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Path Finding Algorithm Implementation for Delivery Service in Medellin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Ricardo Rafael Azopardo Cadenas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Jhon</a:t>
            </a: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Jairo Chavarria Gaviria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2/11/2017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Data Structures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314437" y="5201051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Figure </a:t>
            </a: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1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: </a:t>
            </a:r>
            <a:r>
              <a:rPr lang="en-US" sz="16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HashMap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Based Adjacency List Directed Graph, </a:t>
            </a:r>
            <a:r>
              <a:rPr lang="en-US" sz="1600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DigraphHM</a:t>
            </a:r>
            <a:r>
              <a:rPr lang="en-US" sz="1600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.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69737" y="1803599"/>
            <a:ext cx="1351129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56432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269737" y="2363156"/>
            <a:ext cx="135112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34464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269737" y="2932829"/>
            <a:ext cx="1351129" cy="38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87765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1269737" y="3549373"/>
            <a:ext cx="1351129" cy="38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23456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1269737" y="4163520"/>
            <a:ext cx="1351129" cy="38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76432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64030" y="133762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Key: </a:t>
            </a:r>
            <a:r>
              <a:rPr lang="es-CO" dirty="0" err="1" smtClean="0"/>
              <a:t>Node</a:t>
            </a:r>
            <a:r>
              <a:rPr lang="es-CO" dirty="0" smtClean="0"/>
              <a:t> ID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575713" y="1337629"/>
            <a:ext cx="246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Value</a:t>
            </a:r>
            <a:r>
              <a:rPr lang="es-CO" dirty="0" smtClean="0"/>
              <a:t>: </a:t>
            </a:r>
            <a:r>
              <a:rPr lang="es-CO" dirty="0" err="1" smtClean="0"/>
              <a:t>ArrayList</a:t>
            </a:r>
            <a:r>
              <a:rPr lang="es-CO" dirty="0" smtClean="0"/>
              <a:t>&lt;</a:t>
            </a:r>
            <a:r>
              <a:rPr lang="es-CO" dirty="0" err="1" smtClean="0"/>
              <a:t>Pair</a:t>
            </a:r>
            <a:r>
              <a:rPr lang="es-CO" dirty="0" smtClean="0"/>
              <a:t>&gt;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3575713" y="1803599"/>
            <a:ext cx="2729552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| 34464 | 87765 | 23456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3575713" y="4163821"/>
            <a:ext cx="2729552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| 34464 | 87765 | 23456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3575713" y="3571611"/>
            <a:ext cx="2729552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| 45674 | 87765 | 23456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575713" y="2955067"/>
            <a:ext cx="2729552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| 32464 | 87879 | 12356</a:t>
            </a:r>
            <a:endParaRPr lang="es-CO" dirty="0"/>
          </a:p>
        </p:txBody>
      </p:sp>
      <p:sp>
        <p:nvSpPr>
          <p:cNvPr id="25" name="Rectángulo 24"/>
          <p:cNvSpPr/>
          <p:nvPr/>
        </p:nvSpPr>
        <p:spPr>
          <a:xfrm>
            <a:off x="3575713" y="2363158"/>
            <a:ext cx="2729552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| 34454 | 87665 | 24456</a:t>
            </a:r>
            <a:endParaRPr lang="es-CO" dirty="0"/>
          </a:p>
        </p:txBody>
      </p:sp>
      <p:cxnSp>
        <p:nvCxnSpPr>
          <p:cNvPr id="20" name="Conector recto de flecha 19"/>
          <p:cNvCxnSpPr>
            <a:stCxn id="2" idx="3"/>
            <a:endCxn id="16" idx="1"/>
          </p:cNvCxnSpPr>
          <p:nvPr/>
        </p:nvCxnSpPr>
        <p:spPr>
          <a:xfrm>
            <a:off x="2620866" y="1974196"/>
            <a:ext cx="954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3" idx="3"/>
            <a:endCxn id="25" idx="1"/>
          </p:cNvCxnSpPr>
          <p:nvPr/>
        </p:nvCxnSpPr>
        <p:spPr>
          <a:xfrm flipV="1">
            <a:off x="2620866" y="2533755"/>
            <a:ext cx="954847" cy="2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4" idx="3"/>
            <a:endCxn id="24" idx="1"/>
          </p:cNvCxnSpPr>
          <p:nvPr/>
        </p:nvCxnSpPr>
        <p:spPr>
          <a:xfrm flipV="1">
            <a:off x="2620866" y="3125664"/>
            <a:ext cx="9548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7" idx="3"/>
            <a:endCxn id="23" idx="1"/>
          </p:cNvCxnSpPr>
          <p:nvPr/>
        </p:nvCxnSpPr>
        <p:spPr>
          <a:xfrm flipV="1">
            <a:off x="2620866" y="3742208"/>
            <a:ext cx="9548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18" idx="3"/>
            <a:endCxn id="22" idx="1"/>
          </p:cNvCxnSpPr>
          <p:nvPr/>
        </p:nvCxnSpPr>
        <p:spPr>
          <a:xfrm flipV="1">
            <a:off x="2620866" y="4334418"/>
            <a:ext cx="954847" cy="2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Algorithm and Complexity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57952" y="5373784"/>
            <a:ext cx="4321962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Equation 1: </a:t>
            </a:r>
            <a:r>
              <a:rPr lang="en-US" sz="1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Minimun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path function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383803" y="4464335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1: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Time complexity of the algorithm in the worst case, best case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and average case.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884030" y="4942897"/>
                <a:ext cx="32698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30" y="4942897"/>
                <a:ext cx="326980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60" y="1788888"/>
            <a:ext cx="3273176" cy="2327592"/>
          </a:xfrm>
          <a:prstGeom prst="rect">
            <a:avLst/>
          </a:prstGeom>
        </p:spPr>
      </p:pic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3151"/>
              </p:ext>
            </p:extLst>
          </p:nvPr>
        </p:nvGraphicFramePr>
        <p:xfrm>
          <a:off x="4383803" y="2396424"/>
          <a:ext cx="46627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360"/>
                <a:gridCol w="2331360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Subproblem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Complexity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Graph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Construction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O(N*M)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</a:t>
                      </a:r>
                      <a:r>
                        <a:rPr lang="es-CO" baseline="0" dirty="0" smtClean="0"/>
                        <a:t>*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O(N^2)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Algorithm design criteria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44599" y="1890346"/>
            <a:ext cx="7598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After</a:t>
            </a:r>
            <a:r>
              <a:rPr lang="es-CO" dirty="0" smtClean="0"/>
              <a:t> </a:t>
            </a:r>
            <a:r>
              <a:rPr lang="es-CO" dirty="0" err="1" smtClean="0"/>
              <a:t>analyzing</a:t>
            </a:r>
            <a:r>
              <a:rPr lang="es-CO" dirty="0" smtClean="0"/>
              <a:t> </a:t>
            </a:r>
            <a:r>
              <a:rPr lang="es-CO" dirty="0" err="1" smtClean="0"/>
              <a:t>several</a:t>
            </a:r>
            <a:r>
              <a:rPr lang="es-CO" dirty="0" smtClean="0"/>
              <a:t> posible </a:t>
            </a:r>
            <a:r>
              <a:rPr lang="es-CO" dirty="0" err="1" smtClean="0"/>
              <a:t>solutions</a:t>
            </a:r>
            <a:r>
              <a:rPr lang="es-CO" dirty="0" smtClean="0"/>
              <a:t> to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problem</a:t>
            </a:r>
            <a:r>
              <a:rPr lang="es-CO" dirty="0" smtClean="0"/>
              <a:t>, </a:t>
            </a:r>
            <a:r>
              <a:rPr lang="es-CO" dirty="0" err="1" smtClean="0"/>
              <a:t>we</a:t>
            </a:r>
            <a:r>
              <a:rPr lang="es-CO" dirty="0" smtClean="0"/>
              <a:t> </a:t>
            </a:r>
            <a:r>
              <a:rPr lang="es-CO" dirty="0" err="1" smtClean="0"/>
              <a:t>conclude</a:t>
            </a:r>
            <a:endParaRPr lang="es-CO" dirty="0" smtClean="0"/>
          </a:p>
          <a:p>
            <a:r>
              <a:rPr lang="es-CO" dirty="0" err="1"/>
              <a:t>t</a:t>
            </a:r>
            <a:r>
              <a:rPr lang="es-CO" dirty="0" err="1" smtClean="0"/>
              <a:t>hat</a:t>
            </a:r>
            <a:r>
              <a:rPr lang="es-CO" dirty="0" smtClean="0"/>
              <a:t> a </a:t>
            </a:r>
            <a:r>
              <a:rPr lang="es-CO" dirty="0" err="1" smtClean="0"/>
              <a:t>solution</a:t>
            </a:r>
            <a:r>
              <a:rPr lang="es-CO" dirty="0" smtClean="0"/>
              <a:t> </a:t>
            </a:r>
            <a:r>
              <a:rPr lang="es-CO" dirty="0" err="1" smtClean="0"/>
              <a:t>based</a:t>
            </a:r>
            <a:r>
              <a:rPr lang="es-CO" dirty="0" smtClean="0"/>
              <a:t> </a:t>
            </a:r>
            <a:r>
              <a:rPr lang="es-CO" dirty="0" err="1" smtClean="0"/>
              <a:t>on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A* </a:t>
            </a:r>
            <a:r>
              <a:rPr lang="es-CO" dirty="0" err="1" smtClean="0"/>
              <a:t>star</a:t>
            </a:r>
            <a:r>
              <a:rPr lang="es-CO" dirty="0" smtClean="0"/>
              <a:t> </a:t>
            </a:r>
            <a:r>
              <a:rPr lang="es-CO" dirty="0" err="1" smtClean="0"/>
              <a:t>algorithm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a </a:t>
            </a:r>
            <a:r>
              <a:rPr lang="es-CO" dirty="0" err="1" smtClean="0"/>
              <a:t>optimal</a:t>
            </a:r>
            <a:r>
              <a:rPr lang="es-CO" dirty="0" smtClean="0"/>
              <a:t> </a:t>
            </a:r>
            <a:r>
              <a:rPr lang="es-CO" dirty="0" err="1" smtClean="0"/>
              <a:t>approach</a:t>
            </a:r>
            <a:r>
              <a:rPr lang="es-CO" dirty="0" smtClean="0"/>
              <a:t> to </a:t>
            </a:r>
            <a:r>
              <a:rPr lang="es-CO" dirty="0" err="1" smtClean="0"/>
              <a:t>this</a:t>
            </a:r>
            <a:r>
              <a:rPr lang="es-CO" dirty="0"/>
              <a:t> </a:t>
            </a:r>
            <a:r>
              <a:rPr lang="es-CO" dirty="0" err="1" smtClean="0"/>
              <a:t>type</a:t>
            </a:r>
            <a:r>
              <a:rPr lang="es-CO" dirty="0"/>
              <a:t> </a:t>
            </a:r>
            <a:r>
              <a:rPr lang="es-CO" dirty="0" smtClean="0"/>
              <a:t>of </a:t>
            </a:r>
            <a:r>
              <a:rPr lang="es-CO" dirty="0" err="1" smtClean="0"/>
              <a:t>problem</a:t>
            </a:r>
            <a:r>
              <a:rPr lang="es-CO" dirty="0" smtClean="0"/>
              <a:t>, </a:t>
            </a:r>
            <a:r>
              <a:rPr lang="es-CO" dirty="0" err="1" smtClean="0"/>
              <a:t>securing</a:t>
            </a:r>
            <a:r>
              <a:rPr lang="es-CO" dirty="0" smtClean="0"/>
              <a:t> </a:t>
            </a:r>
            <a:r>
              <a:rPr lang="es-CO" dirty="0" err="1" smtClean="0"/>
              <a:t>both</a:t>
            </a:r>
            <a:r>
              <a:rPr lang="es-CO" dirty="0" smtClean="0"/>
              <a:t> a </a:t>
            </a:r>
            <a:r>
              <a:rPr lang="es-CO" dirty="0" err="1" smtClean="0"/>
              <a:t>good</a:t>
            </a:r>
            <a:r>
              <a:rPr lang="es-CO" dirty="0" smtClean="0"/>
              <a:t> time </a:t>
            </a:r>
            <a:r>
              <a:rPr lang="es-CO" dirty="0" err="1" smtClean="0"/>
              <a:t>complexity</a:t>
            </a:r>
            <a:r>
              <a:rPr lang="es-CO" dirty="0" smtClean="0"/>
              <a:t> and </a:t>
            </a:r>
            <a:r>
              <a:rPr lang="es-CO" dirty="0" err="1" smtClean="0"/>
              <a:t>acceptable</a:t>
            </a:r>
            <a:r>
              <a:rPr lang="es-CO" dirty="0" smtClean="0"/>
              <a:t> </a:t>
            </a:r>
            <a:r>
              <a:rPr lang="es-CO" dirty="0" err="1" smtClean="0"/>
              <a:t>answer</a:t>
            </a:r>
            <a:r>
              <a:rPr lang="es-CO" dirty="0" smtClean="0"/>
              <a:t> </a:t>
            </a:r>
            <a:r>
              <a:rPr lang="es-CO" dirty="0" err="1" smtClean="0"/>
              <a:t>accuracy</a:t>
            </a:r>
            <a:r>
              <a:rPr lang="es-CO" dirty="0" smtClean="0"/>
              <a:t>. </a:t>
            </a:r>
            <a:endParaRPr lang="es-CO" dirty="0" smtClean="0"/>
          </a:p>
          <a:p>
            <a:endParaRPr lang="es-CO" dirty="0"/>
          </a:p>
          <a:p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main</a:t>
            </a:r>
            <a:r>
              <a:rPr lang="es-CO" dirty="0" smtClean="0"/>
              <a:t> </a:t>
            </a:r>
            <a:r>
              <a:rPr lang="es-CO" dirty="0" err="1" smtClean="0"/>
              <a:t>factors</a:t>
            </a:r>
            <a:r>
              <a:rPr lang="es-CO" dirty="0" smtClean="0"/>
              <a:t> </a:t>
            </a:r>
            <a:r>
              <a:rPr lang="es-CO" dirty="0" err="1" smtClean="0"/>
              <a:t>we</a:t>
            </a:r>
            <a:r>
              <a:rPr lang="es-CO" dirty="0" smtClean="0"/>
              <a:t> </a:t>
            </a:r>
            <a:r>
              <a:rPr lang="es-CO" dirty="0" err="1" smtClean="0"/>
              <a:t>took</a:t>
            </a:r>
            <a:r>
              <a:rPr lang="es-CO" dirty="0" smtClean="0"/>
              <a:t> in </a:t>
            </a:r>
            <a:r>
              <a:rPr lang="es-CO" dirty="0" err="1" smtClean="0"/>
              <a:t>consideration</a:t>
            </a:r>
            <a:r>
              <a:rPr lang="es-CO" dirty="0" smtClean="0"/>
              <a:t>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our</a:t>
            </a:r>
            <a:r>
              <a:rPr lang="es-CO" dirty="0" smtClean="0"/>
              <a:t> </a:t>
            </a:r>
            <a:r>
              <a:rPr lang="es-CO" dirty="0" err="1" smtClean="0"/>
              <a:t>decision</a:t>
            </a:r>
            <a:r>
              <a:rPr lang="es-CO" dirty="0" smtClean="0"/>
              <a:t>, </a:t>
            </a:r>
            <a:r>
              <a:rPr lang="es-CO" dirty="0" err="1" smtClean="0"/>
              <a:t>was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type</a:t>
            </a:r>
            <a:r>
              <a:rPr lang="es-CO" dirty="0" smtClean="0"/>
              <a:t> of </a:t>
            </a:r>
            <a:r>
              <a:rPr lang="es-CO" dirty="0" err="1" smtClean="0"/>
              <a:t>graph</a:t>
            </a:r>
            <a:r>
              <a:rPr lang="es-CO" dirty="0" smtClean="0"/>
              <a:t> (</a:t>
            </a:r>
            <a:r>
              <a:rPr lang="es-CO" dirty="0" err="1" smtClean="0"/>
              <a:t>directed</a:t>
            </a:r>
            <a:r>
              <a:rPr lang="es-CO" dirty="0" smtClean="0"/>
              <a:t> and </a:t>
            </a:r>
            <a:r>
              <a:rPr lang="es-CO" dirty="0" err="1" smtClean="0"/>
              <a:t>not</a:t>
            </a:r>
            <a:r>
              <a:rPr lang="es-CO" dirty="0" smtClean="0"/>
              <a:t> complete),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type</a:t>
            </a:r>
            <a:r>
              <a:rPr lang="es-CO" dirty="0" smtClean="0"/>
              <a:t> of tour </a:t>
            </a:r>
            <a:r>
              <a:rPr lang="es-CO" dirty="0" err="1" smtClean="0"/>
              <a:t>we</a:t>
            </a:r>
            <a:r>
              <a:rPr lang="es-CO" dirty="0" smtClean="0"/>
              <a:t> </a:t>
            </a:r>
            <a:r>
              <a:rPr lang="es-CO" dirty="0" err="1" smtClean="0"/>
              <a:t>needed</a:t>
            </a:r>
            <a:r>
              <a:rPr lang="es-CO" dirty="0" smtClean="0"/>
              <a:t> to </a:t>
            </a:r>
            <a:r>
              <a:rPr lang="es-CO" dirty="0" err="1" smtClean="0"/>
              <a:t>achieve</a:t>
            </a:r>
            <a:r>
              <a:rPr lang="es-CO" dirty="0" smtClean="0"/>
              <a:t> and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accuracy</a:t>
            </a:r>
            <a:r>
              <a:rPr lang="es-CO" dirty="0" smtClean="0"/>
              <a:t> of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solution</a:t>
            </a:r>
            <a:r>
              <a:rPr lang="es-CO" dirty="0" smtClean="0"/>
              <a:t>.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1179</TotalTime>
  <Words>199</Words>
  <Application>Microsoft Office PowerPoint</Application>
  <PresentationFormat>Presentación en pantalla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Calibri</vt:lpstr>
      <vt:lpstr>Cambria Math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Ricardo Rafael Azopardo Cadenas</cp:lastModifiedBy>
  <cp:revision>98</cp:revision>
  <dcterms:created xsi:type="dcterms:W3CDTF">2015-03-03T14:30:17Z</dcterms:created>
  <dcterms:modified xsi:type="dcterms:W3CDTF">2017-11-02T14:36:06Z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