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2" r:id="rId1"/>
  </p:sldMasterIdLst>
  <p:notesMasterIdLst>
    <p:notesMasterId r:id="rId18"/>
  </p:notesMasterIdLst>
  <p:sldIdLst>
    <p:sldId id="267" r:id="rId2"/>
    <p:sldId id="263" r:id="rId3"/>
    <p:sldId id="257" r:id="rId4"/>
    <p:sldId id="275" r:id="rId5"/>
    <p:sldId id="261" r:id="rId6"/>
    <p:sldId id="265" r:id="rId7"/>
    <p:sldId id="273" r:id="rId8"/>
    <p:sldId id="277" r:id="rId9"/>
    <p:sldId id="276" r:id="rId10"/>
    <p:sldId id="274" r:id="rId11"/>
    <p:sldId id="269" r:id="rId12"/>
    <p:sldId id="268" r:id="rId13"/>
    <p:sldId id="270" r:id="rId14"/>
    <p:sldId id="271" r:id="rId15"/>
    <p:sldId id="272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1474" y="-11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3C009-D078-4AB7-8774-87055E5996B8}" type="datetimeFigureOut">
              <a:rPr lang="en-IN" smtClean="0"/>
              <a:pPr/>
              <a:t>10-07-2021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700A3-AC3F-468C-BDAB-4565CF1DB0E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700A3-AC3F-468C-BDAB-4565CF1DB0EC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410200" y="3810000"/>
            <a:ext cx="3352800" cy="2514600"/>
          </a:xfrm>
        </p:spPr>
        <p:txBody>
          <a:bodyPr>
            <a:normAutofit/>
          </a:bodyPr>
          <a:lstStyle/>
          <a:p>
            <a:r>
              <a:rPr lang="en-IN" sz="1900" dirty="0" smtClean="0">
                <a:solidFill>
                  <a:schemeClr val="tx1"/>
                </a:solidFill>
              </a:rPr>
              <a:t>Presented BY:</a:t>
            </a:r>
          </a:p>
          <a:p>
            <a:r>
              <a:rPr lang="en-IN" sz="1900" dirty="0" smtClean="0">
                <a:solidFill>
                  <a:schemeClr val="tx1"/>
                </a:solidFill>
              </a:rPr>
              <a:t>Surya m</a:t>
            </a:r>
          </a:p>
          <a:p>
            <a:r>
              <a:rPr lang="en-IN" sz="1900" dirty="0" smtClean="0">
                <a:solidFill>
                  <a:schemeClr val="tx1"/>
                </a:solidFill>
              </a:rPr>
              <a:t>C.Priyanka shinde</a:t>
            </a:r>
          </a:p>
          <a:p>
            <a:r>
              <a:rPr lang="en-IN" sz="1900" dirty="0" smtClean="0">
                <a:solidFill>
                  <a:schemeClr val="tx1"/>
                </a:solidFill>
              </a:rPr>
              <a:t>Varalakshmi j</a:t>
            </a:r>
          </a:p>
          <a:p>
            <a:r>
              <a:rPr lang="en-IN" sz="1900" dirty="0" smtClean="0">
                <a:solidFill>
                  <a:schemeClr val="tx1"/>
                </a:solidFill>
              </a:rPr>
              <a:t>Ramyashree v</a:t>
            </a:r>
          </a:p>
          <a:p>
            <a:r>
              <a:rPr lang="en-IN" sz="1900" dirty="0" smtClean="0">
                <a:solidFill>
                  <a:schemeClr val="tx1"/>
                </a:solidFill>
              </a:rPr>
              <a:t>Monika c</a:t>
            </a:r>
          </a:p>
          <a:p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8229600" cy="22860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                        HACKOTHSAV</a:t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/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>                        25-Coders and Decoders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1027" name="Picture 3" descr="C:\Users\Hp\Desktop\ha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2895600" cy="205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7467600" cy="914400"/>
          </a:xfrm>
        </p:spPr>
        <p:txBody>
          <a:bodyPr>
            <a:normAutofit/>
          </a:bodyPr>
          <a:lstStyle/>
          <a:p>
            <a:r>
              <a:rPr lang="en-IN" dirty="0" smtClean="0"/>
              <a:t>      </a:t>
            </a:r>
            <a:r>
              <a:rPr lang="en-IN" sz="4400" b="1" dirty="0" smtClean="0">
                <a:solidFill>
                  <a:srgbClr val="002060"/>
                </a:solidFill>
              </a:rPr>
              <a:t>WIREFRAME</a:t>
            </a:r>
            <a:endParaRPr lang="en-IN" sz="4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creenshots\Screenshot (366).png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6400"/>
            <a:ext cx="8382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57201" y="457200"/>
            <a:ext cx="2133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Home Page</a:t>
            </a:r>
            <a:endParaRPr lang="en-IN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creenshots\Screenshot (367).png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81001" y="381000"/>
            <a:ext cx="19811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dirty="0" smtClean="0"/>
              <a:t>Blood Bank List Page</a:t>
            </a:r>
            <a:endParaRPr lang="en-IN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creenshots\Screenshot (368).png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76401"/>
            <a:ext cx="8305800" cy="449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04800" y="304800"/>
            <a:ext cx="2514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 smtClean="0"/>
              <a:t>Become a donar Page</a:t>
            </a:r>
            <a:endParaRPr lang="en-IN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creenshots\Screenshot (369).png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52600"/>
            <a:ext cx="8534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04800" y="457200"/>
            <a:ext cx="228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Search Donor Page</a:t>
            </a:r>
            <a:endParaRPr lang="en-IN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creenshots\Screenshot (370).png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76400"/>
            <a:ext cx="8610600" cy="487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04801" y="304801"/>
            <a:ext cx="21335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who can/cant donate page</a:t>
            </a:r>
            <a:endParaRPr lang="en-IN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457200"/>
            <a:ext cx="8534400" cy="60198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                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US" sz="4400" b="1" dirty="0" smtClean="0">
                <a:solidFill>
                  <a:srgbClr val="8F3B21"/>
                </a:solidFill>
                <a:latin typeface="Algerian" pitchFamily="82" charset="0"/>
              </a:rPr>
              <a:t>Thank You…</a:t>
            </a:r>
            <a:endParaRPr lang="en-US" sz="4400" dirty="0" smtClean="0">
              <a:latin typeface="Algerian" pitchFamily="82" charset="0"/>
            </a:endParaRPr>
          </a:p>
          <a:p>
            <a:pPr>
              <a:buNone/>
            </a:pPr>
            <a:endParaRPr lang="en-IN" dirty="0" smtClean="0"/>
          </a:p>
        </p:txBody>
      </p:sp>
      <p:pic>
        <p:nvPicPr>
          <p:cNvPr id="6" name="Picture 9" descr="G:\Nitika\blood donation-0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2362200"/>
            <a:ext cx="4236327" cy="3581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533400"/>
            <a:ext cx="8534400" cy="6096000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Trebuchet MS" pitchFamily="34" charset="0"/>
              </a:rPr>
              <a:t> INTRODUCTION</a:t>
            </a:r>
          </a:p>
          <a:p>
            <a:pPr algn="just">
              <a:buNone/>
            </a:pPr>
            <a:endParaRPr lang="en-US" dirty="0" smtClean="0">
              <a:latin typeface="Trebuchet MS" pitchFamily="34" charset="0"/>
            </a:endParaRPr>
          </a:p>
          <a:p>
            <a:pPr algn="just"/>
            <a:r>
              <a:rPr lang="en-US" dirty="0" smtClean="0">
                <a:latin typeface="Trebuchet MS" pitchFamily="34" charset="0"/>
              </a:rPr>
              <a:t>Nothing is comparable to the preciousness of human blood.</a:t>
            </a:r>
          </a:p>
          <a:p>
            <a:pPr algn="just"/>
            <a:r>
              <a:rPr lang="en-US" dirty="0" smtClean="0">
                <a:latin typeface="Trebuchet MS" pitchFamily="34" charset="0"/>
              </a:rPr>
              <a:t>Despite of the rapid and remarkable conquests of medical science today, there is no factory that manufactures blood.</a:t>
            </a:r>
          </a:p>
          <a:p>
            <a:pPr algn="just"/>
            <a:r>
              <a:rPr lang="en-US" dirty="0" smtClean="0">
                <a:latin typeface="Trebuchet MS" pitchFamily="34" charset="0"/>
              </a:rPr>
              <a:t>It is only in human beings that human blood is made and circulated.</a:t>
            </a:r>
          </a:p>
          <a:p>
            <a:pPr algn="just"/>
            <a:r>
              <a:rPr lang="en-US" dirty="0" smtClean="0">
                <a:latin typeface="Trebuchet MS" pitchFamily="34" charset="0"/>
              </a:rPr>
              <a:t>This is the greatest gift one can do for the mankind.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  <a:latin typeface="Arial Black" pitchFamily="34" charset="0"/>
              </a:rPr>
              <a:t>Blood Bank Management System </a:t>
            </a:r>
            <a:endParaRPr lang="en-IN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4" name="Picture 3" descr="bloo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6400" y="1600200"/>
            <a:ext cx="601980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457200"/>
            <a:ext cx="85344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  </a:t>
            </a:r>
            <a:r>
              <a:rPr lang="en-IN" b="1" dirty="0" smtClean="0"/>
              <a:t>Why is the blood donation important?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*  Every three minutes there is someone</a:t>
            </a:r>
          </a:p>
          <a:p>
            <a:pPr>
              <a:buNone/>
            </a:pPr>
            <a:r>
              <a:rPr lang="en-IN" dirty="0" smtClean="0"/>
              <a:t>      around the world needs blood transfusion.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*  one of ten patients in the hospital needs </a:t>
            </a:r>
          </a:p>
          <a:p>
            <a:pPr>
              <a:buNone/>
            </a:pPr>
            <a:r>
              <a:rPr lang="en-IN" dirty="0" smtClean="0"/>
              <a:t>      blood transfusion.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*  your blood can save four people if its </a:t>
            </a:r>
          </a:p>
          <a:p>
            <a:pPr>
              <a:buNone/>
            </a:pPr>
            <a:r>
              <a:rPr lang="en-IN" dirty="0" smtClean="0"/>
              <a:t>      fractionated.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</a:t>
            </a:r>
            <a:endParaRPr lang="en-IN" dirty="0"/>
          </a:p>
        </p:txBody>
      </p:sp>
      <p:pic>
        <p:nvPicPr>
          <p:cNvPr id="5" name="Picture 2" descr="http://t3.gstatic.com/images?q=tbn:ANd9GcS4yMfcwcye-QtE9LasBUtMk-PQMlacia-7GBnz1qci4jh3djM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1" y="228601"/>
            <a:ext cx="1066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8610600" cy="6248400"/>
          </a:xfrm>
        </p:spPr>
        <p:txBody>
          <a:bodyPr/>
          <a:lstStyle/>
          <a:p>
            <a:pPr algn="just">
              <a:buNone/>
            </a:pPr>
            <a:r>
              <a:rPr lang="en-US" sz="4000" dirty="0" smtClean="0">
                <a:latin typeface="Arial Black" pitchFamily="34" charset="0"/>
              </a:rPr>
              <a:t>Reasons to Donate Blood</a:t>
            </a:r>
            <a:endParaRPr lang="en-IN" sz="4000" dirty="0" smtClean="0">
              <a:latin typeface="Arial Black" pitchFamily="34" charset="0"/>
            </a:endParaRPr>
          </a:p>
          <a:p>
            <a:pPr algn="just"/>
            <a:endParaRPr lang="en-IN" sz="2400" dirty="0" smtClean="0">
              <a:latin typeface="Trebuchet MS" pitchFamily="34" charset="0"/>
            </a:endParaRPr>
          </a:p>
          <a:p>
            <a:pPr algn="just"/>
            <a:r>
              <a:rPr lang="en-IN" sz="2400" dirty="0" smtClean="0">
                <a:latin typeface="Trebuchet MS" pitchFamily="34" charset="0"/>
              </a:rPr>
              <a:t>Almost all serious health issues use blood donated by people like you and me to save lives. </a:t>
            </a:r>
            <a:br>
              <a:rPr lang="en-IN" sz="2400" dirty="0" smtClean="0">
                <a:latin typeface="Trebuchet MS" pitchFamily="34" charset="0"/>
              </a:rPr>
            </a:br>
            <a:r>
              <a:rPr lang="en-IN" sz="2400" dirty="0" smtClean="0">
                <a:latin typeface="Trebuchet MS" pitchFamily="34" charset="0"/>
              </a:rPr>
              <a:t>Blood that is donated last a little more than 40 days. Then it must be disposed of. That means we need to constantly replenish the blood so it is there when someone needs it.</a:t>
            </a:r>
          </a:p>
          <a:p>
            <a:pPr algn="just"/>
            <a:r>
              <a:rPr lang="en-IN" sz="2400" dirty="0" smtClean="0">
                <a:latin typeface="Trebuchet MS" pitchFamily="34" charset="0"/>
              </a:rPr>
              <a:t>Your blood could save a baby, a child, a mother, a father, a grandfather or a grandmother.</a:t>
            </a:r>
          </a:p>
          <a:p>
            <a:pPr algn="just"/>
            <a:r>
              <a:rPr lang="en-IN" sz="2400" dirty="0" smtClean="0">
                <a:latin typeface="Trebuchet MS" pitchFamily="34" charset="0"/>
              </a:rPr>
              <a:t>One cannot make blood, it is a gift we all have inside of us to give to those who are injured, sick, or in need.</a:t>
            </a:r>
            <a:endParaRPr lang="en-I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381000"/>
            <a:ext cx="8534400" cy="6248400"/>
          </a:xfrm>
        </p:spPr>
        <p:txBody>
          <a:bodyPr/>
          <a:lstStyle/>
          <a:p>
            <a:pPr lvl="1" eaLnBrk="0" hangingPunct="0">
              <a:buClr>
                <a:srgbClr val="FF0000"/>
              </a:buClr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Times"/>
              </a:rPr>
              <a:t>Blood Is Always Needed For:</a:t>
            </a:r>
            <a:endParaRPr lang="en-US" sz="3200" dirty="0" smtClean="0">
              <a:solidFill>
                <a:schemeClr val="tx1"/>
              </a:solidFill>
              <a:latin typeface="Times"/>
            </a:endParaRPr>
          </a:p>
          <a:p>
            <a:pPr lvl="1" eaLnBrk="0" hangingPunct="0">
              <a:buClr>
                <a:srgbClr val="FF0000"/>
              </a:buClr>
              <a:buFont typeface="Wingdings" pitchFamily="2" charset="2"/>
              <a:buChar char="S"/>
            </a:pPr>
            <a:endParaRPr lang="en-US" sz="2200" dirty="0" smtClean="0">
              <a:latin typeface="Times"/>
            </a:endParaRPr>
          </a:p>
          <a:p>
            <a:pPr lvl="1" eaLnBrk="0" hangingPunct="0">
              <a:buClr>
                <a:srgbClr val="FF0000"/>
              </a:buClr>
              <a:buFont typeface="Wingdings" pitchFamily="2" charset="2"/>
              <a:buChar char="S"/>
            </a:pPr>
            <a:r>
              <a:rPr lang="en-US" sz="3200" dirty="0" smtClean="0">
                <a:solidFill>
                  <a:schemeClr val="tx1"/>
                </a:solidFill>
                <a:latin typeface="Times"/>
              </a:rPr>
              <a:t>cancer patients</a:t>
            </a:r>
          </a:p>
          <a:p>
            <a:pPr lvl="1" eaLnBrk="0" hangingPunct="0">
              <a:buClr>
                <a:srgbClr val="FF0000"/>
              </a:buClr>
              <a:buFont typeface="Wingdings" pitchFamily="2" charset="2"/>
              <a:buChar char="S"/>
            </a:pPr>
            <a:r>
              <a:rPr lang="en-US" sz="3200" dirty="0" smtClean="0">
                <a:solidFill>
                  <a:schemeClr val="tx1"/>
                </a:solidFill>
                <a:latin typeface="Times"/>
              </a:rPr>
              <a:t>accident victims</a:t>
            </a:r>
          </a:p>
          <a:p>
            <a:pPr lvl="1" eaLnBrk="0" hangingPunct="0">
              <a:buClr>
                <a:srgbClr val="FF0000"/>
              </a:buClr>
              <a:buFont typeface="Wingdings" pitchFamily="2" charset="2"/>
              <a:buChar char="S"/>
            </a:pPr>
            <a:r>
              <a:rPr lang="en-US" sz="3200" dirty="0" smtClean="0">
                <a:solidFill>
                  <a:schemeClr val="tx1"/>
                </a:solidFill>
                <a:latin typeface="Times"/>
              </a:rPr>
              <a:t> blood disorder patients</a:t>
            </a:r>
          </a:p>
          <a:p>
            <a:pPr lvl="1" eaLnBrk="0" hangingPunct="0">
              <a:buClr>
                <a:srgbClr val="FF0000"/>
              </a:buClr>
              <a:buFont typeface="Wingdings" pitchFamily="2" charset="2"/>
              <a:buChar char="S"/>
            </a:pPr>
            <a:r>
              <a:rPr lang="en-US" sz="3200" dirty="0" smtClean="0">
                <a:solidFill>
                  <a:schemeClr val="tx1"/>
                </a:solidFill>
                <a:latin typeface="Times"/>
              </a:rPr>
              <a:t> surgery patients</a:t>
            </a:r>
          </a:p>
          <a:p>
            <a:pPr lvl="1" eaLnBrk="0" hangingPunct="0">
              <a:buClr>
                <a:srgbClr val="FF0000"/>
              </a:buClr>
              <a:buFont typeface="Wingdings" pitchFamily="2" charset="2"/>
              <a:buChar char="S"/>
            </a:pPr>
            <a:r>
              <a:rPr lang="en-US" sz="3200" dirty="0" smtClean="0">
                <a:solidFill>
                  <a:schemeClr val="tx1"/>
                </a:solidFill>
                <a:latin typeface="Times"/>
              </a:rPr>
              <a:t> Pre-mature, pre term babies </a:t>
            </a:r>
          </a:p>
          <a:p>
            <a:pPr lvl="1" eaLnBrk="0" hangingPunct="0">
              <a:buClr>
                <a:srgbClr val="FF0000"/>
              </a:buClr>
            </a:pPr>
            <a:r>
              <a:rPr lang="en-US" sz="3200" dirty="0" smtClean="0">
                <a:solidFill>
                  <a:schemeClr val="tx1"/>
                </a:solidFill>
                <a:latin typeface="Times"/>
              </a:rPr>
              <a:t> and many other…….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5" name="Picture 8" descr="npo00000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3886200"/>
            <a:ext cx="3022600" cy="2362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What is it to Donate 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/>
              <a:t>A Humble Effort,</a:t>
            </a:r>
            <a:br>
              <a:rPr lang="en-US" sz="3200" dirty="0" smtClean="0"/>
            </a:br>
            <a:r>
              <a:rPr lang="en-US" sz="3200" dirty="0" smtClean="0"/>
              <a:t>A Tiny Initiative,</a:t>
            </a:r>
          </a:p>
          <a:p>
            <a:pPr>
              <a:buNone/>
            </a:pPr>
            <a:r>
              <a:rPr lang="en-US" sz="3200" dirty="0" smtClean="0"/>
              <a:t>A Small Amount Of Pain..</a:t>
            </a:r>
            <a:br>
              <a:rPr lang="en-US" sz="3200" dirty="0" smtClean="0"/>
            </a:br>
            <a:r>
              <a:rPr lang="en-US" sz="3200" dirty="0" smtClean="0"/>
              <a:t>TO SAVE A LIFE..</a:t>
            </a:r>
          </a:p>
          <a:p>
            <a:endParaRPr lang="en-IN" dirty="0"/>
          </a:p>
        </p:txBody>
      </p:sp>
      <p:pic>
        <p:nvPicPr>
          <p:cNvPr id="4" name="Picture 2" descr="http://t3.gstatic.com/images?q=tbn:ANd9GcS4yMfcwcye-QtE9LasBUtMk-PQMlacia-7GBnz1qci4jh3djM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228600"/>
            <a:ext cx="99059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G:\Nitika\MDB4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352800"/>
            <a:ext cx="31623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6858000" cy="762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What can YOU do?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4000"/>
            <a:ext cx="8503920" cy="4575048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1) Make Blood Donation a HABIT</a:t>
            </a:r>
          </a:p>
          <a:p>
            <a:pPr>
              <a:buNone/>
            </a:pPr>
            <a:r>
              <a:rPr lang="en-US" b="1" dirty="0" smtClean="0"/>
              <a:t>2) Donate regularly – after every 3 months to commemorate special days like birthdays, anniversaries ….</a:t>
            </a:r>
          </a:p>
          <a:p>
            <a:pPr>
              <a:buNone/>
            </a:pPr>
            <a:r>
              <a:rPr lang="en-US" b="1" dirty="0" smtClean="0"/>
              <a:t>3) Motivate others to donate</a:t>
            </a:r>
          </a:p>
          <a:p>
            <a:pPr>
              <a:buNone/>
            </a:pPr>
            <a:r>
              <a:rPr lang="en-US" b="1" dirty="0" smtClean="0"/>
              <a:t> Refer your friends and relatives</a:t>
            </a:r>
          </a:p>
          <a:p>
            <a:pPr>
              <a:buNone/>
            </a:pPr>
            <a:r>
              <a:rPr lang="en-US" b="1" dirty="0" smtClean="0"/>
              <a:t>4) Create platform to give the</a:t>
            </a:r>
          </a:p>
          <a:p>
            <a:pPr>
              <a:buNone/>
            </a:pPr>
            <a:r>
              <a:rPr lang="en-US" b="1" dirty="0" smtClean="0"/>
              <a:t> donors a recognition</a:t>
            </a:r>
            <a:endParaRPr lang="en-IN" dirty="0"/>
          </a:p>
        </p:txBody>
      </p:sp>
      <p:pic>
        <p:nvPicPr>
          <p:cNvPr id="4" name="Picture 5" descr="G:\Nitika\MDB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4267200"/>
            <a:ext cx="254725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Requirements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Front End Tools : HTML,CSS ,JAVASCRIPT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Back End Tools : PHP,MYSQL 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Server : WAMP 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1235</TotalTime>
  <Words>283</Words>
  <Application>Microsoft Office PowerPoint</Application>
  <PresentationFormat>On-screen Show (4:3)</PresentationFormat>
  <Paragraphs>65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Civic</vt:lpstr>
      <vt:lpstr>                        HACKOTHSAV                          25-Coders and Decoders  </vt:lpstr>
      <vt:lpstr>Slide 2</vt:lpstr>
      <vt:lpstr>Blood Bank Management System </vt:lpstr>
      <vt:lpstr>Slide 4</vt:lpstr>
      <vt:lpstr>Slide 5</vt:lpstr>
      <vt:lpstr>Slide 6</vt:lpstr>
      <vt:lpstr>What is it to Donate ?</vt:lpstr>
      <vt:lpstr>What can YOU do?</vt:lpstr>
      <vt:lpstr>Requirements</vt:lpstr>
      <vt:lpstr>      WIREFRAME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25 Coders and Decoders</dc:title>
  <dc:creator>Hp</dc:creator>
  <cp:lastModifiedBy>Windows User</cp:lastModifiedBy>
  <cp:revision>102</cp:revision>
  <dcterms:created xsi:type="dcterms:W3CDTF">2006-08-16T00:00:00Z</dcterms:created>
  <dcterms:modified xsi:type="dcterms:W3CDTF">2021-07-10T18:25:52Z</dcterms:modified>
</cp:coreProperties>
</file>