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262" r:id="rId3"/>
    <p:sldId id="312" r:id="rId4"/>
    <p:sldId id="314" r:id="rId5"/>
    <p:sldId id="313" r:id="rId6"/>
    <p:sldId id="315" r:id="rId7"/>
    <p:sldId id="316" r:id="rId8"/>
    <p:sldId id="273" r:id="rId9"/>
    <p:sldId id="276" r:id="rId10"/>
    <p:sldId id="269" r:id="rId11"/>
    <p:sldId id="277" r:id="rId12"/>
    <p:sldId id="317" r:id="rId13"/>
    <p:sldId id="278" r:id="rId14"/>
    <p:sldId id="279" r:id="rId15"/>
    <p:sldId id="280" r:id="rId16"/>
    <p:sldId id="281" r:id="rId17"/>
    <p:sldId id="282" r:id="rId18"/>
    <p:sldId id="283" r:id="rId19"/>
    <p:sldId id="318" r:id="rId20"/>
    <p:sldId id="285" r:id="rId21"/>
    <p:sldId id="319" r:id="rId22"/>
    <p:sldId id="270" r:id="rId23"/>
    <p:sldId id="286" r:id="rId24"/>
    <p:sldId id="287" r:id="rId25"/>
    <p:sldId id="288" r:id="rId26"/>
    <p:sldId id="289" r:id="rId27"/>
    <p:sldId id="290" r:id="rId28"/>
    <p:sldId id="320" r:id="rId29"/>
    <p:sldId id="271" r:id="rId30"/>
    <p:sldId id="291" r:id="rId31"/>
    <p:sldId id="292" r:id="rId32"/>
    <p:sldId id="293" r:id="rId33"/>
    <p:sldId id="295" r:id="rId34"/>
    <p:sldId id="294" r:id="rId35"/>
    <p:sldId id="296" r:id="rId36"/>
    <p:sldId id="297" r:id="rId37"/>
    <p:sldId id="321" r:id="rId38"/>
    <p:sldId id="272" r:id="rId39"/>
    <p:sldId id="301" r:id="rId40"/>
    <p:sldId id="302" r:id="rId41"/>
    <p:sldId id="303" r:id="rId42"/>
    <p:sldId id="304" r:id="rId43"/>
    <p:sldId id="305" r:id="rId44"/>
    <p:sldId id="306" r:id="rId45"/>
    <p:sldId id="307" r:id="rId46"/>
    <p:sldId id="311" r:id="rId47"/>
    <p:sldId id="310" r:id="rId48"/>
    <p:sldId id="308" r:id="rId49"/>
    <p:sldId id="309" r:id="rId50"/>
    <p:sldId id="322" r:id="rId51"/>
    <p:sldId id="274" r:id="rId52"/>
    <p:sldId id="27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46161-A28D-4666-AB14-B9E66D60BFC5}" v="99" dt="2023-08-07T15:42:49.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111" d="100"/>
          <a:sy n="111"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 userId="f47a965ea1acffd0" providerId="LiveId" clId="{14C46161-A28D-4666-AB14-B9E66D60BFC5}"/>
    <pc:docChg chg="undo custSel addSld delSld modSld sldOrd">
      <pc:chgData name="Marc ." userId="f47a965ea1acffd0" providerId="LiveId" clId="{14C46161-A28D-4666-AB14-B9E66D60BFC5}" dt="2023-08-16T21:17:09.267" v="8398" actId="14100"/>
      <pc:docMkLst>
        <pc:docMk/>
      </pc:docMkLst>
      <pc:sldChg chg="modSp mod">
        <pc:chgData name="Marc ." userId="f47a965ea1acffd0" providerId="LiveId" clId="{14C46161-A28D-4666-AB14-B9E66D60BFC5}" dt="2023-08-07T18:11:06.342" v="8381" actId="20577"/>
        <pc:sldMkLst>
          <pc:docMk/>
          <pc:sldMk cId="702560692" sldId="262"/>
        </pc:sldMkLst>
        <pc:spChg chg="mod">
          <ac:chgData name="Marc ." userId="f47a965ea1acffd0" providerId="LiveId" clId="{14C46161-A28D-4666-AB14-B9E66D60BFC5}" dt="2023-08-07T18:11:06.342" v="8381" actId="20577"/>
          <ac:spMkLst>
            <pc:docMk/>
            <pc:sldMk cId="702560692" sldId="262"/>
            <ac:spMk id="3" creationId="{EE1A4FD9-623B-95F4-ACF0-C11E5D29870A}"/>
          </ac:spMkLst>
        </pc:spChg>
      </pc:sldChg>
      <pc:sldChg chg="modSp del mod">
        <pc:chgData name="Marc ." userId="f47a965ea1acffd0" providerId="LiveId" clId="{14C46161-A28D-4666-AB14-B9E66D60BFC5}" dt="2023-08-04T21:15:59.903" v="701" actId="47"/>
        <pc:sldMkLst>
          <pc:docMk/>
          <pc:sldMk cId="2855311410" sldId="264"/>
        </pc:sldMkLst>
        <pc:spChg chg="mod">
          <ac:chgData name="Marc ." userId="f47a965ea1acffd0" providerId="LiveId" clId="{14C46161-A28D-4666-AB14-B9E66D60BFC5}" dt="2023-08-04T21:15:29.194" v="699" actId="20577"/>
          <ac:spMkLst>
            <pc:docMk/>
            <pc:sldMk cId="2855311410" sldId="264"/>
            <ac:spMk id="3" creationId="{EE1A4FD9-623B-95F4-ACF0-C11E5D29870A}"/>
          </ac:spMkLst>
        </pc:spChg>
      </pc:sldChg>
      <pc:sldChg chg="del">
        <pc:chgData name="Marc ." userId="f47a965ea1acffd0" providerId="LiveId" clId="{14C46161-A28D-4666-AB14-B9E66D60BFC5}" dt="2023-08-04T21:40:41.039" v="1016" actId="47"/>
        <pc:sldMkLst>
          <pc:docMk/>
          <pc:sldMk cId="1633766883" sldId="265"/>
        </pc:sldMkLst>
      </pc:sldChg>
      <pc:sldChg chg="del">
        <pc:chgData name="Marc ." userId="f47a965ea1acffd0" providerId="LiveId" clId="{14C46161-A28D-4666-AB14-B9E66D60BFC5}" dt="2023-08-04T21:40:11.486" v="1014" actId="47"/>
        <pc:sldMkLst>
          <pc:docMk/>
          <pc:sldMk cId="1064438652" sldId="266"/>
        </pc:sldMkLst>
      </pc:sldChg>
      <pc:sldChg chg="del">
        <pc:chgData name="Marc ." userId="f47a965ea1acffd0" providerId="LiveId" clId="{14C46161-A28D-4666-AB14-B9E66D60BFC5}" dt="2023-08-04T21:47:43.859" v="1687" actId="47"/>
        <pc:sldMkLst>
          <pc:docMk/>
          <pc:sldMk cId="3721440243" sldId="267"/>
        </pc:sldMkLst>
      </pc:sldChg>
      <pc:sldChg chg="del">
        <pc:chgData name="Marc ." userId="f47a965ea1acffd0" providerId="LiveId" clId="{14C46161-A28D-4666-AB14-B9E66D60BFC5}" dt="2023-08-04T21:56:04.916" v="2453" actId="47"/>
        <pc:sldMkLst>
          <pc:docMk/>
          <pc:sldMk cId="48339093" sldId="268"/>
        </pc:sldMkLst>
      </pc:sldChg>
      <pc:sldChg chg="addSp delSp modSp mod">
        <pc:chgData name="Marc ." userId="f47a965ea1acffd0" providerId="LiveId" clId="{14C46161-A28D-4666-AB14-B9E66D60BFC5}" dt="2023-08-04T22:08:04.455" v="3116" actId="478"/>
        <pc:sldMkLst>
          <pc:docMk/>
          <pc:sldMk cId="3285042048" sldId="269"/>
        </pc:sldMkLst>
        <pc:spChg chg="del">
          <ac:chgData name="Marc ." userId="f47a965ea1acffd0" providerId="LiveId" clId="{14C46161-A28D-4666-AB14-B9E66D60BFC5}" dt="2023-08-04T22:08:03.110" v="3115" actId="478"/>
          <ac:spMkLst>
            <pc:docMk/>
            <pc:sldMk cId="3285042048" sldId="269"/>
            <ac:spMk id="3" creationId="{EE1A4FD9-623B-95F4-ACF0-C11E5D29870A}"/>
          </ac:spMkLst>
        </pc:spChg>
        <pc:spChg chg="mod">
          <ac:chgData name="Marc ." userId="f47a965ea1acffd0" providerId="LiveId" clId="{14C46161-A28D-4666-AB14-B9E66D60BFC5}" dt="2023-08-04T22:04:40.275" v="2933" actId="1076"/>
          <ac:spMkLst>
            <pc:docMk/>
            <pc:sldMk cId="3285042048" sldId="269"/>
            <ac:spMk id="12" creationId="{716BE479-9CBF-405E-1CA8-C116A4CAA26C}"/>
          </ac:spMkLst>
        </pc:spChg>
        <pc:spChg chg="mod">
          <ac:chgData name="Marc ." userId="f47a965ea1acffd0" providerId="LiveId" clId="{14C46161-A28D-4666-AB14-B9E66D60BFC5}" dt="2023-08-04T22:05:02.292" v="2939" actId="1076"/>
          <ac:spMkLst>
            <pc:docMk/>
            <pc:sldMk cId="3285042048" sldId="269"/>
            <ac:spMk id="13" creationId="{4CF68B4F-E2B5-B44A-0510-AF700663BDAF}"/>
          </ac:spMkLst>
        </pc:spChg>
        <pc:spChg chg="mod">
          <ac:chgData name="Marc ." userId="f47a965ea1acffd0" providerId="LiveId" clId="{14C46161-A28D-4666-AB14-B9E66D60BFC5}" dt="2023-08-04T22:04:59.502" v="2938" actId="1076"/>
          <ac:spMkLst>
            <pc:docMk/>
            <pc:sldMk cId="3285042048" sldId="269"/>
            <ac:spMk id="14" creationId="{9DFC673A-BB85-3D51-3515-BAB87FD96B86}"/>
          </ac:spMkLst>
        </pc:spChg>
        <pc:spChg chg="mod">
          <ac:chgData name="Marc ." userId="f47a965ea1acffd0" providerId="LiveId" clId="{14C46161-A28D-4666-AB14-B9E66D60BFC5}" dt="2023-08-04T22:06:40.563" v="3083" actId="113"/>
          <ac:spMkLst>
            <pc:docMk/>
            <pc:sldMk cId="3285042048" sldId="269"/>
            <ac:spMk id="15" creationId="{C8BBCB4F-CFED-4681-BBE4-41C4AC7BA7D2}"/>
          </ac:spMkLst>
        </pc:spChg>
        <pc:spChg chg="add mod">
          <ac:chgData name="Marc ." userId="f47a965ea1acffd0" providerId="LiveId" clId="{14C46161-A28D-4666-AB14-B9E66D60BFC5}" dt="2023-08-04T22:07:43.682" v="3107" actId="14100"/>
          <ac:spMkLst>
            <pc:docMk/>
            <pc:sldMk cId="3285042048" sldId="269"/>
            <ac:spMk id="16" creationId="{4965605C-C385-0F5B-10ED-FCB8D7534896}"/>
          </ac:spMkLst>
        </pc:spChg>
        <pc:spChg chg="add mod">
          <ac:chgData name="Marc ." userId="f47a965ea1acffd0" providerId="LiveId" clId="{14C46161-A28D-4666-AB14-B9E66D60BFC5}" dt="2023-08-04T22:07:52.334" v="3111" actId="14100"/>
          <ac:spMkLst>
            <pc:docMk/>
            <pc:sldMk cId="3285042048" sldId="269"/>
            <ac:spMk id="17" creationId="{CD067804-BE85-6E42-8EC9-C00707F52890}"/>
          </ac:spMkLst>
        </pc:spChg>
        <pc:spChg chg="add mod">
          <ac:chgData name="Marc ." userId="f47a965ea1acffd0" providerId="LiveId" clId="{14C46161-A28D-4666-AB14-B9E66D60BFC5}" dt="2023-08-04T22:07:58.306" v="3114" actId="14100"/>
          <ac:spMkLst>
            <pc:docMk/>
            <pc:sldMk cId="3285042048" sldId="269"/>
            <ac:spMk id="18" creationId="{6182AE9B-2530-AB72-0097-C889B88164D7}"/>
          </ac:spMkLst>
        </pc:spChg>
        <pc:spChg chg="add del mod">
          <ac:chgData name="Marc ." userId="f47a965ea1acffd0" providerId="LiveId" clId="{14C46161-A28D-4666-AB14-B9E66D60BFC5}" dt="2023-08-04T22:08:04.455" v="3116" actId="478"/>
          <ac:spMkLst>
            <pc:docMk/>
            <pc:sldMk cId="3285042048" sldId="269"/>
            <ac:spMk id="20" creationId="{6904061E-CBE8-74E0-60A3-876B062BE737}"/>
          </ac:spMkLst>
        </pc:spChg>
        <pc:picChg chg="mod">
          <ac:chgData name="Marc ." userId="f47a965ea1acffd0" providerId="LiveId" clId="{14C46161-A28D-4666-AB14-B9E66D60BFC5}" dt="2023-08-04T22:07:35.863" v="3104" actId="1076"/>
          <ac:picMkLst>
            <pc:docMk/>
            <pc:sldMk cId="3285042048" sldId="269"/>
            <ac:picMk id="9" creationId="{16263613-B1EE-7537-94F1-82D2D96530B1}"/>
          </ac:picMkLst>
        </pc:picChg>
        <pc:picChg chg="mod">
          <ac:chgData name="Marc ." userId="f47a965ea1acffd0" providerId="LiveId" clId="{14C46161-A28D-4666-AB14-B9E66D60BFC5}" dt="2023-08-04T22:04:49.679" v="2935" actId="1076"/>
          <ac:picMkLst>
            <pc:docMk/>
            <pc:sldMk cId="3285042048" sldId="269"/>
            <ac:picMk id="10" creationId="{3C8FE269-A065-FBD0-F0B8-2322F9B7747B}"/>
          </ac:picMkLst>
        </pc:picChg>
        <pc:picChg chg="mod">
          <ac:chgData name="Marc ." userId="f47a965ea1acffd0" providerId="LiveId" clId="{14C46161-A28D-4666-AB14-B9E66D60BFC5}" dt="2023-08-04T22:04:55.767" v="2937" actId="1076"/>
          <ac:picMkLst>
            <pc:docMk/>
            <pc:sldMk cId="3285042048" sldId="269"/>
            <ac:picMk id="11" creationId="{6DB575AC-59E0-9894-D40B-B3CC67657667}"/>
          </ac:picMkLst>
        </pc:picChg>
      </pc:sldChg>
      <pc:sldChg chg="modSp mod">
        <pc:chgData name="Marc ." userId="f47a965ea1acffd0" providerId="LiveId" clId="{14C46161-A28D-4666-AB14-B9E66D60BFC5}" dt="2023-08-04T22:43:46.840" v="5798" actId="113"/>
        <pc:sldMkLst>
          <pc:docMk/>
          <pc:sldMk cId="133620698" sldId="270"/>
        </pc:sldMkLst>
        <pc:spChg chg="mod">
          <ac:chgData name="Marc ." userId="f47a965ea1acffd0" providerId="LiveId" clId="{14C46161-A28D-4666-AB14-B9E66D60BFC5}" dt="2023-08-04T22:43:46.840" v="5798" actId="113"/>
          <ac:spMkLst>
            <pc:docMk/>
            <pc:sldMk cId="133620698" sldId="270"/>
            <ac:spMk id="9" creationId="{443CEC27-0B39-3832-E971-ADBEF71462F8}"/>
          </ac:spMkLst>
        </pc:spChg>
      </pc:sldChg>
      <pc:sldChg chg="modSp mod">
        <pc:chgData name="Marc ." userId="f47a965ea1acffd0" providerId="LiveId" clId="{14C46161-A28D-4666-AB14-B9E66D60BFC5}" dt="2023-08-04T22:52:33.430" v="6356" actId="20577"/>
        <pc:sldMkLst>
          <pc:docMk/>
          <pc:sldMk cId="12296122" sldId="271"/>
        </pc:sldMkLst>
        <pc:spChg chg="mod">
          <ac:chgData name="Marc ." userId="f47a965ea1acffd0" providerId="LiveId" clId="{14C46161-A28D-4666-AB14-B9E66D60BFC5}" dt="2023-08-04T22:52:33.430" v="6356" actId="20577"/>
          <ac:spMkLst>
            <pc:docMk/>
            <pc:sldMk cId="12296122" sldId="271"/>
            <ac:spMk id="9" creationId="{2F4E235B-CEC3-0F27-7DF6-A1125BA7E99B}"/>
          </ac:spMkLst>
        </pc:spChg>
      </pc:sldChg>
      <pc:sldChg chg="modSp mod">
        <pc:chgData name="Marc ." userId="f47a965ea1acffd0" providerId="LiveId" clId="{14C46161-A28D-4666-AB14-B9E66D60BFC5}" dt="2023-08-04T23:08:16.449" v="6901" actId="20577"/>
        <pc:sldMkLst>
          <pc:docMk/>
          <pc:sldMk cId="2990030014" sldId="272"/>
        </pc:sldMkLst>
        <pc:spChg chg="mod">
          <ac:chgData name="Marc ." userId="f47a965ea1acffd0" providerId="LiveId" clId="{14C46161-A28D-4666-AB14-B9E66D60BFC5}" dt="2023-08-04T23:08:16.449" v="6901" actId="20577"/>
          <ac:spMkLst>
            <pc:docMk/>
            <pc:sldMk cId="2990030014" sldId="272"/>
            <ac:spMk id="9" creationId="{FD393DD5-9DCA-F81A-3B20-0DB49F7D9C47}"/>
          </ac:spMkLst>
        </pc:spChg>
      </pc:sldChg>
      <pc:sldChg chg="addSp delSp modSp mod">
        <pc:chgData name="Marc ." userId="f47a965ea1acffd0" providerId="LiveId" clId="{14C46161-A28D-4666-AB14-B9E66D60BFC5}" dt="2023-08-07T15:34:23.302" v="7740" actId="20577"/>
        <pc:sldMkLst>
          <pc:docMk/>
          <pc:sldMk cId="3822859547" sldId="273"/>
        </pc:sldMkLst>
        <pc:spChg chg="del">
          <ac:chgData name="Marc ." userId="f47a965ea1acffd0" providerId="LiveId" clId="{14C46161-A28D-4666-AB14-B9E66D60BFC5}" dt="2023-08-04T22:01:36.789" v="2761" actId="478"/>
          <ac:spMkLst>
            <pc:docMk/>
            <pc:sldMk cId="3822859547" sldId="273"/>
            <ac:spMk id="3" creationId="{EE1A4FD9-623B-95F4-ACF0-C11E5D29870A}"/>
          </ac:spMkLst>
        </pc:spChg>
        <pc:spChg chg="mod">
          <ac:chgData name="Marc ." userId="f47a965ea1acffd0" providerId="LiveId" clId="{14C46161-A28D-4666-AB14-B9E66D60BFC5}" dt="2023-08-07T15:34:23.302" v="7740" actId="20577"/>
          <ac:spMkLst>
            <pc:docMk/>
            <pc:sldMk cId="3822859547" sldId="273"/>
            <ac:spMk id="9" creationId="{B3CF84EA-4BF6-CF7F-46B0-F95B81814DC6}"/>
          </ac:spMkLst>
        </pc:spChg>
        <pc:spChg chg="mod">
          <ac:chgData name="Marc ." userId="f47a965ea1acffd0" providerId="LiveId" clId="{14C46161-A28D-4666-AB14-B9E66D60BFC5}" dt="2023-08-04T22:00:35.624" v="2616" actId="1076"/>
          <ac:spMkLst>
            <pc:docMk/>
            <pc:sldMk cId="3822859547" sldId="273"/>
            <ac:spMk id="12" creationId="{F7F2387E-ED44-56A9-595D-DBE6C18D609D}"/>
          </ac:spMkLst>
        </pc:spChg>
        <pc:spChg chg="add del mod">
          <ac:chgData name="Marc ." userId="f47a965ea1acffd0" providerId="LiveId" clId="{14C46161-A28D-4666-AB14-B9E66D60BFC5}" dt="2023-08-04T22:01:39.257" v="2762" actId="478"/>
          <ac:spMkLst>
            <pc:docMk/>
            <pc:sldMk cId="3822859547" sldId="273"/>
            <ac:spMk id="13" creationId="{42E974C7-0038-5192-58E1-642E47C6D10A}"/>
          </ac:spMkLst>
        </pc:spChg>
        <pc:spChg chg="mod">
          <ac:chgData name="Marc ." userId="f47a965ea1acffd0" providerId="LiveId" clId="{14C46161-A28D-4666-AB14-B9E66D60BFC5}" dt="2023-08-04T22:01:13.985" v="2729" actId="1076"/>
          <ac:spMkLst>
            <pc:docMk/>
            <pc:sldMk cId="3822859547" sldId="273"/>
            <ac:spMk id="15" creationId="{3621BDED-D8D7-E89D-2855-D568E5F62798}"/>
          </ac:spMkLst>
        </pc:spChg>
        <pc:spChg chg="mod">
          <ac:chgData name="Marc ." userId="f47a965ea1acffd0" providerId="LiveId" clId="{14C46161-A28D-4666-AB14-B9E66D60BFC5}" dt="2023-08-04T22:00:37.413" v="2617" actId="1076"/>
          <ac:spMkLst>
            <pc:docMk/>
            <pc:sldMk cId="3822859547" sldId="273"/>
            <ac:spMk id="39" creationId="{018DF491-C41B-021F-1BB9-A2D3F98FB9A2}"/>
          </ac:spMkLst>
        </pc:spChg>
        <pc:spChg chg="mod">
          <ac:chgData name="Marc ." userId="f47a965ea1acffd0" providerId="LiveId" clId="{14C46161-A28D-4666-AB14-B9E66D60BFC5}" dt="2023-08-04T22:01:16.787" v="2730" actId="1076"/>
          <ac:spMkLst>
            <pc:docMk/>
            <pc:sldMk cId="3822859547" sldId="273"/>
            <ac:spMk id="40" creationId="{88D57DF1-97F9-D656-5901-A53239B07B6B}"/>
          </ac:spMkLst>
        </pc:spChg>
        <pc:picChg chg="mod">
          <ac:chgData name="Marc ." userId="f47a965ea1acffd0" providerId="LiveId" clId="{14C46161-A28D-4666-AB14-B9E66D60BFC5}" dt="2023-08-04T22:00:33.689" v="2615" actId="1076"/>
          <ac:picMkLst>
            <pc:docMk/>
            <pc:sldMk cId="3822859547" sldId="273"/>
            <ac:picMk id="11" creationId="{9B124FD8-D431-D965-2047-52AFE16B02EA}"/>
          </ac:picMkLst>
        </pc:picChg>
        <pc:picChg chg="mod">
          <ac:chgData name="Marc ." userId="f47a965ea1acffd0" providerId="LiveId" clId="{14C46161-A28D-4666-AB14-B9E66D60BFC5}" dt="2023-08-04T22:01:12.186" v="2728" actId="1076"/>
          <ac:picMkLst>
            <pc:docMk/>
            <pc:sldMk cId="3822859547" sldId="273"/>
            <ac:picMk id="14" creationId="{8002F926-1977-389A-3D70-4FE68F90A6CD}"/>
          </ac:picMkLst>
        </pc:picChg>
      </pc:sldChg>
      <pc:sldChg chg="modSp mod">
        <pc:chgData name="Marc ." userId="f47a965ea1acffd0" providerId="LiveId" clId="{14C46161-A28D-4666-AB14-B9E66D60BFC5}" dt="2023-08-07T15:49:39.023" v="8343" actId="1076"/>
        <pc:sldMkLst>
          <pc:docMk/>
          <pc:sldMk cId="4095929815" sldId="274"/>
        </pc:sldMkLst>
        <pc:spChg chg="mod">
          <ac:chgData name="Marc ." userId="f47a965ea1acffd0" providerId="LiveId" clId="{14C46161-A28D-4666-AB14-B9E66D60BFC5}" dt="2023-08-07T15:41:26.599" v="8053" actId="1076"/>
          <ac:spMkLst>
            <pc:docMk/>
            <pc:sldMk cId="4095929815" sldId="274"/>
            <ac:spMk id="10" creationId="{60E1230F-F9AA-EC35-4D51-B401E919B27B}"/>
          </ac:spMkLst>
        </pc:spChg>
        <pc:spChg chg="mod">
          <ac:chgData name="Marc ." userId="f47a965ea1acffd0" providerId="LiveId" clId="{14C46161-A28D-4666-AB14-B9E66D60BFC5}" dt="2023-08-07T15:49:39.023" v="8343" actId="1076"/>
          <ac:spMkLst>
            <pc:docMk/>
            <pc:sldMk cId="4095929815" sldId="274"/>
            <ac:spMk id="12" creationId="{61A88213-5380-C753-F9F2-DD9A0639DEE8}"/>
          </ac:spMkLst>
        </pc:spChg>
      </pc:sldChg>
      <pc:sldChg chg="addSp delSp modSp mod">
        <pc:chgData name="Marc ." userId="f47a965ea1acffd0" providerId="LiveId" clId="{14C46161-A28D-4666-AB14-B9E66D60BFC5}" dt="2023-08-04T22:07:29.090" v="3101" actId="14100"/>
        <pc:sldMkLst>
          <pc:docMk/>
          <pc:sldMk cId="1917868643" sldId="276"/>
        </pc:sldMkLst>
        <pc:spChg chg="add mod">
          <ac:chgData name="Marc ." userId="f47a965ea1acffd0" providerId="LiveId" clId="{14C46161-A28D-4666-AB14-B9E66D60BFC5}" dt="2023-08-04T22:07:00.628" v="3089" actId="14100"/>
          <ac:spMkLst>
            <pc:docMk/>
            <pc:sldMk cId="1917868643" sldId="276"/>
            <ac:spMk id="3" creationId="{4D72B376-82C0-491E-800E-B89955DAFB47}"/>
          </ac:spMkLst>
        </pc:spChg>
        <pc:spChg chg="mod">
          <ac:chgData name="Marc ." userId="f47a965ea1acffd0" providerId="LiveId" clId="{14C46161-A28D-4666-AB14-B9E66D60BFC5}" dt="2023-08-04T22:04:20.811" v="2930" actId="14100"/>
          <ac:spMkLst>
            <pc:docMk/>
            <pc:sldMk cId="1917868643" sldId="276"/>
            <ac:spMk id="9" creationId="{E34E2021-B273-B964-0E07-BD2F054199F6}"/>
          </ac:spMkLst>
        </pc:spChg>
        <pc:spChg chg="mod">
          <ac:chgData name="Marc ." userId="f47a965ea1acffd0" providerId="LiveId" clId="{14C46161-A28D-4666-AB14-B9E66D60BFC5}" dt="2023-08-04T22:02:27.065" v="2772" actId="1076"/>
          <ac:spMkLst>
            <pc:docMk/>
            <pc:sldMk cId="1917868643" sldId="276"/>
            <ac:spMk id="13" creationId="{03F8E94D-EC68-3E32-6D4B-410535A73853}"/>
          </ac:spMkLst>
        </pc:spChg>
        <pc:spChg chg="mod">
          <ac:chgData name="Marc ." userId="f47a965ea1acffd0" providerId="LiveId" clId="{14C46161-A28D-4666-AB14-B9E66D60BFC5}" dt="2023-08-04T22:02:18.966" v="2770" actId="1076"/>
          <ac:spMkLst>
            <pc:docMk/>
            <pc:sldMk cId="1917868643" sldId="276"/>
            <ac:spMk id="14" creationId="{02674A84-7327-E98C-CC8D-6BD69D9A4369}"/>
          </ac:spMkLst>
        </pc:spChg>
        <pc:spChg chg="mod">
          <ac:chgData name="Marc ." userId="f47a965ea1acffd0" providerId="LiveId" clId="{14C46161-A28D-4666-AB14-B9E66D60BFC5}" dt="2023-08-04T22:02:22.755" v="2771" actId="1076"/>
          <ac:spMkLst>
            <pc:docMk/>
            <pc:sldMk cId="1917868643" sldId="276"/>
            <ac:spMk id="15" creationId="{6BEC1622-D3DA-95E2-523C-471E02F0D03F}"/>
          </ac:spMkLst>
        </pc:spChg>
        <pc:spChg chg="add del mod">
          <ac:chgData name="Marc ." userId="f47a965ea1acffd0" providerId="LiveId" clId="{14C46161-A28D-4666-AB14-B9E66D60BFC5}" dt="2023-08-04T22:07:06.518" v="3092" actId="478"/>
          <ac:spMkLst>
            <pc:docMk/>
            <pc:sldMk cId="1917868643" sldId="276"/>
            <ac:spMk id="16" creationId="{C7420A7C-88ED-CE4B-6A78-2F6CDB9A4682}"/>
          </ac:spMkLst>
        </pc:spChg>
        <pc:spChg chg="add mod">
          <ac:chgData name="Marc ." userId="f47a965ea1acffd0" providerId="LiveId" clId="{14C46161-A28D-4666-AB14-B9E66D60BFC5}" dt="2023-08-04T22:07:19.978" v="3097" actId="1076"/>
          <ac:spMkLst>
            <pc:docMk/>
            <pc:sldMk cId="1917868643" sldId="276"/>
            <ac:spMk id="17" creationId="{E98B3C75-450D-23A6-A9E6-F92493F27965}"/>
          </ac:spMkLst>
        </pc:spChg>
        <pc:spChg chg="add mod">
          <ac:chgData name="Marc ." userId="f47a965ea1acffd0" providerId="LiveId" clId="{14C46161-A28D-4666-AB14-B9E66D60BFC5}" dt="2023-08-04T22:07:29.090" v="3101" actId="14100"/>
          <ac:spMkLst>
            <pc:docMk/>
            <pc:sldMk cId="1917868643" sldId="276"/>
            <ac:spMk id="18" creationId="{A183AA7A-21BB-1851-94E0-3BF73A010476}"/>
          </ac:spMkLst>
        </pc:spChg>
        <pc:picChg chg="mod">
          <ac:chgData name="Marc ." userId="f47a965ea1acffd0" providerId="LiveId" clId="{14C46161-A28D-4666-AB14-B9E66D60BFC5}" dt="2023-08-04T22:01:52.662" v="2764" actId="1076"/>
          <ac:picMkLst>
            <pc:docMk/>
            <pc:sldMk cId="1917868643" sldId="276"/>
            <ac:picMk id="10" creationId="{BFA1876C-B1D0-1034-B942-242659FB2E74}"/>
          </ac:picMkLst>
        </pc:picChg>
        <pc:picChg chg="mod">
          <ac:chgData name="Marc ." userId="f47a965ea1acffd0" providerId="LiveId" clId="{14C46161-A28D-4666-AB14-B9E66D60BFC5}" dt="2023-08-04T22:01:58.692" v="2766" actId="1076"/>
          <ac:picMkLst>
            <pc:docMk/>
            <pc:sldMk cId="1917868643" sldId="276"/>
            <ac:picMk id="11" creationId="{EE0D0CC1-D1AD-1875-F878-4F77FA18292B}"/>
          </ac:picMkLst>
        </pc:picChg>
        <pc:picChg chg="mod">
          <ac:chgData name="Marc ." userId="f47a965ea1acffd0" providerId="LiveId" clId="{14C46161-A28D-4666-AB14-B9E66D60BFC5}" dt="2023-08-04T22:02:05.669" v="2768" actId="1076"/>
          <ac:picMkLst>
            <pc:docMk/>
            <pc:sldMk cId="1917868643" sldId="276"/>
            <ac:picMk id="12" creationId="{4AD6317F-695B-96B2-3640-3FDB41A3796E}"/>
          </ac:picMkLst>
        </pc:picChg>
      </pc:sldChg>
      <pc:sldChg chg="addSp modSp mod">
        <pc:chgData name="Marc ." userId="f47a965ea1acffd0" providerId="LiveId" clId="{14C46161-A28D-4666-AB14-B9E66D60BFC5}" dt="2023-08-04T22:10:41.814" v="3294" actId="14100"/>
        <pc:sldMkLst>
          <pc:docMk/>
          <pc:sldMk cId="2589390055" sldId="277"/>
        </pc:sldMkLst>
        <pc:spChg chg="add mod">
          <ac:chgData name="Marc ." userId="f47a965ea1acffd0" providerId="LiveId" clId="{14C46161-A28D-4666-AB14-B9E66D60BFC5}" dt="2023-08-04T22:10:25.852" v="3287" actId="14100"/>
          <ac:spMkLst>
            <pc:docMk/>
            <pc:sldMk cId="2589390055" sldId="277"/>
            <ac:spMk id="3" creationId="{2A57C88E-7F19-626C-B521-32650BA87214}"/>
          </ac:spMkLst>
        </pc:spChg>
        <pc:spChg chg="mod">
          <ac:chgData name="Marc ." userId="f47a965ea1acffd0" providerId="LiveId" clId="{14C46161-A28D-4666-AB14-B9E66D60BFC5}" dt="2023-08-04T22:09:10.160" v="3267" actId="1076"/>
          <ac:spMkLst>
            <pc:docMk/>
            <pc:sldMk cId="2589390055" sldId="277"/>
            <ac:spMk id="12" creationId="{1AE28CFE-A3EE-A2A4-384A-496AA55CDB0D}"/>
          </ac:spMkLst>
        </pc:spChg>
        <pc:spChg chg="mod">
          <ac:chgData name="Marc ." userId="f47a965ea1acffd0" providerId="LiveId" clId="{14C46161-A28D-4666-AB14-B9E66D60BFC5}" dt="2023-08-04T22:09:16.753" v="3269" actId="1076"/>
          <ac:spMkLst>
            <pc:docMk/>
            <pc:sldMk cId="2589390055" sldId="277"/>
            <ac:spMk id="13" creationId="{FD3EC439-FF4F-A2B3-45E4-ED12D59EA783}"/>
          </ac:spMkLst>
        </pc:spChg>
        <pc:spChg chg="mod">
          <ac:chgData name="Marc ." userId="f47a965ea1acffd0" providerId="LiveId" clId="{14C46161-A28D-4666-AB14-B9E66D60BFC5}" dt="2023-08-04T22:09:23.727" v="3271" actId="1076"/>
          <ac:spMkLst>
            <pc:docMk/>
            <pc:sldMk cId="2589390055" sldId="277"/>
            <ac:spMk id="14" creationId="{CC3284B3-7C5A-C5D2-25E1-4B50523D7ED4}"/>
          </ac:spMkLst>
        </pc:spChg>
        <pc:spChg chg="mod">
          <ac:chgData name="Marc ." userId="f47a965ea1acffd0" providerId="LiveId" clId="{14C46161-A28D-4666-AB14-B9E66D60BFC5}" dt="2023-08-04T22:10:18.350" v="3285" actId="113"/>
          <ac:spMkLst>
            <pc:docMk/>
            <pc:sldMk cId="2589390055" sldId="277"/>
            <ac:spMk id="15" creationId="{BB7214B0-8EEF-0FBA-0CE8-F81F6469EA08}"/>
          </ac:spMkLst>
        </pc:spChg>
        <pc:spChg chg="add mod">
          <ac:chgData name="Marc ." userId="f47a965ea1acffd0" providerId="LiveId" clId="{14C46161-A28D-4666-AB14-B9E66D60BFC5}" dt="2023-08-04T22:10:34.704" v="3291" actId="1076"/>
          <ac:spMkLst>
            <pc:docMk/>
            <pc:sldMk cId="2589390055" sldId="277"/>
            <ac:spMk id="16" creationId="{49E77BAE-D6E4-096A-5FA8-C7F75E05FF9E}"/>
          </ac:spMkLst>
        </pc:spChg>
        <pc:spChg chg="add mod">
          <ac:chgData name="Marc ." userId="f47a965ea1acffd0" providerId="LiveId" clId="{14C46161-A28D-4666-AB14-B9E66D60BFC5}" dt="2023-08-04T22:10:41.814" v="3294" actId="14100"/>
          <ac:spMkLst>
            <pc:docMk/>
            <pc:sldMk cId="2589390055" sldId="277"/>
            <ac:spMk id="17" creationId="{D68B165F-3DDC-72A5-5A2C-933CA4A5BB86}"/>
          </ac:spMkLst>
        </pc:spChg>
        <pc:picChg chg="mod">
          <ac:chgData name="Marc ." userId="f47a965ea1acffd0" providerId="LiveId" clId="{14C46161-A28D-4666-AB14-B9E66D60BFC5}" dt="2023-08-04T22:10:29.630" v="3290" actId="1076"/>
          <ac:picMkLst>
            <pc:docMk/>
            <pc:sldMk cId="2589390055" sldId="277"/>
            <ac:picMk id="9" creationId="{FDD64432-8B15-7AF7-6824-C0C64C1DAA69}"/>
          </ac:picMkLst>
        </pc:picChg>
        <pc:picChg chg="mod">
          <ac:chgData name="Marc ." userId="f47a965ea1acffd0" providerId="LiveId" clId="{14C46161-A28D-4666-AB14-B9E66D60BFC5}" dt="2023-08-04T22:09:13.861" v="3268" actId="1076"/>
          <ac:picMkLst>
            <pc:docMk/>
            <pc:sldMk cId="2589390055" sldId="277"/>
            <ac:picMk id="10" creationId="{6372A032-A79E-8F9C-CDE5-D0186F15E99B}"/>
          </ac:picMkLst>
        </pc:picChg>
        <pc:picChg chg="mod">
          <ac:chgData name="Marc ." userId="f47a965ea1acffd0" providerId="LiveId" clId="{14C46161-A28D-4666-AB14-B9E66D60BFC5}" dt="2023-08-04T22:09:18.845" v="3270" actId="1076"/>
          <ac:picMkLst>
            <pc:docMk/>
            <pc:sldMk cId="2589390055" sldId="277"/>
            <ac:picMk id="11" creationId="{F0562312-5510-9422-15D2-5FCD88BEDF0E}"/>
          </ac:picMkLst>
        </pc:picChg>
      </pc:sldChg>
      <pc:sldChg chg="modSp mod">
        <pc:chgData name="Marc ." userId="f47a965ea1acffd0" providerId="LiveId" clId="{14C46161-A28D-4666-AB14-B9E66D60BFC5}" dt="2023-08-07T15:35:21.110" v="7743" actId="113"/>
        <pc:sldMkLst>
          <pc:docMk/>
          <pc:sldMk cId="3256429886" sldId="278"/>
        </pc:sldMkLst>
        <pc:spChg chg="mod">
          <ac:chgData name="Marc ." userId="f47a965ea1acffd0" providerId="LiveId" clId="{14C46161-A28D-4666-AB14-B9E66D60BFC5}" dt="2023-08-07T15:35:21.110" v="7743" actId="113"/>
          <ac:spMkLst>
            <pc:docMk/>
            <pc:sldMk cId="3256429886" sldId="278"/>
            <ac:spMk id="13" creationId="{2C5DB451-8E1E-393B-9FE3-F505E3540364}"/>
          </ac:spMkLst>
        </pc:spChg>
        <pc:spChg chg="mod">
          <ac:chgData name="Marc ." userId="f47a965ea1acffd0" providerId="LiveId" clId="{14C46161-A28D-4666-AB14-B9E66D60BFC5}" dt="2023-08-04T22:21:34.229" v="3985" actId="1076"/>
          <ac:spMkLst>
            <pc:docMk/>
            <pc:sldMk cId="3256429886" sldId="278"/>
            <ac:spMk id="14" creationId="{6A6061F7-B6B8-9C75-1A7B-9104E079FF9B}"/>
          </ac:spMkLst>
        </pc:spChg>
        <pc:spChg chg="mod">
          <ac:chgData name="Marc ." userId="f47a965ea1acffd0" providerId="LiveId" clId="{14C46161-A28D-4666-AB14-B9E66D60BFC5}" dt="2023-08-04T22:21:37.143" v="3986" actId="1076"/>
          <ac:spMkLst>
            <pc:docMk/>
            <pc:sldMk cId="3256429886" sldId="278"/>
            <ac:spMk id="15" creationId="{55853A2A-B434-8089-D19F-F70157CDDD7A}"/>
          </ac:spMkLst>
        </pc:spChg>
        <pc:picChg chg="mod">
          <ac:chgData name="Marc ." userId="f47a965ea1acffd0" providerId="LiveId" clId="{14C46161-A28D-4666-AB14-B9E66D60BFC5}" dt="2023-08-04T22:21:32.013" v="3984" actId="1076"/>
          <ac:picMkLst>
            <pc:docMk/>
            <pc:sldMk cId="3256429886" sldId="278"/>
            <ac:picMk id="12" creationId="{D3F05066-3BB1-6E4B-C29E-FD270A93EB06}"/>
          </ac:picMkLst>
        </pc:picChg>
      </pc:sldChg>
      <pc:sldChg chg="addSp modSp mod">
        <pc:chgData name="Marc ." userId="f47a965ea1acffd0" providerId="LiveId" clId="{14C46161-A28D-4666-AB14-B9E66D60BFC5}" dt="2023-08-04T22:26:37.031" v="4436" actId="14100"/>
        <pc:sldMkLst>
          <pc:docMk/>
          <pc:sldMk cId="50771629" sldId="279"/>
        </pc:sldMkLst>
        <pc:spChg chg="add mod">
          <ac:chgData name="Marc ." userId="f47a965ea1acffd0" providerId="LiveId" clId="{14C46161-A28D-4666-AB14-B9E66D60BFC5}" dt="2023-08-04T22:25:59.243" v="4352" actId="14100"/>
          <ac:spMkLst>
            <pc:docMk/>
            <pc:sldMk cId="50771629" sldId="279"/>
            <ac:spMk id="3" creationId="{E06C423A-4556-3C52-523A-124F7B35FDD3}"/>
          </ac:spMkLst>
        </pc:spChg>
        <pc:spChg chg="mod">
          <ac:chgData name="Marc ." userId="f47a965ea1acffd0" providerId="LiveId" clId="{14C46161-A28D-4666-AB14-B9E66D60BFC5}" dt="2023-08-04T22:26:37.031" v="4436" actId="14100"/>
          <ac:spMkLst>
            <pc:docMk/>
            <pc:sldMk cId="50771629" sldId="279"/>
            <ac:spMk id="12" creationId="{B9D8585B-768B-F020-DD5D-9D165B7DD11E}"/>
          </ac:spMkLst>
        </pc:spChg>
        <pc:spChg chg="mod">
          <ac:chgData name="Marc ." userId="f47a965ea1acffd0" providerId="LiveId" clId="{14C46161-A28D-4666-AB14-B9E66D60BFC5}" dt="2023-08-04T22:23:19.979" v="4141" actId="1076"/>
          <ac:spMkLst>
            <pc:docMk/>
            <pc:sldMk cId="50771629" sldId="279"/>
            <ac:spMk id="13" creationId="{839084B3-2ABE-1D76-05EE-3FFC22C75F04}"/>
          </ac:spMkLst>
        </pc:spChg>
        <pc:spChg chg="mod">
          <ac:chgData name="Marc ." userId="f47a965ea1acffd0" providerId="LiveId" clId="{14C46161-A28D-4666-AB14-B9E66D60BFC5}" dt="2023-08-04T22:23:27.864" v="4143" actId="1076"/>
          <ac:spMkLst>
            <pc:docMk/>
            <pc:sldMk cId="50771629" sldId="279"/>
            <ac:spMk id="14" creationId="{4FB617D6-A70A-CDFF-7DFE-6CD296A43862}"/>
          </ac:spMkLst>
        </pc:spChg>
        <pc:spChg chg="mod">
          <ac:chgData name="Marc ." userId="f47a965ea1acffd0" providerId="LiveId" clId="{14C46161-A28D-4666-AB14-B9E66D60BFC5}" dt="2023-08-04T22:23:35.413" v="4145" actId="1076"/>
          <ac:spMkLst>
            <pc:docMk/>
            <pc:sldMk cId="50771629" sldId="279"/>
            <ac:spMk id="15" creationId="{FB114C47-C0D8-7BD1-4897-533916C1ACA7}"/>
          </ac:spMkLst>
        </pc:spChg>
        <pc:spChg chg="add mod">
          <ac:chgData name="Marc ." userId="f47a965ea1acffd0" providerId="LiveId" clId="{14C46161-A28D-4666-AB14-B9E66D60BFC5}" dt="2023-08-04T22:26:05.397" v="4355" actId="14100"/>
          <ac:spMkLst>
            <pc:docMk/>
            <pc:sldMk cId="50771629" sldId="279"/>
            <ac:spMk id="16" creationId="{5CCC8674-A790-3413-F459-72A979172F15}"/>
          </ac:spMkLst>
        </pc:spChg>
        <pc:spChg chg="add mod">
          <ac:chgData name="Marc ." userId="f47a965ea1acffd0" providerId="LiveId" clId="{14C46161-A28D-4666-AB14-B9E66D60BFC5}" dt="2023-08-04T22:26:14.903" v="4359" actId="14100"/>
          <ac:spMkLst>
            <pc:docMk/>
            <pc:sldMk cId="50771629" sldId="279"/>
            <ac:spMk id="17" creationId="{A23FC5BE-C3AE-A2FD-10FF-C090499F943F}"/>
          </ac:spMkLst>
        </pc:spChg>
        <pc:picChg chg="mod">
          <ac:chgData name="Marc ." userId="f47a965ea1acffd0" providerId="LiveId" clId="{14C46161-A28D-4666-AB14-B9E66D60BFC5}" dt="2023-08-04T22:23:16.896" v="4140" actId="1076"/>
          <ac:picMkLst>
            <pc:docMk/>
            <pc:sldMk cId="50771629" sldId="279"/>
            <ac:picMk id="9" creationId="{083B999A-86E1-2927-F4FD-C0D821C2A4FC}"/>
          </ac:picMkLst>
        </pc:picChg>
        <pc:picChg chg="mod">
          <ac:chgData name="Marc ." userId="f47a965ea1acffd0" providerId="LiveId" clId="{14C46161-A28D-4666-AB14-B9E66D60BFC5}" dt="2023-08-04T22:23:31.218" v="4144" actId="1076"/>
          <ac:picMkLst>
            <pc:docMk/>
            <pc:sldMk cId="50771629" sldId="279"/>
            <ac:picMk id="10" creationId="{879D48CB-F25A-F75B-81D3-920F8AB6E22A}"/>
          </ac:picMkLst>
        </pc:picChg>
        <pc:picChg chg="mod">
          <ac:chgData name="Marc ." userId="f47a965ea1acffd0" providerId="LiveId" clId="{14C46161-A28D-4666-AB14-B9E66D60BFC5}" dt="2023-08-04T22:23:22.329" v="4142" actId="1076"/>
          <ac:picMkLst>
            <pc:docMk/>
            <pc:sldMk cId="50771629" sldId="279"/>
            <ac:picMk id="11" creationId="{75AF49E4-C7B1-651D-8D33-D39520F29A82}"/>
          </ac:picMkLst>
        </pc:picChg>
      </pc:sldChg>
      <pc:sldChg chg="addSp delSp modSp mod">
        <pc:chgData name="Marc ." userId="f47a965ea1acffd0" providerId="LiveId" clId="{14C46161-A28D-4666-AB14-B9E66D60BFC5}" dt="2023-08-04T22:25:50.052" v="4348" actId="1076"/>
        <pc:sldMkLst>
          <pc:docMk/>
          <pc:sldMk cId="1069460232" sldId="280"/>
        </pc:sldMkLst>
        <pc:spChg chg="del">
          <ac:chgData name="Marc ." userId="f47a965ea1acffd0" providerId="LiveId" clId="{14C46161-A28D-4666-AB14-B9E66D60BFC5}" dt="2023-08-04T22:25:00.778" v="4242" actId="478"/>
          <ac:spMkLst>
            <pc:docMk/>
            <pc:sldMk cId="1069460232" sldId="280"/>
            <ac:spMk id="3" creationId="{EE1A4FD9-623B-95F4-ACF0-C11E5D29870A}"/>
          </ac:spMkLst>
        </pc:spChg>
        <pc:spChg chg="mod">
          <ac:chgData name="Marc ." userId="f47a965ea1acffd0" providerId="LiveId" clId="{14C46161-A28D-4666-AB14-B9E66D60BFC5}" dt="2023-08-04T22:25:50.052" v="4348" actId="1076"/>
          <ac:spMkLst>
            <pc:docMk/>
            <pc:sldMk cId="1069460232" sldId="280"/>
            <ac:spMk id="10" creationId="{3ADC95D0-F6EE-93EB-AF69-314BE2C00779}"/>
          </ac:spMkLst>
        </pc:spChg>
        <pc:spChg chg="add del mod">
          <ac:chgData name="Marc ." userId="f47a965ea1acffd0" providerId="LiveId" clId="{14C46161-A28D-4666-AB14-B9E66D60BFC5}" dt="2023-08-04T22:25:03.539" v="4243" actId="478"/>
          <ac:spMkLst>
            <pc:docMk/>
            <pc:sldMk cId="1069460232" sldId="280"/>
            <ac:spMk id="12" creationId="{D136E537-20C5-1A97-C9AC-1489E4F3008C}"/>
          </ac:spMkLst>
        </pc:spChg>
        <pc:spChg chg="mod">
          <ac:chgData name="Marc ." userId="f47a965ea1acffd0" providerId="LiveId" clId="{14C46161-A28D-4666-AB14-B9E66D60BFC5}" dt="2023-08-04T22:25:43.711" v="4346" actId="113"/>
          <ac:spMkLst>
            <pc:docMk/>
            <pc:sldMk cId="1069460232" sldId="280"/>
            <ac:spMk id="15" creationId="{95B40C27-3201-6333-C69F-F26B56546D89}"/>
          </ac:spMkLst>
        </pc:spChg>
        <pc:picChg chg="mod">
          <ac:chgData name="Marc ." userId="f47a965ea1acffd0" providerId="LiveId" clId="{14C46161-A28D-4666-AB14-B9E66D60BFC5}" dt="2023-08-04T22:25:45.170" v="4347" actId="1076"/>
          <ac:picMkLst>
            <pc:docMk/>
            <pc:sldMk cId="1069460232" sldId="280"/>
            <ac:picMk id="9" creationId="{76DB246A-59B6-1284-EA76-238480808F5C}"/>
          </ac:picMkLst>
        </pc:picChg>
      </pc:sldChg>
      <pc:sldChg chg="modSp mod">
        <pc:chgData name="Marc ." userId="f47a965ea1acffd0" providerId="LiveId" clId="{14C46161-A28D-4666-AB14-B9E66D60BFC5}" dt="2023-08-04T22:34:45.323" v="4952" actId="1076"/>
        <pc:sldMkLst>
          <pc:docMk/>
          <pc:sldMk cId="488955036" sldId="281"/>
        </pc:sldMkLst>
        <pc:spChg chg="mod">
          <ac:chgData name="Marc ." userId="f47a965ea1acffd0" providerId="LiveId" clId="{14C46161-A28D-4666-AB14-B9E66D60BFC5}" dt="2023-08-04T22:34:20.363" v="4942" actId="113"/>
          <ac:spMkLst>
            <pc:docMk/>
            <pc:sldMk cId="488955036" sldId="281"/>
            <ac:spMk id="9" creationId="{A01C077A-258C-546E-EC82-840F1AC8AE12}"/>
          </ac:spMkLst>
        </pc:spChg>
        <pc:spChg chg="mod">
          <ac:chgData name="Marc ." userId="f47a965ea1acffd0" providerId="LiveId" clId="{14C46161-A28D-4666-AB14-B9E66D60BFC5}" dt="2023-08-04T22:34:27.807" v="4945" actId="1076"/>
          <ac:spMkLst>
            <pc:docMk/>
            <pc:sldMk cId="488955036" sldId="281"/>
            <ac:spMk id="23" creationId="{9CE286BD-68AD-987E-951E-C12A8ED6C919}"/>
          </ac:spMkLst>
        </pc:spChg>
        <pc:spChg chg="mod">
          <ac:chgData name="Marc ." userId="f47a965ea1acffd0" providerId="LiveId" clId="{14C46161-A28D-4666-AB14-B9E66D60BFC5}" dt="2023-08-04T22:34:38.898" v="4951" actId="14100"/>
          <ac:spMkLst>
            <pc:docMk/>
            <pc:sldMk cId="488955036" sldId="281"/>
            <ac:spMk id="24" creationId="{8D4BE86C-00A6-A085-8DE3-FBA9C4BC9E9A}"/>
          </ac:spMkLst>
        </pc:spChg>
        <pc:spChg chg="mod">
          <ac:chgData name="Marc ." userId="f47a965ea1acffd0" providerId="LiveId" clId="{14C46161-A28D-4666-AB14-B9E66D60BFC5}" dt="2023-08-04T22:34:25.748" v="4944" actId="1076"/>
          <ac:spMkLst>
            <pc:docMk/>
            <pc:sldMk cId="488955036" sldId="281"/>
            <ac:spMk id="25" creationId="{B96EFF27-8244-16B2-72B3-FED6E7E8B603}"/>
          </ac:spMkLst>
        </pc:spChg>
        <pc:spChg chg="mod">
          <ac:chgData name="Marc ." userId="f47a965ea1acffd0" providerId="LiveId" clId="{14C46161-A28D-4666-AB14-B9E66D60BFC5}" dt="2023-08-04T22:34:45.323" v="4952" actId="1076"/>
          <ac:spMkLst>
            <pc:docMk/>
            <pc:sldMk cId="488955036" sldId="281"/>
            <ac:spMk id="26" creationId="{4D166A8D-4206-54BB-58BE-106C1ACA016B}"/>
          </ac:spMkLst>
        </pc:spChg>
        <pc:picChg chg="mod">
          <ac:chgData name="Marc ." userId="f47a965ea1acffd0" providerId="LiveId" clId="{14C46161-A28D-4666-AB14-B9E66D60BFC5}" dt="2023-08-04T22:34:23.803" v="4943" actId="1076"/>
          <ac:picMkLst>
            <pc:docMk/>
            <pc:sldMk cId="488955036" sldId="281"/>
            <ac:picMk id="11" creationId="{263F665E-032A-F9C1-D81E-A9A1A6F48E6D}"/>
          </ac:picMkLst>
        </pc:picChg>
        <pc:picChg chg="mod">
          <ac:chgData name="Marc ." userId="f47a965ea1acffd0" providerId="LiveId" clId="{14C46161-A28D-4666-AB14-B9E66D60BFC5}" dt="2023-08-04T22:34:33.870" v="4949" actId="14100"/>
          <ac:picMkLst>
            <pc:docMk/>
            <pc:sldMk cId="488955036" sldId="281"/>
            <ac:picMk id="22" creationId="{C55F0FCB-AE7C-D31C-53A4-8E0C04407A24}"/>
          </ac:picMkLst>
        </pc:picChg>
      </pc:sldChg>
      <pc:sldChg chg="addSp delSp modSp mod">
        <pc:chgData name="Marc ." userId="f47a965ea1acffd0" providerId="LiveId" clId="{14C46161-A28D-4666-AB14-B9E66D60BFC5}" dt="2023-08-04T22:33:09.891" v="4833" actId="14100"/>
        <pc:sldMkLst>
          <pc:docMk/>
          <pc:sldMk cId="2269835872" sldId="282"/>
        </pc:sldMkLst>
        <pc:spChg chg="del">
          <ac:chgData name="Marc ." userId="f47a965ea1acffd0" providerId="LiveId" clId="{14C46161-A28D-4666-AB14-B9E66D60BFC5}" dt="2023-08-04T22:27:48.581" v="4464" actId="478"/>
          <ac:spMkLst>
            <pc:docMk/>
            <pc:sldMk cId="2269835872" sldId="282"/>
            <ac:spMk id="3" creationId="{EE1A4FD9-623B-95F4-ACF0-C11E5D29870A}"/>
          </ac:spMkLst>
        </pc:spChg>
        <pc:spChg chg="mod">
          <ac:chgData name="Marc ." userId="f47a965ea1acffd0" providerId="LiveId" clId="{14C46161-A28D-4666-AB14-B9E66D60BFC5}" dt="2023-08-04T22:32:23.154" v="4821" actId="113"/>
          <ac:spMkLst>
            <pc:docMk/>
            <pc:sldMk cId="2269835872" sldId="282"/>
            <ac:spMk id="12" creationId="{C161BF60-D9AB-8D21-356E-1A024818E54A}"/>
          </ac:spMkLst>
        </pc:spChg>
        <pc:spChg chg="mod">
          <ac:chgData name="Marc ." userId="f47a965ea1acffd0" providerId="LiveId" clId="{14C46161-A28D-4666-AB14-B9E66D60BFC5}" dt="2023-08-04T22:31:55.561" v="4811" actId="14100"/>
          <ac:spMkLst>
            <pc:docMk/>
            <pc:sldMk cId="2269835872" sldId="282"/>
            <ac:spMk id="13" creationId="{60F3245E-95E5-F36B-4798-03ED3FC0F979}"/>
          </ac:spMkLst>
        </pc:spChg>
        <pc:spChg chg="mod">
          <ac:chgData name="Marc ." userId="f47a965ea1acffd0" providerId="LiveId" clId="{14C46161-A28D-4666-AB14-B9E66D60BFC5}" dt="2023-08-04T22:32:12.021" v="4819" actId="14100"/>
          <ac:spMkLst>
            <pc:docMk/>
            <pc:sldMk cId="2269835872" sldId="282"/>
            <ac:spMk id="14" creationId="{C00E99DB-AF53-25E5-42BE-8803374FAB87}"/>
          </ac:spMkLst>
        </pc:spChg>
        <pc:spChg chg="mod">
          <ac:chgData name="Marc ." userId="f47a965ea1acffd0" providerId="LiveId" clId="{14C46161-A28D-4666-AB14-B9E66D60BFC5}" dt="2023-08-04T22:32:59.405" v="4830" actId="1076"/>
          <ac:spMkLst>
            <pc:docMk/>
            <pc:sldMk cId="2269835872" sldId="282"/>
            <ac:spMk id="15" creationId="{58FF3755-5ADE-BD56-ADFB-46FD7A594D22}"/>
          </ac:spMkLst>
        </pc:spChg>
        <pc:spChg chg="mod">
          <ac:chgData name="Marc ." userId="f47a965ea1acffd0" providerId="LiveId" clId="{14C46161-A28D-4666-AB14-B9E66D60BFC5}" dt="2023-08-04T22:33:09.891" v="4833" actId="14100"/>
          <ac:spMkLst>
            <pc:docMk/>
            <pc:sldMk cId="2269835872" sldId="282"/>
            <ac:spMk id="16" creationId="{B980072F-3F01-65A1-C495-85CFF4515604}"/>
          </ac:spMkLst>
        </pc:spChg>
        <pc:spChg chg="mod">
          <ac:chgData name="Marc ." userId="f47a965ea1acffd0" providerId="LiveId" clId="{14C46161-A28D-4666-AB14-B9E66D60BFC5}" dt="2023-08-04T22:32:14.697" v="4820" actId="1076"/>
          <ac:spMkLst>
            <pc:docMk/>
            <pc:sldMk cId="2269835872" sldId="282"/>
            <ac:spMk id="17" creationId="{9BF52707-DFD5-1A74-6308-4EA3F3B50872}"/>
          </ac:spMkLst>
        </pc:spChg>
        <pc:spChg chg="mod">
          <ac:chgData name="Marc ." userId="f47a965ea1acffd0" providerId="LiveId" clId="{14C46161-A28D-4666-AB14-B9E66D60BFC5}" dt="2023-08-04T22:33:04.175" v="4832" actId="1076"/>
          <ac:spMkLst>
            <pc:docMk/>
            <pc:sldMk cId="2269835872" sldId="282"/>
            <ac:spMk id="18" creationId="{74CBB9D2-DECE-203E-0AE6-96DAD9C93333}"/>
          </ac:spMkLst>
        </pc:spChg>
        <pc:spChg chg="add del mod">
          <ac:chgData name="Marc ." userId="f47a965ea1acffd0" providerId="LiveId" clId="{14C46161-A28D-4666-AB14-B9E66D60BFC5}" dt="2023-08-04T22:27:50.781" v="4465" actId="478"/>
          <ac:spMkLst>
            <pc:docMk/>
            <pc:sldMk cId="2269835872" sldId="282"/>
            <ac:spMk id="19" creationId="{FDBB2B03-3D7E-718D-4186-D51BB7093F27}"/>
          </ac:spMkLst>
        </pc:spChg>
        <pc:picChg chg="mod">
          <ac:chgData name="Marc ." userId="f47a965ea1acffd0" providerId="LiveId" clId="{14C46161-A28D-4666-AB14-B9E66D60BFC5}" dt="2023-08-04T22:32:02.267" v="4815" actId="1076"/>
          <ac:picMkLst>
            <pc:docMk/>
            <pc:sldMk cId="2269835872" sldId="282"/>
            <ac:picMk id="10" creationId="{5C236811-2F82-0F66-6775-45041A00B563}"/>
          </ac:picMkLst>
        </pc:picChg>
        <pc:picChg chg="mod">
          <ac:chgData name="Marc ." userId="f47a965ea1acffd0" providerId="LiveId" clId="{14C46161-A28D-4666-AB14-B9E66D60BFC5}" dt="2023-08-04T22:32:57.019" v="4829" actId="1076"/>
          <ac:picMkLst>
            <pc:docMk/>
            <pc:sldMk cId="2269835872" sldId="282"/>
            <ac:picMk id="11" creationId="{AE5F4E6D-2E48-6BD5-B5C1-CB8A271084E7}"/>
          </ac:picMkLst>
        </pc:picChg>
      </pc:sldChg>
      <pc:sldChg chg="addSp modSp mod">
        <pc:chgData name="Marc ." userId="f47a965ea1acffd0" providerId="LiveId" clId="{14C46161-A28D-4666-AB14-B9E66D60BFC5}" dt="2023-08-04T22:35:28.826" v="4960" actId="1076"/>
        <pc:sldMkLst>
          <pc:docMk/>
          <pc:sldMk cId="2812237864" sldId="283"/>
        </pc:sldMkLst>
        <pc:spChg chg="add mod">
          <ac:chgData name="Marc ." userId="f47a965ea1acffd0" providerId="LiveId" clId="{14C46161-A28D-4666-AB14-B9E66D60BFC5}" dt="2023-08-04T22:35:06.428" v="4957" actId="14100"/>
          <ac:spMkLst>
            <pc:docMk/>
            <pc:sldMk cId="2812237864" sldId="283"/>
            <ac:spMk id="3" creationId="{875E2FD5-4408-79F6-7BC0-154593A71CA1}"/>
          </ac:spMkLst>
        </pc:spChg>
        <pc:spChg chg="mod">
          <ac:chgData name="Marc ." userId="f47a965ea1acffd0" providerId="LiveId" clId="{14C46161-A28D-4666-AB14-B9E66D60BFC5}" dt="2023-08-04T22:35:12.362" v="4958" actId="113"/>
          <ac:spMkLst>
            <pc:docMk/>
            <pc:sldMk cId="2812237864" sldId="283"/>
            <ac:spMk id="12" creationId="{FDD5B37D-373B-CC2C-2E23-545551BC44B8}"/>
          </ac:spMkLst>
        </pc:spChg>
        <pc:spChg chg="mod">
          <ac:chgData name="Marc ." userId="f47a965ea1acffd0" providerId="LiveId" clId="{14C46161-A28D-4666-AB14-B9E66D60BFC5}" dt="2023-08-04T22:35:25.699" v="4959" actId="1076"/>
          <ac:spMkLst>
            <pc:docMk/>
            <pc:sldMk cId="2812237864" sldId="283"/>
            <ac:spMk id="13" creationId="{E2D8CBEF-2E5A-C9A8-4868-13BC6D8BFBF3}"/>
          </ac:spMkLst>
        </pc:spChg>
        <pc:spChg chg="mod">
          <ac:chgData name="Marc ." userId="f47a965ea1acffd0" providerId="LiveId" clId="{14C46161-A28D-4666-AB14-B9E66D60BFC5}" dt="2023-08-04T22:35:28.826" v="4960" actId="1076"/>
          <ac:spMkLst>
            <pc:docMk/>
            <pc:sldMk cId="2812237864" sldId="283"/>
            <ac:spMk id="14" creationId="{6D371740-F942-E988-FC2E-DB555B8FAAD2}"/>
          </ac:spMkLst>
        </pc:spChg>
      </pc:sldChg>
      <pc:sldChg chg="del">
        <pc:chgData name="Marc ." userId="f47a965ea1acffd0" providerId="LiveId" clId="{14C46161-A28D-4666-AB14-B9E66D60BFC5}" dt="2023-08-04T21:58:52.307" v="2454" actId="47"/>
        <pc:sldMkLst>
          <pc:docMk/>
          <pc:sldMk cId="2126852754" sldId="284"/>
        </pc:sldMkLst>
      </pc:sldChg>
      <pc:sldChg chg="modSp mod">
        <pc:chgData name="Marc ." userId="f47a965ea1acffd0" providerId="LiveId" clId="{14C46161-A28D-4666-AB14-B9E66D60BFC5}" dt="2023-08-07T18:10:57.700" v="8369" actId="20577"/>
        <pc:sldMkLst>
          <pc:docMk/>
          <pc:sldMk cId="4015978214" sldId="285"/>
        </pc:sldMkLst>
        <pc:spChg chg="mod">
          <ac:chgData name="Marc ." userId="f47a965ea1acffd0" providerId="LiveId" clId="{14C46161-A28D-4666-AB14-B9E66D60BFC5}" dt="2023-08-07T18:10:57.700" v="8369" actId="20577"/>
          <ac:spMkLst>
            <pc:docMk/>
            <pc:sldMk cId="4015978214" sldId="285"/>
            <ac:spMk id="2" creationId="{AC99443F-3CFB-7566-2A2F-359F62472EC0}"/>
          </ac:spMkLst>
        </pc:spChg>
        <pc:spChg chg="mod">
          <ac:chgData name="Marc ." userId="f47a965ea1acffd0" providerId="LiveId" clId="{14C46161-A28D-4666-AB14-B9E66D60BFC5}" dt="2023-08-04T22:41:45.233" v="5668" actId="20577"/>
          <ac:spMkLst>
            <pc:docMk/>
            <pc:sldMk cId="4015978214" sldId="285"/>
            <ac:spMk id="15" creationId="{984419B9-426D-67B5-40DE-99D76A8F73F7}"/>
          </ac:spMkLst>
        </pc:spChg>
        <pc:spChg chg="mod">
          <ac:chgData name="Marc ." userId="f47a965ea1acffd0" providerId="LiveId" clId="{14C46161-A28D-4666-AB14-B9E66D60BFC5}" dt="2023-08-04T22:38:53.777" v="5444" actId="1076"/>
          <ac:spMkLst>
            <pc:docMk/>
            <pc:sldMk cId="4015978214" sldId="285"/>
            <ac:spMk id="16" creationId="{84886D61-F1D2-5D4A-0FCC-B2F5F97C047F}"/>
          </ac:spMkLst>
        </pc:spChg>
        <pc:spChg chg="mod">
          <ac:chgData name="Marc ." userId="f47a965ea1acffd0" providerId="LiveId" clId="{14C46161-A28D-4666-AB14-B9E66D60BFC5}" dt="2023-08-04T22:39:21.766" v="5454" actId="1076"/>
          <ac:spMkLst>
            <pc:docMk/>
            <pc:sldMk cId="4015978214" sldId="285"/>
            <ac:spMk id="17" creationId="{4303B5ED-F468-C6A9-EAFB-0C1A2F73E2B2}"/>
          </ac:spMkLst>
        </pc:spChg>
        <pc:spChg chg="mod">
          <ac:chgData name="Marc ." userId="f47a965ea1acffd0" providerId="LiveId" clId="{14C46161-A28D-4666-AB14-B9E66D60BFC5}" dt="2023-08-04T22:38:50.919" v="5443" actId="1076"/>
          <ac:spMkLst>
            <pc:docMk/>
            <pc:sldMk cId="4015978214" sldId="285"/>
            <ac:spMk id="18" creationId="{025FD205-48EE-FB0A-8E6E-A7DC66756B88}"/>
          </ac:spMkLst>
        </pc:spChg>
        <pc:spChg chg="mod">
          <ac:chgData name="Marc ." userId="f47a965ea1acffd0" providerId="LiveId" clId="{14C46161-A28D-4666-AB14-B9E66D60BFC5}" dt="2023-08-04T22:39:18.053" v="5453" actId="14100"/>
          <ac:spMkLst>
            <pc:docMk/>
            <pc:sldMk cId="4015978214" sldId="285"/>
            <ac:spMk id="19" creationId="{24ED45D0-08CA-EFB6-F8CB-15FD1BE8EF5D}"/>
          </ac:spMkLst>
        </pc:spChg>
        <pc:picChg chg="mod">
          <ac:chgData name="Marc ." userId="f47a965ea1acffd0" providerId="LiveId" clId="{14C46161-A28D-4666-AB14-B9E66D60BFC5}" dt="2023-08-04T22:38:48.838" v="5442" actId="1076"/>
          <ac:picMkLst>
            <pc:docMk/>
            <pc:sldMk cId="4015978214" sldId="285"/>
            <ac:picMk id="10" creationId="{1A6B458A-CA5E-C939-2CCF-395B338E9333}"/>
          </ac:picMkLst>
        </pc:picChg>
        <pc:picChg chg="mod">
          <ac:chgData name="Marc ." userId="f47a965ea1acffd0" providerId="LiveId" clId="{14C46161-A28D-4666-AB14-B9E66D60BFC5}" dt="2023-08-04T22:39:09.021" v="5451" actId="1076"/>
          <ac:picMkLst>
            <pc:docMk/>
            <pc:sldMk cId="4015978214" sldId="285"/>
            <ac:picMk id="12" creationId="{F452D122-0BFB-0405-BD69-BD8C89BFFFBF}"/>
          </ac:picMkLst>
        </pc:picChg>
      </pc:sldChg>
      <pc:sldChg chg="addSp modSp mod">
        <pc:chgData name="Marc ." userId="f47a965ea1acffd0" providerId="LiveId" clId="{14C46161-A28D-4666-AB14-B9E66D60BFC5}" dt="2023-08-04T22:45:11.932" v="5831" actId="14100"/>
        <pc:sldMkLst>
          <pc:docMk/>
          <pc:sldMk cId="605135861" sldId="286"/>
        </pc:sldMkLst>
        <pc:spChg chg="add mod">
          <ac:chgData name="Marc ." userId="f47a965ea1acffd0" providerId="LiveId" clId="{14C46161-A28D-4666-AB14-B9E66D60BFC5}" dt="2023-08-04T22:44:13.354" v="5803" actId="14100"/>
          <ac:spMkLst>
            <pc:docMk/>
            <pc:sldMk cId="605135861" sldId="286"/>
            <ac:spMk id="3" creationId="{13D53073-D650-7692-C89D-E9EC94B57589}"/>
          </ac:spMkLst>
        </pc:spChg>
        <pc:spChg chg="add mod">
          <ac:chgData name="Marc ." userId="f47a965ea1acffd0" providerId="LiveId" clId="{14C46161-A28D-4666-AB14-B9E66D60BFC5}" dt="2023-08-04T22:45:11.932" v="5831" actId="14100"/>
          <ac:spMkLst>
            <pc:docMk/>
            <pc:sldMk cId="605135861" sldId="286"/>
            <ac:spMk id="9" creationId="{DDD5B548-E4EA-83A3-1192-1D6AF1455BFE}"/>
          </ac:spMkLst>
        </pc:spChg>
        <pc:spChg chg="mod">
          <ac:chgData name="Marc ." userId="f47a965ea1acffd0" providerId="LiveId" clId="{14C46161-A28D-4666-AB14-B9E66D60BFC5}" dt="2023-08-04T22:44:56.064" v="5827" actId="113"/>
          <ac:spMkLst>
            <pc:docMk/>
            <pc:sldMk cId="605135861" sldId="286"/>
            <ac:spMk id="11" creationId="{5F7F249A-62C7-9636-6AB1-38CC6CC7CA33}"/>
          </ac:spMkLst>
        </pc:spChg>
      </pc:sldChg>
      <pc:sldChg chg="addSp modSp mod">
        <pc:chgData name="Marc ." userId="f47a965ea1acffd0" providerId="LiveId" clId="{14C46161-A28D-4666-AB14-B9E66D60BFC5}" dt="2023-08-04T22:46:43.513" v="5870" actId="20577"/>
        <pc:sldMkLst>
          <pc:docMk/>
          <pc:sldMk cId="729015477" sldId="287"/>
        </pc:sldMkLst>
        <pc:spChg chg="mod">
          <ac:chgData name="Marc ." userId="f47a965ea1acffd0" providerId="LiveId" clId="{14C46161-A28D-4666-AB14-B9E66D60BFC5}" dt="2023-08-04T22:46:43.513" v="5870" actId="20577"/>
          <ac:spMkLst>
            <pc:docMk/>
            <pc:sldMk cId="729015477" sldId="287"/>
            <ac:spMk id="9" creationId="{A49DDB6D-FC17-4C56-F3AD-1E1B68434591}"/>
          </ac:spMkLst>
        </pc:spChg>
        <pc:spChg chg="add mod">
          <ac:chgData name="Marc ." userId="f47a965ea1acffd0" providerId="LiveId" clId="{14C46161-A28D-4666-AB14-B9E66D60BFC5}" dt="2023-08-04T22:45:57.484" v="5857" actId="1076"/>
          <ac:spMkLst>
            <pc:docMk/>
            <pc:sldMk cId="729015477" sldId="287"/>
            <ac:spMk id="10" creationId="{DF51275C-16B5-980D-5849-47E0C8A3D75A}"/>
          </ac:spMkLst>
        </pc:spChg>
        <pc:spChg chg="add mod">
          <ac:chgData name="Marc ." userId="f47a965ea1acffd0" providerId="LiveId" clId="{14C46161-A28D-4666-AB14-B9E66D60BFC5}" dt="2023-08-04T22:46:09.474" v="5863" actId="14100"/>
          <ac:spMkLst>
            <pc:docMk/>
            <pc:sldMk cId="729015477" sldId="287"/>
            <ac:spMk id="12" creationId="{8632FFF1-1915-D983-7B96-D2AA2B05903C}"/>
          </ac:spMkLst>
        </pc:spChg>
        <pc:spChg chg="add mod">
          <ac:chgData name="Marc ." userId="f47a965ea1acffd0" providerId="LiveId" clId="{14C46161-A28D-4666-AB14-B9E66D60BFC5}" dt="2023-08-04T22:46:22.469" v="5867" actId="14100"/>
          <ac:spMkLst>
            <pc:docMk/>
            <pc:sldMk cId="729015477" sldId="287"/>
            <ac:spMk id="14" creationId="{F31BEF31-D4E5-A9C5-3EC3-54228D4F722E}"/>
          </ac:spMkLst>
        </pc:spChg>
        <pc:picChg chg="mod">
          <ac:chgData name="Marc ." userId="f47a965ea1acffd0" providerId="LiveId" clId="{14C46161-A28D-4666-AB14-B9E66D60BFC5}" dt="2023-08-04T22:46:00.564" v="5860" actId="1076"/>
          <ac:picMkLst>
            <pc:docMk/>
            <pc:sldMk cId="729015477" sldId="287"/>
            <ac:picMk id="17" creationId="{1B1FA320-538A-C192-984A-44CF260776DE}"/>
          </ac:picMkLst>
        </pc:picChg>
      </pc:sldChg>
      <pc:sldChg chg="modSp mod">
        <pc:chgData name="Marc ." userId="f47a965ea1acffd0" providerId="LiveId" clId="{14C46161-A28D-4666-AB14-B9E66D60BFC5}" dt="2023-08-04T22:47:10.036" v="5873" actId="113"/>
        <pc:sldMkLst>
          <pc:docMk/>
          <pc:sldMk cId="1318944117" sldId="288"/>
        </pc:sldMkLst>
        <pc:spChg chg="mod">
          <ac:chgData name="Marc ." userId="f47a965ea1acffd0" providerId="LiveId" clId="{14C46161-A28D-4666-AB14-B9E66D60BFC5}" dt="2023-08-04T22:47:10.036" v="5873" actId="113"/>
          <ac:spMkLst>
            <pc:docMk/>
            <pc:sldMk cId="1318944117" sldId="288"/>
            <ac:spMk id="9" creationId="{8FDC2793-7966-C287-3C61-5C5716A721BD}"/>
          </ac:spMkLst>
        </pc:spChg>
      </pc:sldChg>
      <pc:sldChg chg="modSp mod">
        <pc:chgData name="Marc ." userId="f47a965ea1acffd0" providerId="LiveId" clId="{14C46161-A28D-4666-AB14-B9E66D60BFC5}" dt="2023-08-04T22:47:34.811" v="5875" actId="113"/>
        <pc:sldMkLst>
          <pc:docMk/>
          <pc:sldMk cId="212167654" sldId="289"/>
        </pc:sldMkLst>
        <pc:spChg chg="mod">
          <ac:chgData name="Marc ." userId="f47a965ea1acffd0" providerId="LiveId" clId="{14C46161-A28D-4666-AB14-B9E66D60BFC5}" dt="2023-08-04T22:47:34.811" v="5875" actId="113"/>
          <ac:spMkLst>
            <pc:docMk/>
            <pc:sldMk cId="212167654" sldId="289"/>
            <ac:spMk id="13" creationId="{2CF2A0B6-040C-F6C5-96C0-E1410F89657A}"/>
          </ac:spMkLst>
        </pc:spChg>
      </pc:sldChg>
      <pc:sldChg chg="modSp mod">
        <pc:chgData name="Marc ." userId="f47a965ea1acffd0" providerId="LiveId" clId="{14C46161-A28D-4666-AB14-B9E66D60BFC5}" dt="2023-08-04T22:48:48.289" v="5898" actId="1076"/>
        <pc:sldMkLst>
          <pc:docMk/>
          <pc:sldMk cId="1311388433" sldId="290"/>
        </pc:sldMkLst>
        <pc:spChg chg="mod">
          <ac:chgData name="Marc ." userId="f47a965ea1acffd0" providerId="LiveId" clId="{14C46161-A28D-4666-AB14-B9E66D60BFC5}" dt="2023-08-04T22:48:40.610" v="5896" actId="113"/>
          <ac:spMkLst>
            <pc:docMk/>
            <pc:sldMk cId="1311388433" sldId="290"/>
            <ac:spMk id="11" creationId="{90F68AD2-550C-B7B3-C6AB-79D0288BAF3C}"/>
          </ac:spMkLst>
        </pc:spChg>
        <pc:spChg chg="mod">
          <ac:chgData name="Marc ." userId="f47a965ea1acffd0" providerId="LiveId" clId="{14C46161-A28D-4666-AB14-B9E66D60BFC5}" dt="2023-08-04T22:48:45.454" v="5897" actId="1076"/>
          <ac:spMkLst>
            <pc:docMk/>
            <pc:sldMk cId="1311388433" sldId="290"/>
            <ac:spMk id="19" creationId="{9DEA47D8-449A-D8B7-491E-12CC6719318F}"/>
          </ac:spMkLst>
        </pc:spChg>
        <pc:spChg chg="mod">
          <ac:chgData name="Marc ." userId="f47a965ea1acffd0" providerId="LiveId" clId="{14C46161-A28D-4666-AB14-B9E66D60BFC5}" dt="2023-08-04T22:48:48.289" v="5898" actId="1076"/>
          <ac:spMkLst>
            <pc:docMk/>
            <pc:sldMk cId="1311388433" sldId="290"/>
            <ac:spMk id="20" creationId="{6ED3E549-3C47-7C15-341F-C59629D4C48D}"/>
          </ac:spMkLst>
        </pc:spChg>
      </pc:sldChg>
      <pc:sldChg chg="addSp delSp modSp mod">
        <pc:chgData name="Marc ." userId="f47a965ea1acffd0" providerId="LiveId" clId="{14C46161-A28D-4666-AB14-B9E66D60BFC5}" dt="2023-08-04T22:53:43.519" v="6364" actId="20577"/>
        <pc:sldMkLst>
          <pc:docMk/>
          <pc:sldMk cId="28015558" sldId="291"/>
        </pc:sldMkLst>
        <pc:spChg chg="del">
          <ac:chgData name="Marc ." userId="f47a965ea1acffd0" providerId="LiveId" clId="{14C46161-A28D-4666-AB14-B9E66D60BFC5}" dt="2023-08-04T22:53:11.324" v="6358" actId="478"/>
          <ac:spMkLst>
            <pc:docMk/>
            <pc:sldMk cId="28015558" sldId="291"/>
            <ac:spMk id="3" creationId="{EE1A4FD9-623B-95F4-ACF0-C11E5D29870A}"/>
          </ac:spMkLst>
        </pc:spChg>
        <pc:spChg chg="mod">
          <ac:chgData name="Marc ." userId="f47a965ea1acffd0" providerId="LiveId" clId="{14C46161-A28D-4666-AB14-B9E66D60BFC5}" dt="2023-08-04T22:53:43.519" v="6364" actId="20577"/>
          <ac:spMkLst>
            <pc:docMk/>
            <pc:sldMk cId="28015558" sldId="291"/>
            <ac:spMk id="9" creationId="{FA6992EF-7676-9494-00CA-C8E5008CF98F}"/>
          </ac:spMkLst>
        </pc:spChg>
        <pc:spChg chg="add del mod">
          <ac:chgData name="Marc ." userId="f47a965ea1acffd0" providerId="LiveId" clId="{14C46161-A28D-4666-AB14-B9E66D60BFC5}" dt="2023-08-04T22:53:13.995" v="6359" actId="478"/>
          <ac:spMkLst>
            <pc:docMk/>
            <pc:sldMk cId="28015558" sldId="291"/>
            <ac:spMk id="13" creationId="{122DC4CB-D424-08D5-20DB-A2BB45A9859C}"/>
          </ac:spMkLst>
        </pc:spChg>
      </pc:sldChg>
      <pc:sldChg chg="addSp modSp mod">
        <pc:chgData name="Marc ." userId="f47a965ea1acffd0" providerId="LiveId" clId="{14C46161-A28D-4666-AB14-B9E66D60BFC5}" dt="2023-08-04T22:56:04.461" v="6454" actId="1076"/>
        <pc:sldMkLst>
          <pc:docMk/>
          <pc:sldMk cId="2741468200" sldId="292"/>
        </pc:sldMkLst>
        <pc:spChg chg="add mod">
          <ac:chgData name="Marc ." userId="f47a965ea1acffd0" providerId="LiveId" clId="{14C46161-A28D-4666-AB14-B9E66D60BFC5}" dt="2023-08-04T22:56:04.461" v="6454" actId="1076"/>
          <ac:spMkLst>
            <pc:docMk/>
            <pc:sldMk cId="2741468200" sldId="292"/>
            <ac:spMk id="3" creationId="{1A3F999D-6E6B-F3C5-A987-A453FEE00E3A}"/>
          </ac:spMkLst>
        </pc:spChg>
        <pc:spChg chg="mod">
          <ac:chgData name="Marc ." userId="f47a965ea1acffd0" providerId="LiveId" clId="{14C46161-A28D-4666-AB14-B9E66D60BFC5}" dt="2023-08-04T22:54:39.587" v="6421" actId="20577"/>
          <ac:spMkLst>
            <pc:docMk/>
            <pc:sldMk cId="2741468200" sldId="292"/>
            <ac:spMk id="9" creationId="{F95147BE-8A3D-16A7-8B7D-2936B4372490}"/>
          </ac:spMkLst>
        </pc:spChg>
        <pc:picChg chg="mod">
          <ac:chgData name="Marc ." userId="f47a965ea1acffd0" providerId="LiveId" clId="{14C46161-A28D-4666-AB14-B9E66D60BFC5}" dt="2023-08-04T22:54:47.094" v="6422" actId="1076"/>
          <ac:picMkLst>
            <pc:docMk/>
            <pc:sldMk cId="2741468200" sldId="292"/>
            <ac:picMk id="13" creationId="{61ACDE07-E989-23F9-D16F-E2EF731E400E}"/>
          </ac:picMkLst>
        </pc:picChg>
      </pc:sldChg>
      <pc:sldChg chg="addSp modSp mod">
        <pc:chgData name="Marc ." userId="f47a965ea1acffd0" providerId="LiveId" clId="{14C46161-A28D-4666-AB14-B9E66D60BFC5}" dt="2023-08-04T22:56:15.091" v="6457" actId="14100"/>
        <pc:sldMkLst>
          <pc:docMk/>
          <pc:sldMk cId="1645517600" sldId="293"/>
        </pc:sldMkLst>
        <pc:spChg chg="add mod">
          <ac:chgData name="Marc ." userId="f47a965ea1acffd0" providerId="LiveId" clId="{14C46161-A28D-4666-AB14-B9E66D60BFC5}" dt="2023-08-04T22:56:15.091" v="6457" actId="14100"/>
          <ac:spMkLst>
            <pc:docMk/>
            <pc:sldMk cId="1645517600" sldId="293"/>
            <ac:spMk id="3" creationId="{FEA2CA4E-509B-10A4-95B8-322C5B6140CB}"/>
          </ac:spMkLst>
        </pc:spChg>
        <pc:spChg chg="mod">
          <ac:chgData name="Marc ." userId="f47a965ea1acffd0" providerId="LiveId" clId="{14C46161-A28D-4666-AB14-B9E66D60BFC5}" dt="2023-08-04T22:55:15.518" v="6442" actId="20577"/>
          <ac:spMkLst>
            <pc:docMk/>
            <pc:sldMk cId="1645517600" sldId="293"/>
            <ac:spMk id="9" creationId="{F7D4E18D-21E1-A716-7BD6-67A92EECC131}"/>
          </ac:spMkLst>
        </pc:spChg>
      </pc:sldChg>
      <pc:sldChg chg="addSp delSp modSp mod">
        <pc:chgData name="Marc ." userId="f47a965ea1acffd0" providerId="LiveId" clId="{14C46161-A28D-4666-AB14-B9E66D60BFC5}" dt="2023-08-07T15:45:24.555" v="8094" actId="20577"/>
        <pc:sldMkLst>
          <pc:docMk/>
          <pc:sldMk cId="2168312591" sldId="294"/>
        </pc:sldMkLst>
        <pc:spChg chg="add mod">
          <ac:chgData name="Marc ." userId="f47a965ea1acffd0" providerId="LiveId" clId="{14C46161-A28D-4666-AB14-B9E66D60BFC5}" dt="2023-08-07T15:45:13.348" v="8090" actId="113"/>
          <ac:spMkLst>
            <pc:docMk/>
            <pc:sldMk cId="2168312591" sldId="294"/>
            <ac:spMk id="3" creationId="{55B1E5B9-5304-C4A2-782F-10B340F24CF0}"/>
          </ac:spMkLst>
        </pc:spChg>
        <pc:spChg chg="mod">
          <ac:chgData name="Marc ." userId="f47a965ea1acffd0" providerId="LiveId" clId="{14C46161-A28D-4666-AB14-B9E66D60BFC5}" dt="2023-08-04T22:59:58.637" v="6702" actId="11"/>
          <ac:spMkLst>
            <pc:docMk/>
            <pc:sldMk cId="2168312591" sldId="294"/>
            <ac:spMk id="9" creationId="{8836DED5-76EE-3B0B-7752-632EFF67B353}"/>
          </ac:spMkLst>
        </pc:spChg>
        <pc:spChg chg="add mod">
          <ac:chgData name="Marc ." userId="f47a965ea1acffd0" providerId="LiveId" clId="{14C46161-A28D-4666-AB14-B9E66D60BFC5}" dt="2023-08-07T15:45:24.555" v="8094" actId="20577"/>
          <ac:spMkLst>
            <pc:docMk/>
            <pc:sldMk cId="2168312591" sldId="294"/>
            <ac:spMk id="10" creationId="{81370E32-6872-9E3F-38A2-92A3D7816EC3}"/>
          </ac:spMkLst>
        </pc:spChg>
        <pc:spChg chg="mod ord">
          <ac:chgData name="Marc ." userId="f47a965ea1acffd0" providerId="LiveId" clId="{14C46161-A28D-4666-AB14-B9E66D60BFC5}" dt="2023-08-07T15:45:21.433" v="8092" actId="1076"/>
          <ac:spMkLst>
            <pc:docMk/>
            <pc:sldMk cId="2168312591" sldId="294"/>
            <ac:spMk id="16" creationId="{46183160-132D-B519-316D-5DBF1A3573F3}"/>
          </ac:spMkLst>
        </pc:spChg>
        <pc:spChg chg="mod">
          <ac:chgData name="Marc ." userId="f47a965ea1acffd0" providerId="LiveId" clId="{14C46161-A28D-4666-AB14-B9E66D60BFC5}" dt="2023-08-04T23:00:04.212" v="6706" actId="20577"/>
          <ac:spMkLst>
            <pc:docMk/>
            <pc:sldMk cId="2168312591" sldId="294"/>
            <ac:spMk id="17" creationId="{41832A2C-F78D-25AD-46DB-96EBC7F58EF6}"/>
          </ac:spMkLst>
        </pc:spChg>
        <pc:picChg chg="del">
          <ac:chgData name="Marc ." userId="f47a965ea1acffd0" providerId="LiveId" clId="{14C46161-A28D-4666-AB14-B9E66D60BFC5}" dt="2023-08-07T15:43:19.014" v="8066" actId="478"/>
          <ac:picMkLst>
            <pc:docMk/>
            <pc:sldMk cId="2168312591" sldId="294"/>
            <ac:picMk id="11" creationId="{BF7017F3-11D0-C188-CCE5-C942213D10C7}"/>
          </ac:picMkLst>
        </pc:picChg>
        <pc:picChg chg="del">
          <ac:chgData name="Marc ." userId="f47a965ea1acffd0" providerId="LiveId" clId="{14C46161-A28D-4666-AB14-B9E66D60BFC5}" dt="2023-08-07T15:43:03.717" v="8061" actId="478"/>
          <ac:picMkLst>
            <pc:docMk/>
            <pc:sldMk cId="2168312591" sldId="294"/>
            <ac:picMk id="13" creationId="{408C45DB-E01F-FBF1-A170-A5DF0F102C1E}"/>
          </ac:picMkLst>
        </pc:picChg>
      </pc:sldChg>
      <pc:sldChg chg="addSp modSp mod">
        <pc:chgData name="Marc ." userId="f47a965ea1acffd0" providerId="LiveId" clId="{14C46161-A28D-4666-AB14-B9E66D60BFC5}" dt="2023-08-04T22:56:54.320" v="6469" actId="14100"/>
        <pc:sldMkLst>
          <pc:docMk/>
          <pc:sldMk cId="3067630658" sldId="295"/>
        </pc:sldMkLst>
        <pc:spChg chg="add mod">
          <ac:chgData name="Marc ." userId="f47a965ea1acffd0" providerId="LiveId" clId="{14C46161-A28D-4666-AB14-B9E66D60BFC5}" dt="2023-08-04T22:56:25.306" v="6462" actId="14100"/>
          <ac:spMkLst>
            <pc:docMk/>
            <pc:sldMk cId="3067630658" sldId="295"/>
            <ac:spMk id="3" creationId="{98A17060-8101-AE0C-B72A-FC0B54094275}"/>
          </ac:spMkLst>
        </pc:spChg>
        <pc:spChg chg="add mod">
          <ac:chgData name="Marc ." userId="f47a965ea1acffd0" providerId="LiveId" clId="{14C46161-A28D-4666-AB14-B9E66D60BFC5}" dt="2023-08-04T22:56:31.864" v="6465" actId="14100"/>
          <ac:spMkLst>
            <pc:docMk/>
            <pc:sldMk cId="3067630658" sldId="295"/>
            <ac:spMk id="9" creationId="{ECB269E3-6027-A891-8699-CB1149DCE812}"/>
          </ac:spMkLst>
        </pc:spChg>
        <pc:spChg chg="add mod">
          <ac:chgData name="Marc ." userId="f47a965ea1acffd0" providerId="LiveId" clId="{14C46161-A28D-4666-AB14-B9E66D60BFC5}" dt="2023-08-04T22:56:54.320" v="6469" actId="14100"/>
          <ac:spMkLst>
            <pc:docMk/>
            <pc:sldMk cId="3067630658" sldId="295"/>
            <ac:spMk id="10" creationId="{95DECC06-5CB7-177D-54CE-E18299597C7D}"/>
          </ac:spMkLst>
        </pc:spChg>
        <pc:spChg chg="mod">
          <ac:chgData name="Marc ." userId="f47a965ea1acffd0" providerId="LiveId" clId="{14C46161-A28D-4666-AB14-B9E66D60BFC5}" dt="2023-08-04T22:56:40.396" v="6466" actId="113"/>
          <ac:spMkLst>
            <pc:docMk/>
            <pc:sldMk cId="3067630658" sldId="295"/>
            <ac:spMk id="11" creationId="{6866EBFB-47EE-947B-D445-BDA5E4C5D93E}"/>
          </ac:spMkLst>
        </pc:spChg>
        <pc:spChg chg="mod">
          <ac:chgData name="Marc ." userId="f47a965ea1acffd0" providerId="LiveId" clId="{14C46161-A28D-4666-AB14-B9E66D60BFC5}" dt="2023-08-04T22:55:52.393" v="6450" actId="20577"/>
          <ac:spMkLst>
            <pc:docMk/>
            <pc:sldMk cId="3067630658" sldId="295"/>
            <ac:spMk id="16" creationId="{ABA0E14B-3651-AE95-34F3-ED76FF711EB3}"/>
          </ac:spMkLst>
        </pc:spChg>
        <pc:spChg chg="mod">
          <ac:chgData name="Marc ." userId="f47a965ea1acffd0" providerId="LiveId" clId="{14C46161-A28D-4666-AB14-B9E66D60BFC5}" dt="2023-08-04T22:55:54.261" v="6452" actId="20577"/>
          <ac:spMkLst>
            <pc:docMk/>
            <pc:sldMk cId="3067630658" sldId="295"/>
            <ac:spMk id="17" creationId="{4371273F-A84B-6545-45F1-6CE675FB1C04}"/>
          </ac:spMkLst>
        </pc:spChg>
      </pc:sldChg>
      <pc:sldChg chg="addSp modSp mod">
        <pc:chgData name="Marc ." userId="f47a965ea1acffd0" providerId="LiveId" clId="{14C46161-A28D-4666-AB14-B9E66D60BFC5}" dt="2023-08-04T23:01:59.514" v="6728" actId="11"/>
        <pc:sldMkLst>
          <pc:docMk/>
          <pc:sldMk cId="245502626" sldId="296"/>
        </pc:sldMkLst>
        <pc:spChg chg="mod">
          <ac:chgData name="Marc ." userId="f47a965ea1acffd0" providerId="LiveId" clId="{14C46161-A28D-4666-AB14-B9E66D60BFC5}" dt="2023-08-04T23:01:59.514" v="6728" actId="11"/>
          <ac:spMkLst>
            <pc:docMk/>
            <pc:sldMk cId="245502626" sldId="296"/>
            <ac:spMk id="9" creationId="{05EA04A5-A0F5-04DC-07BB-7536C18A1FA7}"/>
          </ac:spMkLst>
        </pc:spChg>
        <pc:spChg chg="add mod">
          <ac:chgData name="Marc ." userId="f47a965ea1acffd0" providerId="LiveId" clId="{14C46161-A28D-4666-AB14-B9E66D60BFC5}" dt="2023-08-04T23:01:11.954" v="6720" actId="14100"/>
          <ac:spMkLst>
            <pc:docMk/>
            <pc:sldMk cId="245502626" sldId="296"/>
            <ac:spMk id="11" creationId="{E0AD54B8-AC28-211C-C6EC-2180C39B3169}"/>
          </ac:spMkLst>
        </pc:spChg>
        <pc:spChg chg="add mod">
          <ac:chgData name="Marc ." userId="f47a965ea1acffd0" providerId="LiveId" clId="{14C46161-A28D-4666-AB14-B9E66D60BFC5}" dt="2023-08-04T23:01:22.804" v="6724" actId="20577"/>
          <ac:spMkLst>
            <pc:docMk/>
            <pc:sldMk cId="245502626" sldId="296"/>
            <ac:spMk id="12" creationId="{874069AD-807D-BFB7-B0B5-F4AAB17344A3}"/>
          </ac:spMkLst>
        </pc:spChg>
        <pc:spChg chg="mod">
          <ac:chgData name="Marc ." userId="f47a965ea1acffd0" providerId="LiveId" clId="{14C46161-A28D-4666-AB14-B9E66D60BFC5}" dt="2023-08-04T23:00:56.540" v="6713" actId="1076"/>
          <ac:spMkLst>
            <pc:docMk/>
            <pc:sldMk cId="245502626" sldId="296"/>
            <ac:spMk id="16" creationId="{AC1BB913-EE05-0E82-9D95-E390308C7738}"/>
          </ac:spMkLst>
        </pc:spChg>
        <pc:spChg chg="mod">
          <ac:chgData name="Marc ." userId="f47a965ea1acffd0" providerId="LiveId" clId="{14C46161-A28D-4666-AB14-B9E66D60BFC5}" dt="2023-08-04T23:00:13.549" v="6709" actId="20577"/>
          <ac:spMkLst>
            <pc:docMk/>
            <pc:sldMk cId="245502626" sldId="296"/>
            <ac:spMk id="17" creationId="{973EA48C-5201-B4F8-4249-7606236517FD}"/>
          </ac:spMkLst>
        </pc:spChg>
        <pc:picChg chg="add mod">
          <ac:chgData name="Marc ." userId="f47a965ea1acffd0" providerId="LiveId" clId="{14C46161-A28D-4666-AB14-B9E66D60BFC5}" dt="2023-08-04T23:01:01.322" v="6716" actId="14100"/>
          <ac:picMkLst>
            <pc:docMk/>
            <pc:sldMk cId="245502626" sldId="296"/>
            <ac:picMk id="10" creationId="{90D8B68F-63EA-4626-9A4E-CE6A8A8D5A5F}"/>
          </ac:picMkLst>
        </pc:picChg>
        <pc:picChg chg="mod">
          <ac:chgData name="Marc ." userId="f47a965ea1acffd0" providerId="LiveId" clId="{14C46161-A28D-4666-AB14-B9E66D60BFC5}" dt="2023-08-04T23:00:54.842" v="6712" actId="1076"/>
          <ac:picMkLst>
            <pc:docMk/>
            <pc:sldMk cId="245502626" sldId="296"/>
            <ac:picMk id="15" creationId="{88335F17-B37B-CA22-8083-6FAE07CF6BA7}"/>
          </ac:picMkLst>
        </pc:picChg>
      </pc:sldChg>
      <pc:sldChg chg="modSp mod">
        <pc:chgData name="Marc ." userId="f47a965ea1acffd0" providerId="LiveId" clId="{14C46161-A28D-4666-AB14-B9E66D60BFC5}" dt="2023-08-04T23:02:17.485" v="6731" actId="1076"/>
        <pc:sldMkLst>
          <pc:docMk/>
          <pc:sldMk cId="3394587052" sldId="297"/>
        </pc:sldMkLst>
        <pc:spChg chg="mod">
          <ac:chgData name="Marc ." userId="f47a965ea1acffd0" providerId="LiveId" clId="{14C46161-A28D-4666-AB14-B9E66D60BFC5}" dt="2023-08-04T23:02:10.744" v="6730" actId="11"/>
          <ac:spMkLst>
            <pc:docMk/>
            <pc:sldMk cId="3394587052" sldId="297"/>
            <ac:spMk id="11" creationId="{917790E0-373E-631C-A335-E0B212BFA907}"/>
          </ac:spMkLst>
        </pc:spChg>
        <pc:picChg chg="mod">
          <ac:chgData name="Marc ." userId="f47a965ea1acffd0" providerId="LiveId" clId="{14C46161-A28D-4666-AB14-B9E66D60BFC5}" dt="2023-08-04T23:02:17.485" v="6731" actId="1076"/>
          <ac:picMkLst>
            <pc:docMk/>
            <pc:sldMk cId="3394587052" sldId="297"/>
            <ac:picMk id="13" creationId="{401AC3D4-D73C-4B14-CF13-6AE49D3F9CBE}"/>
          </ac:picMkLst>
        </pc:picChg>
      </pc:sldChg>
      <pc:sldChg chg="del">
        <pc:chgData name="Marc ." userId="f47a965ea1acffd0" providerId="LiveId" clId="{14C46161-A28D-4666-AB14-B9E66D60BFC5}" dt="2023-08-04T23:02:31.007" v="6732" actId="47"/>
        <pc:sldMkLst>
          <pc:docMk/>
          <pc:sldMk cId="2124916247" sldId="298"/>
        </pc:sldMkLst>
      </pc:sldChg>
      <pc:sldChg chg="del">
        <pc:chgData name="Marc ." userId="f47a965ea1acffd0" providerId="LiveId" clId="{14C46161-A28D-4666-AB14-B9E66D60BFC5}" dt="2023-08-04T23:14:24.958" v="7110" actId="47"/>
        <pc:sldMkLst>
          <pc:docMk/>
          <pc:sldMk cId="555511830" sldId="299"/>
        </pc:sldMkLst>
      </pc:sldChg>
      <pc:sldChg chg="del">
        <pc:chgData name="Marc ." userId="f47a965ea1acffd0" providerId="LiveId" clId="{14C46161-A28D-4666-AB14-B9E66D60BFC5}" dt="2023-08-04T23:26:37.079" v="7636" actId="47"/>
        <pc:sldMkLst>
          <pc:docMk/>
          <pc:sldMk cId="2297869426" sldId="300"/>
        </pc:sldMkLst>
      </pc:sldChg>
      <pc:sldChg chg="addSp modSp mod">
        <pc:chgData name="Marc ." userId="f47a965ea1acffd0" providerId="LiveId" clId="{14C46161-A28D-4666-AB14-B9E66D60BFC5}" dt="2023-08-04T23:11:17.866" v="7028" actId="113"/>
        <pc:sldMkLst>
          <pc:docMk/>
          <pc:sldMk cId="1735772134" sldId="301"/>
        </pc:sldMkLst>
        <pc:spChg chg="add mod">
          <ac:chgData name="Marc ." userId="f47a965ea1acffd0" providerId="LiveId" clId="{14C46161-A28D-4666-AB14-B9E66D60BFC5}" dt="2023-08-04T23:11:08.985" v="7027" actId="14100"/>
          <ac:spMkLst>
            <pc:docMk/>
            <pc:sldMk cId="1735772134" sldId="301"/>
            <ac:spMk id="3" creationId="{74A69FEE-2B5D-E520-CFAC-AE19BC297EE7}"/>
          </ac:spMkLst>
        </pc:spChg>
        <pc:spChg chg="mod">
          <ac:chgData name="Marc ." userId="f47a965ea1acffd0" providerId="LiveId" clId="{14C46161-A28D-4666-AB14-B9E66D60BFC5}" dt="2023-08-04T23:11:17.866" v="7028" actId="113"/>
          <ac:spMkLst>
            <pc:docMk/>
            <pc:sldMk cId="1735772134" sldId="301"/>
            <ac:spMk id="9" creationId="{952A9846-1358-E4F4-9E71-343CBEF149F9}"/>
          </ac:spMkLst>
        </pc:spChg>
      </pc:sldChg>
      <pc:sldChg chg="addSp modSp mod">
        <pc:chgData name="Marc ." userId="f47a965ea1acffd0" providerId="LiveId" clId="{14C46161-A28D-4666-AB14-B9E66D60BFC5}" dt="2023-08-04T23:16:17.604" v="7199" actId="14100"/>
        <pc:sldMkLst>
          <pc:docMk/>
          <pc:sldMk cId="929156705" sldId="302"/>
        </pc:sldMkLst>
        <pc:spChg chg="add mod">
          <ac:chgData name="Marc ." userId="f47a965ea1acffd0" providerId="LiveId" clId="{14C46161-A28D-4666-AB14-B9E66D60BFC5}" dt="2023-08-04T23:11:51.443" v="7034" actId="14100"/>
          <ac:spMkLst>
            <pc:docMk/>
            <pc:sldMk cId="929156705" sldId="302"/>
            <ac:spMk id="3" creationId="{EDE41D74-6971-2CF1-56D5-5804F2760AC7}"/>
          </ac:spMkLst>
        </pc:spChg>
        <pc:spChg chg="mod">
          <ac:chgData name="Marc ." userId="f47a965ea1acffd0" providerId="LiveId" clId="{14C46161-A28D-4666-AB14-B9E66D60BFC5}" dt="2023-08-04T23:13:40.795" v="7093" actId="113"/>
          <ac:spMkLst>
            <pc:docMk/>
            <pc:sldMk cId="929156705" sldId="302"/>
            <ac:spMk id="9" creationId="{749AC07A-0203-FB2B-44AF-3780658B7F1A}"/>
          </ac:spMkLst>
        </pc:spChg>
        <pc:spChg chg="add mod">
          <ac:chgData name="Marc ." userId="f47a965ea1acffd0" providerId="LiveId" clId="{14C46161-A28D-4666-AB14-B9E66D60BFC5}" dt="2023-08-04T23:12:19.763" v="7036" actId="207"/>
          <ac:spMkLst>
            <pc:docMk/>
            <pc:sldMk cId="929156705" sldId="302"/>
            <ac:spMk id="10" creationId="{21208DEC-DBAB-4004-D296-28B0B7172BFF}"/>
          </ac:spMkLst>
        </pc:spChg>
        <pc:spChg chg="add mod">
          <ac:chgData name="Marc ." userId="f47a965ea1acffd0" providerId="LiveId" clId="{14C46161-A28D-4666-AB14-B9E66D60BFC5}" dt="2023-08-04T23:13:53.224" v="7098" actId="14100"/>
          <ac:spMkLst>
            <pc:docMk/>
            <pc:sldMk cId="929156705" sldId="302"/>
            <ac:spMk id="11" creationId="{17FD0E51-DCB2-977F-FA96-8EF1BC1692B9}"/>
          </ac:spMkLst>
        </pc:spChg>
        <pc:spChg chg="add mod">
          <ac:chgData name="Marc ." userId="f47a965ea1acffd0" providerId="LiveId" clId="{14C46161-A28D-4666-AB14-B9E66D60BFC5}" dt="2023-08-04T23:14:03.336" v="7103" actId="14100"/>
          <ac:spMkLst>
            <pc:docMk/>
            <pc:sldMk cId="929156705" sldId="302"/>
            <ac:spMk id="12" creationId="{3871BE2E-9BEA-C681-28C8-5DAC20DAF367}"/>
          </ac:spMkLst>
        </pc:spChg>
        <pc:spChg chg="add mod">
          <ac:chgData name="Marc ." userId="f47a965ea1acffd0" providerId="LiveId" clId="{14C46161-A28D-4666-AB14-B9E66D60BFC5}" dt="2023-08-04T23:14:16.623" v="7109" actId="14100"/>
          <ac:spMkLst>
            <pc:docMk/>
            <pc:sldMk cId="929156705" sldId="302"/>
            <ac:spMk id="14" creationId="{2B73C7B4-06DD-265C-F13A-DDBDEEE6B77D}"/>
          </ac:spMkLst>
        </pc:spChg>
        <pc:spChg chg="add mod">
          <ac:chgData name="Marc ." userId="f47a965ea1acffd0" providerId="LiveId" clId="{14C46161-A28D-4666-AB14-B9E66D60BFC5}" dt="2023-08-04T23:16:17.604" v="7199" actId="14100"/>
          <ac:spMkLst>
            <pc:docMk/>
            <pc:sldMk cId="929156705" sldId="302"/>
            <ac:spMk id="15" creationId="{F408F325-2879-A3B1-E03F-AC4823235406}"/>
          </ac:spMkLst>
        </pc:spChg>
        <pc:spChg chg="mod">
          <ac:chgData name="Marc ." userId="f47a965ea1acffd0" providerId="LiveId" clId="{14C46161-A28D-4666-AB14-B9E66D60BFC5}" dt="2023-08-04T23:12:41.910" v="7040" actId="1076"/>
          <ac:spMkLst>
            <pc:docMk/>
            <pc:sldMk cId="929156705" sldId="302"/>
            <ac:spMk id="26" creationId="{FE33B14F-30D5-CBA2-16F9-AE2D64E389DB}"/>
          </ac:spMkLst>
        </pc:spChg>
      </pc:sldChg>
      <pc:sldChg chg="addSp delSp modSp mod">
        <pc:chgData name="Marc ." userId="f47a965ea1acffd0" providerId="LiveId" clId="{14C46161-A28D-4666-AB14-B9E66D60BFC5}" dt="2023-08-04T23:17:52.622" v="7302" actId="1076"/>
        <pc:sldMkLst>
          <pc:docMk/>
          <pc:sldMk cId="2150567879" sldId="303"/>
        </pc:sldMkLst>
        <pc:spChg chg="del">
          <ac:chgData name="Marc ." userId="f47a965ea1acffd0" providerId="LiveId" clId="{14C46161-A28D-4666-AB14-B9E66D60BFC5}" dt="2023-08-04T23:14:35.613" v="7112" actId="478"/>
          <ac:spMkLst>
            <pc:docMk/>
            <pc:sldMk cId="2150567879" sldId="303"/>
            <ac:spMk id="3" creationId="{EE1A4FD9-623B-95F4-ACF0-C11E5D29870A}"/>
          </ac:spMkLst>
        </pc:spChg>
        <pc:spChg chg="mod">
          <ac:chgData name="Marc ." userId="f47a965ea1acffd0" providerId="LiveId" clId="{14C46161-A28D-4666-AB14-B9E66D60BFC5}" dt="2023-08-04T23:17:15.619" v="7290" actId="14100"/>
          <ac:spMkLst>
            <pc:docMk/>
            <pc:sldMk cId="2150567879" sldId="303"/>
            <ac:spMk id="9" creationId="{69FF09AE-24E6-6F9E-EF15-52D244383D4C}"/>
          </ac:spMkLst>
        </pc:spChg>
        <pc:spChg chg="add del mod">
          <ac:chgData name="Marc ." userId="f47a965ea1acffd0" providerId="LiveId" clId="{14C46161-A28D-4666-AB14-B9E66D60BFC5}" dt="2023-08-04T23:14:38.509" v="7113" actId="478"/>
          <ac:spMkLst>
            <pc:docMk/>
            <pc:sldMk cId="2150567879" sldId="303"/>
            <ac:spMk id="12" creationId="{8D399710-E03F-54FA-9642-6F7F2221436A}"/>
          </ac:spMkLst>
        </pc:spChg>
        <pc:spChg chg="mod">
          <ac:chgData name="Marc ." userId="f47a965ea1acffd0" providerId="LiveId" clId="{14C46161-A28D-4666-AB14-B9E66D60BFC5}" dt="2023-08-04T23:16:02.351" v="7196" actId="1076"/>
          <ac:spMkLst>
            <pc:docMk/>
            <pc:sldMk cId="2150567879" sldId="303"/>
            <ac:spMk id="16" creationId="{93E0D960-0AB4-F17F-EFD3-2D1CE2D75A21}"/>
          </ac:spMkLst>
        </pc:spChg>
        <pc:spChg chg="mod">
          <ac:chgData name="Marc ." userId="f47a965ea1acffd0" providerId="LiveId" clId="{14C46161-A28D-4666-AB14-B9E66D60BFC5}" dt="2023-08-04T23:17:52.622" v="7302" actId="1076"/>
          <ac:spMkLst>
            <pc:docMk/>
            <pc:sldMk cId="2150567879" sldId="303"/>
            <ac:spMk id="17" creationId="{CDBA7753-202C-8F19-3F56-12DB218B044A}"/>
          </ac:spMkLst>
        </pc:spChg>
        <pc:spChg chg="add mod">
          <ac:chgData name="Marc ." userId="f47a965ea1acffd0" providerId="LiveId" clId="{14C46161-A28D-4666-AB14-B9E66D60BFC5}" dt="2023-08-04T23:16:25.130" v="7202" actId="14100"/>
          <ac:spMkLst>
            <pc:docMk/>
            <pc:sldMk cId="2150567879" sldId="303"/>
            <ac:spMk id="19" creationId="{8991F535-CB02-DB80-2AE3-7985E7CD632F}"/>
          </ac:spMkLst>
        </pc:spChg>
        <pc:spChg chg="add mod">
          <ac:chgData name="Marc ." userId="f47a965ea1acffd0" providerId="LiveId" clId="{14C46161-A28D-4666-AB14-B9E66D60BFC5}" dt="2023-08-04T23:17:36.816" v="7297" actId="14100"/>
          <ac:spMkLst>
            <pc:docMk/>
            <pc:sldMk cId="2150567879" sldId="303"/>
            <ac:spMk id="20" creationId="{D392DFD2-5508-EE89-698D-BA5CDD9FA09A}"/>
          </ac:spMkLst>
        </pc:spChg>
        <pc:spChg chg="add mod">
          <ac:chgData name="Marc ." userId="f47a965ea1acffd0" providerId="LiveId" clId="{14C46161-A28D-4666-AB14-B9E66D60BFC5}" dt="2023-08-04T23:17:49.922" v="7301" actId="1076"/>
          <ac:spMkLst>
            <pc:docMk/>
            <pc:sldMk cId="2150567879" sldId="303"/>
            <ac:spMk id="21" creationId="{76B3465A-D55D-954C-FBC0-52FF76331325}"/>
          </ac:spMkLst>
        </pc:spChg>
        <pc:spChg chg="add mod">
          <ac:chgData name="Marc ." userId="f47a965ea1acffd0" providerId="LiveId" clId="{14C46161-A28D-4666-AB14-B9E66D60BFC5}" dt="2023-08-04T23:17:44.083" v="7300" actId="14100"/>
          <ac:spMkLst>
            <pc:docMk/>
            <pc:sldMk cId="2150567879" sldId="303"/>
            <ac:spMk id="22" creationId="{C7B0521A-8B88-6E47-CF3F-A3FEBD74F6A8}"/>
          </ac:spMkLst>
        </pc:spChg>
        <pc:picChg chg="mod">
          <ac:chgData name="Marc ." userId="f47a965ea1acffd0" providerId="LiveId" clId="{14C46161-A28D-4666-AB14-B9E66D60BFC5}" dt="2023-08-04T23:15:32.379" v="7192" actId="1076"/>
          <ac:picMkLst>
            <pc:docMk/>
            <pc:sldMk cId="2150567879" sldId="303"/>
            <ac:picMk id="11" creationId="{AE04C40F-3803-A200-59FA-5952042ABAC5}"/>
          </ac:picMkLst>
        </pc:picChg>
        <pc:picChg chg="mod">
          <ac:chgData name="Marc ." userId="f47a965ea1acffd0" providerId="LiveId" clId="{14C46161-A28D-4666-AB14-B9E66D60BFC5}" dt="2023-08-04T23:15:27.969" v="7190" actId="1076"/>
          <ac:picMkLst>
            <pc:docMk/>
            <pc:sldMk cId="2150567879" sldId="303"/>
            <ac:picMk id="13" creationId="{E869FACF-13DF-98ED-D254-97CB3198246A}"/>
          </ac:picMkLst>
        </pc:picChg>
        <pc:picChg chg="mod">
          <ac:chgData name="Marc ." userId="f47a965ea1acffd0" providerId="LiveId" clId="{14C46161-A28D-4666-AB14-B9E66D60BFC5}" dt="2023-08-04T23:15:25.427" v="7189" actId="1076"/>
          <ac:picMkLst>
            <pc:docMk/>
            <pc:sldMk cId="2150567879" sldId="303"/>
            <ac:picMk id="15" creationId="{E26A40ED-C221-DC03-319A-F9EA2E1D4AE5}"/>
          </ac:picMkLst>
        </pc:picChg>
        <pc:picChg chg="add mod">
          <ac:chgData name="Marc ." userId="f47a965ea1acffd0" providerId="LiveId" clId="{14C46161-A28D-4666-AB14-B9E66D60BFC5}" dt="2023-08-04T23:15:59.311" v="7195" actId="1076"/>
          <ac:picMkLst>
            <pc:docMk/>
            <pc:sldMk cId="2150567879" sldId="303"/>
            <ac:picMk id="18" creationId="{B3853B70-2150-D289-63FD-7583CA9E0353}"/>
          </ac:picMkLst>
        </pc:picChg>
      </pc:sldChg>
      <pc:sldChg chg="addSp modSp mod">
        <pc:chgData name="Marc ." userId="f47a965ea1acffd0" providerId="LiveId" clId="{14C46161-A28D-4666-AB14-B9E66D60BFC5}" dt="2023-08-04T23:22:00.540" v="7468" actId="113"/>
        <pc:sldMkLst>
          <pc:docMk/>
          <pc:sldMk cId="825209849" sldId="304"/>
        </pc:sldMkLst>
        <pc:spChg chg="add mod">
          <ac:chgData name="Marc ." userId="f47a965ea1acffd0" providerId="LiveId" clId="{14C46161-A28D-4666-AB14-B9E66D60BFC5}" dt="2023-08-04T23:18:18.068" v="7307" actId="14100"/>
          <ac:spMkLst>
            <pc:docMk/>
            <pc:sldMk cId="825209849" sldId="304"/>
            <ac:spMk id="3" creationId="{1EA8ECB3-71A9-91A2-1A5F-71A2C85F2CD1}"/>
          </ac:spMkLst>
        </pc:spChg>
        <pc:spChg chg="mod">
          <ac:chgData name="Marc ." userId="f47a965ea1acffd0" providerId="LiveId" clId="{14C46161-A28D-4666-AB14-B9E66D60BFC5}" dt="2023-08-04T23:22:00.540" v="7468" actId="113"/>
          <ac:spMkLst>
            <pc:docMk/>
            <pc:sldMk cId="825209849" sldId="304"/>
            <ac:spMk id="9" creationId="{2E51A10D-4D38-2D2A-1B27-729567A8C906}"/>
          </ac:spMkLst>
        </pc:spChg>
        <pc:spChg chg="add mod">
          <ac:chgData name="Marc ." userId="f47a965ea1acffd0" providerId="LiveId" clId="{14C46161-A28D-4666-AB14-B9E66D60BFC5}" dt="2023-08-04T23:19:03.709" v="7369" actId="14100"/>
          <ac:spMkLst>
            <pc:docMk/>
            <pc:sldMk cId="825209849" sldId="304"/>
            <ac:spMk id="10" creationId="{A051F267-8C31-1602-397B-7FE58E866948}"/>
          </ac:spMkLst>
        </pc:spChg>
        <pc:spChg chg="add mod">
          <ac:chgData name="Marc ." userId="f47a965ea1acffd0" providerId="LiveId" clId="{14C46161-A28D-4666-AB14-B9E66D60BFC5}" dt="2023-08-04T23:19:10.921" v="7373" actId="14100"/>
          <ac:spMkLst>
            <pc:docMk/>
            <pc:sldMk cId="825209849" sldId="304"/>
            <ac:spMk id="12" creationId="{B047B2F4-C0CE-C6A3-23B5-921B698C9C9F}"/>
          </ac:spMkLst>
        </pc:spChg>
        <pc:spChg chg="add mod">
          <ac:chgData name="Marc ." userId="f47a965ea1acffd0" providerId="LiveId" clId="{14C46161-A28D-4666-AB14-B9E66D60BFC5}" dt="2023-08-04T23:19:19.605" v="7377" actId="14100"/>
          <ac:spMkLst>
            <pc:docMk/>
            <pc:sldMk cId="825209849" sldId="304"/>
            <ac:spMk id="13" creationId="{63343ECB-50E2-927E-AA50-03164B415EC7}"/>
          </ac:spMkLst>
        </pc:spChg>
      </pc:sldChg>
      <pc:sldChg chg="modSp mod">
        <pc:chgData name="Marc ." userId="f47a965ea1acffd0" providerId="LiveId" clId="{14C46161-A28D-4666-AB14-B9E66D60BFC5}" dt="2023-08-04T23:20:10.893" v="7383" actId="14100"/>
        <pc:sldMkLst>
          <pc:docMk/>
          <pc:sldMk cId="3875921651" sldId="305"/>
        </pc:sldMkLst>
        <pc:spChg chg="mod">
          <ac:chgData name="Marc ." userId="f47a965ea1acffd0" providerId="LiveId" clId="{14C46161-A28D-4666-AB14-B9E66D60BFC5}" dt="2023-08-04T23:19:37.354" v="7378" actId="11"/>
          <ac:spMkLst>
            <pc:docMk/>
            <pc:sldMk cId="3875921651" sldId="305"/>
            <ac:spMk id="9" creationId="{B4099CC0-2EC7-547B-AA5E-2CA6DDB4335F}"/>
          </ac:spMkLst>
        </pc:spChg>
        <pc:spChg chg="mod">
          <ac:chgData name="Marc ." userId="f47a965ea1acffd0" providerId="LiveId" clId="{14C46161-A28D-4666-AB14-B9E66D60BFC5}" dt="2023-08-04T23:20:10.893" v="7383" actId="14100"/>
          <ac:spMkLst>
            <pc:docMk/>
            <pc:sldMk cId="3875921651" sldId="305"/>
            <ac:spMk id="14" creationId="{EA1B8CCE-E8B0-FBF5-0912-78A871B2F233}"/>
          </ac:spMkLst>
        </pc:spChg>
        <pc:spChg chg="mod">
          <ac:chgData name="Marc ." userId="f47a965ea1acffd0" providerId="LiveId" clId="{14C46161-A28D-4666-AB14-B9E66D60BFC5}" dt="2023-08-04T23:19:39.782" v="7380" actId="20577"/>
          <ac:spMkLst>
            <pc:docMk/>
            <pc:sldMk cId="3875921651" sldId="305"/>
            <ac:spMk id="17" creationId="{167465DC-3699-5472-9816-2E13F0FBD61B}"/>
          </ac:spMkLst>
        </pc:spChg>
      </pc:sldChg>
      <pc:sldChg chg="addSp modSp mod">
        <pc:chgData name="Marc ." userId="f47a965ea1acffd0" providerId="LiveId" clId="{14C46161-A28D-4666-AB14-B9E66D60BFC5}" dt="2023-08-04T23:21:36.037" v="7416" actId="113"/>
        <pc:sldMkLst>
          <pc:docMk/>
          <pc:sldMk cId="3283270270" sldId="306"/>
        </pc:sldMkLst>
        <pc:spChg chg="add mod">
          <ac:chgData name="Marc ." userId="f47a965ea1acffd0" providerId="LiveId" clId="{14C46161-A28D-4666-AB14-B9E66D60BFC5}" dt="2023-08-04T23:20:24.325" v="7389" actId="14100"/>
          <ac:spMkLst>
            <pc:docMk/>
            <pc:sldMk cId="3283270270" sldId="306"/>
            <ac:spMk id="3" creationId="{D31F01D9-8FD9-6E22-85DD-BB7F466053AA}"/>
          </ac:spMkLst>
        </pc:spChg>
        <pc:spChg chg="mod">
          <ac:chgData name="Marc ." userId="f47a965ea1acffd0" providerId="LiveId" clId="{14C46161-A28D-4666-AB14-B9E66D60BFC5}" dt="2023-08-04T23:21:36.037" v="7416" actId="113"/>
          <ac:spMkLst>
            <pc:docMk/>
            <pc:sldMk cId="3283270270" sldId="306"/>
            <ac:spMk id="9" creationId="{E36E3115-D9A3-6B4E-7747-369C01584578}"/>
          </ac:spMkLst>
        </pc:spChg>
        <pc:spChg chg="add mod">
          <ac:chgData name="Marc ." userId="f47a965ea1acffd0" providerId="LiveId" clId="{14C46161-A28D-4666-AB14-B9E66D60BFC5}" dt="2023-08-04T23:20:33.449" v="7393" actId="14100"/>
          <ac:spMkLst>
            <pc:docMk/>
            <pc:sldMk cId="3283270270" sldId="306"/>
            <ac:spMk id="11" creationId="{94D3684A-9776-05B2-D7E3-70588D898F62}"/>
          </ac:spMkLst>
        </pc:spChg>
        <pc:spChg chg="add mod">
          <ac:chgData name="Marc ." userId="f47a965ea1acffd0" providerId="LiveId" clId="{14C46161-A28D-4666-AB14-B9E66D60BFC5}" dt="2023-08-04T23:20:42" v="7397" actId="14100"/>
          <ac:spMkLst>
            <pc:docMk/>
            <pc:sldMk cId="3283270270" sldId="306"/>
            <ac:spMk id="14" creationId="{19EA395A-DFA8-49FA-81E3-C55C8D07B6E8}"/>
          </ac:spMkLst>
        </pc:spChg>
        <pc:spChg chg="add mod">
          <ac:chgData name="Marc ." userId="f47a965ea1acffd0" providerId="LiveId" clId="{14C46161-A28D-4666-AB14-B9E66D60BFC5}" dt="2023-08-04T23:20:53.215" v="7401" actId="14100"/>
          <ac:spMkLst>
            <pc:docMk/>
            <pc:sldMk cId="3283270270" sldId="306"/>
            <ac:spMk id="15" creationId="{C97D0A16-E04E-5EAA-F3CD-848487A9B53E}"/>
          </ac:spMkLst>
        </pc:spChg>
        <pc:spChg chg="add mod">
          <ac:chgData name="Marc ." userId="f47a965ea1acffd0" providerId="LiveId" clId="{14C46161-A28D-4666-AB14-B9E66D60BFC5}" dt="2023-08-04T23:21:02.722" v="7404" actId="14100"/>
          <ac:spMkLst>
            <pc:docMk/>
            <pc:sldMk cId="3283270270" sldId="306"/>
            <ac:spMk id="17" creationId="{4533CE32-1D3D-A37E-C7E3-967D4F492968}"/>
          </ac:spMkLst>
        </pc:spChg>
        <pc:spChg chg="mod">
          <ac:chgData name="Marc ." userId="f47a965ea1acffd0" providerId="LiveId" clId="{14C46161-A28D-4666-AB14-B9E66D60BFC5}" dt="2023-08-04T23:21:11.738" v="7407" actId="20577"/>
          <ac:spMkLst>
            <pc:docMk/>
            <pc:sldMk cId="3283270270" sldId="306"/>
            <ac:spMk id="22" creationId="{BE4A09BC-6F8D-6158-A124-BB1C11A210C4}"/>
          </ac:spMkLst>
        </pc:spChg>
        <pc:spChg chg="mod">
          <ac:chgData name="Marc ." userId="f47a965ea1acffd0" providerId="LiveId" clId="{14C46161-A28D-4666-AB14-B9E66D60BFC5}" dt="2023-08-04T23:21:14.641" v="7409" actId="20577"/>
          <ac:spMkLst>
            <pc:docMk/>
            <pc:sldMk cId="3283270270" sldId="306"/>
            <ac:spMk id="23" creationId="{3C7788A4-0F18-ED82-D431-440BB4DF1DCC}"/>
          </ac:spMkLst>
        </pc:spChg>
        <pc:spChg chg="mod">
          <ac:chgData name="Marc ." userId="f47a965ea1acffd0" providerId="LiveId" clId="{14C46161-A28D-4666-AB14-B9E66D60BFC5}" dt="2023-08-04T23:21:18.758" v="7413" actId="20577"/>
          <ac:spMkLst>
            <pc:docMk/>
            <pc:sldMk cId="3283270270" sldId="306"/>
            <ac:spMk id="24" creationId="{45CAB8D1-08A2-F9ED-35BA-609F955E6A8E}"/>
          </ac:spMkLst>
        </pc:spChg>
        <pc:spChg chg="mod">
          <ac:chgData name="Marc ." userId="f47a965ea1acffd0" providerId="LiveId" clId="{14C46161-A28D-4666-AB14-B9E66D60BFC5}" dt="2023-08-04T23:21:20.535" v="7415" actId="20577"/>
          <ac:spMkLst>
            <pc:docMk/>
            <pc:sldMk cId="3283270270" sldId="306"/>
            <ac:spMk id="25" creationId="{982399F1-3113-1169-EE42-27A55EF2B9DF}"/>
          </ac:spMkLst>
        </pc:spChg>
        <pc:spChg chg="mod">
          <ac:chgData name="Marc ." userId="f47a965ea1acffd0" providerId="LiveId" clId="{14C46161-A28D-4666-AB14-B9E66D60BFC5}" dt="2023-08-04T23:21:16.644" v="7411" actId="20577"/>
          <ac:spMkLst>
            <pc:docMk/>
            <pc:sldMk cId="3283270270" sldId="306"/>
            <ac:spMk id="28" creationId="{9234684C-FCD8-20CD-0C6B-A333375B2F7A}"/>
          </ac:spMkLst>
        </pc:spChg>
        <pc:picChg chg="mod">
          <ac:chgData name="Marc ." userId="f47a965ea1acffd0" providerId="LiveId" clId="{14C46161-A28D-4666-AB14-B9E66D60BFC5}" dt="2023-08-04T23:20:16.126" v="7386" actId="1076"/>
          <ac:picMkLst>
            <pc:docMk/>
            <pc:sldMk cId="3283270270" sldId="306"/>
            <ac:picMk id="12" creationId="{0E984E98-23EA-7F8C-9A48-BF5FBBF33917}"/>
          </ac:picMkLst>
        </pc:picChg>
      </pc:sldChg>
      <pc:sldChg chg="addSp modSp mod">
        <pc:chgData name="Marc ." userId="f47a965ea1acffd0" providerId="LiveId" clId="{14C46161-A28D-4666-AB14-B9E66D60BFC5}" dt="2023-08-04T23:23:36.322" v="7491" actId="20577"/>
        <pc:sldMkLst>
          <pc:docMk/>
          <pc:sldMk cId="3517767543" sldId="307"/>
        </pc:sldMkLst>
        <pc:spChg chg="add mod">
          <ac:chgData name="Marc ." userId="f47a965ea1acffd0" providerId="LiveId" clId="{14C46161-A28D-4666-AB14-B9E66D60BFC5}" dt="2023-08-04T23:22:31.405" v="7473" actId="14100"/>
          <ac:spMkLst>
            <pc:docMk/>
            <pc:sldMk cId="3517767543" sldId="307"/>
            <ac:spMk id="3" creationId="{202E6AA3-CF53-AE2B-CC15-4EFADA60F318}"/>
          </ac:spMkLst>
        </pc:spChg>
        <pc:spChg chg="mod">
          <ac:chgData name="Marc ." userId="f47a965ea1acffd0" providerId="LiveId" clId="{14C46161-A28D-4666-AB14-B9E66D60BFC5}" dt="2023-08-04T23:23:02.146" v="7480" actId="20577"/>
          <ac:spMkLst>
            <pc:docMk/>
            <pc:sldMk cId="3517767543" sldId="307"/>
            <ac:spMk id="10" creationId="{6C25F58D-E390-3DDD-2016-E62B1AE9C06D}"/>
          </ac:spMkLst>
        </pc:spChg>
        <pc:spChg chg="add mod">
          <ac:chgData name="Marc ." userId="f47a965ea1acffd0" providerId="LiveId" clId="{14C46161-A28D-4666-AB14-B9E66D60BFC5}" dt="2023-08-04T23:22:38.245" v="7476" actId="14100"/>
          <ac:spMkLst>
            <pc:docMk/>
            <pc:sldMk cId="3517767543" sldId="307"/>
            <ac:spMk id="11" creationId="{1BCCA3A8-4532-F62D-05AA-CDCE622BA17B}"/>
          </ac:spMkLst>
        </pc:spChg>
        <pc:spChg chg="add mod">
          <ac:chgData name="Marc ." userId="f47a965ea1acffd0" providerId="LiveId" clId="{14C46161-A28D-4666-AB14-B9E66D60BFC5}" dt="2023-08-04T23:23:12.355" v="7484" actId="14100"/>
          <ac:spMkLst>
            <pc:docMk/>
            <pc:sldMk cId="3517767543" sldId="307"/>
            <ac:spMk id="12" creationId="{48C88FC3-D80C-1AC2-CBE8-A3D05AF7A309}"/>
          </ac:spMkLst>
        </pc:spChg>
        <pc:spChg chg="mod">
          <ac:chgData name="Marc ." userId="f47a965ea1acffd0" providerId="LiveId" clId="{14C46161-A28D-4666-AB14-B9E66D60BFC5}" dt="2023-08-04T23:23:32.024" v="7487" actId="20577"/>
          <ac:spMkLst>
            <pc:docMk/>
            <pc:sldMk cId="3517767543" sldId="307"/>
            <ac:spMk id="16" creationId="{E5359915-554D-171B-0881-D0E628448378}"/>
          </ac:spMkLst>
        </pc:spChg>
        <pc:spChg chg="mod">
          <ac:chgData name="Marc ." userId="f47a965ea1acffd0" providerId="LiveId" clId="{14C46161-A28D-4666-AB14-B9E66D60BFC5}" dt="2023-08-04T23:23:34.342" v="7489" actId="20577"/>
          <ac:spMkLst>
            <pc:docMk/>
            <pc:sldMk cId="3517767543" sldId="307"/>
            <ac:spMk id="17" creationId="{6EF62974-DDCC-8638-DE9E-78EBECD8FA7B}"/>
          </ac:spMkLst>
        </pc:spChg>
        <pc:spChg chg="mod">
          <ac:chgData name="Marc ." userId="f47a965ea1acffd0" providerId="LiveId" clId="{14C46161-A28D-4666-AB14-B9E66D60BFC5}" dt="2023-08-04T23:23:36.322" v="7491" actId="20577"/>
          <ac:spMkLst>
            <pc:docMk/>
            <pc:sldMk cId="3517767543" sldId="307"/>
            <ac:spMk id="18" creationId="{70D425C8-A554-BA35-05CF-5312F0770D73}"/>
          </ac:spMkLst>
        </pc:spChg>
      </pc:sldChg>
      <pc:sldChg chg="modSp mod">
        <pc:chgData name="Marc ." userId="f47a965ea1acffd0" providerId="LiveId" clId="{14C46161-A28D-4666-AB14-B9E66D60BFC5}" dt="2023-08-04T23:25:45.969" v="7541" actId="20577"/>
        <pc:sldMkLst>
          <pc:docMk/>
          <pc:sldMk cId="1698422211" sldId="308"/>
        </pc:sldMkLst>
        <pc:spChg chg="mod">
          <ac:chgData name="Marc ." userId="f47a965ea1acffd0" providerId="LiveId" clId="{14C46161-A28D-4666-AB14-B9E66D60BFC5}" dt="2023-08-04T23:25:45.969" v="7541" actId="20577"/>
          <ac:spMkLst>
            <pc:docMk/>
            <pc:sldMk cId="1698422211" sldId="308"/>
            <ac:spMk id="9" creationId="{4035F808-5C54-96E6-FA9A-8B115D7E4DE6}"/>
          </ac:spMkLst>
        </pc:spChg>
      </pc:sldChg>
      <pc:sldChg chg="modSp mod">
        <pc:chgData name="Marc ." userId="f47a965ea1acffd0" providerId="LiveId" clId="{14C46161-A28D-4666-AB14-B9E66D60BFC5}" dt="2023-08-04T23:26:33.205" v="7635" actId="14100"/>
        <pc:sldMkLst>
          <pc:docMk/>
          <pc:sldMk cId="2884715617" sldId="309"/>
        </pc:sldMkLst>
        <pc:spChg chg="mod">
          <ac:chgData name="Marc ." userId="f47a965ea1acffd0" providerId="LiveId" clId="{14C46161-A28D-4666-AB14-B9E66D60BFC5}" dt="2023-08-04T23:26:33.205" v="7635" actId="14100"/>
          <ac:spMkLst>
            <pc:docMk/>
            <pc:sldMk cId="2884715617" sldId="309"/>
            <ac:spMk id="9" creationId="{EDBD101F-DA73-C04B-0A99-6A94E38A18E0}"/>
          </ac:spMkLst>
        </pc:spChg>
      </pc:sldChg>
      <pc:sldChg chg="modSp mod">
        <pc:chgData name="Marc ." userId="f47a965ea1acffd0" providerId="LiveId" clId="{14C46161-A28D-4666-AB14-B9E66D60BFC5}" dt="2023-08-07T15:39:57.599" v="7982" actId="113"/>
        <pc:sldMkLst>
          <pc:docMk/>
          <pc:sldMk cId="3235444553" sldId="310"/>
        </pc:sldMkLst>
        <pc:spChg chg="mod">
          <ac:chgData name="Marc ." userId="f47a965ea1acffd0" providerId="LiveId" clId="{14C46161-A28D-4666-AB14-B9E66D60BFC5}" dt="2023-08-03T13:11:51.953" v="532" actId="113"/>
          <ac:spMkLst>
            <pc:docMk/>
            <pc:sldMk cId="3235444553" sldId="310"/>
            <ac:spMk id="3" creationId="{44B7DBE3-FD04-261D-B12E-3F868C4AC34E}"/>
          </ac:spMkLst>
        </pc:spChg>
        <pc:spChg chg="mod">
          <ac:chgData name="Marc ." userId="f47a965ea1acffd0" providerId="LiveId" clId="{14C46161-A28D-4666-AB14-B9E66D60BFC5}" dt="2023-08-03T13:11:56.160" v="533" actId="113"/>
          <ac:spMkLst>
            <pc:docMk/>
            <pc:sldMk cId="3235444553" sldId="310"/>
            <ac:spMk id="10" creationId="{C634527F-71DE-CE0E-3F73-0E56BF66FCB1}"/>
          </ac:spMkLst>
        </pc:spChg>
        <pc:spChg chg="mod">
          <ac:chgData name="Marc ." userId="f47a965ea1acffd0" providerId="LiveId" clId="{14C46161-A28D-4666-AB14-B9E66D60BFC5}" dt="2023-08-07T15:39:47.737" v="7978" actId="20577"/>
          <ac:spMkLst>
            <pc:docMk/>
            <pc:sldMk cId="3235444553" sldId="310"/>
            <ac:spMk id="14" creationId="{EF4B4229-6F53-360E-6CF0-F9F5B283761D}"/>
          </ac:spMkLst>
        </pc:spChg>
        <pc:spChg chg="mod">
          <ac:chgData name="Marc ." userId="f47a965ea1acffd0" providerId="LiveId" clId="{14C46161-A28D-4666-AB14-B9E66D60BFC5}" dt="2023-08-07T15:39:57.599" v="7982" actId="113"/>
          <ac:spMkLst>
            <pc:docMk/>
            <pc:sldMk cId="3235444553" sldId="310"/>
            <ac:spMk id="15" creationId="{1E6D31DA-08B6-55D0-3CE8-92CF5D191962}"/>
          </ac:spMkLst>
        </pc:spChg>
        <pc:spChg chg="mod">
          <ac:chgData name="Marc ." userId="f47a965ea1acffd0" providerId="LiveId" clId="{14C46161-A28D-4666-AB14-B9E66D60BFC5}" dt="2023-08-07T15:37:10.706" v="7807" actId="404"/>
          <ac:spMkLst>
            <pc:docMk/>
            <pc:sldMk cId="3235444553" sldId="310"/>
            <ac:spMk id="18" creationId="{4EB43D9E-14BB-1857-A8A0-A59110AF7CE1}"/>
          </ac:spMkLst>
        </pc:spChg>
      </pc:sldChg>
      <pc:sldChg chg="addSp delSp modSp add mod ord">
        <pc:chgData name="Marc ." userId="f47a965ea1acffd0" providerId="LiveId" clId="{14C46161-A28D-4666-AB14-B9E66D60BFC5}" dt="2023-08-04T23:24:12.479" v="7504" actId="113"/>
        <pc:sldMkLst>
          <pc:docMk/>
          <pc:sldMk cId="2934413964" sldId="311"/>
        </pc:sldMkLst>
        <pc:spChg chg="del mod">
          <ac:chgData name="Marc ." userId="f47a965ea1acffd0" providerId="LiveId" clId="{14C46161-A28D-4666-AB14-B9E66D60BFC5}" dt="2023-08-03T13:03:44.086" v="11" actId="478"/>
          <ac:spMkLst>
            <pc:docMk/>
            <pc:sldMk cId="2934413964" sldId="311"/>
            <ac:spMk id="9" creationId="{EDBD101F-DA73-C04B-0A99-6A94E38A18E0}"/>
          </ac:spMkLst>
        </pc:spChg>
        <pc:spChg chg="del">
          <ac:chgData name="Marc ." userId="f47a965ea1acffd0" providerId="LiveId" clId="{14C46161-A28D-4666-AB14-B9E66D60BFC5}" dt="2023-08-03T13:03:17.663" v="5" actId="478"/>
          <ac:spMkLst>
            <pc:docMk/>
            <pc:sldMk cId="2934413964" sldId="311"/>
            <ac:spMk id="16" creationId="{AB21710D-AE6A-496D-3D91-0FCD98BE48FF}"/>
          </ac:spMkLst>
        </pc:spChg>
        <pc:spChg chg="del">
          <ac:chgData name="Marc ." userId="f47a965ea1acffd0" providerId="LiveId" clId="{14C46161-A28D-4666-AB14-B9E66D60BFC5}" dt="2023-08-03T13:03:19.087" v="6" actId="478"/>
          <ac:spMkLst>
            <pc:docMk/>
            <pc:sldMk cId="2934413964" sldId="311"/>
            <ac:spMk id="17" creationId="{8DA049E0-6D15-A91E-862C-64BB2AE3FB07}"/>
          </ac:spMkLst>
        </pc:spChg>
        <pc:spChg chg="del">
          <ac:chgData name="Marc ." userId="f47a965ea1acffd0" providerId="LiveId" clId="{14C46161-A28D-4666-AB14-B9E66D60BFC5}" dt="2023-08-03T13:03:21.088" v="7" actId="478"/>
          <ac:spMkLst>
            <pc:docMk/>
            <pc:sldMk cId="2934413964" sldId="311"/>
            <ac:spMk id="18" creationId="{D0A8D0E4-F616-A409-05A4-5B86B18361BC}"/>
          </ac:spMkLst>
        </pc:spChg>
        <pc:spChg chg="add mod">
          <ac:chgData name="Marc ." userId="f47a965ea1acffd0" providerId="LiveId" clId="{14C46161-A28D-4666-AB14-B9E66D60BFC5}" dt="2023-08-04T23:24:12.479" v="7504" actId="113"/>
          <ac:spMkLst>
            <pc:docMk/>
            <pc:sldMk cId="2934413964" sldId="311"/>
            <ac:spMk id="22" creationId="{74B5BF8E-1A02-6770-BADD-3035901AC078}"/>
          </ac:spMkLst>
        </pc:spChg>
        <pc:spChg chg="add mod">
          <ac:chgData name="Marc ." userId="f47a965ea1acffd0" providerId="LiveId" clId="{14C46161-A28D-4666-AB14-B9E66D60BFC5}" dt="2023-08-04T23:23:57.472" v="7497" actId="20577"/>
          <ac:spMkLst>
            <pc:docMk/>
            <pc:sldMk cId="2934413964" sldId="311"/>
            <ac:spMk id="23" creationId="{502F7DBD-D69F-95B9-BB5B-839077686676}"/>
          </ac:spMkLst>
        </pc:spChg>
        <pc:spChg chg="add mod">
          <ac:chgData name="Marc ." userId="f47a965ea1acffd0" providerId="LiveId" clId="{14C46161-A28D-4666-AB14-B9E66D60BFC5}" dt="2023-08-04T23:24:00.307" v="7499" actId="20577"/>
          <ac:spMkLst>
            <pc:docMk/>
            <pc:sldMk cId="2934413964" sldId="311"/>
            <ac:spMk id="24" creationId="{2891DB7D-100F-D938-B70F-FD8DCDC55362}"/>
          </ac:spMkLst>
        </pc:spChg>
        <pc:spChg chg="add mod">
          <ac:chgData name="Marc ." userId="f47a965ea1acffd0" providerId="LiveId" clId="{14C46161-A28D-4666-AB14-B9E66D60BFC5}" dt="2023-08-04T23:24:02.264" v="7501" actId="20577"/>
          <ac:spMkLst>
            <pc:docMk/>
            <pc:sldMk cId="2934413964" sldId="311"/>
            <ac:spMk id="25" creationId="{C7DCEF93-53FF-42D7-0FD7-32E9D81A2CCA}"/>
          </ac:spMkLst>
        </pc:spChg>
        <pc:spChg chg="add mod">
          <ac:chgData name="Marc ." userId="f47a965ea1acffd0" providerId="LiveId" clId="{14C46161-A28D-4666-AB14-B9E66D60BFC5}" dt="2023-08-04T23:24:04.110" v="7503" actId="20577"/>
          <ac:spMkLst>
            <pc:docMk/>
            <pc:sldMk cId="2934413964" sldId="311"/>
            <ac:spMk id="26" creationId="{2D748725-BE62-92EF-DB44-9B72DF2F3BCF}"/>
          </ac:spMkLst>
        </pc:spChg>
        <pc:spChg chg="add mod">
          <ac:chgData name="Marc ." userId="f47a965ea1acffd0" providerId="LiveId" clId="{14C46161-A28D-4666-AB14-B9E66D60BFC5}" dt="2023-08-03T13:09:45.849" v="481" actId="14100"/>
          <ac:spMkLst>
            <pc:docMk/>
            <pc:sldMk cId="2934413964" sldId="311"/>
            <ac:spMk id="27" creationId="{9FDD0A82-47E1-B826-48A0-018A052AEF94}"/>
          </ac:spMkLst>
        </pc:spChg>
        <pc:spChg chg="add mod">
          <ac:chgData name="Marc ." userId="f47a965ea1acffd0" providerId="LiveId" clId="{14C46161-A28D-4666-AB14-B9E66D60BFC5}" dt="2023-08-03T13:09:51.577" v="484" actId="14100"/>
          <ac:spMkLst>
            <pc:docMk/>
            <pc:sldMk cId="2934413964" sldId="311"/>
            <ac:spMk id="28" creationId="{D4B56518-FF7A-4BEA-263D-D739416DBD16}"/>
          </ac:spMkLst>
        </pc:spChg>
        <pc:spChg chg="add mod">
          <ac:chgData name="Marc ." userId="f47a965ea1acffd0" providerId="LiveId" clId="{14C46161-A28D-4666-AB14-B9E66D60BFC5}" dt="2023-08-03T13:09:57.787" v="487" actId="14100"/>
          <ac:spMkLst>
            <pc:docMk/>
            <pc:sldMk cId="2934413964" sldId="311"/>
            <ac:spMk id="29" creationId="{23F55E2B-340C-9012-FA9D-1BA9EB4C27CC}"/>
          </ac:spMkLst>
        </pc:spChg>
        <pc:spChg chg="add mod">
          <ac:chgData name="Marc ." userId="f47a965ea1acffd0" providerId="LiveId" clId="{14C46161-A28D-4666-AB14-B9E66D60BFC5}" dt="2023-08-03T13:10:06.023" v="491" actId="14100"/>
          <ac:spMkLst>
            <pc:docMk/>
            <pc:sldMk cId="2934413964" sldId="311"/>
            <ac:spMk id="30" creationId="{A1156898-A317-35F8-10AB-5691E366E68B}"/>
          </ac:spMkLst>
        </pc:spChg>
        <pc:spChg chg="add mod">
          <ac:chgData name="Marc ." userId="f47a965ea1acffd0" providerId="LiveId" clId="{14C46161-A28D-4666-AB14-B9E66D60BFC5}" dt="2023-08-03T13:10:12.188" v="494" actId="14100"/>
          <ac:spMkLst>
            <pc:docMk/>
            <pc:sldMk cId="2934413964" sldId="311"/>
            <ac:spMk id="31" creationId="{A94BC0C0-8B3E-5CAB-D8CF-9D84C931874C}"/>
          </ac:spMkLst>
        </pc:spChg>
        <pc:picChg chg="add mod">
          <ac:chgData name="Marc ." userId="f47a965ea1acffd0" providerId="LiveId" clId="{14C46161-A28D-4666-AB14-B9E66D60BFC5}" dt="2023-08-03T13:08:21.580" v="445" actId="1076"/>
          <ac:picMkLst>
            <pc:docMk/>
            <pc:sldMk cId="2934413964" sldId="311"/>
            <ac:picMk id="10" creationId="{3A6E22C9-8C28-D792-D968-D22C77C8CF1D}"/>
          </ac:picMkLst>
        </pc:picChg>
        <pc:picChg chg="add mod">
          <ac:chgData name="Marc ." userId="f47a965ea1acffd0" providerId="LiveId" clId="{14C46161-A28D-4666-AB14-B9E66D60BFC5}" dt="2023-08-03T13:09:06.853" v="465" actId="1076"/>
          <ac:picMkLst>
            <pc:docMk/>
            <pc:sldMk cId="2934413964" sldId="311"/>
            <ac:picMk id="12" creationId="{5C488B6B-7A34-2DD9-0335-B360B420D347}"/>
          </ac:picMkLst>
        </pc:picChg>
        <pc:picChg chg="del">
          <ac:chgData name="Marc ." userId="f47a965ea1acffd0" providerId="LiveId" clId="{14C46161-A28D-4666-AB14-B9E66D60BFC5}" dt="2023-08-03T13:03:14.816" v="3" actId="478"/>
          <ac:picMkLst>
            <pc:docMk/>
            <pc:sldMk cId="2934413964" sldId="311"/>
            <ac:picMk id="13" creationId="{CC2718EB-BD41-9F41-7B55-CC877C4D69FF}"/>
          </ac:picMkLst>
        </pc:picChg>
        <pc:picChg chg="del">
          <ac:chgData name="Marc ." userId="f47a965ea1acffd0" providerId="LiveId" clId="{14C46161-A28D-4666-AB14-B9E66D60BFC5}" dt="2023-08-03T13:03:16.112" v="4" actId="478"/>
          <ac:picMkLst>
            <pc:docMk/>
            <pc:sldMk cId="2934413964" sldId="311"/>
            <ac:picMk id="15" creationId="{7B5FA362-477A-CB16-B147-99AF6C83118A}"/>
          </ac:picMkLst>
        </pc:picChg>
        <pc:picChg chg="add mod">
          <ac:chgData name="Marc ." userId="f47a965ea1acffd0" providerId="LiveId" clId="{14C46161-A28D-4666-AB14-B9E66D60BFC5}" dt="2023-08-03T13:06:07.694" v="24" actId="1076"/>
          <ac:picMkLst>
            <pc:docMk/>
            <pc:sldMk cId="2934413964" sldId="311"/>
            <ac:picMk id="19" creationId="{D5D18E11-3D9F-6448-931B-DE6F0E4E1B90}"/>
          </ac:picMkLst>
        </pc:picChg>
        <pc:picChg chg="add mod">
          <ac:chgData name="Marc ." userId="f47a965ea1acffd0" providerId="LiveId" clId="{14C46161-A28D-4666-AB14-B9E66D60BFC5}" dt="2023-08-03T13:05:44.124" v="17" actId="1076"/>
          <ac:picMkLst>
            <pc:docMk/>
            <pc:sldMk cId="2934413964" sldId="311"/>
            <ac:picMk id="21" creationId="{DECE2DC4-EC00-8875-57EB-0FB1BEF290A6}"/>
          </ac:picMkLst>
        </pc:picChg>
      </pc:sldChg>
      <pc:sldChg chg="modSp add mod">
        <pc:chgData name="Marc ." userId="f47a965ea1acffd0" providerId="LiveId" clId="{14C46161-A28D-4666-AB14-B9E66D60BFC5}" dt="2023-08-16T21:17:09.267" v="8398" actId="14100"/>
        <pc:sldMkLst>
          <pc:docMk/>
          <pc:sldMk cId="2267375140" sldId="312"/>
        </pc:sldMkLst>
        <pc:spChg chg="mod">
          <ac:chgData name="Marc ." userId="f47a965ea1acffd0" providerId="LiveId" clId="{14C46161-A28D-4666-AB14-B9E66D60BFC5}" dt="2023-08-16T21:17:03.346" v="8397" actId="403"/>
          <ac:spMkLst>
            <pc:docMk/>
            <pc:sldMk cId="2267375140" sldId="312"/>
            <ac:spMk id="3" creationId="{EE1A4FD9-623B-95F4-ACF0-C11E5D29870A}"/>
          </ac:spMkLst>
        </pc:spChg>
        <pc:spChg chg="mod">
          <ac:chgData name="Marc ." userId="f47a965ea1acffd0" providerId="LiveId" clId="{14C46161-A28D-4666-AB14-B9E66D60BFC5}" dt="2023-08-16T21:17:09.267" v="8398" actId="14100"/>
          <ac:spMkLst>
            <pc:docMk/>
            <pc:sldMk cId="2267375140" sldId="312"/>
            <ac:spMk id="9" creationId="{9FB255C2-3134-723B-D686-A5DB42D4113D}"/>
          </ac:spMkLst>
        </pc:spChg>
      </pc:sldChg>
      <pc:sldChg chg="addSp delSp modSp add mod">
        <pc:chgData name="Marc ." userId="f47a965ea1acffd0" providerId="LiveId" clId="{14C46161-A28D-4666-AB14-B9E66D60BFC5}" dt="2023-08-04T21:39:49.202" v="1013" actId="14100"/>
        <pc:sldMkLst>
          <pc:docMk/>
          <pc:sldMk cId="2303874322" sldId="313"/>
        </pc:sldMkLst>
        <pc:spChg chg="del">
          <ac:chgData name="Marc ." userId="f47a965ea1acffd0" providerId="LiveId" clId="{14C46161-A28D-4666-AB14-B9E66D60BFC5}" dt="2023-08-04T21:37:01.277" v="789" actId="478"/>
          <ac:spMkLst>
            <pc:docMk/>
            <pc:sldMk cId="2303874322" sldId="313"/>
            <ac:spMk id="3" creationId="{EE1A4FD9-623B-95F4-ACF0-C11E5D29870A}"/>
          </ac:spMkLst>
        </pc:spChg>
        <pc:spChg chg="del">
          <ac:chgData name="Marc ." userId="f47a965ea1acffd0" providerId="LiveId" clId="{14C46161-A28D-4666-AB14-B9E66D60BFC5}" dt="2023-08-04T21:35:14.012" v="724" actId="478"/>
          <ac:spMkLst>
            <pc:docMk/>
            <pc:sldMk cId="2303874322" sldId="313"/>
            <ac:spMk id="15" creationId="{D867962A-D80E-38D6-B156-98052219B9E9}"/>
          </ac:spMkLst>
        </pc:spChg>
        <pc:spChg chg="del">
          <ac:chgData name="Marc ." userId="f47a965ea1acffd0" providerId="LiveId" clId="{14C46161-A28D-4666-AB14-B9E66D60BFC5}" dt="2023-08-04T21:35:23.932" v="725" actId="478"/>
          <ac:spMkLst>
            <pc:docMk/>
            <pc:sldMk cId="2303874322" sldId="313"/>
            <ac:spMk id="16" creationId="{6F237526-1CB3-4C39-0C8A-7C53554E0A4B}"/>
          </ac:spMkLst>
        </pc:spChg>
        <pc:spChg chg="del">
          <ac:chgData name="Marc ." userId="f47a965ea1acffd0" providerId="LiveId" clId="{14C46161-A28D-4666-AB14-B9E66D60BFC5}" dt="2023-08-04T21:35:24.766" v="726" actId="478"/>
          <ac:spMkLst>
            <pc:docMk/>
            <pc:sldMk cId="2303874322" sldId="313"/>
            <ac:spMk id="17" creationId="{7DCC64B4-5F10-0618-F590-C6D0D15F4FC3}"/>
          </ac:spMkLst>
        </pc:spChg>
        <pc:spChg chg="del">
          <ac:chgData name="Marc ." userId="f47a965ea1acffd0" providerId="LiveId" clId="{14C46161-A28D-4666-AB14-B9E66D60BFC5}" dt="2023-08-04T21:35:25.575" v="727" actId="478"/>
          <ac:spMkLst>
            <pc:docMk/>
            <pc:sldMk cId="2303874322" sldId="313"/>
            <ac:spMk id="18" creationId="{746A6631-C3F9-4E6D-A543-71F1C833B49F}"/>
          </ac:spMkLst>
        </pc:spChg>
        <pc:spChg chg="del mod">
          <ac:chgData name="Marc ." userId="f47a965ea1acffd0" providerId="LiveId" clId="{14C46161-A28D-4666-AB14-B9E66D60BFC5}" dt="2023-08-04T21:35:27.420" v="729" actId="478"/>
          <ac:spMkLst>
            <pc:docMk/>
            <pc:sldMk cId="2303874322" sldId="313"/>
            <ac:spMk id="19" creationId="{45BE2819-2D28-BD75-9C07-B892D0A3CA3B}"/>
          </ac:spMkLst>
        </pc:spChg>
        <pc:spChg chg="del">
          <ac:chgData name="Marc ." userId="f47a965ea1acffd0" providerId="LiveId" clId="{14C46161-A28D-4666-AB14-B9E66D60BFC5}" dt="2023-08-04T21:35:28.747" v="730" actId="478"/>
          <ac:spMkLst>
            <pc:docMk/>
            <pc:sldMk cId="2303874322" sldId="313"/>
            <ac:spMk id="20" creationId="{5A947BA7-745A-BF50-E068-2FD2B216776E}"/>
          </ac:spMkLst>
        </pc:spChg>
        <pc:spChg chg="add del mod">
          <ac:chgData name="Marc ." userId="f47a965ea1acffd0" providerId="LiveId" clId="{14C46161-A28D-4666-AB14-B9E66D60BFC5}" dt="2023-08-04T21:37:34.078" v="832" actId="1076"/>
          <ac:spMkLst>
            <pc:docMk/>
            <pc:sldMk cId="2303874322" sldId="313"/>
            <ac:spMk id="26" creationId="{90A522A4-8AE0-5ECC-AB31-996C324C6D09}"/>
          </ac:spMkLst>
        </pc:spChg>
        <pc:spChg chg="add del mod">
          <ac:chgData name="Marc ." userId="f47a965ea1acffd0" providerId="LiveId" clId="{14C46161-A28D-4666-AB14-B9E66D60BFC5}" dt="2023-08-04T21:37:09.165" v="792" actId="478"/>
          <ac:spMkLst>
            <pc:docMk/>
            <pc:sldMk cId="2303874322" sldId="313"/>
            <ac:spMk id="28" creationId="{B2B740DC-BED3-B825-0953-DF003C5E07E7}"/>
          </ac:spMkLst>
        </pc:spChg>
        <pc:spChg chg="add mod">
          <ac:chgData name="Marc ." userId="f47a965ea1acffd0" providerId="LiveId" clId="{14C46161-A28D-4666-AB14-B9E66D60BFC5}" dt="2023-08-04T21:37:22.418" v="829" actId="20577"/>
          <ac:spMkLst>
            <pc:docMk/>
            <pc:sldMk cId="2303874322" sldId="313"/>
            <ac:spMk id="29" creationId="{5151BA77-CDC7-70F1-8C9E-54A2E16D3C8B}"/>
          </ac:spMkLst>
        </pc:spChg>
        <pc:spChg chg="add mod">
          <ac:chgData name="Marc ." userId="f47a965ea1acffd0" providerId="LiveId" clId="{14C46161-A28D-4666-AB14-B9E66D60BFC5}" dt="2023-08-04T21:38:02.382" v="857" actId="1076"/>
          <ac:spMkLst>
            <pc:docMk/>
            <pc:sldMk cId="2303874322" sldId="313"/>
            <ac:spMk id="30" creationId="{43EA5F02-C6D9-AE50-DF77-4AA936596898}"/>
          </ac:spMkLst>
        </pc:spChg>
        <pc:spChg chg="add mod">
          <ac:chgData name="Marc ." userId="f47a965ea1acffd0" providerId="LiveId" clId="{14C46161-A28D-4666-AB14-B9E66D60BFC5}" dt="2023-08-04T21:38:19.409" v="917" actId="20577"/>
          <ac:spMkLst>
            <pc:docMk/>
            <pc:sldMk cId="2303874322" sldId="313"/>
            <ac:spMk id="31" creationId="{8CDA718F-1831-AE8D-609A-49F6B0B88121}"/>
          </ac:spMkLst>
        </pc:spChg>
        <pc:spChg chg="add mod">
          <ac:chgData name="Marc ." userId="f47a965ea1acffd0" providerId="LiveId" clId="{14C46161-A28D-4666-AB14-B9E66D60BFC5}" dt="2023-08-04T21:38:45.582" v="955" actId="1076"/>
          <ac:spMkLst>
            <pc:docMk/>
            <pc:sldMk cId="2303874322" sldId="313"/>
            <ac:spMk id="32" creationId="{8F87E7E7-8EEC-E4F9-9C78-21BD23103A41}"/>
          </ac:spMkLst>
        </pc:spChg>
        <pc:spChg chg="add mod">
          <ac:chgData name="Marc ." userId="f47a965ea1acffd0" providerId="LiveId" clId="{14C46161-A28D-4666-AB14-B9E66D60BFC5}" dt="2023-08-04T21:39:21.689" v="1005" actId="20577"/>
          <ac:spMkLst>
            <pc:docMk/>
            <pc:sldMk cId="2303874322" sldId="313"/>
            <ac:spMk id="33" creationId="{27F77224-3A58-EB2D-DEA0-CA9A35F20769}"/>
          </ac:spMkLst>
        </pc:spChg>
        <pc:spChg chg="add mod">
          <ac:chgData name="Marc ." userId="f47a965ea1acffd0" providerId="LiveId" clId="{14C46161-A28D-4666-AB14-B9E66D60BFC5}" dt="2023-08-04T21:39:49.202" v="1013" actId="14100"/>
          <ac:spMkLst>
            <pc:docMk/>
            <pc:sldMk cId="2303874322" sldId="313"/>
            <ac:spMk id="34" creationId="{BB097A67-6121-27BF-0356-495152B77E1C}"/>
          </ac:spMkLst>
        </pc:spChg>
        <pc:picChg chg="mod">
          <ac:chgData name="Marc ." userId="f47a965ea1acffd0" providerId="LiveId" clId="{14C46161-A28D-4666-AB14-B9E66D60BFC5}" dt="2023-08-04T21:35:54.415" v="745" actId="1076"/>
          <ac:picMkLst>
            <pc:docMk/>
            <pc:sldMk cId="2303874322" sldId="313"/>
            <ac:picMk id="9" creationId="{DB71B542-40F6-63BE-9C86-204C111D834B}"/>
          </ac:picMkLst>
        </pc:picChg>
        <pc:picChg chg="mod">
          <ac:chgData name="Marc ." userId="f47a965ea1acffd0" providerId="LiveId" clId="{14C46161-A28D-4666-AB14-B9E66D60BFC5}" dt="2023-08-04T21:35:56.148" v="746" actId="1076"/>
          <ac:picMkLst>
            <pc:docMk/>
            <pc:sldMk cId="2303874322" sldId="313"/>
            <ac:picMk id="10" creationId="{203D4C0A-A396-639F-7A74-9E24319D71FF}"/>
          </ac:picMkLst>
        </pc:picChg>
        <pc:picChg chg="del">
          <ac:chgData name="Marc ." userId="f47a965ea1acffd0" providerId="LiveId" clId="{14C46161-A28D-4666-AB14-B9E66D60BFC5}" dt="2023-08-04T21:35:31.605" v="734" actId="478"/>
          <ac:picMkLst>
            <pc:docMk/>
            <pc:sldMk cId="2303874322" sldId="313"/>
            <ac:picMk id="11" creationId="{FD080479-C0B4-96D2-35F5-2B0288A32CDF}"/>
          </ac:picMkLst>
        </pc:picChg>
        <pc:picChg chg="del">
          <ac:chgData name="Marc ." userId="f47a965ea1acffd0" providerId="LiveId" clId="{14C46161-A28D-4666-AB14-B9E66D60BFC5}" dt="2023-08-04T21:35:31.065" v="733" actId="478"/>
          <ac:picMkLst>
            <pc:docMk/>
            <pc:sldMk cId="2303874322" sldId="313"/>
            <ac:picMk id="12" creationId="{B7C6214B-C086-E8A7-26DB-1C9332450C0B}"/>
          </ac:picMkLst>
        </pc:picChg>
        <pc:picChg chg="del">
          <ac:chgData name="Marc ." userId="f47a965ea1acffd0" providerId="LiveId" clId="{14C46161-A28D-4666-AB14-B9E66D60BFC5}" dt="2023-08-04T21:35:30.413" v="732" actId="478"/>
          <ac:picMkLst>
            <pc:docMk/>
            <pc:sldMk cId="2303874322" sldId="313"/>
            <ac:picMk id="13" creationId="{35C6A186-A4A8-09E7-91A2-64B0546CE5F5}"/>
          </ac:picMkLst>
        </pc:picChg>
        <pc:picChg chg="del">
          <ac:chgData name="Marc ." userId="f47a965ea1acffd0" providerId="LiveId" clId="{14C46161-A28D-4666-AB14-B9E66D60BFC5}" dt="2023-08-04T21:35:29.806" v="731" actId="478"/>
          <ac:picMkLst>
            <pc:docMk/>
            <pc:sldMk cId="2303874322" sldId="313"/>
            <ac:picMk id="14" creationId="{57AEAE20-B9E3-1216-7861-774A8F69B47E}"/>
          </ac:picMkLst>
        </pc:picChg>
        <pc:picChg chg="add mod">
          <ac:chgData name="Marc ." userId="f47a965ea1acffd0" providerId="LiveId" clId="{14C46161-A28D-4666-AB14-B9E66D60BFC5}" dt="2023-08-04T21:35:58.578" v="747" actId="1076"/>
          <ac:picMkLst>
            <pc:docMk/>
            <pc:sldMk cId="2303874322" sldId="313"/>
            <ac:picMk id="21" creationId="{A6E19C56-8D99-6623-03CD-BA561B6E99A4}"/>
          </ac:picMkLst>
        </pc:picChg>
        <pc:picChg chg="add mod">
          <ac:chgData name="Marc ." userId="f47a965ea1acffd0" providerId="LiveId" clId="{14C46161-A28D-4666-AB14-B9E66D60BFC5}" dt="2023-08-04T21:36:00.287" v="748" actId="1076"/>
          <ac:picMkLst>
            <pc:docMk/>
            <pc:sldMk cId="2303874322" sldId="313"/>
            <ac:picMk id="22" creationId="{A0782707-1AED-9EAE-238A-7CF7322219FF}"/>
          </ac:picMkLst>
        </pc:picChg>
        <pc:picChg chg="add mod">
          <ac:chgData name="Marc ." userId="f47a965ea1acffd0" providerId="LiveId" clId="{14C46161-A28D-4666-AB14-B9E66D60BFC5}" dt="2023-08-04T21:36:02.977" v="749" actId="1076"/>
          <ac:picMkLst>
            <pc:docMk/>
            <pc:sldMk cId="2303874322" sldId="313"/>
            <ac:picMk id="23" creationId="{E7C9B497-D205-76F2-ECE2-20D6700F0910}"/>
          </ac:picMkLst>
        </pc:picChg>
        <pc:picChg chg="add mod">
          <ac:chgData name="Marc ." userId="f47a965ea1acffd0" providerId="LiveId" clId="{14C46161-A28D-4666-AB14-B9E66D60BFC5}" dt="2023-08-04T21:36:06.453" v="750" actId="1076"/>
          <ac:picMkLst>
            <pc:docMk/>
            <pc:sldMk cId="2303874322" sldId="313"/>
            <ac:picMk id="24" creationId="{77783E71-2067-6D91-EF9F-02AAF5E0DB8A}"/>
          </ac:picMkLst>
        </pc:picChg>
        <pc:picChg chg="add mod">
          <ac:chgData name="Marc ." userId="f47a965ea1acffd0" providerId="LiveId" clId="{14C46161-A28D-4666-AB14-B9E66D60BFC5}" dt="2023-08-04T21:36:14.948" v="752" actId="1076"/>
          <ac:picMkLst>
            <pc:docMk/>
            <pc:sldMk cId="2303874322" sldId="313"/>
            <ac:picMk id="25" creationId="{12ED3528-991D-AABE-8EEC-7CFCBE830873}"/>
          </ac:picMkLst>
        </pc:picChg>
      </pc:sldChg>
      <pc:sldChg chg="modSp add mod">
        <pc:chgData name="Marc ." userId="f47a965ea1acffd0" providerId="LiveId" clId="{14C46161-A28D-4666-AB14-B9E66D60BFC5}" dt="2023-08-07T18:10:03.362" v="8357" actId="20577"/>
        <pc:sldMkLst>
          <pc:docMk/>
          <pc:sldMk cId="1817456759" sldId="314"/>
        </pc:sldMkLst>
        <pc:spChg chg="mod">
          <ac:chgData name="Marc ." userId="f47a965ea1acffd0" providerId="LiveId" clId="{14C46161-A28D-4666-AB14-B9E66D60BFC5}" dt="2023-08-07T18:10:03.362" v="8357" actId="20577"/>
          <ac:spMkLst>
            <pc:docMk/>
            <pc:sldMk cId="1817456759" sldId="314"/>
            <ac:spMk id="13" creationId="{51F9379C-9D98-BD89-AF41-A6DA66880651}"/>
          </ac:spMkLst>
        </pc:spChg>
      </pc:sldChg>
      <pc:sldChg chg="addSp modSp add mod">
        <pc:chgData name="Marc ." userId="f47a965ea1acffd0" providerId="LiveId" clId="{14C46161-A28D-4666-AB14-B9E66D60BFC5}" dt="2023-08-07T15:32:54.685" v="7734" actId="20577"/>
        <pc:sldMkLst>
          <pc:docMk/>
          <pc:sldMk cId="2820931901" sldId="315"/>
        </pc:sldMkLst>
        <pc:spChg chg="mod">
          <ac:chgData name="Marc ." userId="f47a965ea1acffd0" providerId="LiveId" clId="{14C46161-A28D-4666-AB14-B9E66D60BFC5}" dt="2023-08-04T21:41:28.833" v="1018"/>
          <ac:spMkLst>
            <pc:docMk/>
            <pc:sldMk cId="2820931901" sldId="315"/>
            <ac:spMk id="2" creationId="{AC99443F-3CFB-7566-2A2F-359F62472EC0}"/>
          </ac:spMkLst>
        </pc:spChg>
        <pc:spChg chg="add mod">
          <ac:chgData name="Marc ." userId="f47a965ea1acffd0" providerId="LiveId" clId="{14C46161-A28D-4666-AB14-B9E66D60BFC5}" dt="2023-08-07T15:32:54.685" v="7734" actId="20577"/>
          <ac:spMkLst>
            <pc:docMk/>
            <pc:sldMk cId="2820931901" sldId="315"/>
            <ac:spMk id="3" creationId="{22ADCF56-3178-0F77-3E56-1F68FC140FC6}"/>
          </ac:spMkLst>
        </pc:spChg>
        <pc:spChg chg="add mod">
          <ac:chgData name="Marc ." userId="f47a965ea1acffd0" providerId="LiveId" clId="{14C46161-A28D-4666-AB14-B9E66D60BFC5}" dt="2023-08-04T21:47:32.081" v="1686" actId="113"/>
          <ac:spMkLst>
            <pc:docMk/>
            <pc:sldMk cId="2820931901" sldId="315"/>
            <ac:spMk id="10" creationId="{B3CEFF21-7DE3-E985-F4F7-068CD760B58A}"/>
          </ac:spMkLst>
        </pc:spChg>
        <pc:spChg chg="add mod">
          <ac:chgData name="Marc ." userId="f47a965ea1acffd0" providerId="LiveId" clId="{14C46161-A28D-4666-AB14-B9E66D60BFC5}" dt="2023-08-04T21:47:25.621" v="1685" actId="14100"/>
          <ac:spMkLst>
            <pc:docMk/>
            <pc:sldMk cId="2820931901" sldId="315"/>
            <ac:spMk id="11" creationId="{EDA2F052-AADE-891D-BC66-86E7905CC35B}"/>
          </ac:spMkLst>
        </pc:spChg>
        <pc:picChg chg="add mod">
          <ac:chgData name="Marc ." userId="f47a965ea1acffd0" providerId="LiveId" clId="{14C46161-A28D-4666-AB14-B9E66D60BFC5}" dt="2023-08-04T21:45:22.481" v="1465" actId="1076"/>
          <ac:picMkLst>
            <pc:docMk/>
            <pc:sldMk cId="2820931901" sldId="315"/>
            <ac:picMk id="9" creationId="{9A386A15-935B-ECF7-A58D-4F6E3CC915DB}"/>
          </ac:picMkLst>
        </pc:picChg>
      </pc:sldChg>
      <pc:sldChg chg="addSp delSp modSp add mod">
        <pc:chgData name="Marc ." userId="f47a965ea1acffd0" providerId="LiveId" clId="{14C46161-A28D-4666-AB14-B9E66D60BFC5}" dt="2023-08-07T15:33:40.671" v="7736" actId="1076"/>
        <pc:sldMkLst>
          <pc:docMk/>
          <pc:sldMk cId="392097072" sldId="316"/>
        </pc:sldMkLst>
        <pc:spChg chg="mod">
          <ac:chgData name="Marc ." userId="f47a965ea1acffd0" providerId="LiveId" clId="{14C46161-A28D-4666-AB14-B9E66D60BFC5}" dt="2023-08-04T21:48:21.205" v="1689"/>
          <ac:spMkLst>
            <pc:docMk/>
            <pc:sldMk cId="392097072" sldId="316"/>
            <ac:spMk id="2" creationId="{AC99443F-3CFB-7566-2A2F-359F62472EC0}"/>
          </ac:spMkLst>
        </pc:spChg>
        <pc:spChg chg="add mod">
          <ac:chgData name="Marc ." userId="f47a965ea1acffd0" providerId="LiveId" clId="{14C46161-A28D-4666-AB14-B9E66D60BFC5}" dt="2023-08-07T15:33:16.334" v="7735" actId="123"/>
          <ac:spMkLst>
            <pc:docMk/>
            <pc:sldMk cId="392097072" sldId="316"/>
            <ac:spMk id="3" creationId="{D8D6AB55-9262-6467-292C-12B3DC3E2F0D}"/>
          </ac:spMkLst>
        </pc:spChg>
        <pc:spChg chg="add mod">
          <ac:chgData name="Marc ." userId="f47a965ea1acffd0" providerId="LiveId" clId="{14C46161-A28D-4666-AB14-B9E66D60BFC5}" dt="2023-08-04T21:53:55.014" v="2439" actId="1076"/>
          <ac:spMkLst>
            <pc:docMk/>
            <pc:sldMk cId="392097072" sldId="316"/>
            <ac:spMk id="10" creationId="{05FADF01-D668-BBFB-AD43-9D4574B250AA}"/>
          </ac:spMkLst>
        </pc:spChg>
        <pc:spChg chg="add mod">
          <ac:chgData name="Marc ." userId="f47a965ea1acffd0" providerId="LiveId" clId="{14C46161-A28D-4666-AB14-B9E66D60BFC5}" dt="2023-08-04T21:53:58.670" v="2440" actId="1076"/>
          <ac:spMkLst>
            <pc:docMk/>
            <pc:sldMk cId="392097072" sldId="316"/>
            <ac:spMk id="11" creationId="{FFBE646D-C02F-DADE-5889-0FA46E6ABCA6}"/>
          </ac:spMkLst>
        </pc:spChg>
        <pc:spChg chg="add mod">
          <ac:chgData name="Marc ." userId="f47a965ea1acffd0" providerId="LiveId" clId="{14C46161-A28D-4666-AB14-B9E66D60BFC5}" dt="2023-08-04T21:54:46.776" v="2448" actId="1076"/>
          <ac:spMkLst>
            <pc:docMk/>
            <pc:sldMk cId="392097072" sldId="316"/>
            <ac:spMk id="14" creationId="{8806846D-7202-53DA-8D58-EE588663D031}"/>
          </ac:spMkLst>
        </pc:spChg>
        <pc:spChg chg="add mod">
          <ac:chgData name="Marc ." userId="f47a965ea1acffd0" providerId="LiveId" clId="{14C46161-A28D-4666-AB14-B9E66D60BFC5}" dt="2023-08-04T21:54:46.776" v="2448" actId="1076"/>
          <ac:spMkLst>
            <pc:docMk/>
            <pc:sldMk cId="392097072" sldId="316"/>
            <ac:spMk id="15" creationId="{34012F2B-51E1-6B75-D8D6-B037097A52AB}"/>
          </ac:spMkLst>
        </pc:spChg>
        <pc:spChg chg="add mod">
          <ac:chgData name="Marc ." userId="f47a965ea1acffd0" providerId="LiveId" clId="{14C46161-A28D-4666-AB14-B9E66D60BFC5}" dt="2023-08-04T21:55:17.476" v="2452" actId="1076"/>
          <ac:spMkLst>
            <pc:docMk/>
            <pc:sldMk cId="392097072" sldId="316"/>
            <ac:spMk id="16" creationId="{1AE31F89-5294-D9FA-3744-978A5A0BC04F}"/>
          </ac:spMkLst>
        </pc:spChg>
        <pc:picChg chg="add mod">
          <ac:chgData name="Marc ." userId="f47a965ea1acffd0" providerId="LiveId" clId="{14C46161-A28D-4666-AB14-B9E66D60BFC5}" dt="2023-08-04T21:53:50.042" v="2438" actId="1076"/>
          <ac:picMkLst>
            <pc:docMk/>
            <pc:sldMk cId="392097072" sldId="316"/>
            <ac:picMk id="9" creationId="{475BE648-C1F3-7B07-9C4D-B4375214E642}"/>
          </ac:picMkLst>
        </pc:picChg>
        <pc:picChg chg="add del mod">
          <ac:chgData name="Marc ." userId="f47a965ea1acffd0" providerId="LiveId" clId="{14C46161-A28D-4666-AB14-B9E66D60BFC5}" dt="2023-08-04T21:54:37.140" v="2447" actId="478"/>
          <ac:picMkLst>
            <pc:docMk/>
            <pc:sldMk cId="392097072" sldId="316"/>
            <ac:picMk id="12" creationId="{63D65C80-64BD-FC00-F0BA-DC057AF71713}"/>
          </ac:picMkLst>
        </pc:picChg>
        <pc:picChg chg="add mod">
          <ac:chgData name="Marc ." userId="f47a965ea1acffd0" providerId="LiveId" clId="{14C46161-A28D-4666-AB14-B9E66D60BFC5}" dt="2023-08-07T15:33:40.671" v="7736" actId="1076"/>
          <ac:picMkLst>
            <pc:docMk/>
            <pc:sldMk cId="392097072" sldId="316"/>
            <ac:picMk id="13" creationId="{6BB7F52D-59EE-0834-167C-700E0E29ABFE}"/>
          </ac:picMkLst>
        </pc:picChg>
      </pc:sldChg>
      <pc:sldChg chg="modSp add mod">
        <pc:chgData name="Marc ." userId="f47a965ea1acffd0" providerId="LiveId" clId="{14C46161-A28D-4666-AB14-B9E66D60BFC5}" dt="2023-08-04T22:11:02.457" v="3298" actId="20577"/>
        <pc:sldMkLst>
          <pc:docMk/>
          <pc:sldMk cId="424733032" sldId="317"/>
        </pc:sldMkLst>
        <pc:spChg chg="mod">
          <ac:chgData name="Marc ." userId="f47a965ea1acffd0" providerId="LiveId" clId="{14C46161-A28D-4666-AB14-B9E66D60BFC5}" dt="2023-08-04T22:11:02.457" v="3298" actId="20577"/>
          <ac:spMkLst>
            <pc:docMk/>
            <pc:sldMk cId="424733032" sldId="317"/>
            <ac:spMk id="2" creationId="{AC99443F-3CFB-7566-2A2F-359F62472EC0}"/>
          </ac:spMkLst>
        </pc:spChg>
        <pc:picChg chg="mod">
          <ac:chgData name="Marc ." userId="f47a965ea1acffd0" providerId="LiveId" clId="{14C46161-A28D-4666-AB14-B9E66D60BFC5}" dt="2023-08-04T22:11:00.145" v="3296" actId="207"/>
          <ac:picMkLst>
            <pc:docMk/>
            <pc:sldMk cId="424733032" sldId="317"/>
            <ac:picMk id="9" creationId="{DB71B542-40F6-63BE-9C86-204C111D834B}"/>
          </ac:picMkLst>
        </pc:picChg>
      </pc:sldChg>
      <pc:sldChg chg="modSp add mod">
        <pc:chgData name="Marc ." userId="f47a965ea1acffd0" providerId="LiveId" clId="{14C46161-A28D-4666-AB14-B9E66D60BFC5}" dt="2023-08-04T22:13:53.328" v="3489" actId="207"/>
        <pc:sldMkLst>
          <pc:docMk/>
          <pc:sldMk cId="461051859" sldId="318"/>
        </pc:sldMkLst>
        <pc:picChg chg="mod">
          <ac:chgData name="Marc ." userId="f47a965ea1acffd0" providerId="LiveId" clId="{14C46161-A28D-4666-AB14-B9E66D60BFC5}" dt="2023-08-04T22:13:53.328" v="3489" actId="207"/>
          <ac:picMkLst>
            <pc:docMk/>
            <pc:sldMk cId="461051859" sldId="318"/>
            <ac:picMk id="10" creationId="{203D4C0A-A396-639F-7A74-9E24319D71FF}"/>
          </ac:picMkLst>
        </pc:picChg>
      </pc:sldChg>
      <pc:sldChg chg="modSp add mod">
        <pc:chgData name="Marc ." userId="f47a965ea1acffd0" providerId="LiveId" clId="{14C46161-A28D-4666-AB14-B9E66D60BFC5}" dt="2023-08-04T22:41:54.503" v="5670" actId="207"/>
        <pc:sldMkLst>
          <pc:docMk/>
          <pc:sldMk cId="2216617912" sldId="319"/>
        </pc:sldMkLst>
        <pc:picChg chg="mod">
          <ac:chgData name="Marc ." userId="f47a965ea1acffd0" providerId="LiveId" clId="{14C46161-A28D-4666-AB14-B9E66D60BFC5}" dt="2023-08-04T22:41:54.503" v="5670" actId="207"/>
          <ac:picMkLst>
            <pc:docMk/>
            <pc:sldMk cId="2216617912" sldId="319"/>
            <ac:picMk id="21" creationId="{A6E19C56-8D99-6623-03CD-BA561B6E99A4}"/>
          </ac:picMkLst>
        </pc:picChg>
      </pc:sldChg>
      <pc:sldChg chg="modSp add mod">
        <pc:chgData name="Marc ." userId="f47a965ea1acffd0" providerId="LiveId" clId="{14C46161-A28D-4666-AB14-B9E66D60BFC5}" dt="2023-08-04T22:49:00.773" v="5900" actId="207"/>
        <pc:sldMkLst>
          <pc:docMk/>
          <pc:sldMk cId="3457898557" sldId="320"/>
        </pc:sldMkLst>
        <pc:picChg chg="mod">
          <ac:chgData name="Marc ." userId="f47a965ea1acffd0" providerId="LiveId" clId="{14C46161-A28D-4666-AB14-B9E66D60BFC5}" dt="2023-08-04T22:49:00.773" v="5900" actId="207"/>
          <ac:picMkLst>
            <pc:docMk/>
            <pc:sldMk cId="3457898557" sldId="320"/>
            <ac:picMk id="22" creationId="{A0782707-1AED-9EAE-238A-7CF7322219FF}"/>
          </ac:picMkLst>
        </pc:picChg>
      </pc:sldChg>
      <pc:sldChg chg="modSp add mod">
        <pc:chgData name="Marc ." userId="f47a965ea1acffd0" providerId="LiveId" clId="{14C46161-A28D-4666-AB14-B9E66D60BFC5}" dt="2023-08-04T23:02:51.982" v="6737" actId="207"/>
        <pc:sldMkLst>
          <pc:docMk/>
          <pc:sldMk cId="2387929801" sldId="321"/>
        </pc:sldMkLst>
        <pc:picChg chg="mod">
          <ac:chgData name="Marc ." userId="f47a965ea1acffd0" providerId="LiveId" clId="{14C46161-A28D-4666-AB14-B9E66D60BFC5}" dt="2023-08-04T23:02:44.570" v="6734" actId="207"/>
          <ac:picMkLst>
            <pc:docMk/>
            <pc:sldMk cId="2387929801" sldId="321"/>
            <ac:picMk id="21" creationId="{A6E19C56-8D99-6623-03CD-BA561B6E99A4}"/>
          </ac:picMkLst>
        </pc:picChg>
        <pc:picChg chg="mod">
          <ac:chgData name="Marc ." userId="f47a965ea1acffd0" providerId="LiveId" clId="{14C46161-A28D-4666-AB14-B9E66D60BFC5}" dt="2023-08-04T23:02:47.278" v="6735" actId="207"/>
          <ac:picMkLst>
            <pc:docMk/>
            <pc:sldMk cId="2387929801" sldId="321"/>
            <ac:picMk id="22" creationId="{A0782707-1AED-9EAE-238A-7CF7322219FF}"/>
          </ac:picMkLst>
        </pc:picChg>
        <pc:picChg chg="mod">
          <ac:chgData name="Marc ." userId="f47a965ea1acffd0" providerId="LiveId" clId="{14C46161-A28D-4666-AB14-B9E66D60BFC5}" dt="2023-08-04T23:02:49.764" v="6736" actId="207"/>
          <ac:picMkLst>
            <pc:docMk/>
            <pc:sldMk cId="2387929801" sldId="321"/>
            <ac:picMk id="23" creationId="{E7C9B497-D205-76F2-ECE2-20D6700F0910}"/>
          </ac:picMkLst>
        </pc:picChg>
        <pc:picChg chg="mod">
          <ac:chgData name="Marc ." userId="f47a965ea1acffd0" providerId="LiveId" clId="{14C46161-A28D-4666-AB14-B9E66D60BFC5}" dt="2023-08-04T23:02:51.982" v="6737" actId="207"/>
          <ac:picMkLst>
            <pc:docMk/>
            <pc:sldMk cId="2387929801" sldId="321"/>
            <ac:picMk id="24" creationId="{77783E71-2067-6D91-EF9F-02AAF5E0DB8A}"/>
          </ac:picMkLst>
        </pc:picChg>
      </pc:sldChg>
      <pc:sldChg chg="modSp add mod ord">
        <pc:chgData name="Marc ." userId="f47a965ea1acffd0" providerId="LiveId" clId="{14C46161-A28D-4666-AB14-B9E66D60BFC5}" dt="2023-08-04T23:26:54.872" v="7640"/>
        <pc:sldMkLst>
          <pc:docMk/>
          <pc:sldMk cId="1922212162" sldId="322"/>
        </pc:sldMkLst>
        <pc:picChg chg="mod">
          <ac:chgData name="Marc ." userId="f47a965ea1acffd0" providerId="LiveId" clId="{14C46161-A28D-4666-AB14-B9E66D60BFC5}" dt="2023-08-04T23:26:52.935" v="7638" actId="207"/>
          <ac:picMkLst>
            <pc:docMk/>
            <pc:sldMk cId="1922212162" sldId="322"/>
            <ac:picMk id="25" creationId="{12ED3528-991D-AABE-8EEC-7CFCBE830873}"/>
          </ac:picMkLst>
        </pc:picChg>
      </pc:sldChg>
    </pc:docChg>
  </pc:docChgLst>
  <pc:docChgLst>
    <pc:chgData name="Marc ." userId="f47a965ea1acffd0" providerId="LiveId" clId="{EF004593-9C33-49E6-A4C5-081AF3A01EBD}"/>
    <pc:docChg chg="undo custSel addSld delSld modSld sldOrd modMainMaster">
      <pc:chgData name="Marc ." userId="f47a965ea1acffd0" providerId="LiveId" clId="{EF004593-9C33-49E6-A4C5-081AF3A01EBD}" dt="2023-08-02T13:19:33.329" v="23927" actId="33524"/>
      <pc:docMkLst>
        <pc:docMk/>
      </pc:docMkLst>
      <pc:sldChg chg="addSp modSp mod">
        <pc:chgData name="Marc ." userId="f47a965ea1acffd0" providerId="LiveId" clId="{EF004593-9C33-49E6-A4C5-081AF3A01EBD}" dt="2023-08-01T16:38:09.319" v="1698" actId="14100"/>
        <pc:sldMkLst>
          <pc:docMk/>
          <pc:sldMk cId="1835843735" sldId="256"/>
        </pc:sldMkLst>
        <pc:spChg chg="add mod ord">
          <ac:chgData name="Marc ." userId="f47a965ea1acffd0" providerId="LiveId" clId="{EF004593-9C33-49E6-A4C5-081AF3A01EBD}" dt="2023-08-01T16:38:09.319" v="1698" actId="14100"/>
          <ac:spMkLst>
            <pc:docMk/>
            <pc:sldMk cId="1835843735" sldId="256"/>
            <ac:spMk id="3" creationId="{26BF4493-2652-829B-3B1A-BCF36258DF60}"/>
          </ac:spMkLst>
        </pc:spChg>
      </pc:sldChg>
      <pc:sldChg chg="modSp del mod">
        <pc:chgData name="Marc ." userId="f47a965ea1acffd0" providerId="LiveId" clId="{EF004593-9C33-49E6-A4C5-081AF3A01EBD}" dt="2023-08-01T16:09:32.794" v="692" actId="47"/>
        <pc:sldMkLst>
          <pc:docMk/>
          <pc:sldMk cId="2949748831" sldId="257"/>
        </pc:sldMkLst>
        <pc:spChg chg="mod">
          <ac:chgData name="Marc ." userId="f47a965ea1acffd0" providerId="LiveId" clId="{EF004593-9C33-49E6-A4C5-081AF3A01EBD}" dt="2023-08-01T15:57:33.554" v="287" actId="2711"/>
          <ac:spMkLst>
            <pc:docMk/>
            <pc:sldMk cId="2949748831" sldId="257"/>
            <ac:spMk id="3" creationId="{85CE1D63-E072-E2C1-2BAE-83EB9A072644}"/>
          </ac:spMkLst>
        </pc:spChg>
      </pc:sldChg>
      <pc:sldChg chg="addSp delSp modSp del mod">
        <pc:chgData name="Marc ." userId="f47a965ea1acffd0" providerId="LiveId" clId="{EF004593-9C33-49E6-A4C5-081AF3A01EBD}" dt="2023-08-01T16:38:45.201" v="1699" actId="47"/>
        <pc:sldMkLst>
          <pc:docMk/>
          <pc:sldMk cId="3319964582" sldId="258"/>
        </pc:sldMkLst>
        <pc:spChg chg="mod">
          <ac:chgData name="Marc ." userId="f47a965ea1acffd0" providerId="LiveId" clId="{EF004593-9C33-49E6-A4C5-081AF3A01EBD}" dt="2023-08-01T15:46:36.337" v="276" actId="20577"/>
          <ac:spMkLst>
            <pc:docMk/>
            <pc:sldMk cId="3319964582" sldId="258"/>
            <ac:spMk id="2" creationId="{6A8BB774-14F2-184D-FB5D-5F4554B4616E}"/>
          </ac:spMkLst>
        </pc:spChg>
        <pc:spChg chg="del">
          <ac:chgData name="Marc ." userId="f47a965ea1acffd0" providerId="LiveId" clId="{EF004593-9C33-49E6-A4C5-081AF3A01EBD}" dt="2023-07-27T20:33:34.822" v="7" actId="478"/>
          <ac:spMkLst>
            <pc:docMk/>
            <pc:sldMk cId="3319964582" sldId="258"/>
            <ac:spMk id="3" creationId="{85CE1D63-E072-E2C1-2BAE-83EB9A072644}"/>
          </ac:spMkLst>
        </pc:spChg>
        <pc:picChg chg="add mod">
          <ac:chgData name="Marc ." userId="f47a965ea1acffd0" providerId="LiveId" clId="{EF004593-9C33-49E6-A4C5-081AF3A01EBD}" dt="2023-07-27T20:33:28.189" v="6"/>
          <ac:picMkLst>
            <pc:docMk/>
            <pc:sldMk cId="3319964582" sldId="258"/>
            <ac:picMk id="4" creationId="{2786B25A-4EBB-ED49-F54A-1AC10E567FAC}"/>
          </ac:picMkLst>
        </pc:picChg>
      </pc:sldChg>
      <pc:sldChg chg="addSp delSp modSp del mod">
        <pc:chgData name="Marc ." userId="f47a965ea1acffd0" providerId="LiveId" clId="{EF004593-9C33-49E6-A4C5-081AF3A01EBD}" dt="2023-08-01T16:38:47.879" v="1700" actId="47"/>
        <pc:sldMkLst>
          <pc:docMk/>
          <pc:sldMk cId="1352993696" sldId="259"/>
        </pc:sldMkLst>
        <pc:spChg chg="mod">
          <ac:chgData name="Marc ." userId="f47a965ea1acffd0" providerId="LiveId" clId="{EF004593-9C33-49E6-A4C5-081AF3A01EBD}" dt="2023-08-01T15:46:39.870" v="278" actId="20577"/>
          <ac:spMkLst>
            <pc:docMk/>
            <pc:sldMk cId="1352993696" sldId="259"/>
            <ac:spMk id="2" creationId="{6A8BB774-14F2-184D-FB5D-5F4554B4616E}"/>
          </ac:spMkLst>
        </pc:spChg>
        <pc:spChg chg="del">
          <ac:chgData name="Marc ." userId="f47a965ea1acffd0" providerId="LiveId" clId="{EF004593-9C33-49E6-A4C5-081AF3A01EBD}" dt="2023-07-27T20:32:55.386" v="0" actId="478"/>
          <ac:spMkLst>
            <pc:docMk/>
            <pc:sldMk cId="1352993696" sldId="259"/>
            <ac:spMk id="3" creationId="{85CE1D63-E072-E2C1-2BAE-83EB9A072644}"/>
          </ac:spMkLst>
        </pc:spChg>
        <pc:picChg chg="add del mod">
          <ac:chgData name="Marc ." userId="f47a965ea1acffd0" providerId="LiveId" clId="{EF004593-9C33-49E6-A4C5-081AF3A01EBD}" dt="2023-07-27T20:34:12.774" v="10" actId="478"/>
          <ac:picMkLst>
            <pc:docMk/>
            <pc:sldMk cId="1352993696" sldId="259"/>
            <ac:picMk id="5" creationId="{5F67C9F7-0EF4-4B7A-059C-D12A41F0E3A2}"/>
          </ac:picMkLst>
        </pc:picChg>
        <pc:picChg chg="add mod">
          <ac:chgData name="Marc ." userId="f47a965ea1acffd0" providerId="LiveId" clId="{EF004593-9C33-49E6-A4C5-081AF3A01EBD}" dt="2023-07-27T20:34:18.755" v="12" actId="14100"/>
          <ac:picMkLst>
            <pc:docMk/>
            <pc:sldMk cId="1352993696" sldId="259"/>
            <ac:picMk id="7" creationId="{5CF76B9A-2D0B-F915-1115-FAF762CC087A}"/>
          </ac:picMkLst>
        </pc:picChg>
      </pc:sldChg>
      <pc:sldChg chg="addSp delSp modSp del mod">
        <pc:chgData name="Marc ." userId="f47a965ea1acffd0" providerId="LiveId" clId="{EF004593-9C33-49E6-A4C5-081AF3A01EBD}" dt="2023-08-01T16:38:49.811" v="1701" actId="47"/>
        <pc:sldMkLst>
          <pc:docMk/>
          <pc:sldMk cId="24689993" sldId="260"/>
        </pc:sldMkLst>
        <pc:spChg chg="mod">
          <ac:chgData name="Marc ." userId="f47a965ea1acffd0" providerId="LiveId" clId="{EF004593-9C33-49E6-A4C5-081AF3A01EBD}" dt="2023-08-01T15:46:46.531" v="280" actId="20577"/>
          <ac:spMkLst>
            <pc:docMk/>
            <pc:sldMk cId="24689993" sldId="260"/>
            <ac:spMk id="2" creationId="{6A8BB774-14F2-184D-FB5D-5F4554B4616E}"/>
          </ac:spMkLst>
        </pc:spChg>
        <pc:spChg chg="del">
          <ac:chgData name="Marc ." userId="f47a965ea1acffd0" providerId="LiveId" clId="{EF004593-9C33-49E6-A4C5-081AF3A01EBD}" dt="2023-07-27T20:34:31.834" v="13" actId="478"/>
          <ac:spMkLst>
            <pc:docMk/>
            <pc:sldMk cId="24689993" sldId="260"/>
            <ac:spMk id="3" creationId="{85CE1D63-E072-E2C1-2BAE-83EB9A072644}"/>
          </ac:spMkLst>
        </pc:spChg>
        <pc:spChg chg="add mod">
          <ac:chgData name="Marc ." userId="f47a965ea1acffd0" providerId="LiveId" clId="{EF004593-9C33-49E6-A4C5-081AF3A01EBD}" dt="2023-07-27T20:38:24.790" v="81" actId="1076"/>
          <ac:spMkLst>
            <pc:docMk/>
            <pc:sldMk cId="24689993" sldId="260"/>
            <ac:spMk id="14" creationId="{A373CC8E-F96B-88FC-A34A-E53F9BF615DD}"/>
          </ac:spMkLst>
        </pc:spChg>
        <pc:spChg chg="add mod">
          <ac:chgData name="Marc ." userId="f47a965ea1acffd0" providerId="LiveId" clId="{EF004593-9C33-49E6-A4C5-081AF3A01EBD}" dt="2023-08-01T15:45:50.910" v="274" actId="20577"/>
          <ac:spMkLst>
            <pc:docMk/>
            <pc:sldMk cId="24689993" sldId="260"/>
            <ac:spMk id="15" creationId="{EF4DFA43-6032-5EDA-207F-2E7321EEE7B8}"/>
          </ac:spMkLst>
        </pc:spChg>
        <pc:spChg chg="add mod">
          <ac:chgData name="Marc ." userId="f47a965ea1acffd0" providerId="LiveId" clId="{EF004593-9C33-49E6-A4C5-081AF3A01EBD}" dt="2023-07-27T20:39:45.098" v="149" actId="20577"/>
          <ac:spMkLst>
            <pc:docMk/>
            <pc:sldMk cId="24689993" sldId="260"/>
            <ac:spMk id="16" creationId="{DB1597BB-9601-06AC-D7FF-9A47C3E081A9}"/>
          </ac:spMkLst>
        </pc:spChg>
        <pc:spChg chg="add mod">
          <ac:chgData name="Marc ." userId="f47a965ea1acffd0" providerId="LiveId" clId="{EF004593-9C33-49E6-A4C5-081AF3A01EBD}" dt="2023-08-01T15:51:59.348" v="282" actId="20577"/>
          <ac:spMkLst>
            <pc:docMk/>
            <pc:sldMk cId="24689993" sldId="260"/>
            <ac:spMk id="17" creationId="{99158F82-436C-D6D4-5607-CAC1D63E827C}"/>
          </ac:spMkLst>
        </pc:spChg>
        <pc:spChg chg="add mod">
          <ac:chgData name="Marc ." userId="f47a965ea1acffd0" providerId="LiveId" clId="{EF004593-9C33-49E6-A4C5-081AF3A01EBD}" dt="2023-07-27T20:40:42.517" v="252" actId="20577"/>
          <ac:spMkLst>
            <pc:docMk/>
            <pc:sldMk cId="24689993" sldId="260"/>
            <ac:spMk id="18" creationId="{EAD7A08B-DDDB-D11D-0D54-C831054E5E7C}"/>
          </ac:spMkLst>
        </pc:spChg>
        <pc:spChg chg="add mod">
          <ac:chgData name="Marc ." userId="f47a965ea1acffd0" providerId="LiveId" clId="{EF004593-9C33-49E6-A4C5-081AF3A01EBD}" dt="2023-07-27T20:40:50.280" v="273" actId="20577"/>
          <ac:spMkLst>
            <pc:docMk/>
            <pc:sldMk cId="24689993" sldId="260"/>
            <ac:spMk id="19" creationId="{C1452BEE-E269-B8BE-1C40-9A1C57B96095}"/>
          </ac:spMkLst>
        </pc:spChg>
        <pc:picChg chg="add mod">
          <ac:chgData name="Marc ." userId="f47a965ea1acffd0" providerId="LiveId" clId="{EF004593-9C33-49E6-A4C5-081AF3A01EBD}" dt="2023-07-27T20:35:50.206" v="15" actId="1076"/>
          <ac:picMkLst>
            <pc:docMk/>
            <pc:sldMk cId="24689993" sldId="260"/>
            <ac:picMk id="5" creationId="{00F76CDC-F7CE-041D-1DCB-25FD45B8E402}"/>
          </ac:picMkLst>
        </pc:picChg>
        <pc:picChg chg="add mod">
          <ac:chgData name="Marc ." userId="f47a965ea1acffd0" providerId="LiveId" clId="{EF004593-9C33-49E6-A4C5-081AF3A01EBD}" dt="2023-07-27T20:36:09.748" v="17" actId="1076"/>
          <ac:picMkLst>
            <pc:docMk/>
            <pc:sldMk cId="24689993" sldId="260"/>
            <ac:picMk id="6" creationId="{97A34223-620F-FBFB-5085-97C1BE16278B}"/>
          </ac:picMkLst>
        </pc:picChg>
        <pc:picChg chg="add mod">
          <ac:chgData name="Marc ." userId="f47a965ea1acffd0" providerId="LiveId" clId="{EF004593-9C33-49E6-A4C5-081AF3A01EBD}" dt="2023-07-27T20:37:31.265" v="33" actId="1076"/>
          <ac:picMkLst>
            <pc:docMk/>
            <pc:sldMk cId="24689993" sldId="260"/>
            <ac:picMk id="7" creationId="{860E92C1-C7E0-58FA-616F-52807FA3B5F4}"/>
          </ac:picMkLst>
        </pc:picChg>
        <pc:picChg chg="add del mod">
          <ac:chgData name="Marc ." userId="f47a965ea1acffd0" providerId="LiveId" clId="{EF004593-9C33-49E6-A4C5-081AF3A01EBD}" dt="2023-07-27T20:37:21.325" v="28" actId="478"/>
          <ac:picMkLst>
            <pc:docMk/>
            <pc:sldMk cId="24689993" sldId="260"/>
            <ac:picMk id="8" creationId="{08EE7C76-7752-BF9E-C867-F5C2F35705EA}"/>
          </ac:picMkLst>
        </pc:picChg>
        <pc:picChg chg="add del mod">
          <ac:chgData name="Marc ." userId="f47a965ea1acffd0" providerId="LiveId" clId="{EF004593-9C33-49E6-A4C5-081AF3A01EBD}" dt="2023-07-27T20:37:23.170" v="29" actId="478"/>
          <ac:picMkLst>
            <pc:docMk/>
            <pc:sldMk cId="24689993" sldId="260"/>
            <ac:picMk id="9" creationId="{DD6A92CC-01E0-1E1D-4AF0-079CFCF76049}"/>
          </ac:picMkLst>
        </pc:picChg>
        <pc:picChg chg="add del mod">
          <ac:chgData name="Marc ." userId="f47a965ea1acffd0" providerId="LiveId" clId="{EF004593-9C33-49E6-A4C5-081AF3A01EBD}" dt="2023-07-27T20:37:24.519" v="30" actId="478"/>
          <ac:picMkLst>
            <pc:docMk/>
            <pc:sldMk cId="24689993" sldId="260"/>
            <ac:picMk id="10" creationId="{A4C1398A-489E-6467-BADF-C064D6B7521F}"/>
          </ac:picMkLst>
        </pc:picChg>
        <pc:picChg chg="add mod">
          <ac:chgData name="Marc ." userId="f47a965ea1acffd0" providerId="LiveId" clId="{EF004593-9C33-49E6-A4C5-081AF3A01EBD}" dt="2023-07-27T20:37:28.847" v="32" actId="1076"/>
          <ac:picMkLst>
            <pc:docMk/>
            <pc:sldMk cId="24689993" sldId="260"/>
            <ac:picMk id="11" creationId="{4F414138-058C-714E-35FF-81FBB580F09E}"/>
          </ac:picMkLst>
        </pc:picChg>
        <pc:picChg chg="add mod">
          <ac:chgData name="Marc ." userId="f47a965ea1acffd0" providerId="LiveId" clId="{EF004593-9C33-49E6-A4C5-081AF3A01EBD}" dt="2023-07-27T20:37:35.089" v="35" actId="1076"/>
          <ac:picMkLst>
            <pc:docMk/>
            <pc:sldMk cId="24689993" sldId="260"/>
            <ac:picMk id="12" creationId="{372025C7-8087-7E58-7CFF-83C0E38EF973}"/>
          </ac:picMkLst>
        </pc:picChg>
        <pc:picChg chg="add mod">
          <ac:chgData name="Marc ." userId="f47a965ea1acffd0" providerId="LiveId" clId="{EF004593-9C33-49E6-A4C5-081AF3A01EBD}" dt="2023-07-27T20:37:38.353" v="37" actId="1076"/>
          <ac:picMkLst>
            <pc:docMk/>
            <pc:sldMk cId="24689993" sldId="260"/>
            <ac:picMk id="13" creationId="{29B6721D-96D1-624E-70DB-F4669D2C7F62}"/>
          </ac:picMkLst>
        </pc:picChg>
      </pc:sldChg>
      <pc:sldChg chg="modSp new del mod">
        <pc:chgData name="Marc ." userId="f47a965ea1acffd0" providerId="LiveId" clId="{EF004593-9C33-49E6-A4C5-081AF3A01EBD}" dt="2023-08-01T16:38:53.416" v="1702" actId="47"/>
        <pc:sldMkLst>
          <pc:docMk/>
          <pc:sldMk cId="1859232703" sldId="261"/>
        </pc:sldMkLst>
        <pc:spChg chg="mod">
          <ac:chgData name="Marc ." userId="f47a965ea1acffd0" providerId="LiveId" clId="{EF004593-9C33-49E6-A4C5-081AF3A01EBD}" dt="2023-08-01T15:52:31.773" v="286" actId="20577"/>
          <ac:spMkLst>
            <pc:docMk/>
            <pc:sldMk cId="1859232703" sldId="261"/>
            <ac:spMk id="2" creationId="{A9350F9A-58C2-761A-75CB-E95E97037685}"/>
          </ac:spMkLst>
        </pc:spChg>
      </pc:sldChg>
      <pc:sldChg chg="addSp modSp new mod">
        <pc:chgData name="Marc ." userId="f47a965ea1acffd0" providerId="LiveId" clId="{EF004593-9C33-49E6-A4C5-081AF3A01EBD}" dt="2023-08-01T20:42:11.383" v="10003" actId="20577"/>
        <pc:sldMkLst>
          <pc:docMk/>
          <pc:sldMk cId="702560692" sldId="262"/>
        </pc:sldMkLst>
        <pc:spChg chg="mod">
          <ac:chgData name="Marc ." userId="f47a965ea1acffd0" providerId="LiveId" clId="{EF004593-9C33-49E6-A4C5-081AF3A01EBD}" dt="2023-08-01T16:01:55.122" v="308" actId="14100"/>
          <ac:spMkLst>
            <pc:docMk/>
            <pc:sldMk cId="702560692" sldId="262"/>
            <ac:spMk id="2" creationId="{AC99443F-3CFB-7566-2A2F-359F62472EC0}"/>
          </ac:spMkLst>
        </pc:spChg>
        <pc:spChg chg="mod">
          <ac:chgData name="Marc ." userId="f47a965ea1acffd0" providerId="LiveId" clId="{EF004593-9C33-49E6-A4C5-081AF3A01EBD}" dt="2023-08-01T20:42:11.383" v="10003" actId="20577"/>
          <ac:spMkLst>
            <pc:docMk/>
            <pc:sldMk cId="702560692" sldId="262"/>
            <ac:spMk id="3" creationId="{EE1A4FD9-623B-95F4-ACF0-C11E5D29870A}"/>
          </ac:spMkLst>
        </pc:spChg>
        <pc:spChg chg="add mod ord">
          <ac:chgData name="Marc ." userId="f47a965ea1acffd0" providerId="LiveId" clId="{EF004593-9C33-49E6-A4C5-081AF3A01EBD}" dt="2023-08-01T16:01:09.532" v="303" actId="14100"/>
          <ac:spMkLst>
            <pc:docMk/>
            <pc:sldMk cId="702560692" sldId="262"/>
            <ac:spMk id="4" creationId="{90B95BF5-AB2E-2D27-DCEF-5FC73233D814}"/>
          </ac:spMkLst>
        </pc:spChg>
        <pc:spChg chg="add mod">
          <ac:chgData name="Marc ." userId="f47a965ea1acffd0" providerId="LiveId" clId="{EF004593-9C33-49E6-A4C5-081AF3A01EBD}" dt="2023-08-01T16:09:23.467" v="691" actId="14100"/>
          <ac:spMkLst>
            <pc:docMk/>
            <pc:sldMk cId="702560692" sldId="262"/>
            <ac:spMk id="5" creationId="{1E25FA86-E5C0-51AE-D879-E2E21CB137FE}"/>
          </ac:spMkLst>
        </pc:spChg>
      </pc:sldChg>
      <pc:sldChg chg="modSp del mod ord">
        <pc:chgData name="Marc ." userId="f47a965ea1acffd0" providerId="LiveId" clId="{EF004593-9C33-49E6-A4C5-081AF3A01EBD}" dt="2023-08-02T12:47:12.631" v="22620" actId="47"/>
        <pc:sldMkLst>
          <pc:docMk/>
          <pc:sldMk cId="1868744563" sldId="263"/>
        </pc:sldMkLst>
        <pc:spChg chg="mod">
          <ac:chgData name="Marc ." userId="f47a965ea1acffd0" providerId="LiveId" clId="{EF004593-9C33-49E6-A4C5-081AF3A01EBD}" dt="2023-08-01T16:29:03.786" v="1639" actId="20577"/>
          <ac:spMkLst>
            <pc:docMk/>
            <pc:sldMk cId="1868744563" sldId="263"/>
            <ac:spMk id="2" creationId="{AC99443F-3CFB-7566-2A2F-359F62472EC0}"/>
          </ac:spMkLst>
        </pc:spChg>
        <pc:spChg chg="mod">
          <ac:chgData name="Marc ." userId="f47a965ea1acffd0" providerId="LiveId" clId="{EF004593-9C33-49E6-A4C5-081AF3A01EBD}" dt="2023-08-01T16:10:04.796" v="698" actId="5793"/>
          <ac:spMkLst>
            <pc:docMk/>
            <pc:sldMk cId="1868744563" sldId="263"/>
            <ac:spMk id="3" creationId="{EE1A4FD9-623B-95F4-ACF0-C11E5D29870A}"/>
          </ac:spMkLst>
        </pc:spChg>
      </pc:sldChg>
      <pc:sldChg chg="addSp modSp add mod">
        <pc:chgData name="Marc ." userId="f47a965ea1acffd0" providerId="LiveId" clId="{EF004593-9C33-49E6-A4C5-081AF3A01EBD}" dt="2023-08-01T21:57:33.797" v="14951" actId="20577"/>
        <pc:sldMkLst>
          <pc:docMk/>
          <pc:sldMk cId="2855311410" sldId="264"/>
        </pc:sldMkLst>
        <pc:spChg chg="mod">
          <ac:chgData name="Marc ." userId="f47a965ea1acffd0" providerId="LiveId" clId="{EF004593-9C33-49E6-A4C5-081AF3A01EBD}" dt="2023-08-01T16:10:28.467" v="731" actId="20577"/>
          <ac:spMkLst>
            <pc:docMk/>
            <pc:sldMk cId="2855311410" sldId="264"/>
            <ac:spMk id="2" creationId="{AC99443F-3CFB-7566-2A2F-359F62472EC0}"/>
          </ac:spMkLst>
        </pc:spChg>
        <pc:spChg chg="mod">
          <ac:chgData name="Marc ." userId="f47a965ea1acffd0" providerId="LiveId" clId="{EF004593-9C33-49E6-A4C5-081AF3A01EBD}" dt="2023-08-01T21:57:33.797" v="14951" actId="20577"/>
          <ac:spMkLst>
            <pc:docMk/>
            <pc:sldMk cId="2855311410" sldId="264"/>
            <ac:spMk id="3" creationId="{EE1A4FD9-623B-95F4-ACF0-C11E5D29870A}"/>
          </ac:spMkLst>
        </pc:spChg>
        <pc:spChg chg="add mod ord">
          <ac:chgData name="Marc ." userId="f47a965ea1acffd0" providerId="LiveId" clId="{EF004593-9C33-49E6-A4C5-081AF3A01EBD}" dt="2023-08-01T16:20:55.833" v="1315" actId="14100"/>
          <ac:spMkLst>
            <pc:docMk/>
            <pc:sldMk cId="2855311410" sldId="264"/>
            <ac:spMk id="9" creationId="{9FB255C2-3134-723B-D686-A5DB42D4113D}"/>
          </ac:spMkLst>
        </pc:spChg>
      </pc:sldChg>
      <pc:sldChg chg="addSp delSp modSp add mod">
        <pc:chgData name="Marc ." userId="f47a965ea1acffd0" providerId="LiveId" clId="{EF004593-9C33-49E6-A4C5-081AF3A01EBD}" dt="2023-08-01T21:58:00.415" v="15001" actId="20577"/>
        <pc:sldMkLst>
          <pc:docMk/>
          <pc:sldMk cId="1633766883" sldId="265"/>
        </pc:sldMkLst>
        <pc:spChg chg="mod">
          <ac:chgData name="Marc ." userId="f47a965ea1acffd0" providerId="LiveId" clId="{EF004593-9C33-49E6-A4C5-081AF3A01EBD}" dt="2023-08-01T16:10:52.665" v="773" actId="20577"/>
          <ac:spMkLst>
            <pc:docMk/>
            <pc:sldMk cId="1633766883" sldId="265"/>
            <ac:spMk id="2" creationId="{AC99443F-3CFB-7566-2A2F-359F62472EC0}"/>
          </ac:spMkLst>
        </pc:spChg>
        <pc:spChg chg="del">
          <ac:chgData name="Marc ." userId="f47a965ea1acffd0" providerId="LiveId" clId="{EF004593-9C33-49E6-A4C5-081AF3A01EBD}" dt="2023-08-01T16:17:49.308" v="1283" actId="478"/>
          <ac:spMkLst>
            <pc:docMk/>
            <pc:sldMk cId="1633766883" sldId="265"/>
            <ac:spMk id="3" creationId="{EE1A4FD9-623B-95F4-ACF0-C11E5D29870A}"/>
          </ac:spMkLst>
        </pc:spChg>
        <pc:spChg chg="add mod">
          <ac:chgData name="Marc ." userId="f47a965ea1acffd0" providerId="LiveId" clId="{EF004593-9C33-49E6-A4C5-081AF3A01EBD}" dt="2023-08-01T21:58:00.415" v="15001" actId="20577"/>
          <ac:spMkLst>
            <pc:docMk/>
            <pc:sldMk cId="1633766883" sldId="265"/>
            <ac:spMk id="10" creationId="{AC1BA49B-EC12-DED4-EA1B-1E81D1D5BDDD}"/>
          </ac:spMkLst>
        </pc:spChg>
        <pc:spChg chg="add del mod">
          <ac:chgData name="Marc ." userId="f47a965ea1acffd0" providerId="LiveId" clId="{EF004593-9C33-49E6-A4C5-081AF3A01EBD}" dt="2023-08-01T16:17:53.443" v="1284" actId="478"/>
          <ac:spMkLst>
            <pc:docMk/>
            <pc:sldMk cId="1633766883" sldId="265"/>
            <ac:spMk id="12" creationId="{FA88BF4E-BCFA-DA7B-BCF4-7217F45BC0A6}"/>
          </ac:spMkLst>
        </pc:spChg>
        <pc:spChg chg="add mod ord">
          <ac:chgData name="Marc ." userId="f47a965ea1acffd0" providerId="LiveId" clId="{EF004593-9C33-49E6-A4C5-081AF3A01EBD}" dt="2023-08-01T16:20:35.414" v="1311" actId="14100"/>
          <ac:spMkLst>
            <pc:docMk/>
            <pc:sldMk cId="1633766883" sldId="265"/>
            <ac:spMk id="13" creationId="{51F9379C-9D98-BD89-AF41-A6DA66880651}"/>
          </ac:spMkLst>
        </pc:spChg>
      </pc:sldChg>
      <pc:sldChg chg="addSp modSp add mod">
        <pc:chgData name="Marc ." userId="f47a965ea1acffd0" providerId="LiveId" clId="{EF004593-9C33-49E6-A4C5-081AF3A01EBD}" dt="2023-08-01T21:24:18.920" v="12710" actId="20577"/>
        <pc:sldMkLst>
          <pc:docMk/>
          <pc:sldMk cId="1064438652" sldId="266"/>
        </pc:sldMkLst>
        <pc:spChg chg="mod">
          <ac:chgData name="Marc ." userId="f47a965ea1acffd0" providerId="LiveId" clId="{EF004593-9C33-49E6-A4C5-081AF3A01EBD}" dt="2023-08-01T16:11:04.583" v="786" actId="20577"/>
          <ac:spMkLst>
            <pc:docMk/>
            <pc:sldMk cId="1064438652" sldId="266"/>
            <ac:spMk id="2" creationId="{AC99443F-3CFB-7566-2A2F-359F62472EC0}"/>
          </ac:spMkLst>
        </pc:spChg>
        <pc:spChg chg="add mod">
          <ac:chgData name="Marc ." userId="f47a965ea1acffd0" providerId="LiveId" clId="{EF004593-9C33-49E6-A4C5-081AF3A01EBD}" dt="2023-08-01T16:39:35.795" v="1719" actId="20577"/>
          <ac:spMkLst>
            <pc:docMk/>
            <pc:sldMk cId="1064438652" sldId="266"/>
            <ac:spMk id="15" creationId="{D867962A-D80E-38D6-B156-98052219B9E9}"/>
          </ac:spMkLst>
        </pc:spChg>
        <pc:spChg chg="add mod">
          <ac:chgData name="Marc ." userId="f47a965ea1acffd0" providerId="LiveId" clId="{EF004593-9C33-49E6-A4C5-081AF3A01EBD}" dt="2023-08-01T16:13:59.704" v="1095" actId="1076"/>
          <ac:spMkLst>
            <pc:docMk/>
            <pc:sldMk cId="1064438652" sldId="266"/>
            <ac:spMk id="16" creationId="{6F237526-1CB3-4C39-0C8A-7C53554E0A4B}"/>
          </ac:spMkLst>
        </pc:spChg>
        <pc:spChg chg="add mod">
          <ac:chgData name="Marc ." userId="f47a965ea1acffd0" providerId="LiveId" clId="{EF004593-9C33-49E6-A4C5-081AF3A01EBD}" dt="2023-08-01T21:24:18.920" v="12710" actId="20577"/>
          <ac:spMkLst>
            <pc:docMk/>
            <pc:sldMk cId="1064438652" sldId="266"/>
            <ac:spMk id="17" creationId="{7DCC64B4-5F10-0618-F590-C6D0D15F4FC3}"/>
          </ac:spMkLst>
        </pc:spChg>
        <pc:spChg chg="add mod">
          <ac:chgData name="Marc ." userId="f47a965ea1acffd0" providerId="LiveId" clId="{EF004593-9C33-49E6-A4C5-081AF3A01EBD}" dt="2023-08-01T16:14:09.334" v="1096" actId="1076"/>
          <ac:spMkLst>
            <pc:docMk/>
            <pc:sldMk cId="1064438652" sldId="266"/>
            <ac:spMk id="18" creationId="{746A6631-C3F9-4E6D-A543-71F1C833B49F}"/>
          </ac:spMkLst>
        </pc:spChg>
        <pc:spChg chg="add mod">
          <ac:chgData name="Marc ." userId="f47a965ea1acffd0" providerId="LiveId" clId="{EF004593-9C33-49E6-A4C5-081AF3A01EBD}" dt="2023-08-01T16:14:09.334" v="1096" actId="1076"/>
          <ac:spMkLst>
            <pc:docMk/>
            <pc:sldMk cId="1064438652" sldId="266"/>
            <ac:spMk id="19" creationId="{45BE2819-2D28-BD75-9C07-B892D0A3CA3B}"/>
          </ac:spMkLst>
        </pc:spChg>
        <pc:spChg chg="add mod">
          <ac:chgData name="Marc ." userId="f47a965ea1acffd0" providerId="LiveId" clId="{EF004593-9C33-49E6-A4C5-081AF3A01EBD}" dt="2023-08-01T16:14:09.334" v="1096" actId="1076"/>
          <ac:spMkLst>
            <pc:docMk/>
            <pc:sldMk cId="1064438652" sldId="266"/>
            <ac:spMk id="20" creationId="{5A947BA7-745A-BF50-E068-2FD2B216776E}"/>
          </ac:spMkLst>
        </pc:spChg>
        <pc:picChg chg="add mod">
          <ac:chgData name="Marc ." userId="f47a965ea1acffd0" providerId="LiveId" clId="{EF004593-9C33-49E6-A4C5-081AF3A01EBD}" dt="2023-08-01T16:13:39.845" v="1093"/>
          <ac:picMkLst>
            <pc:docMk/>
            <pc:sldMk cId="1064438652" sldId="266"/>
            <ac:picMk id="9" creationId="{DB71B542-40F6-63BE-9C86-204C111D834B}"/>
          </ac:picMkLst>
        </pc:picChg>
        <pc:picChg chg="add mod">
          <ac:chgData name="Marc ." userId="f47a965ea1acffd0" providerId="LiveId" clId="{EF004593-9C33-49E6-A4C5-081AF3A01EBD}" dt="2023-08-01T16:13:59.704" v="1095" actId="1076"/>
          <ac:picMkLst>
            <pc:docMk/>
            <pc:sldMk cId="1064438652" sldId="266"/>
            <ac:picMk id="10" creationId="{203D4C0A-A396-639F-7A74-9E24319D71FF}"/>
          </ac:picMkLst>
        </pc:picChg>
        <pc:picChg chg="add mod">
          <ac:chgData name="Marc ." userId="f47a965ea1acffd0" providerId="LiveId" clId="{EF004593-9C33-49E6-A4C5-081AF3A01EBD}" dt="2023-08-01T16:14:09.334" v="1096" actId="1076"/>
          <ac:picMkLst>
            <pc:docMk/>
            <pc:sldMk cId="1064438652" sldId="266"/>
            <ac:picMk id="11" creationId="{FD080479-C0B4-96D2-35F5-2B0288A32CDF}"/>
          </ac:picMkLst>
        </pc:picChg>
        <pc:picChg chg="add mod">
          <ac:chgData name="Marc ." userId="f47a965ea1acffd0" providerId="LiveId" clId="{EF004593-9C33-49E6-A4C5-081AF3A01EBD}" dt="2023-08-01T16:14:09.334" v="1096" actId="1076"/>
          <ac:picMkLst>
            <pc:docMk/>
            <pc:sldMk cId="1064438652" sldId="266"/>
            <ac:picMk id="12" creationId="{B7C6214B-C086-E8A7-26DB-1C9332450C0B}"/>
          </ac:picMkLst>
        </pc:picChg>
        <pc:picChg chg="add mod">
          <ac:chgData name="Marc ." userId="f47a965ea1acffd0" providerId="LiveId" clId="{EF004593-9C33-49E6-A4C5-081AF3A01EBD}" dt="2023-08-01T16:14:09.334" v="1096" actId="1076"/>
          <ac:picMkLst>
            <pc:docMk/>
            <pc:sldMk cId="1064438652" sldId="266"/>
            <ac:picMk id="13" creationId="{35C6A186-A4A8-09E7-91A2-64B0546CE5F5}"/>
          </ac:picMkLst>
        </pc:picChg>
        <pc:picChg chg="add mod">
          <ac:chgData name="Marc ." userId="f47a965ea1acffd0" providerId="LiveId" clId="{EF004593-9C33-49E6-A4C5-081AF3A01EBD}" dt="2023-08-01T16:14:09.334" v="1096" actId="1076"/>
          <ac:picMkLst>
            <pc:docMk/>
            <pc:sldMk cId="1064438652" sldId="266"/>
            <ac:picMk id="14" creationId="{57AEAE20-B9E3-1216-7861-774A8F69B47E}"/>
          </ac:picMkLst>
        </pc:picChg>
      </pc:sldChg>
      <pc:sldChg chg="addSp delSp modSp add mod">
        <pc:chgData name="Marc ." userId="f47a965ea1acffd0" providerId="LiveId" clId="{EF004593-9C33-49E6-A4C5-081AF3A01EBD}" dt="2023-08-01T20:47:34.841" v="10412" actId="20577"/>
        <pc:sldMkLst>
          <pc:docMk/>
          <pc:sldMk cId="3721440243" sldId="267"/>
        </pc:sldMkLst>
        <pc:spChg chg="mod">
          <ac:chgData name="Marc ." userId="f47a965ea1acffd0" providerId="LiveId" clId="{EF004593-9C33-49E6-A4C5-081AF3A01EBD}" dt="2023-08-01T20:42:20.855" v="10025" actId="20577"/>
          <ac:spMkLst>
            <pc:docMk/>
            <pc:sldMk cId="3721440243" sldId="267"/>
            <ac:spMk id="2" creationId="{AC99443F-3CFB-7566-2A2F-359F62472EC0}"/>
          </ac:spMkLst>
        </pc:spChg>
        <pc:spChg chg="del">
          <ac:chgData name="Marc ." userId="f47a965ea1acffd0" providerId="LiveId" clId="{EF004593-9C33-49E6-A4C5-081AF3A01EBD}" dt="2023-08-01T16:22:50.890" v="1520" actId="21"/>
          <ac:spMkLst>
            <pc:docMk/>
            <pc:sldMk cId="3721440243" sldId="267"/>
            <ac:spMk id="3" creationId="{EE1A4FD9-623B-95F4-ACF0-C11E5D29870A}"/>
          </ac:spMkLst>
        </pc:spChg>
        <pc:spChg chg="mod">
          <ac:chgData name="Marc ." userId="f47a965ea1acffd0" providerId="LiveId" clId="{EF004593-9C33-49E6-A4C5-081AF3A01EBD}" dt="2023-08-01T16:11:17.550" v="793" actId="1076"/>
          <ac:spMkLst>
            <pc:docMk/>
            <pc:sldMk cId="3721440243" sldId="267"/>
            <ac:spMk id="4" creationId="{90B95BF5-AB2E-2D27-DCEF-5FC73233D814}"/>
          </ac:spMkLst>
        </pc:spChg>
        <pc:spChg chg="add mod">
          <ac:chgData name="Marc ." userId="f47a965ea1acffd0" providerId="LiveId" clId="{EF004593-9C33-49E6-A4C5-081AF3A01EBD}" dt="2023-08-01T20:47:34.841" v="10412" actId="20577"/>
          <ac:spMkLst>
            <pc:docMk/>
            <pc:sldMk cId="3721440243" sldId="267"/>
            <ac:spMk id="9" creationId="{624BBD65-4D86-DC5A-686D-700A19C80650}"/>
          </ac:spMkLst>
        </pc:spChg>
        <pc:spChg chg="add del mod">
          <ac:chgData name="Marc ." userId="f47a965ea1acffd0" providerId="LiveId" clId="{EF004593-9C33-49E6-A4C5-081AF3A01EBD}" dt="2023-08-01T16:22:55.436" v="1521" actId="478"/>
          <ac:spMkLst>
            <pc:docMk/>
            <pc:sldMk cId="3721440243" sldId="267"/>
            <ac:spMk id="11" creationId="{5DAFCA7B-FACC-3544-AE1E-1935394B42FC}"/>
          </ac:spMkLst>
        </pc:spChg>
        <pc:picChg chg="add mod">
          <ac:chgData name="Marc ." userId="f47a965ea1acffd0" providerId="LiveId" clId="{EF004593-9C33-49E6-A4C5-081AF3A01EBD}" dt="2023-08-01T20:47:21.122" v="10403" actId="1076"/>
          <ac:picMkLst>
            <pc:docMk/>
            <pc:sldMk cId="3721440243" sldId="267"/>
            <ac:picMk id="10" creationId="{D88A77B8-B4D3-7B80-9358-10230B94088F}"/>
          </ac:picMkLst>
        </pc:picChg>
      </pc:sldChg>
      <pc:sldChg chg="addSp delSp modSp add mod">
        <pc:chgData name="Marc ." userId="f47a965ea1acffd0" providerId="LiveId" clId="{EF004593-9C33-49E6-A4C5-081AF3A01EBD}" dt="2023-08-01T21:58:41.589" v="15050" actId="20577"/>
        <pc:sldMkLst>
          <pc:docMk/>
          <pc:sldMk cId="48339093" sldId="268"/>
        </pc:sldMkLst>
        <pc:spChg chg="mod">
          <ac:chgData name="Marc ." userId="f47a965ea1acffd0" providerId="LiveId" clId="{EF004593-9C33-49E6-A4C5-081AF3A01EBD}" dt="2023-08-01T16:12:00.658" v="905" actId="20577"/>
          <ac:spMkLst>
            <pc:docMk/>
            <pc:sldMk cId="48339093" sldId="268"/>
            <ac:spMk id="2" creationId="{AC99443F-3CFB-7566-2A2F-359F62472EC0}"/>
          </ac:spMkLst>
        </pc:spChg>
        <pc:spChg chg="del">
          <ac:chgData name="Marc ." userId="f47a965ea1acffd0" providerId="LiveId" clId="{EF004593-9C33-49E6-A4C5-081AF3A01EBD}" dt="2023-08-01T16:27:53.357" v="1627" actId="478"/>
          <ac:spMkLst>
            <pc:docMk/>
            <pc:sldMk cId="48339093" sldId="268"/>
            <ac:spMk id="3" creationId="{EE1A4FD9-623B-95F4-ACF0-C11E5D29870A}"/>
          </ac:spMkLst>
        </pc:spChg>
        <pc:spChg chg="add mod">
          <ac:chgData name="Marc ." userId="f47a965ea1acffd0" providerId="LiveId" clId="{EF004593-9C33-49E6-A4C5-081AF3A01EBD}" dt="2023-08-01T21:58:41.589" v="15050" actId="20577"/>
          <ac:spMkLst>
            <pc:docMk/>
            <pc:sldMk cId="48339093" sldId="268"/>
            <ac:spMk id="13" creationId="{C8A0B9F7-DB0C-4440-4EB5-2324C72A15F9}"/>
          </ac:spMkLst>
        </pc:spChg>
        <pc:spChg chg="add mod">
          <ac:chgData name="Marc ." userId="f47a965ea1acffd0" providerId="LiveId" clId="{EF004593-9C33-49E6-A4C5-081AF3A01EBD}" dt="2023-08-01T18:25:14.919" v="2396" actId="14100"/>
          <ac:spMkLst>
            <pc:docMk/>
            <pc:sldMk cId="48339093" sldId="268"/>
            <ac:spMk id="14" creationId="{C124CFB1-B858-DCA8-B850-1CB19763325D}"/>
          </ac:spMkLst>
        </pc:spChg>
        <pc:spChg chg="add del mod">
          <ac:chgData name="Marc ." userId="f47a965ea1acffd0" providerId="LiveId" clId="{EF004593-9C33-49E6-A4C5-081AF3A01EBD}" dt="2023-08-01T16:27:55.469" v="1628" actId="478"/>
          <ac:spMkLst>
            <pc:docMk/>
            <pc:sldMk cId="48339093" sldId="268"/>
            <ac:spMk id="15" creationId="{5F8238B7-96A9-7194-9DA7-6AB8FAB29B6B}"/>
          </ac:spMkLst>
        </pc:spChg>
        <pc:spChg chg="add mod">
          <ac:chgData name="Marc ." userId="f47a965ea1acffd0" providerId="LiveId" clId="{EF004593-9C33-49E6-A4C5-081AF3A01EBD}" dt="2023-08-01T18:25:24.538" v="2400" actId="14100"/>
          <ac:spMkLst>
            <pc:docMk/>
            <pc:sldMk cId="48339093" sldId="268"/>
            <ac:spMk id="15" creationId="{825FE11F-922A-EA47-609B-9C0DC912C061}"/>
          </ac:spMkLst>
        </pc:spChg>
        <pc:spChg chg="add mod">
          <ac:chgData name="Marc ." userId="f47a965ea1acffd0" providerId="LiveId" clId="{EF004593-9C33-49E6-A4C5-081AF3A01EBD}" dt="2023-08-01T18:23:04.712" v="2383" actId="1076"/>
          <ac:spMkLst>
            <pc:docMk/>
            <pc:sldMk cId="48339093" sldId="268"/>
            <ac:spMk id="16" creationId="{1C16A19A-2570-3EF3-F3F1-67BF439DB65F}"/>
          </ac:spMkLst>
        </pc:spChg>
        <pc:spChg chg="add mod">
          <ac:chgData name="Marc ." userId="f47a965ea1acffd0" providerId="LiveId" clId="{EF004593-9C33-49E6-A4C5-081AF3A01EBD}" dt="2023-08-01T18:50:48.821" v="3815" actId="1076"/>
          <ac:spMkLst>
            <pc:docMk/>
            <pc:sldMk cId="48339093" sldId="268"/>
            <ac:spMk id="17" creationId="{F1F591F7-3000-18A7-98D7-35CBC5B3FC76}"/>
          </ac:spMkLst>
        </pc:spChg>
        <pc:spChg chg="add mod">
          <ac:chgData name="Marc ." userId="f47a965ea1acffd0" providerId="LiveId" clId="{EF004593-9C33-49E6-A4C5-081AF3A01EBD}" dt="2023-08-01T18:50:56.042" v="3817" actId="1076"/>
          <ac:spMkLst>
            <pc:docMk/>
            <pc:sldMk cId="48339093" sldId="268"/>
            <ac:spMk id="18" creationId="{ADF8F262-65A4-0B96-BD4A-9342384A9F57}"/>
          </ac:spMkLst>
        </pc:spChg>
        <pc:picChg chg="add mod">
          <ac:chgData name="Marc ." userId="f47a965ea1acffd0" providerId="LiveId" clId="{EF004593-9C33-49E6-A4C5-081AF3A01EBD}" dt="2023-08-01T18:24:54.500" v="2392" actId="1076"/>
          <ac:picMkLst>
            <pc:docMk/>
            <pc:sldMk cId="48339093" sldId="268"/>
            <ac:picMk id="9" creationId="{F58F5327-5908-4C45-B07C-70405EB7FDBC}"/>
          </ac:picMkLst>
        </pc:picChg>
        <pc:picChg chg="add mod">
          <ac:chgData name="Marc ." userId="f47a965ea1acffd0" providerId="LiveId" clId="{EF004593-9C33-49E6-A4C5-081AF3A01EBD}" dt="2023-08-01T18:23:01.247" v="2382" actId="1076"/>
          <ac:picMkLst>
            <pc:docMk/>
            <pc:sldMk cId="48339093" sldId="268"/>
            <ac:picMk id="10" creationId="{DE52BB7B-3350-3161-8D10-9DADC1B68DFF}"/>
          </ac:picMkLst>
        </pc:picChg>
        <pc:picChg chg="add del mod">
          <ac:chgData name="Marc ." userId="f47a965ea1acffd0" providerId="LiveId" clId="{EF004593-9C33-49E6-A4C5-081AF3A01EBD}" dt="2023-08-01T18:24:49.657" v="2390" actId="478"/>
          <ac:picMkLst>
            <pc:docMk/>
            <pc:sldMk cId="48339093" sldId="268"/>
            <ac:picMk id="12" creationId="{B90D7F65-28F7-9EF1-7668-6FCAE69C24E8}"/>
          </ac:picMkLst>
        </pc:picChg>
        <pc:picChg chg="add del mod">
          <ac:chgData name="Marc ." userId="f47a965ea1acffd0" providerId="LiveId" clId="{EF004593-9C33-49E6-A4C5-081AF3A01EBD}" dt="2023-08-01T16:28:23.124" v="1632" actId="478"/>
          <ac:picMkLst>
            <pc:docMk/>
            <pc:sldMk cId="48339093" sldId="268"/>
            <ac:picMk id="12" creationId="{BFBA5052-72D4-1FA7-A5E3-5696AC284000}"/>
          </ac:picMkLst>
        </pc:picChg>
      </pc:sldChg>
      <pc:sldChg chg="addSp modSp add mod">
        <pc:chgData name="Marc ." userId="f47a965ea1acffd0" providerId="LiveId" clId="{EF004593-9C33-49E6-A4C5-081AF3A01EBD}" dt="2023-08-02T12:49:38.772" v="22637" actId="113"/>
        <pc:sldMkLst>
          <pc:docMk/>
          <pc:sldMk cId="3285042048" sldId="269"/>
        </pc:sldMkLst>
        <pc:spChg chg="mod">
          <ac:chgData name="Marc ." userId="f47a965ea1acffd0" providerId="LiveId" clId="{EF004593-9C33-49E6-A4C5-081AF3A01EBD}" dt="2023-08-01T18:42:21.142" v="3263" actId="20577"/>
          <ac:spMkLst>
            <pc:docMk/>
            <pc:sldMk cId="3285042048" sldId="269"/>
            <ac:spMk id="2" creationId="{AC99443F-3CFB-7566-2A2F-359F62472EC0}"/>
          </ac:spMkLst>
        </pc:spChg>
        <pc:spChg chg="add mod">
          <ac:chgData name="Marc ." userId="f47a965ea1acffd0" providerId="LiveId" clId="{EF004593-9C33-49E6-A4C5-081AF3A01EBD}" dt="2023-08-01T18:44:51.219" v="3329" actId="1076"/>
          <ac:spMkLst>
            <pc:docMk/>
            <pc:sldMk cId="3285042048" sldId="269"/>
            <ac:spMk id="12" creationId="{716BE479-9CBF-405E-1CA8-C116A4CAA26C}"/>
          </ac:spMkLst>
        </pc:spChg>
        <pc:spChg chg="add mod">
          <ac:chgData name="Marc ." userId="f47a965ea1acffd0" providerId="LiveId" clId="{EF004593-9C33-49E6-A4C5-081AF3A01EBD}" dt="2023-08-01T18:45:17.450" v="3334" actId="20577"/>
          <ac:spMkLst>
            <pc:docMk/>
            <pc:sldMk cId="3285042048" sldId="269"/>
            <ac:spMk id="13" creationId="{4CF68B4F-E2B5-B44A-0510-AF700663BDAF}"/>
          </ac:spMkLst>
        </pc:spChg>
        <pc:spChg chg="add mod">
          <ac:chgData name="Marc ." userId="f47a965ea1acffd0" providerId="LiveId" clId="{EF004593-9C33-49E6-A4C5-081AF3A01EBD}" dt="2023-08-01T18:45:24.244" v="3338" actId="20577"/>
          <ac:spMkLst>
            <pc:docMk/>
            <pc:sldMk cId="3285042048" sldId="269"/>
            <ac:spMk id="14" creationId="{9DFC673A-BB85-3D51-3515-BAB87FD96B86}"/>
          </ac:spMkLst>
        </pc:spChg>
        <pc:spChg chg="add mod">
          <ac:chgData name="Marc ." userId="f47a965ea1acffd0" providerId="LiveId" clId="{EF004593-9C33-49E6-A4C5-081AF3A01EBD}" dt="2023-08-02T12:49:38.772" v="22637" actId="113"/>
          <ac:spMkLst>
            <pc:docMk/>
            <pc:sldMk cId="3285042048" sldId="269"/>
            <ac:spMk id="15" creationId="{C8BBCB4F-CFED-4681-BBE4-41C4AC7BA7D2}"/>
          </ac:spMkLst>
        </pc:spChg>
        <pc:picChg chg="add mod">
          <ac:chgData name="Marc ." userId="f47a965ea1acffd0" providerId="LiveId" clId="{EF004593-9C33-49E6-A4C5-081AF3A01EBD}" dt="2023-08-01T18:38:44.989" v="2977" actId="14100"/>
          <ac:picMkLst>
            <pc:docMk/>
            <pc:sldMk cId="3285042048" sldId="269"/>
            <ac:picMk id="9" creationId="{16263613-B1EE-7537-94F1-82D2D96530B1}"/>
          </ac:picMkLst>
        </pc:picChg>
        <pc:picChg chg="add mod">
          <ac:chgData name="Marc ." userId="f47a965ea1acffd0" providerId="LiveId" clId="{EF004593-9C33-49E6-A4C5-081AF3A01EBD}" dt="2023-08-01T18:38:47.083" v="2978" actId="1076"/>
          <ac:picMkLst>
            <pc:docMk/>
            <pc:sldMk cId="3285042048" sldId="269"/>
            <ac:picMk id="10" creationId="{3C8FE269-A065-FBD0-F0B8-2322F9B7747B}"/>
          </ac:picMkLst>
        </pc:picChg>
        <pc:picChg chg="add mod">
          <ac:chgData name="Marc ." userId="f47a965ea1acffd0" providerId="LiveId" clId="{EF004593-9C33-49E6-A4C5-081AF3A01EBD}" dt="2023-08-01T18:39:09.324" v="2986" actId="14100"/>
          <ac:picMkLst>
            <pc:docMk/>
            <pc:sldMk cId="3285042048" sldId="269"/>
            <ac:picMk id="11" creationId="{6DB575AC-59E0-9894-D40B-B3CC67657667}"/>
          </ac:picMkLst>
        </pc:picChg>
      </pc:sldChg>
      <pc:sldChg chg="addSp delSp modSp add mod">
        <pc:chgData name="Marc ." userId="f47a965ea1acffd0" providerId="LiveId" clId="{EF004593-9C33-49E6-A4C5-081AF3A01EBD}" dt="2023-08-02T12:51:40.898" v="22664" actId="20577"/>
        <pc:sldMkLst>
          <pc:docMk/>
          <pc:sldMk cId="133620698" sldId="270"/>
        </pc:sldMkLst>
        <pc:spChg chg="mod">
          <ac:chgData name="Marc ." userId="f47a965ea1acffd0" providerId="LiveId" clId="{EF004593-9C33-49E6-A4C5-081AF3A01EBD}" dt="2023-08-01T19:35:05.789" v="6050" actId="20577"/>
          <ac:spMkLst>
            <pc:docMk/>
            <pc:sldMk cId="133620698" sldId="270"/>
            <ac:spMk id="2" creationId="{AC99443F-3CFB-7566-2A2F-359F62472EC0}"/>
          </ac:spMkLst>
        </pc:spChg>
        <pc:spChg chg="del">
          <ac:chgData name="Marc ." userId="f47a965ea1acffd0" providerId="LiveId" clId="{EF004593-9C33-49E6-A4C5-081AF3A01EBD}" dt="2023-08-01T19:51:07.726" v="7001" actId="478"/>
          <ac:spMkLst>
            <pc:docMk/>
            <pc:sldMk cId="133620698" sldId="270"/>
            <ac:spMk id="3" creationId="{EE1A4FD9-623B-95F4-ACF0-C11E5D29870A}"/>
          </ac:spMkLst>
        </pc:spChg>
        <pc:spChg chg="add mod">
          <ac:chgData name="Marc ." userId="f47a965ea1acffd0" providerId="LiveId" clId="{EF004593-9C33-49E6-A4C5-081AF3A01EBD}" dt="2023-08-02T12:51:40.898" v="22664" actId="20577"/>
          <ac:spMkLst>
            <pc:docMk/>
            <pc:sldMk cId="133620698" sldId="270"/>
            <ac:spMk id="9" creationId="{443CEC27-0B39-3832-E971-ADBEF71462F8}"/>
          </ac:spMkLst>
        </pc:spChg>
        <pc:spChg chg="add del mod">
          <ac:chgData name="Marc ." userId="f47a965ea1acffd0" providerId="LiveId" clId="{EF004593-9C33-49E6-A4C5-081AF3A01EBD}" dt="2023-08-01T19:51:09.071" v="7002" actId="478"/>
          <ac:spMkLst>
            <pc:docMk/>
            <pc:sldMk cId="133620698" sldId="270"/>
            <ac:spMk id="11" creationId="{03AD96A3-85C0-6194-7C02-706CF87C5B53}"/>
          </ac:spMkLst>
        </pc:spChg>
        <pc:spChg chg="add mod">
          <ac:chgData name="Marc ." userId="f47a965ea1acffd0" providerId="LiveId" clId="{EF004593-9C33-49E6-A4C5-081AF3A01EBD}" dt="2023-08-01T19:53:06.693" v="7063" actId="14100"/>
          <ac:spMkLst>
            <pc:docMk/>
            <pc:sldMk cId="133620698" sldId="270"/>
            <ac:spMk id="16" creationId="{BBCEBE85-DACC-030B-F2E8-6E62F39825BF}"/>
          </ac:spMkLst>
        </pc:spChg>
        <pc:spChg chg="add mod">
          <ac:chgData name="Marc ." userId="f47a965ea1acffd0" providerId="LiveId" clId="{EF004593-9C33-49E6-A4C5-081AF3A01EBD}" dt="2023-08-01T19:53:13.625" v="7066" actId="1076"/>
          <ac:spMkLst>
            <pc:docMk/>
            <pc:sldMk cId="133620698" sldId="270"/>
            <ac:spMk id="17" creationId="{CF0F9498-8D50-35B9-5443-82E44AB948EB}"/>
          </ac:spMkLst>
        </pc:spChg>
        <pc:spChg chg="add mod">
          <ac:chgData name="Marc ." userId="f47a965ea1acffd0" providerId="LiveId" clId="{EF004593-9C33-49E6-A4C5-081AF3A01EBD}" dt="2023-08-01T19:53:20.733" v="7069" actId="14100"/>
          <ac:spMkLst>
            <pc:docMk/>
            <pc:sldMk cId="133620698" sldId="270"/>
            <ac:spMk id="18" creationId="{7856C456-5B0E-DD6F-36BE-DBAB149CAB02}"/>
          </ac:spMkLst>
        </pc:spChg>
        <pc:spChg chg="add mod">
          <ac:chgData name="Marc ." userId="f47a965ea1acffd0" providerId="LiveId" clId="{EF004593-9C33-49E6-A4C5-081AF3A01EBD}" dt="2023-08-01T19:53:42.370" v="7076" actId="1076"/>
          <ac:spMkLst>
            <pc:docMk/>
            <pc:sldMk cId="133620698" sldId="270"/>
            <ac:spMk id="19" creationId="{E1310C9C-3D06-56E4-6CE3-15CF27C998E1}"/>
          </ac:spMkLst>
        </pc:spChg>
        <pc:spChg chg="add mod">
          <ac:chgData name="Marc ." userId="f47a965ea1acffd0" providerId="LiveId" clId="{EF004593-9C33-49E6-A4C5-081AF3A01EBD}" dt="2023-08-01T19:53:51.975" v="7080" actId="1076"/>
          <ac:spMkLst>
            <pc:docMk/>
            <pc:sldMk cId="133620698" sldId="270"/>
            <ac:spMk id="20" creationId="{1B8E291C-8E51-6128-F62E-7C48D6F458CA}"/>
          </ac:spMkLst>
        </pc:spChg>
        <pc:picChg chg="add mod">
          <ac:chgData name="Marc ." userId="f47a965ea1acffd0" providerId="LiveId" clId="{EF004593-9C33-49E6-A4C5-081AF3A01EBD}" dt="2023-08-01T19:52:27.803" v="7056" actId="1076"/>
          <ac:picMkLst>
            <pc:docMk/>
            <pc:sldMk cId="133620698" sldId="270"/>
            <ac:picMk id="13" creationId="{809BB7B5-3EE5-39CE-06E0-9121EF1D82E1}"/>
          </ac:picMkLst>
        </pc:picChg>
        <pc:picChg chg="add mod">
          <ac:chgData name="Marc ." userId="f47a965ea1acffd0" providerId="LiveId" clId="{EF004593-9C33-49E6-A4C5-081AF3A01EBD}" dt="2023-08-01T19:52:52.261" v="7059" actId="1076"/>
          <ac:picMkLst>
            <pc:docMk/>
            <pc:sldMk cId="133620698" sldId="270"/>
            <ac:picMk id="15" creationId="{050E2BE5-0537-CC36-F871-312EFFCA7D32}"/>
          </ac:picMkLst>
        </pc:picChg>
      </pc:sldChg>
      <pc:sldChg chg="addSp delSp modSp add mod">
        <pc:chgData name="Marc ." userId="f47a965ea1acffd0" providerId="LiveId" clId="{EF004593-9C33-49E6-A4C5-081AF3A01EBD}" dt="2023-08-02T12:54:55.202" v="22710" actId="14100"/>
        <pc:sldMkLst>
          <pc:docMk/>
          <pc:sldMk cId="12296122" sldId="271"/>
        </pc:sldMkLst>
        <pc:spChg chg="mod">
          <ac:chgData name="Marc ." userId="f47a965ea1acffd0" providerId="LiveId" clId="{EF004593-9C33-49E6-A4C5-081AF3A01EBD}" dt="2023-08-01T19:35:09.117" v="6054" actId="20577"/>
          <ac:spMkLst>
            <pc:docMk/>
            <pc:sldMk cId="12296122" sldId="271"/>
            <ac:spMk id="2" creationId="{AC99443F-3CFB-7566-2A2F-359F62472EC0}"/>
          </ac:spMkLst>
        </pc:spChg>
        <pc:spChg chg="add mod">
          <ac:chgData name="Marc ." userId="f47a965ea1acffd0" providerId="LiveId" clId="{EF004593-9C33-49E6-A4C5-081AF3A01EBD}" dt="2023-08-02T12:54:44.730" v="22706" actId="1076"/>
          <ac:spMkLst>
            <pc:docMk/>
            <pc:sldMk cId="12296122" sldId="271"/>
            <ac:spMk id="3" creationId="{0B12F95D-2158-505A-0828-F3395AD97E27}"/>
          </ac:spMkLst>
        </pc:spChg>
        <pc:spChg chg="del">
          <ac:chgData name="Marc ." userId="f47a965ea1acffd0" providerId="LiveId" clId="{EF004593-9C33-49E6-A4C5-081AF3A01EBD}" dt="2023-08-01T21:00:34.391" v="10855" actId="21"/>
          <ac:spMkLst>
            <pc:docMk/>
            <pc:sldMk cId="12296122" sldId="271"/>
            <ac:spMk id="3" creationId="{EE1A4FD9-623B-95F4-ACF0-C11E5D29870A}"/>
          </ac:spMkLst>
        </pc:spChg>
        <pc:spChg chg="add mod">
          <ac:chgData name="Marc ." userId="f47a965ea1acffd0" providerId="LiveId" clId="{EF004593-9C33-49E6-A4C5-081AF3A01EBD}" dt="2023-08-02T12:54:29.427" v="22704" actId="123"/>
          <ac:spMkLst>
            <pc:docMk/>
            <pc:sldMk cId="12296122" sldId="271"/>
            <ac:spMk id="9" creationId="{2F4E235B-CEC3-0F27-7DF6-A1125BA7E99B}"/>
          </ac:spMkLst>
        </pc:spChg>
        <pc:spChg chg="add mod">
          <ac:chgData name="Marc ." userId="f47a965ea1acffd0" providerId="LiveId" clId="{EF004593-9C33-49E6-A4C5-081AF3A01EBD}" dt="2023-08-02T12:54:55.202" v="22710" actId="14100"/>
          <ac:spMkLst>
            <pc:docMk/>
            <pc:sldMk cId="12296122" sldId="271"/>
            <ac:spMk id="10" creationId="{7CCACB69-D953-B819-AEE8-35C3ADB23306}"/>
          </ac:spMkLst>
        </pc:spChg>
        <pc:spChg chg="add del mod">
          <ac:chgData name="Marc ." userId="f47a965ea1acffd0" providerId="LiveId" clId="{EF004593-9C33-49E6-A4C5-081AF3A01EBD}" dt="2023-08-01T21:00:36.417" v="10856" actId="478"/>
          <ac:spMkLst>
            <pc:docMk/>
            <pc:sldMk cId="12296122" sldId="271"/>
            <ac:spMk id="11" creationId="{47420CEF-0CDB-C6EA-0CBE-E3849D46EAC1}"/>
          </ac:spMkLst>
        </pc:spChg>
        <pc:spChg chg="add mod">
          <ac:chgData name="Marc ." userId="f47a965ea1acffd0" providerId="LiveId" clId="{EF004593-9C33-49E6-A4C5-081AF3A01EBD}" dt="2023-08-01T21:04:02.171" v="11012" actId="1076"/>
          <ac:spMkLst>
            <pc:docMk/>
            <pc:sldMk cId="12296122" sldId="271"/>
            <ac:spMk id="16" creationId="{2815809E-7776-ACE7-78F1-CC155FC0D2EB}"/>
          </ac:spMkLst>
        </pc:spChg>
        <pc:spChg chg="add mod">
          <ac:chgData name="Marc ." userId="f47a965ea1acffd0" providerId="LiveId" clId="{EF004593-9C33-49E6-A4C5-081AF3A01EBD}" dt="2023-08-01T21:04:12.848" v="11016" actId="1076"/>
          <ac:spMkLst>
            <pc:docMk/>
            <pc:sldMk cId="12296122" sldId="271"/>
            <ac:spMk id="17" creationId="{A1737789-C4F0-E5F0-FA60-0580992099F8}"/>
          </ac:spMkLst>
        </pc:spChg>
        <pc:picChg chg="add mod">
          <ac:chgData name="Marc ." userId="f47a965ea1acffd0" providerId="LiveId" clId="{EF004593-9C33-49E6-A4C5-081AF3A01EBD}" dt="2023-08-01T21:01:22.018" v="10884" actId="1076"/>
          <ac:picMkLst>
            <pc:docMk/>
            <pc:sldMk cId="12296122" sldId="271"/>
            <ac:picMk id="13" creationId="{AE117BB2-09C1-2586-8090-FFC4F1CB0830}"/>
          </ac:picMkLst>
        </pc:picChg>
        <pc:picChg chg="add mod">
          <ac:chgData name="Marc ." userId="f47a965ea1acffd0" providerId="LiveId" clId="{EF004593-9C33-49E6-A4C5-081AF3A01EBD}" dt="2023-08-01T21:02:56.246" v="11008" actId="1076"/>
          <ac:picMkLst>
            <pc:docMk/>
            <pc:sldMk cId="12296122" sldId="271"/>
            <ac:picMk id="15" creationId="{CFE3A24E-A532-8E46-2F5A-48F8B9B35EFA}"/>
          </ac:picMkLst>
        </pc:picChg>
      </pc:sldChg>
      <pc:sldChg chg="addSp delSp modSp add mod">
        <pc:chgData name="Marc ." userId="f47a965ea1acffd0" providerId="LiveId" clId="{EF004593-9C33-49E6-A4C5-081AF3A01EBD}" dt="2023-08-02T13:00:40.664" v="23101" actId="20577"/>
        <pc:sldMkLst>
          <pc:docMk/>
          <pc:sldMk cId="2990030014" sldId="272"/>
        </pc:sldMkLst>
        <pc:spChg chg="mod">
          <ac:chgData name="Marc ." userId="f47a965ea1acffd0" providerId="LiveId" clId="{EF004593-9C33-49E6-A4C5-081AF3A01EBD}" dt="2023-08-01T19:35:11.975" v="6056" actId="20577"/>
          <ac:spMkLst>
            <pc:docMk/>
            <pc:sldMk cId="2990030014" sldId="272"/>
            <ac:spMk id="2" creationId="{AC99443F-3CFB-7566-2A2F-359F62472EC0}"/>
          </ac:spMkLst>
        </pc:spChg>
        <pc:spChg chg="del">
          <ac:chgData name="Marc ." userId="f47a965ea1acffd0" providerId="LiveId" clId="{EF004593-9C33-49E6-A4C5-081AF3A01EBD}" dt="2023-08-01T22:05:54.198" v="15708" actId="478"/>
          <ac:spMkLst>
            <pc:docMk/>
            <pc:sldMk cId="2990030014" sldId="272"/>
            <ac:spMk id="3" creationId="{EE1A4FD9-623B-95F4-ACF0-C11E5D29870A}"/>
          </ac:spMkLst>
        </pc:spChg>
        <pc:spChg chg="add mod">
          <ac:chgData name="Marc ." userId="f47a965ea1acffd0" providerId="LiveId" clId="{EF004593-9C33-49E6-A4C5-081AF3A01EBD}" dt="2023-08-02T13:00:40.664" v="23101" actId="20577"/>
          <ac:spMkLst>
            <pc:docMk/>
            <pc:sldMk cId="2990030014" sldId="272"/>
            <ac:spMk id="9" creationId="{FD393DD5-9DCA-F81A-3B20-0DB49F7D9C47}"/>
          </ac:spMkLst>
        </pc:spChg>
        <pc:spChg chg="add del mod">
          <ac:chgData name="Marc ." userId="f47a965ea1acffd0" providerId="LiveId" clId="{EF004593-9C33-49E6-A4C5-081AF3A01EBD}" dt="2023-08-01T22:05:55.970" v="15709" actId="478"/>
          <ac:spMkLst>
            <pc:docMk/>
            <pc:sldMk cId="2990030014" sldId="272"/>
            <ac:spMk id="11" creationId="{DD1EED09-BDB8-C229-B946-D42650CB635C}"/>
          </ac:spMkLst>
        </pc:spChg>
      </pc:sldChg>
      <pc:sldChg chg="addSp delSp modSp add mod">
        <pc:chgData name="Marc ." userId="f47a965ea1acffd0" providerId="LiveId" clId="{EF004593-9C33-49E6-A4C5-081AF3A01EBD}" dt="2023-08-01T18:44:08.841" v="3308" actId="1076"/>
        <pc:sldMkLst>
          <pc:docMk/>
          <pc:sldMk cId="3822859547" sldId="273"/>
        </pc:sldMkLst>
        <pc:spChg chg="mod">
          <ac:chgData name="Marc ." userId="f47a965ea1acffd0" providerId="LiveId" clId="{EF004593-9C33-49E6-A4C5-081AF3A01EBD}" dt="2023-08-01T16:29:16.196" v="1641"/>
          <ac:spMkLst>
            <pc:docMk/>
            <pc:sldMk cId="3822859547" sldId="273"/>
            <ac:spMk id="2" creationId="{AC99443F-3CFB-7566-2A2F-359F62472EC0}"/>
          </ac:spMkLst>
        </pc:spChg>
        <pc:spChg chg="add mod">
          <ac:chgData name="Marc ." userId="f47a965ea1acffd0" providerId="LiveId" clId="{EF004593-9C33-49E6-A4C5-081AF3A01EBD}" dt="2023-08-01T18:41:27.569" v="3221" actId="20577"/>
          <ac:spMkLst>
            <pc:docMk/>
            <pc:sldMk cId="3822859547" sldId="273"/>
            <ac:spMk id="9" creationId="{B3CF84EA-4BF6-CF7F-46B0-F95B81814DC6}"/>
          </ac:spMkLst>
        </pc:spChg>
        <pc:spChg chg="add mod">
          <ac:chgData name="Marc ." userId="f47a965ea1acffd0" providerId="LiveId" clId="{EF004593-9C33-49E6-A4C5-081AF3A01EBD}" dt="2023-08-01T18:28:15.216" v="2699" actId="1038"/>
          <ac:spMkLst>
            <pc:docMk/>
            <pc:sldMk cId="3822859547" sldId="273"/>
            <ac:spMk id="12" creationId="{F7F2387E-ED44-56A9-595D-DBE6C18D609D}"/>
          </ac:spMkLst>
        </pc:spChg>
        <pc:spChg chg="add mod">
          <ac:chgData name="Marc ." userId="f47a965ea1acffd0" providerId="LiveId" clId="{EF004593-9C33-49E6-A4C5-081AF3A01EBD}" dt="2023-08-01T18:41:46.260" v="3226" actId="14100"/>
          <ac:spMkLst>
            <pc:docMk/>
            <pc:sldMk cId="3822859547" sldId="273"/>
            <ac:spMk id="15" creationId="{3621BDED-D8D7-E89D-2855-D568E5F62798}"/>
          </ac:spMkLst>
        </pc:spChg>
        <pc:spChg chg="add del mod">
          <ac:chgData name="Marc ." userId="f47a965ea1acffd0" providerId="LiveId" clId="{EF004593-9C33-49E6-A4C5-081AF3A01EBD}" dt="2023-08-01T18:41:58.192" v="3228" actId="478"/>
          <ac:spMkLst>
            <pc:docMk/>
            <pc:sldMk cId="3822859547" sldId="273"/>
            <ac:spMk id="16" creationId="{2952A190-748F-3C9B-B0A0-6B0EA95C5AE6}"/>
          </ac:spMkLst>
        </pc:spChg>
        <pc:spChg chg="add mod">
          <ac:chgData name="Marc ." userId="f47a965ea1acffd0" providerId="LiveId" clId="{EF004593-9C33-49E6-A4C5-081AF3A01EBD}" dt="2023-08-01T18:44:01.101" v="3304" actId="1076"/>
          <ac:spMkLst>
            <pc:docMk/>
            <pc:sldMk cId="3822859547" sldId="273"/>
            <ac:spMk id="39" creationId="{018DF491-C41B-021F-1BB9-A2D3F98FB9A2}"/>
          </ac:spMkLst>
        </pc:spChg>
        <pc:spChg chg="add mod">
          <ac:chgData name="Marc ." userId="f47a965ea1acffd0" providerId="LiveId" clId="{EF004593-9C33-49E6-A4C5-081AF3A01EBD}" dt="2023-08-01T18:44:08.841" v="3308" actId="1076"/>
          <ac:spMkLst>
            <pc:docMk/>
            <pc:sldMk cId="3822859547" sldId="273"/>
            <ac:spMk id="40" creationId="{88D57DF1-97F9-D656-5901-A53239B07B6B}"/>
          </ac:spMkLst>
        </pc:spChg>
        <pc:picChg chg="add mod">
          <ac:chgData name="Marc ." userId="f47a965ea1acffd0" providerId="LiveId" clId="{EF004593-9C33-49E6-A4C5-081AF3A01EBD}" dt="2023-08-01T18:27:36.386" v="2682" actId="14100"/>
          <ac:picMkLst>
            <pc:docMk/>
            <pc:sldMk cId="3822859547" sldId="273"/>
            <ac:picMk id="11" creationId="{9B124FD8-D431-D965-2047-52AFE16B02EA}"/>
          </ac:picMkLst>
        </pc:picChg>
        <pc:picChg chg="add mod">
          <ac:chgData name="Marc ." userId="f47a965ea1acffd0" providerId="LiveId" clId="{EF004593-9C33-49E6-A4C5-081AF3A01EBD}" dt="2023-08-01T18:41:42.818" v="3225" actId="14100"/>
          <ac:picMkLst>
            <pc:docMk/>
            <pc:sldMk cId="3822859547" sldId="273"/>
            <ac:picMk id="14" creationId="{8002F926-1977-389A-3D70-4FE68F90A6CD}"/>
          </ac:picMkLst>
        </pc:picChg>
        <pc:picChg chg="add del mod">
          <ac:chgData name="Marc ." userId="f47a965ea1acffd0" providerId="LiveId" clId="{EF004593-9C33-49E6-A4C5-081AF3A01EBD}" dt="2023-08-01T18:38:03.585" v="2962" actId="478"/>
          <ac:picMkLst>
            <pc:docMk/>
            <pc:sldMk cId="3822859547" sldId="273"/>
            <ac:picMk id="18" creationId="{369B76AE-B960-4D26-A095-CC22888DF4D4}"/>
          </ac:picMkLst>
        </pc:picChg>
        <pc:picChg chg="add del mod">
          <ac:chgData name="Marc ." userId="f47a965ea1acffd0" providerId="LiveId" clId="{EF004593-9C33-49E6-A4C5-081AF3A01EBD}" dt="2023-08-01T18:37:12.083" v="2897" actId="478"/>
          <ac:picMkLst>
            <pc:docMk/>
            <pc:sldMk cId="3822859547" sldId="273"/>
            <ac:picMk id="20" creationId="{55279EF1-07AC-1BC3-9601-86A951409612}"/>
          </ac:picMkLst>
        </pc:picChg>
        <pc:picChg chg="add del mod">
          <ac:chgData name="Marc ." userId="f47a965ea1acffd0" providerId="LiveId" clId="{EF004593-9C33-49E6-A4C5-081AF3A01EBD}" dt="2023-08-01T18:37:10.215" v="2896" actId="478"/>
          <ac:picMkLst>
            <pc:docMk/>
            <pc:sldMk cId="3822859547" sldId="273"/>
            <ac:picMk id="22" creationId="{AF771E34-259F-CCF5-8156-799D0998E729}"/>
          </ac:picMkLst>
        </pc:picChg>
        <pc:picChg chg="add del mod">
          <ac:chgData name="Marc ." userId="f47a965ea1acffd0" providerId="LiveId" clId="{EF004593-9C33-49E6-A4C5-081AF3A01EBD}" dt="2023-08-01T18:38:32.454" v="2970" actId="478"/>
          <ac:picMkLst>
            <pc:docMk/>
            <pc:sldMk cId="3822859547" sldId="273"/>
            <ac:picMk id="24" creationId="{434C3E8F-1C75-EB4C-E996-00C074CCC055}"/>
          </ac:picMkLst>
        </pc:picChg>
        <pc:picChg chg="add del mod">
          <ac:chgData name="Marc ." userId="f47a965ea1acffd0" providerId="LiveId" clId="{EF004593-9C33-49E6-A4C5-081AF3A01EBD}" dt="2023-08-01T18:38:51.532" v="2979" actId="478"/>
          <ac:picMkLst>
            <pc:docMk/>
            <pc:sldMk cId="3822859547" sldId="273"/>
            <ac:picMk id="26" creationId="{0573BE88-71C8-2035-6462-7BED803C1B6A}"/>
          </ac:picMkLst>
        </pc:picChg>
        <pc:picChg chg="add del mod">
          <ac:chgData name="Marc ." userId="f47a965ea1acffd0" providerId="LiveId" clId="{EF004593-9C33-49E6-A4C5-081AF3A01EBD}" dt="2023-08-01T18:32:44.289" v="2721" actId="478"/>
          <ac:picMkLst>
            <pc:docMk/>
            <pc:sldMk cId="3822859547" sldId="273"/>
            <ac:picMk id="28" creationId="{CA7CA632-1122-7204-946C-412D609B0ACF}"/>
          </ac:picMkLst>
        </pc:picChg>
        <pc:picChg chg="add del mod">
          <ac:chgData name="Marc ." userId="f47a965ea1acffd0" providerId="LiveId" clId="{EF004593-9C33-49E6-A4C5-081AF3A01EBD}" dt="2023-08-01T18:39:15.562" v="2987" actId="478"/>
          <ac:picMkLst>
            <pc:docMk/>
            <pc:sldMk cId="3822859547" sldId="273"/>
            <ac:picMk id="30" creationId="{352EAE81-46C3-45BF-D267-4F8B111A4043}"/>
          </ac:picMkLst>
        </pc:picChg>
        <pc:picChg chg="add del mod">
          <ac:chgData name="Marc ." userId="f47a965ea1acffd0" providerId="LiveId" clId="{EF004593-9C33-49E6-A4C5-081AF3A01EBD}" dt="2023-08-01T18:39:44.496" v="2995" actId="478"/>
          <ac:picMkLst>
            <pc:docMk/>
            <pc:sldMk cId="3822859547" sldId="273"/>
            <ac:picMk id="32" creationId="{3D63C7FB-9A8B-C604-6098-31ACFB53A270}"/>
          </ac:picMkLst>
        </pc:picChg>
        <pc:picChg chg="add del mod">
          <ac:chgData name="Marc ." userId="f47a965ea1acffd0" providerId="LiveId" clId="{EF004593-9C33-49E6-A4C5-081AF3A01EBD}" dt="2023-08-01T18:40:00.020" v="3003" actId="478"/>
          <ac:picMkLst>
            <pc:docMk/>
            <pc:sldMk cId="3822859547" sldId="273"/>
            <ac:picMk id="34" creationId="{169A68EE-EB69-86D2-8644-B08345499882}"/>
          </ac:picMkLst>
        </pc:picChg>
        <pc:picChg chg="add del mod">
          <ac:chgData name="Marc ." userId="f47a965ea1acffd0" providerId="LiveId" clId="{EF004593-9C33-49E6-A4C5-081AF3A01EBD}" dt="2023-08-01T18:40:28.100" v="3012" actId="478"/>
          <ac:picMkLst>
            <pc:docMk/>
            <pc:sldMk cId="3822859547" sldId="273"/>
            <ac:picMk id="36" creationId="{52F37C2D-6431-661B-05AB-64EC27287F0C}"/>
          </ac:picMkLst>
        </pc:picChg>
        <pc:picChg chg="add del mod">
          <ac:chgData name="Marc ." userId="f47a965ea1acffd0" providerId="LiveId" clId="{EF004593-9C33-49E6-A4C5-081AF3A01EBD}" dt="2023-08-01T18:40:26.302" v="3011" actId="478"/>
          <ac:picMkLst>
            <pc:docMk/>
            <pc:sldMk cId="3822859547" sldId="273"/>
            <ac:picMk id="38" creationId="{14C5BA3D-952F-5B0F-5E34-01DD28FC99FB}"/>
          </ac:picMkLst>
        </pc:picChg>
      </pc:sldChg>
      <pc:sldChg chg="addSp delSp modSp add mod ord">
        <pc:chgData name="Marc ." userId="f47a965ea1acffd0" providerId="LiveId" clId="{EF004593-9C33-49E6-A4C5-081AF3A01EBD}" dt="2023-08-02T13:19:33.329" v="23927" actId="33524"/>
        <pc:sldMkLst>
          <pc:docMk/>
          <pc:sldMk cId="4095929815" sldId="274"/>
        </pc:sldMkLst>
        <pc:spChg chg="mod">
          <ac:chgData name="Marc ." userId="f47a965ea1acffd0" providerId="LiveId" clId="{EF004593-9C33-49E6-A4C5-081AF3A01EBD}" dt="2023-08-01T16:50:28.772" v="1781" actId="20577"/>
          <ac:spMkLst>
            <pc:docMk/>
            <pc:sldMk cId="4095929815" sldId="274"/>
            <ac:spMk id="2" creationId="{AC99443F-3CFB-7566-2A2F-359F62472EC0}"/>
          </ac:spMkLst>
        </pc:spChg>
        <pc:spChg chg="del">
          <ac:chgData name="Marc ." userId="f47a965ea1acffd0" providerId="LiveId" clId="{EF004593-9C33-49E6-A4C5-081AF3A01EBD}" dt="2023-08-01T16:50:38.812" v="1782" actId="478"/>
          <ac:spMkLst>
            <pc:docMk/>
            <pc:sldMk cId="4095929815" sldId="274"/>
            <ac:spMk id="3" creationId="{EE1A4FD9-623B-95F4-ACF0-C11E5D29870A}"/>
          </ac:spMkLst>
        </pc:spChg>
        <pc:spChg chg="add mod">
          <ac:chgData name="Marc ." userId="f47a965ea1acffd0" providerId="LiveId" clId="{EF004593-9C33-49E6-A4C5-081AF3A01EBD}" dt="2023-08-02T13:19:19.137" v="23926" actId="113"/>
          <ac:spMkLst>
            <pc:docMk/>
            <pc:sldMk cId="4095929815" sldId="274"/>
            <ac:spMk id="10" creationId="{60E1230F-F9AA-EC35-4D51-B401E919B27B}"/>
          </ac:spMkLst>
        </pc:spChg>
        <pc:spChg chg="add del mod">
          <ac:chgData name="Marc ." userId="f47a965ea1acffd0" providerId="LiveId" clId="{EF004593-9C33-49E6-A4C5-081AF3A01EBD}" dt="2023-08-01T16:50:42.361" v="1783" actId="478"/>
          <ac:spMkLst>
            <pc:docMk/>
            <pc:sldMk cId="4095929815" sldId="274"/>
            <ac:spMk id="10" creationId="{C043AB75-A3F1-27D2-891A-05978CF7275C}"/>
          </ac:spMkLst>
        </pc:spChg>
        <pc:spChg chg="add mod">
          <ac:chgData name="Marc ." userId="f47a965ea1acffd0" providerId="LiveId" clId="{EF004593-9C33-49E6-A4C5-081AF3A01EBD}" dt="2023-08-01T16:52:21.766" v="1925" actId="113"/>
          <ac:spMkLst>
            <pc:docMk/>
            <pc:sldMk cId="4095929815" sldId="274"/>
            <ac:spMk id="11" creationId="{5CE48865-ED6A-E1A0-71AB-7D3886DBC817}"/>
          </ac:spMkLst>
        </pc:spChg>
        <pc:spChg chg="add mod">
          <ac:chgData name="Marc ." userId="f47a965ea1acffd0" providerId="LiveId" clId="{EF004593-9C33-49E6-A4C5-081AF3A01EBD}" dt="2023-08-02T13:19:33.329" v="23927" actId="33524"/>
          <ac:spMkLst>
            <pc:docMk/>
            <pc:sldMk cId="4095929815" sldId="274"/>
            <ac:spMk id="12" creationId="{61A88213-5380-C753-F9F2-DD9A0639DEE8}"/>
          </ac:spMkLst>
        </pc:spChg>
        <pc:picChg chg="add del">
          <ac:chgData name="Marc ." userId="f47a965ea1acffd0" providerId="LiveId" clId="{EF004593-9C33-49E6-A4C5-081AF3A01EBD}" dt="2023-08-02T13:15:45.951" v="23723" actId="478"/>
          <ac:picMkLst>
            <pc:docMk/>
            <pc:sldMk cId="4095929815" sldId="274"/>
            <ac:picMk id="9" creationId="{EA413FEF-1383-A3E6-C089-C4E9099C7FC8}"/>
          </ac:picMkLst>
        </pc:picChg>
      </pc:sldChg>
      <pc:sldChg chg="addSp delSp modSp add mod">
        <pc:chgData name="Marc ." userId="f47a965ea1acffd0" providerId="LiveId" clId="{EF004593-9C33-49E6-A4C5-081AF3A01EBD}" dt="2023-08-02T12:43:28.148" v="22618" actId="22"/>
        <pc:sldMkLst>
          <pc:docMk/>
          <pc:sldMk cId="2575289565" sldId="275"/>
        </pc:sldMkLst>
        <pc:spChg chg="mod">
          <ac:chgData name="Marc ." userId="f47a965ea1acffd0" providerId="LiveId" clId="{EF004593-9C33-49E6-A4C5-081AF3A01EBD}" dt="2023-08-02T11:42:54.315" v="19323" actId="20577"/>
          <ac:spMkLst>
            <pc:docMk/>
            <pc:sldMk cId="2575289565" sldId="275"/>
            <ac:spMk id="2" creationId="{AC99443F-3CFB-7566-2A2F-359F62472EC0}"/>
          </ac:spMkLst>
        </pc:spChg>
        <pc:spChg chg="del">
          <ac:chgData name="Marc ." userId="f47a965ea1acffd0" providerId="LiveId" clId="{EF004593-9C33-49E6-A4C5-081AF3A01EBD}" dt="2023-08-02T11:42:57.676" v="19324" actId="478"/>
          <ac:spMkLst>
            <pc:docMk/>
            <pc:sldMk cId="2575289565" sldId="275"/>
            <ac:spMk id="3" creationId="{EE1A4FD9-623B-95F4-ACF0-C11E5D29870A}"/>
          </ac:spMkLst>
        </pc:spChg>
        <pc:spChg chg="add del mod">
          <ac:chgData name="Marc ." userId="f47a965ea1acffd0" providerId="LiveId" clId="{EF004593-9C33-49E6-A4C5-081AF3A01EBD}" dt="2023-08-02T11:43:00.232" v="19325" actId="478"/>
          <ac:spMkLst>
            <pc:docMk/>
            <pc:sldMk cId="2575289565" sldId="275"/>
            <ac:spMk id="10" creationId="{EB91E5EE-03A9-072F-4E09-526805CCA98D}"/>
          </ac:spMkLst>
        </pc:spChg>
        <pc:picChg chg="add del">
          <ac:chgData name="Marc ." userId="f47a965ea1acffd0" providerId="LiveId" clId="{EF004593-9C33-49E6-A4C5-081AF3A01EBD}" dt="2023-08-02T12:43:18.960" v="22617" actId="478"/>
          <ac:picMkLst>
            <pc:docMk/>
            <pc:sldMk cId="2575289565" sldId="275"/>
            <ac:picMk id="12" creationId="{AF79F9D9-1953-FB82-705C-9BBEB7E1E89E}"/>
          </ac:picMkLst>
        </pc:picChg>
        <pc:picChg chg="add">
          <ac:chgData name="Marc ." userId="f47a965ea1acffd0" providerId="LiveId" clId="{EF004593-9C33-49E6-A4C5-081AF3A01EBD}" dt="2023-08-02T12:43:28.148" v="22618" actId="22"/>
          <ac:picMkLst>
            <pc:docMk/>
            <pc:sldMk cId="2575289565" sldId="275"/>
            <ac:picMk id="14" creationId="{5B658153-3907-27D1-6C78-5269A54CFCCC}"/>
          </ac:picMkLst>
        </pc:picChg>
      </pc:sldChg>
      <pc:sldChg chg="addSp delSp modSp add mod">
        <pc:chgData name="Marc ." userId="f47a965ea1acffd0" providerId="LiveId" clId="{EF004593-9C33-49E6-A4C5-081AF3A01EBD}" dt="2023-08-02T12:49:17.781" v="22633" actId="113"/>
        <pc:sldMkLst>
          <pc:docMk/>
          <pc:sldMk cId="1917868643" sldId="276"/>
        </pc:sldMkLst>
        <pc:spChg chg="mod">
          <ac:chgData name="Marc ." userId="f47a965ea1acffd0" providerId="LiveId" clId="{EF004593-9C33-49E6-A4C5-081AF3A01EBD}" dt="2023-08-01T18:34:58.523" v="2766" actId="20577"/>
          <ac:spMkLst>
            <pc:docMk/>
            <pc:sldMk cId="1917868643" sldId="276"/>
            <ac:spMk id="2" creationId="{AC99443F-3CFB-7566-2A2F-359F62472EC0}"/>
          </ac:spMkLst>
        </pc:spChg>
        <pc:spChg chg="del mod">
          <ac:chgData name="Marc ." userId="f47a965ea1acffd0" providerId="LiveId" clId="{EF004593-9C33-49E6-A4C5-081AF3A01EBD}" dt="2023-08-01T18:46:40.768" v="3367" actId="478"/>
          <ac:spMkLst>
            <pc:docMk/>
            <pc:sldMk cId="1917868643" sldId="276"/>
            <ac:spMk id="3" creationId="{EE1A4FD9-623B-95F4-ACF0-C11E5D29870A}"/>
          </ac:spMkLst>
        </pc:spChg>
        <pc:spChg chg="add mod">
          <ac:chgData name="Marc ." userId="f47a965ea1acffd0" providerId="LiveId" clId="{EF004593-9C33-49E6-A4C5-081AF3A01EBD}" dt="2023-08-02T12:49:17.781" v="22633" actId="113"/>
          <ac:spMkLst>
            <pc:docMk/>
            <pc:sldMk cId="1917868643" sldId="276"/>
            <ac:spMk id="9" creationId="{E34E2021-B273-B964-0E07-BD2F054199F6}"/>
          </ac:spMkLst>
        </pc:spChg>
        <pc:spChg chg="add mod">
          <ac:chgData name="Marc ." userId="f47a965ea1acffd0" providerId="LiveId" clId="{EF004593-9C33-49E6-A4C5-081AF3A01EBD}" dt="2023-08-01T18:44:38.862" v="3322" actId="20577"/>
          <ac:spMkLst>
            <pc:docMk/>
            <pc:sldMk cId="1917868643" sldId="276"/>
            <ac:spMk id="13" creationId="{03F8E94D-EC68-3E32-6D4B-410535A73853}"/>
          </ac:spMkLst>
        </pc:spChg>
        <pc:spChg chg="add mod">
          <ac:chgData name="Marc ." userId="f47a965ea1acffd0" providerId="LiveId" clId="{EF004593-9C33-49E6-A4C5-081AF3A01EBD}" dt="2023-08-02T12:48:58.978" v="22629" actId="1076"/>
          <ac:spMkLst>
            <pc:docMk/>
            <pc:sldMk cId="1917868643" sldId="276"/>
            <ac:spMk id="14" creationId="{02674A84-7327-E98C-CC8D-6BD69D9A4369}"/>
          </ac:spMkLst>
        </pc:spChg>
        <pc:spChg chg="add mod">
          <ac:chgData name="Marc ." userId="f47a965ea1acffd0" providerId="LiveId" clId="{EF004593-9C33-49E6-A4C5-081AF3A01EBD}" dt="2023-08-02T12:48:58.551" v="22628" actId="1076"/>
          <ac:spMkLst>
            <pc:docMk/>
            <pc:sldMk cId="1917868643" sldId="276"/>
            <ac:spMk id="15" creationId="{6BEC1622-D3DA-95E2-523C-471E02F0D03F}"/>
          </ac:spMkLst>
        </pc:spChg>
        <pc:spChg chg="add del mod">
          <ac:chgData name="Marc ." userId="f47a965ea1acffd0" providerId="LiveId" clId="{EF004593-9C33-49E6-A4C5-081AF3A01EBD}" dt="2023-08-01T18:46:43.285" v="3368" actId="478"/>
          <ac:spMkLst>
            <pc:docMk/>
            <pc:sldMk cId="1917868643" sldId="276"/>
            <ac:spMk id="17" creationId="{81C15538-B297-3E3B-803E-A3ED3B6EEB4B}"/>
          </ac:spMkLst>
        </pc:spChg>
        <pc:picChg chg="add mod">
          <ac:chgData name="Marc ." userId="f47a965ea1acffd0" providerId="LiveId" clId="{EF004593-9C33-49E6-A4C5-081AF3A01EBD}" dt="2023-08-01T18:36:57.722" v="2891" actId="14100"/>
          <ac:picMkLst>
            <pc:docMk/>
            <pc:sldMk cId="1917868643" sldId="276"/>
            <ac:picMk id="10" creationId="{BFA1876C-B1D0-1034-B942-242659FB2E74}"/>
          </ac:picMkLst>
        </pc:picChg>
        <pc:picChg chg="add mod">
          <ac:chgData name="Marc ." userId="f47a965ea1acffd0" providerId="LiveId" clId="{EF004593-9C33-49E6-A4C5-081AF3A01EBD}" dt="2023-08-02T12:48:57.809" v="22626" actId="1076"/>
          <ac:picMkLst>
            <pc:docMk/>
            <pc:sldMk cId="1917868643" sldId="276"/>
            <ac:picMk id="11" creationId="{EE0D0CC1-D1AD-1875-F878-4F77FA18292B}"/>
          </ac:picMkLst>
        </pc:picChg>
        <pc:picChg chg="add mod">
          <ac:chgData name="Marc ." userId="f47a965ea1acffd0" providerId="LiveId" clId="{EF004593-9C33-49E6-A4C5-081AF3A01EBD}" dt="2023-08-02T12:48:58.123" v="22627" actId="1076"/>
          <ac:picMkLst>
            <pc:docMk/>
            <pc:sldMk cId="1917868643" sldId="276"/>
            <ac:picMk id="12" creationId="{4AD6317F-695B-96B2-3640-3FDB41A3796E}"/>
          </ac:picMkLst>
        </pc:picChg>
      </pc:sldChg>
      <pc:sldChg chg="addSp delSp modSp add mod">
        <pc:chgData name="Marc ." userId="f47a965ea1acffd0" providerId="LiveId" clId="{EF004593-9C33-49E6-A4C5-081AF3A01EBD}" dt="2023-08-02T12:49:50.492" v="22640" actId="113"/>
        <pc:sldMkLst>
          <pc:docMk/>
          <pc:sldMk cId="2589390055" sldId="277"/>
        </pc:sldMkLst>
        <pc:spChg chg="mod">
          <ac:chgData name="Marc ." userId="f47a965ea1acffd0" providerId="LiveId" clId="{EF004593-9C33-49E6-A4C5-081AF3A01EBD}" dt="2023-08-01T18:42:31.849" v="3298" actId="20577"/>
          <ac:spMkLst>
            <pc:docMk/>
            <pc:sldMk cId="2589390055" sldId="277"/>
            <ac:spMk id="2" creationId="{AC99443F-3CFB-7566-2A2F-359F62472EC0}"/>
          </ac:spMkLst>
        </pc:spChg>
        <pc:spChg chg="del">
          <ac:chgData name="Marc ." userId="f47a965ea1acffd0" providerId="LiveId" clId="{EF004593-9C33-49E6-A4C5-081AF3A01EBD}" dt="2023-08-01T18:49:29.273" v="3766" actId="478"/>
          <ac:spMkLst>
            <pc:docMk/>
            <pc:sldMk cId="2589390055" sldId="277"/>
            <ac:spMk id="3" creationId="{EE1A4FD9-623B-95F4-ACF0-C11E5D29870A}"/>
          </ac:spMkLst>
        </pc:spChg>
        <pc:spChg chg="add mod">
          <ac:chgData name="Marc ." userId="f47a965ea1acffd0" providerId="LiveId" clId="{EF004593-9C33-49E6-A4C5-081AF3A01EBD}" dt="2023-08-01T18:46:12.567" v="3353" actId="1076"/>
          <ac:spMkLst>
            <pc:docMk/>
            <pc:sldMk cId="2589390055" sldId="277"/>
            <ac:spMk id="12" creationId="{1AE28CFE-A3EE-A2A4-384A-496AA55CDB0D}"/>
          </ac:spMkLst>
        </pc:spChg>
        <pc:spChg chg="add mod">
          <ac:chgData name="Marc ." userId="f47a965ea1acffd0" providerId="LiveId" clId="{EF004593-9C33-49E6-A4C5-081AF3A01EBD}" dt="2023-08-01T18:45:56.412" v="3350" actId="14100"/>
          <ac:spMkLst>
            <pc:docMk/>
            <pc:sldMk cId="2589390055" sldId="277"/>
            <ac:spMk id="13" creationId="{FD3EC439-FF4F-A2B3-45E4-ED12D59EA783}"/>
          </ac:spMkLst>
        </pc:spChg>
        <pc:spChg chg="add mod">
          <ac:chgData name="Marc ." userId="f47a965ea1acffd0" providerId="LiveId" clId="{EF004593-9C33-49E6-A4C5-081AF3A01EBD}" dt="2023-08-01T18:46:14.754" v="3355" actId="20577"/>
          <ac:spMkLst>
            <pc:docMk/>
            <pc:sldMk cId="2589390055" sldId="277"/>
            <ac:spMk id="14" creationId="{CC3284B3-7C5A-C5D2-25E1-4B50523D7ED4}"/>
          </ac:spMkLst>
        </pc:spChg>
        <pc:spChg chg="add mod">
          <ac:chgData name="Marc ." userId="f47a965ea1acffd0" providerId="LiveId" clId="{EF004593-9C33-49E6-A4C5-081AF3A01EBD}" dt="2023-08-02T12:49:50.492" v="22640" actId="113"/>
          <ac:spMkLst>
            <pc:docMk/>
            <pc:sldMk cId="2589390055" sldId="277"/>
            <ac:spMk id="15" creationId="{BB7214B0-8EEF-0FBA-0CE8-F81F6469EA08}"/>
          </ac:spMkLst>
        </pc:spChg>
        <pc:spChg chg="add del mod">
          <ac:chgData name="Marc ." userId="f47a965ea1acffd0" providerId="LiveId" clId="{EF004593-9C33-49E6-A4C5-081AF3A01EBD}" dt="2023-08-01T18:49:36.894" v="3767" actId="478"/>
          <ac:spMkLst>
            <pc:docMk/>
            <pc:sldMk cId="2589390055" sldId="277"/>
            <ac:spMk id="17" creationId="{48C72707-B284-BA97-AB74-D3274F54316D}"/>
          </ac:spMkLst>
        </pc:spChg>
        <pc:picChg chg="add mod">
          <ac:chgData name="Marc ." userId="f47a965ea1acffd0" providerId="LiveId" clId="{EF004593-9C33-49E6-A4C5-081AF3A01EBD}" dt="2023-08-01T18:48:16.322" v="3540" actId="1036"/>
          <ac:picMkLst>
            <pc:docMk/>
            <pc:sldMk cId="2589390055" sldId="277"/>
            <ac:picMk id="9" creationId="{FDD64432-8B15-7AF7-6824-C0C64C1DAA69}"/>
          </ac:picMkLst>
        </pc:picChg>
        <pc:picChg chg="add mod">
          <ac:chgData name="Marc ." userId="f47a965ea1acffd0" providerId="LiveId" clId="{EF004593-9C33-49E6-A4C5-081AF3A01EBD}" dt="2023-08-01T18:48:20.146" v="3555" actId="1036"/>
          <ac:picMkLst>
            <pc:docMk/>
            <pc:sldMk cId="2589390055" sldId="277"/>
            <ac:picMk id="10" creationId="{6372A032-A79E-8F9C-CDE5-D0186F15E99B}"/>
          </ac:picMkLst>
        </pc:picChg>
        <pc:picChg chg="add mod">
          <ac:chgData name="Marc ." userId="f47a965ea1acffd0" providerId="LiveId" clId="{EF004593-9C33-49E6-A4C5-081AF3A01EBD}" dt="2023-08-01T18:48:24.535" v="3570" actId="1035"/>
          <ac:picMkLst>
            <pc:docMk/>
            <pc:sldMk cId="2589390055" sldId="277"/>
            <ac:picMk id="11" creationId="{F0562312-5510-9422-15D2-5FCD88BEDF0E}"/>
          </ac:picMkLst>
        </pc:picChg>
      </pc:sldChg>
      <pc:sldChg chg="addSp delSp modSp add mod">
        <pc:chgData name="Marc ." userId="f47a965ea1acffd0" providerId="LiveId" clId="{EF004593-9C33-49E6-A4C5-081AF3A01EBD}" dt="2023-08-01T18:59:21.748" v="3991" actId="1076"/>
        <pc:sldMkLst>
          <pc:docMk/>
          <pc:sldMk cId="3256429886" sldId="278"/>
        </pc:sldMkLst>
        <pc:spChg chg="mod">
          <ac:chgData name="Marc ." userId="f47a965ea1acffd0" providerId="LiveId" clId="{EF004593-9C33-49E6-A4C5-081AF3A01EBD}" dt="2023-08-01T18:50:19.912" v="3811" actId="20577"/>
          <ac:spMkLst>
            <pc:docMk/>
            <pc:sldMk cId="3256429886" sldId="278"/>
            <ac:spMk id="2" creationId="{AC99443F-3CFB-7566-2A2F-359F62472EC0}"/>
          </ac:spMkLst>
        </pc:spChg>
        <pc:spChg chg="del">
          <ac:chgData name="Marc ." userId="f47a965ea1acffd0" providerId="LiveId" clId="{EF004593-9C33-49E6-A4C5-081AF3A01EBD}" dt="2023-08-01T18:50:22.909" v="3812" actId="478"/>
          <ac:spMkLst>
            <pc:docMk/>
            <pc:sldMk cId="3256429886" sldId="278"/>
            <ac:spMk id="3" creationId="{EE1A4FD9-623B-95F4-ACF0-C11E5D29870A}"/>
          </ac:spMkLst>
        </pc:spChg>
        <pc:spChg chg="add del mod">
          <ac:chgData name="Marc ." userId="f47a965ea1acffd0" providerId="LiveId" clId="{EF004593-9C33-49E6-A4C5-081AF3A01EBD}" dt="2023-08-01T18:50:25.089" v="3813" actId="478"/>
          <ac:spMkLst>
            <pc:docMk/>
            <pc:sldMk cId="3256429886" sldId="278"/>
            <ac:spMk id="10" creationId="{0042E3D4-A956-4762-B408-D2E73FA15D9C}"/>
          </ac:spMkLst>
        </pc:spChg>
        <pc:spChg chg="add mod">
          <ac:chgData name="Marc ." userId="f47a965ea1acffd0" providerId="LiveId" clId="{EF004593-9C33-49E6-A4C5-081AF3A01EBD}" dt="2023-08-01T18:53:09.649" v="3915" actId="113"/>
          <ac:spMkLst>
            <pc:docMk/>
            <pc:sldMk cId="3256429886" sldId="278"/>
            <ac:spMk id="13" creationId="{2C5DB451-8E1E-393B-9FE3-F505E3540364}"/>
          </ac:spMkLst>
        </pc:spChg>
        <pc:spChg chg="add mod">
          <ac:chgData name="Marc ." userId="f47a965ea1acffd0" providerId="LiveId" clId="{EF004593-9C33-49E6-A4C5-081AF3A01EBD}" dt="2023-08-01T18:59:14.536" v="3988" actId="1076"/>
          <ac:spMkLst>
            <pc:docMk/>
            <pc:sldMk cId="3256429886" sldId="278"/>
            <ac:spMk id="14" creationId="{6A6061F7-B6B8-9C75-1A7B-9104E079FF9B}"/>
          </ac:spMkLst>
        </pc:spChg>
        <pc:spChg chg="add mod">
          <ac:chgData name="Marc ." userId="f47a965ea1acffd0" providerId="LiveId" clId="{EF004593-9C33-49E6-A4C5-081AF3A01EBD}" dt="2023-08-01T18:59:21.748" v="3991" actId="1076"/>
          <ac:spMkLst>
            <pc:docMk/>
            <pc:sldMk cId="3256429886" sldId="278"/>
            <ac:spMk id="15" creationId="{55853A2A-B434-8089-D19F-F70157CDDD7A}"/>
          </ac:spMkLst>
        </pc:spChg>
        <pc:picChg chg="add mod">
          <ac:chgData name="Marc ." userId="f47a965ea1acffd0" providerId="LiveId" clId="{EF004593-9C33-49E6-A4C5-081AF3A01EBD}" dt="2023-08-01T18:59:11.466" v="3987" actId="1076"/>
          <ac:picMkLst>
            <pc:docMk/>
            <pc:sldMk cId="3256429886" sldId="278"/>
            <ac:picMk id="12" creationId="{D3F05066-3BB1-6E4B-C29E-FD270A93EB06}"/>
          </ac:picMkLst>
        </pc:picChg>
        <pc:picChg chg="add del mod">
          <ac:chgData name="Marc ." userId="f47a965ea1acffd0" providerId="LiveId" clId="{EF004593-9C33-49E6-A4C5-081AF3A01EBD}" dt="2023-08-01T18:58:42.825" v="3981" actId="478"/>
          <ac:picMkLst>
            <pc:docMk/>
            <pc:sldMk cId="3256429886" sldId="278"/>
            <ac:picMk id="17" creationId="{E86B9953-3F25-244E-9730-2E05D30BF6CE}"/>
          </ac:picMkLst>
        </pc:picChg>
        <pc:picChg chg="add del">
          <ac:chgData name="Marc ." userId="f47a965ea1acffd0" providerId="LiveId" clId="{EF004593-9C33-49E6-A4C5-081AF3A01EBD}" dt="2023-08-01T18:58:16.076" v="3970" actId="478"/>
          <ac:picMkLst>
            <pc:docMk/>
            <pc:sldMk cId="3256429886" sldId="278"/>
            <ac:picMk id="19" creationId="{638F2CD8-21B9-FAB2-1059-EAF95ACE5957}"/>
          </ac:picMkLst>
        </pc:picChg>
        <pc:picChg chg="add del mod">
          <ac:chgData name="Marc ." userId="f47a965ea1acffd0" providerId="LiveId" clId="{EF004593-9C33-49E6-A4C5-081AF3A01EBD}" dt="2023-08-01T18:58:44.447" v="3982" actId="478"/>
          <ac:picMkLst>
            <pc:docMk/>
            <pc:sldMk cId="3256429886" sldId="278"/>
            <ac:picMk id="21" creationId="{408665A5-48C5-4EFF-E7F6-10EC67CB74BF}"/>
          </ac:picMkLst>
        </pc:picChg>
        <pc:picChg chg="add del mod">
          <ac:chgData name="Marc ." userId="f47a965ea1acffd0" providerId="LiveId" clId="{EF004593-9C33-49E6-A4C5-081AF3A01EBD}" dt="2023-08-01T18:59:07.939" v="3986" actId="478"/>
          <ac:picMkLst>
            <pc:docMk/>
            <pc:sldMk cId="3256429886" sldId="278"/>
            <ac:picMk id="23" creationId="{8EA6235C-1C36-76AF-ED54-BFA2A4CF26B4}"/>
          </ac:picMkLst>
        </pc:picChg>
      </pc:sldChg>
      <pc:sldChg chg="addSp delSp modSp add mod">
        <pc:chgData name="Marc ." userId="f47a965ea1acffd0" providerId="LiveId" clId="{EF004593-9C33-49E6-A4C5-081AF3A01EBD}" dt="2023-08-01T19:02:16.599" v="4301" actId="478"/>
        <pc:sldMkLst>
          <pc:docMk/>
          <pc:sldMk cId="50771629" sldId="279"/>
        </pc:sldMkLst>
        <pc:spChg chg="mod">
          <ac:chgData name="Marc ." userId="f47a965ea1acffd0" providerId="LiveId" clId="{EF004593-9C33-49E6-A4C5-081AF3A01EBD}" dt="2023-08-01T18:57:38.096" v="3956" actId="20577"/>
          <ac:spMkLst>
            <pc:docMk/>
            <pc:sldMk cId="50771629" sldId="279"/>
            <ac:spMk id="2" creationId="{AC99443F-3CFB-7566-2A2F-359F62472EC0}"/>
          </ac:spMkLst>
        </pc:spChg>
        <pc:spChg chg="del">
          <ac:chgData name="Marc ." userId="f47a965ea1acffd0" providerId="LiveId" clId="{EF004593-9C33-49E6-A4C5-081AF3A01EBD}" dt="2023-08-01T19:02:14.802" v="4300" actId="478"/>
          <ac:spMkLst>
            <pc:docMk/>
            <pc:sldMk cId="50771629" sldId="279"/>
            <ac:spMk id="3" creationId="{EE1A4FD9-623B-95F4-ACF0-C11E5D29870A}"/>
          </ac:spMkLst>
        </pc:spChg>
        <pc:spChg chg="add mod">
          <ac:chgData name="Marc ." userId="f47a965ea1acffd0" providerId="LiveId" clId="{EF004593-9C33-49E6-A4C5-081AF3A01EBD}" dt="2023-08-01T19:01:19.404" v="4280" actId="20577"/>
          <ac:spMkLst>
            <pc:docMk/>
            <pc:sldMk cId="50771629" sldId="279"/>
            <ac:spMk id="12" creationId="{B9D8585B-768B-F020-DD5D-9D165B7DD11E}"/>
          </ac:spMkLst>
        </pc:spChg>
        <pc:spChg chg="add mod">
          <ac:chgData name="Marc ." userId="f47a965ea1acffd0" providerId="LiveId" clId="{EF004593-9C33-49E6-A4C5-081AF3A01EBD}" dt="2023-08-01T19:01:49.778" v="4291" actId="20577"/>
          <ac:spMkLst>
            <pc:docMk/>
            <pc:sldMk cId="50771629" sldId="279"/>
            <ac:spMk id="13" creationId="{839084B3-2ABE-1D76-05EE-3FFC22C75F04}"/>
          </ac:spMkLst>
        </pc:spChg>
        <pc:spChg chg="add mod">
          <ac:chgData name="Marc ." userId="f47a965ea1acffd0" providerId="LiveId" clId="{EF004593-9C33-49E6-A4C5-081AF3A01EBD}" dt="2023-08-01T19:01:58.896" v="4295" actId="20577"/>
          <ac:spMkLst>
            <pc:docMk/>
            <pc:sldMk cId="50771629" sldId="279"/>
            <ac:spMk id="14" creationId="{4FB617D6-A70A-CDFF-7DFE-6CD296A43862}"/>
          </ac:spMkLst>
        </pc:spChg>
        <pc:spChg chg="add mod">
          <ac:chgData name="Marc ." userId="f47a965ea1acffd0" providerId="LiveId" clId="{EF004593-9C33-49E6-A4C5-081AF3A01EBD}" dt="2023-08-01T19:02:05.598" v="4299" actId="20577"/>
          <ac:spMkLst>
            <pc:docMk/>
            <pc:sldMk cId="50771629" sldId="279"/>
            <ac:spMk id="15" creationId="{FB114C47-C0D8-7BD1-4897-533916C1ACA7}"/>
          </ac:spMkLst>
        </pc:spChg>
        <pc:spChg chg="add del mod">
          <ac:chgData name="Marc ." userId="f47a965ea1acffd0" providerId="LiveId" clId="{EF004593-9C33-49E6-A4C5-081AF3A01EBD}" dt="2023-08-01T19:02:16.599" v="4301" actId="478"/>
          <ac:spMkLst>
            <pc:docMk/>
            <pc:sldMk cId="50771629" sldId="279"/>
            <ac:spMk id="17" creationId="{F73323B3-1752-E2D4-B889-A0D5FE0D7893}"/>
          </ac:spMkLst>
        </pc:spChg>
        <pc:picChg chg="add mod">
          <ac:chgData name="Marc ." userId="f47a965ea1acffd0" providerId="LiveId" clId="{EF004593-9C33-49E6-A4C5-081AF3A01EBD}" dt="2023-08-01T19:01:30.896" v="4285" actId="1076"/>
          <ac:picMkLst>
            <pc:docMk/>
            <pc:sldMk cId="50771629" sldId="279"/>
            <ac:picMk id="9" creationId="{083B999A-86E1-2927-F4FD-C0D821C2A4FC}"/>
          </ac:picMkLst>
        </pc:picChg>
        <pc:picChg chg="add mod">
          <ac:chgData name="Marc ." userId="f47a965ea1acffd0" providerId="LiveId" clId="{EF004593-9C33-49E6-A4C5-081AF3A01EBD}" dt="2023-08-01T19:01:36.274" v="4287" actId="1076"/>
          <ac:picMkLst>
            <pc:docMk/>
            <pc:sldMk cId="50771629" sldId="279"/>
            <ac:picMk id="10" creationId="{879D48CB-F25A-F75B-81D3-920F8AB6E22A}"/>
          </ac:picMkLst>
        </pc:picChg>
        <pc:picChg chg="add mod">
          <ac:chgData name="Marc ." userId="f47a965ea1acffd0" providerId="LiveId" clId="{EF004593-9C33-49E6-A4C5-081AF3A01EBD}" dt="2023-08-01T19:01:31.921" v="4286" actId="1076"/>
          <ac:picMkLst>
            <pc:docMk/>
            <pc:sldMk cId="50771629" sldId="279"/>
            <ac:picMk id="11" creationId="{75AF49E4-C7B1-651D-8D33-D39520F29A82}"/>
          </ac:picMkLst>
        </pc:picChg>
      </pc:sldChg>
      <pc:sldChg chg="addSp delSp modSp add mod">
        <pc:chgData name="Marc ." userId="f47a965ea1acffd0" providerId="LiveId" clId="{EF004593-9C33-49E6-A4C5-081AF3A01EBD}" dt="2023-08-01T19:05:37.676" v="4687" actId="113"/>
        <pc:sldMkLst>
          <pc:docMk/>
          <pc:sldMk cId="1069460232" sldId="280"/>
        </pc:sldMkLst>
        <pc:spChg chg="mod">
          <ac:chgData name="Marc ." userId="f47a965ea1acffd0" providerId="LiveId" clId="{EF004593-9C33-49E6-A4C5-081AF3A01EBD}" dt="2023-08-01T19:02:33.656" v="4329" actId="20577"/>
          <ac:spMkLst>
            <pc:docMk/>
            <pc:sldMk cId="1069460232" sldId="280"/>
            <ac:spMk id="2" creationId="{AC99443F-3CFB-7566-2A2F-359F62472EC0}"/>
          </ac:spMkLst>
        </pc:spChg>
        <pc:spChg chg="add mod">
          <ac:chgData name="Marc ." userId="f47a965ea1acffd0" providerId="LiveId" clId="{EF004593-9C33-49E6-A4C5-081AF3A01EBD}" dt="2023-08-01T19:03:02.595" v="4340" actId="1076"/>
          <ac:spMkLst>
            <pc:docMk/>
            <pc:sldMk cId="1069460232" sldId="280"/>
            <ac:spMk id="10" creationId="{3ADC95D0-F6EE-93EB-AF69-314BE2C00779}"/>
          </ac:spMkLst>
        </pc:spChg>
        <pc:spChg chg="add mod">
          <ac:chgData name="Marc ." userId="f47a965ea1acffd0" providerId="LiveId" clId="{EF004593-9C33-49E6-A4C5-081AF3A01EBD}" dt="2023-08-01T19:05:37.676" v="4687" actId="113"/>
          <ac:spMkLst>
            <pc:docMk/>
            <pc:sldMk cId="1069460232" sldId="280"/>
            <ac:spMk id="15" creationId="{95B40C27-3201-6333-C69F-F26B56546D89}"/>
          </ac:spMkLst>
        </pc:spChg>
        <pc:picChg chg="add mod">
          <ac:chgData name="Marc ." userId="f47a965ea1acffd0" providerId="LiveId" clId="{EF004593-9C33-49E6-A4C5-081AF3A01EBD}" dt="2023-08-01T19:03:40.778" v="4348" actId="1076"/>
          <ac:picMkLst>
            <pc:docMk/>
            <pc:sldMk cId="1069460232" sldId="280"/>
            <ac:picMk id="9" creationId="{76DB246A-59B6-1284-EA76-238480808F5C}"/>
          </ac:picMkLst>
        </pc:picChg>
        <pc:picChg chg="add del">
          <ac:chgData name="Marc ." userId="f47a965ea1acffd0" providerId="LiveId" clId="{EF004593-9C33-49E6-A4C5-081AF3A01EBD}" dt="2023-08-01T19:03:31.458" v="4346" actId="478"/>
          <ac:picMkLst>
            <pc:docMk/>
            <pc:sldMk cId="1069460232" sldId="280"/>
            <ac:picMk id="12" creationId="{996A15E7-15C8-184A-2087-DAD150506432}"/>
          </ac:picMkLst>
        </pc:picChg>
        <pc:picChg chg="add del mod">
          <ac:chgData name="Marc ." userId="f47a965ea1acffd0" providerId="LiveId" clId="{EF004593-9C33-49E6-A4C5-081AF3A01EBD}" dt="2023-08-01T19:03:29.926" v="4345" actId="478"/>
          <ac:picMkLst>
            <pc:docMk/>
            <pc:sldMk cId="1069460232" sldId="280"/>
            <ac:picMk id="14" creationId="{2D24371C-2CFC-44B5-33E6-2C4F80BBD1F7}"/>
          </ac:picMkLst>
        </pc:picChg>
      </pc:sldChg>
      <pc:sldChg chg="addSp delSp modSp add mod">
        <pc:chgData name="Marc ." userId="f47a965ea1acffd0" providerId="LiveId" clId="{EF004593-9C33-49E6-A4C5-081AF3A01EBD}" dt="2023-08-01T20:24:18.283" v="9330" actId="1076"/>
        <pc:sldMkLst>
          <pc:docMk/>
          <pc:sldMk cId="488955036" sldId="281"/>
        </pc:sldMkLst>
        <pc:spChg chg="mod">
          <ac:chgData name="Marc ." userId="f47a965ea1acffd0" providerId="LiveId" clId="{EF004593-9C33-49E6-A4C5-081AF3A01EBD}" dt="2023-08-01T19:09:40.497" v="4716" actId="20577"/>
          <ac:spMkLst>
            <pc:docMk/>
            <pc:sldMk cId="488955036" sldId="281"/>
            <ac:spMk id="2" creationId="{AC99443F-3CFB-7566-2A2F-359F62472EC0}"/>
          </ac:spMkLst>
        </pc:spChg>
        <pc:spChg chg="del">
          <ac:chgData name="Marc ." userId="f47a965ea1acffd0" providerId="LiveId" clId="{EF004593-9C33-49E6-A4C5-081AF3A01EBD}" dt="2023-08-01T20:23:50.993" v="9327" actId="478"/>
          <ac:spMkLst>
            <pc:docMk/>
            <pc:sldMk cId="488955036" sldId="281"/>
            <ac:spMk id="3" creationId="{EE1A4FD9-623B-95F4-ACF0-C11E5D29870A}"/>
          </ac:spMkLst>
        </pc:spChg>
        <pc:spChg chg="add mod">
          <ac:chgData name="Marc ." userId="f47a965ea1acffd0" providerId="LiveId" clId="{EF004593-9C33-49E6-A4C5-081AF3A01EBD}" dt="2023-08-01T20:24:14.575" v="9329" actId="11"/>
          <ac:spMkLst>
            <pc:docMk/>
            <pc:sldMk cId="488955036" sldId="281"/>
            <ac:spMk id="9" creationId="{A01C077A-258C-546E-EC82-840F1AC8AE12}"/>
          </ac:spMkLst>
        </pc:spChg>
        <pc:spChg chg="add mod">
          <ac:chgData name="Marc ." userId="f47a965ea1acffd0" providerId="LiveId" clId="{EF004593-9C33-49E6-A4C5-081AF3A01EBD}" dt="2023-08-01T19:19:21.567" v="5114" actId="14100"/>
          <ac:spMkLst>
            <pc:docMk/>
            <pc:sldMk cId="488955036" sldId="281"/>
            <ac:spMk id="23" creationId="{9CE286BD-68AD-987E-951E-C12A8ED6C919}"/>
          </ac:spMkLst>
        </pc:spChg>
        <pc:spChg chg="add mod">
          <ac:chgData name="Marc ." userId="f47a965ea1acffd0" providerId="LiveId" clId="{EF004593-9C33-49E6-A4C5-081AF3A01EBD}" dt="2023-08-01T19:19:33.143" v="5120" actId="14100"/>
          <ac:spMkLst>
            <pc:docMk/>
            <pc:sldMk cId="488955036" sldId="281"/>
            <ac:spMk id="24" creationId="{8D4BE86C-00A6-A085-8DE3-FBA9C4BC9E9A}"/>
          </ac:spMkLst>
        </pc:spChg>
        <pc:spChg chg="add mod">
          <ac:chgData name="Marc ." userId="f47a965ea1acffd0" providerId="LiveId" clId="{EF004593-9C33-49E6-A4C5-081AF3A01EBD}" dt="2023-08-01T20:23:42.930" v="9323" actId="20577"/>
          <ac:spMkLst>
            <pc:docMk/>
            <pc:sldMk cId="488955036" sldId="281"/>
            <ac:spMk id="25" creationId="{B96EFF27-8244-16B2-72B3-FED6E7E8B603}"/>
          </ac:spMkLst>
        </pc:spChg>
        <pc:spChg chg="add mod">
          <ac:chgData name="Marc ." userId="f47a965ea1acffd0" providerId="LiveId" clId="{EF004593-9C33-49E6-A4C5-081AF3A01EBD}" dt="2023-08-01T20:24:18.283" v="9330" actId="1076"/>
          <ac:spMkLst>
            <pc:docMk/>
            <pc:sldMk cId="488955036" sldId="281"/>
            <ac:spMk id="26" creationId="{4D166A8D-4206-54BB-58BE-106C1ACA016B}"/>
          </ac:spMkLst>
        </pc:spChg>
        <pc:spChg chg="add del mod">
          <ac:chgData name="Marc ." userId="f47a965ea1acffd0" providerId="LiveId" clId="{EF004593-9C33-49E6-A4C5-081AF3A01EBD}" dt="2023-08-01T20:23:52.515" v="9328" actId="478"/>
          <ac:spMkLst>
            <pc:docMk/>
            <pc:sldMk cId="488955036" sldId="281"/>
            <ac:spMk id="28" creationId="{6404BDD7-86AD-138D-8108-B3CA1B658732}"/>
          </ac:spMkLst>
        </pc:spChg>
        <pc:picChg chg="add mod">
          <ac:chgData name="Marc ." userId="f47a965ea1acffd0" providerId="LiveId" clId="{EF004593-9C33-49E6-A4C5-081AF3A01EBD}" dt="2023-08-01T19:18:12.651" v="5017" actId="1076"/>
          <ac:picMkLst>
            <pc:docMk/>
            <pc:sldMk cId="488955036" sldId="281"/>
            <ac:picMk id="11" creationId="{263F665E-032A-F9C1-D81E-A9A1A6F48E6D}"/>
          </ac:picMkLst>
        </pc:picChg>
        <pc:picChg chg="add del mod">
          <ac:chgData name="Marc ." userId="f47a965ea1acffd0" providerId="LiveId" clId="{EF004593-9C33-49E6-A4C5-081AF3A01EBD}" dt="2023-08-01T19:16:03.362" v="4956" actId="478"/>
          <ac:picMkLst>
            <pc:docMk/>
            <pc:sldMk cId="488955036" sldId="281"/>
            <ac:picMk id="13" creationId="{841E7998-BD9F-9F6A-03C5-F9B37E7BB905}"/>
          </ac:picMkLst>
        </pc:picChg>
        <pc:picChg chg="add del">
          <ac:chgData name="Marc ." userId="f47a965ea1acffd0" providerId="LiveId" clId="{EF004593-9C33-49E6-A4C5-081AF3A01EBD}" dt="2023-08-01T19:17:54.105" v="5010" actId="478"/>
          <ac:picMkLst>
            <pc:docMk/>
            <pc:sldMk cId="488955036" sldId="281"/>
            <ac:picMk id="15" creationId="{A604A422-3A11-BC11-725F-F2CBFD80EB45}"/>
          </ac:picMkLst>
        </pc:picChg>
        <pc:picChg chg="add del mod">
          <ac:chgData name="Marc ." userId="f47a965ea1acffd0" providerId="LiveId" clId="{EF004593-9C33-49E6-A4C5-081AF3A01EBD}" dt="2023-08-01T19:16:40.552" v="4967" actId="478"/>
          <ac:picMkLst>
            <pc:docMk/>
            <pc:sldMk cId="488955036" sldId="281"/>
            <ac:picMk id="17" creationId="{CA8BFC38-973A-AAC4-C576-5B49C65D8362}"/>
          </ac:picMkLst>
        </pc:picChg>
        <pc:picChg chg="add del mod">
          <ac:chgData name="Marc ." userId="f47a965ea1acffd0" providerId="LiveId" clId="{EF004593-9C33-49E6-A4C5-081AF3A01EBD}" dt="2023-08-01T19:17:50.888" v="5009" actId="478"/>
          <ac:picMkLst>
            <pc:docMk/>
            <pc:sldMk cId="488955036" sldId="281"/>
            <ac:picMk id="19" creationId="{7C04E6A9-7F19-EBD1-01E8-D84297F7A628}"/>
          </ac:picMkLst>
        </pc:picChg>
        <pc:picChg chg="add del">
          <ac:chgData name="Marc ." userId="f47a965ea1acffd0" providerId="LiveId" clId="{EF004593-9C33-49E6-A4C5-081AF3A01EBD}" dt="2023-08-01T19:17:49.424" v="5008" actId="478"/>
          <ac:picMkLst>
            <pc:docMk/>
            <pc:sldMk cId="488955036" sldId="281"/>
            <ac:picMk id="21" creationId="{3D9174CB-433E-0BD9-3092-2C0E2C7C7B81}"/>
          </ac:picMkLst>
        </pc:picChg>
        <pc:picChg chg="add mod">
          <ac:chgData name="Marc ." userId="f47a965ea1acffd0" providerId="LiveId" clId="{EF004593-9C33-49E6-A4C5-081AF3A01EBD}" dt="2023-08-01T19:19:03.410" v="5111" actId="1076"/>
          <ac:picMkLst>
            <pc:docMk/>
            <pc:sldMk cId="488955036" sldId="281"/>
            <ac:picMk id="22" creationId="{C55F0FCB-AE7C-D31C-53A4-8E0C04407A24}"/>
          </ac:picMkLst>
        </pc:picChg>
      </pc:sldChg>
      <pc:sldChg chg="addSp delSp modSp add mod">
        <pc:chgData name="Marc ." userId="f47a965ea1acffd0" providerId="LiveId" clId="{EF004593-9C33-49E6-A4C5-081AF3A01EBD}" dt="2023-08-01T20:24:33.422" v="9335" actId="20577"/>
        <pc:sldMkLst>
          <pc:docMk/>
          <pc:sldMk cId="2269835872" sldId="282"/>
        </pc:sldMkLst>
        <pc:spChg chg="mod">
          <ac:chgData name="Marc ." userId="f47a965ea1acffd0" providerId="LiveId" clId="{EF004593-9C33-49E6-A4C5-081AF3A01EBD}" dt="2023-08-01T19:15:44.531" v="4950" actId="20577"/>
          <ac:spMkLst>
            <pc:docMk/>
            <pc:sldMk cId="2269835872" sldId="282"/>
            <ac:spMk id="2" creationId="{AC99443F-3CFB-7566-2A2F-359F62472EC0}"/>
          </ac:spMkLst>
        </pc:spChg>
        <pc:spChg chg="add mod">
          <ac:chgData name="Marc ." userId="f47a965ea1acffd0" providerId="LiveId" clId="{EF004593-9C33-49E6-A4C5-081AF3A01EBD}" dt="2023-08-01T20:24:28.977" v="9331" actId="11"/>
          <ac:spMkLst>
            <pc:docMk/>
            <pc:sldMk cId="2269835872" sldId="282"/>
            <ac:spMk id="12" creationId="{C161BF60-D9AB-8D21-356E-1A024818E54A}"/>
          </ac:spMkLst>
        </pc:spChg>
        <pc:spChg chg="add mod">
          <ac:chgData name="Marc ." userId="f47a965ea1acffd0" providerId="LiveId" clId="{EF004593-9C33-49E6-A4C5-081AF3A01EBD}" dt="2023-08-01T19:23:32.598" v="5485" actId="14100"/>
          <ac:spMkLst>
            <pc:docMk/>
            <pc:sldMk cId="2269835872" sldId="282"/>
            <ac:spMk id="13" creationId="{60F3245E-95E5-F36B-4798-03ED3FC0F979}"/>
          </ac:spMkLst>
        </pc:spChg>
        <pc:spChg chg="add mod">
          <ac:chgData name="Marc ." userId="f47a965ea1acffd0" providerId="LiveId" clId="{EF004593-9C33-49E6-A4C5-081AF3A01EBD}" dt="2023-08-01T19:23:41.237" v="5488" actId="14100"/>
          <ac:spMkLst>
            <pc:docMk/>
            <pc:sldMk cId="2269835872" sldId="282"/>
            <ac:spMk id="14" creationId="{C00E99DB-AF53-25E5-42BE-8803374FAB87}"/>
          </ac:spMkLst>
        </pc:spChg>
        <pc:spChg chg="add mod">
          <ac:chgData name="Marc ." userId="f47a965ea1acffd0" providerId="LiveId" clId="{EF004593-9C33-49E6-A4C5-081AF3A01EBD}" dt="2023-08-01T19:23:52.149" v="5492" actId="14100"/>
          <ac:spMkLst>
            <pc:docMk/>
            <pc:sldMk cId="2269835872" sldId="282"/>
            <ac:spMk id="15" creationId="{58FF3755-5ADE-BD56-ADFB-46FD7A594D22}"/>
          </ac:spMkLst>
        </pc:spChg>
        <pc:spChg chg="add mod">
          <ac:chgData name="Marc ." userId="f47a965ea1acffd0" providerId="LiveId" clId="{EF004593-9C33-49E6-A4C5-081AF3A01EBD}" dt="2023-08-01T19:24:01.520" v="5496" actId="14100"/>
          <ac:spMkLst>
            <pc:docMk/>
            <pc:sldMk cId="2269835872" sldId="282"/>
            <ac:spMk id="16" creationId="{B980072F-3F01-65A1-C495-85CFF4515604}"/>
          </ac:spMkLst>
        </pc:spChg>
        <pc:spChg chg="add mod">
          <ac:chgData name="Marc ." userId="f47a965ea1acffd0" providerId="LiveId" clId="{EF004593-9C33-49E6-A4C5-081AF3A01EBD}" dt="2023-08-01T20:24:31.304" v="9333" actId="20577"/>
          <ac:spMkLst>
            <pc:docMk/>
            <pc:sldMk cId="2269835872" sldId="282"/>
            <ac:spMk id="17" creationId="{9BF52707-DFD5-1A74-6308-4EA3F3B50872}"/>
          </ac:spMkLst>
        </pc:spChg>
        <pc:spChg chg="add mod">
          <ac:chgData name="Marc ." userId="f47a965ea1acffd0" providerId="LiveId" clId="{EF004593-9C33-49E6-A4C5-081AF3A01EBD}" dt="2023-08-01T20:24:33.422" v="9335" actId="20577"/>
          <ac:spMkLst>
            <pc:docMk/>
            <pc:sldMk cId="2269835872" sldId="282"/>
            <ac:spMk id="18" creationId="{74CBB9D2-DECE-203E-0AE6-96DAD9C93333}"/>
          </ac:spMkLst>
        </pc:spChg>
        <pc:picChg chg="add del mod">
          <ac:chgData name="Marc ." userId="f47a965ea1acffd0" providerId="LiveId" clId="{EF004593-9C33-49E6-A4C5-081AF3A01EBD}" dt="2023-08-01T19:19:46.535" v="5122" actId="478"/>
          <ac:picMkLst>
            <pc:docMk/>
            <pc:sldMk cId="2269835872" sldId="282"/>
            <ac:picMk id="9" creationId="{0476EF2F-77D8-F48E-5BF9-A121BF618A5B}"/>
          </ac:picMkLst>
        </pc:picChg>
        <pc:picChg chg="add mod">
          <ac:chgData name="Marc ." userId="f47a965ea1acffd0" providerId="LiveId" clId="{EF004593-9C33-49E6-A4C5-081AF3A01EBD}" dt="2023-08-01T19:23:03.223" v="5474" actId="14100"/>
          <ac:picMkLst>
            <pc:docMk/>
            <pc:sldMk cId="2269835872" sldId="282"/>
            <ac:picMk id="10" creationId="{5C236811-2F82-0F66-6775-45041A00B563}"/>
          </ac:picMkLst>
        </pc:picChg>
        <pc:picChg chg="add mod">
          <ac:chgData name="Marc ." userId="f47a965ea1acffd0" providerId="LiveId" clId="{EF004593-9C33-49E6-A4C5-081AF3A01EBD}" dt="2023-08-01T19:23:12.505" v="5478" actId="14100"/>
          <ac:picMkLst>
            <pc:docMk/>
            <pc:sldMk cId="2269835872" sldId="282"/>
            <ac:picMk id="11" creationId="{AE5F4E6D-2E48-6BD5-B5C1-CB8A271084E7}"/>
          </ac:picMkLst>
        </pc:picChg>
      </pc:sldChg>
      <pc:sldChg chg="addSp delSp modSp add mod">
        <pc:chgData name="Marc ." userId="f47a965ea1acffd0" providerId="LiveId" clId="{EF004593-9C33-49E6-A4C5-081AF3A01EBD}" dt="2023-08-02T12:51:09.713" v="22652" actId="20577"/>
        <pc:sldMkLst>
          <pc:docMk/>
          <pc:sldMk cId="2812237864" sldId="283"/>
        </pc:sldMkLst>
        <pc:spChg chg="mod">
          <ac:chgData name="Marc ." userId="f47a965ea1acffd0" providerId="LiveId" clId="{EF004593-9C33-49E6-A4C5-081AF3A01EBD}" dt="2023-08-01T19:17:11.266" v="4998" actId="20577"/>
          <ac:spMkLst>
            <pc:docMk/>
            <pc:sldMk cId="2812237864" sldId="283"/>
            <ac:spMk id="2" creationId="{AC99443F-3CFB-7566-2A2F-359F62472EC0}"/>
          </ac:spMkLst>
        </pc:spChg>
        <pc:spChg chg="del">
          <ac:chgData name="Marc ." userId="f47a965ea1acffd0" providerId="LiveId" clId="{EF004593-9C33-49E6-A4C5-081AF3A01EBD}" dt="2023-08-01T19:26:39.798" v="5787" actId="478"/>
          <ac:spMkLst>
            <pc:docMk/>
            <pc:sldMk cId="2812237864" sldId="283"/>
            <ac:spMk id="3" creationId="{EE1A4FD9-623B-95F4-ACF0-C11E5D29870A}"/>
          </ac:spMkLst>
        </pc:spChg>
        <pc:spChg chg="add del mod">
          <ac:chgData name="Marc ." userId="f47a965ea1acffd0" providerId="LiveId" clId="{EF004593-9C33-49E6-A4C5-081AF3A01EBD}" dt="2023-08-01T19:23:20.982" v="5480" actId="478"/>
          <ac:spMkLst>
            <pc:docMk/>
            <pc:sldMk cId="2812237864" sldId="283"/>
            <ac:spMk id="11" creationId="{6C76C99F-B0E8-7012-15F2-F57F9E984F27}"/>
          </ac:spMkLst>
        </pc:spChg>
        <pc:spChg chg="add mod">
          <ac:chgData name="Marc ." userId="f47a965ea1acffd0" providerId="LiveId" clId="{EF004593-9C33-49E6-A4C5-081AF3A01EBD}" dt="2023-08-02T12:51:09.713" v="22652" actId="20577"/>
          <ac:spMkLst>
            <pc:docMk/>
            <pc:sldMk cId="2812237864" sldId="283"/>
            <ac:spMk id="12" creationId="{FDD5B37D-373B-CC2C-2E23-545551BC44B8}"/>
          </ac:spMkLst>
        </pc:spChg>
        <pc:spChg chg="add mod">
          <ac:chgData name="Marc ." userId="f47a965ea1acffd0" providerId="LiveId" clId="{EF004593-9C33-49E6-A4C5-081AF3A01EBD}" dt="2023-08-01T20:24:55.003" v="9343" actId="14100"/>
          <ac:spMkLst>
            <pc:docMk/>
            <pc:sldMk cId="2812237864" sldId="283"/>
            <ac:spMk id="13" creationId="{E2D8CBEF-2E5A-C9A8-4868-13BC6D8BFBF3}"/>
          </ac:spMkLst>
        </pc:spChg>
        <pc:spChg chg="add mod">
          <ac:chgData name="Marc ." userId="f47a965ea1acffd0" providerId="LiveId" clId="{EF004593-9C33-49E6-A4C5-081AF3A01EBD}" dt="2023-08-01T20:24:58.098" v="9344" actId="14100"/>
          <ac:spMkLst>
            <pc:docMk/>
            <pc:sldMk cId="2812237864" sldId="283"/>
            <ac:spMk id="14" creationId="{6D371740-F942-E988-FC2E-DB555B8FAAD2}"/>
          </ac:spMkLst>
        </pc:spChg>
        <pc:spChg chg="add del mod">
          <ac:chgData name="Marc ." userId="f47a965ea1acffd0" providerId="LiveId" clId="{EF004593-9C33-49E6-A4C5-081AF3A01EBD}" dt="2023-08-01T19:26:41.071" v="5788" actId="478"/>
          <ac:spMkLst>
            <pc:docMk/>
            <pc:sldMk cId="2812237864" sldId="283"/>
            <ac:spMk id="16" creationId="{11ACF35B-8109-1EEF-2433-6E2A7E22C8B0}"/>
          </ac:spMkLst>
        </pc:spChg>
        <pc:picChg chg="add mod">
          <ac:chgData name="Marc ." userId="f47a965ea1acffd0" providerId="LiveId" clId="{EF004593-9C33-49E6-A4C5-081AF3A01EBD}" dt="2023-08-01T19:26:25.497" v="5779" actId="1076"/>
          <ac:picMkLst>
            <pc:docMk/>
            <pc:sldMk cId="2812237864" sldId="283"/>
            <ac:picMk id="9" creationId="{A60F9D5F-E5D1-D446-A7A4-743130AEF56F}"/>
          </ac:picMkLst>
        </pc:picChg>
        <pc:picChg chg="add mod">
          <ac:chgData name="Marc ." userId="f47a965ea1acffd0" providerId="LiveId" clId="{EF004593-9C33-49E6-A4C5-081AF3A01EBD}" dt="2023-08-01T19:24:44.676" v="5507" actId="1076"/>
          <ac:picMkLst>
            <pc:docMk/>
            <pc:sldMk cId="2812237864" sldId="283"/>
            <ac:picMk id="10" creationId="{A74FB840-4FC5-C96C-12D2-83488092AAE0}"/>
          </ac:picMkLst>
        </pc:picChg>
      </pc:sldChg>
      <pc:sldChg chg="modSp add mod">
        <pc:chgData name="Marc ." userId="f47a965ea1acffd0" providerId="LiveId" clId="{EF004593-9C33-49E6-A4C5-081AF3A01EBD}" dt="2023-08-01T19:27:46.263" v="5813" actId="207"/>
        <pc:sldMkLst>
          <pc:docMk/>
          <pc:sldMk cId="2126852754" sldId="284"/>
        </pc:sldMkLst>
        <pc:spChg chg="mod">
          <ac:chgData name="Marc ." userId="f47a965ea1acffd0" providerId="LiveId" clId="{EF004593-9C33-49E6-A4C5-081AF3A01EBD}" dt="2023-08-01T19:27:25.060" v="5791" actId="20577"/>
          <ac:spMkLst>
            <pc:docMk/>
            <pc:sldMk cId="2126852754" sldId="284"/>
            <ac:spMk id="2" creationId="{AC99443F-3CFB-7566-2A2F-359F62472EC0}"/>
          </ac:spMkLst>
        </pc:spChg>
        <pc:spChg chg="mod">
          <ac:chgData name="Marc ." userId="f47a965ea1acffd0" providerId="LiveId" clId="{EF004593-9C33-49E6-A4C5-081AF3A01EBD}" dt="2023-08-01T19:27:34.080" v="5812" actId="20577"/>
          <ac:spMkLst>
            <pc:docMk/>
            <pc:sldMk cId="2126852754" sldId="284"/>
            <ac:spMk id="17" creationId="{7DCC64B4-5F10-0618-F590-C6D0D15F4FC3}"/>
          </ac:spMkLst>
        </pc:spChg>
        <pc:picChg chg="mod">
          <ac:chgData name="Marc ." userId="f47a965ea1acffd0" providerId="LiveId" clId="{EF004593-9C33-49E6-A4C5-081AF3A01EBD}" dt="2023-08-01T19:27:46.263" v="5813" actId="207"/>
          <ac:picMkLst>
            <pc:docMk/>
            <pc:sldMk cId="2126852754" sldId="284"/>
            <ac:picMk id="11" creationId="{FD080479-C0B4-96D2-35F5-2B0288A32CDF}"/>
          </ac:picMkLst>
        </pc:picChg>
      </pc:sldChg>
      <pc:sldChg chg="addSp delSp modSp add mod">
        <pc:chgData name="Marc ." userId="f47a965ea1acffd0" providerId="LiveId" clId="{EF004593-9C33-49E6-A4C5-081AF3A01EBD}" dt="2023-08-01T19:48:42.653" v="6502" actId="113"/>
        <pc:sldMkLst>
          <pc:docMk/>
          <pc:sldMk cId="4015978214" sldId="285"/>
        </pc:sldMkLst>
        <pc:spChg chg="mod">
          <ac:chgData name="Marc ." userId="f47a965ea1acffd0" providerId="LiveId" clId="{EF004593-9C33-49E6-A4C5-081AF3A01EBD}" dt="2023-08-01T19:40:06.454" v="6130" actId="20577"/>
          <ac:spMkLst>
            <pc:docMk/>
            <pc:sldMk cId="4015978214" sldId="285"/>
            <ac:spMk id="2" creationId="{AC99443F-3CFB-7566-2A2F-359F62472EC0}"/>
          </ac:spMkLst>
        </pc:spChg>
        <pc:spChg chg="del">
          <ac:chgData name="Marc ." userId="f47a965ea1acffd0" providerId="LiveId" clId="{EF004593-9C33-49E6-A4C5-081AF3A01EBD}" dt="2023-08-01T19:40:19.731" v="6131" actId="478"/>
          <ac:spMkLst>
            <pc:docMk/>
            <pc:sldMk cId="4015978214" sldId="285"/>
            <ac:spMk id="3" creationId="{EE1A4FD9-623B-95F4-ACF0-C11E5D29870A}"/>
          </ac:spMkLst>
        </pc:spChg>
        <pc:spChg chg="add del mod">
          <ac:chgData name="Marc ." userId="f47a965ea1acffd0" providerId="LiveId" clId="{EF004593-9C33-49E6-A4C5-081AF3A01EBD}" dt="2023-08-01T19:40:22.742" v="6132" actId="478"/>
          <ac:spMkLst>
            <pc:docMk/>
            <pc:sldMk cId="4015978214" sldId="285"/>
            <ac:spMk id="14" creationId="{57F7C543-6357-226E-8BE9-CABAE12CE1AD}"/>
          </ac:spMkLst>
        </pc:spChg>
        <pc:spChg chg="add mod">
          <ac:chgData name="Marc ." userId="f47a965ea1acffd0" providerId="LiveId" clId="{EF004593-9C33-49E6-A4C5-081AF3A01EBD}" dt="2023-08-01T19:48:42.653" v="6502" actId="113"/>
          <ac:spMkLst>
            <pc:docMk/>
            <pc:sldMk cId="4015978214" sldId="285"/>
            <ac:spMk id="15" creationId="{984419B9-426D-67B5-40DE-99D76A8F73F7}"/>
          </ac:spMkLst>
        </pc:spChg>
        <pc:spChg chg="add mod">
          <ac:chgData name="Marc ." userId="f47a965ea1acffd0" providerId="LiveId" clId="{EF004593-9C33-49E6-A4C5-081AF3A01EBD}" dt="2023-08-01T19:46:48.860" v="6261" actId="20577"/>
          <ac:spMkLst>
            <pc:docMk/>
            <pc:sldMk cId="4015978214" sldId="285"/>
            <ac:spMk id="16" creationId="{84886D61-F1D2-5D4A-0FCC-B2F5F97C047F}"/>
          </ac:spMkLst>
        </pc:spChg>
        <pc:spChg chg="add mod">
          <ac:chgData name="Marc ." userId="f47a965ea1acffd0" providerId="LiveId" clId="{EF004593-9C33-49E6-A4C5-081AF3A01EBD}" dt="2023-08-01T19:46:55.324" v="6266" actId="1076"/>
          <ac:spMkLst>
            <pc:docMk/>
            <pc:sldMk cId="4015978214" sldId="285"/>
            <ac:spMk id="17" creationId="{4303B5ED-F468-C6A9-EAFB-0C1A2F73E2B2}"/>
          </ac:spMkLst>
        </pc:spChg>
        <pc:spChg chg="add mod">
          <ac:chgData name="Marc ." userId="f47a965ea1acffd0" providerId="LiveId" clId="{EF004593-9C33-49E6-A4C5-081AF3A01EBD}" dt="2023-08-01T19:48:00.169" v="6491" actId="14100"/>
          <ac:spMkLst>
            <pc:docMk/>
            <pc:sldMk cId="4015978214" sldId="285"/>
            <ac:spMk id="18" creationId="{025FD205-48EE-FB0A-8E6E-A7DC66756B88}"/>
          </ac:spMkLst>
        </pc:spChg>
        <pc:spChg chg="add mod">
          <ac:chgData name="Marc ." userId="f47a965ea1acffd0" providerId="LiveId" clId="{EF004593-9C33-49E6-A4C5-081AF3A01EBD}" dt="2023-08-01T19:48:08.168" v="6495" actId="14100"/>
          <ac:spMkLst>
            <pc:docMk/>
            <pc:sldMk cId="4015978214" sldId="285"/>
            <ac:spMk id="19" creationId="{24ED45D0-08CA-EFB6-F8CB-15FD1BE8EF5D}"/>
          </ac:spMkLst>
        </pc:spChg>
        <pc:picChg chg="add mod">
          <ac:chgData name="Marc ." userId="f47a965ea1acffd0" providerId="LiveId" clId="{EF004593-9C33-49E6-A4C5-081AF3A01EBD}" dt="2023-08-01T19:37:27.463" v="6128" actId="1076"/>
          <ac:picMkLst>
            <pc:docMk/>
            <pc:sldMk cId="4015978214" sldId="285"/>
            <ac:picMk id="10" creationId="{1A6B458A-CA5E-C939-2CCF-395B338E9333}"/>
          </ac:picMkLst>
        </pc:picChg>
        <pc:picChg chg="add mod">
          <ac:chgData name="Marc ." userId="f47a965ea1acffd0" providerId="LiveId" clId="{EF004593-9C33-49E6-A4C5-081AF3A01EBD}" dt="2023-08-01T19:47:46.781" v="6487" actId="1076"/>
          <ac:picMkLst>
            <pc:docMk/>
            <pc:sldMk cId="4015978214" sldId="285"/>
            <ac:picMk id="12" creationId="{F452D122-0BFB-0405-BD69-BD8C89BFFFBF}"/>
          </ac:picMkLst>
        </pc:picChg>
      </pc:sldChg>
      <pc:sldChg chg="add del">
        <pc:chgData name="Marc ." userId="f47a965ea1acffd0" providerId="LiveId" clId="{EF004593-9C33-49E6-A4C5-081AF3A01EBD}" dt="2023-08-01T19:48:19.907" v="6497"/>
        <pc:sldMkLst>
          <pc:docMk/>
          <pc:sldMk cId="137912548" sldId="286"/>
        </pc:sldMkLst>
      </pc:sldChg>
      <pc:sldChg chg="addSp delSp modSp add mod">
        <pc:chgData name="Marc ." userId="f47a965ea1acffd0" providerId="LiveId" clId="{EF004593-9C33-49E6-A4C5-081AF3A01EBD}" dt="2023-08-01T20:17:19.938" v="8920" actId="20577"/>
        <pc:sldMkLst>
          <pc:docMk/>
          <pc:sldMk cId="605135861" sldId="286"/>
        </pc:sldMkLst>
        <pc:spChg chg="mod">
          <ac:chgData name="Marc ." userId="f47a965ea1acffd0" providerId="LiveId" clId="{EF004593-9C33-49E6-A4C5-081AF3A01EBD}" dt="2023-08-01T19:54:21.263" v="7120" actId="20577"/>
          <ac:spMkLst>
            <pc:docMk/>
            <pc:sldMk cId="605135861" sldId="286"/>
            <ac:spMk id="2" creationId="{AC99443F-3CFB-7566-2A2F-359F62472EC0}"/>
          </ac:spMkLst>
        </pc:spChg>
        <pc:spChg chg="del">
          <ac:chgData name="Marc ." userId="f47a965ea1acffd0" providerId="LiveId" clId="{EF004593-9C33-49E6-A4C5-081AF3A01EBD}" dt="2023-08-01T19:54:24.621" v="7121" actId="478"/>
          <ac:spMkLst>
            <pc:docMk/>
            <pc:sldMk cId="605135861" sldId="286"/>
            <ac:spMk id="3" creationId="{EE1A4FD9-623B-95F4-ACF0-C11E5D29870A}"/>
          </ac:spMkLst>
        </pc:spChg>
        <pc:spChg chg="add del mod">
          <ac:chgData name="Marc ." userId="f47a965ea1acffd0" providerId="LiveId" clId="{EF004593-9C33-49E6-A4C5-081AF3A01EBD}" dt="2023-08-01T19:54:27.744" v="7122" actId="478"/>
          <ac:spMkLst>
            <pc:docMk/>
            <pc:sldMk cId="605135861" sldId="286"/>
            <ac:spMk id="10" creationId="{F28972FE-FDAD-4C8D-3BA7-4D3F4656ADEC}"/>
          </ac:spMkLst>
        </pc:spChg>
        <pc:spChg chg="add mod">
          <ac:chgData name="Marc ." userId="f47a965ea1acffd0" providerId="LiveId" clId="{EF004593-9C33-49E6-A4C5-081AF3A01EBD}" dt="2023-08-01T20:16:36.291" v="8910" actId="11"/>
          <ac:spMkLst>
            <pc:docMk/>
            <pc:sldMk cId="605135861" sldId="286"/>
            <ac:spMk id="11" creationId="{5F7F249A-62C7-9636-6AB1-38CC6CC7CA33}"/>
          </ac:spMkLst>
        </pc:spChg>
        <pc:spChg chg="add mod">
          <ac:chgData name="Marc ." userId="f47a965ea1acffd0" providerId="LiveId" clId="{EF004593-9C33-49E6-A4C5-081AF3A01EBD}" dt="2023-08-01T20:17:13.886" v="8916" actId="20577"/>
          <ac:spMkLst>
            <pc:docMk/>
            <pc:sldMk cId="605135861" sldId="286"/>
            <ac:spMk id="16" creationId="{17AAD071-A58F-1B35-1C65-FDDF9AC71532}"/>
          </ac:spMkLst>
        </pc:spChg>
        <pc:spChg chg="add mod">
          <ac:chgData name="Marc ." userId="f47a965ea1acffd0" providerId="LiveId" clId="{EF004593-9C33-49E6-A4C5-081AF3A01EBD}" dt="2023-08-01T20:17:19.938" v="8920" actId="20577"/>
          <ac:spMkLst>
            <pc:docMk/>
            <pc:sldMk cId="605135861" sldId="286"/>
            <ac:spMk id="17" creationId="{414AA9DC-CA58-5A72-F31B-19428A45D7E5}"/>
          </ac:spMkLst>
        </pc:spChg>
        <pc:picChg chg="add mod">
          <ac:chgData name="Marc ." userId="f47a965ea1acffd0" providerId="LiveId" clId="{EF004593-9C33-49E6-A4C5-081AF3A01EBD}" dt="2023-08-01T19:58:48.140" v="7442" actId="14100"/>
          <ac:picMkLst>
            <pc:docMk/>
            <pc:sldMk cId="605135861" sldId="286"/>
            <ac:picMk id="13" creationId="{409CBF4A-61AD-CCEC-3E1F-52C345681C98}"/>
          </ac:picMkLst>
        </pc:picChg>
        <pc:picChg chg="add mod">
          <ac:chgData name="Marc ." userId="f47a965ea1acffd0" providerId="LiveId" clId="{EF004593-9C33-49E6-A4C5-081AF3A01EBD}" dt="2023-08-01T20:02:06.296" v="7869" actId="1076"/>
          <ac:picMkLst>
            <pc:docMk/>
            <pc:sldMk cId="605135861" sldId="286"/>
            <ac:picMk id="15" creationId="{594272F3-FC75-4405-6CF4-13CBF227315C}"/>
          </ac:picMkLst>
        </pc:picChg>
      </pc:sldChg>
      <pc:sldChg chg="addSp delSp modSp add mod">
        <pc:chgData name="Marc ." userId="f47a965ea1acffd0" providerId="LiveId" clId="{EF004593-9C33-49E6-A4C5-081AF3A01EBD}" dt="2023-08-02T12:52:23.742" v="22667" actId="1076"/>
        <pc:sldMkLst>
          <pc:docMk/>
          <pc:sldMk cId="729015477" sldId="287"/>
        </pc:sldMkLst>
        <pc:spChg chg="mod">
          <ac:chgData name="Marc ." userId="f47a965ea1acffd0" providerId="LiveId" clId="{EF004593-9C33-49E6-A4C5-081AF3A01EBD}" dt="2023-08-01T20:07:20.320" v="8297" actId="20577"/>
          <ac:spMkLst>
            <pc:docMk/>
            <pc:sldMk cId="729015477" sldId="287"/>
            <ac:spMk id="2" creationId="{AC99443F-3CFB-7566-2A2F-359F62472EC0}"/>
          </ac:spMkLst>
        </pc:spChg>
        <pc:spChg chg="add mod">
          <ac:chgData name="Marc ." userId="f47a965ea1acffd0" providerId="LiveId" clId="{EF004593-9C33-49E6-A4C5-081AF3A01EBD}" dt="2023-08-02T12:52:23.742" v="22667" actId="1076"/>
          <ac:spMkLst>
            <pc:docMk/>
            <pc:sldMk cId="729015477" sldId="287"/>
            <ac:spMk id="3" creationId="{0C402C0E-F8E5-D2E6-2F1B-1CD97401E2EE}"/>
          </ac:spMkLst>
        </pc:spChg>
        <pc:spChg chg="del">
          <ac:chgData name="Marc ." userId="f47a965ea1acffd0" providerId="LiveId" clId="{EF004593-9C33-49E6-A4C5-081AF3A01EBD}" dt="2023-08-01T20:07:07.908" v="8249" actId="478"/>
          <ac:spMkLst>
            <pc:docMk/>
            <pc:sldMk cId="729015477" sldId="287"/>
            <ac:spMk id="3" creationId="{EE1A4FD9-623B-95F4-ACF0-C11E5D29870A}"/>
          </ac:spMkLst>
        </pc:spChg>
        <pc:spChg chg="add mod">
          <ac:chgData name="Marc ." userId="f47a965ea1acffd0" providerId="LiveId" clId="{EF004593-9C33-49E6-A4C5-081AF3A01EBD}" dt="2023-08-02T12:52:10.255" v="22665" actId="113"/>
          <ac:spMkLst>
            <pc:docMk/>
            <pc:sldMk cId="729015477" sldId="287"/>
            <ac:spMk id="9" creationId="{A49DDB6D-FC17-4C56-F3AD-1E1B68434591}"/>
          </ac:spMkLst>
        </pc:spChg>
        <pc:spChg chg="add del mod">
          <ac:chgData name="Marc ." userId="f47a965ea1acffd0" providerId="LiveId" clId="{EF004593-9C33-49E6-A4C5-081AF3A01EBD}" dt="2023-08-01T20:07:08.981" v="8250" actId="478"/>
          <ac:spMkLst>
            <pc:docMk/>
            <pc:sldMk cId="729015477" sldId="287"/>
            <ac:spMk id="15" creationId="{C1AD88F2-733C-382B-C597-4008465B3207}"/>
          </ac:spMkLst>
        </pc:spChg>
        <pc:spChg chg="add mod">
          <ac:chgData name="Marc ." userId="f47a965ea1acffd0" providerId="LiveId" clId="{EF004593-9C33-49E6-A4C5-081AF3A01EBD}" dt="2023-08-01T20:17:36.836" v="8923" actId="20577"/>
          <ac:spMkLst>
            <pc:docMk/>
            <pc:sldMk cId="729015477" sldId="287"/>
            <ac:spMk id="18" creationId="{CD8DD12D-E10E-B9C2-F1E1-8C494EDA4926}"/>
          </ac:spMkLst>
        </pc:spChg>
        <pc:spChg chg="add mod">
          <ac:chgData name="Marc ." userId="f47a965ea1acffd0" providerId="LiveId" clId="{EF004593-9C33-49E6-A4C5-081AF3A01EBD}" dt="2023-08-01T20:17:42.777" v="8927" actId="20577"/>
          <ac:spMkLst>
            <pc:docMk/>
            <pc:sldMk cId="729015477" sldId="287"/>
            <ac:spMk id="19" creationId="{75EED81C-3BA3-B797-5C93-DA72EA3370DC}"/>
          </ac:spMkLst>
        </pc:spChg>
        <pc:spChg chg="add mod">
          <ac:chgData name="Marc ." userId="f47a965ea1acffd0" providerId="LiveId" clId="{EF004593-9C33-49E6-A4C5-081AF3A01EBD}" dt="2023-08-01T20:17:48.695" v="8931" actId="20577"/>
          <ac:spMkLst>
            <pc:docMk/>
            <pc:sldMk cId="729015477" sldId="287"/>
            <ac:spMk id="20" creationId="{38CE8FE0-03F7-78DC-D9B4-D24608F1ECD5}"/>
          </ac:spMkLst>
        </pc:spChg>
        <pc:picChg chg="add mod">
          <ac:chgData name="Marc ." userId="f47a965ea1acffd0" providerId="LiveId" clId="{EF004593-9C33-49E6-A4C5-081AF3A01EBD}" dt="2023-08-01T20:14:34.009" v="8793" actId="14100"/>
          <ac:picMkLst>
            <pc:docMk/>
            <pc:sldMk cId="729015477" sldId="287"/>
            <ac:picMk id="11" creationId="{EE5515C7-F892-20F1-BD06-6F26DBA7420F}"/>
          </ac:picMkLst>
        </pc:picChg>
        <pc:picChg chg="add mod">
          <ac:chgData name="Marc ." userId="f47a965ea1acffd0" providerId="LiveId" clId="{EF004593-9C33-49E6-A4C5-081AF3A01EBD}" dt="2023-08-01T20:06:21.454" v="8147" actId="1076"/>
          <ac:picMkLst>
            <pc:docMk/>
            <pc:sldMk cId="729015477" sldId="287"/>
            <ac:picMk id="13" creationId="{688FB74F-C3B3-78D0-39F1-752849181E29}"/>
          </ac:picMkLst>
        </pc:picChg>
        <pc:picChg chg="add mod">
          <ac:chgData name="Marc ." userId="f47a965ea1acffd0" providerId="LiveId" clId="{EF004593-9C33-49E6-A4C5-081AF3A01EBD}" dt="2023-08-01T20:15:57.967" v="8909" actId="14100"/>
          <ac:picMkLst>
            <pc:docMk/>
            <pc:sldMk cId="729015477" sldId="287"/>
            <ac:picMk id="17" creationId="{1B1FA320-538A-C192-984A-44CF260776DE}"/>
          </ac:picMkLst>
        </pc:picChg>
      </pc:sldChg>
      <pc:sldChg chg="add del">
        <pc:chgData name="Marc ." userId="f47a965ea1acffd0" providerId="LiveId" clId="{EF004593-9C33-49E6-A4C5-081AF3A01EBD}" dt="2023-08-01T19:48:19.907" v="6497"/>
        <pc:sldMkLst>
          <pc:docMk/>
          <pc:sldMk cId="1890631591" sldId="287"/>
        </pc:sldMkLst>
      </pc:sldChg>
      <pc:sldChg chg="addSp delSp modSp add mod">
        <pc:chgData name="Marc ." userId="f47a965ea1acffd0" providerId="LiveId" clId="{EF004593-9C33-49E6-A4C5-081AF3A01EBD}" dt="2023-08-02T12:53:38.699" v="22696" actId="1035"/>
        <pc:sldMkLst>
          <pc:docMk/>
          <pc:sldMk cId="1318944117" sldId="288"/>
        </pc:sldMkLst>
        <pc:spChg chg="mod">
          <ac:chgData name="Marc ." userId="f47a965ea1acffd0" providerId="LiveId" clId="{EF004593-9C33-49E6-A4C5-081AF3A01EBD}" dt="2023-08-01T20:07:51.055" v="8337" actId="20577"/>
          <ac:spMkLst>
            <pc:docMk/>
            <pc:sldMk cId="1318944117" sldId="288"/>
            <ac:spMk id="2" creationId="{AC99443F-3CFB-7566-2A2F-359F62472EC0}"/>
          </ac:spMkLst>
        </pc:spChg>
        <pc:spChg chg="add mod">
          <ac:chgData name="Marc ." userId="f47a965ea1acffd0" providerId="LiveId" clId="{EF004593-9C33-49E6-A4C5-081AF3A01EBD}" dt="2023-08-02T12:52:38.862" v="22669" actId="1076"/>
          <ac:spMkLst>
            <pc:docMk/>
            <pc:sldMk cId="1318944117" sldId="288"/>
            <ac:spMk id="3" creationId="{3CCDD8C0-F3D6-6D1B-727E-C00679F574DF}"/>
          </ac:spMkLst>
        </pc:spChg>
        <pc:spChg chg="del">
          <ac:chgData name="Marc ." userId="f47a965ea1acffd0" providerId="LiveId" clId="{EF004593-9C33-49E6-A4C5-081AF3A01EBD}" dt="2023-08-01T20:08:30.119" v="8392" actId="478"/>
          <ac:spMkLst>
            <pc:docMk/>
            <pc:sldMk cId="1318944117" sldId="288"/>
            <ac:spMk id="3" creationId="{EE1A4FD9-623B-95F4-ACF0-C11E5D29870A}"/>
          </ac:spMkLst>
        </pc:spChg>
        <pc:spChg chg="add mod">
          <ac:chgData name="Marc ." userId="f47a965ea1acffd0" providerId="LiveId" clId="{EF004593-9C33-49E6-A4C5-081AF3A01EBD}" dt="2023-08-02T11:41:13.684" v="19313" actId="14100"/>
          <ac:spMkLst>
            <pc:docMk/>
            <pc:sldMk cId="1318944117" sldId="288"/>
            <ac:spMk id="9" creationId="{8FDC2793-7966-C287-3C61-5C5716A721BD}"/>
          </ac:spMkLst>
        </pc:spChg>
        <pc:spChg chg="add mod">
          <ac:chgData name="Marc ." userId="f47a965ea1acffd0" providerId="LiveId" clId="{EF004593-9C33-49E6-A4C5-081AF3A01EBD}" dt="2023-08-02T12:52:42.271" v="22671" actId="1076"/>
          <ac:spMkLst>
            <pc:docMk/>
            <pc:sldMk cId="1318944117" sldId="288"/>
            <ac:spMk id="10" creationId="{43FB11C8-24F6-1C54-FCD7-CC66F5B09071}"/>
          </ac:spMkLst>
        </pc:spChg>
        <pc:spChg chg="add mod">
          <ac:chgData name="Marc ." userId="f47a965ea1acffd0" providerId="LiveId" clId="{EF004593-9C33-49E6-A4C5-081AF3A01EBD}" dt="2023-08-02T12:52:54.169" v="22678" actId="14100"/>
          <ac:spMkLst>
            <pc:docMk/>
            <pc:sldMk cId="1318944117" sldId="288"/>
            <ac:spMk id="11" creationId="{B0FA2696-6F44-AB63-B7CA-6601818EB01D}"/>
          </ac:spMkLst>
        </pc:spChg>
        <pc:spChg chg="add del mod">
          <ac:chgData name="Marc ." userId="f47a965ea1acffd0" providerId="LiveId" clId="{EF004593-9C33-49E6-A4C5-081AF3A01EBD}" dt="2023-08-01T20:08:32.478" v="8393" actId="478"/>
          <ac:spMkLst>
            <pc:docMk/>
            <pc:sldMk cId="1318944117" sldId="288"/>
            <ac:spMk id="11" creationId="{B35C1D10-C07E-231B-C534-16D4C84C9237}"/>
          </ac:spMkLst>
        </pc:spChg>
        <pc:spChg chg="add mod">
          <ac:chgData name="Marc ." userId="f47a965ea1acffd0" providerId="LiveId" clId="{EF004593-9C33-49E6-A4C5-081AF3A01EBD}" dt="2023-08-02T12:53:00.976" v="22682" actId="14100"/>
          <ac:spMkLst>
            <pc:docMk/>
            <pc:sldMk cId="1318944117" sldId="288"/>
            <ac:spMk id="12" creationId="{3045A4BD-34BF-F4BF-BFCB-D61A42DCDEC3}"/>
          </ac:spMkLst>
        </pc:spChg>
        <pc:spChg chg="add mod">
          <ac:chgData name="Marc ." userId="f47a965ea1acffd0" providerId="LiveId" clId="{EF004593-9C33-49E6-A4C5-081AF3A01EBD}" dt="2023-08-02T12:53:38.699" v="22696" actId="1035"/>
          <ac:spMkLst>
            <pc:docMk/>
            <pc:sldMk cId="1318944117" sldId="288"/>
            <ac:spMk id="14" creationId="{6DF6FA5A-2F29-4EB6-6D39-D8B6D8C7213F}"/>
          </ac:spMkLst>
        </pc:spChg>
        <pc:spChg chg="add mod">
          <ac:chgData name="Marc ." userId="f47a965ea1acffd0" providerId="LiveId" clId="{EF004593-9C33-49E6-A4C5-081AF3A01EBD}" dt="2023-08-02T12:53:23.036" v="22691" actId="14100"/>
          <ac:spMkLst>
            <pc:docMk/>
            <pc:sldMk cId="1318944117" sldId="288"/>
            <ac:spMk id="16" creationId="{1871B3EF-E961-4EC7-AA05-BCB572B84322}"/>
          </ac:spMkLst>
        </pc:spChg>
        <pc:spChg chg="add mod">
          <ac:chgData name="Marc ." userId="f47a965ea1acffd0" providerId="LiveId" clId="{EF004593-9C33-49E6-A4C5-081AF3A01EBD}" dt="2023-08-02T12:53:27.953" v="22693" actId="1076"/>
          <ac:spMkLst>
            <pc:docMk/>
            <pc:sldMk cId="1318944117" sldId="288"/>
            <ac:spMk id="18" creationId="{FEA83660-1BD7-9A7F-50D9-52CD6DC88F3C}"/>
          </ac:spMkLst>
        </pc:spChg>
        <pc:picChg chg="add mod">
          <ac:chgData name="Marc ." userId="f47a965ea1acffd0" providerId="LiveId" clId="{EF004593-9C33-49E6-A4C5-081AF3A01EBD}" dt="2023-08-01T20:13:30.335" v="8785" actId="1076"/>
          <ac:picMkLst>
            <pc:docMk/>
            <pc:sldMk cId="1318944117" sldId="288"/>
            <ac:picMk id="13" creationId="{384244C9-62DA-D7F2-F093-1CA4D9643640}"/>
          </ac:picMkLst>
        </pc:picChg>
        <pc:picChg chg="add mod">
          <ac:chgData name="Marc ." userId="f47a965ea1acffd0" providerId="LiveId" clId="{EF004593-9C33-49E6-A4C5-081AF3A01EBD}" dt="2023-08-01T20:12:46.753" v="8764" actId="14100"/>
          <ac:picMkLst>
            <pc:docMk/>
            <pc:sldMk cId="1318944117" sldId="288"/>
            <ac:picMk id="15" creationId="{B76EA322-8519-87FC-7518-97CBC51C7E23}"/>
          </ac:picMkLst>
        </pc:picChg>
        <pc:picChg chg="add mod">
          <ac:chgData name="Marc ." userId="f47a965ea1acffd0" providerId="LiveId" clId="{EF004593-9C33-49E6-A4C5-081AF3A01EBD}" dt="2023-08-01T20:13:47.491" v="8791" actId="14100"/>
          <ac:picMkLst>
            <pc:docMk/>
            <pc:sldMk cId="1318944117" sldId="288"/>
            <ac:picMk id="17" creationId="{223E3310-B8FE-C811-DC87-22ED2B655118}"/>
          </ac:picMkLst>
        </pc:picChg>
      </pc:sldChg>
      <pc:sldChg chg="addSp delSp modSp add mod">
        <pc:chgData name="Marc ." userId="f47a965ea1acffd0" providerId="LiveId" clId="{EF004593-9C33-49E6-A4C5-081AF3A01EBD}" dt="2023-08-02T12:53:50.383" v="22700" actId="14100"/>
        <pc:sldMkLst>
          <pc:docMk/>
          <pc:sldMk cId="212167654" sldId="289"/>
        </pc:sldMkLst>
        <pc:spChg chg="mod">
          <ac:chgData name="Marc ." userId="f47a965ea1acffd0" providerId="LiveId" clId="{EF004593-9C33-49E6-A4C5-081AF3A01EBD}" dt="2023-08-01T20:18:22.690" v="8971" actId="20577"/>
          <ac:spMkLst>
            <pc:docMk/>
            <pc:sldMk cId="212167654" sldId="289"/>
            <ac:spMk id="2" creationId="{AC99443F-3CFB-7566-2A2F-359F62472EC0}"/>
          </ac:spMkLst>
        </pc:spChg>
        <pc:spChg chg="add mod">
          <ac:chgData name="Marc ." userId="f47a965ea1acffd0" providerId="LiveId" clId="{EF004593-9C33-49E6-A4C5-081AF3A01EBD}" dt="2023-08-02T12:53:50.383" v="22700" actId="14100"/>
          <ac:spMkLst>
            <pc:docMk/>
            <pc:sldMk cId="212167654" sldId="289"/>
            <ac:spMk id="3" creationId="{A44E69F7-0E92-3541-9A89-48B860C045F7}"/>
          </ac:spMkLst>
        </pc:spChg>
        <pc:spChg chg="del">
          <ac:chgData name="Marc ." userId="f47a965ea1acffd0" providerId="LiveId" clId="{EF004593-9C33-49E6-A4C5-081AF3A01EBD}" dt="2023-08-01T20:26:07.838" v="9412" actId="478"/>
          <ac:spMkLst>
            <pc:docMk/>
            <pc:sldMk cId="212167654" sldId="289"/>
            <ac:spMk id="3" creationId="{EE1A4FD9-623B-95F4-ACF0-C11E5D29870A}"/>
          </ac:spMkLst>
        </pc:spChg>
        <pc:spChg chg="add mod">
          <ac:chgData name="Marc ." userId="f47a965ea1acffd0" providerId="LiveId" clId="{EF004593-9C33-49E6-A4C5-081AF3A01EBD}" dt="2023-08-01T20:26:02.293" v="9411" actId="113"/>
          <ac:spMkLst>
            <pc:docMk/>
            <pc:sldMk cId="212167654" sldId="289"/>
            <ac:spMk id="13" creationId="{2CF2A0B6-040C-F6C5-96C0-E1410F89657A}"/>
          </ac:spMkLst>
        </pc:spChg>
        <pc:spChg chg="add mod">
          <ac:chgData name="Marc ." userId="f47a965ea1acffd0" providerId="LiveId" clId="{EF004593-9C33-49E6-A4C5-081AF3A01EBD}" dt="2023-08-01T20:25:19.283" v="9346" actId="1076"/>
          <ac:spMkLst>
            <pc:docMk/>
            <pc:sldMk cId="212167654" sldId="289"/>
            <ac:spMk id="14" creationId="{84AAF14C-C08F-232B-253C-4E4900E76E10}"/>
          </ac:spMkLst>
        </pc:spChg>
        <pc:spChg chg="add mod">
          <ac:chgData name="Marc ." userId="f47a965ea1acffd0" providerId="LiveId" clId="{EF004593-9C33-49E6-A4C5-081AF3A01EBD}" dt="2023-08-01T20:25:25.649" v="9350" actId="1076"/>
          <ac:spMkLst>
            <pc:docMk/>
            <pc:sldMk cId="212167654" sldId="289"/>
            <ac:spMk id="15" creationId="{CCAD270D-07AA-5F5B-4441-0DFCD5AC5FD1}"/>
          </ac:spMkLst>
        </pc:spChg>
        <pc:spChg chg="add del mod">
          <ac:chgData name="Marc ." userId="f47a965ea1acffd0" providerId="LiveId" clId="{EF004593-9C33-49E6-A4C5-081AF3A01EBD}" dt="2023-08-01T20:26:09.247" v="9413" actId="478"/>
          <ac:spMkLst>
            <pc:docMk/>
            <pc:sldMk cId="212167654" sldId="289"/>
            <ac:spMk id="17" creationId="{4A9F0B5A-46FD-6AD6-3923-F709A462D931}"/>
          </ac:spMkLst>
        </pc:spChg>
        <pc:picChg chg="add mod">
          <ac:chgData name="Marc ." userId="f47a965ea1acffd0" providerId="LiveId" clId="{EF004593-9C33-49E6-A4C5-081AF3A01EBD}" dt="2023-08-01T20:19:32.615" v="8976" actId="1076"/>
          <ac:picMkLst>
            <pc:docMk/>
            <pc:sldMk cId="212167654" sldId="289"/>
            <ac:picMk id="10" creationId="{56FFA981-17F3-4C2C-18B7-922C91C750B2}"/>
          </ac:picMkLst>
        </pc:picChg>
        <pc:picChg chg="add mod">
          <ac:chgData name="Marc ." userId="f47a965ea1acffd0" providerId="LiveId" clId="{EF004593-9C33-49E6-A4C5-081AF3A01EBD}" dt="2023-08-01T20:19:53.248" v="8978" actId="1076"/>
          <ac:picMkLst>
            <pc:docMk/>
            <pc:sldMk cId="212167654" sldId="289"/>
            <ac:picMk id="12" creationId="{285E5483-A13A-8582-0BCB-BF89E0AF6590}"/>
          </ac:picMkLst>
        </pc:picChg>
      </pc:sldChg>
      <pc:sldChg chg="addSp delSp modSp add mod">
        <pc:chgData name="Marc ." userId="f47a965ea1acffd0" providerId="LiveId" clId="{EF004593-9C33-49E6-A4C5-081AF3A01EBD}" dt="2023-08-01T20:37:51.083" v="9974" actId="20577"/>
        <pc:sldMkLst>
          <pc:docMk/>
          <pc:sldMk cId="1311388433" sldId="290"/>
        </pc:sldMkLst>
        <pc:spChg chg="mod">
          <ac:chgData name="Marc ." userId="f47a965ea1acffd0" providerId="LiveId" clId="{EF004593-9C33-49E6-A4C5-081AF3A01EBD}" dt="2023-08-01T20:32:41.012" v="9454" actId="20577"/>
          <ac:spMkLst>
            <pc:docMk/>
            <pc:sldMk cId="1311388433" sldId="290"/>
            <ac:spMk id="2" creationId="{AC99443F-3CFB-7566-2A2F-359F62472EC0}"/>
          </ac:spMkLst>
        </pc:spChg>
        <pc:spChg chg="del">
          <ac:chgData name="Marc ." userId="f47a965ea1acffd0" providerId="LiveId" clId="{EF004593-9C33-49E6-A4C5-081AF3A01EBD}" dt="2023-08-01T20:32:44.841" v="9455" actId="21"/>
          <ac:spMkLst>
            <pc:docMk/>
            <pc:sldMk cId="1311388433" sldId="290"/>
            <ac:spMk id="3" creationId="{EE1A4FD9-623B-95F4-ACF0-C11E5D29870A}"/>
          </ac:spMkLst>
        </pc:spChg>
        <pc:spChg chg="add del mod">
          <ac:chgData name="Marc ." userId="f47a965ea1acffd0" providerId="LiveId" clId="{EF004593-9C33-49E6-A4C5-081AF3A01EBD}" dt="2023-08-01T20:32:46.499" v="9456" actId="21"/>
          <ac:spMkLst>
            <pc:docMk/>
            <pc:sldMk cId="1311388433" sldId="290"/>
            <ac:spMk id="10" creationId="{7636F957-5B70-FE44-4851-A2BB91EDA69C}"/>
          </ac:spMkLst>
        </pc:spChg>
        <pc:spChg chg="add mod">
          <ac:chgData name="Marc ." userId="f47a965ea1acffd0" providerId="LiveId" clId="{EF004593-9C33-49E6-A4C5-081AF3A01EBD}" dt="2023-08-01T20:37:51.083" v="9974" actId="20577"/>
          <ac:spMkLst>
            <pc:docMk/>
            <pc:sldMk cId="1311388433" sldId="290"/>
            <ac:spMk id="11" creationId="{90F68AD2-550C-B7B3-C6AB-79D0288BAF3C}"/>
          </ac:spMkLst>
        </pc:spChg>
        <pc:spChg chg="add mod">
          <ac:chgData name="Marc ." userId="f47a965ea1acffd0" providerId="LiveId" clId="{EF004593-9C33-49E6-A4C5-081AF3A01EBD}" dt="2023-08-01T20:36:42.790" v="9928" actId="14100"/>
          <ac:spMkLst>
            <pc:docMk/>
            <pc:sldMk cId="1311388433" sldId="290"/>
            <ac:spMk id="16" creationId="{6D0C74F9-66DD-69D7-F7A1-27DE89176E11}"/>
          </ac:spMkLst>
        </pc:spChg>
        <pc:spChg chg="add mod">
          <ac:chgData name="Marc ." userId="f47a965ea1acffd0" providerId="LiveId" clId="{EF004593-9C33-49E6-A4C5-081AF3A01EBD}" dt="2023-08-01T20:37:00.125" v="9936" actId="14100"/>
          <ac:spMkLst>
            <pc:docMk/>
            <pc:sldMk cId="1311388433" sldId="290"/>
            <ac:spMk id="18" creationId="{213A6E76-390F-245F-87A6-6C507E13B40D}"/>
          </ac:spMkLst>
        </pc:spChg>
        <pc:spChg chg="add mod">
          <ac:chgData name="Marc ." userId="f47a965ea1acffd0" providerId="LiveId" clId="{EF004593-9C33-49E6-A4C5-081AF3A01EBD}" dt="2023-08-01T20:37:35.963" v="9947" actId="20577"/>
          <ac:spMkLst>
            <pc:docMk/>
            <pc:sldMk cId="1311388433" sldId="290"/>
            <ac:spMk id="19" creationId="{9DEA47D8-449A-D8B7-491E-12CC6719318F}"/>
          </ac:spMkLst>
        </pc:spChg>
        <pc:spChg chg="add mod">
          <ac:chgData name="Marc ." userId="f47a965ea1acffd0" providerId="LiveId" clId="{EF004593-9C33-49E6-A4C5-081AF3A01EBD}" dt="2023-08-01T20:37:38.146" v="9949" actId="20577"/>
          <ac:spMkLst>
            <pc:docMk/>
            <pc:sldMk cId="1311388433" sldId="290"/>
            <ac:spMk id="20" creationId="{6ED3E549-3C47-7C15-341F-C59629D4C48D}"/>
          </ac:spMkLst>
        </pc:spChg>
        <pc:picChg chg="add mod">
          <ac:chgData name="Marc ." userId="f47a965ea1acffd0" providerId="LiveId" clId="{EF004593-9C33-49E6-A4C5-081AF3A01EBD}" dt="2023-08-01T20:35:56.902" v="9922" actId="1076"/>
          <ac:picMkLst>
            <pc:docMk/>
            <pc:sldMk cId="1311388433" sldId="290"/>
            <ac:picMk id="13" creationId="{4137A985-21F2-6AEB-F68A-86677F39512E}"/>
          </ac:picMkLst>
        </pc:picChg>
        <pc:picChg chg="add mod">
          <ac:chgData name="Marc ." userId="f47a965ea1acffd0" providerId="LiveId" clId="{EF004593-9C33-49E6-A4C5-081AF3A01EBD}" dt="2023-08-01T20:36:21.799" v="9924" actId="1076"/>
          <ac:picMkLst>
            <pc:docMk/>
            <pc:sldMk cId="1311388433" sldId="290"/>
            <ac:picMk id="15" creationId="{3F852795-2675-7F3E-C1D7-D6074B154CC4}"/>
          </ac:picMkLst>
        </pc:picChg>
        <pc:picChg chg="add del mod">
          <ac:chgData name="Marc ." userId="f47a965ea1acffd0" providerId="LiveId" clId="{EF004593-9C33-49E6-A4C5-081AF3A01EBD}" dt="2023-08-01T20:36:48.404" v="9930"/>
          <ac:picMkLst>
            <pc:docMk/>
            <pc:sldMk cId="1311388433" sldId="290"/>
            <ac:picMk id="17" creationId="{86B2AEF9-1895-F1E5-B34E-ACC6CA26084C}"/>
          </ac:picMkLst>
        </pc:picChg>
      </pc:sldChg>
      <pc:sldChg chg="addSp modSp add mod">
        <pc:chgData name="Marc ." userId="f47a965ea1acffd0" providerId="LiveId" clId="{EF004593-9C33-49E6-A4C5-081AF3A01EBD}" dt="2023-08-02T12:55:26.026" v="22714" actId="14100"/>
        <pc:sldMkLst>
          <pc:docMk/>
          <pc:sldMk cId="28015558" sldId="291"/>
        </pc:sldMkLst>
        <pc:spChg chg="add mod">
          <ac:chgData name="Marc ." userId="f47a965ea1acffd0" providerId="LiveId" clId="{EF004593-9C33-49E6-A4C5-081AF3A01EBD}" dt="2023-08-01T21:09:15.217" v="11667" actId="120"/>
          <ac:spMkLst>
            <pc:docMk/>
            <pc:sldMk cId="28015558" sldId="291"/>
            <ac:spMk id="9" creationId="{FA6992EF-7676-9494-00CA-C8E5008CF98F}"/>
          </ac:spMkLst>
        </pc:spChg>
        <pc:spChg chg="add mod">
          <ac:chgData name="Marc ." userId="f47a965ea1acffd0" providerId="LiveId" clId="{EF004593-9C33-49E6-A4C5-081AF3A01EBD}" dt="2023-08-02T12:55:26.026" v="22714" actId="14100"/>
          <ac:spMkLst>
            <pc:docMk/>
            <pc:sldMk cId="28015558" sldId="291"/>
            <ac:spMk id="10" creationId="{2983F481-D4B0-DE4D-B32B-104BC2F4B8D4}"/>
          </ac:spMkLst>
        </pc:spChg>
        <pc:picChg chg="add mod">
          <ac:chgData name="Marc ." userId="f47a965ea1acffd0" providerId="LiveId" clId="{EF004593-9C33-49E6-A4C5-081AF3A01EBD}" dt="2023-08-01T21:07:14.217" v="11415" actId="1076"/>
          <ac:picMkLst>
            <pc:docMk/>
            <pc:sldMk cId="28015558" sldId="291"/>
            <ac:picMk id="11" creationId="{E6661CB5-7BA1-431C-C2F6-E9C6E99DBFB1}"/>
          </ac:picMkLst>
        </pc:picChg>
      </pc:sldChg>
      <pc:sldChg chg="add del">
        <pc:chgData name="Marc ." userId="f47a965ea1acffd0" providerId="LiveId" clId="{EF004593-9C33-49E6-A4C5-081AF3A01EBD}" dt="2023-08-01T20:38:22.366" v="9976" actId="47"/>
        <pc:sldMkLst>
          <pc:docMk/>
          <pc:sldMk cId="1700492659" sldId="291"/>
        </pc:sldMkLst>
      </pc:sldChg>
      <pc:sldChg chg="addSp delSp modSp add mod">
        <pc:chgData name="Marc ." userId="f47a965ea1acffd0" providerId="LiveId" clId="{EF004593-9C33-49E6-A4C5-081AF3A01EBD}" dt="2023-08-02T12:55:42.987" v="22715" actId="11"/>
        <pc:sldMkLst>
          <pc:docMk/>
          <pc:sldMk cId="2741468200" sldId="292"/>
        </pc:sldMkLst>
        <pc:spChg chg="del">
          <ac:chgData name="Marc ." userId="f47a965ea1acffd0" providerId="LiveId" clId="{EF004593-9C33-49E6-A4C5-081AF3A01EBD}" dt="2023-08-01T21:08:57.334" v="11662" actId="478"/>
          <ac:spMkLst>
            <pc:docMk/>
            <pc:sldMk cId="2741468200" sldId="292"/>
            <ac:spMk id="3" creationId="{EE1A4FD9-623B-95F4-ACF0-C11E5D29870A}"/>
          </ac:spMkLst>
        </pc:spChg>
        <pc:spChg chg="add mod">
          <ac:chgData name="Marc ." userId="f47a965ea1acffd0" providerId="LiveId" clId="{EF004593-9C33-49E6-A4C5-081AF3A01EBD}" dt="2023-08-02T12:55:42.987" v="22715" actId="11"/>
          <ac:spMkLst>
            <pc:docMk/>
            <pc:sldMk cId="2741468200" sldId="292"/>
            <ac:spMk id="9" creationId="{F95147BE-8A3D-16A7-8B7D-2936B4372490}"/>
          </ac:spMkLst>
        </pc:spChg>
        <pc:spChg chg="add del mod">
          <ac:chgData name="Marc ." userId="f47a965ea1acffd0" providerId="LiveId" clId="{EF004593-9C33-49E6-A4C5-081AF3A01EBD}" dt="2023-08-01T21:09:00.095" v="11663" actId="478"/>
          <ac:spMkLst>
            <pc:docMk/>
            <pc:sldMk cId="2741468200" sldId="292"/>
            <ac:spMk id="11" creationId="{385C5BD4-7358-39F8-D30F-686FB6DF7F1B}"/>
          </ac:spMkLst>
        </pc:spChg>
        <pc:picChg chg="add mod">
          <ac:chgData name="Marc ." userId="f47a965ea1acffd0" providerId="LiveId" clId="{EF004593-9C33-49E6-A4C5-081AF3A01EBD}" dt="2023-08-01T21:12:15.074" v="11860" actId="14100"/>
          <ac:picMkLst>
            <pc:docMk/>
            <pc:sldMk cId="2741468200" sldId="292"/>
            <ac:picMk id="13" creationId="{61ACDE07-E989-23F9-D16F-E2EF731E400E}"/>
          </ac:picMkLst>
        </pc:picChg>
      </pc:sldChg>
      <pc:sldChg chg="addSp delSp modSp add mod">
        <pc:chgData name="Marc ." userId="f47a965ea1acffd0" providerId="LiveId" clId="{EF004593-9C33-49E6-A4C5-081AF3A01EBD}" dt="2023-08-02T12:55:54.324" v="22716" actId="11"/>
        <pc:sldMkLst>
          <pc:docMk/>
          <pc:sldMk cId="1645517600" sldId="293"/>
        </pc:sldMkLst>
        <pc:spChg chg="del">
          <ac:chgData name="Marc ." userId="f47a965ea1acffd0" providerId="LiveId" clId="{EF004593-9C33-49E6-A4C5-081AF3A01EBD}" dt="2023-08-01T21:14:24.299" v="12184" actId="478"/>
          <ac:spMkLst>
            <pc:docMk/>
            <pc:sldMk cId="1645517600" sldId="293"/>
            <ac:spMk id="3" creationId="{EE1A4FD9-623B-95F4-ACF0-C11E5D29870A}"/>
          </ac:spMkLst>
        </pc:spChg>
        <pc:spChg chg="add mod">
          <ac:chgData name="Marc ." userId="f47a965ea1acffd0" providerId="LiveId" clId="{EF004593-9C33-49E6-A4C5-081AF3A01EBD}" dt="2023-08-02T12:55:54.324" v="22716" actId="11"/>
          <ac:spMkLst>
            <pc:docMk/>
            <pc:sldMk cId="1645517600" sldId="293"/>
            <ac:spMk id="9" creationId="{F7D4E18D-21E1-A716-7BD6-67A92EECC131}"/>
          </ac:spMkLst>
        </pc:spChg>
        <pc:spChg chg="add del mod">
          <ac:chgData name="Marc ." userId="f47a965ea1acffd0" providerId="LiveId" clId="{EF004593-9C33-49E6-A4C5-081AF3A01EBD}" dt="2023-08-01T21:14:26.884" v="12185" actId="478"/>
          <ac:spMkLst>
            <pc:docMk/>
            <pc:sldMk cId="1645517600" sldId="293"/>
            <ac:spMk id="11" creationId="{83321BDC-51F4-E4D7-82B2-C8234B4CC97A}"/>
          </ac:spMkLst>
        </pc:spChg>
        <pc:spChg chg="add del">
          <ac:chgData name="Marc ." userId="f47a965ea1acffd0" providerId="LiveId" clId="{EF004593-9C33-49E6-A4C5-081AF3A01EBD}" dt="2023-08-01T21:16:34.820" v="12325" actId="478"/>
          <ac:spMkLst>
            <pc:docMk/>
            <pc:sldMk cId="1645517600" sldId="293"/>
            <ac:spMk id="13" creationId="{E51C63DC-F2F4-AC45-3607-BCCFA2A79039}"/>
          </ac:spMkLst>
        </pc:spChg>
        <pc:picChg chg="add mod">
          <ac:chgData name="Marc ." userId="f47a965ea1acffd0" providerId="LiveId" clId="{EF004593-9C33-49E6-A4C5-081AF3A01EBD}" dt="2023-08-01T21:16:45.319" v="12327" actId="1076"/>
          <ac:picMkLst>
            <pc:docMk/>
            <pc:sldMk cId="1645517600" sldId="293"/>
            <ac:picMk id="15" creationId="{714B6F99-8E0C-80E8-5A5A-044D3333F216}"/>
          </ac:picMkLst>
        </pc:picChg>
      </pc:sldChg>
      <pc:sldChg chg="addSp delSp modSp add mod">
        <pc:chgData name="Marc ." userId="f47a965ea1acffd0" providerId="LiveId" clId="{EF004593-9C33-49E6-A4C5-081AF3A01EBD}" dt="2023-08-02T12:56:59.680" v="22730" actId="20577"/>
        <pc:sldMkLst>
          <pc:docMk/>
          <pc:sldMk cId="2168312591" sldId="294"/>
        </pc:sldMkLst>
        <pc:spChg chg="del">
          <ac:chgData name="Marc ." userId="f47a965ea1acffd0" providerId="LiveId" clId="{EF004593-9C33-49E6-A4C5-081AF3A01EBD}" dt="2023-08-01T21:39:04.496" v="13439" actId="478"/>
          <ac:spMkLst>
            <pc:docMk/>
            <pc:sldMk cId="2168312591" sldId="294"/>
            <ac:spMk id="3" creationId="{EE1A4FD9-623B-95F4-ACF0-C11E5D29870A}"/>
          </ac:spMkLst>
        </pc:spChg>
        <pc:spChg chg="add mod">
          <ac:chgData name="Marc ." userId="f47a965ea1acffd0" providerId="LiveId" clId="{EF004593-9C33-49E6-A4C5-081AF3A01EBD}" dt="2023-08-02T12:56:55.406" v="22726" actId="11"/>
          <ac:spMkLst>
            <pc:docMk/>
            <pc:sldMk cId="2168312591" sldId="294"/>
            <ac:spMk id="9" creationId="{8836DED5-76EE-3B0B-7752-632EFF67B353}"/>
          </ac:spMkLst>
        </pc:spChg>
        <pc:spChg chg="add del mod">
          <ac:chgData name="Marc ." userId="f47a965ea1acffd0" providerId="LiveId" clId="{EF004593-9C33-49E6-A4C5-081AF3A01EBD}" dt="2023-08-01T21:39:07.303" v="13440" actId="478"/>
          <ac:spMkLst>
            <pc:docMk/>
            <pc:sldMk cId="2168312591" sldId="294"/>
            <ac:spMk id="15" creationId="{E75E71B8-A6CF-222D-EAF6-4AC5A90C05D3}"/>
          </ac:spMkLst>
        </pc:spChg>
        <pc:spChg chg="add mod">
          <ac:chgData name="Marc ." userId="f47a965ea1acffd0" providerId="LiveId" clId="{EF004593-9C33-49E6-A4C5-081AF3A01EBD}" dt="2023-08-02T12:56:57.677" v="22728" actId="20577"/>
          <ac:spMkLst>
            <pc:docMk/>
            <pc:sldMk cId="2168312591" sldId="294"/>
            <ac:spMk id="16" creationId="{46183160-132D-B519-316D-5DBF1A3573F3}"/>
          </ac:spMkLst>
        </pc:spChg>
        <pc:spChg chg="add mod">
          <ac:chgData name="Marc ." userId="f47a965ea1acffd0" providerId="LiveId" clId="{EF004593-9C33-49E6-A4C5-081AF3A01EBD}" dt="2023-08-02T12:56:59.680" v="22730" actId="20577"/>
          <ac:spMkLst>
            <pc:docMk/>
            <pc:sldMk cId="2168312591" sldId="294"/>
            <ac:spMk id="17" creationId="{41832A2C-F78D-25AD-46DB-96EBC7F58EF6}"/>
          </ac:spMkLst>
        </pc:spChg>
        <pc:picChg chg="add mod">
          <ac:chgData name="Marc ." userId="f47a965ea1acffd0" providerId="LiveId" clId="{EF004593-9C33-49E6-A4C5-081AF3A01EBD}" dt="2023-08-01T21:34:14.586" v="13268" actId="1076"/>
          <ac:picMkLst>
            <pc:docMk/>
            <pc:sldMk cId="2168312591" sldId="294"/>
            <ac:picMk id="11" creationId="{BF7017F3-11D0-C188-CCE5-C942213D10C7}"/>
          </ac:picMkLst>
        </pc:picChg>
        <pc:picChg chg="add mod">
          <ac:chgData name="Marc ." userId="f47a965ea1acffd0" providerId="LiveId" clId="{EF004593-9C33-49E6-A4C5-081AF3A01EBD}" dt="2023-08-01T21:35:47.027" v="13271" actId="1076"/>
          <ac:picMkLst>
            <pc:docMk/>
            <pc:sldMk cId="2168312591" sldId="294"/>
            <ac:picMk id="13" creationId="{408C45DB-E01F-FBF1-A170-A5DF0F102C1E}"/>
          </ac:picMkLst>
        </pc:picChg>
      </pc:sldChg>
      <pc:sldChg chg="addSp delSp modSp add mod">
        <pc:chgData name="Marc ." userId="f47a965ea1acffd0" providerId="LiveId" clId="{EF004593-9C33-49E6-A4C5-081AF3A01EBD}" dt="2023-08-02T12:56:14.160" v="22725" actId="14100"/>
        <pc:sldMkLst>
          <pc:docMk/>
          <pc:sldMk cId="3067630658" sldId="295"/>
        </pc:sldMkLst>
        <pc:spChg chg="mod">
          <ac:chgData name="Marc ." userId="f47a965ea1acffd0" providerId="LiveId" clId="{EF004593-9C33-49E6-A4C5-081AF3A01EBD}" dt="2023-08-01T21:26:18.360" v="12771"/>
          <ac:spMkLst>
            <pc:docMk/>
            <pc:sldMk cId="3067630658" sldId="295"/>
            <ac:spMk id="2" creationId="{AC99443F-3CFB-7566-2A2F-359F62472EC0}"/>
          </ac:spMkLst>
        </pc:spChg>
        <pc:spChg chg="del">
          <ac:chgData name="Marc ." userId="f47a965ea1acffd0" providerId="LiveId" clId="{EF004593-9C33-49E6-A4C5-081AF3A01EBD}" dt="2023-08-01T21:26:26.992" v="12772" actId="478"/>
          <ac:spMkLst>
            <pc:docMk/>
            <pc:sldMk cId="3067630658" sldId="295"/>
            <ac:spMk id="3" creationId="{EE1A4FD9-623B-95F4-ACF0-C11E5D29870A}"/>
          </ac:spMkLst>
        </pc:spChg>
        <pc:spChg chg="add del mod">
          <ac:chgData name="Marc ." userId="f47a965ea1acffd0" providerId="LiveId" clId="{EF004593-9C33-49E6-A4C5-081AF3A01EBD}" dt="2023-08-01T21:26:29.870" v="12773" actId="478"/>
          <ac:spMkLst>
            <pc:docMk/>
            <pc:sldMk cId="3067630658" sldId="295"/>
            <ac:spMk id="10" creationId="{6F3E15FE-181B-38BA-F7B2-6C47D4AA3F1D}"/>
          </ac:spMkLst>
        </pc:spChg>
        <pc:spChg chg="add mod">
          <ac:chgData name="Marc ." userId="f47a965ea1acffd0" providerId="LiveId" clId="{EF004593-9C33-49E6-A4C5-081AF3A01EBD}" dt="2023-08-02T12:56:03.196" v="22717" actId="11"/>
          <ac:spMkLst>
            <pc:docMk/>
            <pc:sldMk cId="3067630658" sldId="295"/>
            <ac:spMk id="11" creationId="{6866EBFB-47EE-947B-D445-BDA5E4C5D93E}"/>
          </ac:spMkLst>
        </pc:spChg>
        <pc:spChg chg="add mod">
          <ac:chgData name="Marc ." userId="f47a965ea1acffd0" providerId="LiveId" clId="{EF004593-9C33-49E6-A4C5-081AF3A01EBD}" dt="2023-08-02T12:56:09.110" v="22721" actId="14100"/>
          <ac:spMkLst>
            <pc:docMk/>
            <pc:sldMk cId="3067630658" sldId="295"/>
            <ac:spMk id="16" creationId="{ABA0E14B-3651-AE95-34F3-ED76FF711EB3}"/>
          </ac:spMkLst>
        </pc:spChg>
        <pc:spChg chg="add mod">
          <ac:chgData name="Marc ." userId="f47a965ea1acffd0" providerId="LiveId" clId="{EF004593-9C33-49E6-A4C5-081AF3A01EBD}" dt="2023-08-02T12:56:14.160" v="22725" actId="14100"/>
          <ac:spMkLst>
            <pc:docMk/>
            <pc:sldMk cId="3067630658" sldId="295"/>
            <ac:spMk id="17" creationId="{4371273F-A84B-6545-45F1-6CE675FB1C04}"/>
          </ac:spMkLst>
        </pc:spChg>
        <pc:picChg chg="add mod">
          <ac:chgData name="Marc ." userId="f47a965ea1acffd0" providerId="LiveId" clId="{EF004593-9C33-49E6-A4C5-081AF3A01EBD}" dt="2023-08-01T21:30:50.018" v="13137" actId="1076"/>
          <ac:picMkLst>
            <pc:docMk/>
            <pc:sldMk cId="3067630658" sldId="295"/>
            <ac:picMk id="13" creationId="{E60886F2-E630-6ECB-E613-BF04C5881F75}"/>
          </ac:picMkLst>
        </pc:picChg>
        <pc:picChg chg="add mod">
          <ac:chgData name="Marc ." userId="f47a965ea1acffd0" providerId="LiveId" clId="{EF004593-9C33-49E6-A4C5-081AF3A01EBD}" dt="2023-08-01T21:29:35.927" v="12951" actId="14100"/>
          <ac:picMkLst>
            <pc:docMk/>
            <pc:sldMk cId="3067630658" sldId="295"/>
            <ac:picMk id="15" creationId="{C089BC34-263A-C43B-FC36-20E809D3C96B}"/>
          </ac:picMkLst>
        </pc:picChg>
      </pc:sldChg>
      <pc:sldChg chg="addSp delSp modSp add mod">
        <pc:chgData name="Marc ." userId="f47a965ea1acffd0" providerId="LiveId" clId="{EF004593-9C33-49E6-A4C5-081AF3A01EBD}" dt="2023-08-02T12:57:36.851" v="22739" actId="11"/>
        <pc:sldMkLst>
          <pc:docMk/>
          <pc:sldMk cId="245502626" sldId="296"/>
        </pc:sldMkLst>
        <pc:spChg chg="mod">
          <ac:chgData name="Marc ." userId="f47a965ea1acffd0" providerId="LiveId" clId="{EF004593-9C33-49E6-A4C5-081AF3A01EBD}" dt="2023-08-01T21:40:04.091" v="13493" actId="20577"/>
          <ac:spMkLst>
            <pc:docMk/>
            <pc:sldMk cId="245502626" sldId="296"/>
            <ac:spMk id="2" creationId="{AC99443F-3CFB-7566-2A2F-359F62472EC0}"/>
          </ac:spMkLst>
        </pc:spChg>
        <pc:spChg chg="del">
          <ac:chgData name="Marc ." userId="f47a965ea1acffd0" providerId="LiveId" clId="{EF004593-9C33-49E6-A4C5-081AF3A01EBD}" dt="2023-08-01T21:42:40.264" v="13978" actId="478"/>
          <ac:spMkLst>
            <pc:docMk/>
            <pc:sldMk cId="245502626" sldId="296"/>
            <ac:spMk id="3" creationId="{EE1A4FD9-623B-95F4-ACF0-C11E5D29870A}"/>
          </ac:spMkLst>
        </pc:spChg>
        <pc:spChg chg="add mod">
          <ac:chgData name="Marc ." userId="f47a965ea1acffd0" providerId="LiveId" clId="{EF004593-9C33-49E6-A4C5-081AF3A01EBD}" dt="2023-08-02T12:57:36.851" v="22739" actId="11"/>
          <ac:spMkLst>
            <pc:docMk/>
            <pc:sldMk cId="245502626" sldId="296"/>
            <ac:spMk id="9" creationId="{05EA04A5-A0F5-04DC-07BB-7536C18A1FA7}"/>
          </ac:spMkLst>
        </pc:spChg>
        <pc:spChg chg="add del mod">
          <ac:chgData name="Marc ." userId="f47a965ea1acffd0" providerId="LiveId" clId="{EF004593-9C33-49E6-A4C5-081AF3A01EBD}" dt="2023-08-01T21:42:41.543" v="13979" actId="478"/>
          <ac:spMkLst>
            <pc:docMk/>
            <pc:sldMk cId="245502626" sldId="296"/>
            <ac:spMk id="11" creationId="{F53B3742-EF8F-7CD4-779B-74CDEAB34235}"/>
          </ac:spMkLst>
        </pc:spChg>
        <pc:spChg chg="add mod">
          <ac:chgData name="Marc ." userId="f47a965ea1acffd0" providerId="LiveId" clId="{EF004593-9C33-49E6-A4C5-081AF3A01EBD}" dt="2023-08-02T12:57:16.015" v="22738" actId="20577"/>
          <ac:spMkLst>
            <pc:docMk/>
            <pc:sldMk cId="245502626" sldId="296"/>
            <ac:spMk id="16" creationId="{AC1BB913-EE05-0E82-9D95-E390308C7738}"/>
          </ac:spMkLst>
        </pc:spChg>
        <pc:spChg chg="add mod">
          <ac:chgData name="Marc ." userId="f47a965ea1acffd0" providerId="LiveId" clId="{EF004593-9C33-49E6-A4C5-081AF3A01EBD}" dt="2023-08-02T12:57:14.081" v="22736" actId="20577"/>
          <ac:spMkLst>
            <pc:docMk/>
            <pc:sldMk cId="245502626" sldId="296"/>
            <ac:spMk id="17" creationId="{973EA48C-5201-B4F8-4249-7606236517FD}"/>
          </ac:spMkLst>
        </pc:spChg>
        <pc:picChg chg="add mod">
          <ac:chgData name="Marc ." userId="f47a965ea1acffd0" providerId="LiveId" clId="{EF004593-9C33-49E6-A4C5-081AF3A01EBD}" dt="2023-08-01T21:43:36.608" v="13984" actId="1076"/>
          <ac:picMkLst>
            <pc:docMk/>
            <pc:sldMk cId="245502626" sldId="296"/>
            <ac:picMk id="13" creationId="{E5171E83-C6E5-C422-581E-25D94EFA6C0E}"/>
          </ac:picMkLst>
        </pc:picChg>
        <pc:picChg chg="add mod">
          <ac:chgData name="Marc ." userId="f47a965ea1acffd0" providerId="LiveId" clId="{EF004593-9C33-49E6-A4C5-081AF3A01EBD}" dt="2023-08-01T21:46:47.552" v="13988" actId="1076"/>
          <ac:picMkLst>
            <pc:docMk/>
            <pc:sldMk cId="245502626" sldId="296"/>
            <ac:picMk id="15" creationId="{88335F17-B37B-CA22-8083-6FAE07CF6BA7}"/>
          </ac:picMkLst>
        </pc:picChg>
      </pc:sldChg>
      <pc:sldChg chg="addSp delSp modSp add mod">
        <pc:chgData name="Marc ." userId="f47a965ea1acffd0" providerId="LiveId" clId="{EF004593-9C33-49E6-A4C5-081AF3A01EBD}" dt="2023-08-02T12:57:48.040" v="22740" actId="113"/>
        <pc:sldMkLst>
          <pc:docMk/>
          <pc:sldMk cId="3394587052" sldId="297"/>
        </pc:sldMkLst>
        <pc:spChg chg="mod">
          <ac:chgData name="Marc ." userId="f47a965ea1acffd0" providerId="LiveId" clId="{EF004593-9C33-49E6-A4C5-081AF3A01EBD}" dt="2023-08-01T21:49:10.884" v="14314" actId="20577"/>
          <ac:spMkLst>
            <pc:docMk/>
            <pc:sldMk cId="3394587052" sldId="297"/>
            <ac:spMk id="2" creationId="{AC99443F-3CFB-7566-2A2F-359F62472EC0}"/>
          </ac:spMkLst>
        </pc:spChg>
        <pc:spChg chg="del">
          <ac:chgData name="Marc ." userId="f47a965ea1acffd0" providerId="LiveId" clId="{EF004593-9C33-49E6-A4C5-081AF3A01EBD}" dt="2023-08-01T21:49:14.831" v="14315" actId="21"/>
          <ac:spMkLst>
            <pc:docMk/>
            <pc:sldMk cId="3394587052" sldId="297"/>
            <ac:spMk id="3" creationId="{EE1A4FD9-623B-95F4-ACF0-C11E5D29870A}"/>
          </ac:spMkLst>
        </pc:spChg>
        <pc:spChg chg="add del mod">
          <ac:chgData name="Marc ." userId="f47a965ea1acffd0" providerId="LiveId" clId="{EF004593-9C33-49E6-A4C5-081AF3A01EBD}" dt="2023-08-01T21:49:17.071" v="14316" actId="21"/>
          <ac:spMkLst>
            <pc:docMk/>
            <pc:sldMk cId="3394587052" sldId="297"/>
            <ac:spMk id="10" creationId="{FBED980D-CABA-ED35-CCCA-17BA44264AF0}"/>
          </ac:spMkLst>
        </pc:spChg>
        <pc:spChg chg="add mod">
          <ac:chgData name="Marc ." userId="f47a965ea1acffd0" providerId="LiveId" clId="{EF004593-9C33-49E6-A4C5-081AF3A01EBD}" dt="2023-08-02T12:57:48.040" v="22740" actId="113"/>
          <ac:spMkLst>
            <pc:docMk/>
            <pc:sldMk cId="3394587052" sldId="297"/>
            <ac:spMk id="11" creationId="{917790E0-373E-631C-A335-E0B212BFA907}"/>
          </ac:spMkLst>
        </pc:spChg>
        <pc:picChg chg="add mod">
          <ac:chgData name="Marc ." userId="f47a965ea1acffd0" providerId="LiveId" clId="{EF004593-9C33-49E6-A4C5-081AF3A01EBD}" dt="2023-08-01T21:52:09.671" v="14743" actId="1076"/>
          <ac:picMkLst>
            <pc:docMk/>
            <pc:sldMk cId="3394587052" sldId="297"/>
            <ac:picMk id="13" creationId="{401AC3D4-D73C-4B14-CF13-6AE49D3F9CBE}"/>
          </ac:picMkLst>
        </pc:picChg>
      </pc:sldChg>
      <pc:sldChg chg="modSp add mod">
        <pc:chgData name="Marc ." userId="f47a965ea1acffd0" providerId="LiveId" clId="{EF004593-9C33-49E6-A4C5-081AF3A01EBD}" dt="2023-08-01T21:55:41.098" v="14908" actId="207"/>
        <pc:sldMkLst>
          <pc:docMk/>
          <pc:sldMk cId="2124916247" sldId="298"/>
        </pc:sldMkLst>
        <pc:picChg chg="mod">
          <ac:chgData name="Marc ." userId="f47a965ea1acffd0" providerId="LiveId" clId="{EF004593-9C33-49E6-A4C5-081AF3A01EBD}" dt="2023-08-01T21:55:41.098" v="14908" actId="207"/>
          <ac:picMkLst>
            <pc:docMk/>
            <pc:sldMk cId="2124916247" sldId="298"/>
            <ac:picMk id="12" creationId="{B7C6214B-C086-E8A7-26DB-1C9332450C0B}"/>
          </ac:picMkLst>
        </pc:picChg>
      </pc:sldChg>
      <pc:sldChg chg="modSp add mod ord">
        <pc:chgData name="Marc ." userId="f47a965ea1acffd0" providerId="LiveId" clId="{EF004593-9C33-49E6-A4C5-081AF3A01EBD}" dt="2023-08-01T23:26:31.502" v="19307"/>
        <pc:sldMkLst>
          <pc:docMk/>
          <pc:sldMk cId="555511830" sldId="299"/>
        </pc:sldMkLst>
        <pc:picChg chg="mod">
          <ac:chgData name="Marc ." userId="f47a965ea1acffd0" providerId="LiveId" clId="{EF004593-9C33-49E6-A4C5-081AF3A01EBD}" dt="2023-08-01T21:55:57.712" v="14910" actId="207"/>
          <ac:picMkLst>
            <pc:docMk/>
            <pc:sldMk cId="555511830" sldId="299"/>
            <ac:picMk id="13" creationId="{35C6A186-A4A8-09E7-91A2-64B0546CE5F5}"/>
          </ac:picMkLst>
        </pc:picChg>
      </pc:sldChg>
      <pc:sldChg chg="modSp add mod">
        <pc:chgData name="Marc ." userId="f47a965ea1acffd0" providerId="LiveId" clId="{EF004593-9C33-49E6-A4C5-081AF3A01EBD}" dt="2023-08-01T21:56:12.684" v="14915" actId="207"/>
        <pc:sldMkLst>
          <pc:docMk/>
          <pc:sldMk cId="2297869426" sldId="300"/>
        </pc:sldMkLst>
        <pc:picChg chg="mod">
          <ac:chgData name="Marc ." userId="f47a965ea1acffd0" providerId="LiveId" clId="{EF004593-9C33-49E6-A4C5-081AF3A01EBD}" dt="2023-08-01T21:56:12.684" v="14915" actId="207"/>
          <ac:picMkLst>
            <pc:docMk/>
            <pc:sldMk cId="2297869426" sldId="300"/>
            <ac:picMk id="9" creationId="{DB71B542-40F6-63BE-9C86-204C111D834B}"/>
          </ac:picMkLst>
        </pc:picChg>
        <pc:picChg chg="mod">
          <ac:chgData name="Marc ." userId="f47a965ea1acffd0" providerId="LiveId" clId="{EF004593-9C33-49E6-A4C5-081AF3A01EBD}" dt="2023-08-01T21:56:10.174" v="14914" actId="207"/>
          <ac:picMkLst>
            <pc:docMk/>
            <pc:sldMk cId="2297869426" sldId="300"/>
            <ac:picMk id="10" creationId="{203D4C0A-A396-639F-7A74-9E24319D71FF}"/>
          </ac:picMkLst>
        </pc:picChg>
        <pc:picChg chg="mod">
          <ac:chgData name="Marc ." userId="f47a965ea1acffd0" providerId="LiveId" clId="{EF004593-9C33-49E6-A4C5-081AF3A01EBD}" dt="2023-08-01T21:56:06.069" v="14912" actId="207"/>
          <ac:picMkLst>
            <pc:docMk/>
            <pc:sldMk cId="2297869426" sldId="300"/>
            <ac:picMk id="13" creationId="{35C6A186-A4A8-09E7-91A2-64B0546CE5F5}"/>
          </ac:picMkLst>
        </pc:picChg>
        <pc:picChg chg="mod">
          <ac:chgData name="Marc ." userId="f47a965ea1acffd0" providerId="LiveId" clId="{EF004593-9C33-49E6-A4C5-081AF3A01EBD}" dt="2023-08-01T21:56:07.994" v="14913" actId="207"/>
          <ac:picMkLst>
            <pc:docMk/>
            <pc:sldMk cId="2297869426" sldId="300"/>
            <ac:picMk id="14" creationId="{57AEAE20-B9E3-1216-7861-774A8F69B47E}"/>
          </ac:picMkLst>
        </pc:picChg>
      </pc:sldChg>
      <pc:sldChg chg="addSp delSp modSp add mod">
        <pc:chgData name="Marc ." userId="f47a965ea1acffd0" providerId="LiveId" clId="{EF004593-9C33-49E6-A4C5-081AF3A01EBD}" dt="2023-08-01T22:17:52.137" v="16488" actId="20577"/>
        <pc:sldMkLst>
          <pc:docMk/>
          <pc:sldMk cId="1735772134" sldId="301"/>
        </pc:sldMkLst>
        <pc:spChg chg="del">
          <ac:chgData name="Marc ." userId="f47a965ea1acffd0" providerId="LiveId" clId="{EF004593-9C33-49E6-A4C5-081AF3A01EBD}" dt="2023-08-01T22:13:49.885" v="16318" actId="478"/>
          <ac:spMkLst>
            <pc:docMk/>
            <pc:sldMk cId="1735772134" sldId="301"/>
            <ac:spMk id="3" creationId="{EE1A4FD9-623B-95F4-ACF0-C11E5D29870A}"/>
          </ac:spMkLst>
        </pc:spChg>
        <pc:spChg chg="add mod">
          <ac:chgData name="Marc ." userId="f47a965ea1acffd0" providerId="LiveId" clId="{EF004593-9C33-49E6-A4C5-081AF3A01EBD}" dt="2023-08-01T22:17:52.137" v="16488" actId="20577"/>
          <ac:spMkLst>
            <pc:docMk/>
            <pc:sldMk cId="1735772134" sldId="301"/>
            <ac:spMk id="9" creationId="{952A9846-1358-E4F4-9E71-343CBEF149F9}"/>
          </ac:spMkLst>
        </pc:spChg>
        <pc:spChg chg="add del mod">
          <ac:chgData name="Marc ." userId="f47a965ea1acffd0" providerId="LiveId" clId="{EF004593-9C33-49E6-A4C5-081AF3A01EBD}" dt="2023-08-01T22:13:52.269" v="16319" actId="478"/>
          <ac:spMkLst>
            <pc:docMk/>
            <pc:sldMk cId="1735772134" sldId="301"/>
            <ac:spMk id="11" creationId="{62057D0B-9616-E6A2-FF3A-193AEFA81F7B}"/>
          </ac:spMkLst>
        </pc:spChg>
        <pc:picChg chg="add mod">
          <ac:chgData name="Marc ." userId="f47a965ea1acffd0" providerId="LiveId" clId="{EF004593-9C33-49E6-A4C5-081AF3A01EBD}" dt="2023-08-01T22:16:21.436" v="16321" actId="1076"/>
          <ac:picMkLst>
            <pc:docMk/>
            <pc:sldMk cId="1735772134" sldId="301"/>
            <ac:picMk id="13" creationId="{DC43518C-A5A8-E8A6-F700-D0C010D982D0}"/>
          </ac:picMkLst>
        </pc:picChg>
      </pc:sldChg>
      <pc:sldChg chg="addSp delSp modSp add mod">
        <pc:chgData name="Marc ." userId="f47a965ea1acffd0" providerId="LiveId" clId="{EF004593-9C33-49E6-A4C5-081AF3A01EBD}" dt="2023-08-01T22:26:31.882" v="17070" actId="20577"/>
        <pc:sldMkLst>
          <pc:docMk/>
          <pc:sldMk cId="929156705" sldId="302"/>
        </pc:sldMkLst>
        <pc:spChg chg="del">
          <ac:chgData name="Marc ." userId="f47a965ea1acffd0" providerId="LiveId" clId="{EF004593-9C33-49E6-A4C5-081AF3A01EBD}" dt="2023-08-01T22:20:39.696" v="16622" actId="478"/>
          <ac:spMkLst>
            <pc:docMk/>
            <pc:sldMk cId="929156705" sldId="302"/>
            <ac:spMk id="3" creationId="{EE1A4FD9-623B-95F4-ACF0-C11E5D29870A}"/>
          </ac:spMkLst>
        </pc:spChg>
        <pc:spChg chg="add mod">
          <ac:chgData name="Marc ." userId="f47a965ea1acffd0" providerId="LiveId" clId="{EF004593-9C33-49E6-A4C5-081AF3A01EBD}" dt="2023-08-01T22:26:31.882" v="17070" actId="20577"/>
          <ac:spMkLst>
            <pc:docMk/>
            <pc:sldMk cId="929156705" sldId="302"/>
            <ac:spMk id="9" creationId="{749AC07A-0203-FB2B-44AF-3780658B7F1A}"/>
          </ac:spMkLst>
        </pc:spChg>
        <pc:spChg chg="add del">
          <ac:chgData name="Marc ." userId="f47a965ea1acffd0" providerId="LiveId" clId="{EF004593-9C33-49E6-A4C5-081AF3A01EBD}" dt="2023-08-01T22:20:16.369" v="16618" actId="22"/>
          <ac:spMkLst>
            <pc:docMk/>
            <pc:sldMk cId="929156705" sldId="302"/>
            <ac:spMk id="11" creationId="{33599292-1593-636B-30DE-70B6ED917ED2}"/>
          </ac:spMkLst>
        </pc:spChg>
        <pc:spChg chg="add del mod">
          <ac:chgData name="Marc ." userId="f47a965ea1acffd0" providerId="LiveId" clId="{EF004593-9C33-49E6-A4C5-081AF3A01EBD}" dt="2023-08-01T22:20:40.908" v="16623" actId="478"/>
          <ac:spMkLst>
            <pc:docMk/>
            <pc:sldMk cId="929156705" sldId="302"/>
            <ac:spMk id="15" creationId="{DF66B3D1-203B-FB47-5E43-B96C218099E2}"/>
          </ac:spMkLst>
        </pc:spChg>
        <pc:spChg chg="add mod">
          <ac:chgData name="Marc ." userId="f47a965ea1acffd0" providerId="LiveId" clId="{EF004593-9C33-49E6-A4C5-081AF3A01EBD}" dt="2023-08-01T22:25:41.643" v="17052" actId="20577"/>
          <ac:spMkLst>
            <pc:docMk/>
            <pc:sldMk cId="929156705" sldId="302"/>
            <ac:spMk id="26" creationId="{FE33B14F-30D5-CBA2-16F9-AE2D64E389DB}"/>
          </ac:spMkLst>
        </pc:spChg>
        <pc:spChg chg="add mod">
          <ac:chgData name="Marc ." userId="f47a965ea1acffd0" providerId="LiveId" clId="{EF004593-9C33-49E6-A4C5-081AF3A01EBD}" dt="2023-08-01T22:25:49.178" v="17058" actId="20577"/>
          <ac:spMkLst>
            <pc:docMk/>
            <pc:sldMk cId="929156705" sldId="302"/>
            <ac:spMk id="27" creationId="{C4BD6E03-9941-6DF8-F83E-ADEAB73C414A}"/>
          </ac:spMkLst>
        </pc:spChg>
        <pc:picChg chg="add mod">
          <ac:chgData name="Marc ." userId="f47a965ea1acffd0" providerId="LiveId" clId="{EF004593-9C33-49E6-A4C5-081AF3A01EBD}" dt="2023-08-01T22:20:29.923" v="16621" actId="1076"/>
          <ac:picMkLst>
            <pc:docMk/>
            <pc:sldMk cId="929156705" sldId="302"/>
            <ac:picMk id="13" creationId="{F21C0E58-72AF-4A05-2B3B-F53A14CF3588}"/>
          </ac:picMkLst>
        </pc:picChg>
        <pc:picChg chg="add mod">
          <ac:chgData name="Marc ." userId="f47a965ea1acffd0" providerId="LiveId" clId="{EF004593-9C33-49E6-A4C5-081AF3A01EBD}" dt="2023-08-01T22:25:25.413" v="17049" actId="1076"/>
          <ac:picMkLst>
            <pc:docMk/>
            <pc:sldMk cId="929156705" sldId="302"/>
            <ac:picMk id="17" creationId="{71410E1C-5325-88F8-D7A9-2F8E27DD0AFF}"/>
          </ac:picMkLst>
        </pc:picChg>
        <pc:picChg chg="add del">
          <ac:chgData name="Marc ." userId="f47a965ea1acffd0" providerId="LiveId" clId="{EF004593-9C33-49E6-A4C5-081AF3A01EBD}" dt="2023-08-01T22:22:02.064" v="16761" actId="478"/>
          <ac:picMkLst>
            <pc:docMk/>
            <pc:sldMk cId="929156705" sldId="302"/>
            <ac:picMk id="19" creationId="{E47509FD-2FDF-DE3F-3332-2952E504EF43}"/>
          </ac:picMkLst>
        </pc:picChg>
        <pc:picChg chg="add del mod">
          <ac:chgData name="Marc ." userId="f47a965ea1acffd0" providerId="LiveId" clId="{EF004593-9C33-49E6-A4C5-081AF3A01EBD}" dt="2023-08-01T22:23:23.245" v="16961" actId="478"/>
          <ac:picMkLst>
            <pc:docMk/>
            <pc:sldMk cId="929156705" sldId="302"/>
            <ac:picMk id="21" creationId="{F0B7F834-8009-163A-0974-9887DBA4332A}"/>
          </ac:picMkLst>
        </pc:picChg>
        <pc:picChg chg="add del mod">
          <ac:chgData name="Marc ." userId="f47a965ea1acffd0" providerId="LiveId" clId="{EF004593-9C33-49E6-A4C5-081AF3A01EBD}" dt="2023-08-01T22:24:39.361" v="17040" actId="478"/>
          <ac:picMkLst>
            <pc:docMk/>
            <pc:sldMk cId="929156705" sldId="302"/>
            <ac:picMk id="23" creationId="{CA378CFF-CBC9-B6C4-37C0-C8BA0539B2E3}"/>
          </ac:picMkLst>
        </pc:picChg>
        <pc:picChg chg="add mod">
          <ac:chgData name="Marc ." userId="f47a965ea1acffd0" providerId="LiveId" clId="{EF004593-9C33-49E6-A4C5-081AF3A01EBD}" dt="2023-08-01T22:25:23.478" v="17048" actId="1076"/>
          <ac:picMkLst>
            <pc:docMk/>
            <pc:sldMk cId="929156705" sldId="302"/>
            <ac:picMk id="25" creationId="{F887326F-F6F5-D2A6-847B-FF67B3FECBDF}"/>
          </ac:picMkLst>
        </pc:picChg>
      </pc:sldChg>
      <pc:sldChg chg="addSp modSp add mod">
        <pc:chgData name="Marc ." userId="f47a965ea1acffd0" providerId="LiveId" clId="{EF004593-9C33-49E6-A4C5-081AF3A01EBD}" dt="2023-08-02T12:40:59.565" v="22604" actId="1076"/>
        <pc:sldMkLst>
          <pc:docMk/>
          <pc:sldMk cId="2150567879" sldId="303"/>
        </pc:sldMkLst>
        <pc:spChg chg="add mod">
          <ac:chgData name="Marc ." userId="f47a965ea1acffd0" providerId="LiveId" clId="{EF004593-9C33-49E6-A4C5-081AF3A01EBD}" dt="2023-08-01T22:38:32.975" v="17727" actId="113"/>
          <ac:spMkLst>
            <pc:docMk/>
            <pc:sldMk cId="2150567879" sldId="303"/>
            <ac:spMk id="9" creationId="{69FF09AE-24E6-6F9E-EF15-52D244383D4C}"/>
          </ac:spMkLst>
        </pc:spChg>
        <pc:spChg chg="add mod">
          <ac:chgData name="Marc ." userId="f47a965ea1acffd0" providerId="LiveId" clId="{EF004593-9C33-49E6-A4C5-081AF3A01EBD}" dt="2023-08-01T22:37:20.236" v="17707" actId="20577"/>
          <ac:spMkLst>
            <pc:docMk/>
            <pc:sldMk cId="2150567879" sldId="303"/>
            <ac:spMk id="16" creationId="{93E0D960-0AB4-F17F-EFD3-2D1CE2D75A21}"/>
          </ac:spMkLst>
        </pc:spChg>
        <pc:spChg chg="add mod">
          <ac:chgData name="Marc ." userId="f47a965ea1acffd0" providerId="LiveId" clId="{EF004593-9C33-49E6-A4C5-081AF3A01EBD}" dt="2023-08-02T12:40:59.565" v="22604" actId="1076"/>
          <ac:spMkLst>
            <pc:docMk/>
            <pc:sldMk cId="2150567879" sldId="303"/>
            <ac:spMk id="17" creationId="{CDBA7753-202C-8F19-3F56-12DB218B044A}"/>
          </ac:spMkLst>
        </pc:spChg>
        <pc:picChg chg="add mod">
          <ac:chgData name="Marc ." userId="f47a965ea1acffd0" providerId="LiveId" clId="{EF004593-9C33-49E6-A4C5-081AF3A01EBD}" dt="2023-08-01T22:34:58.335" v="17692" actId="1076"/>
          <ac:picMkLst>
            <pc:docMk/>
            <pc:sldMk cId="2150567879" sldId="303"/>
            <ac:picMk id="11" creationId="{AE04C40F-3803-A200-59FA-5952042ABAC5}"/>
          </ac:picMkLst>
        </pc:picChg>
        <pc:picChg chg="add mod">
          <ac:chgData name="Marc ." userId="f47a965ea1acffd0" providerId="LiveId" clId="{EF004593-9C33-49E6-A4C5-081AF3A01EBD}" dt="2023-08-01T22:37:01.051" v="17699" actId="1076"/>
          <ac:picMkLst>
            <pc:docMk/>
            <pc:sldMk cId="2150567879" sldId="303"/>
            <ac:picMk id="13" creationId="{E869FACF-13DF-98ED-D254-97CB3198246A}"/>
          </ac:picMkLst>
        </pc:picChg>
        <pc:picChg chg="add mod">
          <ac:chgData name="Marc ." userId="f47a965ea1acffd0" providerId="LiveId" clId="{EF004593-9C33-49E6-A4C5-081AF3A01EBD}" dt="2023-08-01T22:36:30.146" v="17696" actId="1076"/>
          <ac:picMkLst>
            <pc:docMk/>
            <pc:sldMk cId="2150567879" sldId="303"/>
            <ac:picMk id="15" creationId="{E26A40ED-C221-DC03-319A-F9EA2E1D4AE5}"/>
          </ac:picMkLst>
        </pc:picChg>
      </pc:sldChg>
      <pc:sldChg chg="addSp delSp modSp add mod">
        <pc:chgData name="Marc ." userId="f47a965ea1acffd0" providerId="LiveId" clId="{EF004593-9C33-49E6-A4C5-081AF3A01EBD}" dt="2023-08-01T22:44:42.443" v="18303" actId="1076"/>
        <pc:sldMkLst>
          <pc:docMk/>
          <pc:sldMk cId="825209849" sldId="304"/>
        </pc:sldMkLst>
        <pc:spChg chg="del">
          <ac:chgData name="Marc ." userId="f47a965ea1acffd0" providerId="LiveId" clId="{EF004593-9C33-49E6-A4C5-081AF3A01EBD}" dt="2023-08-01T22:41:52.377" v="18088" actId="478"/>
          <ac:spMkLst>
            <pc:docMk/>
            <pc:sldMk cId="825209849" sldId="304"/>
            <ac:spMk id="3" creationId="{EE1A4FD9-623B-95F4-ACF0-C11E5D29870A}"/>
          </ac:spMkLst>
        </pc:spChg>
        <pc:spChg chg="add mod">
          <ac:chgData name="Marc ." userId="f47a965ea1acffd0" providerId="LiveId" clId="{EF004593-9C33-49E6-A4C5-081AF3A01EBD}" dt="2023-08-01T22:43:58.829" v="18287" actId="113"/>
          <ac:spMkLst>
            <pc:docMk/>
            <pc:sldMk cId="825209849" sldId="304"/>
            <ac:spMk id="9" creationId="{2E51A10D-4D38-2D2A-1B27-729567A8C906}"/>
          </ac:spMkLst>
        </pc:spChg>
        <pc:spChg chg="add del mod">
          <ac:chgData name="Marc ." userId="f47a965ea1acffd0" providerId="LiveId" clId="{EF004593-9C33-49E6-A4C5-081AF3A01EBD}" dt="2023-08-01T22:41:54.913" v="18089" actId="478"/>
          <ac:spMkLst>
            <pc:docMk/>
            <pc:sldMk cId="825209849" sldId="304"/>
            <ac:spMk id="13" creationId="{52D1BF45-3AA7-F067-BE52-07E4522A55F2}"/>
          </ac:spMkLst>
        </pc:spChg>
        <pc:spChg chg="add mod">
          <ac:chgData name="Marc ." userId="f47a965ea1acffd0" providerId="LiveId" clId="{EF004593-9C33-49E6-A4C5-081AF3A01EBD}" dt="2023-08-01T22:44:34.932" v="18299" actId="20577"/>
          <ac:spMkLst>
            <pc:docMk/>
            <pc:sldMk cId="825209849" sldId="304"/>
            <ac:spMk id="16" creationId="{C98A4360-A263-865E-2AC8-22B8A539ADDD}"/>
          </ac:spMkLst>
        </pc:spChg>
        <pc:spChg chg="add mod">
          <ac:chgData name="Marc ." userId="f47a965ea1acffd0" providerId="LiveId" clId="{EF004593-9C33-49E6-A4C5-081AF3A01EBD}" dt="2023-08-01T22:44:42.443" v="18303" actId="1076"/>
          <ac:spMkLst>
            <pc:docMk/>
            <pc:sldMk cId="825209849" sldId="304"/>
            <ac:spMk id="17" creationId="{5267D2AF-C2E6-A0A3-9A81-E056B17E8FCA}"/>
          </ac:spMkLst>
        </pc:spChg>
        <pc:picChg chg="add mod">
          <ac:chgData name="Marc ." userId="f47a965ea1acffd0" providerId="LiveId" clId="{EF004593-9C33-49E6-A4C5-081AF3A01EBD}" dt="2023-08-01T22:44:11.672" v="18293" actId="1076"/>
          <ac:picMkLst>
            <pc:docMk/>
            <pc:sldMk cId="825209849" sldId="304"/>
            <ac:picMk id="11" creationId="{7094E3B5-732E-D70E-95DB-F90143467C99}"/>
          </ac:picMkLst>
        </pc:picChg>
        <pc:picChg chg="add mod">
          <ac:chgData name="Marc ." userId="f47a965ea1acffd0" providerId="LiveId" clId="{EF004593-9C33-49E6-A4C5-081AF3A01EBD}" dt="2023-08-01T22:44:10.088" v="18292" actId="1076"/>
          <ac:picMkLst>
            <pc:docMk/>
            <pc:sldMk cId="825209849" sldId="304"/>
            <ac:picMk id="15" creationId="{7836ED93-E9B0-DAD1-F1AB-719AB10D0F2F}"/>
          </ac:picMkLst>
        </pc:picChg>
      </pc:sldChg>
      <pc:sldChg chg="addSp delSp modSp add mod">
        <pc:chgData name="Marc ." userId="f47a965ea1acffd0" providerId="LiveId" clId="{EF004593-9C33-49E6-A4C5-081AF3A01EBD}" dt="2023-08-02T12:06:06.403" v="19454" actId="113"/>
        <pc:sldMkLst>
          <pc:docMk/>
          <pc:sldMk cId="3875921651" sldId="305"/>
        </pc:sldMkLst>
        <pc:spChg chg="del">
          <ac:chgData name="Marc ." userId="f47a965ea1acffd0" providerId="LiveId" clId="{EF004593-9C33-49E6-A4C5-081AF3A01EBD}" dt="2023-08-01T22:46:30.965" v="18419" actId="478"/>
          <ac:spMkLst>
            <pc:docMk/>
            <pc:sldMk cId="3875921651" sldId="305"/>
            <ac:spMk id="3" creationId="{EE1A4FD9-623B-95F4-ACF0-C11E5D29870A}"/>
          </ac:spMkLst>
        </pc:spChg>
        <pc:spChg chg="add mod">
          <ac:chgData name="Marc ." userId="f47a965ea1acffd0" providerId="LiveId" clId="{EF004593-9C33-49E6-A4C5-081AF3A01EBD}" dt="2023-08-02T12:06:06.403" v="19454" actId="113"/>
          <ac:spMkLst>
            <pc:docMk/>
            <pc:sldMk cId="3875921651" sldId="305"/>
            <ac:spMk id="9" creationId="{B4099CC0-2EC7-547B-AA5E-2CA6DDB4335F}"/>
          </ac:spMkLst>
        </pc:spChg>
        <pc:spChg chg="add del mod">
          <ac:chgData name="Marc ." userId="f47a965ea1acffd0" providerId="LiveId" clId="{EF004593-9C33-49E6-A4C5-081AF3A01EBD}" dt="2023-08-01T22:46:35.214" v="18420" actId="478"/>
          <ac:spMkLst>
            <pc:docMk/>
            <pc:sldMk cId="3875921651" sldId="305"/>
            <ac:spMk id="11" creationId="{3F6A28FE-8919-8ABC-D086-0C4A2ECAF57C}"/>
          </ac:spMkLst>
        </pc:spChg>
        <pc:spChg chg="add mod">
          <ac:chgData name="Marc ." userId="f47a965ea1acffd0" providerId="LiveId" clId="{EF004593-9C33-49E6-A4C5-081AF3A01EBD}" dt="2023-08-01T22:47:00.298" v="18426" actId="14100"/>
          <ac:spMkLst>
            <pc:docMk/>
            <pc:sldMk cId="3875921651" sldId="305"/>
            <ac:spMk id="14" creationId="{EA1B8CCE-E8B0-FBF5-0912-78A871B2F233}"/>
          </ac:spMkLst>
        </pc:spChg>
        <pc:spChg chg="add mod">
          <ac:chgData name="Marc ." userId="f47a965ea1acffd0" providerId="LiveId" clId="{EF004593-9C33-49E6-A4C5-081AF3A01EBD}" dt="2023-08-01T22:47:19.648" v="18434" actId="14100"/>
          <ac:spMkLst>
            <pc:docMk/>
            <pc:sldMk cId="3875921651" sldId="305"/>
            <ac:spMk id="15" creationId="{F7D46972-959C-18CB-D8DA-16A22C118E1B}"/>
          </ac:spMkLst>
        </pc:spChg>
        <pc:spChg chg="add mod">
          <ac:chgData name="Marc ." userId="f47a965ea1acffd0" providerId="LiveId" clId="{EF004593-9C33-49E6-A4C5-081AF3A01EBD}" dt="2023-08-01T22:47:55.704" v="18536" actId="1076"/>
          <ac:spMkLst>
            <pc:docMk/>
            <pc:sldMk cId="3875921651" sldId="305"/>
            <ac:spMk id="16" creationId="{0BA23896-1C51-07BD-922F-E1E08BA377A8}"/>
          </ac:spMkLst>
        </pc:spChg>
        <pc:spChg chg="add mod">
          <ac:chgData name="Marc ." userId="f47a965ea1acffd0" providerId="LiveId" clId="{EF004593-9C33-49E6-A4C5-081AF3A01EBD}" dt="2023-08-01T22:48:37.598" v="18546" actId="14100"/>
          <ac:spMkLst>
            <pc:docMk/>
            <pc:sldMk cId="3875921651" sldId="305"/>
            <ac:spMk id="17" creationId="{167465DC-3699-5472-9816-2E13F0FBD61B}"/>
          </ac:spMkLst>
        </pc:spChg>
        <pc:picChg chg="add mod">
          <ac:chgData name="Marc ." userId="f47a965ea1acffd0" providerId="LiveId" clId="{EF004593-9C33-49E6-A4C5-081AF3A01EBD}" dt="2023-08-01T22:46:43.772" v="18423" actId="1076"/>
          <ac:picMkLst>
            <pc:docMk/>
            <pc:sldMk cId="3875921651" sldId="305"/>
            <ac:picMk id="13" creationId="{DB1EBF2D-04E3-E555-27F9-DE9A3ABBB0E5}"/>
          </ac:picMkLst>
        </pc:picChg>
      </pc:sldChg>
      <pc:sldChg chg="addSp delSp modSp add mod">
        <pc:chgData name="Marc ." userId="f47a965ea1acffd0" providerId="LiveId" clId="{EF004593-9C33-49E6-A4C5-081AF3A01EBD}" dt="2023-08-02T12:13:42.816" v="19848" actId="1076"/>
        <pc:sldMkLst>
          <pc:docMk/>
          <pc:sldMk cId="3283270270" sldId="306"/>
        </pc:sldMkLst>
        <pc:spChg chg="del">
          <ac:chgData name="Marc ." userId="f47a965ea1acffd0" providerId="LiveId" clId="{EF004593-9C33-49E6-A4C5-081AF3A01EBD}" dt="2023-08-01T22:50:06.428" v="18691" actId="478"/>
          <ac:spMkLst>
            <pc:docMk/>
            <pc:sldMk cId="3283270270" sldId="306"/>
            <ac:spMk id="3" creationId="{EE1A4FD9-623B-95F4-ACF0-C11E5D29870A}"/>
          </ac:spMkLst>
        </pc:spChg>
        <pc:spChg chg="add mod">
          <ac:chgData name="Marc ." userId="f47a965ea1acffd0" providerId="LiveId" clId="{EF004593-9C33-49E6-A4C5-081AF3A01EBD}" dt="2023-08-02T12:13:06.646" v="19843" actId="20577"/>
          <ac:spMkLst>
            <pc:docMk/>
            <pc:sldMk cId="3283270270" sldId="306"/>
            <ac:spMk id="9" creationId="{E36E3115-D9A3-6B4E-7747-369C01584578}"/>
          </ac:spMkLst>
        </pc:spChg>
        <pc:spChg chg="add del mod">
          <ac:chgData name="Marc ." userId="f47a965ea1acffd0" providerId="LiveId" clId="{EF004593-9C33-49E6-A4C5-081AF3A01EBD}" dt="2023-08-01T22:50:08.806" v="18692" actId="478"/>
          <ac:spMkLst>
            <pc:docMk/>
            <pc:sldMk cId="3283270270" sldId="306"/>
            <ac:spMk id="11" creationId="{2BC410D7-E566-C4B0-DABC-2B2136EA72F3}"/>
          </ac:spMkLst>
        </pc:spChg>
        <pc:spChg chg="add mod">
          <ac:chgData name="Marc ." userId="f47a965ea1acffd0" providerId="LiveId" clId="{EF004593-9C33-49E6-A4C5-081AF3A01EBD}" dt="2023-08-02T12:13:33.098" v="19845" actId="1076"/>
          <ac:spMkLst>
            <pc:docMk/>
            <pc:sldMk cId="3283270270" sldId="306"/>
            <ac:spMk id="22" creationId="{BE4A09BC-6F8D-6158-A124-BB1C11A210C4}"/>
          </ac:spMkLst>
        </pc:spChg>
        <pc:spChg chg="add mod">
          <ac:chgData name="Marc ." userId="f47a965ea1acffd0" providerId="LiveId" clId="{EF004593-9C33-49E6-A4C5-081AF3A01EBD}" dt="2023-08-02T12:13:30.197" v="19844" actId="1076"/>
          <ac:spMkLst>
            <pc:docMk/>
            <pc:sldMk cId="3283270270" sldId="306"/>
            <ac:spMk id="23" creationId="{3C7788A4-0F18-ED82-D431-440BB4DF1DCC}"/>
          </ac:spMkLst>
        </pc:spChg>
        <pc:spChg chg="add mod">
          <ac:chgData name="Marc ." userId="f47a965ea1acffd0" providerId="LiveId" clId="{EF004593-9C33-49E6-A4C5-081AF3A01EBD}" dt="2023-08-02T12:13:36.327" v="19846" actId="1076"/>
          <ac:spMkLst>
            <pc:docMk/>
            <pc:sldMk cId="3283270270" sldId="306"/>
            <ac:spMk id="24" creationId="{45CAB8D1-08A2-F9ED-35BA-609F955E6A8E}"/>
          </ac:spMkLst>
        </pc:spChg>
        <pc:spChg chg="add mod">
          <ac:chgData name="Marc ." userId="f47a965ea1acffd0" providerId="LiveId" clId="{EF004593-9C33-49E6-A4C5-081AF3A01EBD}" dt="2023-08-02T12:13:39.870" v="19847" actId="1076"/>
          <ac:spMkLst>
            <pc:docMk/>
            <pc:sldMk cId="3283270270" sldId="306"/>
            <ac:spMk id="25" creationId="{982399F1-3113-1169-EE42-27A55EF2B9DF}"/>
          </ac:spMkLst>
        </pc:spChg>
        <pc:spChg chg="add mod">
          <ac:chgData name="Marc ." userId="f47a965ea1acffd0" providerId="LiveId" clId="{EF004593-9C33-49E6-A4C5-081AF3A01EBD}" dt="2023-08-02T12:13:42.816" v="19848" actId="1076"/>
          <ac:spMkLst>
            <pc:docMk/>
            <pc:sldMk cId="3283270270" sldId="306"/>
            <ac:spMk id="28" creationId="{9234684C-FCD8-20CD-0C6B-A333375B2F7A}"/>
          </ac:spMkLst>
        </pc:spChg>
        <pc:picChg chg="add mod">
          <ac:chgData name="Marc ." userId="f47a965ea1acffd0" providerId="LiveId" clId="{EF004593-9C33-49E6-A4C5-081AF3A01EBD}" dt="2023-08-02T12:09:26.320" v="19461" actId="1076"/>
          <ac:picMkLst>
            <pc:docMk/>
            <pc:sldMk cId="3283270270" sldId="306"/>
            <ac:picMk id="10" creationId="{E128C090-5918-39A5-5281-905779E43DD4}"/>
          </ac:picMkLst>
        </pc:picChg>
        <pc:picChg chg="add mod">
          <ac:chgData name="Marc ." userId="f47a965ea1acffd0" providerId="LiveId" clId="{EF004593-9C33-49E6-A4C5-081AF3A01EBD}" dt="2023-08-02T12:09:55.846" v="19467" actId="1076"/>
          <ac:picMkLst>
            <pc:docMk/>
            <pc:sldMk cId="3283270270" sldId="306"/>
            <ac:picMk id="12" creationId="{0E984E98-23EA-7F8C-9A48-BF5FBBF33917}"/>
          </ac:picMkLst>
        </pc:picChg>
        <pc:picChg chg="add mod">
          <ac:chgData name="Marc ." userId="f47a965ea1acffd0" providerId="LiveId" clId="{EF004593-9C33-49E6-A4C5-081AF3A01EBD}" dt="2023-08-01T23:00:57.886" v="19058" actId="1076"/>
          <ac:picMkLst>
            <pc:docMk/>
            <pc:sldMk cId="3283270270" sldId="306"/>
            <ac:picMk id="13" creationId="{26E6BB6F-139B-5435-C5E6-0E9EDF67C73F}"/>
          </ac:picMkLst>
        </pc:picChg>
        <pc:picChg chg="add del mod">
          <ac:chgData name="Marc ." userId="f47a965ea1acffd0" providerId="LiveId" clId="{EF004593-9C33-49E6-A4C5-081AF3A01EBD}" dt="2023-08-02T12:09:34.637" v="19464" actId="478"/>
          <ac:picMkLst>
            <pc:docMk/>
            <pc:sldMk cId="3283270270" sldId="306"/>
            <ac:picMk id="15" creationId="{BE09C65D-3752-75E0-0B57-41CFDAF49F7B}"/>
          </ac:picMkLst>
        </pc:picChg>
        <pc:picChg chg="add mod">
          <ac:chgData name="Marc ." userId="f47a965ea1acffd0" providerId="LiveId" clId="{EF004593-9C33-49E6-A4C5-081AF3A01EBD}" dt="2023-08-02T12:10:27.257" v="19479" actId="1035"/>
          <ac:picMkLst>
            <pc:docMk/>
            <pc:sldMk cId="3283270270" sldId="306"/>
            <ac:picMk id="16" creationId="{615D837A-A2B1-33B2-C23D-AEFE10CE6B14}"/>
          </ac:picMkLst>
        </pc:picChg>
        <pc:picChg chg="add del mod">
          <ac:chgData name="Marc ." userId="f47a965ea1acffd0" providerId="LiveId" clId="{EF004593-9C33-49E6-A4C5-081AF3A01EBD}" dt="2023-08-02T12:09:30.722" v="19462" actId="478"/>
          <ac:picMkLst>
            <pc:docMk/>
            <pc:sldMk cId="3283270270" sldId="306"/>
            <ac:picMk id="17" creationId="{F75619C8-6E21-57DC-2687-EECDAAB01D71}"/>
          </ac:picMkLst>
        </pc:picChg>
        <pc:picChg chg="add del mod">
          <ac:chgData name="Marc ." userId="f47a965ea1acffd0" providerId="LiveId" clId="{EF004593-9C33-49E6-A4C5-081AF3A01EBD}" dt="2023-08-02T12:09:37.156" v="19465" actId="478"/>
          <ac:picMkLst>
            <pc:docMk/>
            <pc:sldMk cId="3283270270" sldId="306"/>
            <ac:picMk id="19" creationId="{660C0FE5-4123-3E4A-C2B5-C9B1474690C3}"/>
          </ac:picMkLst>
        </pc:picChg>
        <pc:picChg chg="add mod">
          <ac:chgData name="Marc ." userId="f47a965ea1acffd0" providerId="LiveId" clId="{EF004593-9C33-49E6-A4C5-081AF3A01EBD}" dt="2023-08-02T12:10:30.699" v="19489" actId="1035"/>
          <ac:picMkLst>
            <pc:docMk/>
            <pc:sldMk cId="3283270270" sldId="306"/>
            <ac:picMk id="20" creationId="{C40259B7-3073-2752-0D82-75E711134F06}"/>
          </ac:picMkLst>
        </pc:picChg>
        <pc:picChg chg="add del mod">
          <ac:chgData name="Marc ." userId="f47a965ea1acffd0" providerId="LiveId" clId="{EF004593-9C33-49E6-A4C5-081AF3A01EBD}" dt="2023-08-01T22:58:47.718" v="18961" actId="478"/>
          <ac:picMkLst>
            <pc:docMk/>
            <pc:sldMk cId="3283270270" sldId="306"/>
            <ac:picMk id="21" creationId="{0298825E-5D48-21C9-CFFC-DC51078A6690}"/>
          </ac:picMkLst>
        </pc:picChg>
        <pc:picChg chg="add del mod">
          <ac:chgData name="Marc ." userId="f47a965ea1acffd0" providerId="LiveId" clId="{EF004593-9C33-49E6-A4C5-081AF3A01EBD}" dt="2023-08-02T12:09:32.679" v="19463" actId="478"/>
          <ac:picMkLst>
            <pc:docMk/>
            <pc:sldMk cId="3283270270" sldId="306"/>
            <ac:picMk id="27" creationId="{49267939-2FDF-DA5B-C812-2B7AD62A5E65}"/>
          </ac:picMkLst>
        </pc:picChg>
      </pc:sldChg>
      <pc:sldChg chg="addSp delSp modSp add mod">
        <pc:chgData name="Marc ." userId="f47a965ea1acffd0" providerId="LiveId" clId="{EF004593-9C33-49E6-A4C5-081AF3A01EBD}" dt="2023-08-02T12:18:23.926" v="20395" actId="20577"/>
        <pc:sldMkLst>
          <pc:docMk/>
          <pc:sldMk cId="3517767543" sldId="307"/>
        </pc:sldMkLst>
        <pc:spChg chg="del">
          <ac:chgData name="Marc ." userId="f47a965ea1acffd0" providerId="LiveId" clId="{EF004593-9C33-49E6-A4C5-081AF3A01EBD}" dt="2023-08-01T23:02:50.586" v="19304" actId="478"/>
          <ac:spMkLst>
            <pc:docMk/>
            <pc:sldMk cId="3517767543" sldId="307"/>
            <ac:spMk id="3" creationId="{EE1A4FD9-623B-95F4-ACF0-C11E5D29870A}"/>
          </ac:spMkLst>
        </pc:spChg>
        <pc:spChg chg="add mod">
          <ac:chgData name="Marc ." userId="f47a965ea1acffd0" providerId="LiveId" clId="{EF004593-9C33-49E6-A4C5-081AF3A01EBD}" dt="2023-08-02T12:18:23.926" v="20395" actId="20577"/>
          <ac:spMkLst>
            <pc:docMk/>
            <pc:sldMk cId="3517767543" sldId="307"/>
            <ac:spMk id="10" creationId="{6C25F58D-E390-3DDD-2016-E62B1AE9C06D}"/>
          </ac:spMkLst>
        </pc:spChg>
        <pc:spChg chg="add del mod">
          <ac:chgData name="Marc ." userId="f47a965ea1acffd0" providerId="LiveId" clId="{EF004593-9C33-49E6-A4C5-081AF3A01EBD}" dt="2023-08-01T23:02:55.059" v="19305" actId="478"/>
          <ac:spMkLst>
            <pc:docMk/>
            <pc:sldMk cId="3517767543" sldId="307"/>
            <ac:spMk id="14" creationId="{C0A89D9D-15A9-EC9B-5230-1A557088149A}"/>
          </ac:spMkLst>
        </pc:spChg>
        <pc:spChg chg="add mod">
          <ac:chgData name="Marc ." userId="f47a965ea1acffd0" providerId="LiveId" clId="{EF004593-9C33-49E6-A4C5-081AF3A01EBD}" dt="2023-08-02T12:16:36.726" v="20002" actId="20577"/>
          <ac:spMkLst>
            <pc:docMk/>
            <pc:sldMk cId="3517767543" sldId="307"/>
            <ac:spMk id="16" creationId="{E5359915-554D-171B-0881-D0E628448378}"/>
          </ac:spMkLst>
        </pc:spChg>
        <pc:spChg chg="add mod">
          <ac:chgData name="Marc ." userId="f47a965ea1acffd0" providerId="LiveId" clId="{EF004593-9C33-49E6-A4C5-081AF3A01EBD}" dt="2023-08-02T12:16:42.890" v="20006" actId="20577"/>
          <ac:spMkLst>
            <pc:docMk/>
            <pc:sldMk cId="3517767543" sldId="307"/>
            <ac:spMk id="17" creationId="{6EF62974-DDCC-8638-DE9E-78EBECD8FA7B}"/>
          </ac:spMkLst>
        </pc:spChg>
        <pc:spChg chg="add mod">
          <ac:chgData name="Marc ." userId="f47a965ea1acffd0" providerId="LiveId" clId="{EF004593-9C33-49E6-A4C5-081AF3A01EBD}" dt="2023-08-02T12:16:47.591" v="20010" actId="20577"/>
          <ac:spMkLst>
            <pc:docMk/>
            <pc:sldMk cId="3517767543" sldId="307"/>
            <ac:spMk id="18" creationId="{70D425C8-A554-BA35-05CF-5312F0770D73}"/>
          </ac:spMkLst>
        </pc:spChg>
        <pc:picChg chg="add del mod">
          <ac:chgData name="Marc ." userId="f47a965ea1acffd0" providerId="LiveId" clId="{EF004593-9C33-49E6-A4C5-081AF3A01EBD}" dt="2023-08-01T23:01:54.240" v="19148" actId="478"/>
          <ac:picMkLst>
            <pc:docMk/>
            <pc:sldMk cId="3517767543" sldId="307"/>
            <ac:picMk id="9" creationId="{3B308DFF-E499-F7DC-D474-F6A19542F5DE}"/>
          </ac:picMkLst>
        </pc:picChg>
        <pc:picChg chg="add mod">
          <ac:chgData name="Marc ." userId="f47a965ea1acffd0" providerId="LiveId" clId="{EF004593-9C33-49E6-A4C5-081AF3A01EBD}" dt="2023-08-02T12:16:12.187" v="19997" actId="14100"/>
          <ac:picMkLst>
            <pc:docMk/>
            <pc:sldMk cId="3517767543" sldId="307"/>
            <ac:picMk id="9" creationId="{DD1E3B73-0891-653D-F0A4-03F8DE5B4D47}"/>
          </ac:picMkLst>
        </pc:picChg>
        <pc:picChg chg="add del mod">
          <ac:chgData name="Marc ." userId="f47a965ea1acffd0" providerId="LiveId" clId="{EF004593-9C33-49E6-A4C5-081AF3A01EBD}" dt="2023-08-02T12:15:47.141" v="19993" actId="478"/>
          <ac:picMkLst>
            <pc:docMk/>
            <pc:sldMk cId="3517767543" sldId="307"/>
            <ac:picMk id="12" creationId="{B3DFC80A-6844-414D-302F-B91F35D8BB65}"/>
          </ac:picMkLst>
        </pc:picChg>
        <pc:picChg chg="add mod">
          <ac:chgData name="Marc ." userId="f47a965ea1acffd0" providerId="LiveId" clId="{EF004593-9C33-49E6-A4C5-081AF3A01EBD}" dt="2023-08-02T12:15:49.711" v="19994" actId="1076"/>
          <ac:picMkLst>
            <pc:docMk/>
            <pc:sldMk cId="3517767543" sldId="307"/>
            <ac:picMk id="13" creationId="{B39CDF18-FC89-EE1D-4BD6-28118B1649BF}"/>
          </ac:picMkLst>
        </pc:picChg>
        <pc:picChg chg="add mod">
          <ac:chgData name="Marc ." userId="f47a965ea1acffd0" providerId="LiveId" clId="{EF004593-9C33-49E6-A4C5-081AF3A01EBD}" dt="2023-08-02T12:16:03.839" v="19996" actId="1076"/>
          <ac:picMkLst>
            <pc:docMk/>
            <pc:sldMk cId="3517767543" sldId="307"/>
            <ac:picMk id="15" creationId="{3C29CEED-2D12-E6F7-DADF-0DA05F73AA88}"/>
          </ac:picMkLst>
        </pc:picChg>
      </pc:sldChg>
      <pc:sldChg chg="addSp delSp modSp add mod">
        <pc:chgData name="Marc ." userId="f47a965ea1acffd0" providerId="LiveId" clId="{EF004593-9C33-49E6-A4C5-081AF3A01EBD}" dt="2023-08-02T13:01:30.296" v="23112" actId="478"/>
        <pc:sldMkLst>
          <pc:docMk/>
          <pc:sldMk cId="1698422211" sldId="308"/>
        </pc:sldMkLst>
        <pc:spChg chg="del">
          <ac:chgData name="Marc ." userId="f47a965ea1acffd0" providerId="LiveId" clId="{EF004593-9C33-49E6-A4C5-081AF3A01EBD}" dt="2023-08-02T12:26:11.613" v="21278" actId="478"/>
          <ac:spMkLst>
            <pc:docMk/>
            <pc:sldMk cId="1698422211" sldId="308"/>
            <ac:spMk id="3" creationId="{EE1A4FD9-623B-95F4-ACF0-C11E5D29870A}"/>
          </ac:spMkLst>
        </pc:spChg>
        <pc:spChg chg="add mod">
          <ac:chgData name="Marc ." userId="f47a965ea1acffd0" providerId="LiveId" clId="{EF004593-9C33-49E6-A4C5-081AF3A01EBD}" dt="2023-08-02T12:29:28.988" v="21511" actId="113"/>
          <ac:spMkLst>
            <pc:docMk/>
            <pc:sldMk cId="1698422211" sldId="308"/>
            <ac:spMk id="9" creationId="{4035F808-5C54-96E6-FA9A-8B115D7E4DE6}"/>
          </ac:spMkLst>
        </pc:spChg>
        <pc:spChg chg="add del mod">
          <ac:chgData name="Marc ." userId="f47a965ea1acffd0" providerId="LiveId" clId="{EF004593-9C33-49E6-A4C5-081AF3A01EBD}" dt="2023-08-02T12:26:12.912" v="21279" actId="478"/>
          <ac:spMkLst>
            <pc:docMk/>
            <pc:sldMk cId="1698422211" sldId="308"/>
            <ac:spMk id="11" creationId="{29341546-5B35-56B4-368F-937C17669724}"/>
          </ac:spMkLst>
        </pc:spChg>
        <pc:spChg chg="add del mod">
          <ac:chgData name="Marc ." userId="f47a965ea1acffd0" providerId="LiveId" clId="{EF004593-9C33-49E6-A4C5-081AF3A01EBD}" dt="2023-08-02T13:01:19.699" v="23107" actId="478"/>
          <ac:spMkLst>
            <pc:docMk/>
            <pc:sldMk cId="1698422211" sldId="308"/>
            <ac:spMk id="12" creationId="{203CBDDF-9539-5F7D-918D-F11C35082671}"/>
          </ac:spMkLst>
        </pc:spChg>
        <pc:spChg chg="add del mod">
          <ac:chgData name="Marc ." userId="f47a965ea1acffd0" providerId="LiveId" clId="{EF004593-9C33-49E6-A4C5-081AF3A01EBD}" dt="2023-08-02T13:01:21.813" v="23108" actId="478"/>
          <ac:spMkLst>
            <pc:docMk/>
            <pc:sldMk cId="1698422211" sldId="308"/>
            <ac:spMk id="13" creationId="{15F321BB-FEDC-4766-8F3D-D627EEF54661}"/>
          </ac:spMkLst>
        </pc:spChg>
        <pc:spChg chg="add del mod">
          <ac:chgData name="Marc ." userId="f47a965ea1acffd0" providerId="LiveId" clId="{EF004593-9C33-49E6-A4C5-081AF3A01EBD}" dt="2023-08-02T13:01:30.296" v="23112" actId="478"/>
          <ac:spMkLst>
            <pc:docMk/>
            <pc:sldMk cId="1698422211" sldId="308"/>
            <ac:spMk id="14" creationId="{EF4B4229-6F53-360E-6CF0-F9F5B283761D}"/>
          </ac:spMkLst>
        </pc:spChg>
        <pc:spChg chg="add del mod">
          <ac:chgData name="Marc ." userId="f47a965ea1acffd0" providerId="LiveId" clId="{EF004593-9C33-49E6-A4C5-081AF3A01EBD}" dt="2023-08-02T13:01:30.296" v="23112" actId="478"/>
          <ac:spMkLst>
            <pc:docMk/>
            <pc:sldMk cId="1698422211" sldId="308"/>
            <ac:spMk id="15" creationId="{1E6D31DA-08B6-55D0-3CE8-92CF5D191962}"/>
          </ac:spMkLst>
        </pc:spChg>
        <pc:spChg chg="add del mod">
          <ac:chgData name="Marc ." userId="f47a965ea1acffd0" providerId="LiveId" clId="{EF004593-9C33-49E6-A4C5-081AF3A01EBD}" dt="2023-08-02T13:01:30.296" v="23112" actId="478"/>
          <ac:spMkLst>
            <pc:docMk/>
            <pc:sldMk cId="1698422211" sldId="308"/>
            <ac:spMk id="16" creationId="{08C1A333-539D-7824-2080-B392232862B4}"/>
          </ac:spMkLst>
        </pc:spChg>
        <pc:spChg chg="add del mod">
          <ac:chgData name="Marc ." userId="f47a965ea1acffd0" providerId="LiveId" clId="{EF004593-9C33-49E6-A4C5-081AF3A01EBD}" dt="2023-08-02T12:39:47.227" v="22540" actId="478"/>
          <ac:spMkLst>
            <pc:docMk/>
            <pc:sldMk cId="1698422211" sldId="308"/>
            <ac:spMk id="17" creationId="{CD301D4F-B525-ADE0-2F20-82E3FD453872}"/>
          </ac:spMkLst>
        </pc:spChg>
        <pc:spChg chg="add del mod">
          <ac:chgData name="Marc ." userId="f47a965ea1acffd0" providerId="LiveId" clId="{EF004593-9C33-49E6-A4C5-081AF3A01EBD}" dt="2023-08-02T13:01:25.324" v="23111" actId="478"/>
          <ac:spMkLst>
            <pc:docMk/>
            <pc:sldMk cId="1698422211" sldId="308"/>
            <ac:spMk id="18" creationId="{4EB43D9E-14BB-1857-A8A0-A59110AF7CE1}"/>
          </ac:spMkLst>
        </pc:spChg>
        <pc:spChg chg="add del mod">
          <ac:chgData name="Marc ." userId="f47a965ea1acffd0" providerId="LiveId" clId="{EF004593-9C33-49E6-A4C5-081AF3A01EBD}" dt="2023-08-02T13:01:22.555" v="23109" actId="478"/>
          <ac:spMkLst>
            <pc:docMk/>
            <pc:sldMk cId="1698422211" sldId="308"/>
            <ac:spMk id="19" creationId="{7C9FE92D-833C-CF1B-BAAD-1EE808AB2F34}"/>
          </ac:spMkLst>
        </pc:spChg>
        <pc:spChg chg="add del mod">
          <ac:chgData name="Marc ." userId="f47a965ea1acffd0" providerId="LiveId" clId="{EF004593-9C33-49E6-A4C5-081AF3A01EBD}" dt="2023-08-02T13:01:30.296" v="23112" actId="478"/>
          <ac:spMkLst>
            <pc:docMk/>
            <pc:sldMk cId="1698422211" sldId="308"/>
            <ac:spMk id="20" creationId="{CDA480BD-7D98-2A32-FB60-CBF5E7577277}"/>
          </ac:spMkLst>
        </pc:spChg>
        <pc:spChg chg="add del mod">
          <ac:chgData name="Marc ." userId="f47a965ea1acffd0" providerId="LiveId" clId="{EF004593-9C33-49E6-A4C5-081AF3A01EBD}" dt="2023-08-02T13:01:30.296" v="23112" actId="478"/>
          <ac:spMkLst>
            <pc:docMk/>
            <pc:sldMk cId="1698422211" sldId="308"/>
            <ac:spMk id="21" creationId="{11722A62-F5B0-7F54-E52E-AFA33109FB51}"/>
          </ac:spMkLst>
        </pc:spChg>
        <pc:spChg chg="add del mod">
          <ac:chgData name="Marc ." userId="f47a965ea1acffd0" providerId="LiveId" clId="{EF004593-9C33-49E6-A4C5-081AF3A01EBD}" dt="2023-08-02T13:01:30.296" v="23112" actId="478"/>
          <ac:spMkLst>
            <pc:docMk/>
            <pc:sldMk cId="1698422211" sldId="308"/>
            <ac:spMk id="22" creationId="{6B3316D2-E719-E6DF-A199-54FE13764F36}"/>
          </ac:spMkLst>
        </pc:spChg>
      </pc:sldChg>
      <pc:sldChg chg="addSp delSp modSp add mod">
        <pc:chgData name="Marc ." userId="f47a965ea1acffd0" providerId="LiveId" clId="{EF004593-9C33-49E6-A4C5-081AF3A01EBD}" dt="2023-08-02T13:08:43.082" v="23272" actId="20577"/>
        <pc:sldMkLst>
          <pc:docMk/>
          <pc:sldMk cId="2884715617" sldId="309"/>
        </pc:sldMkLst>
        <pc:spChg chg="del">
          <ac:chgData name="Marc ." userId="f47a965ea1acffd0" providerId="LiveId" clId="{EF004593-9C33-49E6-A4C5-081AF3A01EBD}" dt="2023-08-02T12:34:50.815" v="22393" actId="478"/>
          <ac:spMkLst>
            <pc:docMk/>
            <pc:sldMk cId="2884715617" sldId="309"/>
            <ac:spMk id="3" creationId="{EE1A4FD9-623B-95F4-ACF0-C11E5D29870A}"/>
          </ac:spMkLst>
        </pc:spChg>
        <pc:spChg chg="add mod">
          <ac:chgData name="Marc ." userId="f47a965ea1acffd0" providerId="LiveId" clId="{EF004593-9C33-49E6-A4C5-081AF3A01EBD}" dt="2023-08-02T13:08:43.082" v="23272" actId="20577"/>
          <ac:spMkLst>
            <pc:docMk/>
            <pc:sldMk cId="2884715617" sldId="309"/>
            <ac:spMk id="9" creationId="{EDBD101F-DA73-C04B-0A99-6A94E38A18E0}"/>
          </ac:spMkLst>
        </pc:spChg>
        <pc:spChg chg="add del mod">
          <ac:chgData name="Marc ." userId="f47a965ea1acffd0" providerId="LiveId" clId="{EF004593-9C33-49E6-A4C5-081AF3A01EBD}" dt="2023-08-02T12:34:52.005" v="22394" actId="478"/>
          <ac:spMkLst>
            <pc:docMk/>
            <pc:sldMk cId="2884715617" sldId="309"/>
            <ac:spMk id="11" creationId="{B23C8FC3-E5C8-9E7B-EF93-FBB5FCFA3FBD}"/>
          </ac:spMkLst>
        </pc:spChg>
        <pc:spChg chg="add mod">
          <ac:chgData name="Marc ." userId="f47a965ea1acffd0" providerId="LiveId" clId="{EF004593-9C33-49E6-A4C5-081AF3A01EBD}" dt="2023-08-02T12:38:10.603" v="22448" actId="14100"/>
          <ac:spMkLst>
            <pc:docMk/>
            <pc:sldMk cId="2884715617" sldId="309"/>
            <ac:spMk id="16" creationId="{AB21710D-AE6A-496D-3D91-0FCD98BE48FF}"/>
          </ac:spMkLst>
        </pc:spChg>
        <pc:spChg chg="add mod">
          <ac:chgData name="Marc ." userId="f47a965ea1acffd0" providerId="LiveId" clId="{EF004593-9C33-49E6-A4C5-081AF3A01EBD}" dt="2023-08-02T12:38:20.164" v="22452" actId="14100"/>
          <ac:spMkLst>
            <pc:docMk/>
            <pc:sldMk cId="2884715617" sldId="309"/>
            <ac:spMk id="17" creationId="{8DA049E0-6D15-A91E-862C-64BB2AE3FB07}"/>
          </ac:spMkLst>
        </pc:spChg>
        <pc:spChg chg="add mod">
          <ac:chgData name="Marc ." userId="f47a965ea1acffd0" providerId="LiveId" clId="{EF004593-9C33-49E6-A4C5-081AF3A01EBD}" dt="2023-08-02T12:38:33.304" v="22457" actId="14100"/>
          <ac:spMkLst>
            <pc:docMk/>
            <pc:sldMk cId="2884715617" sldId="309"/>
            <ac:spMk id="18" creationId="{D0A8D0E4-F616-A409-05A4-5B86B18361BC}"/>
          </ac:spMkLst>
        </pc:spChg>
        <pc:picChg chg="add mod">
          <ac:chgData name="Marc ." userId="f47a965ea1acffd0" providerId="LiveId" clId="{EF004593-9C33-49E6-A4C5-081AF3A01EBD}" dt="2023-08-02T12:37:22.356" v="22439" actId="1076"/>
          <ac:picMkLst>
            <pc:docMk/>
            <pc:sldMk cId="2884715617" sldId="309"/>
            <ac:picMk id="13" creationId="{CC2718EB-BD41-9F41-7B55-CC877C4D69FF}"/>
          </ac:picMkLst>
        </pc:picChg>
        <pc:picChg chg="add mod">
          <ac:chgData name="Marc ." userId="f47a965ea1acffd0" providerId="LiveId" clId="{EF004593-9C33-49E6-A4C5-081AF3A01EBD}" dt="2023-08-02T12:37:19.725" v="22438" actId="1076"/>
          <ac:picMkLst>
            <pc:docMk/>
            <pc:sldMk cId="2884715617" sldId="309"/>
            <ac:picMk id="15" creationId="{7B5FA362-477A-CB16-B147-99AF6C83118A}"/>
          </ac:picMkLst>
        </pc:picChg>
      </pc:sldChg>
      <pc:sldChg chg="add del">
        <pc:chgData name="Marc ." userId="f47a965ea1acffd0" providerId="LiveId" clId="{EF004593-9C33-49E6-A4C5-081AF3A01EBD}" dt="2023-08-02T12:37:35.858" v="22440" actId="47"/>
        <pc:sldMkLst>
          <pc:docMk/>
          <pc:sldMk cId="2849872216" sldId="310"/>
        </pc:sldMkLst>
      </pc:sldChg>
      <pc:sldChg chg="addSp delSp modSp add mod ord">
        <pc:chgData name="Marc ." userId="f47a965ea1acffd0" providerId="LiveId" clId="{EF004593-9C33-49E6-A4C5-081AF3A01EBD}" dt="2023-08-02T13:07:58.265" v="23251" actId="20577"/>
        <pc:sldMkLst>
          <pc:docMk/>
          <pc:sldMk cId="3235444553" sldId="310"/>
        </pc:sldMkLst>
        <pc:spChg chg="add mod">
          <ac:chgData name="Marc ." userId="f47a965ea1acffd0" providerId="LiveId" clId="{EF004593-9C33-49E6-A4C5-081AF3A01EBD}" dt="2023-08-02T13:04:21.247" v="23180" actId="14100"/>
          <ac:spMkLst>
            <pc:docMk/>
            <pc:sldMk cId="3235444553" sldId="310"/>
            <ac:spMk id="3" creationId="{44B7DBE3-FD04-261D-B12E-3F868C4AC34E}"/>
          </ac:spMkLst>
        </pc:spChg>
        <pc:spChg chg="del">
          <ac:chgData name="Marc ." userId="f47a965ea1acffd0" providerId="LiveId" clId="{EF004593-9C33-49E6-A4C5-081AF3A01EBD}" dt="2023-08-02T13:01:11.916" v="23104" actId="478"/>
          <ac:spMkLst>
            <pc:docMk/>
            <pc:sldMk cId="3235444553" sldId="310"/>
            <ac:spMk id="9" creationId="{4035F808-5C54-96E6-FA9A-8B115D7E4DE6}"/>
          </ac:spMkLst>
        </pc:spChg>
        <pc:spChg chg="add mod">
          <ac:chgData name="Marc ." userId="f47a965ea1acffd0" providerId="LiveId" clId="{EF004593-9C33-49E6-A4C5-081AF3A01EBD}" dt="2023-08-02T13:04:56.157" v="23190" actId="207"/>
          <ac:spMkLst>
            <pc:docMk/>
            <pc:sldMk cId="3235444553" sldId="310"/>
            <ac:spMk id="10" creationId="{C634527F-71DE-CE0E-3F73-0E56BF66FCB1}"/>
          </ac:spMkLst>
        </pc:spChg>
        <pc:spChg chg="add mod">
          <ac:chgData name="Marc ." userId="f47a965ea1acffd0" providerId="LiveId" clId="{EF004593-9C33-49E6-A4C5-081AF3A01EBD}" dt="2023-08-02T13:06:15.429" v="23209" actId="207"/>
          <ac:spMkLst>
            <pc:docMk/>
            <pc:sldMk cId="3235444553" sldId="310"/>
            <ac:spMk id="11" creationId="{BBC038F0-0EEC-FA62-C0C7-DF27B3055547}"/>
          </ac:spMkLst>
        </pc:spChg>
        <pc:spChg chg="mod">
          <ac:chgData name="Marc ." userId="f47a965ea1acffd0" providerId="LiveId" clId="{EF004593-9C33-49E6-A4C5-081AF3A01EBD}" dt="2023-08-02T13:01:51.451" v="23115" actId="1076"/>
          <ac:spMkLst>
            <pc:docMk/>
            <pc:sldMk cId="3235444553" sldId="310"/>
            <ac:spMk id="12" creationId="{203CBDDF-9539-5F7D-918D-F11C35082671}"/>
          </ac:spMkLst>
        </pc:spChg>
        <pc:spChg chg="mod">
          <ac:chgData name="Marc ." userId="f47a965ea1acffd0" providerId="LiveId" clId="{EF004593-9C33-49E6-A4C5-081AF3A01EBD}" dt="2023-08-02T13:02:25.654" v="23144" actId="1076"/>
          <ac:spMkLst>
            <pc:docMk/>
            <pc:sldMk cId="3235444553" sldId="310"/>
            <ac:spMk id="13" creationId="{15F321BB-FEDC-4766-8F3D-D627EEF54661}"/>
          </ac:spMkLst>
        </pc:spChg>
        <pc:spChg chg="mod">
          <ac:chgData name="Marc ." userId="f47a965ea1acffd0" providerId="LiveId" clId="{EF004593-9C33-49E6-A4C5-081AF3A01EBD}" dt="2023-08-02T13:07:58.265" v="23251" actId="20577"/>
          <ac:spMkLst>
            <pc:docMk/>
            <pc:sldMk cId="3235444553" sldId="310"/>
            <ac:spMk id="14" creationId="{EF4B4229-6F53-360E-6CF0-F9F5B283761D}"/>
          </ac:spMkLst>
        </pc:spChg>
        <pc:spChg chg="mod">
          <ac:chgData name="Marc ." userId="f47a965ea1acffd0" providerId="LiveId" clId="{EF004593-9C33-49E6-A4C5-081AF3A01EBD}" dt="2023-08-02T13:05:12.431" v="23193" actId="1076"/>
          <ac:spMkLst>
            <pc:docMk/>
            <pc:sldMk cId="3235444553" sldId="310"/>
            <ac:spMk id="15" creationId="{1E6D31DA-08B6-55D0-3CE8-92CF5D191962}"/>
          </ac:spMkLst>
        </pc:spChg>
        <pc:spChg chg="mod">
          <ac:chgData name="Marc ." userId="f47a965ea1acffd0" providerId="LiveId" clId="{EF004593-9C33-49E6-A4C5-081AF3A01EBD}" dt="2023-08-02T13:04:33.812" v="23184" actId="1076"/>
          <ac:spMkLst>
            <pc:docMk/>
            <pc:sldMk cId="3235444553" sldId="310"/>
            <ac:spMk id="16" creationId="{08C1A333-539D-7824-2080-B392232862B4}"/>
          </ac:spMkLst>
        </pc:spChg>
        <pc:spChg chg="add mod">
          <ac:chgData name="Marc ." userId="f47a965ea1acffd0" providerId="LiveId" clId="{EF004593-9C33-49E6-A4C5-081AF3A01EBD}" dt="2023-08-02T13:06:17.713" v="23210" actId="207"/>
          <ac:spMkLst>
            <pc:docMk/>
            <pc:sldMk cId="3235444553" sldId="310"/>
            <ac:spMk id="17" creationId="{744F9285-DF57-1106-16BA-DB3EE4F1E932}"/>
          </ac:spMkLst>
        </pc:spChg>
        <pc:spChg chg="mod">
          <ac:chgData name="Marc ." userId="f47a965ea1acffd0" providerId="LiveId" clId="{EF004593-9C33-49E6-A4C5-081AF3A01EBD}" dt="2023-08-02T13:06:32.135" v="23216" actId="207"/>
          <ac:spMkLst>
            <pc:docMk/>
            <pc:sldMk cId="3235444553" sldId="310"/>
            <ac:spMk id="18" creationId="{4EB43D9E-14BB-1857-A8A0-A59110AF7CE1}"/>
          </ac:spMkLst>
        </pc:spChg>
        <pc:spChg chg="del mod">
          <ac:chgData name="Marc ." userId="f47a965ea1acffd0" providerId="LiveId" clId="{EF004593-9C33-49E6-A4C5-081AF3A01EBD}" dt="2023-08-02T13:02:40.468" v="23152" actId="478"/>
          <ac:spMkLst>
            <pc:docMk/>
            <pc:sldMk cId="3235444553" sldId="310"/>
            <ac:spMk id="19" creationId="{7C9FE92D-833C-CF1B-BAAD-1EE808AB2F34}"/>
          </ac:spMkLst>
        </pc:spChg>
        <pc:spChg chg="del">
          <ac:chgData name="Marc ." userId="f47a965ea1acffd0" providerId="LiveId" clId="{EF004593-9C33-49E6-A4C5-081AF3A01EBD}" dt="2023-08-02T13:02:39.681" v="23151" actId="478"/>
          <ac:spMkLst>
            <pc:docMk/>
            <pc:sldMk cId="3235444553" sldId="310"/>
            <ac:spMk id="20" creationId="{CDA480BD-7D98-2A32-FB60-CBF5E7577277}"/>
          </ac:spMkLst>
        </pc:spChg>
        <pc:spChg chg="del mod">
          <ac:chgData name="Marc ." userId="f47a965ea1acffd0" providerId="LiveId" clId="{EF004593-9C33-49E6-A4C5-081AF3A01EBD}" dt="2023-08-02T13:02:38.849" v="23150" actId="478"/>
          <ac:spMkLst>
            <pc:docMk/>
            <pc:sldMk cId="3235444553" sldId="310"/>
            <ac:spMk id="21" creationId="{11722A62-F5B0-7F54-E52E-AFA33109FB51}"/>
          </ac:spMkLst>
        </pc:spChg>
        <pc:spChg chg="del mod">
          <ac:chgData name="Marc ." userId="f47a965ea1acffd0" providerId="LiveId" clId="{EF004593-9C33-49E6-A4C5-081AF3A01EBD}" dt="2023-08-02T13:02:37.903" v="23149" actId="478"/>
          <ac:spMkLst>
            <pc:docMk/>
            <pc:sldMk cId="3235444553" sldId="310"/>
            <ac:spMk id="22" creationId="{6B3316D2-E719-E6DF-A199-54FE13764F36}"/>
          </ac:spMkLst>
        </pc:spChg>
        <pc:spChg chg="add mod">
          <ac:chgData name="Marc ." userId="f47a965ea1acffd0" providerId="LiveId" clId="{EF004593-9C33-49E6-A4C5-081AF3A01EBD}" dt="2023-08-02T13:06:19.737" v="23211" actId="207"/>
          <ac:spMkLst>
            <pc:docMk/>
            <pc:sldMk cId="3235444553" sldId="310"/>
            <ac:spMk id="23" creationId="{2137572A-0C1F-33B0-134A-4FA6B3703230}"/>
          </ac:spMkLst>
        </pc:spChg>
        <pc:spChg chg="add mod">
          <ac:chgData name="Marc ." userId="f47a965ea1acffd0" providerId="LiveId" clId="{EF004593-9C33-49E6-A4C5-081AF3A01EBD}" dt="2023-08-02T13:06:21.538" v="23212" actId="207"/>
          <ac:spMkLst>
            <pc:docMk/>
            <pc:sldMk cId="3235444553" sldId="310"/>
            <ac:spMk id="24" creationId="{013A080B-7549-EB04-7BDB-D3C5AC8D0CCB}"/>
          </ac:spMkLst>
        </pc:spChg>
        <pc:spChg chg="add mod">
          <ac:chgData name="Marc ." userId="f47a965ea1acffd0" providerId="LiveId" clId="{EF004593-9C33-49E6-A4C5-081AF3A01EBD}" dt="2023-08-02T13:06:23.607" v="23213" actId="207"/>
          <ac:spMkLst>
            <pc:docMk/>
            <pc:sldMk cId="3235444553" sldId="310"/>
            <ac:spMk id="25" creationId="{6CEB1015-D39C-27BF-1A96-0F7775A81014}"/>
          </ac:spMkLst>
        </pc:spChg>
        <pc:spChg chg="add mod">
          <ac:chgData name="Marc ." userId="f47a965ea1acffd0" providerId="LiveId" clId="{EF004593-9C33-49E6-A4C5-081AF3A01EBD}" dt="2023-08-02T13:06:25.397" v="23214" actId="207"/>
          <ac:spMkLst>
            <pc:docMk/>
            <pc:sldMk cId="3235444553" sldId="310"/>
            <ac:spMk id="26" creationId="{F0B87BA1-1F41-0043-2AF9-AC8B237831C5}"/>
          </ac:spMkLst>
        </pc:spChg>
        <pc:spChg chg="add mod">
          <ac:chgData name="Marc ." userId="f47a965ea1acffd0" providerId="LiveId" clId="{EF004593-9C33-49E6-A4C5-081AF3A01EBD}" dt="2023-08-02T13:06:27.387" v="23215" actId="207"/>
          <ac:spMkLst>
            <pc:docMk/>
            <pc:sldMk cId="3235444553" sldId="310"/>
            <ac:spMk id="27" creationId="{B4C98CA9-8A5A-333C-C341-01B8934AF58D}"/>
          </ac:spMkLst>
        </pc:spChg>
        <pc:spChg chg="add mod">
          <ac:chgData name="Marc ." userId="f47a965ea1acffd0" providerId="LiveId" clId="{EF004593-9C33-49E6-A4C5-081AF3A01EBD}" dt="2023-08-02T13:07:01.708" v="23225" actId="1076"/>
          <ac:spMkLst>
            <pc:docMk/>
            <pc:sldMk cId="3235444553" sldId="310"/>
            <ac:spMk id="28" creationId="{13B8777A-B16B-CC84-A87D-7B8F2FB61FB9}"/>
          </ac:spMkLst>
        </pc:spChg>
        <pc:spChg chg="add mod">
          <ac:chgData name="Marc ." userId="f47a965ea1acffd0" providerId="LiveId" clId="{EF004593-9C33-49E6-A4C5-081AF3A01EBD}" dt="2023-08-02T13:07:06.298" v="23226" actId="1076"/>
          <ac:spMkLst>
            <pc:docMk/>
            <pc:sldMk cId="3235444553" sldId="310"/>
            <ac:spMk id="29" creationId="{477CEEEA-80F8-19CB-2466-50419299376C}"/>
          </ac:spMkLst>
        </pc:spChg>
        <pc:spChg chg="add mod">
          <ac:chgData name="Marc ." userId="f47a965ea1acffd0" providerId="LiveId" clId="{EF004593-9C33-49E6-A4C5-081AF3A01EBD}" dt="2023-08-02T13:07:11.822" v="23228" actId="1076"/>
          <ac:spMkLst>
            <pc:docMk/>
            <pc:sldMk cId="3235444553" sldId="310"/>
            <ac:spMk id="30" creationId="{D37E336A-5DA8-8B7B-F5B2-272EA74E75B9}"/>
          </ac:spMkLst>
        </pc:spChg>
        <pc:spChg chg="add mod">
          <ac:chgData name="Marc ." userId="f47a965ea1acffd0" providerId="LiveId" clId="{EF004593-9C33-49E6-A4C5-081AF3A01EBD}" dt="2023-08-02T13:07:30.050" v="23237" actId="1038"/>
          <ac:spMkLst>
            <pc:docMk/>
            <pc:sldMk cId="3235444553" sldId="310"/>
            <ac:spMk id="31" creationId="{C69985D6-32F0-CBF3-79B6-5A3B1F6BBAF4}"/>
          </ac:spMkLst>
        </pc:spChg>
        <pc:spChg chg="add mod">
          <ac:chgData name="Marc ." userId="f47a965ea1acffd0" providerId="LiveId" clId="{EF004593-9C33-49E6-A4C5-081AF3A01EBD}" dt="2023-08-02T13:07:41.679" v="23241" actId="1076"/>
          <ac:spMkLst>
            <pc:docMk/>
            <pc:sldMk cId="3235444553" sldId="310"/>
            <ac:spMk id="32" creationId="{C0BDA834-DD7D-CFEA-C324-25DD33413D53}"/>
          </ac:spMkLst>
        </pc:spChg>
      </pc:sldChg>
      <pc:sldChg chg="add del">
        <pc:chgData name="Marc ." userId="f47a965ea1acffd0" providerId="LiveId" clId="{EF004593-9C33-49E6-A4C5-081AF3A01EBD}" dt="2023-08-02T12:37:37.359" v="22441" actId="47"/>
        <pc:sldMkLst>
          <pc:docMk/>
          <pc:sldMk cId="3053332414" sldId="311"/>
        </pc:sldMkLst>
      </pc:sldChg>
      <pc:sldChg chg="add del">
        <pc:chgData name="Marc ." userId="f47a965ea1acffd0" providerId="LiveId" clId="{EF004593-9C33-49E6-A4C5-081AF3A01EBD}" dt="2023-08-02T12:37:39.729" v="22442" actId="47"/>
        <pc:sldMkLst>
          <pc:docMk/>
          <pc:sldMk cId="1290688677" sldId="312"/>
        </pc:sldMkLst>
      </pc:sldChg>
      <pc:sldMasterChg chg="modSldLayout">
        <pc:chgData name="Marc ." userId="f47a965ea1acffd0" providerId="LiveId" clId="{EF004593-9C33-49E6-A4C5-081AF3A01EBD}" dt="2023-08-01T16:08:53.586" v="690" actId="113"/>
        <pc:sldMasterMkLst>
          <pc:docMk/>
          <pc:sldMasterMk cId="840851737" sldId="2147483648"/>
        </pc:sldMasterMkLst>
        <pc:sldLayoutChg chg="modSp">
          <pc:chgData name="Marc ." userId="f47a965ea1acffd0" providerId="LiveId" clId="{EF004593-9C33-49E6-A4C5-081AF3A01EBD}" dt="2023-08-01T16:08:53.586" v="690" actId="113"/>
          <pc:sldLayoutMkLst>
            <pc:docMk/>
            <pc:sldMasterMk cId="840851737" sldId="2147483648"/>
            <pc:sldLayoutMk cId="3703004228" sldId="2147483650"/>
          </pc:sldLayoutMkLst>
          <pc:spChg chg="mod">
            <ac:chgData name="Marc ." userId="f47a965ea1acffd0" providerId="LiveId" clId="{EF004593-9C33-49E6-A4C5-081AF3A01EBD}" dt="2023-08-01T16:03:06.060" v="339" actId="16037"/>
            <ac:spMkLst>
              <pc:docMk/>
              <pc:sldMasterMk cId="840851737" sldId="2147483648"/>
              <pc:sldLayoutMk cId="3703004228" sldId="2147483650"/>
              <ac:spMk id="2" creationId="{F706C6DD-15C0-00A4-CFFD-2C243DD4A28F}"/>
            </ac:spMkLst>
          </pc:spChg>
          <pc:spChg chg="mod">
            <ac:chgData name="Marc ." userId="f47a965ea1acffd0" providerId="LiveId" clId="{EF004593-9C33-49E6-A4C5-081AF3A01EBD}" dt="2023-08-01T16:08:45.856" v="686" actId="113"/>
            <ac:spMkLst>
              <pc:docMk/>
              <pc:sldMasterMk cId="840851737" sldId="2147483648"/>
              <pc:sldLayoutMk cId="3703004228" sldId="2147483650"/>
              <ac:spMk id="4" creationId="{25847680-5ADE-28D9-2ED4-A4B66EF15DAA}"/>
            </ac:spMkLst>
          </pc:spChg>
          <pc:spChg chg="mod">
            <ac:chgData name="Marc ." userId="f47a965ea1acffd0" providerId="LiveId" clId="{EF004593-9C33-49E6-A4C5-081AF3A01EBD}" dt="2023-08-01T16:08:49.974" v="688" actId="113"/>
            <ac:spMkLst>
              <pc:docMk/>
              <pc:sldMasterMk cId="840851737" sldId="2147483648"/>
              <pc:sldLayoutMk cId="3703004228" sldId="2147483650"/>
              <ac:spMk id="5" creationId="{B4AEF57E-680B-BA37-10C5-7825089ECD86}"/>
            </ac:spMkLst>
          </pc:spChg>
          <pc:spChg chg="mod">
            <ac:chgData name="Marc ." userId="f47a965ea1acffd0" providerId="LiveId" clId="{EF004593-9C33-49E6-A4C5-081AF3A01EBD}" dt="2023-08-01T16:08:53.586" v="690" actId="113"/>
            <ac:spMkLst>
              <pc:docMk/>
              <pc:sldMasterMk cId="840851737" sldId="2147483648"/>
              <pc:sldLayoutMk cId="3703004228" sldId="2147483650"/>
              <ac:spMk id="6" creationId="{4AB047BD-8B17-D64D-8C4A-23CE57BF24C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91859-0F23-4DAF-A047-C7AC1FADA4AC}" type="datetimeFigureOut">
              <a:rPr lang="en-GB" smtClean="0"/>
              <a:t>16/08/2023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56EE1-DE4C-43C4-8287-8B43F7C6E983}" type="slidenum">
              <a:rPr lang="en-GB" smtClean="0"/>
              <a:t>‹Nr.›</a:t>
            </a:fld>
            <a:endParaRPr lang="en-GB"/>
          </a:p>
        </p:txBody>
      </p:sp>
    </p:spTree>
    <p:extLst>
      <p:ext uri="{BB962C8B-B14F-4D97-AF65-F5344CB8AC3E}">
        <p14:creationId xmlns:p14="http://schemas.microsoft.com/office/powerpoint/2010/main" val="10590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B7AC3F-AF72-B21B-4C20-44E97F7C198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0D1CF837-F2F5-376B-5CCC-BEAA8456D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66C52016-9D75-6F50-338A-1C1352E2E7E4}"/>
              </a:ext>
            </a:extLst>
          </p:cNvPr>
          <p:cNvSpPr>
            <a:spLocks noGrp="1"/>
          </p:cNvSpPr>
          <p:nvPr>
            <p:ph type="dt" sz="half" idx="10"/>
          </p:nvPr>
        </p:nvSpPr>
        <p:spPr/>
        <p:txBody>
          <a:bodyPr/>
          <a:lstStyle/>
          <a:p>
            <a:r>
              <a:rPr lang="en-GB"/>
              <a:t>17/08/2023</a:t>
            </a:r>
          </a:p>
        </p:txBody>
      </p:sp>
      <p:sp>
        <p:nvSpPr>
          <p:cNvPr id="5" name="Fußzeilenplatzhalter 4">
            <a:extLst>
              <a:ext uri="{FF2B5EF4-FFF2-40B4-BE49-F238E27FC236}">
                <a16:creationId xmlns:a16="http://schemas.microsoft.com/office/drawing/2014/main" id="{F78B55F7-57C9-55D5-5E1D-E4ACDA18ED7B}"/>
              </a:ext>
            </a:extLst>
          </p:cNvPr>
          <p:cNvSpPr>
            <a:spLocks noGrp="1"/>
          </p:cNvSpPr>
          <p:nvPr>
            <p:ph type="ftr" sz="quarter" idx="11"/>
          </p:nvPr>
        </p:nvSpPr>
        <p:spPr/>
        <p:txBody>
          <a:body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A7D38F1D-8085-81EF-0701-FA3E10E3789F}"/>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282559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336A33-B239-0539-D661-B865F45251D6}"/>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23D8C959-69E8-513B-29DC-203A0D7A88B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EA8C2C3A-D94B-6F3E-5AD8-6F905289964D}"/>
              </a:ext>
            </a:extLst>
          </p:cNvPr>
          <p:cNvSpPr>
            <a:spLocks noGrp="1"/>
          </p:cNvSpPr>
          <p:nvPr>
            <p:ph type="dt" sz="half" idx="10"/>
          </p:nvPr>
        </p:nvSpPr>
        <p:spPr/>
        <p:txBody>
          <a:bodyPr/>
          <a:lstStyle/>
          <a:p>
            <a:r>
              <a:rPr lang="en-GB"/>
              <a:t>17/08/2023</a:t>
            </a:r>
          </a:p>
        </p:txBody>
      </p:sp>
      <p:sp>
        <p:nvSpPr>
          <p:cNvPr id="5" name="Fußzeilenplatzhalter 4">
            <a:extLst>
              <a:ext uri="{FF2B5EF4-FFF2-40B4-BE49-F238E27FC236}">
                <a16:creationId xmlns:a16="http://schemas.microsoft.com/office/drawing/2014/main" id="{41B14760-2388-EBC7-6E59-F932DC52E86B}"/>
              </a:ext>
            </a:extLst>
          </p:cNvPr>
          <p:cNvSpPr>
            <a:spLocks noGrp="1"/>
          </p:cNvSpPr>
          <p:nvPr>
            <p:ph type="ftr" sz="quarter" idx="11"/>
          </p:nvPr>
        </p:nvSpPr>
        <p:spPr/>
        <p:txBody>
          <a:body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4E357FA7-F5DE-8C49-9554-F73FB516D8BA}"/>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266767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FDAB93F-4D22-5E5A-AB39-7F2FB4416B2C}"/>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C617F778-FDF8-B182-82F5-C8019C19095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7C88DCB-AC40-3831-180F-1B418C7FAC15}"/>
              </a:ext>
            </a:extLst>
          </p:cNvPr>
          <p:cNvSpPr>
            <a:spLocks noGrp="1"/>
          </p:cNvSpPr>
          <p:nvPr>
            <p:ph type="dt" sz="half" idx="10"/>
          </p:nvPr>
        </p:nvSpPr>
        <p:spPr/>
        <p:txBody>
          <a:bodyPr/>
          <a:lstStyle/>
          <a:p>
            <a:r>
              <a:rPr lang="en-GB"/>
              <a:t>17/08/2023</a:t>
            </a:r>
          </a:p>
        </p:txBody>
      </p:sp>
      <p:sp>
        <p:nvSpPr>
          <p:cNvPr id="5" name="Fußzeilenplatzhalter 4">
            <a:extLst>
              <a:ext uri="{FF2B5EF4-FFF2-40B4-BE49-F238E27FC236}">
                <a16:creationId xmlns:a16="http://schemas.microsoft.com/office/drawing/2014/main" id="{FB8F4519-9EB7-9B00-7F4B-FB4E20811C3D}"/>
              </a:ext>
            </a:extLst>
          </p:cNvPr>
          <p:cNvSpPr>
            <a:spLocks noGrp="1"/>
          </p:cNvSpPr>
          <p:nvPr>
            <p:ph type="ftr" sz="quarter" idx="11"/>
          </p:nvPr>
        </p:nvSpPr>
        <p:spPr/>
        <p:txBody>
          <a:body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364DF07A-9573-7A4F-CEFB-5CD2CD1C11BD}"/>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33552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6C6DD-15C0-00A4-CFFD-2C243DD4A28F}"/>
              </a:ext>
            </a:extLst>
          </p:cNvPr>
          <p:cNvSpPr>
            <a:spLocks noGrp="1"/>
          </p:cNvSpPr>
          <p:nvPr>
            <p:ph type="title"/>
          </p:nvPr>
        </p:nvSpPr>
        <p:spPr/>
        <p:txBody>
          <a:bodyPr/>
          <a:lstStyle/>
          <a:p>
            <a:r>
              <a:rPr lang="de-DE" dirty="0"/>
              <a:t>Mastertitelformat bearbeiten</a:t>
            </a:r>
            <a:endParaRPr lang="en-GB" dirty="0"/>
          </a:p>
        </p:txBody>
      </p:sp>
      <p:sp>
        <p:nvSpPr>
          <p:cNvPr id="3" name="Inhaltsplatzhalter 2">
            <a:extLst>
              <a:ext uri="{FF2B5EF4-FFF2-40B4-BE49-F238E27FC236}">
                <a16:creationId xmlns:a16="http://schemas.microsoft.com/office/drawing/2014/main" id="{16B18699-9A27-77FC-B8BF-34A0DAD5C22A}"/>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Datumsplatzhalter 3">
            <a:extLst>
              <a:ext uri="{FF2B5EF4-FFF2-40B4-BE49-F238E27FC236}">
                <a16:creationId xmlns:a16="http://schemas.microsoft.com/office/drawing/2014/main" id="{25847680-5ADE-28D9-2ED4-A4B66EF15DAA}"/>
              </a:ext>
            </a:extLst>
          </p:cNvPr>
          <p:cNvSpPr>
            <a:spLocks noGrp="1"/>
          </p:cNvSpPr>
          <p:nvPr>
            <p:ph type="dt" sz="half" idx="10"/>
          </p:nvPr>
        </p:nvSpPr>
        <p:spPr/>
        <p:txBody>
          <a:bodyPr/>
          <a:lstStyle>
            <a:lvl1pPr>
              <a:defRPr b="1">
                <a:solidFill>
                  <a:schemeClr val="tx1"/>
                </a:solidFill>
              </a:defRPr>
            </a:lvl1pPr>
          </a:lstStyle>
          <a:p>
            <a:r>
              <a:rPr lang="en-GB" dirty="0"/>
              <a:t>17/08/2023</a:t>
            </a:r>
          </a:p>
        </p:txBody>
      </p:sp>
      <p:sp>
        <p:nvSpPr>
          <p:cNvPr id="5" name="Fußzeilenplatzhalter 4">
            <a:extLst>
              <a:ext uri="{FF2B5EF4-FFF2-40B4-BE49-F238E27FC236}">
                <a16:creationId xmlns:a16="http://schemas.microsoft.com/office/drawing/2014/main" id="{B4AEF57E-680B-BA37-10C5-7825089ECD86}"/>
              </a:ext>
            </a:extLst>
          </p:cNvPr>
          <p:cNvSpPr>
            <a:spLocks noGrp="1"/>
          </p:cNvSpPr>
          <p:nvPr>
            <p:ph type="ftr" sz="quarter" idx="11"/>
          </p:nvPr>
        </p:nvSpPr>
        <p:spPr/>
        <p:txBody>
          <a:bodyPr/>
          <a:lstStyle>
            <a:lvl1pPr>
              <a:defRPr b="1">
                <a:solidFill>
                  <a:schemeClr val="tx1"/>
                </a:solidFill>
              </a:defRPr>
            </a:lvl1pPr>
          </a:lstStyle>
          <a:p>
            <a:r>
              <a:rPr lang="de-DE" dirty="0"/>
              <a:t>Übungsaufgabe 0 - Einrichtung der Entwicklungsumgebung</a:t>
            </a:r>
            <a:endParaRPr lang="en-GB" dirty="0"/>
          </a:p>
        </p:txBody>
      </p:sp>
      <p:sp>
        <p:nvSpPr>
          <p:cNvPr id="6" name="Foliennummernplatzhalter 5">
            <a:extLst>
              <a:ext uri="{FF2B5EF4-FFF2-40B4-BE49-F238E27FC236}">
                <a16:creationId xmlns:a16="http://schemas.microsoft.com/office/drawing/2014/main" id="{4AB047BD-8B17-D64D-8C4A-23CE57BF24C3}"/>
              </a:ext>
            </a:extLst>
          </p:cNvPr>
          <p:cNvSpPr>
            <a:spLocks noGrp="1"/>
          </p:cNvSpPr>
          <p:nvPr>
            <p:ph type="sldNum" sz="quarter" idx="12"/>
          </p:nvPr>
        </p:nvSpPr>
        <p:spPr/>
        <p:txBody>
          <a:bodyPr/>
          <a:lstStyle>
            <a:lvl1pPr>
              <a:defRPr b="1">
                <a:solidFill>
                  <a:schemeClr val="tx1"/>
                </a:solidFill>
              </a:defRPr>
            </a:lvl1pPr>
          </a:lstStyle>
          <a:p>
            <a:fld id="{7408A7D4-02FB-429D-A4BE-6AD8757BEEB9}" type="slidenum">
              <a:rPr lang="en-GB" smtClean="0"/>
              <a:pPr/>
              <a:t>‹Nr.›</a:t>
            </a:fld>
            <a:endParaRPr lang="en-GB" dirty="0"/>
          </a:p>
        </p:txBody>
      </p:sp>
    </p:spTree>
    <p:extLst>
      <p:ext uri="{BB962C8B-B14F-4D97-AF65-F5344CB8AC3E}">
        <p14:creationId xmlns:p14="http://schemas.microsoft.com/office/powerpoint/2010/main" val="370300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20C42E-893B-515C-F207-1E7FBDE3001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F61031A8-3F4B-4436-3369-5863C2ACE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E97EEBD-E9FF-8CFE-3FA7-9C20675E1800}"/>
              </a:ext>
            </a:extLst>
          </p:cNvPr>
          <p:cNvSpPr>
            <a:spLocks noGrp="1"/>
          </p:cNvSpPr>
          <p:nvPr>
            <p:ph type="dt" sz="half" idx="10"/>
          </p:nvPr>
        </p:nvSpPr>
        <p:spPr/>
        <p:txBody>
          <a:bodyPr/>
          <a:lstStyle/>
          <a:p>
            <a:r>
              <a:rPr lang="en-GB"/>
              <a:t>17/08/2023</a:t>
            </a:r>
          </a:p>
        </p:txBody>
      </p:sp>
      <p:sp>
        <p:nvSpPr>
          <p:cNvPr id="5" name="Fußzeilenplatzhalter 4">
            <a:extLst>
              <a:ext uri="{FF2B5EF4-FFF2-40B4-BE49-F238E27FC236}">
                <a16:creationId xmlns:a16="http://schemas.microsoft.com/office/drawing/2014/main" id="{11347D90-9402-E79A-6520-9DADDCB501DA}"/>
              </a:ext>
            </a:extLst>
          </p:cNvPr>
          <p:cNvSpPr>
            <a:spLocks noGrp="1"/>
          </p:cNvSpPr>
          <p:nvPr>
            <p:ph type="ftr" sz="quarter" idx="11"/>
          </p:nvPr>
        </p:nvSpPr>
        <p:spPr/>
        <p:txBody>
          <a:body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E5FB02E8-FFE2-FBED-85A1-8BB32CBA1B62}"/>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215029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54D39-19B6-5818-7B2F-6DB4F7D877D5}"/>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F9225D40-4858-6E8D-7FFC-13786104CF4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8171D85F-D6AD-B298-34F9-3C698F7C7D6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13BD5DC4-6797-3A31-E2D7-543605B102A0}"/>
              </a:ext>
            </a:extLst>
          </p:cNvPr>
          <p:cNvSpPr>
            <a:spLocks noGrp="1"/>
          </p:cNvSpPr>
          <p:nvPr>
            <p:ph type="dt" sz="half" idx="10"/>
          </p:nvPr>
        </p:nvSpPr>
        <p:spPr/>
        <p:txBody>
          <a:bodyPr/>
          <a:lstStyle/>
          <a:p>
            <a:r>
              <a:rPr lang="en-GB"/>
              <a:t>17/08/2023</a:t>
            </a:r>
          </a:p>
        </p:txBody>
      </p:sp>
      <p:sp>
        <p:nvSpPr>
          <p:cNvPr id="6" name="Fußzeilenplatzhalter 5">
            <a:extLst>
              <a:ext uri="{FF2B5EF4-FFF2-40B4-BE49-F238E27FC236}">
                <a16:creationId xmlns:a16="http://schemas.microsoft.com/office/drawing/2014/main" id="{B2F1A49E-898B-3B2F-5833-3C812812FC95}"/>
              </a:ext>
            </a:extLst>
          </p:cNvPr>
          <p:cNvSpPr>
            <a:spLocks noGrp="1"/>
          </p:cNvSpPr>
          <p:nvPr>
            <p:ph type="ftr" sz="quarter" idx="11"/>
          </p:nvPr>
        </p:nvSpPr>
        <p:spPr/>
        <p:txBody>
          <a:bodyPr/>
          <a:lstStyle/>
          <a:p>
            <a:r>
              <a:rPr lang="de-DE"/>
              <a:t>Übungsaufgabe 0 - Einrichtung der Entwicklungsumgebung</a:t>
            </a:r>
            <a:endParaRPr lang="en-GB"/>
          </a:p>
        </p:txBody>
      </p:sp>
      <p:sp>
        <p:nvSpPr>
          <p:cNvPr id="7" name="Foliennummernplatzhalter 6">
            <a:extLst>
              <a:ext uri="{FF2B5EF4-FFF2-40B4-BE49-F238E27FC236}">
                <a16:creationId xmlns:a16="http://schemas.microsoft.com/office/drawing/2014/main" id="{46BAFC6D-D54A-A615-707B-7DEE2EB100F2}"/>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376816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AC215-D20F-127B-75FC-9C6134E3A702}"/>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0F8A4B13-B541-FE59-CA2C-52CC06B41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32B0A12-5B7C-41F2-4C12-337777F088D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99C0252F-959C-53C7-6C87-0FD9DF170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53068C4-C022-26AE-8349-C324D1567A1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DDDE5A8E-6683-C5F9-5357-62CBDA07D0AD}"/>
              </a:ext>
            </a:extLst>
          </p:cNvPr>
          <p:cNvSpPr>
            <a:spLocks noGrp="1"/>
          </p:cNvSpPr>
          <p:nvPr>
            <p:ph type="dt" sz="half" idx="10"/>
          </p:nvPr>
        </p:nvSpPr>
        <p:spPr/>
        <p:txBody>
          <a:bodyPr/>
          <a:lstStyle/>
          <a:p>
            <a:r>
              <a:rPr lang="en-GB"/>
              <a:t>17/08/2023</a:t>
            </a:r>
          </a:p>
        </p:txBody>
      </p:sp>
      <p:sp>
        <p:nvSpPr>
          <p:cNvPr id="8" name="Fußzeilenplatzhalter 7">
            <a:extLst>
              <a:ext uri="{FF2B5EF4-FFF2-40B4-BE49-F238E27FC236}">
                <a16:creationId xmlns:a16="http://schemas.microsoft.com/office/drawing/2014/main" id="{B6F3208B-4FE6-2BFA-B9A8-F4E00A92CBF8}"/>
              </a:ext>
            </a:extLst>
          </p:cNvPr>
          <p:cNvSpPr>
            <a:spLocks noGrp="1"/>
          </p:cNvSpPr>
          <p:nvPr>
            <p:ph type="ftr" sz="quarter" idx="11"/>
          </p:nvPr>
        </p:nvSpPr>
        <p:spPr/>
        <p:txBody>
          <a:bodyPr/>
          <a:lstStyle/>
          <a:p>
            <a:r>
              <a:rPr lang="de-DE"/>
              <a:t>Übungsaufgabe 0 - Einrichtung der Entwicklungsumgebung</a:t>
            </a:r>
            <a:endParaRPr lang="en-GB"/>
          </a:p>
        </p:txBody>
      </p:sp>
      <p:sp>
        <p:nvSpPr>
          <p:cNvPr id="9" name="Foliennummernplatzhalter 8">
            <a:extLst>
              <a:ext uri="{FF2B5EF4-FFF2-40B4-BE49-F238E27FC236}">
                <a16:creationId xmlns:a16="http://schemas.microsoft.com/office/drawing/2014/main" id="{7D0A3BA4-15DD-32C8-40EF-CB99BEABE7EA}"/>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19494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9675A5-F641-64B3-634E-A85919529394}"/>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7D902A7C-C193-AF80-A839-86690CF5902F}"/>
              </a:ext>
            </a:extLst>
          </p:cNvPr>
          <p:cNvSpPr>
            <a:spLocks noGrp="1"/>
          </p:cNvSpPr>
          <p:nvPr>
            <p:ph type="dt" sz="half" idx="10"/>
          </p:nvPr>
        </p:nvSpPr>
        <p:spPr/>
        <p:txBody>
          <a:bodyPr/>
          <a:lstStyle/>
          <a:p>
            <a:r>
              <a:rPr lang="en-GB"/>
              <a:t>17/08/2023</a:t>
            </a:r>
          </a:p>
        </p:txBody>
      </p:sp>
      <p:sp>
        <p:nvSpPr>
          <p:cNvPr id="4" name="Fußzeilenplatzhalter 3">
            <a:extLst>
              <a:ext uri="{FF2B5EF4-FFF2-40B4-BE49-F238E27FC236}">
                <a16:creationId xmlns:a16="http://schemas.microsoft.com/office/drawing/2014/main" id="{C5A7C797-31EE-C061-B5A5-A958A4B7AE7B}"/>
              </a:ext>
            </a:extLst>
          </p:cNvPr>
          <p:cNvSpPr>
            <a:spLocks noGrp="1"/>
          </p:cNvSpPr>
          <p:nvPr>
            <p:ph type="ftr" sz="quarter" idx="11"/>
          </p:nvPr>
        </p:nvSpPr>
        <p:spPr/>
        <p:txBody>
          <a:bodyPr/>
          <a:lstStyle/>
          <a:p>
            <a:r>
              <a:rPr lang="de-DE"/>
              <a:t>Übungsaufgabe 0 - Einrichtung der Entwicklungsumgebung</a:t>
            </a:r>
            <a:endParaRPr lang="en-GB"/>
          </a:p>
        </p:txBody>
      </p:sp>
      <p:sp>
        <p:nvSpPr>
          <p:cNvPr id="5" name="Foliennummernplatzhalter 4">
            <a:extLst>
              <a:ext uri="{FF2B5EF4-FFF2-40B4-BE49-F238E27FC236}">
                <a16:creationId xmlns:a16="http://schemas.microsoft.com/office/drawing/2014/main" id="{79CAB329-924E-0C10-F8B6-D23D88EA51EA}"/>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412584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51E8E5-D843-E83E-6E65-1BFC8B910EFE}"/>
              </a:ext>
            </a:extLst>
          </p:cNvPr>
          <p:cNvSpPr>
            <a:spLocks noGrp="1"/>
          </p:cNvSpPr>
          <p:nvPr>
            <p:ph type="dt" sz="half" idx="10"/>
          </p:nvPr>
        </p:nvSpPr>
        <p:spPr/>
        <p:txBody>
          <a:bodyPr/>
          <a:lstStyle/>
          <a:p>
            <a:r>
              <a:rPr lang="en-GB"/>
              <a:t>17/08/2023</a:t>
            </a:r>
          </a:p>
        </p:txBody>
      </p:sp>
      <p:sp>
        <p:nvSpPr>
          <p:cNvPr id="3" name="Fußzeilenplatzhalter 2">
            <a:extLst>
              <a:ext uri="{FF2B5EF4-FFF2-40B4-BE49-F238E27FC236}">
                <a16:creationId xmlns:a16="http://schemas.microsoft.com/office/drawing/2014/main" id="{F58BC2B9-4DC2-6F64-54DE-FC35DCEE06AD}"/>
              </a:ext>
            </a:extLst>
          </p:cNvPr>
          <p:cNvSpPr>
            <a:spLocks noGrp="1"/>
          </p:cNvSpPr>
          <p:nvPr>
            <p:ph type="ftr" sz="quarter" idx="11"/>
          </p:nvPr>
        </p:nvSpPr>
        <p:spPr/>
        <p:txBody>
          <a:bodyPr/>
          <a:lstStyle/>
          <a:p>
            <a:r>
              <a:rPr lang="de-DE"/>
              <a:t>Übungsaufgabe 0 - Einrichtung der Entwicklungsumgebung</a:t>
            </a:r>
            <a:endParaRPr lang="en-GB"/>
          </a:p>
        </p:txBody>
      </p:sp>
      <p:sp>
        <p:nvSpPr>
          <p:cNvPr id="4" name="Foliennummernplatzhalter 3">
            <a:extLst>
              <a:ext uri="{FF2B5EF4-FFF2-40B4-BE49-F238E27FC236}">
                <a16:creationId xmlns:a16="http://schemas.microsoft.com/office/drawing/2014/main" id="{3B9DA28C-7E89-7725-CA50-F79B6B7FF775}"/>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216067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DAA79-632A-8B41-53E7-94ACE2DEEDA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B7AB54C1-484C-2456-735D-14D0F8191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AE72EF7C-715F-E344-D3AC-99C4FA2C1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FEAD66D-827A-3CD8-C32C-EC97E52991EA}"/>
              </a:ext>
            </a:extLst>
          </p:cNvPr>
          <p:cNvSpPr>
            <a:spLocks noGrp="1"/>
          </p:cNvSpPr>
          <p:nvPr>
            <p:ph type="dt" sz="half" idx="10"/>
          </p:nvPr>
        </p:nvSpPr>
        <p:spPr/>
        <p:txBody>
          <a:bodyPr/>
          <a:lstStyle/>
          <a:p>
            <a:r>
              <a:rPr lang="en-GB"/>
              <a:t>17/08/2023</a:t>
            </a:r>
          </a:p>
        </p:txBody>
      </p:sp>
      <p:sp>
        <p:nvSpPr>
          <p:cNvPr id="6" name="Fußzeilenplatzhalter 5">
            <a:extLst>
              <a:ext uri="{FF2B5EF4-FFF2-40B4-BE49-F238E27FC236}">
                <a16:creationId xmlns:a16="http://schemas.microsoft.com/office/drawing/2014/main" id="{BC516872-75BC-F90B-83B9-3C201867F2F7}"/>
              </a:ext>
            </a:extLst>
          </p:cNvPr>
          <p:cNvSpPr>
            <a:spLocks noGrp="1"/>
          </p:cNvSpPr>
          <p:nvPr>
            <p:ph type="ftr" sz="quarter" idx="11"/>
          </p:nvPr>
        </p:nvSpPr>
        <p:spPr/>
        <p:txBody>
          <a:bodyPr/>
          <a:lstStyle/>
          <a:p>
            <a:r>
              <a:rPr lang="de-DE"/>
              <a:t>Übungsaufgabe 0 - Einrichtung der Entwicklungsumgebung</a:t>
            </a:r>
            <a:endParaRPr lang="en-GB"/>
          </a:p>
        </p:txBody>
      </p:sp>
      <p:sp>
        <p:nvSpPr>
          <p:cNvPr id="7" name="Foliennummernplatzhalter 6">
            <a:extLst>
              <a:ext uri="{FF2B5EF4-FFF2-40B4-BE49-F238E27FC236}">
                <a16:creationId xmlns:a16="http://schemas.microsoft.com/office/drawing/2014/main" id="{25FB1588-AC85-0157-9B47-D32B16605F4C}"/>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138818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E78F6B-D1AB-4C2F-9AC1-0529C4C9DE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331F4224-64D3-40B6-706E-B03B69B88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4504189D-5F84-9DF3-D842-032A30B68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8F1F333-5502-32A4-6C79-3592FA6EFF39}"/>
              </a:ext>
            </a:extLst>
          </p:cNvPr>
          <p:cNvSpPr>
            <a:spLocks noGrp="1"/>
          </p:cNvSpPr>
          <p:nvPr>
            <p:ph type="dt" sz="half" idx="10"/>
          </p:nvPr>
        </p:nvSpPr>
        <p:spPr/>
        <p:txBody>
          <a:bodyPr/>
          <a:lstStyle/>
          <a:p>
            <a:r>
              <a:rPr lang="en-GB"/>
              <a:t>17/08/2023</a:t>
            </a:r>
          </a:p>
        </p:txBody>
      </p:sp>
      <p:sp>
        <p:nvSpPr>
          <p:cNvPr id="6" name="Fußzeilenplatzhalter 5">
            <a:extLst>
              <a:ext uri="{FF2B5EF4-FFF2-40B4-BE49-F238E27FC236}">
                <a16:creationId xmlns:a16="http://schemas.microsoft.com/office/drawing/2014/main" id="{E7556CAE-3AA3-C330-8B82-B385758B10B9}"/>
              </a:ext>
            </a:extLst>
          </p:cNvPr>
          <p:cNvSpPr>
            <a:spLocks noGrp="1"/>
          </p:cNvSpPr>
          <p:nvPr>
            <p:ph type="ftr" sz="quarter" idx="11"/>
          </p:nvPr>
        </p:nvSpPr>
        <p:spPr/>
        <p:txBody>
          <a:bodyPr/>
          <a:lstStyle/>
          <a:p>
            <a:r>
              <a:rPr lang="de-DE"/>
              <a:t>Übungsaufgabe 0 - Einrichtung der Entwicklungsumgebung</a:t>
            </a:r>
            <a:endParaRPr lang="en-GB"/>
          </a:p>
        </p:txBody>
      </p:sp>
      <p:sp>
        <p:nvSpPr>
          <p:cNvPr id="7" name="Foliennummernplatzhalter 6">
            <a:extLst>
              <a:ext uri="{FF2B5EF4-FFF2-40B4-BE49-F238E27FC236}">
                <a16:creationId xmlns:a16="http://schemas.microsoft.com/office/drawing/2014/main" id="{B4AEAC0A-419D-A614-8D17-CDE8E5E6259E}"/>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166189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E2F2FA8-4D8A-58E5-BE3A-11571AB425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3828C5A4-8445-88F6-7BAF-0F6070E39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E9329E53-DCDA-566D-05C7-9765E844D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17/08/2023</a:t>
            </a:r>
          </a:p>
        </p:txBody>
      </p:sp>
      <p:sp>
        <p:nvSpPr>
          <p:cNvPr id="5" name="Fußzeilenplatzhalter 4">
            <a:extLst>
              <a:ext uri="{FF2B5EF4-FFF2-40B4-BE49-F238E27FC236}">
                <a16:creationId xmlns:a16="http://schemas.microsoft.com/office/drawing/2014/main" id="{03B6368D-6DCF-4CCC-6AB8-1294E7668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7EAF6697-F2B5-F0BA-C1DF-C233B4FAA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8A7D4-02FB-429D-A4BE-6AD8757BEEB9}" type="slidenum">
              <a:rPr lang="en-GB" smtClean="0"/>
              <a:t>‹Nr.›</a:t>
            </a:fld>
            <a:endParaRPr lang="en-GB"/>
          </a:p>
        </p:txBody>
      </p:sp>
    </p:spTree>
    <p:extLst>
      <p:ext uri="{BB962C8B-B14F-4D97-AF65-F5344CB8AC3E}">
        <p14:creationId xmlns:p14="http://schemas.microsoft.com/office/powerpoint/2010/main" val="84085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www.jetbrains.com/de-de/pycharm/download/?section=windows"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learn.microsoft.com/de-de/sql/ssms/download-sql-server-management-studio-ssms?view=sql-server-ver16#previous-version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hub.getdbt.com/datavault-uk/automate_dv/latest/" TargetMode="External"/><Relationship Id="rId2" Type="http://schemas.openxmlformats.org/officeDocument/2006/relationships/hyperlink" Target="https://docs.getdbt.com/docs/core/connect-data-platform/mssql-setu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fbEobQXZrpU" TargetMode="External"/><Relationship Id="rId2" Type="http://schemas.openxmlformats.org/officeDocument/2006/relationships/hyperlink" Target="https://github.com/signup?ref_cta=Sign+up&amp;ref_loc=header+logged+out&amp;ref_page=%2F&amp;source=header-home" TargetMode="External"/><Relationship Id="rId1" Type="http://schemas.openxmlformats.org/officeDocument/2006/relationships/slideLayout" Target="../slideLayouts/slideLayout2.xml"/><Relationship Id="rId5" Type="http://schemas.openxmlformats.org/officeDocument/2006/relationships/hyperlink" Target="https://education.github.com/git-cheat-sheet-education.pdf" TargetMode="External"/><Relationship Id="rId4" Type="http://schemas.openxmlformats.org/officeDocument/2006/relationships/hyperlink" Target="https://www.youtube.com/watch?v=6oMBdv2rvDA"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github.com/signup?ref_cta=Sign+up&amp;ref_loc=header+logged+out&amp;ref_page=%2F&amp;source=header-h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geeksforgeeks.org/difference-between-view-and-tabl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6BF4493-2652-829B-3B1A-BCF36258DF60}"/>
              </a:ext>
            </a:extLst>
          </p:cNvPr>
          <p:cNvSpPr/>
          <p:nvPr/>
        </p:nvSpPr>
        <p:spPr>
          <a:xfrm>
            <a:off x="629727" y="2018581"/>
            <a:ext cx="10912415" cy="268281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0AA5FEEB-457F-5CD7-D928-A8F0FB57D89D}"/>
              </a:ext>
            </a:extLst>
          </p:cNvPr>
          <p:cNvSpPr>
            <a:spLocks noGrp="1"/>
          </p:cNvSpPr>
          <p:nvPr>
            <p:ph type="ctrTitle"/>
          </p:nvPr>
        </p:nvSpPr>
        <p:spPr>
          <a:xfrm>
            <a:off x="1524000" y="1745991"/>
            <a:ext cx="9144000" cy="2387600"/>
          </a:xfrm>
        </p:spPr>
        <p:txBody>
          <a:bodyPr>
            <a:normAutofit fontScale="90000"/>
          </a:bodyPr>
          <a:lstStyle/>
          <a:p>
            <a:r>
              <a:rPr lang="de-DE" b="1" dirty="0">
                <a:latin typeface="Arial" panose="020B0604020202020204" pitchFamily="34" charset="0"/>
                <a:cs typeface="Arial" panose="020B0604020202020204" pitchFamily="34" charset="0"/>
              </a:rPr>
              <a:t>Übung 0 – Einrichtung der Entwicklungsumgebung </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8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16263613-B1EE-7537-94F1-82D2D96530B1}"/>
              </a:ext>
            </a:extLst>
          </p:cNvPr>
          <p:cNvPicPr>
            <a:picLocks noChangeAspect="1"/>
          </p:cNvPicPr>
          <p:nvPr/>
        </p:nvPicPr>
        <p:blipFill>
          <a:blip r:embed="rId2"/>
          <a:stretch>
            <a:fillRect/>
          </a:stretch>
        </p:blipFill>
        <p:spPr>
          <a:xfrm>
            <a:off x="468996" y="3479460"/>
            <a:ext cx="3379908" cy="2602893"/>
          </a:xfrm>
          <a:prstGeom prst="rect">
            <a:avLst/>
          </a:prstGeom>
        </p:spPr>
      </p:pic>
      <p:pic>
        <p:nvPicPr>
          <p:cNvPr id="10" name="Grafik 9">
            <a:extLst>
              <a:ext uri="{FF2B5EF4-FFF2-40B4-BE49-F238E27FC236}">
                <a16:creationId xmlns:a16="http://schemas.microsoft.com/office/drawing/2014/main" id="{3C8FE269-A065-FBD0-F0B8-2322F9B7747B}"/>
              </a:ext>
            </a:extLst>
          </p:cNvPr>
          <p:cNvPicPr>
            <a:picLocks noChangeAspect="1"/>
          </p:cNvPicPr>
          <p:nvPr/>
        </p:nvPicPr>
        <p:blipFill>
          <a:blip r:embed="rId3"/>
          <a:stretch>
            <a:fillRect/>
          </a:stretch>
        </p:blipFill>
        <p:spPr>
          <a:xfrm>
            <a:off x="4406046" y="3477791"/>
            <a:ext cx="3379908" cy="2602894"/>
          </a:xfrm>
          <a:prstGeom prst="rect">
            <a:avLst/>
          </a:prstGeom>
        </p:spPr>
      </p:pic>
      <p:pic>
        <p:nvPicPr>
          <p:cNvPr id="11" name="Grafik 10">
            <a:extLst>
              <a:ext uri="{FF2B5EF4-FFF2-40B4-BE49-F238E27FC236}">
                <a16:creationId xmlns:a16="http://schemas.microsoft.com/office/drawing/2014/main" id="{6DB575AC-59E0-9894-D40B-B3CC67657667}"/>
              </a:ext>
            </a:extLst>
          </p:cNvPr>
          <p:cNvPicPr>
            <a:picLocks noChangeAspect="1"/>
          </p:cNvPicPr>
          <p:nvPr/>
        </p:nvPicPr>
        <p:blipFill>
          <a:blip r:embed="rId4"/>
          <a:stretch>
            <a:fillRect/>
          </a:stretch>
        </p:blipFill>
        <p:spPr>
          <a:xfrm>
            <a:off x="8153400" y="3483958"/>
            <a:ext cx="3569604" cy="2602893"/>
          </a:xfrm>
          <a:prstGeom prst="rect">
            <a:avLst/>
          </a:prstGeom>
        </p:spPr>
      </p:pic>
      <p:sp>
        <p:nvSpPr>
          <p:cNvPr id="12" name="Rechteck 11">
            <a:extLst>
              <a:ext uri="{FF2B5EF4-FFF2-40B4-BE49-F238E27FC236}">
                <a16:creationId xmlns:a16="http://schemas.microsoft.com/office/drawing/2014/main" id="{716BE479-9CBF-405E-1CA8-C116A4CAA26C}"/>
              </a:ext>
            </a:extLst>
          </p:cNvPr>
          <p:cNvSpPr/>
          <p:nvPr/>
        </p:nvSpPr>
        <p:spPr>
          <a:xfrm>
            <a:off x="3463284" y="364730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3" name="Rechteck 12">
            <a:extLst>
              <a:ext uri="{FF2B5EF4-FFF2-40B4-BE49-F238E27FC236}">
                <a16:creationId xmlns:a16="http://schemas.microsoft.com/office/drawing/2014/main" id="{4CF68B4F-E2B5-B44A-0510-AF700663BDAF}"/>
              </a:ext>
            </a:extLst>
          </p:cNvPr>
          <p:cNvSpPr/>
          <p:nvPr/>
        </p:nvSpPr>
        <p:spPr>
          <a:xfrm>
            <a:off x="7399455" y="364730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14" name="Rechteck 13">
            <a:extLst>
              <a:ext uri="{FF2B5EF4-FFF2-40B4-BE49-F238E27FC236}">
                <a16:creationId xmlns:a16="http://schemas.microsoft.com/office/drawing/2014/main" id="{9DFC673A-BB85-3D51-3515-BAB87FD96B86}"/>
              </a:ext>
            </a:extLst>
          </p:cNvPr>
          <p:cNvSpPr/>
          <p:nvPr/>
        </p:nvSpPr>
        <p:spPr>
          <a:xfrm>
            <a:off x="11341684" y="369891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15" name="Textfeld 14">
            <a:extLst>
              <a:ext uri="{FF2B5EF4-FFF2-40B4-BE49-F238E27FC236}">
                <a16:creationId xmlns:a16="http://schemas.microsoft.com/office/drawing/2014/main" id="{C8BBCB4F-CFED-4681-BBE4-41C4AC7BA7D2}"/>
              </a:ext>
            </a:extLst>
          </p:cNvPr>
          <p:cNvSpPr txBox="1"/>
          <p:nvPr/>
        </p:nvSpPr>
        <p:spPr>
          <a:xfrm>
            <a:off x="165340" y="1638256"/>
            <a:ext cx="10194985" cy="1200329"/>
          </a:xfrm>
          <a:prstGeom prst="rect">
            <a:avLst/>
          </a:prstGeom>
          <a:noFill/>
        </p:spPr>
        <p:txBody>
          <a:bodyPr wrap="square" rtlCol="0">
            <a:spAutoFit/>
          </a:bodyPr>
          <a:lstStyle/>
          <a:p>
            <a:pPr marL="342900" indent="-342900">
              <a:buFont typeface="+mj-lt"/>
              <a:buAutoNum type="arabicPeriod" startAt="6"/>
            </a:pPr>
            <a:r>
              <a:rPr lang="de-DE" dirty="0"/>
              <a:t>Wählen Sie </a:t>
            </a:r>
            <a:r>
              <a:rPr lang="de-DE" b="1" dirty="0" err="1"/>
              <a:t>Checkout</a:t>
            </a:r>
            <a:r>
              <a:rPr lang="de-DE" b="1" dirty="0"/>
              <a:t> Windows-</a:t>
            </a:r>
            <a:r>
              <a:rPr lang="de-DE" b="1" dirty="0" err="1"/>
              <a:t>sytle</a:t>
            </a:r>
            <a:r>
              <a:rPr lang="de-DE" b="1" dirty="0"/>
              <a:t>, </a:t>
            </a:r>
            <a:r>
              <a:rPr lang="de-DE" b="1" dirty="0" err="1"/>
              <a:t>commit</a:t>
            </a:r>
            <a:r>
              <a:rPr lang="de-DE" b="1" dirty="0"/>
              <a:t> Unix-style </a:t>
            </a:r>
            <a:r>
              <a:rPr lang="de-DE" b="1" dirty="0" err="1"/>
              <a:t>line</a:t>
            </a:r>
            <a:r>
              <a:rPr lang="de-DE" b="1" dirty="0"/>
              <a:t> </a:t>
            </a:r>
            <a:r>
              <a:rPr lang="de-DE" b="1" dirty="0" err="1"/>
              <a:t>endings</a:t>
            </a:r>
            <a:r>
              <a:rPr lang="de-DE" b="1" dirty="0"/>
              <a:t> </a:t>
            </a:r>
            <a:r>
              <a:rPr lang="de-DE" dirty="0"/>
              <a:t>aus und drücken Sie auf </a:t>
            </a:r>
            <a:r>
              <a:rPr lang="de-DE" b="1" dirty="0"/>
              <a:t>Next</a:t>
            </a:r>
            <a:r>
              <a:rPr lang="de-DE" dirty="0"/>
              <a:t>.</a:t>
            </a:r>
          </a:p>
          <a:p>
            <a:pPr marL="342900" indent="-342900">
              <a:buFont typeface="+mj-lt"/>
              <a:buAutoNum type="arabicPeriod" startAt="6"/>
            </a:pPr>
            <a:r>
              <a:rPr lang="de-DE" dirty="0"/>
              <a:t>Wählen Sie </a:t>
            </a:r>
            <a:r>
              <a:rPr lang="de-DE" b="1" dirty="0"/>
              <a:t>Use </a:t>
            </a:r>
            <a:r>
              <a:rPr lang="de-DE" b="1" dirty="0" err="1"/>
              <a:t>MinTTY</a:t>
            </a:r>
            <a:r>
              <a:rPr lang="de-DE" b="1" dirty="0"/>
              <a:t> </a:t>
            </a:r>
            <a:r>
              <a:rPr lang="de-DE" dirty="0"/>
              <a:t>aus und drücken Sie auf </a:t>
            </a:r>
            <a:r>
              <a:rPr lang="de-DE" b="1" dirty="0"/>
              <a:t>Next</a:t>
            </a:r>
            <a:r>
              <a:rPr lang="de-DE" dirty="0"/>
              <a:t>.</a:t>
            </a:r>
          </a:p>
          <a:p>
            <a:pPr marL="342900" indent="-342900">
              <a:buFont typeface="+mj-lt"/>
              <a:buAutoNum type="arabicPeriod" startAt="6"/>
            </a:pPr>
            <a:r>
              <a:rPr lang="de-DE" dirty="0"/>
              <a:t>Wählen Sie </a:t>
            </a:r>
            <a:r>
              <a:rPr lang="de-DE" b="1" dirty="0"/>
              <a:t>fast-forward </a:t>
            </a:r>
            <a:r>
              <a:rPr lang="de-DE" b="1" dirty="0" err="1"/>
              <a:t>or</a:t>
            </a:r>
            <a:r>
              <a:rPr lang="de-DE" b="1" dirty="0"/>
              <a:t> </a:t>
            </a:r>
            <a:r>
              <a:rPr lang="de-DE" b="1" dirty="0" err="1"/>
              <a:t>merger</a:t>
            </a:r>
            <a:r>
              <a:rPr lang="de-DE" dirty="0"/>
              <a:t> aus und drücken Sie auf </a:t>
            </a:r>
            <a:r>
              <a:rPr lang="de-DE" b="1" dirty="0"/>
              <a:t>Next</a:t>
            </a:r>
            <a:r>
              <a:rPr lang="de-DE" dirty="0"/>
              <a:t>.</a:t>
            </a:r>
          </a:p>
        </p:txBody>
      </p:sp>
      <p:sp>
        <p:nvSpPr>
          <p:cNvPr id="16" name="Rechteck 15">
            <a:extLst>
              <a:ext uri="{FF2B5EF4-FFF2-40B4-BE49-F238E27FC236}">
                <a16:creationId xmlns:a16="http://schemas.microsoft.com/office/drawing/2014/main" id="{4965605C-C385-0F5B-10ED-FCB8D7534896}"/>
              </a:ext>
            </a:extLst>
          </p:cNvPr>
          <p:cNvSpPr/>
          <p:nvPr/>
        </p:nvSpPr>
        <p:spPr>
          <a:xfrm>
            <a:off x="642138" y="4130387"/>
            <a:ext cx="2939262" cy="5365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CD067804-BE85-6E42-8EC9-C00707F52890}"/>
              </a:ext>
            </a:extLst>
          </p:cNvPr>
          <p:cNvSpPr/>
          <p:nvPr/>
        </p:nvSpPr>
        <p:spPr>
          <a:xfrm>
            <a:off x="4604040" y="4130387"/>
            <a:ext cx="2944073" cy="5365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6182AE9B-2530-AB72-0097-C889B88164D7}"/>
              </a:ext>
            </a:extLst>
          </p:cNvPr>
          <p:cNvSpPr/>
          <p:nvPr/>
        </p:nvSpPr>
        <p:spPr>
          <a:xfrm>
            <a:off x="8343096" y="4182022"/>
            <a:ext cx="3121410" cy="4332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504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FDD64432-8B15-7AF7-6824-C0C64C1DAA69}"/>
              </a:ext>
            </a:extLst>
          </p:cNvPr>
          <p:cNvPicPr>
            <a:picLocks noChangeAspect="1"/>
          </p:cNvPicPr>
          <p:nvPr/>
        </p:nvPicPr>
        <p:blipFill>
          <a:blip r:embed="rId2"/>
          <a:stretch>
            <a:fillRect/>
          </a:stretch>
        </p:blipFill>
        <p:spPr>
          <a:xfrm>
            <a:off x="480685" y="3422985"/>
            <a:ext cx="3635072" cy="2718135"/>
          </a:xfrm>
          <a:prstGeom prst="rect">
            <a:avLst/>
          </a:prstGeom>
        </p:spPr>
      </p:pic>
      <p:pic>
        <p:nvPicPr>
          <p:cNvPr id="10" name="Grafik 9">
            <a:extLst>
              <a:ext uri="{FF2B5EF4-FFF2-40B4-BE49-F238E27FC236}">
                <a16:creationId xmlns:a16="http://schemas.microsoft.com/office/drawing/2014/main" id="{6372A032-A79E-8F9C-CDE5-D0186F15E99B}"/>
              </a:ext>
            </a:extLst>
          </p:cNvPr>
          <p:cNvPicPr>
            <a:picLocks noChangeAspect="1"/>
          </p:cNvPicPr>
          <p:nvPr/>
        </p:nvPicPr>
        <p:blipFill>
          <a:blip r:embed="rId3"/>
          <a:stretch>
            <a:fillRect/>
          </a:stretch>
        </p:blipFill>
        <p:spPr>
          <a:xfrm>
            <a:off x="4825516" y="3433997"/>
            <a:ext cx="3327884" cy="2718135"/>
          </a:xfrm>
          <a:prstGeom prst="rect">
            <a:avLst/>
          </a:prstGeom>
        </p:spPr>
      </p:pic>
      <p:pic>
        <p:nvPicPr>
          <p:cNvPr id="11" name="Grafik 10">
            <a:extLst>
              <a:ext uri="{FF2B5EF4-FFF2-40B4-BE49-F238E27FC236}">
                <a16:creationId xmlns:a16="http://schemas.microsoft.com/office/drawing/2014/main" id="{F0562312-5510-9422-15D2-5FCD88BEDF0E}"/>
              </a:ext>
            </a:extLst>
          </p:cNvPr>
          <p:cNvPicPr>
            <a:picLocks noChangeAspect="1"/>
          </p:cNvPicPr>
          <p:nvPr/>
        </p:nvPicPr>
        <p:blipFill>
          <a:blip r:embed="rId4"/>
          <a:stretch>
            <a:fillRect/>
          </a:stretch>
        </p:blipFill>
        <p:spPr>
          <a:xfrm>
            <a:off x="8610600" y="3433997"/>
            <a:ext cx="3186495" cy="2718135"/>
          </a:xfrm>
          <a:prstGeom prst="rect">
            <a:avLst/>
          </a:prstGeom>
        </p:spPr>
      </p:pic>
      <p:sp>
        <p:nvSpPr>
          <p:cNvPr id="12" name="Rechteck 11">
            <a:extLst>
              <a:ext uri="{FF2B5EF4-FFF2-40B4-BE49-F238E27FC236}">
                <a16:creationId xmlns:a16="http://schemas.microsoft.com/office/drawing/2014/main" id="{1AE28CFE-A3EE-A2A4-384A-496AA55CDB0D}"/>
              </a:ext>
            </a:extLst>
          </p:cNvPr>
          <p:cNvSpPr/>
          <p:nvPr/>
        </p:nvSpPr>
        <p:spPr>
          <a:xfrm>
            <a:off x="3730207" y="363659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
        <p:nvSpPr>
          <p:cNvPr id="13" name="Rechteck 12">
            <a:extLst>
              <a:ext uri="{FF2B5EF4-FFF2-40B4-BE49-F238E27FC236}">
                <a16:creationId xmlns:a16="http://schemas.microsoft.com/office/drawing/2014/main" id="{FD3EC439-FF4F-A2B3-45E4-ED12D59EA783}"/>
              </a:ext>
            </a:extLst>
          </p:cNvPr>
          <p:cNvSpPr/>
          <p:nvPr/>
        </p:nvSpPr>
        <p:spPr>
          <a:xfrm>
            <a:off x="7701233" y="3636599"/>
            <a:ext cx="452167"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14" name="Rechteck 13">
            <a:extLst>
              <a:ext uri="{FF2B5EF4-FFF2-40B4-BE49-F238E27FC236}">
                <a16:creationId xmlns:a16="http://schemas.microsoft.com/office/drawing/2014/main" id="{CC3284B3-7C5A-C5D2-25E1-4B50523D7ED4}"/>
              </a:ext>
            </a:extLst>
          </p:cNvPr>
          <p:cNvSpPr/>
          <p:nvPr/>
        </p:nvSpPr>
        <p:spPr>
          <a:xfrm>
            <a:off x="11344928" y="3636599"/>
            <a:ext cx="452167"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
        <p:nvSpPr>
          <p:cNvPr id="15" name="Textfeld 14">
            <a:extLst>
              <a:ext uri="{FF2B5EF4-FFF2-40B4-BE49-F238E27FC236}">
                <a16:creationId xmlns:a16="http://schemas.microsoft.com/office/drawing/2014/main" id="{BB7214B0-8EEF-0FBA-0CE8-F81F6469EA08}"/>
              </a:ext>
            </a:extLst>
          </p:cNvPr>
          <p:cNvSpPr txBox="1"/>
          <p:nvPr/>
        </p:nvSpPr>
        <p:spPr>
          <a:xfrm>
            <a:off x="217098" y="1642768"/>
            <a:ext cx="10194985" cy="923330"/>
          </a:xfrm>
          <a:prstGeom prst="rect">
            <a:avLst/>
          </a:prstGeom>
          <a:noFill/>
        </p:spPr>
        <p:txBody>
          <a:bodyPr wrap="square" rtlCol="0">
            <a:spAutoFit/>
          </a:bodyPr>
          <a:lstStyle/>
          <a:p>
            <a:pPr marL="342900" indent="-342900">
              <a:buFont typeface="+mj-lt"/>
              <a:buAutoNum type="arabicPeriod" startAt="9"/>
            </a:pPr>
            <a:r>
              <a:rPr lang="de-DE" dirty="0"/>
              <a:t>Wählen Sie </a:t>
            </a:r>
            <a:r>
              <a:rPr lang="de-DE" b="1" dirty="0" err="1"/>
              <a:t>Git</a:t>
            </a:r>
            <a:r>
              <a:rPr lang="de-DE" b="1" dirty="0"/>
              <a:t> </a:t>
            </a:r>
            <a:r>
              <a:rPr lang="de-DE" b="1" dirty="0" err="1"/>
              <a:t>Credential</a:t>
            </a:r>
            <a:r>
              <a:rPr lang="de-DE" b="1" dirty="0"/>
              <a:t> Manager </a:t>
            </a:r>
            <a:r>
              <a:rPr lang="de-DE" dirty="0"/>
              <a:t>aus und drücken Sie auf </a:t>
            </a:r>
            <a:r>
              <a:rPr lang="de-DE" b="1" dirty="0"/>
              <a:t>Next</a:t>
            </a:r>
            <a:r>
              <a:rPr lang="de-DE" dirty="0"/>
              <a:t>.</a:t>
            </a:r>
          </a:p>
          <a:p>
            <a:pPr marL="342900" indent="-342900">
              <a:buFont typeface="+mj-lt"/>
              <a:buAutoNum type="arabicPeriod" startAt="9"/>
            </a:pPr>
            <a:r>
              <a:rPr lang="de-DE" dirty="0"/>
              <a:t>Wählen Sie </a:t>
            </a:r>
            <a:r>
              <a:rPr lang="de-DE" b="1" dirty="0" err="1"/>
              <a:t>Enable</a:t>
            </a:r>
            <a:r>
              <a:rPr lang="de-DE" b="1" dirty="0"/>
              <a:t> </a:t>
            </a:r>
            <a:r>
              <a:rPr lang="de-DE" b="1" dirty="0" err="1"/>
              <a:t>file</a:t>
            </a:r>
            <a:r>
              <a:rPr lang="de-DE" b="1" dirty="0"/>
              <a:t> </a:t>
            </a:r>
            <a:r>
              <a:rPr lang="de-DE" b="1" dirty="0" err="1"/>
              <a:t>system</a:t>
            </a:r>
            <a:r>
              <a:rPr lang="de-DE" b="1" dirty="0"/>
              <a:t> </a:t>
            </a:r>
            <a:r>
              <a:rPr lang="de-DE" b="1" dirty="0" err="1"/>
              <a:t>caching</a:t>
            </a:r>
            <a:r>
              <a:rPr lang="de-DE" b="1" dirty="0"/>
              <a:t> </a:t>
            </a:r>
            <a:r>
              <a:rPr lang="de-DE" dirty="0"/>
              <a:t>aus und drücken auf </a:t>
            </a:r>
            <a:r>
              <a:rPr lang="de-DE" b="1" dirty="0"/>
              <a:t>Next</a:t>
            </a:r>
            <a:r>
              <a:rPr lang="de-DE" dirty="0"/>
              <a:t>. </a:t>
            </a:r>
          </a:p>
          <a:p>
            <a:pPr marL="342900" indent="-342900">
              <a:buFont typeface="+mj-lt"/>
              <a:buAutoNum type="arabicPeriod" startAt="9"/>
            </a:pPr>
            <a:r>
              <a:rPr lang="de-DE" dirty="0"/>
              <a:t>Wählen Sie </a:t>
            </a:r>
            <a:r>
              <a:rPr lang="de-DE" b="1" dirty="0"/>
              <a:t>keine Experimental Options </a:t>
            </a:r>
            <a:r>
              <a:rPr lang="de-DE" dirty="0"/>
              <a:t>aus und drücken Sie auf </a:t>
            </a:r>
            <a:r>
              <a:rPr lang="de-DE" b="1" dirty="0" err="1"/>
              <a:t>Install</a:t>
            </a:r>
            <a:r>
              <a:rPr lang="de-DE" dirty="0"/>
              <a:t>. </a:t>
            </a:r>
          </a:p>
        </p:txBody>
      </p:sp>
      <p:sp>
        <p:nvSpPr>
          <p:cNvPr id="3" name="Rechteck 2">
            <a:extLst>
              <a:ext uri="{FF2B5EF4-FFF2-40B4-BE49-F238E27FC236}">
                <a16:creationId xmlns:a16="http://schemas.microsoft.com/office/drawing/2014/main" id="{2A57C88E-7F19-626C-B521-32650BA87214}"/>
              </a:ext>
            </a:extLst>
          </p:cNvPr>
          <p:cNvSpPr/>
          <p:nvPr/>
        </p:nvSpPr>
        <p:spPr>
          <a:xfrm>
            <a:off x="642138" y="4130387"/>
            <a:ext cx="2939262" cy="4674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49E77BAE-D6E4-096A-5FA8-C7F75E05FF9E}"/>
              </a:ext>
            </a:extLst>
          </p:cNvPr>
          <p:cNvSpPr/>
          <p:nvPr/>
        </p:nvSpPr>
        <p:spPr>
          <a:xfrm>
            <a:off x="4988054" y="4159125"/>
            <a:ext cx="2939262" cy="5365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D68B165F-3DDC-72A5-5A2C-933CA4A5BB86}"/>
              </a:ext>
            </a:extLst>
          </p:cNvPr>
          <p:cNvSpPr/>
          <p:nvPr/>
        </p:nvSpPr>
        <p:spPr>
          <a:xfrm>
            <a:off x="8757959" y="4138123"/>
            <a:ext cx="2939262" cy="11458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939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3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2" name="Grafik 11">
            <a:extLst>
              <a:ext uri="{FF2B5EF4-FFF2-40B4-BE49-F238E27FC236}">
                <a16:creationId xmlns:a16="http://schemas.microsoft.com/office/drawing/2014/main" id="{D3F05066-3BB1-6E4B-C29E-FD270A93EB06}"/>
              </a:ext>
            </a:extLst>
          </p:cNvPr>
          <p:cNvPicPr>
            <a:picLocks noChangeAspect="1"/>
          </p:cNvPicPr>
          <p:nvPr/>
        </p:nvPicPr>
        <p:blipFill>
          <a:blip r:embed="rId2"/>
          <a:stretch>
            <a:fillRect/>
          </a:stretch>
        </p:blipFill>
        <p:spPr>
          <a:xfrm>
            <a:off x="562155" y="3878023"/>
            <a:ext cx="5890403" cy="2297331"/>
          </a:xfrm>
          <a:prstGeom prst="rect">
            <a:avLst/>
          </a:prstGeom>
        </p:spPr>
      </p:pic>
      <p:sp>
        <p:nvSpPr>
          <p:cNvPr id="13" name="Textfeld 12">
            <a:extLst>
              <a:ext uri="{FF2B5EF4-FFF2-40B4-BE49-F238E27FC236}">
                <a16:creationId xmlns:a16="http://schemas.microsoft.com/office/drawing/2014/main" id="{2C5DB451-8E1E-393B-9FE3-F505E3540364}"/>
              </a:ext>
            </a:extLst>
          </p:cNvPr>
          <p:cNvSpPr txBox="1"/>
          <p:nvPr/>
        </p:nvSpPr>
        <p:spPr>
          <a:xfrm>
            <a:off x="372374" y="1681151"/>
            <a:ext cx="10194985" cy="2031325"/>
          </a:xfrm>
          <a:prstGeom prst="rect">
            <a:avLst/>
          </a:prstGeom>
          <a:noFill/>
        </p:spPr>
        <p:txBody>
          <a:bodyPr wrap="square" rtlCol="0">
            <a:spAutoFit/>
          </a:bodyPr>
          <a:lstStyle/>
          <a:p>
            <a:pPr algn="just"/>
            <a:r>
              <a:rPr lang="de-DE" dirty="0" err="1"/>
              <a:t>PyCharm</a:t>
            </a:r>
            <a:r>
              <a:rPr lang="de-DE" dirty="0"/>
              <a:t> ist eine Entwicklungsumgebung für das Erstellen von Programmcode (insbesondere mit Python).  Im Rahmen dieser Fallstudie ist es vorgesehen, eigenen Programmcode mit der Datenbanksprache SQL (Structured Query Language) zu verfassen. Um das Verfassen von Code einfacher und übersichtlicher für den Nutzer zu machen, wird deswegen </a:t>
            </a:r>
            <a:r>
              <a:rPr lang="de-DE" dirty="0" err="1"/>
              <a:t>PyCharm</a:t>
            </a:r>
            <a:r>
              <a:rPr lang="de-DE" dirty="0"/>
              <a:t> genutzt. Folgen Sie den nächsten Schritten, um </a:t>
            </a:r>
            <a:r>
              <a:rPr lang="de-DE" dirty="0" err="1"/>
              <a:t>PyCharm</a:t>
            </a:r>
            <a:r>
              <a:rPr lang="de-DE" dirty="0"/>
              <a:t> zu installieren.</a:t>
            </a:r>
          </a:p>
          <a:p>
            <a:pPr marL="800100" lvl="1" indent="-342900">
              <a:buFont typeface="+mj-lt"/>
              <a:buAutoNum type="arabicPeriod"/>
            </a:pPr>
            <a:r>
              <a:rPr lang="de-DE" dirty="0"/>
              <a:t>Laden Sie sich die kostenlose </a:t>
            </a:r>
            <a:r>
              <a:rPr lang="de-DE" b="1" dirty="0" err="1"/>
              <a:t>PyCharm</a:t>
            </a:r>
            <a:r>
              <a:rPr lang="de-DE" b="1" dirty="0"/>
              <a:t> Community Edition </a:t>
            </a:r>
            <a:r>
              <a:rPr lang="de-DE" dirty="0"/>
              <a:t>herunter. </a:t>
            </a:r>
            <a:r>
              <a:rPr lang="de-DE" b="1" dirty="0"/>
              <a:t>Link: </a:t>
            </a:r>
            <a:r>
              <a:rPr lang="de-DE" dirty="0">
                <a:hlinkClick r:id="rId3"/>
              </a:rPr>
              <a:t>https://www.jetbrains.com/de-de/pycharm/download/?section=windows</a:t>
            </a:r>
            <a:r>
              <a:rPr lang="de-DE" dirty="0"/>
              <a:t> </a:t>
            </a:r>
            <a:endParaRPr lang="en-GB" dirty="0"/>
          </a:p>
        </p:txBody>
      </p:sp>
      <p:sp>
        <p:nvSpPr>
          <p:cNvPr id="14" name="Rechteck 13">
            <a:extLst>
              <a:ext uri="{FF2B5EF4-FFF2-40B4-BE49-F238E27FC236}">
                <a16:creationId xmlns:a16="http://schemas.microsoft.com/office/drawing/2014/main" id="{6A6061F7-B6B8-9C75-1A7B-9104E079FF9B}"/>
              </a:ext>
            </a:extLst>
          </p:cNvPr>
          <p:cNvSpPr/>
          <p:nvPr/>
        </p:nvSpPr>
        <p:spPr>
          <a:xfrm>
            <a:off x="976222" y="5235766"/>
            <a:ext cx="2467155" cy="52896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55853A2A-B434-8089-D19F-F70157CDDD7A}"/>
              </a:ext>
            </a:extLst>
          </p:cNvPr>
          <p:cNvSpPr/>
          <p:nvPr/>
        </p:nvSpPr>
        <p:spPr>
          <a:xfrm>
            <a:off x="5983137" y="550024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Tree>
    <p:extLst>
      <p:ext uri="{BB962C8B-B14F-4D97-AF65-F5344CB8AC3E}">
        <p14:creationId xmlns:p14="http://schemas.microsoft.com/office/powerpoint/2010/main" val="325642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083B999A-86E1-2927-F4FD-C0D821C2A4FC}"/>
              </a:ext>
            </a:extLst>
          </p:cNvPr>
          <p:cNvPicPr>
            <a:picLocks noChangeAspect="1"/>
          </p:cNvPicPr>
          <p:nvPr/>
        </p:nvPicPr>
        <p:blipFill>
          <a:blip r:embed="rId2"/>
          <a:stretch>
            <a:fillRect/>
          </a:stretch>
        </p:blipFill>
        <p:spPr>
          <a:xfrm>
            <a:off x="371264" y="3696128"/>
            <a:ext cx="3558814" cy="2449902"/>
          </a:xfrm>
          <a:prstGeom prst="rect">
            <a:avLst/>
          </a:prstGeom>
        </p:spPr>
      </p:pic>
      <p:pic>
        <p:nvPicPr>
          <p:cNvPr id="10" name="Grafik 9">
            <a:extLst>
              <a:ext uri="{FF2B5EF4-FFF2-40B4-BE49-F238E27FC236}">
                <a16:creationId xmlns:a16="http://schemas.microsoft.com/office/drawing/2014/main" id="{879D48CB-F25A-F75B-81D3-920F8AB6E22A}"/>
              </a:ext>
            </a:extLst>
          </p:cNvPr>
          <p:cNvPicPr>
            <a:picLocks noChangeAspect="1"/>
          </p:cNvPicPr>
          <p:nvPr/>
        </p:nvPicPr>
        <p:blipFill>
          <a:blip r:embed="rId3"/>
          <a:stretch>
            <a:fillRect/>
          </a:stretch>
        </p:blipFill>
        <p:spPr>
          <a:xfrm>
            <a:off x="8261924" y="3696128"/>
            <a:ext cx="3659956" cy="2449902"/>
          </a:xfrm>
          <a:prstGeom prst="rect">
            <a:avLst/>
          </a:prstGeom>
        </p:spPr>
      </p:pic>
      <p:pic>
        <p:nvPicPr>
          <p:cNvPr id="11" name="Grafik 10">
            <a:extLst>
              <a:ext uri="{FF2B5EF4-FFF2-40B4-BE49-F238E27FC236}">
                <a16:creationId xmlns:a16="http://schemas.microsoft.com/office/drawing/2014/main" id="{75AF49E4-C7B1-651D-8D33-D39520F29A82}"/>
              </a:ext>
            </a:extLst>
          </p:cNvPr>
          <p:cNvPicPr>
            <a:picLocks noChangeAspect="1"/>
          </p:cNvPicPr>
          <p:nvPr/>
        </p:nvPicPr>
        <p:blipFill>
          <a:blip r:embed="rId4"/>
          <a:stretch>
            <a:fillRect/>
          </a:stretch>
        </p:blipFill>
        <p:spPr>
          <a:xfrm>
            <a:off x="4252957" y="3696128"/>
            <a:ext cx="3576385" cy="2449902"/>
          </a:xfrm>
          <a:prstGeom prst="rect">
            <a:avLst/>
          </a:prstGeom>
        </p:spPr>
      </p:pic>
      <p:sp>
        <p:nvSpPr>
          <p:cNvPr id="12" name="Textfeld 11">
            <a:extLst>
              <a:ext uri="{FF2B5EF4-FFF2-40B4-BE49-F238E27FC236}">
                <a16:creationId xmlns:a16="http://schemas.microsoft.com/office/drawing/2014/main" id="{B9D8585B-768B-F020-DD5D-9D165B7DD11E}"/>
              </a:ext>
            </a:extLst>
          </p:cNvPr>
          <p:cNvSpPr txBox="1"/>
          <p:nvPr/>
        </p:nvSpPr>
        <p:spPr>
          <a:xfrm>
            <a:off x="86264" y="1696224"/>
            <a:ext cx="10308566" cy="1754326"/>
          </a:xfrm>
          <a:prstGeom prst="rect">
            <a:avLst/>
          </a:prstGeom>
          <a:noFill/>
        </p:spPr>
        <p:txBody>
          <a:bodyPr wrap="square" rtlCol="0">
            <a:spAutoFit/>
          </a:bodyPr>
          <a:lstStyle/>
          <a:p>
            <a:pPr marL="342900" indent="-342900">
              <a:buFont typeface="+mj-lt"/>
              <a:buAutoNum type="arabicPeriod" startAt="2"/>
            </a:pPr>
            <a:r>
              <a:rPr lang="de-DE" dirty="0"/>
              <a:t>Starten Sie die </a:t>
            </a:r>
            <a:r>
              <a:rPr lang="de-DE" b="1" dirty="0"/>
              <a:t>.exe </a:t>
            </a:r>
            <a:r>
              <a:rPr lang="de-DE" dirty="0"/>
              <a:t>Datei. Wählen Sie anschließend </a:t>
            </a:r>
            <a:r>
              <a:rPr lang="de-DE" b="1" dirty="0"/>
              <a:t>alle Installationsoptionen </a:t>
            </a:r>
            <a:r>
              <a:rPr lang="de-DE" dirty="0"/>
              <a:t>aus und drücken Sie auf </a:t>
            </a:r>
            <a:r>
              <a:rPr lang="de-DE" b="1" dirty="0"/>
              <a:t>Next</a:t>
            </a:r>
            <a:r>
              <a:rPr lang="de-DE" dirty="0"/>
              <a:t>. </a:t>
            </a:r>
          </a:p>
          <a:p>
            <a:pPr marL="342900" indent="-342900">
              <a:buFont typeface="+mj-lt"/>
              <a:buAutoNum type="arabicPeriod" startAt="2"/>
            </a:pPr>
            <a:r>
              <a:rPr lang="de-DE" dirty="0"/>
              <a:t>Wählen Sie einen </a:t>
            </a:r>
            <a:r>
              <a:rPr lang="de-DE" b="1" dirty="0"/>
              <a:t>geeigneten Installationspfad</a:t>
            </a:r>
            <a:r>
              <a:rPr lang="de-DE" dirty="0"/>
              <a:t> (am besten Default lassen) aus und drücken Sie auf </a:t>
            </a:r>
            <a:r>
              <a:rPr lang="de-DE" b="1" dirty="0"/>
              <a:t>Next</a:t>
            </a:r>
            <a:r>
              <a:rPr lang="de-DE" dirty="0"/>
              <a:t>. Stellen Sie sicher, dass genug Speicher auf ihrem Rechner vorhanden ist.</a:t>
            </a:r>
          </a:p>
          <a:p>
            <a:pPr marL="342900" indent="-342900">
              <a:buFont typeface="+mj-lt"/>
              <a:buAutoNum type="arabicPeriod" startAt="2"/>
            </a:pPr>
            <a:r>
              <a:rPr lang="de-DE" dirty="0"/>
              <a:t>Bestimmen Sie einen </a:t>
            </a:r>
            <a:r>
              <a:rPr lang="de-DE" b="1" dirty="0"/>
              <a:t>Startmenü Ordner </a:t>
            </a:r>
            <a:r>
              <a:rPr lang="de-DE" dirty="0"/>
              <a:t>(am besten Default lassen) und drücken Sie auf </a:t>
            </a:r>
            <a:r>
              <a:rPr lang="de-DE" b="1" dirty="0" err="1"/>
              <a:t>Install</a:t>
            </a:r>
            <a:r>
              <a:rPr lang="de-DE" dirty="0"/>
              <a:t>. </a:t>
            </a:r>
          </a:p>
        </p:txBody>
      </p:sp>
      <p:sp>
        <p:nvSpPr>
          <p:cNvPr id="13" name="Rechteck 12">
            <a:extLst>
              <a:ext uri="{FF2B5EF4-FFF2-40B4-BE49-F238E27FC236}">
                <a16:creationId xmlns:a16="http://schemas.microsoft.com/office/drawing/2014/main" id="{839084B3-2ABE-1D76-05EE-3FFC22C75F04}"/>
              </a:ext>
            </a:extLst>
          </p:cNvPr>
          <p:cNvSpPr/>
          <p:nvPr/>
        </p:nvSpPr>
        <p:spPr>
          <a:xfrm>
            <a:off x="379822" y="370935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4" name="Rechteck 13">
            <a:extLst>
              <a:ext uri="{FF2B5EF4-FFF2-40B4-BE49-F238E27FC236}">
                <a16:creationId xmlns:a16="http://schemas.microsoft.com/office/drawing/2014/main" id="{4FB617D6-A70A-CDFF-7DFE-6CD296A43862}"/>
              </a:ext>
            </a:extLst>
          </p:cNvPr>
          <p:cNvSpPr/>
          <p:nvPr/>
        </p:nvSpPr>
        <p:spPr>
          <a:xfrm>
            <a:off x="4252957" y="376848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5" name="Rechteck 14">
            <a:extLst>
              <a:ext uri="{FF2B5EF4-FFF2-40B4-BE49-F238E27FC236}">
                <a16:creationId xmlns:a16="http://schemas.microsoft.com/office/drawing/2014/main" id="{FB114C47-C0D8-7BD1-4897-533916C1ACA7}"/>
              </a:ext>
            </a:extLst>
          </p:cNvPr>
          <p:cNvSpPr/>
          <p:nvPr/>
        </p:nvSpPr>
        <p:spPr>
          <a:xfrm>
            <a:off x="8343181" y="370935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3" name="Rechteck 2">
            <a:extLst>
              <a:ext uri="{FF2B5EF4-FFF2-40B4-BE49-F238E27FC236}">
                <a16:creationId xmlns:a16="http://schemas.microsoft.com/office/drawing/2014/main" id="{E06C423A-4556-3C52-523A-124F7B35FDD3}"/>
              </a:ext>
            </a:extLst>
          </p:cNvPr>
          <p:cNvSpPr/>
          <p:nvPr/>
        </p:nvSpPr>
        <p:spPr>
          <a:xfrm>
            <a:off x="445637" y="4205969"/>
            <a:ext cx="3374738" cy="14107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5CCC8674-A790-3413-F459-72A979172F15}"/>
              </a:ext>
            </a:extLst>
          </p:cNvPr>
          <p:cNvSpPr/>
          <p:nvPr/>
        </p:nvSpPr>
        <p:spPr>
          <a:xfrm>
            <a:off x="4344901" y="4941082"/>
            <a:ext cx="3384367" cy="52896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A23FC5BE-C3AE-A2FD-10FF-C090499F943F}"/>
              </a:ext>
            </a:extLst>
          </p:cNvPr>
          <p:cNvSpPr/>
          <p:nvPr/>
        </p:nvSpPr>
        <p:spPr>
          <a:xfrm>
            <a:off x="8420818" y="4412121"/>
            <a:ext cx="3399918" cy="13934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77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76DB246A-59B6-1284-EA76-238480808F5C}"/>
              </a:ext>
            </a:extLst>
          </p:cNvPr>
          <p:cNvPicPr>
            <a:picLocks noChangeAspect="1"/>
          </p:cNvPicPr>
          <p:nvPr/>
        </p:nvPicPr>
        <p:blipFill>
          <a:blip r:embed="rId2"/>
          <a:stretch>
            <a:fillRect/>
          </a:stretch>
        </p:blipFill>
        <p:spPr>
          <a:xfrm>
            <a:off x="3952695" y="3145230"/>
            <a:ext cx="3747458" cy="3006902"/>
          </a:xfrm>
          <a:prstGeom prst="rect">
            <a:avLst/>
          </a:prstGeom>
        </p:spPr>
      </p:pic>
      <p:sp>
        <p:nvSpPr>
          <p:cNvPr id="10" name="Rechteck 9">
            <a:extLst>
              <a:ext uri="{FF2B5EF4-FFF2-40B4-BE49-F238E27FC236}">
                <a16:creationId xmlns:a16="http://schemas.microsoft.com/office/drawing/2014/main" id="{3ADC95D0-F6EE-93EB-AF69-314BE2C00779}"/>
              </a:ext>
            </a:extLst>
          </p:cNvPr>
          <p:cNvSpPr/>
          <p:nvPr/>
        </p:nvSpPr>
        <p:spPr>
          <a:xfrm>
            <a:off x="4048664" y="519695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15" name="Textfeld 14">
            <a:extLst>
              <a:ext uri="{FF2B5EF4-FFF2-40B4-BE49-F238E27FC236}">
                <a16:creationId xmlns:a16="http://schemas.microsoft.com/office/drawing/2014/main" id="{95B40C27-3201-6333-C69F-F26B56546D89}"/>
              </a:ext>
            </a:extLst>
          </p:cNvPr>
          <p:cNvSpPr txBox="1"/>
          <p:nvPr/>
        </p:nvSpPr>
        <p:spPr>
          <a:xfrm>
            <a:off x="838200" y="1729756"/>
            <a:ext cx="10194985" cy="923330"/>
          </a:xfrm>
          <a:prstGeom prst="rect">
            <a:avLst/>
          </a:prstGeom>
          <a:noFill/>
        </p:spPr>
        <p:txBody>
          <a:bodyPr wrap="square" rtlCol="0">
            <a:spAutoFit/>
          </a:bodyPr>
          <a:lstStyle/>
          <a:p>
            <a:pPr marL="342900" indent="-342900">
              <a:buFont typeface="+mj-lt"/>
              <a:buAutoNum type="arabicPeriod" startAt="5"/>
            </a:pPr>
            <a:r>
              <a:rPr lang="de-DE" dirty="0"/>
              <a:t>Starten Sie nach der erfolgreichen Installation von </a:t>
            </a:r>
            <a:r>
              <a:rPr lang="de-DE" b="1" dirty="0"/>
              <a:t>Python</a:t>
            </a:r>
            <a:r>
              <a:rPr lang="de-DE" dirty="0"/>
              <a:t>, </a:t>
            </a:r>
            <a:r>
              <a:rPr lang="de-DE" b="1" dirty="0" err="1"/>
              <a:t>Git</a:t>
            </a:r>
            <a:r>
              <a:rPr lang="de-DE" dirty="0"/>
              <a:t> und </a:t>
            </a:r>
            <a:r>
              <a:rPr lang="de-DE" b="1" dirty="0" err="1"/>
              <a:t>PyCharm</a:t>
            </a:r>
            <a:r>
              <a:rPr lang="de-DE" dirty="0"/>
              <a:t> ihren Rechner neu. Sie können den Neustartprozess entweder sofort anstoßen oder später durchführen. Treffen Sie eine Auswahl und drücken Sie auf </a:t>
            </a:r>
            <a:r>
              <a:rPr lang="de-DE" b="1" dirty="0"/>
              <a:t>Finish</a:t>
            </a:r>
            <a:r>
              <a:rPr lang="de-DE" dirty="0"/>
              <a:t>. </a:t>
            </a:r>
            <a:endParaRPr lang="en-GB" dirty="0"/>
          </a:p>
        </p:txBody>
      </p:sp>
    </p:spTree>
    <p:extLst>
      <p:ext uri="{BB962C8B-B14F-4D97-AF65-F5344CB8AC3E}">
        <p14:creationId xmlns:p14="http://schemas.microsoft.com/office/powerpoint/2010/main" val="106946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A01C077A-258C-546E-EC82-840F1AC8AE12}"/>
              </a:ext>
            </a:extLst>
          </p:cNvPr>
          <p:cNvSpPr txBox="1"/>
          <p:nvPr/>
        </p:nvSpPr>
        <p:spPr>
          <a:xfrm>
            <a:off x="242978" y="1636802"/>
            <a:ext cx="10194985" cy="1754326"/>
          </a:xfrm>
          <a:prstGeom prst="rect">
            <a:avLst/>
          </a:prstGeom>
          <a:noFill/>
        </p:spPr>
        <p:txBody>
          <a:bodyPr wrap="square" rtlCol="0">
            <a:spAutoFit/>
          </a:bodyPr>
          <a:lstStyle/>
          <a:p>
            <a:r>
              <a:rPr lang="de-DE" dirty="0"/>
              <a:t>Um einen ersten Einblick in </a:t>
            </a:r>
            <a:r>
              <a:rPr lang="de-DE" dirty="0" err="1"/>
              <a:t>PyCharm</a:t>
            </a:r>
            <a:r>
              <a:rPr lang="de-DE" dirty="0"/>
              <a:t> zu erhalten, wird nun </a:t>
            </a:r>
            <a:r>
              <a:rPr lang="de-DE" dirty="0" err="1"/>
              <a:t>nun</a:t>
            </a:r>
            <a:r>
              <a:rPr lang="de-DE" dirty="0"/>
              <a:t> ein </a:t>
            </a:r>
            <a:r>
              <a:rPr lang="de-DE" b="1" dirty="0"/>
              <a:t>Hi, </a:t>
            </a:r>
            <a:r>
              <a:rPr lang="de-DE" b="1" dirty="0" err="1"/>
              <a:t>PyCharm</a:t>
            </a:r>
            <a:r>
              <a:rPr lang="de-DE" b="1" dirty="0"/>
              <a:t> </a:t>
            </a:r>
            <a:r>
              <a:rPr lang="de-DE" dirty="0"/>
              <a:t>Programm erstellt. Befolgen Sie dafür die folgenden Schritte: </a:t>
            </a:r>
          </a:p>
          <a:p>
            <a:pPr marL="800100" lvl="1" indent="-342900">
              <a:buFont typeface="+mj-lt"/>
              <a:buAutoNum type="arabicPeriod" startAt="6"/>
            </a:pPr>
            <a:r>
              <a:rPr lang="de-DE" dirty="0"/>
              <a:t>Öffnen Sie </a:t>
            </a:r>
            <a:r>
              <a:rPr lang="de-DE" dirty="0" err="1"/>
              <a:t>PyCharm</a:t>
            </a:r>
            <a:r>
              <a:rPr lang="de-DE" dirty="0"/>
              <a:t> und wählen Sie </a:t>
            </a:r>
            <a:r>
              <a:rPr lang="de-DE" b="1" dirty="0"/>
              <a:t>Do not </a:t>
            </a:r>
            <a:r>
              <a:rPr lang="de-DE" b="1" dirty="0" err="1"/>
              <a:t>import</a:t>
            </a:r>
            <a:r>
              <a:rPr lang="de-DE" b="1" dirty="0"/>
              <a:t> </a:t>
            </a:r>
            <a:r>
              <a:rPr lang="de-DE" b="1" dirty="0" err="1"/>
              <a:t>settings</a:t>
            </a:r>
            <a:r>
              <a:rPr lang="de-DE" b="1" dirty="0"/>
              <a:t> aus. </a:t>
            </a:r>
            <a:r>
              <a:rPr lang="de-DE" dirty="0"/>
              <a:t>Drücken Sie danach auf </a:t>
            </a:r>
            <a:r>
              <a:rPr lang="de-DE" b="1" dirty="0"/>
              <a:t>OK.</a:t>
            </a:r>
            <a:endParaRPr lang="de-DE" dirty="0"/>
          </a:p>
          <a:p>
            <a:pPr marL="800100" lvl="1" indent="-342900">
              <a:buFont typeface="+mj-lt"/>
              <a:buAutoNum type="arabicPeriod" startAt="6"/>
            </a:pPr>
            <a:r>
              <a:rPr lang="de-DE" dirty="0"/>
              <a:t>Erstellen Sie ein neues </a:t>
            </a:r>
            <a:r>
              <a:rPr lang="de-DE" dirty="0" err="1"/>
              <a:t>PyCharm</a:t>
            </a:r>
            <a:r>
              <a:rPr lang="de-DE" dirty="0"/>
              <a:t> Projekt, indem Sie auf </a:t>
            </a:r>
            <a:r>
              <a:rPr lang="de-DE" b="1" dirty="0"/>
              <a:t>New Project </a:t>
            </a:r>
            <a:r>
              <a:rPr lang="de-DE" dirty="0"/>
              <a:t>drücken.</a:t>
            </a:r>
          </a:p>
          <a:p>
            <a:pPr marL="800100" lvl="1" indent="-342900">
              <a:buFont typeface="+mj-lt"/>
              <a:buAutoNum type="arabicPeriod" startAt="6"/>
            </a:pPr>
            <a:endParaRPr lang="en-GB" dirty="0"/>
          </a:p>
        </p:txBody>
      </p:sp>
      <p:pic>
        <p:nvPicPr>
          <p:cNvPr id="11" name="Grafik 10">
            <a:extLst>
              <a:ext uri="{FF2B5EF4-FFF2-40B4-BE49-F238E27FC236}">
                <a16:creationId xmlns:a16="http://schemas.microsoft.com/office/drawing/2014/main" id="{263F665E-032A-F9C1-D81E-A9A1A6F48E6D}"/>
              </a:ext>
            </a:extLst>
          </p:cNvPr>
          <p:cNvPicPr>
            <a:picLocks noChangeAspect="1"/>
          </p:cNvPicPr>
          <p:nvPr/>
        </p:nvPicPr>
        <p:blipFill>
          <a:blip r:embed="rId2"/>
          <a:stretch>
            <a:fillRect/>
          </a:stretch>
        </p:blipFill>
        <p:spPr>
          <a:xfrm>
            <a:off x="1154254" y="4392760"/>
            <a:ext cx="3543795" cy="1609950"/>
          </a:xfrm>
          <a:prstGeom prst="rect">
            <a:avLst/>
          </a:prstGeom>
        </p:spPr>
      </p:pic>
      <p:pic>
        <p:nvPicPr>
          <p:cNvPr id="22" name="Grafik 21">
            <a:extLst>
              <a:ext uri="{FF2B5EF4-FFF2-40B4-BE49-F238E27FC236}">
                <a16:creationId xmlns:a16="http://schemas.microsoft.com/office/drawing/2014/main" id="{C55F0FCB-AE7C-D31C-53A4-8E0C04407A24}"/>
              </a:ext>
            </a:extLst>
          </p:cNvPr>
          <p:cNvPicPr>
            <a:picLocks noChangeAspect="1"/>
          </p:cNvPicPr>
          <p:nvPr/>
        </p:nvPicPr>
        <p:blipFill>
          <a:blip r:embed="rId3"/>
          <a:stretch>
            <a:fillRect/>
          </a:stretch>
        </p:blipFill>
        <p:spPr>
          <a:xfrm>
            <a:off x="6164540" y="3148642"/>
            <a:ext cx="4514962" cy="2860264"/>
          </a:xfrm>
          <a:prstGeom prst="rect">
            <a:avLst/>
          </a:prstGeom>
        </p:spPr>
      </p:pic>
      <p:sp>
        <p:nvSpPr>
          <p:cNvPr id="23" name="Rechteck 22">
            <a:extLst>
              <a:ext uri="{FF2B5EF4-FFF2-40B4-BE49-F238E27FC236}">
                <a16:creationId xmlns:a16="http://schemas.microsoft.com/office/drawing/2014/main" id="{9CE286BD-68AD-987E-951E-C12A8ED6C919}"/>
              </a:ext>
            </a:extLst>
          </p:cNvPr>
          <p:cNvSpPr/>
          <p:nvPr/>
        </p:nvSpPr>
        <p:spPr>
          <a:xfrm>
            <a:off x="1168201" y="5309994"/>
            <a:ext cx="1897812" cy="3623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8D4BE86C-00A6-A085-8DE3-FBA9C4BC9E9A}"/>
              </a:ext>
            </a:extLst>
          </p:cNvPr>
          <p:cNvSpPr/>
          <p:nvPr/>
        </p:nvSpPr>
        <p:spPr>
          <a:xfrm>
            <a:off x="8074326" y="4432798"/>
            <a:ext cx="588034" cy="51234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B96EFF27-8244-16B2-72B3-FED6E7E8B603}"/>
              </a:ext>
            </a:extLst>
          </p:cNvPr>
          <p:cNvSpPr/>
          <p:nvPr/>
        </p:nvSpPr>
        <p:spPr>
          <a:xfrm>
            <a:off x="3469616" y="561545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26" name="Rechteck 25">
            <a:extLst>
              <a:ext uri="{FF2B5EF4-FFF2-40B4-BE49-F238E27FC236}">
                <a16:creationId xmlns:a16="http://schemas.microsoft.com/office/drawing/2014/main" id="{4D166A8D-4206-54BB-58BE-106C1ACA016B}"/>
              </a:ext>
            </a:extLst>
          </p:cNvPr>
          <p:cNvSpPr/>
          <p:nvPr/>
        </p:nvSpPr>
        <p:spPr>
          <a:xfrm>
            <a:off x="6823630" y="549114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Tree>
    <p:extLst>
      <p:ext uri="{BB962C8B-B14F-4D97-AF65-F5344CB8AC3E}">
        <p14:creationId xmlns:p14="http://schemas.microsoft.com/office/powerpoint/2010/main" val="488955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5C236811-2F82-0F66-6775-45041A00B563}"/>
              </a:ext>
            </a:extLst>
          </p:cNvPr>
          <p:cNvPicPr>
            <a:picLocks noChangeAspect="1"/>
          </p:cNvPicPr>
          <p:nvPr/>
        </p:nvPicPr>
        <p:blipFill>
          <a:blip r:embed="rId2"/>
          <a:stretch>
            <a:fillRect/>
          </a:stretch>
        </p:blipFill>
        <p:spPr>
          <a:xfrm>
            <a:off x="531961" y="3521465"/>
            <a:ext cx="4309614" cy="2664485"/>
          </a:xfrm>
          <a:prstGeom prst="rect">
            <a:avLst/>
          </a:prstGeom>
        </p:spPr>
      </p:pic>
      <p:pic>
        <p:nvPicPr>
          <p:cNvPr id="11" name="Grafik 10">
            <a:extLst>
              <a:ext uri="{FF2B5EF4-FFF2-40B4-BE49-F238E27FC236}">
                <a16:creationId xmlns:a16="http://schemas.microsoft.com/office/drawing/2014/main" id="{AE5F4E6D-2E48-6BD5-B5C1-CB8A271084E7}"/>
              </a:ext>
            </a:extLst>
          </p:cNvPr>
          <p:cNvPicPr>
            <a:picLocks noChangeAspect="1"/>
          </p:cNvPicPr>
          <p:nvPr/>
        </p:nvPicPr>
        <p:blipFill>
          <a:blip r:embed="rId3"/>
          <a:stretch>
            <a:fillRect/>
          </a:stretch>
        </p:blipFill>
        <p:spPr>
          <a:xfrm>
            <a:off x="5719314" y="3672782"/>
            <a:ext cx="5257800" cy="2065121"/>
          </a:xfrm>
          <a:prstGeom prst="rect">
            <a:avLst/>
          </a:prstGeom>
        </p:spPr>
      </p:pic>
      <p:sp>
        <p:nvSpPr>
          <p:cNvPr id="12" name="Textfeld 11">
            <a:extLst>
              <a:ext uri="{FF2B5EF4-FFF2-40B4-BE49-F238E27FC236}">
                <a16:creationId xmlns:a16="http://schemas.microsoft.com/office/drawing/2014/main" id="{C161BF60-D9AB-8D21-356E-1A024818E54A}"/>
              </a:ext>
            </a:extLst>
          </p:cNvPr>
          <p:cNvSpPr txBox="1"/>
          <p:nvPr/>
        </p:nvSpPr>
        <p:spPr>
          <a:xfrm>
            <a:off x="86264" y="1598223"/>
            <a:ext cx="11543580" cy="2031325"/>
          </a:xfrm>
          <a:prstGeom prst="rect">
            <a:avLst/>
          </a:prstGeom>
          <a:noFill/>
        </p:spPr>
        <p:txBody>
          <a:bodyPr wrap="square" rtlCol="0">
            <a:spAutoFit/>
          </a:bodyPr>
          <a:lstStyle/>
          <a:p>
            <a:pPr marL="342900" indent="-342900">
              <a:buFont typeface="+mj-lt"/>
              <a:buAutoNum type="arabicPeriod" startAt="8"/>
            </a:pPr>
            <a:r>
              <a:rPr lang="de-DE" dirty="0"/>
              <a:t>Wählen Sie eine geeignete </a:t>
            </a:r>
            <a:r>
              <a:rPr lang="de-DE" b="1" dirty="0"/>
              <a:t>Location</a:t>
            </a:r>
            <a:r>
              <a:rPr lang="de-DE" dirty="0"/>
              <a:t> für ihr Projekt und wählen Sie unter </a:t>
            </a:r>
            <a:r>
              <a:rPr lang="de-DE" dirty="0" err="1"/>
              <a:t>Previously</a:t>
            </a:r>
            <a:r>
              <a:rPr lang="de-DE" dirty="0"/>
              <a:t> </a:t>
            </a:r>
            <a:r>
              <a:rPr lang="de-DE" dirty="0" err="1"/>
              <a:t>configured</a:t>
            </a:r>
            <a:r>
              <a:rPr lang="de-DE" dirty="0"/>
              <a:t> </a:t>
            </a:r>
            <a:r>
              <a:rPr lang="de-DE" dirty="0" err="1"/>
              <a:t>interpreter</a:t>
            </a:r>
            <a:r>
              <a:rPr lang="de-DE" dirty="0"/>
              <a:t> </a:t>
            </a:r>
            <a:r>
              <a:rPr lang="de-DE" b="1" dirty="0"/>
              <a:t>Add </a:t>
            </a:r>
            <a:r>
              <a:rPr lang="de-DE" b="1" dirty="0" err="1"/>
              <a:t>interpreter</a:t>
            </a:r>
            <a:r>
              <a:rPr lang="de-DE" b="1" dirty="0"/>
              <a:t> </a:t>
            </a:r>
            <a:r>
              <a:rPr lang="de-DE" dirty="0"/>
              <a:t>aus. </a:t>
            </a:r>
          </a:p>
          <a:p>
            <a:pPr marL="342900" indent="-342900">
              <a:buFont typeface="+mj-lt"/>
              <a:buAutoNum type="arabicPeriod" startAt="8"/>
            </a:pPr>
            <a:r>
              <a:rPr lang="de-DE" dirty="0"/>
              <a:t>Klicken Sie auf </a:t>
            </a:r>
            <a:r>
              <a:rPr lang="de-DE" b="1" dirty="0"/>
              <a:t>System Interpreter </a:t>
            </a:r>
            <a:r>
              <a:rPr lang="de-DE" dirty="0"/>
              <a:t>und suchen Sie nach der zuvor installierten </a:t>
            </a:r>
            <a:r>
              <a:rPr lang="de-DE" b="1" dirty="0"/>
              <a:t>python.exe </a:t>
            </a:r>
            <a:r>
              <a:rPr lang="de-DE" dirty="0"/>
              <a:t>Datei. Die Datei befindet sich bei der Auswahl des Default Speicherortes (Folie 14) in dem Pfad </a:t>
            </a:r>
            <a:r>
              <a:rPr lang="de-DE" b="1" dirty="0"/>
              <a:t>C:\Users\&lt;Ihr Benutzer&gt;\</a:t>
            </a:r>
            <a:r>
              <a:rPr lang="de-DE" b="1" dirty="0" err="1"/>
              <a:t>AppData</a:t>
            </a:r>
            <a:r>
              <a:rPr lang="de-DE" b="1" dirty="0"/>
              <a:t>\</a:t>
            </a:r>
            <a:r>
              <a:rPr lang="de-DE" b="1" dirty="0" err="1"/>
              <a:t>Local</a:t>
            </a:r>
            <a:r>
              <a:rPr lang="de-DE" b="1" dirty="0"/>
              <a:t>\</a:t>
            </a:r>
            <a:r>
              <a:rPr lang="de-DE" b="1" dirty="0" err="1"/>
              <a:t>Programs</a:t>
            </a:r>
            <a:r>
              <a:rPr lang="de-DE" b="1" dirty="0"/>
              <a:t>\Python\Python39\python.exe</a:t>
            </a:r>
            <a:r>
              <a:rPr lang="de-DE" dirty="0"/>
              <a:t>. Drücken Sie danach auf OK, um das </a:t>
            </a:r>
            <a:r>
              <a:rPr lang="de-DE" b="1" dirty="0"/>
              <a:t>Add Python </a:t>
            </a:r>
            <a:r>
              <a:rPr lang="de-DE" b="1" dirty="0" err="1"/>
              <a:t>Interpeter</a:t>
            </a:r>
            <a:r>
              <a:rPr lang="de-DE" b="1" dirty="0"/>
              <a:t> Fenster </a:t>
            </a:r>
            <a:r>
              <a:rPr lang="de-DE" dirty="0"/>
              <a:t>zu schließen. Drücken Sie danach nochmal auf OK.</a:t>
            </a:r>
          </a:p>
          <a:p>
            <a:pPr marL="800100" lvl="1" indent="-342900">
              <a:buFont typeface="+mj-lt"/>
              <a:buAutoNum type="arabicPeriod" startAt="8"/>
            </a:pPr>
            <a:endParaRPr lang="en-GB" dirty="0"/>
          </a:p>
        </p:txBody>
      </p:sp>
      <p:sp>
        <p:nvSpPr>
          <p:cNvPr id="13" name="Rechteck 12">
            <a:extLst>
              <a:ext uri="{FF2B5EF4-FFF2-40B4-BE49-F238E27FC236}">
                <a16:creationId xmlns:a16="http://schemas.microsoft.com/office/drawing/2014/main" id="{60F3245E-95E5-F36B-4798-03ED3FC0F979}"/>
              </a:ext>
            </a:extLst>
          </p:cNvPr>
          <p:cNvSpPr/>
          <p:nvPr/>
        </p:nvSpPr>
        <p:spPr>
          <a:xfrm>
            <a:off x="531961" y="3529293"/>
            <a:ext cx="4309614" cy="303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C00E99DB-AF53-25E5-42BE-8803374FAB87}"/>
              </a:ext>
            </a:extLst>
          </p:cNvPr>
          <p:cNvSpPr/>
          <p:nvPr/>
        </p:nvSpPr>
        <p:spPr>
          <a:xfrm>
            <a:off x="4038600" y="5462701"/>
            <a:ext cx="802975" cy="3539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58FF3755-5ADE-BD56-ADFB-46FD7A594D22}"/>
              </a:ext>
            </a:extLst>
          </p:cNvPr>
          <p:cNvSpPr/>
          <p:nvPr/>
        </p:nvSpPr>
        <p:spPr>
          <a:xfrm>
            <a:off x="5719314" y="4702098"/>
            <a:ext cx="1086927" cy="303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B980072F-3F01-65A1-C495-85CFF4515604}"/>
              </a:ext>
            </a:extLst>
          </p:cNvPr>
          <p:cNvSpPr/>
          <p:nvPr/>
        </p:nvSpPr>
        <p:spPr>
          <a:xfrm>
            <a:off x="6806241" y="4211984"/>
            <a:ext cx="4097548" cy="3875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9BF52707-DFD5-1A74-6308-4EA3F3B50872}"/>
              </a:ext>
            </a:extLst>
          </p:cNvPr>
          <p:cNvSpPr/>
          <p:nvPr/>
        </p:nvSpPr>
        <p:spPr>
          <a:xfrm>
            <a:off x="4144995" y="491644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18" name="Rechteck 17">
            <a:extLst>
              <a:ext uri="{FF2B5EF4-FFF2-40B4-BE49-F238E27FC236}">
                <a16:creationId xmlns:a16="http://schemas.microsoft.com/office/drawing/2014/main" id="{74CBB9D2-DECE-203E-0AE6-96DAD9C93333}"/>
              </a:ext>
            </a:extLst>
          </p:cNvPr>
          <p:cNvSpPr/>
          <p:nvPr/>
        </p:nvSpPr>
        <p:spPr>
          <a:xfrm>
            <a:off x="10524227" y="529299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Tree>
    <p:extLst>
      <p:ext uri="{BB962C8B-B14F-4D97-AF65-F5344CB8AC3E}">
        <p14:creationId xmlns:p14="http://schemas.microsoft.com/office/powerpoint/2010/main" val="226983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A60F9D5F-E5D1-D446-A7A4-743130AEF56F}"/>
              </a:ext>
            </a:extLst>
          </p:cNvPr>
          <p:cNvPicPr>
            <a:picLocks noChangeAspect="1"/>
          </p:cNvPicPr>
          <p:nvPr/>
        </p:nvPicPr>
        <p:blipFill>
          <a:blip r:embed="rId2"/>
          <a:stretch>
            <a:fillRect/>
          </a:stretch>
        </p:blipFill>
        <p:spPr>
          <a:xfrm>
            <a:off x="632604" y="3095573"/>
            <a:ext cx="3784120" cy="2382209"/>
          </a:xfrm>
          <a:prstGeom prst="rect">
            <a:avLst/>
          </a:prstGeom>
        </p:spPr>
      </p:pic>
      <p:pic>
        <p:nvPicPr>
          <p:cNvPr id="10" name="Grafik 9">
            <a:extLst>
              <a:ext uri="{FF2B5EF4-FFF2-40B4-BE49-F238E27FC236}">
                <a16:creationId xmlns:a16="http://schemas.microsoft.com/office/drawing/2014/main" id="{A74FB840-4FC5-C96C-12D2-83488092AAE0}"/>
              </a:ext>
            </a:extLst>
          </p:cNvPr>
          <p:cNvPicPr>
            <a:picLocks noChangeAspect="1"/>
          </p:cNvPicPr>
          <p:nvPr/>
        </p:nvPicPr>
        <p:blipFill>
          <a:blip r:embed="rId3"/>
          <a:stretch>
            <a:fillRect/>
          </a:stretch>
        </p:blipFill>
        <p:spPr>
          <a:xfrm>
            <a:off x="6872182" y="3791309"/>
            <a:ext cx="2695951" cy="990738"/>
          </a:xfrm>
          <a:prstGeom prst="rect">
            <a:avLst/>
          </a:prstGeom>
        </p:spPr>
      </p:pic>
      <p:sp>
        <p:nvSpPr>
          <p:cNvPr id="12" name="Textfeld 11">
            <a:extLst>
              <a:ext uri="{FF2B5EF4-FFF2-40B4-BE49-F238E27FC236}">
                <a16:creationId xmlns:a16="http://schemas.microsoft.com/office/drawing/2014/main" id="{FDD5B37D-373B-CC2C-2E23-545551BC44B8}"/>
              </a:ext>
            </a:extLst>
          </p:cNvPr>
          <p:cNvSpPr txBox="1"/>
          <p:nvPr/>
        </p:nvSpPr>
        <p:spPr>
          <a:xfrm>
            <a:off x="156714" y="1643654"/>
            <a:ext cx="10194985" cy="646331"/>
          </a:xfrm>
          <a:prstGeom prst="rect">
            <a:avLst/>
          </a:prstGeom>
          <a:noFill/>
        </p:spPr>
        <p:txBody>
          <a:bodyPr wrap="square" rtlCol="0">
            <a:spAutoFit/>
          </a:bodyPr>
          <a:lstStyle/>
          <a:p>
            <a:pPr marL="342900" indent="-342900">
              <a:buFont typeface="+mj-lt"/>
              <a:buAutoNum type="arabicPeriod" startAt="10"/>
            </a:pPr>
            <a:r>
              <a:rPr lang="en-GB" dirty="0" err="1"/>
              <a:t>Starten</a:t>
            </a:r>
            <a:r>
              <a:rPr lang="en-GB" dirty="0"/>
              <a:t> Sie das </a:t>
            </a:r>
            <a:r>
              <a:rPr lang="en-GB" dirty="0" err="1"/>
              <a:t>Programm</a:t>
            </a:r>
            <a:r>
              <a:rPr lang="en-GB" dirty="0"/>
              <a:t> </a:t>
            </a:r>
            <a:r>
              <a:rPr lang="en-GB" b="1" dirty="0"/>
              <a:t>main.py </a:t>
            </a:r>
            <a:r>
              <a:rPr lang="en-GB" dirty="0" err="1"/>
              <a:t>indem</a:t>
            </a:r>
            <a:r>
              <a:rPr lang="en-GB" dirty="0"/>
              <a:t> Sie auf den </a:t>
            </a:r>
            <a:r>
              <a:rPr lang="en-GB" b="1" dirty="0" err="1"/>
              <a:t>grünen</a:t>
            </a:r>
            <a:r>
              <a:rPr lang="en-GB" b="1" dirty="0"/>
              <a:t> </a:t>
            </a:r>
            <a:r>
              <a:rPr lang="en-GB" b="1" dirty="0" err="1"/>
              <a:t>Pfeil</a:t>
            </a:r>
            <a:r>
              <a:rPr lang="en-GB" b="1" dirty="0"/>
              <a:t> </a:t>
            </a:r>
            <a:r>
              <a:rPr lang="en-GB" dirty="0" err="1"/>
              <a:t>drücken</a:t>
            </a:r>
            <a:r>
              <a:rPr lang="en-GB" dirty="0"/>
              <a:t>.</a:t>
            </a:r>
          </a:p>
          <a:p>
            <a:pPr marL="342900" indent="-342900">
              <a:buFont typeface="+mj-lt"/>
              <a:buAutoNum type="arabicPeriod" startAt="10"/>
            </a:pPr>
            <a:r>
              <a:rPr lang="en-GB" dirty="0"/>
              <a:t>In der </a:t>
            </a:r>
            <a:r>
              <a:rPr lang="en-GB" dirty="0" err="1"/>
              <a:t>Kommandozeile</a:t>
            </a:r>
            <a:r>
              <a:rPr lang="en-GB" dirty="0"/>
              <a:t> </a:t>
            </a:r>
            <a:r>
              <a:rPr lang="en-GB" dirty="0" err="1"/>
              <a:t>sollte</a:t>
            </a:r>
            <a:r>
              <a:rPr lang="en-GB" dirty="0"/>
              <a:t> nun “</a:t>
            </a:r>
            <a:r>
              <a:rPr lang="en-GB" b="1" dirty="0"/>
              <a:t>Hi, PyCharm</a:t>
            </a:r>
            <a:r>
              <a:rPr lang="en-GB" dirty="0"/>
              <a:t>” </a:t>
            </a:r>
            <a:r>
              <a:rPr lang="en-GB" dirty="0" err="1"/>
              <a:t>ausgegeben</a:t>
            </a:r>
            <a:r>
              <a:rPr lang="en-GB" dirty="0"/>
              <a:t> </a:t>
            </a:r>
            <a:r>
              <a:rPr lang="en-GB" dirty="0" err="1"/>
              <a:t>werden</a:t>
            </a:r>
            <a:r>
              <a:rPr lang="en-GB" dirty="0"/>
              <a:t>. </a:t>
            </a:r>
          </a:p>
        </p:txBody>
      </p:sp>
      <p:sp>
        <p:nvSpPr>
          <p:cNvPr id="13" name="Rechteck 12">
            <a:extLst>
              <a:ext uri="{FF2B5EF4-FFF2-40B4-BE49-F238E27FC236}">
                <a16:creationId xmlns:a16="http://schemas.microsoft.com/office/drawing/2014/main" id="{E2D8CBEF-2E5A-C9A8-4868-13BC6D8BFBF3}"/>
              </a:ext>
            </a:extLst>
          </p:cNvPr>
          <p:cNvSpPr/>
          <p:nvPr/>
        </p:nvSpPr>
        <p:spPr>
          <a:xfrm>
            <a:off x="3964556" y="4829410"/>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14" name="Rechteck 13">
            <a:extLst>
              <a:ext uri="{FF2B5EF4-FFF2-40B4-BE49-F238E27FC236}">
                <a16:creationId xmlns:a16="http://schemas.microsoft.com/office/drawing/2014/main" id="{6D371740-F942-E988-FC2E-DB555B8FAAD2}"/>
              </a:ext>
            </a:extLst>
          </p:cNvPr>
          <p:cNvSpPr/>
          <p:nvPr/>
        </p:nvSpPr>
        <p:spPr>
          <a:xfrm>
            <a:off x="9112371" y="4086285"/>
            <a:ext cx="4557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
        <p:nvSpPr>
          <p:cNvPr id="3" name="Rechteck 2">
            <a:extLst>
              <a:ext uri="{FF2B5EF4-FFF2-40B4-BE49-F238E27FC236}">
                <a16:creationId xmlns:a16="http://schemas.microsoft.com/office/drawing/2014/main" id="{875E2FD5-4408-79F6-7BC0-154593A71CA1}"/>
              </a:ext>
            </a:extLst>
          </p:cNvPr>
          <p:cNvSpPr/>
          <p:nvPr/>
        </p:nvSpPr>
        <p:spPr>
          <a:xfrm>
            <a:off x="3510951" y="3112834"/>
            <a:ext cx="252323" cy="1738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223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105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Agenda</a:t>
            </a:r>
            <a:endParaRPr lang="en-GB" b="1"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EE1A4FD9-623B-95F4-ACF0-C11E5D29870A}"/>
              </a:ext>
            </a:extLst>
          </p:cNvPr>
          <p:cNvSpPr>
            <a:spLocks noGrp="1"/>
          </p:cNvSpPr>
          <p:nvPr>
            <p:ph idx="1"/>
          </p:nvPr>
        </p:nvSpPr>
        <p:spPr/>
        <p:txBody>
          <a:bodyPr>
            <a:normAutofit fontScale="92500" lnSpcReduction="10000"/>
          </a:bodyPr>
          <a:lstStyle/>
          <a:p>
            <a:pPr marL="514350" indent="-514350">
              <a:buFont typeface="+mj-lt"/>
              <a:buAutoNum type="arabicPeriod"/>
            </a:pPr>
            <a:r>
              <a:rPr lang="de-DE" dirty="0"/>
              <a:t>Beschreibung der Fallstudie</a:t>
            </a:r>
          </a:p>
          <a:p>
            <a:pPr marL="514350" indent="-514350">
              <a:buFont typeface="+mj-lt"/>
              <a:buAutoNum type="arabicPeriod"/>
            </a:pPr>
            <a:r>
              <a:rPr lang="de-DE" dirty="0"/>
              <a:t>Aufgabenstellung</a:t>
            </a:r>
          </a:p>
          <a:p>
            <a:pPr marL="514350" indent="-514350">
              <a:buFont typeface="+mj-lt"/>
              <a:buAutoNum type="arabicPeriod"/>
            </a:pPr>
            <a:r>
              <a:rPr lang="de-DE" dirty="0"/>
              <a:t>Lernziele</a:t>
            </a:r>
          </a:p>
          <a:p>
            <a:pPr marL="514350" indent="-514350">
              <a:buFont typeface="+mj-lt"/>
              <a:buAutoNum type="arabicPeriod"/>
            </a:pPr>
            <a:r>
              <a:rPr lang="de-DE" dirty="0"/>
              <a:t>Einrichtung der Entwicklungsumgebung</a:t>
            </a:r>
          </a:p>
          <a:p>
            <a:pPr marL="914400" lvl="1" indent="-457200">
              <a:buFont typeface="+mj-lt"/>
              <a:buAutoNum type="arabicPeriod"/>
            </a:pPr>
            <a:r>
              <a:rPr lang="de-DE" dirty="0"/>
              <a:t>Herunterladen der benötigten Unterlagen und Ordnerorganisation </a:t>
            </a:r>
          </a:p>
          <a:p>
            <a:pPr marL="914400" lvl="1" indent="-457200">
              <a:buFont typeface="+mj-lt"/>
              <a:buAutoNum type="arabicPeriod"/>
            </a:pPr>
            <a:r>
              <a:rPr lang="de-DE" dirty="0"/>
              <a:t>Installation von Python und </a:t>
            </a:r>
            <a:r>
              <a:rPr lang="de-DE" dirty="0" err="1"/>
              <a:t>Git</a:t>
            </a:r>
            <a:r>
              <a:rPr lang="de-DE" dirty="0"/>
              <a:t> </a:t>
            </a:r>
          </a:p>
          <a:p>
            <a:pPr marL="914400" lvl="1" indent="-457200">
              <a:buFont typeface="+mj-lt"/>
              <a:buAutoNum type="arabicPeriod"/>
            </a:pPr>
            <a:r>
              <a:rPr lang="de-DE" dirty="0"/>
              <a:t>Installation von </a:t>
            </a:r>
            <a:r>
              <a:rPr lang="de-DE" dirty="0" err="1"/>
              <a:t>PyCharm</a:t>
            </a:r>
            <a:r>
              <a:rPr lang="de-DE" dirty="0"/>
              <a:t> </a:t>
            </a:r>
          </a:p>
          <a:p>
            <a:pPr marL="914400" lvl="1" indent="-457200">
              <a:buFont typeface="+mj-lt"/>
              <a:buAutoNum type="arabicPeriod"/>
            </a:pPr>
            <a:r>
              <a:rPr lang="de-DE" dirty="0"/>
              <a:t>Installation von Microsoft SQL Server </a:t>
            </a:r>
            <a:r>
              <a:rPr lang="de-DE"/>
              <a:t>Management Studio </a:t>
            </a:r>
            <a:r>
              <a:rPr lang="de-DE" dirty="0"/>
              <a:t>(SSMS)</a:t>
            </a:r>
          </a:p>
          <a:p>
            <a:pPr marL="914400" lvl="1" indent="-457200">
              <a:buFont typeface="+mj-lt"/>
              <a:buAutoNum type="arabicPeriod"/>
            </a:pPr>
            <a:r>
              <a:rPr lang="de-DE" dirty="0"/>
              <a:t>Einrichtung der Azure SQL Datenbank </a:t>
            </a:r>
          </a:p>
          <a:p>
            <a:pPr marL="914400" lvl="1" indent="-457200">
              <a:buFont typeface="+mj-lt"/>
              <a:buAutoNum type="arabicPeriod"/>
            </a:pPr>
            <a:r>
              <a:rPr lang="de-DE" dirty="0"/>
              <a:t>Installation von </a:t>
            </a:r>
            <a:r>
              <a:rPr lang="de-DE" dirty="0" err="1"/>
              <a:t>dbt</a:t>
            </a:r>
            <a:r>
              <a:rPr lang="de-DE" dirty="0"/>
              <a:t> und </a:t>
            </a:r>
            <a:r>
              <a:rPr lang="de-DE" dirty="0" err="1"/>
              <a:t>AutomateDV</a:t>
            </a:r>
            <a:endParaRPr lang="de-DE" dirty="0"/>
          </a:p>
          <a:p>
            <a:pPr marL="914400" lvl="1" indent="-457200">
              <a:buFont typeface="+mj-lt"/>
              <a:buAutoNum type="arabicPeriod"/>
            </a:pPr>
            <a:r>
              <a:rPr lang="de-DE" dirty="0"/>
              <a:t>Einrichtung von </a:t>
            </a:r>
            <a:r>
              <a:rPr lang="de-DE" dirty="0" err="1"/>
              <a:t>Github</a:t>
            </a:r>
            <a:r>
              <a:rPr lang="de-DE" dirty="0"/>
              <a:t> </a:t>
            </a:r>
          </a:p>
          <a:p>
            <a:pPr marL="514350" indent="-514350">
              <a:buFont typeface="+mj-lt"/>
              <a:buAutoNum type="arabicPeriod"/>
            </a:pPr>
            <a:endParaRPr lang="de-DE" dirty="0"/>
          </a:p>
          <a:p>
            <a:pPr marL="514350" indent="-514350">
              <a:buFont typeface="+mj-lt"/>
              <a:buAutoNum type="arabicPeriod"/>
            </a:pPr>
            <a:endParaRPr lang="en-GB" dirty="0"/>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r>
              <a:rPr lang="en-GB" dirty="0"/>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r>
              <a:rPr lang="de-DE" dirty="0"/>
              <a:t>Übungsaufgabe 0 - Einrichtung der Entwicklungsumgebung</a:t>
            </a:r>
            <a:endParaRPr lang="en-GB" dirty="0"/>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fld id="{7408A7D4-02FB-429D-A4BE-6AD8757BEEB9}" type="slidenum">
              <a:rPr lang="en-GB" smtClean="0"/>
              <a:t>2</a:t>
            </a:fld>
            <a:endParaRPr lang="en-GB" dirty="0"/>
          </a:p>
        </p:txBody>
      </p:sp>
    </p:spTree>
    <p:extLst>
      <p:ext uri="{BB962C8B-B14F-4D97-AF65-F5344CB8AC3E}">
        <p14:creationId xmlns:p14="http://schemas.microsoft.com/office/powerpoint/2010/main" val="702560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4.4 Installation von Microsoft SQL Server Management Studio (SSMS)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1A6B458A-CA5E-C939-2CCF-395B338E9333}"/>
              </a:ext>
            </a:extLst>
          </p:cNvPr>
          <p:cNvPicPr>
            <a:picLocks noChangeAspect="1"/>
          </p:cNvPicPr>
          <p:nvPr/>
        </p:nvPicPr>
        <p:blipFill>
          <a:blip r:embed="rId2"/>
          <a:stretch>
            <a:fillRect/>
          </a:stretch>
        </p:blipFill>
        <p:spPr>
          <a:xfrm>
            <a:off x="259605" y="4917745"/>
            <a:ext cx="5744377" cy="1086002"/>
          </a:xfrm>
          <a:prstGeom prst="rect">
            <a:avLst/>
          </a:prstGeom>
        </p:spPr>
      </p:pic>
      <p:pic>
        <p:nvPicPr>
          <p:cNvPr id="12" name="Grafik 11">
            <a:extLst>
              <a:ext uri="{FF2B5EF4-FFF2-40B4-BE49-F238E27FC236}">
                <a16:creationId xmlns:a16="http://schemas.microsoft.com/office/drawing/2014/main" id="{F452D122-0BFB-0405-BD69-BD8C89BFFFBF}"/>
              </a:ext>
            </a:extLst>
          </p:cNvPr>
          <p:cNvPicPr>
            <a:picLocks noChangeAspect="1"/>
          </p:cNvPicPr>
          <p:nvPr/>
        </p:nvPicPr>
        <p:blipFill>
          <a:blip r:embed="rId3"/>
          <a:stretch>
            <a:fillRect/>
          </a:stretch>
        </p:blipFill>
        <p:spPr>
          <a:xfrm>
            <a:off x="7565366" y="3623094"/>
            <a:ext cx="4459857" cy="2574750"/>
          </a:xfrm>
          <a:prstGeom prst="rect">
            <a:avLst/>
          </a:prstGeom>
        </p:spPr>
      </p:pic>
      <p:sp>
        <p:nvSpPr>
          <p:cNvPr id="15" name="Textfeld 14">
            <a:extLst>
              <a:ext uri="{FF2B5EF4-FFF2-40B4-BE49-F238E27FC236}">
                <a16:creationId xmlns:a16="http://schemas.microsoft.com/office/drawing/2014/main" id="{984419B9-426D-67B5-40DE-99D76A8F73F7}"/>
              </a:ext>
            </a:extLst>
          </p:cNvPr>
          <p:cNvSpPr txBox="1"/>
          <p:nvPr/>
        </p:nvSpPr>
        <p:spPr>
          <a:xfrm>
            <a:off x="80513" y="1561381"/>
            <a:ext cx="11884325" cy="1815882"/>
          </a:xfrm>
          <a:prstGeom prst="rect">
            <a:avLst/>
          </a:prstGeom>
          <a:noFill/>
        </p:spPr>
        <p:txBody>
          <a:bodyPr wrap="square" rtlCol="0">
            <a:spAutoFit/>
          </a:bodyPr>
          <a:lstStyle/>
          <a:p>
            <a:pPr algn="just"/>
            <a:r>
              <a:rPr lang="de-DE" sz="1600" dirty="0"/>
              <a:t>Die Anwendung SQL Server Management Services (SSMS) dient der Verwaltung von Datenbanken, basierend auf dem Datenbank Engine Microsoft SQL Server. In dieser Fallstudie wird SSMS benötigt, um Datenbankabfragen durchzuführen und kleinere Modifikationen an Datenbanktabellen durchzuführen.  Für die Installation von SSMS befolgen Sie diese Schritte:</a:t>
            </a:r>
          </a:p>
          <a:p>
            <a:pPr marL="800100" lvl="1" indent="-342900">
              <a:buFont typeface="+mj-lt"/>
              <a:buAutoNum type="arabicPeriod"/>
            </a:pPr>
            <a:r>
              <a:rPr lang="de-DE" sz="1600" dirty="0"/>
              <a:t>Laden Sie sich die neuste Version von SSMS herunter. Link: </a:t>
            </a:r>
            <a:r>
              <a:rPr lang="de-DE" sz="1600" dirty="0">
                <a:hlinkClick r:id="rId4"/>
              </a:rPr>
              <a:t>https://learn.microsoft.com/de-de/sql/ssms/download-sql-server-management-studio-ssms?view=sql-server-ver16#previous-versions</a:t>
            </a:r>
            <a:r>
              <a:rPr lang="de-DE" sz="1600" dirty="0"/>
              <a:t> </a:t>
            </a:r>
          </a:p>
          <a:p>
            <a:pPr marL="800100" lvl="1" indent="-342900">
              <a:buFont typeface="+mj-lt"/>
              <a:buAutoNum type="arabicPeriod"/>
            </a:pPr>
            <a:r>
              <a:rPr lang="de-DE" sz="1600" dirty="0"/>
              <a:t>Nach der Ausführung der </a:t>
            </a:r>
            <a:r>
              <a:rPr lang="de-DE" sz="1600" b="1" dirty="0"/>
              <a:t>.exe </a:t>
            </a:r>
            <a:r>
              <a:rPr lang="de-DE" sz="1600" dirty="0"/>
              <a:t>Datei müssen Sie lediglich einen geeigneten </a:t>
            </a:r>
            <a:r>
              <a:rPr lang="de-DE" sz="1600" b="1" dirty="0"/>
              <a:t>Speicherort auswählen</a:t>
            </a:r>
            <a:r>
              <a:rPr lang="de-DE" sz="1600" dirty="0"/>
              <a:t>. Drücken Sie danach auf Installieren. Die Installation kann einige Minuten dauern. Die Installation ist danach abgeschlossen. </a:t>
            </a:r>
          </a:p>
        </p:txBody>
      </p:sp>
      <p:sp>
        <p:nvSpPr>
          <p:cNvPr id="16" name="Rechteck 15">
            <a:extLst>
              <a:ext uri="{FF2B5EF4-FFF2-40B4-BE49-F238E27FC236}">
                <a16:creationId xmlns:a16="http://schemas.microsoft.com/office/drawing/2014/main" id="{84886D61-F1D2-5D4A-0FCC-B2F5F97C047F}"/>
              </a:ext>
            </a:extLst>
          </p:cNvPr>
          <p:cNvSpPr/>
          <p:nvPr/>
        </p:nvSpPr>
        <p:spPr>
          <a:xfrm>
            <a:off x="4870330" y="509543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17" name="Rechteck 16">
            <a:extLst>
              <a:ext uri="{FF2B5EF4-FFF2-40B4-BE49-F238E27FC236}">
                <a16:creationId xmlns:a16="http://schemas.microsoft.com/office/drawing/2014/main" id="{4303B5ED-F468-C6A9-EAFB-0C1A2F73E2B2}"/>
              </a:ext>
            </a:extLst>
          </p:cNvPr>
          <p:cNvSpPr/>
          <p:nvPr/>
        </p:nvSpPr>
        <p:spPr>
          <a:xfrm>
            <a:off x="11435032" y="381448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8" name="Rechteck 17">
            <a:extLst>
              <a:ext uri="{FF2B5EF4-FFF2-40B4-BE49-F238E27FC236}">
                <a16:creationId xmlns:a16="http://schemas.microsoft.com/office/drawing/2014/main" id="{025FD205-48EE-FB0A-8E6E-A7DC66756B88}"/>
              </a:ext>
            </a:extLst>
          </p:cNvPr>
          <p:cNvSpPr/>
          <p:nvPr/>
        </p:nvSpPr>
        <p:spPr>
          <a:xfrm>
            <a:off x="319896" y="5591879"/>
            <a:ext cx="5352691"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24ED45D0-08CA-EFB6-F8CB-15FD1BE8EF5D}"/>
              </a:ext>
            </a:extLst>
          </p:cNvPr>
          <p:cNvSpPr/>
          <p:nvPr/>
        </p:nvSpPr>
        <p:spPr>
          <a:xfrm>
            <a:off x="7713453" y="4359855"/>
            <a:ext cx="4251385"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15978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6617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443CEC27-0B39-3832-E971-ADBEF71462F8}"/>
              </a:ext>
            </a:extLst>
          </p:cNvPr>
          <p:cNvSpPr txBox="1"/>
          <p:nvPr/>
        </p:nvSpPr>
        <p:spPr>
          <a:xfrm>
            <a:off x="278893" y="1611156"/>
            <a:ext cx="6182292" cy="3416320"/>
          </a:xfrm>
          <a:prstGeom prst="rect">
            <a:avLst/>
          </a:prstGeom>
          <a:noFill/>
        </p:spPr>
        <p:txBody>
          <a:bodyPr wrap="square" rtlCol="0">
            <a:spAutoFit/>
          </a:bodyPr>
          <a:lstStyle/>
          <a:p>
            <a:pPr algn="just"/>
            <a:r>
              <a:rPr lang="de-DE" dirty="0"/>
              <a:t>In dieser Unteraufgabe soll nun eine Azure SQL Datenbank eingerichtet und bereitgestellt werden. Die Azure SQL Datenbank ist die Basis für die weitere Bearbeitung der Fallstudie, da dort alle benötigten Daten gespeichert werden. Zur Einrichtung der Datenbank befolgen Sie die folgenden Schritte:</a:t>
            </a:r>
          </a:p>
          <a:p>
            <a:pPr marL="800100" lvl="1" indent="-342900">
              <a:buFont typeface="+mj-lt"/>
              <a:buAutoNum type="arabicPeriod"/>
            </a:pPr>
            <a:r>
              <a:rPr lang="de-DE" dirty="0"/>
              <a:t>Gehen Sie auf die Webseite </a:t>
            </a:r>
            <a:r>
              <a:rPr lang="de-DE" dirty="0">
                <a:hlinkClick r:id="rId2"/>
              </a:rPr>
              <a:t>https://portal.azure.com/</a:t>
            </a:r>
            <a:r>
              <a:rPr lang="de-DE" dirty="0"/>
              <a:t> und melden Sie sich mit ihren Anmeldedaten an.</a:t>
            </a:r>
          </a:p>
          <a:p>
            <a:pPr marL="800100" lvl="1" indent="-342900">
              <a:buFont typeface="+mj-lt"/>
              <a:buAutoNum type="arabicPeriod"/>
            </a:pPr>
            <a:r>
              <a:rPr lang="de-DE" dirty="0"/>
              <a:t>Geben Sie in die Suchzeile </a:t>
            </a:r>
            <a:r>
              <a:rPr lang="de-DE" b="1" dirty="0"/>
              <a:t>SQL- Datenbanken</a:t>
            </a:r>
            <a:r>
              <a:rPr lang="de-DE" dirty="0"/>
              <a:t> ein und klicken Sie auf das </a:t>
            </a:r>
            <a:r>
              <a:rPr lang="de-DE" b="1" dirty="0"/>
              <a:t>markierte Symbol</a:t>
            </a:r>
            <a:r>
              <a:rPr lang="de-DE" dirty="0"/>
              <a:t>.</a:t>
            </a:r>
          </a:p>
          <a:p>
            <a:pPr marL="800100" lvl="1" indent="-342900">
              <a:buFont typeface="+mj-lt"/>
              <a:buAutoNum type="arabicPeriod"/>
            </a:pPr>
            <a:r>
              <a:rPr lang="de-DE" dirty="0"/>
              <a:t>Klicken Sie danach auf </a:t>
            </a:r>
            <a:r>
              <a:rPr lang="de-DE" b="1" dirty="0"/>
              <a:t>Erstellen</a:t>
            </a:r>
            <a:r>
              <a:rPr lang="de-DE" dirty="0"/>
              <a:t>. </a:t>
            </a:r>
            <a:endParaRPr lang="en-GB" dirty="0"/>
          </a:p>
        </p:txBody>
      </p:sp>
      <p:pic>
        <p:nvPicPr>
          <p:cNvPr id="13" name="Grafik 12">
            <a:extLst>
              <a:ext uri="{FF2B5EF4-FFF2-40B4-BE49-F238E27FC236}">
                <a16:creationId xmlns:a16="http://schemas.microsoft.com/office/drawing/2014/main" id="{809BB7B5-3EE5-39CE-06E0-9121EF1D82E1}"/>
              </a:ext>
            </a:extLst>
          </p:cNvPr>
          <p:cNvPicPr>
            <a:picLocks noChangeAspect="1"/>
          </p:cNvPicPr>
          <p:nvPr/>
        </p:nvPicPr>
        <p:blipFill>
          <a:blip r:embed="rId3"/>
          <a:stretch>
            <a:fillRect/>
          </a:stretch>
        </p:blipFill>
        <p:spPr>
          <a:xfrm>
            <a:off x="6751219" y="1726160"/>
            <a:ext cx="4067743" cy="2152950"/>
          </a:xfrm>
          <a:prstGeom prst="rect">
            <a:avLst/>
          </a:prstGeom>
        </p:spPr>
      </p:pic>
      <p:pic>
        <p:nvPicPr>
          <p:cNvPr id="15" name="Grafik 14">
            <a:extLst>
              <a:ext uri="{FF2B5EF4-FFF2-40B4-BE49-F238E27FC236}">
                <a16:creationId xmlns:a16="http://schemas.microsoft.com/office/drawing/2014/main" id="{050E2BE5-0537-CC36-F871-312EFFCA7D32}"/>
              </a:ext>
            </a:extLst>
          </p:cNvPr>
          <p:cNvPicPr>
            <a:picLocks noChangeAspect="1"/>
          </p:cNvPicPr>
          <p:nvPr/>
        </p:nvPicPr>
        <p:blipFill>
          <a:blip r:embed="rId4"/>
          <a:stretch>
            <a:fillRect/>
          </a:stretch>
        </p:blipFill>
        <p:spPr>
          <a:xfrm>
            <a:off x="6751219" y="4297556"/>
            <a:ext cx="2657846" cy="1705213"/>
          </a:xfrm>
          <a:prstGeom prst="rect">
            <a:avLst/>
          </a:prstGeom>
        </p:spPr>
      </p:pic>
      <p:sp>
        <p:nvSpPr>
          <p:cNvPr id="16" name="Rechteck 15">
            <a:extLst>
              <a:ext uri="{FF2B5EF4-FFF2-40B4-BE49-F238E27FC236}">
                <a16:creationId xmlns:a16="http://schemas.microsoft.com/office/drawing/2014/main" id="{BBCEBE85-DACC-030B-F2E8-6E62F39825BF}"/>
              </a:ext>
            </a:extLst>
          </p:cNvPr>
          <p:cNvSpPr/>
          <p:nvPr/>
        </p:nvSpPr>
        <p:spPr>
          <a:xfrm>
            <a:off x="6762003" y="1726160"/>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CF0F9498-8D50-35B9-5443-82E44AB948EB}"/>
              </a:ext>
            </a:extLst>
          </p:cNvPr>
          <p:cNvSpPr/>
          <p:nvPr/>
        </p:nvSpPr>
        <p:spPr>
          <a:xfrm>
            <a:off x="6845392" y="3263205"/>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7856C456-5B0E-DD6F-36BE-DBAB149CAB02}"/>
              </a:ext>
            </a:extLst>
          </p:cNvPr>
          <p:cNvSpPr/>
          <p:nvPr/>
        </p:nvSpPr>
        <p:spPr>
          <a:xfrm>
            <a:off x="6845392" y="5172953"/>
            <a:ext cx="866623"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E1310C9C-3D06-56E4-6CE3-15CF27C998E1}"/>
              </a:ext>
            </a:extLst>
          </p:cNvPr>
          <p:cNvSpPr/>
          <p:nvPr/>
        </p:nvSpPr>
        <p:spPr>
          <a:xfrm>
            <a:off x="11253878" y="221396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20" name="Rechteck 19">
            <a:extLst>
              <a:ext uri="{FF2B5EF4-FFF2-40B4-BE49-F238E27FC236}">
                <a16:creationId xmlns:a16="http://schemas.microsoft.com/office/drawing/2014/main" id="{1B8E291C-8E51-6128-F62E-7C48D6F458CA}"/>
              </a:ext>
            </a:extLst>
          </p:cNvPr>
          <p:cNvSpPr/>
          <p:nvPr/>
        </p:nvSpPr>
        <p:spPr>
          <a:xfrm>
            <a:off x="11253878" y="510509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Tree>
    <p:extLst>
      <p:ext uri="{BB962C8B-B14F-4D97-AF65-F5344CB8AC3E}">
        <p14:creationId xmlns:p14="http://schemas.microsoft.com/office/powerpoint/2010/main" val="133620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5F7F249A-62C7-9636-6AB1-38CC6CC7CA33}"/>
              </a:ext>
            </a:extLst>
          </p:cNvPr>
          <p:cNvSpPr txBox="1"/>
          <p:nvPr/>
        </p:nvSpPr>
        <p:spPr>
          <a:xfrm>
            <a:off x="246570" y="1720386"/>
            <a:ext cx="4346275" cy="3693319"/>
          </a:xfrm>
          <a:prstGeom prst="rect">
            <a:avLst/>
          </a:prstGeom>
          <a:noFill/>
        </p:spPr>
        <p:txBody>
          <a:bodyPr wrap="square" rtlCol="0">
            <a:spAutoFit/>
          </a:bodyPr>
          <a:lstStyle/>
          <a:p>
            <a:pPr algn="just"/>
            <a:r>
              <a:rPr lang="de-DE" dirty="0"/>
              <a:t>Konfigurieren Sie die Datenbank nun, wie im Folgenden beschrieben. Achten Sie darauf, dass Sie die Schritte genau befolgen, um die Datenbank so günstig, wie möglich zu gestalten. Klicken Sie auf den Reiter </a:t>
            </a:r>
            <a:r>
              <a:rPr lang="de-DE" b="1" dirty="0"/>
              <a:t>Grundeinstellungen</a:t>
            </a:r>
            <a:r>
              <a:rPr lang="de-DE" dirty="0"/>
              <a:t>.</a:t>
            </a:r>
          </a:p>
          <a:p>
            <a:pPr marL="800100" lvl="1" indent="-342900" algn="just">
              <a:buFont typeface="+mj-lt"/>
              <a:buAutoNum type="arabicPeriod" startAt="4"/>
            </a:pPr>
            <a:r>
              <a:rPr lang="de-DE" dirty="0"/>
              <a:t>Wählen Sie als Abonnement </a:t>
            </a:r>
            <a:r>
              <a:rPr lang="de-DE" b="1" dirty="0"/>
              <a:t>Microsoft Azure Enterprise </a:t>
            </a:r>
            <a:r>
              <a:rPr lang="de-DE" dirty="0"/>
              <a:t>und als Ressourcengruppe </a:t>
            </a:r>
            <a:r>
              <a:rPr lang="de-DE" b="1" dirty="0" err="1"/>
              <a:t>rgBI</a:t>
            </a:r>
            <a:r>
              <a:rPr lang="de-DE" b="1" dirty="0"/>
              <a:t> aus.</a:t>
            </a:r>
          </a:p>
          <a:p>
            <a:pPr marL="800100" lvl="1" indent="-342900" algn="just">
              <a:buFont typeface="+mj-lt"/>
              <a:buAutoNum type="arabicPeriod" startAt="4"/>
            </a:pPr>
            <a:r>
              <a:rPr lang="de-DE" dirty="0"/>
              <a:t>Geben Sie als Datenbankname </a:t>
            </a:r>
            <a:r>
              <a:rPr lang="de-DE" b="1" dirty="0"/>
              <a:t>DWHXX</a:t>
            </a:r>
            <a:r>
              <a:rPr lang="de-DE" dirty="0"/>
              <a:t> ein. Wählen Sie als Server </a:t>
            </a:r>
            <a:r>
              <a:rPr lang="de-DE" b="1" dirty="0" err="1"/>
              <a:t>marc-dwh-sqlserver</a:t>
            </a:r>
            <a:r>
              <a:rPr lang="de-DE" b="1" dirty="0"/>
              <a:t> (East US) </a:t>
            </a:r>
            <a:r>
              <a:rPr lang="de-DE" dirty="0"/>
              <a:t>aus.</a:t>
            </a:r>
            <a:endParaRPr lang="de-DE" b="1" dirty="0"/>
          </a:p>
        </p:txBody>
      </p:sp>
      <p:pic>
        <p:nvPicPr>
          <p:cNvPr id="13" name="Grafik 12">
            <a:extLst>
              <a:ext uri="{FF2B5EF4-FFF2-40B4-BE49-F238E27FC236}">
                <a16:creationId xmlns:a16="http://schemas.microsoft.com/office/drawing/2014/main" id="{409CBF4A-61AD-CCEC-3E1F-52C345681C98}"/>
              </a:ext>
            </a:extLst>
          </p:cNvPr>
          <p:cNvPicPr>
            <a:picLocks noChangeAspect="1"/>
          </p:cNvPicPr>
          <p:nvPr/>
        </p:nvPicPr>
        <p:blipFill>
          <a:blip r:embed="rId2"/>
          <a:stretch>
            <a:fillRect/>
          </a:stretch>
        </p:blipFill>
        <p:spPr>
          <a:xfrm>
            <a:off x="5477773" y="1798582"/>
            <a:ext cx="6116129" cy="1522588"/>
          </a:xfrm>
          <a:prstGeom prst="rect">
            <a:avLst/>
          </a:prstGeom>
        </p:spPr>
      </p:pic>
      <p:pic>
        <p:nvPicPr>
          <p:cNvPr id="15" name="Grafik 14">
            <a:extLst>
              <a:ext uri="{FF2B5EF4-FFF2-40B4-BE49-F238E27FC236}">
                <a16:creationId xmlns:a16="http://schemas.microsoft.com/office/drawing/2014/main" id="{594272F3-FC75-4405-6CF4-13CBF227315C}"/>
              </a:ext>
            </a:extLst>
          </p:cNvPr>
          <p:cNvPicPr>
            <a:picLocks noChangeAspect="1"/>
          </p:cNvPicPr>
          <p:nvPr/>
        </p:nvPicPr>
        <p:blipFill>
          <a:blip r:embed="rId3"/>
          <a:stretch>
            <a:fillRect/>
          </a:stretch>
        </p:blipFill>
        <p:spPr>
          <a:xfrm>
            <a:off x="5477772" y="3872177"/>
            <a:ext cx="6116129" cy="1457864"/>
          </a:xfrm>
          <a:prstGeom prst="rect">
            <a:avLst/>
          </a:prstGeom>
        </p:spPr>
      </p:pic>
      <p:sp>
        <p:nvSpPr>
          <p:cNvPr id="16" name="Rechteck 15">
            <a:extLst>
              <a:ext uri="{FF2B5EF4-FFF2-40B4-BE49-F238E27FC236}">
                <a16:creationId xmlns:a16="http://schemas.microsoft.com/office/drawing/2014/main" id="{17AAD071-A58F-1B35-1C65-FDDF9AC71532}"/>
              </a:ext>
            </a:extLst>
          </p:cNvPr>
          <p:cNvSpPr/>
          <p:nvPr/>
        </p:nvSpPr>
        <p:spPr>
          <a:xfrm>
            <a:off x="11593901" y="251414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7" name="Rechteck 16">
            <a:extLst>
              <a:ext uri="{FF2B5EF4-FFF2-40B4-BE49-F238E27FC236}">
                <a16:creationId xmlns:a16="http://schemas.microsoft.com/office/drawing/2014/main" id="{414AA9DC-CA58-5A72-F31B-19428A45D7E5}"/>
              </a:ext>
            </a:extLst>
          </p:cNvPr>
          <p:cNvSpPr/>
          <p:nvPr/>
        </p:nvSpPr>
        <p:spPr>
          <a:xfrm>
            <a:off x="11593901" y="473876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3" name="Rechteck 2">
            <a:extLst>
              <a:ext uri="{FF2B5EF4-FFF2-40B4-BE49-F238E27FC236}">
                <a16:creationId xmlns:a16="http://schemas.microsoft.com/office/drawing/2014/main" id="{13D53073-D650-7692-C89D-E9EC94B57589}"/>
              </a:ext>
            </a:extLst>
          </p:cNvPr>
          <p:cNvSpPr/>
          <p:nvPr/>
        </p:nvSpPr>
        <p:spPr>
          <a:xfrm>
            <a:off x="7708034" y="2514143"/>
            <a:ext cx="1522230" cy="5482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DDD5B548-E4EA-83A3-1192-1D6AF1455BFE}"/>
              </a:ext>
            </a:extLst>
          </p:cNvPr>
          <p:cNvSpPr/>
          <p:nvPr/>
        </p:nvSpPr>
        <p:spPr>
          <a:xfrm>
            <a:off x="7618894" y="4544517"/>
            <a:ext cx="1689007" cy="5482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0513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A49DDB6D-FC17-4C56-F3AD-1E1B68434591}"/>
              </a:ext>
            </a:extLst>
          </p:cNvPr>
          <p:cNvSpPr txBox="1"/>
          <p:nvPr/>
        </p:nvSpPr>
        <p:spPr>
          <a:xfrm>
            <a:off x="149338" y="1720840"/>
            <a:ext cx="4552058" cy="3693319"/>
          </a:xfrm>
          <a:prstGeom prst="rect">
            <a:avLst/>
          </a:prstGeom>
          <a:noFill/>
        </p:spPr>
        <p:txBody>
          <a:bodyPr wrap="square" rtlCol="0">
            <a:spAutoFit/>
          </a:bodyPr>
          <a:lstStyle/>
          <a:p>
            <a:pPr algn="just"/>
            <a:r>
              <a:rPr lang="de-DE" dirty="0"/>
              <a:t>Sie befinden Sich nun immer noch in dem Reiter </a:t>
            </a:r>
            <a:r>
              <a:rPr lang="de-DE" b="1" dirty="0"/>
              <a:t>Grundeinstellungen</a:t>
            </a:r>
            <a:r>
              <a:rPr lang="de-DE" dirty="0"/>
              <a:t>.</a:t>
            </a:r>
          </a:p>
          <a:p>
            <a:pPr marL="800100" lvl="1" indent="-342900" algn="just">
              <a:buFont typeface="+mj-lt"/>
              <a:buAutoNum type="arabicPeriod" startAt="6"/>
            </a:pPr>
            <a:r>
              <a:rPr lang="de-DE" dirty="0"/>
              <a:t>Wählen Sie unter </a:t>
            </a:r>
            <a:r>
              <a:rPr lang="de-DE" b="0" i="0" dirty="0">
                <a:solidFill>
                  <a:srgbClr val="292827"/>
                </a:solidFill>
                <a:effectLst/>
              </a:rPr>
              <a:t>Möchten Sie einen Pool für elastische SQL-Datenbanken verwenden </a:t>
            </a:r>
            <a:r>
              <a:rPr lang="de-DE" b="1" i="0" dirty="0">
                <a:solidFill>
                  <a:srgbClr val="292827"/>
                </a:solidFill>
                <a:effectLst/>
              </a:rPr>
              <a:t>Nein </a:t>
            </a:r>
            <a:r>
              <a:rPr lang="de-DE" i="0" dirty="0">
                <a:solidFill>
                  <a:srgbClr val="292827"/>
                </a:solidFill>
                <a:effectLst/>
              </a:rPr>
              <a:t>aus. Wählen Sie für</a:t>
            </a:r>
            <a:r>
              <a:rPr lang="de-DE" b="0" i="0" dirty="0">
                <a:solidFill>
                  <a:srgbClr val="292827"/>
                </a:solidFill>
                <a:effectLst/>
              </a:rPr>
              <a:t> </a:t>
            </a:r>
            <a:r>
              <a:rPr lang="de-DE" b="0" i="0" dirty="0" err="1">
                <a:solidFill>
                  <a:srgbClr val="292827"/>
                </a:solidFill>
                <a:effectLst/>
              </a:rPr>
              <a:t>Workloadumgebung</a:t>
            </a:r>
            <a:r>
              <a:rPr lang="de-DE" b="0" i="0" dirty="0">
                <a:solidFill>
                  <a:srgbClr val="292827"/>
                </a:solidFill>
                <a:effectLst/>
              </a:rPr>
              <a:t> </a:t>
            </a:r>
            <a:r>
              <a:rPr lang="de-DE" b="1" i="0" dirty="0">
                <a:solidFill>
                  <a:srgbClr val="292827"/>
                </a:solidFill>
                <a:effectLst/>
              </a:rPr>
              <a:t>Entwicklung</a:t>
            </a:r>
            <a:r>
              <a:rPr lang="de-DE" b="0" i="0" dirty="0">
                <a:solidFill>
                  <a:srgbClr val="292827"/>
                </a:solidFill>
                <a:effectLst/>
              </a:rPr>
              <a:t> aus. </a:t>
            </a:r>
          </a:p>
          <a:p>
            <a:pPr marL="800100" lvl="1" indent="-342900" algn="just">
              <a:buFont typeface="+mj-lt"/>
              <a:buAutoNum type="arabicPeriod" startAt="6"/>
            </a:pPr>
            <a:r>
              <a:rPr lang="de-DE" dirty="0"/>
              <a:t>Wählen Sie </a:t>
            </a:r>
            <a:r>
              <a:rPr lang="de-DE" b="1" dirty="0"/>
              <a:t>Georedundanter Sicherungsspeicher</a:t>
            </a:r>
            <a:r>
              <a:rPr lang="de-DE" dirty="0"/>
              <a:t> als Sicherungsspeicher aus. </a:t>
            </a:r>
          </a:p>
          <a:p>
            <a:pPr marL="800100" lvl="1" indent="-342900" algn="just">
              <a:buFont typeface="+mj-lt"/>
              <a:buAutoNum type="arabicPeriod" startAt="6"/>
            </a:pPr>
            <a:r>
              <a:rPr lang="de-DE" dirty="0"/>
              <a:t>Drücken Sie anschließend auf </a:t>
            </a:r>
            <a:r>
              <a:rPr lang="de-DE" b="1" dirty="0"/>
              <a:t>Datenbank Konfigurieren.</a:t>
            </a:r>
          </a:p>
        </p:txBody>
      </p:sp>
      <p:pic>
        <p:nvPicPr>
          <p:cNvPr id="11" name="Grafik 10">
            <a:extLst>
              <a:ext uri="{FF2B5EF4-FFF2-40B4-BE49-F238E27FC236}">
                <a16:creationId xmlns:a16="http://schemas.microsoft.com/office/drawing/2014/main" id="{EE5515C7-F892-20F1-BD06-6F26DBA7420F}"/>
              </a:ext>
            </a:extLst>
          </p:cNvPr>
          <p:cNvPicPr>
            <a:picLocks noChangeAspect="1"/>
          </p:cNvPicPr>
          <p:nvPr/>
        </p:nvPicPr>
        <p:blipFill>
          <a:blip r:embed="rId2"/>
          <a:stretch>
            <a:fillRect/>
          </a:stretch>
        </p:blipFill>
        <p:spPr>
          <a:xfrm>
            <a:off x="5969480" y="3429000"/>
            <a:ext cx="6098876" cy="1457864"/>
          </a:xfrm>
          <a:prstGeom prst="rect">
            <a:avLst/>
          </a:prstGeom>
        </p:spPr>
      </p:pic>
      <p:pic>
        <p:nvPicPr>
          <p:cNvPr id="13" name="Grafik 12">
            <a:extLst>
              <a:ext uri="{FF2B5EF4-FFF2-40B4-BE49-F238E27FC236}">
                <a16:creationId xmlns:a16="http://schemas.microsoft.com/office/drawing/2014/main" id="{688FB74F-C3B3-78D0-39F1-752849181E29}"/>
              </a:ext>
            </a:extLst>
          </p:cNvPr>
          <p:cNvPicPr>
            <a:picLocks noChangeAspect="1"/>
          </p:cNvPicPr>
          <p:nvPr/>
        </p:nvPicPr>
        <p:blipFill>
          <a:blip r:embed="rId3"/>
          <a:stretch>
            <a:fillRect/>
          </a:stretch>
        </p:blipFill>
        <p:spPr>
          <a:xfrm>
            <a:off x="5969479" y="1841131"/>
            <a:ext cx="3810532" cy="1257475"/>
          </a:xfrm>
          <a:prstGeom prst="rect">
            <a:avLst/>
          </a:prstGeom>
        </p:spPr>
      </p:pic>
      <p:pic>
        <p:nvPicPr>
          <p:cNvPr id="17" name="Grafik 16">
            <a:extLst>
              <a:ext uri="{FF2B5EF4-FFF2-40B4-BE49-F238E27FC236}">
                <a16:creationId xmlns:a16="http://schemas.microsoft.com/office/drawing/2014/main" id="{1B1FA320-538A-C192-984A-44CF260776DE}"/>
              </a:ext>
            </a:extLst>
          </p:cNvPr>
          <p:cNvPicPr>
            <a:picLocks noChangeAspect="1"/>
          </p:cNvPicPr>
          <p:nvPr/>
        </p:nvPicPr>
        <p:blipFill>
          <a:blip r:embed="rId4"/>
          <a:stretch>
            <a:fillRect/>
          </a:stretch>
        </p:blipFill>
        <p:spPr>
          <a:xfrm>
            <a:off x="5969479" y="5056220"/>
            <a:ext cx="6142008" cy="971686"/>
          </a:xfrm>
          <a:prstGeom prst="rect">
            <a:avLst/>
          </a:prstGeom>
        </p:spPr>
      </p:pic>
      <p:sp>
        <p:nvSpPr>
          <p:cNvPr id="18" name="Rechteck 17">
            <a:extLst>
              <a:ext uri="{FF2B5EF4-FFF2-40B4-BE49-F238E27FC236}">
                <a16:creationId xmlns:a16="http://schemas.microsoft.com/office/drawing/2014/main" id="{CD8DD12D-E10E-B9C2-F1E1-8C494EDA4926}"/>
              </a:ext>
            </a:extLst>
          </p:cNvPr>
          <p:cNvSpPr/>
          <p:nvPr/>
        </p:nvSpPr>
        <p:spPr>
          <a:xfrm>
            <a:off x="11253878" y="221396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9" name="Rechteck 18">
            <a:extLst>
              <a:ext uri="{FF2B5EF4-FFF2-40B4-BE49-F238E27FC236}">
                <a16:creationId xmlns:a16="http://schemas.microsoft.com/office/drawing/2014/main" id="{75EED81C-3BA3-B797-5C93-DA72EA3370DC}"/>
              </a:ext>
            </a:extLst>
          </p:cNvPr>
          <p:cNvSpPr/>
          <p:nvPr/>
        </p:nvSpPr>
        <p:spPr>
          <a:xfrm>
            <a:off x="11688794" y="414379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20" name="Rechteck 19">
            <a:extLst>
              <a:ext uri="{FF2B5EF4-FFF2-40B4-BE49-F238E27FC236}">
                <a16:creationId xmlns:a16="http://schemas.microsoft.com/office/drawing/2014/main" id="{38CE8FE0-03F7-78DC-D9B4-D24608F1ECD5}"/>
              </a:ext>
            </a:extLst>
          </p:cNvPr>
          <p:cNvSpPr/>
          <p:nvPr/>
        </p:nvSpPr>
        <p:spPr>
          <a:xfrm>
            <a:off x="11731925" y="562730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3" name="Rechteck 2">
            <a:extLst>
              <a:ext uri="{FF2B5EF4-FFF2-40B4-BE49-F238E27FC236}">
                <a16:creationId xmlns:a16="http://schemas.microsoft.com/office/drawing/2014/main" id="{0C402C0E-F8E5-D2E6-2F1B-1CD97401E2EE}"/>
              </a:ext>
            </a:extLst>
          </p:cNvPr>
          <p:cNvSpPr/>
          <p:nvPr/>
        </p:nvSpPr>
        <p:spPr>
          <a:xfrm>
            <a:off x="8153400" y="5672160"/>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DF51275C-16B5-980D-5849-47E0C8A3D75A}"/>
              </a:ext>
            </a:extLst>
          </p:cNvPr>
          <p:cNvSpPr/>
          <p:nvPr/>
        </p:nvSpPr>
        <p:spPr>
          <a:xfrm>
            <a:off x="8323219" y="2501091"/>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8632FFF1-1915-D983-7B96-D2AA2B05903C}"/>
              </a:ext>
            </a:extLst>
          </p:cNvPr>
          <p:cNvSpPr/>
          <p:nvPr/>
        </p:nvSpPr>
        <p:spPr>
          <a:xfrm>
            <a:off x="8921847" y="1964799"/>
            <a:ext cx="622951"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F31BEF31-D4E5-A9C5-3EC3-54228D4F722E}"/>
              </a:ext>
            </a:extLst>
          </p:cNvPr>
          <p:cNvSpPr/>
          <p:nvPr/>
        </p:nvSpPr>
        <p:spPr>
          <a:xfrm>
            <a:off x="8018418" y="4623758"/>
            <a:ext cx="2169377" cy="2751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29015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8FDC2793-7966-C287-3C61-5C5716A721BD}"/>
              </a:ext>
            </a:extLst>
          </p:cNvPr>
          <p:cNvSpPr txBox="1"/>
          <p:nvPr/>
        </p:nvSpPr>
        <p:spPr>
          <a:xfrm>
            <a:off x="86264" y="1755452"/>
            <a:ext cx="5270741" cy="4524315"/>
          </a:xfrm>
          <a:prstGeom prst="rect">
            <a:avLst/>
          </a:prstGeom>
          <a:noFill/>
        </p:spPr>
        <p:txBody>
          <a:bodyPr wrap="square" rtlCol="0">
            <a:spAutoFit/>
          </a:bodyPr>
          <a:lstStyle/>
          <a:p>
            <a:pPr algn="just"/>
            <a:r>
              <a:rPr lang="de-DE" dirty="0"/>
              <a:t>Sie befinden Sich nun immer noch in dem Reiter </a:t>
            </a:r>
            <a:r>
              <a:rPr lang="de-DE" b="1" dirty="0"/>
              <a:t>Grundeinstellungen</a:t>
            </a:r>
            <a:r>
              <a:rPr lang="de-DE" dirty="0"/>
              <a:t>.</a:t>
            </a:r>
          </a:p>
          <a:p>
            <a:pPr marL="800100" lvl="1" indent="-342900" algn="just">
              <a:buFont typeface="+mj-lt"/>
              <a:buAutoNum type="arabicPeriod" startAt="9"/>
            </a:pPr>
            <a:r>
              <a:rPr lang="de-DE" dirty="0"/>
              <a:t>Die Datenbank soll die folgenden Konfigurationen besitzen: </a:t>
            </a:r>
          </a:p>
          <a:p>
            <a:pPr marL="1257300" lvl="2" indent="-342900">
              <a:buFont typeface="Arial" panose="020B0604020202020204" pitchFamily="34" charset="0"/>
              <a:buChar char="•"/>
            </a:pPr>
            <a:r>
              <a:rPr lang="de-DE" dirty="0"/>
              <a:t>Dienstebene</a:t>
            </a:r>
            <a:r>
              <a:rPr lang="de-DE" b="1" dirty="0"/>
              <a:t>: Allgemein</a:t>
            </a:r>
          </a:p>
          <a:p>
            <a:pPr marL="1257300" lvl="2" indent="-342900">
              <a:buFont typeface="Arial" panose="020B0604020202020204" pitchFamily="34" charset="0"/>
              <a:buChar char="•"/>
            </a:pPr>
            <a:r>
              <a:rPr lang="de-DE" dirty="0" err="1"/>
              <a:t>Computetarif</a:t>
            </a:r>
            <a:r>
              <a:rPr lang="de-DE" dirty="0"/>
              <a:t>: </a:t>
            </a:r>
            <a:r>
              <a:rPr lang="de-DE" b="1" dirty="0"/>
              <a:t>Serverlos</a:t>
            </a:r>
          </a:p>
          <a:p>
            <a:pPr marL="1257300" lvl="2" indent="-342900">
              <a:buFont typeface="Arial" panose="020B0604020202020204" pitchFamily="34" charset="0"/>
              <a:buChar char="•"/>
            </a:pPr>
            <a:r>
              <a:rPr lang="de-DE" dirty="0"/>
              <a:t>Hardwarekonfiguration: </a:t>
            </a:r>
            <a:r>
              <a:rPr lang="de-DE" b="1" dirty="0"/>
              <a:t>Standard-Serie (Gen5)</a:t>
            </a:r>
          </a:p>
          <a:p>
            <a:pPr marL="1257300" lvl="2" indent="-342900">
              <a:buFont typeface="Arial" panose="020B0604020202020204" pitchFamily="34" charset="0"/>
              <a:buChar char="•"/>
            </a:pPr>
            <a:r>
              <a:rPr lang="de-DE" dirty="0"/>
              <a:t>Maximale virtuelle Kerne: </a:t>
            </a:r>
            <a:r>
              <a:rPr lang="de-DE" b="1" dirty="0"/>
              <a:t>1</a:t>
            </a:r>
          </a:p>
          <a:p>
            <a:pPr marL="1257300" lvl="2" indent="-342900">
              <a:buFont typeface="Arial" panose="020B0604020202020204" pitchFamily="34" charset="0"/>
              <a:buChar char="•"/>
            </a:pPr>
            <a:r>
              <a:rPr lang="de-DE" dirty="0"/>
              <a:t>Minimale virtuelle Kerne: </a:t>
            </a:r>
            <a:r>
              <a:rPr lang="de-DE" b="1" dirty="0"/>
              <a:t>0,5</a:t>
            </a:r>
            <a:r>
              <a:rPr lang="de-DE" dirty="0"/>
              <a:t> </a:t>
            </a:r>
          </a:p>
          <a:p>
            <a:pPr marL="1257300" lvl="2" indent="-342900">
              <a:buFont typeface="Arial" panose="020B0604020202020204" pitchFamily="34" charset="0"/>
              <a:buChar char="•"/>
            </a:pPr>
            <a:r>
              <a:rPr lang="de-DE" dirty="0"/>
              <a:t>Verzögerung für automatisches Anhalten: </a:t>
            </a:r>
            <a:r>
              <a:rPr lang="de-DE" b="1" dirty="0"/>
              <a:t>Aktiviert</a:t>
            </a:r>
            <a:r>
              <a:rPr lang="de-DE" dirty="0"/>
              <a:t> und </a:t>
            </a:r>
            <a:r>
              <a:rPr lang="de-DE" b="1" dirty="0"/>
              <a:t>1 Stunde</a:t>
            </a:r>
            <a:r>
              <a:rPr lang="de-DE" dirty="0"/>
              <a:t> </a:t>
            </a:r>
          </a:p>
          <a:p>
            <a:pPr marL="1257300" lvl="2" indent="-342900">
              <a:buFont typeface="Arial" panose="020B0604020202020204" pitchFamily="34" charset="0"/>
              <a:buChar char="•"/>
            </a:pPr>
            <a:r>
              <a:rPr lang="de-DE" dirty="0"/>
              <a:t>Maximale Dateigröße: </a:t>
            </a:r>
            <a:r>
              <a:rPr lang="de-DE" b="1" dirty="0"/>
              <a:t>32GB</a:t>
            </a:r>
          </a:p>
          <a:p>
            <a:pPr marL="1257300" lvl="2" indent="-342900">
              <a:buFont typeface="Arial" panose="020B0604020202020204" pitchFamily="34" charset="0"/>
              <a:buChar char="•"/>
            </a:pPr>
            <a:r>
              <a:rPr lang="de-DE" dirty="0"/>
              <a:t>Zonenredundant: </a:t>
            </a:r>
            <a:r>
              <a:rPr lang="de-DE" b="1" dirty="0"/>
              <a:t>Nein</a:t>
            </a:r>
            <a:r>
              <a:rPr lang="de-DE" dirty="0"/>
              <a:t> </a:t>
            </a:r>
          </a:p>
          <a:p>
            <a:pPr marL="1257300" lvl="2" indent="-342900">
              <a:buFont typeface="Arial" panose="020B0604020202020204" pitchFamily="34" charset="0"/>
              <a:buChar char="•"/>
            </a:pPr>
            <a:endParaRPr lang="de-DE" dirty="0"/>
          </a:p>
          <a:p>
            <a:r>
              <a:rPr lang="de-DE" dirty="0"/>
              <a:t>Drücken Sie zum Schluss auf </a:t>
            </a:r>
            <a:r>
              <a:rPr lang="de-DE" b="1" dirty="0"/>
              <a:t>Anwenden</a:t>
            </a:r>
            <a:r>
              <a:rPr lang="de-DE" dirty="0"/>
              <a:t>.</a:t>
            </a:r>
          </a:p>
        </p:txBody>
      </p:sp>
      <p:pic>
        <p:nvPicPr>
          <p:cNvPr id="13" name="Grafik 12">
            <a:extLst>
              <a:ext uri="{FF2B5EF4-FFF2-40B4-BE49-F238E27FC236}">
                <a16:creationId xmlns:a16="http://schemas.microsoft.com/office/drawing/2014/main" id="{384244C9-62DA-D7F2-F093-1CA4D9643640}"/>
              </a:ext>
            </a:extLst>
          </p:cNvPr>
          <p:cNvPicPr>
            <a:picLocks noChangeAspect="1"/>
          </p:cNvPicPr>
          <p:nvPr/>
        </p:nvPicPr>
        <p:blipFill>
          <a:blip r:embed="rId2"/>
          <a:stretch>
            <a:fillRect/>
          </a:stretch>
        </p:blipFill>
        <p:spPr>
          <a:xfrm>
            <a:off x="5555410" y="1666221"/>
            <a:ext cx="6090249" cy="1095387"/>
          </a:xfrm>
          <a:prstGeom prst="rect">
            <a:avLst/>
          </a:prstGeom>
        </p:spPr>
      </p:pic>
      <p:pic>
        <p:nvPicPr>
          <p:cNvPr id="15" name="Grafik 14">
            <a:extLst>
              <a:ext uri="{FF2B5EF4-FFF2-40B4-BE49-F238E27FC236}">
                <a16:creationId xmlns:a16="http://schemas.microsoft.com/office/drawing/2014/main" id="{B76EA322-8519-87FC-7518-97CBC51C7E23}"/>
              </a:ext>
            </a:extLst>
          </p:cNvPr>
          <p:cNvPicPr>
            <a:picLocks noChangeAspect="1"/>
          </p:cNvPicPr>
          <p:nvPr/>
        </p:nvPicPr>
        <p:blipFill>
          <a:blip r:embed="rId3"/>
          <a:stretch>
            <a:fillRect/>
          </a:stretch>
        </p:blipFill>
        <p:spPr>
          <a:xfrm>
            <a:off x="5702060" y="3988265"/>
            <a:ext cx="5943599" cy="2015457"/>
          </a:xfrm>
          <a:prstGeom prst="rect">
            <a:avLst/>
          </a:prstGeom>
        </p:spPr>
      </p:pic>
      <p:pic>
        <p:nvPicPr>
          <p:cNvPr id="17" name="Grafik 16">
            <a:extLst>
              <a:ext uri="{FF2B5EF4-FFF2-40B4-BE49-F238E27FC236}">
                <a16:creationId xmlns:a16="http://schemas.microsoft.com/office/drawing/2014/main" id="{223E3310-B8FE-C811-DC87-22ED2B655118}"/>
              </a:ext>
            </a:extLst>
          </p:cNvPr>
          <p:cNvPicPr>
            <a:picLocks noChangeAspect="1"/>
          </p:cNvPicPr>
          <p:nvPr/>
        </p:nvPicPr>
        <p:blipFill>
          <a:blip r:embed="rId4"/>
          <a:stretch>
            <a:fillRect/>
          </a:stretch>
        </p:blipFill>
        <p:spPr>
          <a:xfrm>
            <a:off x="5702059" y="2818277"/>
            <a:ext cx="5270741" cy="1169988"/>
          </a:xfrm>
          <a:prstGeom prst="rect">
            <a:avLst/>
          </a:prstGeom>
        </p:spPr>
      </p:pic>
      <p:sp>
        <p:nvSpPr>
          <p:cNvPr id="3" name="Rechteck 2">
            <a:extLst>
              <a:ext uri="{FF2B5EF4-FFF2-40B4-BE49-F238E27FC236}">
                <a16:creationId xmlns:a16="http://schemas.microsoft.com/office/drawing/2014/main" id="{3CCDD8C0-F3D6-6D1B-727E-C00679F574DF}"/>
              </a:ext>
            </a:extLst>
          </p:cNvPr>
          <p:cNvSpPr/>
          <p:nvPr/>
        </p:nvSpPr>
        <p:spPr>
          <a:xfrm>
            <a:off x="7457701" y="1609552"/>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43FB11C8-24F6-1C54-FCD7-CC66F5B09071}"/>
              </a:ext>
            </a:extLst>
          </p:cNvPr>
          <p:cNvSpPr/>
          <p:nvPr/>
        </p:nvSpPr>
        <p:spPr>
          <a:xfrm>
            <a:off x="7219202" y="2350163"/>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B0FA2696-6F44-AB63-B7CA-6601818EB01D}"/>
              </a:ext>
            </a:extLst>
          </p:cNvPr>
          <p:cNvSpPr/>
          <p:nvPr/>
        </p:nvSpPr>
        <p:spPr>
          <a:xfrm>
            <a:off x="10308566" y="3299224"/>
            <a:ext cx="664233" cy="7457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3045A4BD-34BF-F4BF-BFCB-D61A42DCDEC3}"/>
              </a:ext>
            </a:extLst>
          </p:cNvPr>
          <p:cNvSpPr/>
          <p:nvPr/>
        </p:nvSpPr>
        <p:spPr>
          <a:xfrm>
            <a:off x="5702058" y="4345717"/>
            <a:ext cx="250167"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6DF6FA5A-2F29-4EB6-6D39-D8B6D8C7213F}"/>
              </a:ext>
            </a:extLst>
          </p:cNvPr>
          <p:cNvSpPr/>
          <p:nvPr/>
        </p:nvSpPr>
        <p:spPr>
          <a:xfrm>
            <a:off x="6293689" y="4623826"/>
            <a:ext cx="721740"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1871B3EF-E961-4EC7-AA05-BCB572B84322}"/>
              </a:ext>
            </a:extLst>
          </p:cNvPr>
          <p:cNvSpPr/>
          <p:nvPr/>
        </p:nvSpPr>
        <p:spPr>
          <a:xfrm>
            <a:off x="10739887" y="5047251"/>
            <a:ext cx="596494"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FEA83660-1BD7-9A7F-50D9-52CD6DC88F3C}"/>
              </a:ext>
            </a:extLst>
          </p:cNvPr>
          <p:cNvSpPr/>
          <p:nvPr/>
        </p:nvSpPr>
        <p:spPr>
          <a:xfrm>
            <a:off x="5555410" y="5599616"/>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8944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56FFA981-17F3-4C2C-18B7-922C91C750B2}"/>
              </a:ext>
            </a:extLst>
          </p:cNvPr>
          <p:cNvPicPr>
            <a:picLocks noChangeAspect="1"/>
          </p:cNvPicPr>
          <p:nvPr/>
        </p:nvPicPr>
        <p:blipFill>
          <a:blip r:embed="rId2"/>
          <a:stretch>
            <a:fillRect/>
          </a:stretch>
        </p:blipFill>
        <p:spPr>
          <a:xfrm>
            <a:off x="6443932" y="2289549"/>
            <a:ext cx="5581291" cy="1635470"/>
          </a:xfrm>
          <a:prstGeom prst="rect">
            <a:avLst/>
          </a:prstGeom>
        </p:spPr>
      </p:pic>
      <p:pic>
        <p:nvPicPr>
          <p:cNvPr id="12" name="Grafik 11">
            <a:extLst>
              <a:ext uri="{FF2B5EF4-FFF2-40B4-BE49-F238E27FC236}">
                <a16:creationId xmlns:a16="http://schemas.microsoft.com/office/drawing/2014/main" id="{285E5483-A13A-8582-0BCB-BF89E0AF6590}"/>
              </a:ext>
            </a:extLst>
          </p:cNvPr>
          <p:cNvPicPr>
            <a:picLocks noChangeAspect="1"/>
          </p:cNvPicPr>
          <p:nvPr/>
        </p:nvPicPr>
        <p:blipFill>
          <a:blip r:embed="rId3"/>
          <a:stretch>
            <a:fillRect/>
          </a:stretch>
        </p:blipFill>
        <p:spPr>
          <a:xfrm>
            <a:off x="7360027" y="4117410"/>
            <a:ext cx="2734057" cy="1867161"/>
          </a:xfrm>
          <a:prstGeom prst="rect">
            <a:avLst/>
          </a:prstGeom>
        </p:spPr>
      </p:pic>
      <p:sp>
        <p:nvSpPr>
          <p:cNvPr id="13" name="Textfeld 12">
            <a:extLst>
              <a:ext uri="{FF2B5EF4-FFF2-40B4-BE49-F238E27FC236}">
                <a16:creationId xmlns:a16="http://schemas.microsoft.com/office/drawing/2014/main" id="{2CF2A0B6-040C-F6C5-96C0-E1410F89657A}"/>
              </a:ext>
            </a:extLst>
          </p:cNvPr>
          <p:cNvSpPr txBox="1"/>
          <p:nvPr/>
        </p:nvSpPr>
        <p:spPr>
          <a:xfrm>
            <a:off x="166777" y="1720840"/>
            <a:ext cx="4346275" cy="3416320"/>
          </a:xfrm>
          <a:prstGeom prst="rect">
            <a:avLst/>
          </a:prstGeom>
          <a:noFill/>
        </p:spPr>
        <p:txBody>
          <a:bodyPr wrap="square" rtlCol="0">
            <a:spAutoFit/>
          </a:bodyPr>
          <a:lstStyle/>
          <a:p>
            <a:pPr algn="just"/>
            <a:r>
              <a:rPr lang="de-DE" dirty="0"/>
              <a:t>Wechseln Sie in den Reiter </a:t>
            </a:r>
            <a:r>
              <a:rPr lang="de-DE" b="1" dirty="0"/>
              <a:t>Netzwerk</a:t>
            </a:r>
            <a:r>
              <a:rPr lang="de-DE" dirty="0"/>
              <a:t>:</a:t>
            </a:r>
          </a:p>
          <a:p>
            <a:pPr marL="800100" lvl="1" indent="-342900" algn="just">
              <a:buFont typeface="+mj-lt"/>
              <a:buAutoNum type="arabicPeriod" startAt="10"/>
            </a:pPr>
            <a:r>
              <a:rPr lang="de-DE" dirty="0"/>
              <a:t> Wählen Sie unter Aktuelle Client-IP-Adresse hinzufügen </a:t>
            </a:r>
            <a:r>
              <a:rPr lang="de-DE" b="1" dirty="0"/>
              <a:t>Ja</a:t>
            </a:r>
            <a:r>
              <a:rPr lang="de-DE" dirty="0"/>
              <a:t> aus. </a:t>
            </a:r>
          </a:p>
          <a:p>
            <a:pPr marL="800100" lvl="1" indent="-342900" algn="just">
              <a:buFont typeface="+mj-lt"/>
              <a:buAutoNum type="arabicPeriod" startAt="10"/>
            </a:pPr>
            <a:r>
              <a:rPr lang="de-DE" dirty="0"/>
              <a:t>Die Einstellungen in den restlichen anderen Reitern können so belassen werden. Die </a:t>
            </a:r>
            <a:r>
              <a:rPr lang="de-DE" b="1" dirty="0"/>
              <a:t>Kostenzusammenfassung</a:t>
            </a:r>
            <a:r>
              <a:rPr lang="de-DE" dirty="0"/>
              <a:t> sollte so aussehen, wie auf dem Screenshot. Drücken Sie zum Schluss auf </a:t>
            </a:r>
            <a:r>
              <a:rPr lang="de-DE" b="1" dirty="0"/>
              <a:t>Überprüfen + Erstellen</a:t>
            </a:r>
            <a:r>
              <a:rPr lang="de-DE" dirty="0"/>
              <a:t>.</a:t>
            </a:r>
          </a:p>
        </p:txBody>
      </p:sp>
      <p:sp>
        <p:nvSpPr>
          <p:cNvPr id="14" name="Rechteck 13">
            <a:extLst>
              <a:ext uri="{FF2B5EF4-FFF2-40B4-BE49-F238E27FC236}">
                <a16:creationId xmlns:a16="http://schemas.microsoft.com/office/drawing/2014/main" id="{84AAF14C-C08F-232B-253C-4E4900E76E10}"/>
              </a:ext>
            </a:extLst>
          </p:cNvPr>
          <p:cNvSpPr/>
          <p:nvPr/>
        </p:nvSpPr>
        <p:spPr>
          <a:xfrm>
            <a:off x="11659319" y="2930290"/>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15" name="Rechteck 14">
            <a:extLst>
              <a:ext uri="{FF2B5EF4-FFF2-40B4-BE49-F238E27FC236}">
                <a16:creationId xmlns:a16="http://schemas.microsoft.com/office/drawing/2014/main" id="{CCAD270D-07AA-5F5B-4441-0DFCD5AC5FD1}"/>
              </a:ext>
            </a:extLst>
          </p:cNvPr>
          <p:cNvSpPr/>
          <p:nvPr/>
        </p:nvSpPr>
        <p:spPr>
          <a:xfrm>
            <a:off x="11659319" y="4955161"/>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
        <p:nvSpPr>
          <p:cNvPr id="3" name="Rechteck 2">
            <a:extLst>
              <a:ext uri="{FF2B5EF4-FFF2-40B4-BE49-F238E27FC236}">
                <a16:creationId xmlns:a16="http://schemas.microsoft.com/office/drawing/2014/main" id="{A44E69F7-0E92-3541-9A89-48B860C045F7}"/>
              </a:ext>
            </a:extLst>
          </p:cNvPr>
          <p:cNvSpPr/>
          <p:nvPr/>
        </p:nvSpPr>
        <p:spPr>
          <a:xfrm>
            <a:off x="8962845" y="3579679"/>
            <a:ext cx="595224"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167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90F68AD2-550C-B7B3-C6AB-79D0288BAF3C}"/>
              </a:ext>
            </a:extLst>
          </p:cNvPr>
          <p:cNvSpPr txBox="1"/>
          <p:nvPr/>
        </p:nvSpPr>
        <p:spPr>
          <a:xfrm>
            <a:off x="377407" y="1752940"/>
            <a:ext cx="4346275" cy="3693319"/>
          </a:xfrm>
          <a:prstGeom prst="rect">
            <a:avLst/>
          </a:prstGeom>
          <a:noFill/>
        </p:spPr>
        <p:txBody>
          <a:bodyPr wrap="square" rtlCol="0">
            <a:spAutoFit/>
          </a:bodyPr>
          <a:lstStyle/>
          <a:p>
            <a:pPr algn="just"/>
            <a:r>
              <a:rPr lang="de-DE" dirty="0"/>
              <a:t>Überprüfen Sie nun ob die Datenbank erfolgreich bereitgestellt wurde. Befolgen Sie die folgenden Schritte:</a:t>
            </a:r>
          </a:p>
          <a:p>
            <a:pPr marL="800100" lvl="1" indent="-342900" algn="just">
              <a:buFont typeface="+mj-lt"/>
              <a:buAutoNum type="arabicPeriod" startAt="12"/>
            </a:pPr>
            <a:r>
              <a:rPr lang="de-DE" dirty="0"/>
              <a:t>Öffnen Sie die zuvor installierte Anwendung SQL Server Management Services (SSMS)</a:t>
            </a:r>
          </a:p>
          <a:p>
            <a:pPr marL="800100" lvl="1" indent="-342900" algn="just">
              <a:buFont typeface="+mj-lt"/>
              <a:buAutoNum type="arabicPeriod" startAt="12"/>
            </a:pPr>
            <a:r>
              <a:rPr lang="de-DE" dirty="0"/>
              <a:t>Melden Sie sich mit ihren </a:t>
            </a:r>
            <a:r>
              <a:rPr lang="de-DE" b="1" dirty="0"/>
              <a:t>Benutzerdaten</a:t>
            </a:r>
            <a:r>
              <a:rPr lang="de-DE" dirty="0"/>
              <a:t> und der Authentifizierungsmethode </a:t>
            </a:r>
            <a:r>
              <a:rPr lang="de-DE" b="1" dirty="0"/>
              <a:t>SQL Authentifizierung</a:t>
            </a:r>
            <a:r>
              <a:rPr lang="de-DE" dirty="0"/>
              <a:t> an.</a:t>
            </a:r>
          </a:p>
          <a:p>
            <a:pPr marL="800100" lvl="1" indent="-342900" algn="just">
              <a:buFont typeface="+mj-lt"/>
              <a:buAutoNum type="arabicPeriod" startAt="12"/>
            </a:pPr>
            <a:r>
              <a:rPr lang="de-DE" dirty="0"/>
              <a:t>Die Datenbank </a:t>
            </a:r>
            <a:r>
              <a:rPr lang="de-DE" b="1" dirty="0"/>
              <a:t>DWHXX</a:t>
            </a:r>
            <a:r>
              <a:rPr lang="de-DE" dirty="0"/>
              <a:t> müsste nun links oben in der Leiste erscheinen.</a:t>
            </a:r>
          </a:p>
        </p:txBody>
      </p:sp>
      <p:pic>
        <p:nvPicPr>
          <p:cNvPr id="13" name="Grafik 12">
            <a:extLst>
              <a:ext uri="{FF2B5EF4-FFF2-40B4-BE49-F238E27FC236}">
                <a16:creationId xmlns:a16="http://schemas.microsoft.com/office/drawing/2014/main" id="{4137A985-21F2-6AEB-F68A-86677F39512E}"/>
              </a:ext>
            </a:extLst>
          </p:cNvPr>
          <p:cNvPicPr>
            <a:picLocks noChangeAspect="1"/>
          </p:cNvPicPr>
          <p:nvPr/>
        </p:nvPicPr>
        <p:blipFill>
          <a:blip r:embed="rId2"/>
          <a:stretch>
            <a:fillRect/>
          </a:stretch>
        </p:blipFill>
        <p:spPr>
          <a:xfrm>
            <a:off x="6633713" y="1755452"/>
            <a:ext cx="3728049" cy="2290337"/>
          </a:xfrm>
          <a:prstGeom prst="rect">
            <a:avLst/>
          </a:prstGeom>
        </p:spPr>
      </p:pic>
      <p:pic>
        <p:nvPicPr>
          <p:cNvPr id="15" name="Grafik 14">
            <a:extLst>
              <a:ext uri="{FF2B5EF4-FFF2-40B4-BE49-F238E27FC236}">
                <a16:creationId xmlns:a16="http://schemas.microsoft.com/office/drawing/2014/main" id="{3F852795-2675-7F3E-C1D7-D6074B154CC4}"/>
              </a:ext>
            </a:extLst>
          </p:cNvPr>
          <p:cNvPicPr>
            <a:picLocks noChangeAspect="1"/>
          </p:cNvPicPr>
          <p:nvPr/>
        </p:nvPicPr>
        <p:blipFill>
          <a:blip r:embed="rId3"/>
          <a:stretch>
            <a:fillRect/>
          </a:stretch>
        </p:blipFill>
        <p:spPr>
          <a:xfrm>
            <a:off x="7212061" y="4452227"/>
            <a:ext cx="2305372" cy="866896"/>
          </a:xfrm>
          <a:prstGeom prst="rect">
            <a:avLst/>
          </a:prstGeom>
        </p:spPr>
      </p:pic>
      <p:sp>
        <p:nvSpPr>
          <p:cNvPr id="16" name="Rechteck 15">
            <a:extLst>
              <a:ext uri="{FF2B5EF4-FFF2-40B4-BE49-F238E27FC236}">
                <a16:creationId xmlns:a16="http://schemas.microsoft.com/office/drawing/2014/main" id="{6D0C74F9-66DD-69D7-F7A1-27DE89176E11}"/>
              </a:ext>
            </a:extLst>
          </p:cNvPr>
          <p:cNvSpPr/>
          <p:nvPr/>
        </p:nvSpPr>
        <p:spPr>
          <a:xfrm>
            <a:off x="6633713" y="2517021"/>
            <a:ext cx="3728049" cy="1528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213A6E76-390F-245F-87A6-6C507E13B40D}"/>
              </a:ext>
            </a:extLst>
          </p:cNvPr>
          <p:cNvSpPr/>
          <p:nvPr/>
        </p:nvSpPr>
        <p:spPr>
          <a:xfrm>
            <a:off x="7468319" y="5141343"/>
            <a:ext cx="1370162" cy="24547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9DEA47D8-449A-D8B7-491E-12CC6719318F}"/>
              </a:ext>
            </a:extLst>
          </p:cNvPr>
          <p:cNvSpPr/>
          <p:nvPr/>
        </p:nvSpPr>
        <p:spPr>
          <a:xfrm>
            <a:off x="10444073" y="2591909"/>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13</a:t>
            </a:r>
            <a:endParaRPr lang="en-GB" b="1" dirty="0">
              <a:solidFill>
                <a:schemeClr val="tx1"/>
              </a:solidFill>
            </a:endParaRPr>
          </a:p>
        </p:txBody>
      </p:sp>
      <p:sp>
        <p:nvSpPr>
          <p:cNvPr id="20" name="Rechteck 19">
            <a:extLst>
              <a:ext uri="{FF2B5EF4-FFF2-40B4-BE49-F238E27FC236}">
                <a16:creationId xmlns:a16="http://schemas.microsoft.com/office/drawing/2014/main" id="{6ED3E549-3C47-7C15-341F-C59629D4C48D}"/>
              </a:ext>
            </a:extLst>
          </p:cNvPr>
          <p:cNvSpPr/>
          <p:nvPr/>
        </p:nvSpPr>
        <p:spPr>
          <a:xfrm>
            <a:off x="9679917" y="4708681"/>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spTree>
    <p:extLst>
      <p:ext uri="{BB962C8B-B14F-4D97-AF65-F5344CB8AC3E}">
        <p14:creationId xmlns:p14="http://schemas.microsoft.com/office/powerpoint/2010/main" val="1311388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898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2F4E235B-CEC3-0F27-7DF6-A1125BA7E99B}"/>
              </a:ext>
            </a:extLst>
          </p:cNvPr>
          <p:cNvSpPr txBox="1"/>
          <p:nvPr/>
        </p:nvSpPr>
        <p:spPr>
          <a:xfrm>
            <a:off x="251604" y="1631822"/>
            <a:ext cx="6190771" cy="4524315"/>
          </a:xfrm>
          <a:prstGeom prst="rect">
            <a:avLst/>
          </a:prstGeom>
          <a:noFill/>
        </p:spPr>
        <p:txBody>
          <a:bodyPr wrap="square" rtlCol="0">
            <a:spAutoFit/>
          </a:bodyPr>
          <a:lstStyle/>
          <a:p>
            <a:pPr algn="just"/>
            <a:r>
              <a:rPr lang="de-DE" dirty="0"/>
              <a:t>Der Zweck der Anwendung </a:t>
            </a:r>
            <a:r>
              <a:rPr lang="de-DE" b="1" dirty="0" err="1"/>
              <a:t>dbt</a:t>
            </a:r>
            <a:r>
              <a:rPr lang="de-DE" dirty="0"/>
              <a:t> liegt in der Transformation von Datenbanktabellen mit der Datenbanksprache SQL. Die </a:t>
            </a:r>
            <a:r>
              <a:rPr lang="de-DE" dirty="0" err="1"/>
              <a:t>dbt</a:t>
            </a:r>
            <a:r>
              <a:rPr lang="de-DE" dirty="0"/>
              <a:t> Bibliothek </a:t>
            </a:r>
            <a:r>
              <a:rPr lang="de-DE" dirty="0" err="1"/>
              <a:t>AutomateDV</a:t>
            </a:r>
            <a:r>
              <a:rPr lang="de-DE" dirty="0"/>
              <a:t> soll dafür genutzt werden, Tabellen nach dem Modellierungsstandard Data </a:t>
            </a:r>
            <a:r>
              <a:rPr lang="de-DE" dirty="0" err="1"/>
              <a:t>Vault</a:t>
            </a:r>
            <a:r>
              <a:rPr lang="de-DE" dirty="0"/>
              <a:t> 2.0 zu erstellen. Der Nutzen beider Anwendungen wird im Verlauf der Fallstudie deutlicher. Befolgen Sie die nächsten Schritte, um </a:t>
            </a:r>
            <a:r>
              <a:rPr lang="de-DE" dirty="0" err="1"/>
              <a:t>dbt</a:t>
            </a:r>
            <a:r>
              <a:rPr lang="de-DE" dirty="0"/>
              <a:t> und </a:t>
            </a:r>
            <a:r>
              <a:rPr lang="de-DE" dirty="0" err="1"/>
              <a:t>AutomateDV</a:t>
            </a:r>
            <a:r>
              <a:rPr lang="de-DE" dirty="0"/>
              <a:t> zu installieren: </a:t>
            </a:r>
          </a:p>
          <a:p>
            <a:pPr marL="800100" lvl="1" indent="-342900" algn="just">
              <a:buFont typeface="+mj-lt"/>
              <a:buAutoNum type="arabicPeriod"/>
            </a:pPr>
            <a:r>
              <a:rPr lang="de-DE" dirty="0"/>
              <a:t>Gehen Sie in den Ordner, den Sie in </a:t>
            </a:r>
            <a:r>
              <a:rPr lang="de-DE" b="1" dirty="0"/>
              <a:t>Aufgabe 4.1 </a:t>
            </a:r>
            <a:r>
              <a:rPr lang="de-DE" dirty="0"/>
              <a:t>erstellt haben (</a:t>
            </a:r>
            <a:r>
              <a:rPr lang="de-DE" b="1" dirty="0"/>
              <a:t>DWHXX</a:t>
            </a:r>
            <a:r>
              <a:rPr lang="de-DE" dirty="0"/>
              <a:t>). </a:t>
            </a:r>
          </a:p>
          <a:p>
            <a:pPr marL="800100" lvl="1" indent="-342900" algn="just">
              <a:buFont typeface="+mj-lt"/>
              <a:buAutoNum type="arabicPeriod"/>
            </a:pPr>
            <a:r>
              <a:rPr lang="de-DE" dirty="0"/>
              <a:t>Öffnen Sie die Windows Kommandozeile in diesem Ordner. </a:t>
            </a:r>
          </a:p>
          <a:p>
            <a:pPr marL="800100" lvl="1" indent="-342900" algn="just">
              <a:buFont typeface="+mj-lt"/>
              <a:buAutoNum type="arabicPeriod"/>
            </a:pPr>
            <a:r>
              <a:rPr lang="de-DE" dirty="0"/>
              <a:t>Geben Sie den Befehl </a:t>
            </a:r>
            <a:r>
              <a:rPr lang="de-DE" b="1" dirty="0" err="1"/>
              <a:t>pip</a:t>
            </a:r>
            <a:r>
              <a:rPr lang="de-DE" b="1" dirty="0"/>
              <a:t> </a:t>
            </a:r>
            <a:r>
              <a:rPr lang="de-DE" b="1" dirty="0" err="1"/>
              <a:t>install</a:t>
            </a:r>
            <a:r>
              <a:rPr lang="de-DE" b="1" dirty="0"/>
              <a:t> –r requirements.txt</a:t>
            </a:r>
            <a:r>
              <a:rPr lang="de-DE" dirty="0"/>
              <a:t> in die Kommandozeile ein. Mit dem Befehl wird </a:t>
            </a:r>
            <a:r>
              <a:rPr lang="de-DE" dirty="0" err="1"/>
              <a:t>dbt</a:t>
            </a:r>
            <a:r>
              <a:rPr lang="de-DE" dirty="0"/>
              <a:t> automatisch mit allen benötigten Abhängigkeiten installiert.</a:t>
            </a:r>
          </a:p>
          <a:p>
            <a:pPr lvl="1" algn="just"/>
            <a:endParaRPr lang="de-DE" dirty="0"/>
          </a:p>
        </p:txBody>
      </p:sp>
      <p:pic>
        <p:nvPicPr>
          <p:cNvPr id="13" name="Grafik 12">
            <a:extLst>
              <a:ext uri="{FF2B5EF4-FFF2-40B4-BE49-F238E27FC236}">
                <a16:creationId xmlns:a16="http://schemas.microsoft.com/office/drawing/2014/main" id="{AE117BB2-09C1-2586-8090-FFC4F1CB0830}"/>
              </a:ext>
            </a:extLst>
          </p:cNvPr>
          <p:cNvPicPr>
            <a:picLocks noChangeAspect="1"/>
          </p:cNvPicPr>
          <p:nvPr/>
        </p:nvPicPr>
        <p:blipFill>
          <a:blip r:embed="rId2"/>
          <a:stretch>
            <a:fillRect/>
          </a:stretch>
        </p:blipFill>
        <p:spPr>
          <a:xfrm>
            <a:off x="7200063" y="1755452"/>
            <a:ext cx="4346276" cy="1962965"/>
          </a:xfrm>
          <a:prstGeom prst="rect">
            <a:avLst/>
          </a:prstGeom>
        </p:spPr>
      </p:pic>
      <p:pic>
        <p:nvPicPr>
          <p:cNvPr id="15" name="Grafik 14">
            <a:extLst>
              <a:ext uri="{FF2B5EF4-FFF2-40B4-BE49-F238E27FC236}">
                <a16:creationId xmlns:a16="http://schemas.microsoft.com/office/drawing/2014/main" id="{CFE3A24E-A532-8E46-2F5A-48F8B9B35EFA}"/>
              </a:ext>
            </a:extLst>
          </p:cNvPr>
          <p:cNvPicPr>
            <a:picLocks noChangeAspect="1"/>
          </p:cNvPicPr>
          <p:nvPr/>
        </p:nvPicPr>
        <p:blipFill>
          <a:blip r:embed="rId3"/>
          <a:stretch>
            <a:fillRect/>
          </a:stretch>
        </p:blipFill>
        <p:spPr>
          <a:xfrm>
            <a:off x="6698810" y="3912487"/>
            <a:ext cx="4847529" cy="1914792"/>
          </a:xfrm>
          <a:prstGeom prst="rect">
            <a:avLst/>
          </a:prstGeom>
        </p:spPr>
      </p:pic>
      <p:sp>
        <p:nvSpPr>
          <p:cNvPr id="16" name="Rechteck 15">
            <a:extLst>
              <a:ext uri="{FF2B5EF4-FFF2-40B4-BE49-F238E27FC236}">
                <a16:creationId xmlns:a16="http://schemas.microsoft.com/office/drawing/2014/main" id="{2815809E-7776-ACE7-78F1-CC155FC0D2EB}"/>
              </a:ext>
            </a:extLst>
          </p:cNvPr>
          <p:cNvSpPr/>
          <p:nvPr/>
        </p:nvSpPr>
        <p:spPr>
          <a:xfrm>
            <a:off x="11645661" y="267215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7" name="Rechteck 16">
            <a:extLst>
              <a:ext uri="{FF2B5EF4-FFF2-40B4-BE49-F238E27FC236}">
                <a16:creationId xmlns:a16="http://schemas.microsoft.com/office/drawing/2014/main" id="{A1737789-C4F0-E5F0-FA60-0580992099F8}"/>
              </a:ext>
            </a:extLst>
          </p:cNvPr>
          <p:cNvSpPr/>
          <p:nvPr/>
        </p:nvSpPr>
        <p:spPr>
          <a:xfrm>
            <a:off x="11645661" y="477096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3" name="Rechteck 2">
            <a:extLst>
              <a:ext uri="{FF2B5EF4-FFF2-40B4-BE49-F238E27FC236}">
                <a16:creationId xmlns:a16="http://schemas.microsoft.com/office/drawing/2014/main" id="{0B12F95D-2158-505A-0828-F3395AD97E27}"/>
              </a:ext>
            </a:extLst>
          </p:cNvPr>
          <p:cNvSpPr/>
          <p:nvPr/>
        </p:nvSpPr>
        <p:spPr>
          <a:xfrm>
            <a:off x="9027875" y="3395718"/>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7CCACB69-D953-B819-AEE8-35C3ADB23306}"/>
              </a:ext>
            </a:extLst>
          </p:cNvPr>
          <p:cNvSpPr/>
          <p:nvPr/>
        </p:nvSpPr>
        <p:spPr>
          <a:xfrm>
            <a:off x="8488391" y="5473059"/>
            <a:ext cx="2380891"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9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FB255C2-3134-723B-D686-A5DB42D4113D}"/>
              </a:ext>
            </a:extLst>
          </p:cNvPr>
          <p:cNvSpPr/>
          <p:nvPr/>
        </p:nvSpPr>
        <p:spPr>
          <a:xfrm>
            <a:off x="838200" y="1984076"/>
            <a:ext cx="10117347" cy="3717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Beschreibung der Fallstudie</a:t>
            </a:r>
            <a:endParaRPr lang="en-GB" b="1"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EE1A4FD9-623B-95F4-ACF0-C11E5D29870A}"/>
              </a:ext>
            </a:extLst>
          </p:cNvPr>
          <p:cNvSpPr>
            <a:spLocks noGrp="1"/>
          </p:cNvSpPr>
          <p:nvPr>
            <p:ph idx="1"/>
          </p:nvPr>
        </p:nvSpPr>
        <p:spPr>
          <a:xfrm>
            <a:off x="838200" y="1984076"/>
            <a:ext cx="10041146" cy="3347049"/>
          </a:xfrm>
        </p:spPr>
        <p:txBody>
          <a:bodyPr>
            <a:noAutofit/>
          </a:bodyPr>
          <a:lstStyle/>
          <a:p>
            <a:pPr marL="0" indent="0" algn="just">
              <a:lnSpc>
                <a:spcPct val="100000"/>
              </a:lnSpc>
              <a:buNone/>
            </a:pPr>
            <a:r>
              <a:rPr lang="de-DE" sz="2400" kern="100" dirty="0">
                <a:effectLst/>
                <a:ea typeface="Calibri" panose="020F0502020204030204" pitchFamily="34" charset="0"/>
                <a:cs typeface="Times New Roman" panose="02020603050405020304" pitchFamily="18" charset="0"/>
              </a:rPr>
              <a:t>Sie haben eine Anstellung in der Chinook GmbH als Data Warehouse Spezialist angenommen. In der Chinook GmbH ist es üblich, dass alle neuen Mitarbeiter zunächst ein umfassenden Onboarding-Prozess durchlaufen. Der Onboarding-Prozess besteht aus einer Vielzahl an Übungsaufgaben. Kern des Onboarding Prozesses ist die Implementierung eines Data Warehouse Systems nach dem Modellierungsstandard Data </a:t>
            </a:r>
            <a:r>
              <a:rPr lang="de-DE" sz="2400" kern="100" dirty="0" err="1">
                <a:effectLst/>
                <a:ea typeface="Calibri" panose="020F0502020204030204" pitchFamily="34" charset="0"/>
                <a:cs typeface="Times New Roman" panose="02020603050405020304" pitchFamily="18" charset="0"/>
              </a:rPr>
              <a:t>Vault</a:t>
            </a:r>
            <a:r>
              <a:rPr lang="de-DE" sz="2400" kern="100" dirty="0">
                <a:effectLst/>
                <a:ea typeface="Calibri" panose="020F0502020204030204" pitchFamily="34" charset="0"/>
                <a:cs typeface="Times New Roman" panose="02020603050405020304" pitchFamily="18" charset="0"/>
              </a:rPr>
              <a:t> 2.0. Ihre Aufgabe besteht darin, die Übungsaufgaben zusammen mit einem weiteren neuen Mitarbeiter zu bearbeiten. Sie haben das Onboarding erfolgreich bestanden, wenn alle Übungsaufgaben erfolgreich bearbeitet wurden. </a:t>
            </a:r>
            <a:endParaRPr lang="en-GB" sz="2400" kern="100" dirty="0">
              <a:effectLst/>
              <a:ea typeface="Calibri" panose="020F0502020204030204" pitchFamily="34" charset="0"/>
              <a:cs typeface="Times New Roman" panose="02020603050405020304" pitchFamily="18"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26737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FA6992EF-7676-9494-00CA-C8E5008CF98F}"/>
              </a:ext>
            </a:extLst>
          </p:cNvPr>
          <p:cNvSpPr txBox="1"/>
          <p:nvPr/>
        </p:nvSpPr>
        <p:spPr>
          <a:xfrm>
            <a:off x="329241" y="1689100"/>
            <a:ext cx="4346275" cy="1477328"/>
          </a:xfrm>
          <a:prstGeom prst="rect">
            <a:avLst/>
          </a:prstGeom>
          <a:noFill/>
        </p:spPr>
        <p:txBody>
          <a:bodyPr wrap="square" rtlCol="0">
            <a:spAutoFit/>
          </a:bodyPr>
          <a:lstStyle/>
          <a:p>
            <a:pPr marL="342900" indent="-342900">
              <a:buFont typeface="+mj-lt"/>
              <a:buAutoNum type="arabicPeriod" startAt="4"/>
            </a:pPr>
            <a:r>
              <a:rPr lang="de-DE" dirty="0"/>
              <a:t>Geben Sie den Befehl </a:t>
            </a:r>
            <a:r>
              <a:rPr lang="de-DE" b="1" dirty="0" err="1"/>
              <a:t>dbt</a:t>
            </a:r>
            <a:r>
              <a:rPr lang="de-DE" b="1" dirty="0"/>
              <a:t> –</a:t>
            </a:r>
            <a:r>
              <a:rPr lang="de-DE" b="1" dirty="0" err="1"/>
              <a:t>version</a:t>
            </a:r>
            <a:r>
              <a:rPr lang="de-DE" b="1" dirty="0"/>
              <a:t> </a:t>
            </a:r>
            <a:r>
              <a:rPr lang="de-DE" dirty="0"/>
              <a:t>in die Kommandozeile ein. Als Ergebnis sollte die </a:t>
            </a:r>
            <a:r>
              <a:rPr lang="de-DE" b="1" dirty="0" err="1"/>
              <a:t>dbt</a:t>
            </a:r>
            <a:r>
              <a:rPr lang="de-DE" b="1" dirty="0"/>
              <a:t>-core Version 1.4.6</a:t>
            </a:r>
            <a:r>
              <a:rPr lang="de-DE" dirty="0"/>
              <a:t> und die </a:t>
            </a:r>
            <a:r>
              <a:rPr lang="de-DE" b="1" dirty="0" err="1"/>
              <a:t>dbt-sqlserver</a:t>
            </a:r>
            <a:r>
              <a:rPr lang="de-DE" b="1" dirty="0"/>
              <a:t> Version 1.4.3</a:t>
            </a:r>
            <a:r>
              <a:rPr lang="de-DE" dirty="0"/>
              <a:t> installiert worden sein. </a:t>
            </a:r>
          </a:p>
        </p:txBody>
      </p:sp>
      <p:pic>
        <p:nvPicPr>
          <p:cNvPr id="11" name="Grafik 10">
            <a:extLst>
              <a:ext uri="{FF2B5EF4-FFF2-40B4-BE49-F238E27FC236}">
                <a16:creationId xmlns:a16="http://schemas.microsoft.com/office/drawing/2014/main" id="{E6661CB5-7BA1-431C-C2F6-E9C6E99DBFB1}"/>
              </a:ext>
            </a:extLst>
          </p:cNvPr>
          <p:cNvPicPr>
            <a:picLocks noChangeAspect="1"/>
          </p:cNvPicPr>
          <p:nvPr/>
        </p:nvPicPr>
        <p:blipFill>
          <a:blip r:embed="rId2"/>
          <a:stretch>
            <a:fillRect/>
          </a:stretch>
        </p:blipFill>
        <p:spPr>
          <a:xfrm>
            <a:off x="5816989" y="2646559"/>
            <a:ext cx="6208234" cy="2248214"/>
          </a:xfrm>
          <a:prstGeom prst="rect">
            <a:avLst/>
          </a:prstGeom>
        </p:spPr>
      </p:pic>
      <p:sp>
        <p:nvSpPr>
          <p:cNvPr id="10" name="Rechteck 9">
            <a:extLst>
              <a:ext uri="{FF2B5EF4-FFF2-40B4-BE49-F238E27FC236}">
                <a16:creationId xmlns:a16="http://schemas.microsoft.com/office/drawing/2014/main" id="{2983F481-D4B0-DE4D-B32B-104BC2F4B8D4}"/>
              </a:ext>
            </a:extLst>
          </p:cNvPr>
          <p:cNvSpPr/>
          <p:nvPr/>
        </p:nvSpPr>
        <p:spPr>
          <a:xfrm>
            <a:off x="11136702" y="2646559"/>
            <a:ext cx="907212" cy="2425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15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F95147BE-8A3D-16A7-8B7D-2936B4372490}"/>
              </a:ext>
            </a:extLst>
          </p:cNvPr>
          <p:cNvSpPr txBox="1"/>
          <p:nvPr/>
        </p:nvSpPr>
        <p:spPr>
          <a:xfrm>
            <a:off x="381000" y="1729573"/>
            <a:ext cx="4346275" cy="2585323"/>
          </a:xfrm>
          <a:prstGeom prst="rect">
            <a:avLst/>
          </a:prstGeom>
          <a:noFill/>
        </p:spPr>
        <p:txBody>
          <a:bodyPr wrap="square" rtlCol="0">
            <a:spAutoFit/>
          </a:bodyPr>
          <a:lstStyle/>
          <a:p>
            <a:pPr marL="342900" indent="-342900">
              <a:buFont typeface="+mj-lt"/>
              <a:buAutoNum type="arabicPeriod" startAt="5"/>
            </a:pPr>
            <a:r>
              <a:rPr lang="de-DE" dirty="0"/>
              <a:t>Geben Sie in die Kommandozeile den Befehl </a:t>
            </a:r>
            <a:r>
              <a:rPr lang="de-DE" b="1" dirty="0" err="1"/>
              <a:t>dbt</a:t>
            </a:r>
            <a:r>
              <a:rPr lang="de-DE" b="1" dirty="0"/>
              <a:t> </a:t>
            </a:r>
            <a:r>
              <a:rPr lang="de-DE" b="1" dirty="0" err="1"/>
              <a:t>init</a:t>
            </a:r>
            <a:r>
              <a:rPr lang="de-DE" b="1" dirty="0"/>
              <a:t> DWHXX </a:t>
            </a:r>
            <a:r>
              <a:rPr lang="de-DE" dirty="0"/>
              <a:t>ein. Stellen Sie sicher, dass Sie sich immer noch in dem Ordner DWHXX befinden. Mit diesem Befehl erstellen Sie ein </a:t>
            </a:r>
            <a:r>
              <a:rPr lang="de-DE" b="1" dirty="0" err="1"/>
              <a:t>dbt</a:t>
            </a:r>
            <a:r>
              <a:rPr lang="de-DE" b="1" dirty="0"/>
              <a:t> Projekt</a:t>
            </a:r>
            <a:r>
              <a:rPr lang="de-DE" dirty="0"/>
              <a:t>.</a:t>
            </a:r>
          </a:p>
          <a:p>
            <a:pPr marL="342900" indent="-342900">
              <a:buFont typeface="+mj-lt"/>
              <a:buAutoNum type="arabicPeriod" startAt="5"/>
            </a:pPr>
            <a:r>
              <a:rPr lang="de-DE" dirty="0"/>
              <a:t>Tippen Sie die Nummer </a:t>
            </a:r>
            <a:r>
              <a:rPr lang="de-DE" b="1" dirty="0"/>
              <a:t>1</a:t>
            </a:r>
            <a:r>
              <a:rPr lang="de-DE" dirty="0"/>
              <a:t> ein und drücken Sie danach </a:t>
            </a:r>
            <a:r>
              <a:rPr lang="de-DE" b="1" dirty="0"/>
              <a:t>Enter</a:t>
            </a:r>
            <a:r>
              <a:rPr lang="de-DE" dirty="0"/>
              <a:t>. </a:t>
            </a:r>
          </a:p>
          <a:p>
            <a:pPr lvl="1"/>
            <a:endParaRPr lang="de-DE" dirty="0"/>
          </a:p>
        </p:txBody>
      </p:sp>
      <p:pic>
        <p:nvPicPr>
          <p:cNvPr id="13" name="Grafik 12">
            <a:extLst>
              <a:ext uri="{FF2B5EF4-FFF2-40B4-BE49-F238E27FC236}">
                <a16:creationId xmlns:a16="http://schemas.microsoft.com/office/drawing/2014/main" id="{61ACDE07-E989-23F9-D16F-E2EF731E400E}"/>
              </a:ext>
            </a:extLst>
          </p:cNvPr>
          <p:cNvPicPr>
            <a:picLocks noChangeAspect="1"/>
          </p:cNvPicPr>
          <p:nvPr/>
        </p:nvPicPr>
        <p:blipFill>
          <a:blip r:embed="rId2"/>
          <a:stretch>
            <a:fillRect/>
          </a:stretch>
        </p:blipFill>
        <p:spPr>
          <a:xfrm>
            <a:off x="5762445" y="1774145"/>
            <a:ext cx="5591355" cy="3309709"/>
          </a:xfrm>
          <a:prstGeom prst="rect">
            <a:avLst/>
          </a:prstGeom>
        </p:spPr>
      </p:pic>
      <p:sp>
        <p:nvSpPr>
          <p:cNvPr id="3" name="Rechteck 2">
            <a:extLst>
              <a:ext uri="{FF2B5EF4-FFF2-40B4-BE49-F238E27FC236}">
                <a16:creationId xmlns:a16="http://schemas.microsoft.com/office/drawing/2014/main" id="{1A3F999D-6E6B-F3C5-A987-A453FEE00E3A}"/>
              </a:ext>
            </a:extLst>
          </p:cNvPr>
          <p:cNvSpPr/>
          <p:nvPr/>
        </p:nvSpPr>
        <p:spPr>
          <a:xfrm>
            <a:off x="10446588" y="1774145"/>
            <a:ext cx="907212" cy="2425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41468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F7D4E18D-21E1-A716-7BD6-67A92EECC131}"/>
              </a:ext>
            </a:extLst>
          </p:cNvPr>
          <p:cNvSpPr txBox="1"/>
          <p:nvPr/>
        </p:nvSpPr>
        <p:spPr>
          <a:xfrm>
            <a:off x="838200" y="1755452"/>
            <a:ext cx="4346275" cy="2585323"/>
          </a:xfrm>
          <a:prstGeom prst="rect">
            <a:avLst/>
          </a:prstGeom>
          <a:noFill/>
        </p:spPr>
        <p:txBody>
          <a:bodyPr wrap="square" rtlCol="0">
            <a:spAutoFit/>
          </a:bodyPr>
          <a:lstStyle/>
          <a:p>
            <a:pPr algn="just"/>
            <a:r>
              <a:rPr lang="de-DE" dirty="0"/>
              <a:t>Für die korrekte Nutzung des </a:t>
            </a:r>
            <a:r>
              <a:rPr lang="de-DE" dirty="0" err="1"/>
              <a:t>dbt</a:t>
            </a:r>
            <a:r>
              <a:rPr lang="de-DE" dirty="0"/>
              <a:t> Projekts müssen nun noch einige Dateien erstellt werden:</a:t>
            </a:r>
          </a:p>
          <a:p>
            <a:pPr marL="800100" lvl="1" indent="-342900">
              <a:buFont typeface="+mj-lt"/>
              <a:buAutoNum type="arabicPeriod" startAt="7"/>
            </a:pPr>
            <a:r>
              <a:rPr lang="de-DE" dirty="0"/>
              <a:t>Gehen Sie in den von </a:t>
            </a:r>
            <a:r>
              <a:rPr lang="de-DE" dirty="0" err="1"/>
              <a:t>dbt</a:t>
            </a:r>
            <a:r>
              <a:rPr lang="de-DE" dirty="0"/>
              <a:t> erstellten Ordner DWHXX (Pfad DWHXX/DWHXX).</a:t>
            </a:r>
          </a:p>
          <a:p>
            <a:pPr marL="800100" lvl="1" indent="-342900">
              <a:buFont typeface="+mj-lt"/>
              <a:buAutoNum type="arabicPeriod" startAt="7"/>
            </a:pPr>
            <a:r>
              <a:rPr lang="de-DE" dirty="0"/>
              <a:t>Erstellen Sie die Dateien </a:t>
            </a:r>
            <a:r>
              <a:rPr lang="de-DE" dirty="0" err="1"/>
              <a:t>profiles.yml</a:t>
            </a:r>
            <a:r>
              <a:rPr lang="de-DE" dirty="0"/>
              <a:t> und </a:t>
            </a:r>
            <a:r>
              <a:rPr lang="de-DE" dirty="0" err="1"/>
              <a:t>packages.yml</a:t>
            </a:r>
            <a:endParaRPr lang="de-DE" dirty="0"/>
          </a:p>
          <a:p>
            <a:pPr marL="800100" lvl="1" indent="-342900">
              <a:buFont typeface="+mj-lt"/>
              <a:buAutoNum type="arabicPeriod" startAt="7"/>
            </a:pPr>
            <a:endParaRPr lang="de-DE" dirty="0"/>
          </a:p>
        </p:txBody>
      </p:sp>
      <p:pic>
        <p:nvPicPr>
          <p:cNvPr id="15" name="Grafik 14">
            <a:extLst>
              <a:ext uri="{FF2B5EF4-FFF2-40B4-BE49-F238E27FC236}">
                <a16:creationId xmlns:a16="http://schemas.microsoft.com/office/drawing/2014/main" id="{714B6F99-8E0C-80E8-5A5A-044D3333F216}"/>
              </a:ext>
            </a:extLst>
          </p:cNvPr>
          <p:cNvPicPr>
            <a:picLocks noChangeAspect="1"/>
          </p:cNvPicPr>
          <p:nvPr/>
        </p:nvPicPr>
        <p:blipFill>
          <a:blip r:embed="rId2"/>
          <a:stretch>
            <a:fillRect/>
          </a:stretch>
        </p:blipFill>
        <p:spPr>
          <a:xfrm>
            <a:off x="5333542" y="1876767"/>
            <a:ext cx="6554115" cy="3686689"/>
          </a:xfrm>
          <a:prstGeom prst="rect">
            <a:avLst/>
          </a:prstGeom>
        </p:spPr>
      </p:pic>
      <p:sp>
        <p:nvSpPr>
          <p:cNvPr id="3" name="Rechteck 2">
            <a:extLst>
              <a:ext uri="{FF2B5EF4-FFF2-40B4-BE49-F238E27FC236}">
                <a16:creationId xmlns:a16="http://schemas.microsoft.com/office/drawing/2014/main" id="{FEA2CA4E-509B-10A4-95B8-322C5B6140CB}"/>
              </a:ext>
            </a:extLst>
          </p:cNvPr>
          <p:cNvSpPr/>
          <p:nvPr/>
        </p:nvSpPr>
        <p:spPr>
          <a:xfrm>
            <a:off x="5188787" y="4534882"/>
            <a:ext cx="6698869" cy="5693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551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6866EBFB-47EE-947B-D445-BDA5E4C5D93E}"/>
              </a:ext>
            </a:extLst>
          </p:cNvPr>
          <p:cNvSpPr txBox="1"/>
          <p:nvPr/>
        </p:nvSpPr>
        <p:spPr>
          <a:xfrm>
            <a:off x="227163" y="1718478"/>
            <a:ext cx="4346275" cy="2308324"/>
          </a:xfrm>
          <a:prstGeom prst="rect">
            <a:avLst/>
          </a:prstGeom>
          <a:noFill/>
        </p:spPr>
        <p:txBody>
          <a:bodyPr wrap="square" rtlCol="0">
            <a:spAutoFit/>
          </a:bodyPr>
          <a:lstStyle/>
          <a:p>
            <a:pPr marL="800100" lvl="1" indent="-342900">
              <a:buFont typeface="+mj-lt"/>
              <a:buAutoNum type="arabicPeriod" startAt="9"/>
            </a:pPr>
            <a:r>
              <a:rPr lang="de-DE" dirty="0"/>
              <a:t>Öffnen Sie </a:t>
            </a:r>
            <a:r>
              <a:rPr lang="de-DE" dirty="0" err="1"/>
              <a:t>PyCharm</a:t>
            </a:r>
            <a:r>
              <a:rPr lang="de-DE" dirty="0"/>
              <a:t>, drücken Sie anschließend oben in der Leiste auf </a:t>
            </a:r>
            <a:r>
              <a:rPr lang="de-DE" b="1" dirty="0"/>
              <a:t>File</a:t>
            </a:r>
            <a:r>
              <a:rPr lang="de-DE" dirty="0"/>
              <a:t> und danach auf </a:t>
            </a:r>
            <a:r>
              <a:rPr lang="de-DE" b="1" dirty="0"/>
              <a:t>Open.</a:t>
            </a:r>
          </a:p>
          <a:p>
            <a:pPr marL="800100" lvl="1" indent="-342900">
              <a:buFont typeface="+mj-lt"/>
              <a:buAutoNum type="arabicPeriod" startAt="9"/>
            </a:pPr>
            <a:r>
              <a:rPr lang="de-DE" dirty="0"/>
              <a:t>Wählen Sie den Dateipfad von ihrem </a:t>
            </a:r>
            <a:r>
              <a:rPr lang="de-DE" b="1" dirty="0" err="1"/>
              <a:t>dbt</a:t>
            </a:r>
            <a:r>
              <a:rPr lang="de-DE" b="1" dirty="0"/>
              <a:t> Projekt </a:t>
            </a:r>
            <a:r>
              <a:rPr lang="de-DE" dirty="0"/>
              <a:t>aus. Drücken Sie schließlich auf </a:t>
            </a:r>
            <a:r>
              <a:rPr lang="de-DE" b="1" dirty="0"/>
              <a:t>Trust Project</a:t>
            </a:r>
            <a:r>
              <a:rPr lang="de-DE" dirty="0"/>
              <a:t>.</a:t>
            </a:r>
          </a:p>
        </p:txBody>
      </p:sp>
      <p:pic>
        <p:nvPicPr>
          <p:cNvPr id="13" name="Grafik 12">
            <a:extLst>
              <a:ext uri="{FF2B5EF4-FFF2-40B4-BE49-F238E27FC236}">
                <a16:creationId xmlns:a16="http://schemas.microsoft.com/office/drawing/2014/main" id="{E60886F2-E630-6ECB-E613-BF04C5881F75}"/>
              </a:ext>
            </a:extLst>
          </p:cNvPr>
          <p:cNvPicPr>
            <a:picLocks noChangeAspect="1"/>
          </p:cNvPicPr>
          <p:nvPr/>
        </p:nvPicPr>
        <p:blipFill>
          <a:blip r:embed="rId2"/>
          <a:stretch>
            <a:fillRect/>
          </a:stretch>
        </p:blipFill>
        <p:spPr>
          <a:xfrm>
            <a:off x="6987388" y="1731927"/>
            <a:ext cx="4048690" cy="1495634"/>
          </a:xfrm>
          <a:prstGeom prst="rect">
            <a:avLst/>
          </a:prstGeom>
        </p:spPr>
      </p:pic>
      <p:pic>
        <p:nvPicPr>
          <p:cNvPr id="15" name="Grafik 14">
            <a:extLst>
              <a:ext uri="{FF2B5EF4-FFF2-40B4-BE49-F238E27FC236}">
                <a16:creationId xmlns:a16="http://schemas.microsoft.com/office/drawing/2014/main" id="{C089BC34-263A-C43B-FC36-20E809D3C96B}"/>
              </a:ext>
            </a:extLst>
          </p:cNvPr>
          <p:cNvPicPr>
            <a:picLocks noChangeAspect="1"/>
          </p:cNvPicPr>
          <p:nvPr/>
        </p:nvPicPr>
        <p:blipFill>
          <a:blip r:embed="rId3"/>
          <a:stretch>
            <a:fillRect/>
          </a:stretch>
        </p:blipFill>
        <p:spPr>
          <a:xfrm>
            <a:off x="6512942" y="3364086"/>
            <a:ext cx="4997583" cy="2105062"/>
          </a:xfrm>
          <a:prstGeom prst="rect">
            <a:avLst/>
          </a:prstGeom>
        </p:spPr>
      </p:pic>
      <p:sp>
        <p:nvSpPr>
          <p:cNvPr id="16" name="Rechteck 15">
            <a:extLst>
              <a:ext uri="{FF2B5EF4-FFF2-40B4-BE49-F238E27FC236}">
                <a16:creationId xmlns:a16="http://schemas.microsoft.com/office/drawing/2014/main" id="{ABA0E14B-3651-AE95-34F3-ED76FF711EB3}"/>
              </a:ext>
            </a:extLst>
          </p:cNvPr>
          <p:cNvSpPr/>
          <p:nvPr/>
        </p:nvSpPr>
        <p:spPr>
          <a:xfrm>
            <a:off x="11510524" y="2302750"/>
            <a:ext cx="45431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
        <p:nvSpPr>
          <p:cNvPr id="17" name="Rechteck 16">
            <a:extLst>
              <a:ext uri="{FF2B5EF4-FFF2-40B4-BE49-F238E27FC236}">
                <a16:creationId xmlns:a16="http://schemas.microsoft.com/office/drawing/2014/main" id="{4371273F-A84B-6545-45F1-6CE675FB1C04}"/>
              </a:ext>
            </a:extLst>
          </p:cNvPr>
          <p:cNvSpPr/>
          <p:nvPr/>
        </p:nvSpPr>
        <p:spPr>
          <a:xfrm>
            <a:off x="11645661" y="4239623"/>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3" name="Rechteck 2">
            <a:extLst>
              <a:ext uri="{FF2B5EF4-FFF2-40B4-BE49-F238E27FC236}">
                <a16:creationId xmlns:a16="http://schemas.microsoft.com/office/drawing/2014/main" id="{98A17060-8101-AE0C-B72A-FC0B54094275}"/>
              </a:ext>
            </a:extLst>
          </p:cNvPr>
          <p:cNvSpPr/>
          <p:nvPr/>
        </p:nvSpPr>
        <p:spPr>
          <a:xfrm>
            <a:off x="7315200" y="1748982"/>
            <a:ext cx="414068" cy="2954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ECB269E3-6027-A891-8699-CB1149DCE812}"/>
              </a:ext>
            </a:extLst>
          </p:cNvPr>
          <p:cNvSpPr/>
          <p:nvPr/>
        </p:nvSpPr>
        <p:spPr>
          <a:xfrm>
            <a:off x="7401464" y="2863969"/>
            <a:ext cx="751936" cy="2425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95DECC06-5CB7-177D-54CE-E18299597C7D}"/>
              </a:ext>
            </a:extLst>
          </p:cNvPr>
          <p:cNvSpPr/>
          <p:nvPr/>
        </p:nvSpPr>
        <p:spPr>
          <a:xfrm>
            <a:off x="7822002" y="5279366"/>
            <a:ext cx="907212" cy="18978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67630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8836DED5-76EE-3B0B-7752-632EFF67B353}"/>
              </a:ext>
            </a:extLst>
          </p:cNvPr>
          <p:cNvSpPr txBox="1"/>
          <p:nvPr/>
        </p:nvSpPr>
        <p:spPr>
          <a:xfrm>
            <a:off x="80513" y="1755452"/>
            <a:ext cx="5103962" cy="4524315"/>
          </a:xfrm>
          <a:prstGeom prst="rect">
            <a:avLst/>
          </a:prstGeom>
          <a:noFill/>
        </p:spPr>
        <p:txBody>
          <a:bodyPr wrap="square" rtlCol="0">
            <a:spAutoFit/>
          </a:bodyPr>
          <a:lstStyle/>
          <a:p>
            <a:pPr marL="800100" lvl="1" indent="-342900">
              <a:buFont typeface="+mj-lt"/>
              <a:buAutoNum type="arabicPeriod" startAt="11"/>
            </a:pPr>
            <a:r>
              <a:rPr lang="de-DE" dirty="0"/>
              <a:t>Kopieren Sie das Template für die Datei </a:t>
            </a:r>
            <a:r>
              <a:rPr lang="de-DE" b="1" dirty="0" err="1"/>
              <a:t>profiles.yml</a:t>
            </a:r>
            <a:r>
              <a:rPr lang="de-DE" b="1" dirty="0"/>
              <a:t> </a:t>
            </a:r>
            <a:r>
              <a:rPr lang="de-DE" dirty="0"/>
              <a:t>für SQL-Server von der Webseite </a:t>
            </a:r>
            <a:r>
              <a:rPr lang="de-DE" dirty="0">
                <a:hlinkClick r:id="rId2"/>
              </a:rPr>
              <a:t>https://docs.getdbt.com/docs/core/connect-data-platform/mssql-setup</a:t>
            </a:r>
            <a:r>
              <a:rPr lang="de-DE" dirty="0"/>
              <a:t> und fügen Sie es in die </a:t>
            </a:r>
            <a:r>
              <a:rPr lang="de-DE" b="1" dirty="0" err="1"/>
              <a:t>profiles.yml</a:t>
            </a:r>
            <a:r>
              <a:rPr lang="de-DE" b="1" dirty="0"/>
              <a:t> </a:t>
            </a:r>
            <a:r>
              <a:rPr lang="de-DE" dirty="0"/>
              <a:t>Datei ein. Passen Sie die einzelnen Punkte so wie in dem beigefügten Screenshot an. </a:t>
            </a:r>
          </a:p>
          <a:p>
            <a:pPr marL="800100" lvl="1" indent="-342900">
              <a:buFont typeface="+mj-lt"/>
              <a:buAutoNum type="arabicPeriod" startAt="11"/>
            </a:pPr>
            <a:r>
              <a:rPr lang="de-DE" dirty="0"/>
              <a:t>Kopieren Sie das Template für die Datei </a:t>
            </a:r>
            <a:r>
              <a:rPr lang="de-DE" b="1" dirty="0" err="1"/>
              <a:t>packages.yml</a:t>
            </a:r>
            <a:r>
              <a:rPr lang="de-DE" b="1" dirty="0"/>
              <a:t> </a:t>
            </a:r>
            <a:r>
              <a:rPr lang="de-DE" dirty="0"/>
              <a:t>von der Webseite </a:t>
            </a:r>
            <a:r>
              <a:rPr lang="de-DE" dirty="0">
                <a:hlinkClick r:id="rId3"/>
              </a:rPr>
              <a:t>https://hub.getdbt.com/datavault-uk/automate_dv/latest/</a:t>
            </a:r>
            <a:r>
              <a:rPr lang="de-DE" dirty="0"/>
              <a:t> und fügen Sie es in die </a:t>
            </a:r>
            <a:r>
              <a:rPr lang="de-DE" b="1" dirty="0" err="1"/>
              <a:t>packages.yml</a:t>
            </a:r>
            <a:r>
              <a:rPr lang="de-DE" b="1" dirty="0"/>
              <a:t> </a:t>
            </a:r>
            <a:r>
              <a:rPr lang="de-DE" dirty="0"/>
              <a:t>Datei ein. Passen Sie die Punkte ebenfalls, so wie in dem beigefügten Screenshot an. </a:t>
            </a:r>
            <a:endParaRPr lang="de-DE" b="1" dirty="0"/>
          </a:p>
          <a:p>
            <a:pPr marL="800100" lvl="1" indent="-342900">
              <a:buFont typeface="+mj-lt"/>
              <a:buAutoNum type="arabicPeriod" startAt="11"/>
            </a:pPr>
            <a:endParaRPr lang="de-DE" dirty="0"/>
          </a:p>
        </p:txBody>
      </p:sp>
      <p:sp>
        <p:nvSpPr>
          <p:cNvPr id="17" name="Rechteck 16">
            <a:extLst>
              <a:ext uri="{FF2B5EF4-FFF2-40B4-BE49-F238E27FC236}">
                <a16:creationId xmlns:a16="http://schemas.microsoft.com/office/drawing/2014/main" id="{41832A2C-F78D-25AD-46DB-96EBC7F58EF6}"/>
              </a:ext>
            </a:extLst>
          </p:cNvPr>
          <p:cNvSpPr/>
          <p:nvPr/>
        </p:nvSpPr>
        <p:spPr>
          <a:xfrm>
            <a:off x="10291314" y="4805036"/>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12</a:t>
            </a:r>
            <a:endParaRPr lang="en-GB" b="1" dirty="0">
              <a:solidFill>
                <a:schemeClr val="tx1"/>
              </a:solidFill>
            </a:endParaRPr>
          </a:p>
        </p:txBody>
      </p:sp>
      <p:sp>
        <p:nvSpPr>
          <p:cNvPr id="3" name="Rechteck 2">
            <a:extLst>
              <a:ext uri="{FF2B5EF4-FFF2-40B4-BE49-F238E27FC236}">
                <a16:creationId xmlns:a16="http://schemas.microsoft.com/office/drawing/2014/main" id="{55B1E5B9-5304-C4A2-782F-10B340F24CF0}"/>
              </a:ext>
            </a:extLst>
          </p:cNvPr>
          <p:cNvSpPr/>
          <p:nvPr/>
        </p:nvSpPr>
        <p:spPr>
          <a:xfrm>
            <a:off x="6469812" y="4634128"/>
            <a:ext cx="3743864" cy="81938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b="1" dirty="0"/>
              <a:t>packages:</a:t>
            </a:r>
          </a:p>
          <a:p>
            <a:r>
              <a:rPr lang="en-GB" sz="1400" dirty="0"/>
              <a:t>  - package: </a:t>
            </a:r>
            <a:r>
              <a:rPr lang="en-GB" sz="1400" dirty="0" err="1"/>
              <a:t>Datavault</a:t>
            </a:r>
            <a:r>
              <a:rPr lang="en-GB" sz="1400" dirty="0"/>
              <a:t>-UK/</a:t>
            </a:r>
            <a:r>
              <a:rPr lang="en-GB" sz="1400" dirty="0" err="1"/>
              <a:t>automate_dv</a:t>
            </a:r>
            <a:endParaRPr lang="en-GB" sz="1400" dirty="0"/>
          </a:p>
          <a:p>
            <a:r>
              <a:rPr lang="en-GB" sz="1400" dirty="0"/>
              <a:t>    version: 0.9.7</a:t>
            </a:r>
          </a:p>
        </p:txBody>
      </p:sp>
      <p:sp>
        <p:nvSpPr>
          <p:cNvPr id="10" name="Rechteck 9">
            <a:extLst>
              <a:ext uri="{FF2B5EF4-FFF2-40B4-BE49-F238E27FC236}">
                <a16:creationId xmlns:a16="http://schemas.microsoft.com/office/drawing/2014/main" id="{81370E32-6872-9E3F-38A2-92A3D7816EC3}"/>
              </a:ext>
            </a:extLst>
          </p:cNvPr>
          <p:cNvSpPr/>
          <p:nvPr/>
        </p:nvSpPr>
        <p:spPr>
          <a:xfrm>
            <a:off x="5715721" y="1936465"/>
            <a:ext cx="6309502" cy="17389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b="1" dirty="0"/>
              <a:t> </a:t>
            </a:r>
            <a:r>
              <a:rPr lang="en-GB" sz="1200" b="1" dirty="0" err="1"/>
              <a:t>dev_hsh</a:t>
            </a:r>
            <a:r>
              <a:rPr lang="en-GB" sz="1200" b="1" dirty="0"/>
              <a:t>:</a:t>
            </a:r>
          </a:p>
          <a:p>
            <a:r>
              <a:rPr lang="en-GB" sz="1200" dirty="0"/>
              <a:t>      type: </a:t>
            </a:r>
            <a:r>
              <a:rPr lang="en-GB" sz="1200" dirty="0" err="1"/>
              <a:t>sqlserver</a:t>
            </a:r>
            <a:endParaRPr lang="en-GB" sz="1200" dirty="0"/>
          </a:p>
          <a:p>
            <a:r>
              <a:rPr lang="en-GB" sz="1200" dirty="0"/>
              <a:t>      driver: 'ODBC Driver 18 for SQL Server' # (The ODBC Driver installed on your system)</a:t>
            </a:r>
          </a:p>
          <a:p>
            <a:r>
              <a:rPr lang="en-GB" sz="1200" dirty="0"/>
              <a:t>      server: marc-dwh-sqlserver.database.windows.net</a:t>
            </a:r>
          </a:p>
          <a:p>
            <a:r>
              <a:rPr lang="en-GB" sz="1200" dirty="0"/>
              <a:t>      port: 1433</a:t>
            </a:r>
          </a:p>
          <a:p>
            <a:r>
              <a:rPr lang="en-GB" sz="1200" dirty="0"/>
              <a:t>      database: DWHXX</a:t>
            </a:r>
          </a:p>
          <a:p>
            <a:r>
              <a:rPr lang="en-GB" sz="1200" dirty="0"/>
              <a:t>      schema: </a:t>
            </a:r>
            <a:r>
              <a:rPr lang="en-GB" sz="1200" dirty="0" err="1"/>
              <a:t>dbo</a:t>
            </a:r>
            <a:endParaRPr lang="en-GB" sz="1200" dirty="0"/>
          </a:p>
          <a:p>
            <a:r>
              <a:rPr lang="en-GB" sz="1200" dirty="0"/>
              <a:t>      user: DWHXX</a:t>
            </a:r>
          </a:p>
          <a:p>
            <a:r>
              <a:rPr lang="en-GB" sz="1200" dirty="0"/>
              <a:t>      password: SQLServer2023!</a:t>
            </a:r>
          </a:p>
        </p:txBody>
      </p:sp>
      <p:sp>
        <p:nvSpPr>
          <p:cNvPr id="16" name="Rechteck 15">
            <a:extLst>
              <a:ext uri="{FF2B5EF4-FFF2-40B4-BE49-F238E27FC236}">
                <a16:creationId xmlns:a16="http://schemas.microsoft.com/office/drawing/2014/main" id="{46183160-132D-B519-316D-5DBF1A3573F3}"/>
              </a:ext>
            </a:extLst>
          </p:cNvPr>
          <p:cNvSpPr/>
          <p:nvPr/>
        </p:nvSpPr>
        <p:spPr>
          <a:xfrm>
            <a:off x="11481759" y="3252006"/>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Tree>
    <p:extLst>
      <p:ext uri="{BB962C8B-B14F-4D97-AF65-F5344CB8AC3E}">
        <p14:creationId xmlns:p14="http://schemas.microsoft.com/office/powerpoint/2010/main" val="2168312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05EA04A5-A0F5-04DC-07BB-7536C18A1FA7}"/>
              </a:ext>
            </a:extLst>
          </p:cNvPr>
          <p:cNvSpPr txBox="1"/>
          <p:nvPr/>
        </p:nvSpPr>
        <p:spPr>
          <a:xfrm>
            <a:off x="285752" y="1755452"/>
            <a:ext cx="4898724" cy="4247317"/>
          </a:xfrm>
          <a:prstGeom prst="rect">
            <a:avLst/>
          </a:prstGeom>
          <a:noFill/>
        </p:spPr>
        <p:txBody>
          <a:bodyPr wrap="square" rtlCol="0">
            <a:spAutoFit/>
          </a:bodyPr>
          <a:lstStyle/>
          <a:p>
            <a:pPr marL="342900" indent="-342900" algn="just">
              <a:buFont typeface="+mj-lt"/>
              <a:buAutoNum type="arabicPeriod" startAt="13"/>
            </a:pPr>
            <a:r>
              <a:rPr lang="de-DE" dirty="0"/>
              <a:t>Geben Sie in dem </a:t>
            </a:r>
            <a:r>
              <a:rPr lang="de-DE" dirty="0" err="1"/>
              <a:t>PyCharm</a:t>
            </a:r>
            <a:r>
              <a:rPr lang="de-DE" dirty="0"/>
              <a:t> Terminal den Befehl </a:t>
            </a:r>
            <a:r>
              <a:rPr lang="de-DE" dirty="0" err="1"/>
              <a:t>dbt</a:t>
            </a:r>
            <a:r>
              <a:rPr lang="de-DE" dirty="0"/>
              <a:t> </a:t>
            </a:r>
            <a:r>
              <a:rPr lang="de-DE" dirty="0" err="1"/>
              <a:t>deps</a:t>
            </a:r>
            <a:r>
              <a:rPr lang="de-DE" dirty="0"/>
              <a:t> ein. Damit installieren Sie die </a:t>
            </a:r>
            <a:r>
              <a:rPr lang="de-DE" dirty="0" err="1"/>
              <a:t>dbt</a:t>
            </a:r>
            <a:r>
              <a:rPr lang="de-DE" dirty="0"/>
              <a:t> Bibliothek </a:t>
            </a:r>
            <a:r>
              <a:rPr lang="de-DE" dirty="0" err="1"/>
              <a:t>AutomateDV</a:t>
            </a:r>
            <a:r>
              <a:rPr lang="de-DE" dirty="0"/>
              <a:t>.</a:t>
            </a:r>
          </a:p>
          <a:p>
            <a:pPr marL="342900" indent="-342900" algn="just">
              <a:buFont typeface="+mj-lt"/>
              <a:buAutoNum type="arabicPeriod" startAt="13"/>
            </a:pPr>
            <a:r>
              <a:rPr lang="de-DE" dirty="0"/>
              <a:t>Erstellen Sie eine Verbindung zur Azure SQL Datenbank in SSMS. </a:t>
            </a:r>
          </a:p>
          <a:p>
            <a:pPr marL="342900" indent="-342900" algn="just">
              <a:buFont typeface="+mj-lt"/>
              <a:buAutoNum type="arabicPeriod" startAt="13"/>
            </a:pPr>
            <a:r>
              <a:rPr lang="de-DE" dirty="0"/>
              <a:t>Geben Sie den Befehl </a:t>
            </a:r>
            <a:r>
              <a:rPr lang="de-DE" b="1" dirty="0" err="1"/>
              <a:t>dbt</a:t>
            </a:r>
            <a:r>
              <a:rPr lang="de-DE" b="1" dirty="0"/>
              <a:t> </a:t>
            </a:r>
            <a:r>
              <a:rPr lang="de-DE" b="1" dirty="0" err="1"/>
              <a:t>debug</a:t>
            </a:r>
            <a:r>
              <a:rPr lang="de-DE" b="1" dirty="0"/>
              <a:t> --</a:t>
            </a:r>
            <a:r>
              <a:rPr lang="de-DE" b="1" dirty="0" err="1"/>
              <a:t>profiles</a:t>
            </a:r>
            <a:r>
              <a:rPr lang="de-DE" b="1" dirty="0"/>
              <a:t>-dir=„.“</a:t>
            </a:r>
            <a:r>
              <a:rPr lang="de-DE" dirty="0"/>
              <a:t> in das </a:t>
            </a:r>
            <a:r>
              <a:rPr lang="de-DE" dirty="0" err="1"/>
              <a:t>PyCharm</a:t>
            </a:r>
            <a:r>
              <a:rPr lang="de-DE" dirty="0"/>
              <a:t> Terminal ein</a:t>
            </a:r>
          </a:p>
          <a:p>
            <a:pPr marL="800100" lvl="1" indent="-342900" algn="just">
              <a:buFont typeface="+mj-lt"/>
              <a:buAutoNum type="arabicPeriod" startAt="14"/>
            </a:pPr>
            <a:endParaRPr lang="de-DE" dirty="0"/>
          </a:p>
          <a:p>
            <a:pPr algn="just"/>
            <a:r>
              <a:rPr lang="de-DE" dirty="0"/>
              <a:t>Falls ein Problem auftritt, stellen Sie zunächst sicher, dass Sie sich im </a:t>
            </a:r>
            <a:r>
              <a:rPr lang="de-DE" dirty="0" err="1"/>
              <a:t>PyCharm</a:t>
            </a:r>
            <a:r>
              <a:rPr lang="de-DE" dirty="0"/>
              <a:t> Terminal in der gleichen Ebene befinden, wie die Dateien </a:t>
            </a:r>
            <a:r>
              <a:rPr lang="de-DE" b="1" dirty="0" err="1"/>
              <a:t>profiles.yml</a:t>
            </a:r>
            <a:r>
              <a:rPr lang="de-DE" dirty="0"/>
              <a:t>, </a:t>
            </a:r>
            <a:r>
              <a:rPr lang="de-DE" b="1" dirty="0" err="1"/>
              <a:t>dbt_project.yml</a:t>
            </a:r>
            <a:r>
              <a:rPr lang="de-DE" b="1" dirty="0"/>
              <a:t> </a:t>
            </a:r>
            <a:r>
              <a:rPr lang="de-DE" dirty="0"/>
              <a:t>und </a:t>
            </a:r>
            <a:r>
              <a:rPr lang="de-DE" b="1" dirty="0" err="1"/>
              <a:t>packages.yml</a:t>
            </a:r>
            <a:r>
              <a:rPr lang="de-DE" dirty="0"/>
              <a:t>. Sie können mit dem Befehl cd &lt;Pfad&gt; in andere Ordner wechseln. </a:t>
            </a:r>
          </a:p>
        </p:txBody>
      </p:sp>
      <p:pic>
        <p:nvPicPr>
          <p:cNvPr id="13" name="Grafik 12">
            <a:extLst>
              <a:ext uri="{FF2B5EF4-FFF2-40B4-BE49-F238E27FC236}">
                <a16:creationId xmlns:a16="http://schemas.microsoft.com/office/drawing/2014/main" id="{E5171E83-C6E5-C422-581E-25D94EFA6C0E}"/>
              </a:ext>
            </a:extLst>
          </p:cNvPr>
          <p:cNvPicPr>
            <a:picLocks noChangeAspect="1"/>
          </p:cNvPicPr>
          <p:nvPr/>
        </p:nvPicPr>
        <p:blipFill>
          <a:blip r:embed="rId2"/>
          <a:stretch>
            <a:fillRect/>
          </a:stretch>
        </p:blipFill>
        <p:spPr>
          <a:xfrm>
            <a:off x="5667374" y="1755452"/>
            <a:ext cx="6238875" cy="1914674"/>
          </a:xfrm>
          <a:prstGeom prst="rect">
            <a:avLst/>
          </a:prstGeom>
        </p:spPr>
      </p:pic>
      <p:pic>
        <p:nvPicPr>
          <p:cNvPr id="15" name="Grafik 14">
            <a:extLst>
              <a:ext uri="{FF2B5EF4-FFF2-40B4-BE49-F238E27FC236}">
                <a16:creationId xmlns:a16="http://schemas.microsoft.com/office/drawing/2014/main" id="{88335F17-B37B-CA22-8083-6FAE07CF6BA7}"/>
              </a:ext>
            </a:extLst>
          </p:cNvPr>
          <p:cNvPicPr>
            <a:picLocks noChangeAspect="1"/>
          </p:cNvPicPr>
          <p:nvPr/>
        </p:nvPicPr>
        <p:blipFill>
          <a:blip r:embed="rId3"/>
          <a:stretch>
            <a:fillRect/>
          </a:stretch>
        </p:blipFill>
        <p:spPr>
          <a:xfrm>
            <a:off x="9100640" y="3737819"/>
            <a:ext cx="2924583" cy="2534004"/>
          </a:xfrm>
          <a:prstGeom prst="rect">
            <a:avLst/>
          </a:prstGeom>
        </p:spPr>
      </p:pic>
      <p:sp>
        <p:nvSpPr>
          <p:cNvPr id="16" name="Rechteck 15">
            <a:extLst>
              <a:ext uri="{FF2B5EF4-FFF2-40B4-BE49-F238E27FC236}">
                <a16:creationId xmlns:a16="http://schemas.microsoft.com/office/drawing/2014/main" id="{AC1BB913-EE05-0E82-9D95-E390308C7738}"/>
              </a:ext>
            </a:extLst>
          </p:cNvPr>
          <p:cNvSpPr/>
          <p:nvPr/>
        </p:nvSpPr>
        <p:spPr>
          <a:xfrm>
            <a:off x="11440422" y="3844910"/>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15</a:t>
            </a:r>
            <a:endParaRPr lang="en-GB" b="1" dirty="0">
              <a:solidFill>
                <a:schemeClr val="tx1"/>
              </a:solidFill>
            </a:endParaRPr>
          </a:p>
        </p:txBody>
      </p:sp>
      <p:sp>
        <p:nvSpPr>
          <p:cNvPr id="17" name="Rechteck 16">
            <a:extLst>
              <a:ext uri="{FF2B5EF4-FFF2-40B4-BE49-F238E27FC236}">
                <a16:creationId xmlns:a16="http://schemas.microsoft.com/office/drawing/2014/main" id="{973EA48C-5201-B4F8-4249-7606236517FD}"/>
              </a:ext>
            </a:extLst>
          </p:cNvPr>
          <p:cNvSpPr/>
          <p:nvPr/>
        </p:nvSpPr>
        <p:spPr>
          <a:xfrm>
            <a:off x="11353800" y="3252006"/>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13</a:t>
            </a:r>
            <a:endParaRPr lang="en-GB" b="1" dirty="0">
              <a:solidFill>
                <a:schemeClr val="tx1"/>
              </a:solidFill>
            </a:endParaRPr>
          </a:p>
        </p:txBody>
      </p:sp>
      <p:pic>
        <p:nvPicPr>
          <p:cNvPr id="10" name="Grafik 9">
            <a:extLst>
              <a:ext uri="{FF2B5EF4-FFF2-40B4-BE49-F238E27FC236}">
                <a16:creationId xmlns:a16="http://schemas.microsoft.com/office/drawing/2014/main" id="{90D8B68F-63EA-4626-9A4E-CE6A8A8D5A5F}"/>
              </a:ext>
            </a:extLst>
          </p:cNvPr>
          <p:cNvPicPr>
            <a:picLocks noChangeAspect="1"/>
          </p:cNvPicPr>
          <p:nvPr/>
        </p:nvPicPr>
        <p:blipFill>
          <a:blip r:embed="rId4"/>
          <a:stretch>
            <a:fillRect/>
          </a:stretch>
        </p:blipFill>
        <p:spPr>
          <a:xfrm>
            <a:off x="5555411" y="3844910"/>
            <a:ext cx="3426254" cy="2000529"/>
          </a:xfrm>
          <a:prstGeom prst="rect">
            <a:avLst/>
          </a:prstGeom>
        </p:spPr>
      </p:pic>
      <p:sp>
        <p:nvSpPr>
          <p:cNvPr id="11" name="Rechteck 10">
            <a:extLst>
              <a:ext uri="{FF2B5EF4-FFF2-40B4-BE49-F238E27FC236}">
                <a16:creationId xmlns:a16="http://schemas.microsoft.com/office/drawing/2014/main" id="{E0AD54B8-AC28-211C-C6EC-2180C39B3169}"/>
              </a:ext>
            </a:extLst>
          </p:cNvPr>
          <p:cNvSpPr/>
          <p:nvPr/>
        </p:nvSpPr>
        <p:spPr>
          <a:xfrm>
            <a:off x="6469811" y="5629029"/>
            <a:ext cx="621102"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874069AD-807D-BFB7-B0B5-F4AAB17344A3}"/>
              </a:ext>
            </a:extLst>
          </p:cNvPr>
          <p:cNvSpPr/>
          <p:nvPr/>
        </p:nvSpPr>
        <p:spPr>
          <a:xfrm>
            <a:off x="5594230" y="5452035"/>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spTree>
    <p:extLst>
      <p:ext uri="{BB962C8B-B14F-4D97-AF65-F5344CB8AC3E}">
        <p14:creationId xmlns:p14="http://schemas.microsoft.com/office/powerpoint/2010/main" val="245502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917790E0-373E-631C-A335-E0B212BFA907}"/>
              </a:ext>
            </a:extLst>
          </p:cNvPr>
          <p:cNvSpPr txBox="1"/>
          <p:nvPr/>
        </p:nvSpPr>
        <p:spPr>
          <a:xfrm>
            <a:off x="838200" y="1677744"/>
            <a:ext cx="9944100" cy="1477328"/>
          </a:xfrm>
          <a:prstGeom prst="rect">
            <a:avLst/>
          </a:prstGeom>
          <a:noFill/>
        </p:spPr>
        <p:txBody>
          <a:bodyPr wrap="square" rtlCol="0">
            <a:spAutoFit/>
          </a:bodyPr>
          <a:lstStyle/>
          <a:p>
            <a:pPr marL="342900" indent="-342900" algn="just">
              <a:buFont typeface="+mj-lt"/>
              <a:buAutoNum type="arabicPeriod" startAt="16"/>
            </a:pPr>
            <a:r>
              <a:rPr lang="de-DE" dirty="0"/>
              <a:t>Sie können nun die Modelle in dem Ordner </a:t>
            </a:r>
            <a:r>
              <a:rPr lang="de-DE" b="1" dirty="0" err="1"/>
              <a:t>example</a:t>
            </a:r>
            <a:r>
              <a:rPr lang="de-DE" dirty="0"/>
              <a:t> mit </a:t>
            </a:r>
            <a:r>
              <a:rPr lang="de-DE" dirty="0" err="1"/>
              <a:t>dbt</a:t>
            </a:r>
            <a:r>
              <a:rPr lang="de-DE" dirty="0"/>
              <a:t> ausführen. So können Sie testen, ob das Ausführen von Modellen auf der SQL Server Datenbank funktioniert. Geben Sie dafür den Befehl </a:t>
            </a:r>
            <a:r>
              <a:rPr lang="de-DE" b="1" dirty="0" err="1"/>
              <a:t>dbt</a:t>
            </a:r>
            <a:r>
              <a:rPr lang="de-DE" b="1" dirty="0"/>
              <a:t> </a:t>
            </a:r>
            <a:r>
              <a:rPr lang="de-DE" b="1" dirty="0" err="1"/>
              <a:t>run</a:t>
            </a:r>
            <a:r>
              <a:rPr lang="de-DE" b="1" dirty="0"/>
              <a:t> –s </a:t>
            </a:r>
            <a:r>
              <a:rPr lang="de-DE" b="1" dirty="0" err="1"/>
              <a:t>example</a:t>
            </a:r>
            <a:r>
              <a:rPr lang="de-DE" b="1" dirty="0"/>
              <a:t> (das –s steht für </a:t>
            </a:r>
            <a:r>
              <a:rPr lang="de-DE" b="1" dirty="0" err="1"/>
              <a:t>select</a:t>
            </a:r>
            <a:r>
              <a:rPr lang="de-DE" b="1" dirty="0"/>
              <a:t>) </a:t>
            </a:r>
            <a:r>
              <a:rPr lang="de-DE" dirty="0"/>
              <a:t>in die </a:t>
            </a:r>
            <a:r>
              <a:rPr lang="de-DE" dirty="0" err="1"/>
              <a:t>PyCharm</a:t>
            </a:r>
            <a:r>
              <a:rPr lang="de-DE" dirty="0"/>
              <a:t> Kommandozeile ein. Schauen Sie anschließend in SSMS, was sich in der SQL-Datenbank verändert hat. </a:t>
            </a:r>
          </a:p>
        </p:txBody>
      </p:sp>
      <p:pic>
        <p:nvPicPr>
          <p:cNvPr id="13" name="Grafik 12">
            <a:extLst>
              <a:ext uri="{FF2B5EF4-FFF2-40B4-BE49-F238E27FC236}">
                <a16:creationId xmlns:a16="http://schemas.microsoft.com/office/drawing/2014/main" id="{401AC3D4-D73C-4B14-CF13-6AE49D3F9CBE}"/>
              </a:ext>
            </a:extLst>
          </p:cNvPr>
          <p:cNvPicPr>
            <a:picLocks noChangeAspect="1"/>
          </p:cNvPicPr>
          <p:nvPr/>
        </p:nvPicPr>
        <p:blipFill>
          <a:blip r:embed="rId2"/>
          <a:stretch>
            <a:fillRect/>
          </a:stretch>
        </p:blipFill>
        <p:spPr>
          <a:xfrm>
            <a:off x="932729" y="3101595"/>
            <a:ext cx="10326541" cy="3153215"/>
          </a:xfrm>
          <a:prstGeom prst="rect">
            <a:avLst/>
          </a:prstGeom>
        </p:spPr>
      </p:pic>
    </p:spTree>
    <p:extLst>
      <p:ext uri="{BB962C8B-B14F-4D97-AF65-F5344CB8AC3E}">
        <p14:creationId xmlns:p14="http://schemas.microsoft.com/office/powerpoint/2010/main" val="3394587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929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FD393DD5-9DCA-F81A-3B20-0DB49F7D9C47}"/>
              </a:ext>
            </a:extLst>
          </p:cNvPr>
          <p:cNvSpPr txBox="1"/>
          <p:nvPr/>
        </p:nvSpPr>
        <p:spPr>
          <a:xfrm>
            <a:off x="86264" y="1923691"/>
            <a:ext cx="11938959" cy="4247317"/>
          </a:xfrm>
          <a:prstGeom prst="rect">
            <a:avLst/>
          </a:prstGeom>
          <a:noFill/>
        </p:spPr>
        <p:txBody>
          <a:bodyPr wrap="square" rtlCol="0">
            <a:spAutoFit/>
          </a:bodyPr>
          <a:lstStyle/>
          <a:p>
            <a:r>
              <a:rPr lang="de-DE" dirty="0"/>
              <a:t>Die letzte Anwendung, die eingerichtet werden muss ist GitHub. Voraussetzung dafür ist das Vorhandensein eines GitHub Accounts. Falls noch kein GitHub Account vorhanden ist, kann dieser unter dem Link </a:t>
            </a:r>
            <a:r>
              <a:rPr lang="de-DE" dirty="0">
                <a:hlinkClick r:id="rId2"/>
              </a:rPr>
              <a:t>https://github.com/signup?ref_cta=Sign+up&amp;ref_loc=header+logged+out&amp;ref_page=%2F&amp;source=header-home</a:t>
            </a:r>
            <a:r>
              <a:rPr lang="de-DE" dirty="0"/>
              <a:t> erstellt werden. Jede Gruppe sollte insgesamt </a:t>
            </a:r>
            <a:r>
              <a:rPr lang="de-DE" b="1" dirty="0"/>
              <a:t>einen GitHub Account </a:t>
            </a:r>
            <a:r>
              <a:rPr lang="de-DE" dirty="0"/>
              <a:t>besitzen. Das bedeutet eine Gruppe mit zwei/drei Mitgliedern teilt sich jeweils einen Account. Die Schritte </a:t>
            </a:r>
            <a:r>
              <a:rPr lang="de-DE" b="1" dirty="0"/>
              <a:t>eins bis vier </a:t>
            </a:r>
            <a:r>
              <a:rPr lang="de-DE" dirty="0"/>
              <a:t>müssen für jeden lokalen Rechner durchgeführt werden, auf dem gearbeitet wird. Bei zwei Gruppenmitgliedern, heißt dies also zweimal.</a:t>
            </a:r>
            <a:endParaRPr lang="de-DE" b="1" dirty="0"/>
          </a:p>
          <a:p>
            <a:endParaRPr lang="de-DE" dirty="0"/>
          </a:p>
          <a:p>
            <a:endParaRPr lang="de-DE" dirty="0"/>
          </a:p>
          <a:p>
            <a:pPr algn="just"/>
            <a:r>
              <a:rPr lang="de-DE" dirty="0"/>
              <a:t>Falls noch keine Vorkenntnisse zu der Nutzung von </a:t>
            </a:r>
            <a:r>
              <a:rPr lang="de-DE" dirty="0" err="1"/>
              <a:t>Git</a:t>
            </a:r>
            <a:r>
              <a:rPr lang="de-DE" dirty="0"/>
              <a:t> und </a:t>
            </a:r>
            <a:r>
              <a:rPr lang="de-DE" dirty="0" err="1"/>
              <a:t>Github</a:t>
            </a:r>
            <a:r>
              <a:rPr lang="de-DE" dirty="0"/>
              <a:t> bestehen wäre es vorteilhaft die folgenden Videos vor oder nach Start dieser Unteraufgabe anzusehen. </a:t>
            </a:r>
          </a:p>
          <a:p>
            <a:pPr marL="742950" lvl="1" indent="-285750" algn="just">
              <a:buFont typeface="Arial" panose="020B0604020202020204" pitchFamily="34" charset="0"/>
              <a:buChar char="•"/>
            </a:pPr>
            <a:r>
              <a:rPr lang="de-DE" dirty="0">
                <a:hlinkClick r:id="rId3"/>
              </a:rPr>
              <a:t>https://www.youtube.com/watch?v=fbEobQXZrpU</a:t>
            </a:r>
            <a:r>
              <a:rPr lang="de-DE" dirty="0"/>
              <a:t> (Was ist </a:t>
            </a:r>
            <a:r>
              <a:rPr lang="de-DE" dirty="0" err="1"/>
              <a:t>Git</a:t>
            </a:r>
            <a:r>
              <a:rPr lang="de-DE" dirty="0"/>
              <a:t>?)</a:t>
            </a:r>
          </a:p>
          <a:p>
            <a:pPr marL="742950" lvl="1" indent="-285750" algn="just">
              <a:buFont typeface="Arial" panose="020B0604020202020204" pitchFamily="34" charset="0"/>
              <a:buChar char="•"/>
            </a:pPr>
            <a:r>
              <a:rPr lang="de-DE" dirty="0">
                <a:hlinkClick r:id="rId4"/>
              </a:rPr>
              <a:t>https://www.youtube.com/watch?v=6oMBdv2rvDA</a:t>
            </a:r>
            <a:r>
              <a:rPr lang="de-DE" dirty="0"/>
              <a:t> (</a:t>
            </a:r>
            <a:r>
              <a:rPr lang="de-DE" dirty="0" err="1"/>
              <a:t>Git</a:t>
            </a:r>
            <a:r>
              <a:rPr lang="de-DE" dirty="0"/>
              <a:t> </a:t>
            </a:r>
            <a:r>
              <a:rPr lang="de-DE" dirty="0" err="1"/>
              <a:t>Init</a:t>
            </a:r>
            <a:r>
              <a:rPr lang="de-DE" dirty="0"/>
              <a:t> und </a:t>
            </a:r>
            <a:r>
              <a:rPr lang="de-DE" dirty="0" err="1"/>
              <a:t>Git</a:t>
            </a:r>
            <a:r>
              <a:rPr lang="de-DE" dirty="0"/>
              <a:t> Bash)</a:t>
            </a:r>
          </a:p>
          <a:p>
            <a:pPr algn="just"/>
            <a:endParaRPr lang="de-DE" dirty="0"/>
          </a:p>
          <a:p>
            <a:pPr algn="just"/>
            <a:r>
              <a:rPr lang="de-DE" dirty="0"/>
              <a:t>Weitere Hilfen zu der Nutzung von GitHub und einigen Kommandos, sind unter dem folgenden Link  </a:t>
            </a:r>
            <a:r>
              <a:rPr lang="de-DE" dirty="0">
                <a:hlinkClick r:id="rId5"/>
              </a:rPr>
              <a:t>https://education.github.com/git-cheat-sheet-education.pdf</a:t>
            </a:r>
            <a:r>
              <a:rPr lang="de-DE" dirty="0"/>
              <a:t> zu finden.</a:t>
            </a:r>
            <a:endParaRPr lang="en-GB" dirty="0"/>
          </a:p>
        </p:txBody>
      </p:sp>
    </p:spTree>
    <p:extLst>
      <p:ext uri="{BB962C8B-B14F-4D97-AF65-F5344CB8AC3E}">
        <p14:creationId xmlns:p14="http://schemas.microsoft.com/office/powerpoint/2010/main" val="2990030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952A9846-1358-E4F4-9E71-343CBEF149F9}"/>
              </a:ext>
            </a:extLst>
          </p:cNvPr>
          <p:cNvSpPr txBox="1"/>
          <p:nvPr/>
        </p:nvSpPr>
        <p:spPr>
          <a:xfrm>
            <a:off x="208473" y="1751115"/>
            <a:ext cx="4553308" cy="4124206"/>
          </a:xfrm>
          <a:prstGeom prst="rect">
            <a:avLst/>
          </a:prstGeom>
          <a:noFill/>
        </p:spPr>
        <p:txBody>
          <a:bodyPr wrap="square" rtlCol="0">
            <a:spAutoFit/>
          </a:bodyPr>
          <a:lstStyle/>
          <a:p>
            <a:pPr algn="just"/>
            <a:r>
              <a:rPr lang="de-DE" dirty="0"/>
              <a:t>Erstellen Sie sich als erstes einen GitHub Account, falls noch nicht vorhanden </a:t>
            </a:r>
            <a:r>
              <a:rPr lang="de-DE" b="1" dirty="0"/>
              <a:t>Link: </a:t>
            </a:r>
            <a:r>
              <a:rPr lang="de-DE" sz="1400" dirty="0">
                <a:hlinkClick r:id="rId2"/>
              </a:rPr>
              <a:t>https://github.com/signup?ref_cta=Sign+up&amp;ref_loc=header+logged+out&amp;ref_page=%2F&amp;source=header-home</a:t>
            </a:r>
            <a:r>
              <a:rPr lang="de-DE" sz="1400" dirty="0"/>
              <a:t>. </a:t>
            </a:r>
            <a:r>
              <a:rPr lang="de-DE" dirty="0"/>
              <a:t>Nachdem ein GitHub Account erfolgreich erstellt wurde, muss zu Authentifizierungszwecken ein SSH-Schlüssel generiert werden. Befolgen Sie dafür die folgenden Schritte: </a:t>
            </a:r>
          </a:p>
          <a:p>
            <a:pPr marL="800100" lvl="1" indent="-342900">
              <a:buFont typeface="+mj-lt"/>
              <a:buAutoNum type="arabicPeriod"/>
            </a:pPr>
            <a:r>
              <a:rPr lang="de-DE" dirty="0"/>
              <a:t>Öffnen Sie die </a:t>
            </a:r>
            <a:r>
              <a:rPr lang="de-DE" b="1" dirty="0"/>
              <a:t>Windows Kommandozeile</a:t>
            </a:r>
            <a:r>
              <a:rPr lang="de-DE" dirty="0"/>
              <a:t> und geben Sie den Befehl </a:t>
            </a:r>
            <a:r>
              <a:rPr lang="de-DE" b="1" dirty="0" err="1"/>
              <a:t>ssh-keygen</a:t>
            </a:r>
            <a:r>
              <a:rPr lang="de-DE" dirty="0"/>
              <a:t> ein. </a:t>
            </a:r>
          </a:p>
          <a:p>
            <a:pPr marL="800100" lvl="1" indent="-342900">
              <a:buFont typeface="+mj-lt"/>
              <a:buAutoNum type="arabicPeriod"/>
            </a:pPr>
            <a:r>
              <a:rPr lang="de-DE" dirty="0"/>
              <a:t>Drücken Sie </a:t>
            </a:r>
            <a:r>
              <a:rPr lang="de-DE" b="1" dirty="0"/>
              <a:t>dreimal hintereinander</a:t>
            </a:r>
            <a:r>
              <a:rPr lang="de-DE" dirty="0"/>
              <a:t>, ohne etwas einzutippen, auf </a:t>
            </a:r>
            <a:r>
              <a:rPr lang="de-DE" b="1" dirty="0"/>
              <a:t>Enter</a:t>
            </a:r>
            <a:r>
              <a:rPr lang="de-DE" dirty="0"/>
              <a:t>.</a:t>
            </a:r>
          </a:p>
        </p:txBody>
      </p:sp>
      <p:pic>
        <p:nvPicPr>
          <p:cNvPr id="13" name="Grafik 12">
            <a:extLst>
              <a:ext uri="{FF2B5EF4-FFF2-40B4-BE49-F238E27FC236}">
                <a16:creationId xmlns:a16="http://schemas.microsoft.com/office/drawing/2014/main" id="{DC43518C-A5A8-E8A6-F700-D0C010D982D0}"/>
              </a:ext>
            </a:extLst>
          </p:cNvPr>
          <p:cNvPicPr>
            <a:picLocks noChangeAspect="1"/>
          </p:cNvPicPr>
          <p:nvPr/>
        </p:nvPicPr>
        <p:blipFill>
          <a:blip r:embed="rId3"/>
          <a:stretch>
            <a:fillRect/>
          </a:stretch>
        </p:blipFill>
        <p:spPr>
          <a:xfrm>
            <a:off x="5614548" y="1755452"/>
            <a:ext cx="6296904" cy="4248743"/>
          </a:xfrm>
          <a:prstGeom prst="rect">
            <a:avLst/>
          </a:prstGeom>
        </p:spPr>
      </p:pic>
      <p:sp>
        <p:nvSpPr>
          <p:cNvPr id="3" name="Rechteck 2">
            <a:extLst>
              <a:ext uri="{FF2B5EF4-FFF2-40B4-BE49-F238E27FC236}">
                <a16:creationId xmlns:a16="http://schemas.microsoft.com/office/drawing/2014/main" id="{74A69FEE-2B5D-E520-CFAC-AE19BC297EE7}"/>
              </a:ext>
            </a:extLst>
          </p:cNvPr>
          <p:cNvSpPr/>
          <p:nvPr/>
        </p:nvSpPr>
        <p:spPr>
          <a:xfrm>
            <a:off x="6892505" y="1751115"/>
            <a:ext cx="983411" cy="2425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577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1F9379C-9D98-BD89-AF41-A6DA66880651}"/>
              </a:ext>
            </a:extLst>
          </p:cNvPr>
          <p:cNvSpPr/>
          <p:nvPr/>
        </p:nvSpPr>
        <p:spPr>
          <a:xfrm>
            <a:off x="370936" y="1802921"/>
            <a:ext cx="11300603" cy="417518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r>
              <a:rPr lang="de-DE" dirty="0">
                <a:solidFill>
                  <a:schemeClr val="tx1"/>
                </a:solidFill>
              </a:rPr>
              <a:t>Sie haben von ihrem Vorgesetzen einen Arbeitsrechner mit dem Windows 11 Betriebssystem erhalten. Der Arbeitsrechner ist leider noch nicht vollständig eingerichtet. Daher ist es nicht möglich, den Onboarding Prozess zu starten. Ihr Vorgesetzter möchte deswegen, dass Sie den Arbeitsrechner zunächst einrichten. Die Einrichtung ihres Rechners umfasst die Installation, Erstellung und den Test einiger Anwendungen. Bei den Anwendungen handelt es sich um </a:t>
            </a:r>
            <a:r>
              <a:rPr lang="de-DE" b="1" dirty="0">
                <a:solidFill>
                  <a:schemeClr val="tx1"/>
                </a:solidFill>
              </a:rPr>
              <a:t>Python, </a:t>
            </a:r>
            <a:r>
              <a:rPr lang="de-DE" b="1" dirty="0" err="1">
                <a:solidFill>
                  <a:schemeClr val="tx1"/>
                </a:solidFill>
              </a:rPr>
              <a:t>Git</a:t>
            </a:r>
            <a:r>
              <a:rPr lang="de-DE" b="1" dirty="0">
                <a:solidFill>
                  <a:schemeClr val="tx1"/>
                </a:solidFill>
              </a:rPr>
              <a:t>, </a:t>
            </a:r>
            <a:r>
              <a:rPr lang="de-DE" b="1" dirty="0" err="1">
                <a:solidFill>
                  <a:schemeClr val="tx1"/>
                </a:solidFill>
              </a:rPr>
              <a:t>PyCharm</a:t>
            </a:r>
            <a:r>
              <a:rPr lang="de-DE" b="1" dirty="0">
                <a:solidFill>
                  <a:schemeClr val="tx1"/>
                </a:solidFill>
              </a:rPr>
              <a:t>, SQL Server Management Services (SSMS), Azure SQL Datenbank, </a:t>
            </a:r>
            <a:r>
              <a:rPr lang="de-DE" b="1" dirty="0" err="1">
                <a:solidFill>
                  <a:schemeClr val="tx1"/>
                </a:solidFill>
              </a:rPr>
              <a:t>dbt</a:t>
            </a:r>
            <a:r>
              <a:rPr lang="de-DE" b="1" dirty="0">
                <a:solidFill>
                  <a:schemeClr val="tx1"/>
                </a:solidFill>
              </a:rPr>
              <a:t>, </a:t>
            </a:r>
            <a:r>
              <a:rPr lang="de-DE" b="1" dirty="0" err="1">
                <a:solidFill>
                  <a:schemeClr val="tx1"/>
                </a:solidFill>
              </a:rPr>
              <a:t>AutomateDV</a:t>
            </a:r>
            <a:r>
              <a:rPr lang="de-DE" b="1" dirty="0">
                <a:solidFill>
                  <a:schemeClr val="tx1"/>
                </a:solidFill>
              </a:rPr>
              <a:t> und GitHub</a:t>
            </a:r>
            <a:r>
              <a:rPr lang="de-DE" dirty="0">
                <a:solidFill>
                  <a:schemeClr val="tx1"/>
                </a:solidFill>
              </a:rPr>
              <a:t>. Ihr Vorgesetzter möchte, dass Sie die Anwendungen in der folgenden Reihenfolge einrichten: </a:t>
            </a:r>
          </a:p>
          <a:p>
            <a:pPr algn="just"/>
            <a:r>
              <a:rPr lang="de-DE" dirty="0">
                <a:solidFill>
                  <a:schemeClr val="tx1"/>
                </a:solidFill>
              </a:rPr>
              <a:t>1.	Python </a:t>
            </a:r>
          </a:p>
          <a:p>
            <a:pPr algn="just"/>
            <a:r>
              <a:rPr lang="de-DE" dirty="0">
                <a:solidFill>
                  <a:schemeClr val="tx1"/>
                </a:solidFill>
              </a:rPr>
              <a:t>2.	</a:t>
            </a:r>
            <a:r>
              <a:rPr lang="de-DE" dirty="0" err="1">
                <a:solidFill>
                  <a:schemeClr val="tx1"/>
                </a:solidFill>
              </a:rPr>
              <a:t>Git</a:t>
            </a:r>
            <a:endParaRPr lang="de-DE" dirty="0">
              <a:solidFill>
                <a:schemeClr val="tx1"/>
              </a:solidFill>
            </a:endParaRPr>
          </a:p>
          <a:p>
            <a:pPr algn="just"/>
            <a:r>
              <a:rPr lang="de-DE" dirty="0">
                <a:solidFill>
                  <a:schemeClr val="tx1"/>
                </a:solidFill>
              </a:rPr>
              <a:t>3.	</a:t>
            </a:r>
            <a:r>
              <a:rPr lang="de-DE" dirty="0" err="1">
                <a:solidFill>
                  <a:schemeClr val="tx1"/>
                </a:solidFill>
              </a:rPr>
              <a:t>PyCharm</a:t>
            </a:r>
            <a:endParaRPr lang="de-DE" dirty="0">
              <a:solidFill>
                <a:schemeClr val="tx1"/>
              </a:solidFill>
            </a:endParaRPr>
          </a:p>
          <a:p>
            <a:pPr algn="just"/>
            <a:r>
              <a:rPr lang="de-DE" dirty="0">
                <a:solidFill>
                  <a:schemeClr val="tx1"/>
                </a:solidFill>
              </a:rPr>
              <a:t>4.	SQL Server Management Studio (SSMS)</a:t>
            </a:r>
          </a:p>
          <a:p>
            <a:pPr algn="just"/>
            <a:r>
              <a:rPr lang="de-DE" dirty="0">
                <a:solidFill>
                  <a:schemeClr val="tx1"/>
                </a:solidFill>
              </a:rPr>
              <a:t>5.	Azure SQL Datenbank</a:t>
            </a:r>
          </a:p>
          <a:p>
            <a:pPr algn="just"/>
            <a:r>
              <a:rPr lang="de-DE" dirty="0">
                <a:solidFill>
                  <a:schemeClr val="tx1"/>
                </a:solidFill>
              </a:rPr>
              <a:t>6.	DBT und </a:t>
            </a:r>
            <a:r>
              <a:rPr lang="de-DE" dirty="0" err="1">
                <a:solidFill>
                  <a:schemeClr val="tx1"/>
                </a:solidFill>
              </a:rPr>
              <a:t>AutomateDV</a:t>
            </a:r>
            <a:endParaRPr lang="de-DE" dirty="0">
              <a:solidFill>
                <a:schemeClr val="tx1"/>
              </a:solidFill>
            </a:endParaRPr>
          </a:p>
          <a:p>
            <a:pPr algn="just"/>
            <a:r>
              <a:rPr lang="de-DE" dirty="0">
                <a:solidFill>
                  <a:schemeClr val="tx1"/>
                </a:solidFill>
              </a:rPr>
              <a:t>7.	GitHub</a:t>
            </a:r>
          </a:p>
          <a:p>
            <a:pPr algn="just"/>
            <a:r>
              <a:rPr lang="de-DE" dirty="0">
                <a:solidFill>
                  <a:schemeClr val="tx1"/>
                </a:solidFill>
              </a:rPr>
              <a:t>Als Hilfestellung sollen Sie die beigefügte Anleitung (diese PowerPoint) nutzen. </a:t>
            </a:r>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2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1817456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749AC07A-0203-FB2B-44AF-3780658B7F1A}"/>
              </a:ext>
            </a:extLst>
          </p:cNvPr>
          <p:cNvSpPr txBox="1"/>
          <p:nvPr/>
        </p:nvSpPr>
        <p:spPr>
          <a:xfrm>
            <a:off x="304800" y="1755452"/>
            <a:ext cx="4879675" cy="2862322"/>
          </a:xfrm>
          <a:prstGeom prst="rect">
            <a:avLst/>
          </a:prstGeom>
          <a:noFill/>
        </p:spPr>
        <p:txBody>
          <a:bodyPr wrap="square" rtlCol="0">
            <a:spAutoFit/>
          </a:bodyPr>
          <a:lstStyle/>
          <a:p>
            <a:pPr marL="342900" indent="-342900">
              <a:buFont typeface="+mj-lt"/>
              <a:buAutoNum type="arabicPeriod" startAt="3"/>
            </a:pPr>
            <a:r>
              <a:rPr lang="de-DE" dirty="0"/>
              <a:t>Öffnen Sie nun die Datei </a:t>
            </a:r>
            <a:r>
              <a:rPr lang="de-DE" b="1" dirty="0"/>
              <a:t>id_rsa.pub </a:t>
            </a:r>
            <a:r>
              <a:rPr lang="de-DE" dirty="0"/>
              <a:t>in dem </a:t>
            </a:r>
            <a:r>
              <a:rPr lang="de-DE" b="1" dirty="0"/>
              <a:t>Pfad C:\Users\&lt;Ihr Benutzer&gt;\.ssh </a:t>
            </a:r>
            <a:r>
              <a:rPr lang="de-DE" dirty="0"/>
              <a:t>und </a:t>
            </a:r>
            <a:r>
              <a:rPr lang="de-DE" b="1" dirty="0"/>
              <a:t>kopieren</a:t>
            </a:r>
            <a:r>
              <a:rPr lang="de-DE" dirty="0"/>
              <a:t> Sie den Inhalt. </a:t>
            </a:r>
          </a:p>
          <a:p>
            <a:pPr marL="342900" indent="-342900">
              <a:buFont typeface="+mj-lt"/>
              <a:buAutoNum type="arabicPeriod" startAt="3"/>
            </a:pPr>
            <a:r>
              <a:rPr lang="de-DE" dirty="0"/>
              <a:t>Melden Sie sich anschließend in GitHub an. Gehen Sie in den Reiter </a:t>
            </a:r>
            <a:r>
              <a:rPr lang="de-DE" b="1" dirty="0"/>
              <a:t>Settings</a:t>
            </a:r>
            <a:r>
              <a:rPr lang="de-DE" dirty="0"/>
              <a:t> und drücken Sie dort auf </a:t>
            </a:r>
            <a:r>
              <a:rPr lang="de-DE" b="1" dirty="0"/>
              <a:t>SSH and GPG </a:t>
            </a:r>
            <a:r>
              <a:rPr lang="de-DE" b="1" dirty="0" err="1"/>
              <a:t>keys</a:t>
            </a:r>
            <a:r>
              <a:rPr lang="de-DE" dirty="0"/>
              <a:t>. Klicken Sie schließlich auf </a:t>
            </a:r>
            <a:r>
              <a:rPr lang="de-DE" b="1" dirty="0"/>
              <a:t>New SSH </a:t>
            </a:r>
            <a:r>
              <a:rPr lang="de-DE" b="1" dirty="0" err="1"/>
              <a:t>key</a:t>
            </a:r>
            <a:r>
              <a:rPr lang="de-DE" b="1" dirty="0"/>
              <a:t> </a:t>
            </a:r>
            <a:r>
              <a:rPr lang="de-DE" dirty="0"/>
              <a:t>und fügen Sie den kopierten Inhalt dort ein. Klicken Sie zum Schluss auf </a:t>
            </a:r>
            <a:r>
              <a:rPr lang="de-DE" b="1" dirty="0"/>
              <a:t>Add SSH Key</a:t>
            </a:r>
            <a:r>
              <a:rPr lang="de-DE" dirty="0"/>
              <a:t>.</a:t>
            </a:r>
          </a:p>
        </p:txBody>
      </p:sp>
      <p:pic>
        <p:nvPicPr>
          <p:cNvPr id="13" name="Grafik 12">
            <a:extLst>
              <a:ext uri="{FF2B5EF4-FFF2-40B4-BE49-F238E27FC236}">
                <a16:creationId xmlns:a16="http://schemas.microsoft.com/office/drawing/2014/main" id="{F21C0E58-72AF-4A05-2B3B-F53A14CF3588}"/>
              </a:ext>
            </a:extLst>
          </p:cNvPr>
          <p:cNvPicPr>
            <a:picLocks noChangeAspect="1"/>
          </p:cNvPicPr>
          <p:nvPr/>
        </p:nvPicPr>
        <p:blipFill>
          <a:blip r:embed="rId2"/>
          <a:stretch>
            <a:fillRect/>
          </a:stretch>
        </p:blipFill>
        <p:spPr>
          <a:xfrm>
            <a:off x="7619778" y="1825625"/>
            <a:ext cx="3181794" cy="1905266"/>
          </a:xfrm>
          <a:prstGeom prst="rect">
            <a:avLst/>
          </a:prstGeom>
        </p:spPr>
      </p:pic>
      <p:pic>
        <p:nvPicPr>
          <p:cNvPr id="17" name="Grafik 16">
            <a:extLst>
              <a:ext uri="{FF2B5EF4-FFF2-40B4-BE49-F238E27FC236}">
                <a16:creationId xmlns:a16="http://schemas.microsoft.com/office/drawing/2014/main" id="{71410E1C-5325-88F8-D7A9-2F8E27DD0AFF}"/>
              </a:ext>
            </a:extLst>
          </p:cNvPr>
          <p:cNvPicPr>
            <a:picLocks noChangeAspect="1"/>
          </p:cNvPicPr>
          <p:nvPr/>
        </p:nvPicPr>
        <p:blipFill>
          <a:blip r:embed="rId3"/>
          <a:stretch>
            <a:fillRect/>
          </a:stretch>
        </p:blipFill>
        <p:spPr>
          <a:xfrm>
            <a:off x="6293689" y="3995134"/>
            <a:ext cx="2438401" cy="1713113"/>
          </a:xfrm>
          <a:prstGeom prst="rect">
            <a:avLst/>
          </a:prstGeom>
        </p:spPr>
      </p:pic>
      <p:pic>
        <p:nvPicPr>
          <p:cNvPr id="25" name="Grafik 24">
            <a:extLst>
              <a:ext uri="{FF2B5EF4-FFF2-40B4-BE49-F238E27FC236}">
                <a16:creationId xmlns:a16="http://schemas.microsoft.com/office/drawing/2014/main" id="{F887326F-F6F5-D2A6-847B-FF67B3FECBDF}"/>
              </a:ext>
            </a:extLst>
          </p:cNvPr>
          <p:cNvPicPr>
            <a:picLocks noChangeAspect="1"/>
          </p:cNvPicPr>
          <p:nvPr/>
        </p:nvPicPr>
        <p:blipFill>
          <a:blip r:embed="rId4"/>
          <a:stretch>
            <a:fillRect/>
          </a:stretch>
        </p:blipFill>
        <p:spPr>
          <a:xfrm>
            <a:off x="9001202" y="3913152"/>
            <a:ext cx="1781320" cy="2193243"/>
          </a:xfrm>
          <a:prstGeom prst="rect">
            <a:avLst/>
          </a:prstGeom>
        </p:spPr>
      </p:pic>
      <p:sp>
        <p:nvSpPr>
          <p:cNvPr id="26" name="Rechteck 25">
            <a:extLst>
              <a:ext uri="{FF2B5EF4-FFF2-40B4-BE49-F238E27FC236}">
                <a16:creationId xmlns:a16="http://schemas.microsoft.com/office/drawing/2014/main" id="{FE33B14F-30D5-CBA2-16F9-AE2D64E389DB}"/>
              </a:ext>
            </a:extLst>
          </p:cNvPr>
          <p:cNvSpPr/>
          <p:nvPr/>
        </p:nvSpPr>
        <p:spPr>
          <a:xfrm>
            <a:off x="10847358" y="235456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27" name="Rechteck 26">
            <a:extLst>
              <a:ext uri="{FF2B5EF4-FFF2-40B4-BE49-F238E27FC236}">
                <a16:creationId xmlns:a16="http://schemas.microsoft.com/office/drawing/2014/main" id="{C4BD6E03-9941-6DF8-F83E-ADEAB73C414A}"/>
              </a:ext>
            </a:extLst>
          </p:cNvPr>
          <p:cNvSpPr/>
          <p:nvPr/>
        </p:nvSpPr>
        <p:spPr>
          <a:xfrm>
            <a:off x="11510525" y="477316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p>
        </p:txBody>
      </p:sp>
      <p:sp>
        <p:nvSpPr>
          <p:cNvPr id="3" name="Rechteck 2">
            <a:extLst>
              <a:ext uri="{FF2B5EF4-FFF2-40B4-BE49-F238E27FC236}">
                <a16:creationId xmlns:a16="http://schemas.microsoft.com/office/drawing/2014/main" id="{EDE41D74-6971-2CF1-56D5-5804F2760AC7}"/>
              </a:ext>
            </a:extLst>
          </p:cNvPr>
          <p:cNvSpPr/>
          <p:nvPr/>
        </p:nvSpPr>
        <p:spPr>
          <a:xfrm>
            <a:off x="7665564" y="2531557"/>
            <a:ext cx="3116958" cy="10570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21208DEC-DBAB-4004-D296-28B0B7172BFF}"/>
              </a:ext>
            </a:extLst>
          </p:cNvPr>
          <p:cNvSpPr/>
          <p:nvPr/>
        </p:nvSpPr>
        <p:spPr>
          <a:xfrm>
            <a:off x="7703389" y="3429000"/>
            <a:ext cx="1664898" cy="15096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17FD0E51-DCB2-977F-FA96-8EF1BC1692B9}"/>
              </a:ext>
            </a:extLst>
          </p:cNvPr>
          <p:cNvSpPr/>
          <p:nvPr/>
        </p:nvSpPr>
        <p:spPr>
          <a:xfrm>
            <a:off x="6343135" y="5259471"/>
            <a:ext cx="2388955" cy="2959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3871BE2E-9BEA-C681-28C8-5DAC20DAF367}"/>
              </a:ext>
            </a:extLst>
          </p:cNvPr>
          <p:cNvSpPr/>
          <p:nvPr/>
        </p:nvSpPr>
        <p:spPr>
          <a:xfrm>
            <a:off x="9066038" y="4773162"/>
            <a:ext cx="1735534" cy="907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2B73C7B4-06DD-265C-F13A-DDBDEEE6B77D}"/>
              </a:ext>
            </a:extLst>
          </p:cNvPr>
          <p:cNvSpPr/>
          <p:nvPr/>
        </p:nvSpPr>
        <p:spPr>
          <a:xfrm>
            <a:off x="8982152" y="5819860"/>
            <a:ext cx="1128006" cy="2865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F408F325-2879-A3B1-E03F-AC4823235406}"/>
              </a:ext>
            </a:extLst>
          </p:cNvPr>
          <p:cNvSpPr/>
          <p:nvPr/>
        </p:nvSpPr>
        <p:spPr>
          <a:xfrm>
            <a:off x="7989498" y="1842599"/>
            <a:ext cx="742592"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9156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69FF09AE-24E6-6F9E-EF15-52D244383D4C}"/>
              </a:ext>
            </a:extLst>
          </p:cNvPr>
          <p:cNvSpPr txBox="1"/>
          <p:nvPr/>
        </p:nvSpPr>
        <p:spPr>
          <a:xfrm>
            <a:off x="304800" y="1755452"/>
            <a:ext cx="5871713" cy="3970318"/>
          </a:xfrm>
          <a:prstGeom prst="rect">
            <a:avLst/>
          </a:prstGeom>
          <a:noFill/>
        </p:spPr>
        <p:txBody>
          <a:bodyPr wrap="square" rtlCol="0">
            <a:spAutoFit/>
          </a:bodyPr>
          <a:lstStyle/>
          <a:p>
            <a:pPr algn="just"/>
            <a:r>
              <a:rPr lang="de-DE" dirty="0"/>
              <a:t>Nachdem der SSH-Schlüssel in ihrem </a:t>
            </a:r>
            <a:r>
              <a:rPr lang="de-DE" dirty="0" err="1"/>
              <a:t>Git</a:t>
            </a:r>
            <a:r>
              <a:rPr lang="de-DE" dirty="0"/>
              <a:t> Account integriert wurde, müssen nun ein paar Anweisungen ausgeführt werden, um </a:t>
            </a:r>
            <a:r>
              <a:rPr lang="de-DE" dirty="0" err="1"/>
              <a:t>Git</a:t>
            </a:r>
            <a:r>
              <a:rPr lang="de-DE" dirty="0"/>
              <a:t> lokal auf ihrem Rechner zu nutzen. Es wird also ein </a:t>
            </a:r>
            <a:r>
              <a:rPr lang="de-DE" b="1" dirty="0"/>
              <a:t>lokales </a:t>
            </a:r>
            <a:r>
              <a:rPr lang="de-DE" b="1" dirty="0" err="1"/>
              <a:t>Git</a:t>
            </a:r>
            <a:r>
              <a:rPr lang="de-DE" b="1" dirty="0"/>
              <a:t> Repository </a:t>
            </a:r>
            <a:r>
              <a:rPr lang="de-DE" dirty="0"/>
              <a:t>erstellt. </a:t>
            </a:r>
          </a:p>
          <a:p>
            <a:pPr marL="800100" lvl="1" indent="-342900">
              <a:buFont typeface="+mj-lt"/>
              <a:buAutoNum type="arabicPeriod" startAt="5"/>
            </a:pPr>
            <a:r>
              <a:rPr lang="de-DE" dirty="0"/>
              <a:t>Wechseln Sie in den Ordner ihres </a:t>
            </a:r>
            <a:r>
              <a:rPr lang="de-DE" dirty="0" err="1"/>
              <a:t>dbt</a:t>
            </a:r>
            <a:r>
              <a:rPr lang="de-DE" dirty="0"/>
              <a:t> Projektes (DWHXX/DWHXX) und öffnen Sie dort die </a:t>
            </a:r>
            <a:r>
              <a:rPr lang="de-DE" b="1" dirty="0" err="1"/>
              <a:t>Git</a:t>
            </a:r>
            <a:r>
              <a:rPr lang="de-DE" b="1" dirty="0"/>
              <a:t> Bash </a:t>
            </a:r>
            <a:r>
              <a:rPr lang="de-DE" dirty="0"/>
              <a:t>(</a:t>
            </a:r>
            <a:r>
              <a:rPr lang="de-DE" dirty="0" err="1"/>
              <a:t>Rechstklick</a:t>
            </a:r>
            <a:r>
              <a:rPr lang="de-DE" dirty="0"/>
              <a:t> auf die weiße Fläche und anschließen Open </a:t>
            </a:r>
            <a:r>
              <a:rPr lang="de-DE" dirty="0" err="1"/>
              <a:t>Git</a:t>
            </a:r>
            <a:r>
              <a:rPr lang="de-DE" dirty="0"/>
              <a:t> Bash </a:t>
            </a:r>
            <a:r>
              <a:rPr lang="de-DE" dirty="0" err="1"/>
              <a:t>here</a:t>
            </a:r>
            <a:r>
              <a:rPr lang="de-DE" dirty="0"/>
              <a:t> auswählen). Geben Sie dort den Befehl </a:t>
            </a:r>
            <a:r>
              <a:rPr lang="de-DE" b="1" dirty="0" err="1"/>
              <a:t>git</a:t>
            </a:r>
            <a:r>
              <a:rPr lang="de-DE" b="1" dirty="0"/>
              <a:t> </a:t>
            </a:r>
            <a:r>
              <a:rPr lang="de-DE" b="1" dirty="0" err="1"/>
              <a:t>init</a:t>
            </a:r>
            <a:r>
              <a:rPr lang="de-DE" b="1" dirty="0"/>
              <a:t> . </a:t>
            </a:r>
            <a:r>
              <a:rPr lang="de-DE" dirty="0"/>
              <a:t>ein.</a:t>
            </a:r>
          </a:p>
          <a:p>
            <a:pPr marL="800100" lvl="1" indent="-342900">
              <a:buFont typeface="+mj-lt"/>
              <a:buAutoNum type="arabicPeriod" startAt="5"/>
            </a:pPr>
            <a:r>
              <a:rPr lang="de-DE" dirty="0"/>
              <a:t>Geben Sie die beiden Befehle </a:t>
            </a:r>
            <a:r>
              <a:rPr lang="en-GB" b="1" i="0" dirty="0">
                <a:effectLst/>
              </a:rPr>
              <a:t>git config --global user.name “DWHXX“</a:t>
            </a:r>
            <a:r>
              <a:rPr lang="de-DE" b="1" i="0" dirty="0">
                <a:effectLst/>
              </a:rPr>
              <a:t> </a:t>
            </a:r>
            <a:r>
              <a:rPr lang="de-DE" i="0" dirty="0">
                <a:effectLst/>
              </a:rPr>
              <a:t>und </a:t>
            </a:r>
            <a:r>
              <a:rPr lang="en-GB" b="1" i="0" dirty="0">
                <a:effectLst/>
              </a:rPr>
              <a:t>git config --global </a:t>
            </a:r>
            <a:r>
              <a:rPr lang="en-GB" b="1" i="0" dirty="0" err="1">
                <a:effectLst/>
              </a:rPr>
              <a:t>user.email</a:t>
            </a:r>
            <a:r>
              <a:rPr lang="en-GB" b="1" i="0" dirty="0">
                <a:effectLst/>
              </a:rPr>
              <a:t> “&lt;</a:t>
            </a:r>
            <a:r>
              <a:rPr lang="en-GB" b="1" i="0" dirty="0" err="1">
                <a:effectLst/>
              </a:rPr>
              <a:t>IhreEmail</a:t>
            </a:r>
            <a:r>
              <a:rPr lang="en-GB" b="1" i="0" dirty="0">
                <a:effectLst/>
              </a:rPr>
              <a:t>&gt;“ </a:t>
            </a:r>
            <a:r>
              <a:rPr lang="en-GB" i="0" dirty="0">
                <a:solidFill>
                  <a:srgbClr val="202124"/>
                </a:solidFill>
                <a:effectLst/>
              </a:rPr>
              <a:t>in die Git Bash</a:t>
            </a:r>
            <a:r>
              <a:rPr lang="en-GB" b="1" i="0" dirty="0">
                <a:solidFill>
                  <a:srgbClr val="202124"/>
                </a:solidFill>
                <a:effectLst/>
              </a:rPr>
              <a:t> </a:t>
            </a:r>
            <a:r>
              <a:rPr lang="en-GB" dirty="0" err="1">
                <a:solidFill>
                  <a:srgbClr val="202124"/>
                </a:solidFill>
              </a:rPr>
              <a:t>ein</a:t>
            </a:r>
            <a:r>
              <a:rPr lang="en-GB" dirty="0">
                <a:solidFill>
                  <a:srgbClr val="202124"/>
                </a:solidFill>
              </a:rPr>
              <a:t>. </a:t>
            </a:r>
            <a:endParaRPr lang="en-GB" i="0" dirty="0">
              <a:solidFill>
                <a:srgbClr val="202124"/>
              </a:solidFill>
              <a:effectLst/>
            </a:endParaRPr>
          </a:p>
        </p:txBody>
      </p:sp>
      <p:pic>
        <p:nvPicPr>
          <p:cNvPr id="11" name="Grafik 10">
            <a:extLst>
              <a:ext uri="{FF2B5EF4-FFF2-40B4-BE49-F238E27FC236}">
                <a16:creationId xmlns:a16="http://schemas.microsoft.com/office/drawing/2014/main" id="{AE04C40F-3803-A200-59FA-5952042ABAC5}"/>
              </a:ext>
            </a:extLst>
          </p:cNvPr>
          <p:cNvPicPr>
            <a:picLocks noChangeAspect="1"/>
          </p:cNvPicPr>
          <p:nvPr/>
        </p:nvPicPr>
        <p:blipFill>
          <a:blip r:embed="rId2"/>
          <a:stretch>
            <a:fillRect/>
          </a:stretch>
        </p:blipFill>
        <p:spPr>
          <a:xfrm>
            <a:off x="6786281" y="2949926"/>
            <a:ext cx="4029637" cy="790685"/>
          </a:xfrm>
          <a:prstGeom prst="rect">
            <a:avLst/>
          </a:prstGeom>
        </p:spPr>
      </p:pic>
      <p:pic>
        <p:nvPicPr>
          <p:cNvPr id="13" name="Grafik 12">
            <a:extLst>
              <a:ext uri="{FF2B5EF4-FFF2-40B4-BE49-F238E27FC236}">
                <a16:creationId xmlns:a16="http://schemas.microsoft.com/office/drawing/2014/main" id="{E869FACF-13DF-98ED-D254-97CB3198246A}"/>
              </a:ext>
            </a:extLst>
          </p:cNvPr>
          <p:cNvPicPr>
            <a:picLocks noChangeAspect="1"/>
          </p:cNvPicPr>
          <p:nvPr/>
        </p:nvPicPr>
        <p:blipFill>
          <a:blip r:embed="rId3"/>
          <a:stretch>
            <a:fillRect/>
          </a:stretch>
        </p:blipFill>
        <p:spPr>
          <a:xfrm>
            <a:off x="6786281" y="4672736"/>
            <a:ext cx="2695951" cy="504895"/>
          </a:xfrm>
          <a:prstGeom prst="rect">
            <a:avLst/>
          </a:prstGeom>
        </p:spPr>
      </p:pic>
      <p:pic>
        <p:nvPicPr>
          <p:cNvPr id="15" name="Grafik 14">
            <a:extLst>
              <a:ext uri="{FF2B5EF4-FFF2-40B4-BE49-F238E27FC236}">
                <a16:creationId xmlns:a16="http://schemas.microsoft.com/office/drawing/2014/main" id="{E26A40ED-C221-DC03-319A-F9EA2E1D4AE5}"/>
              </a:ext>
            </a:extLst>
          </p:cNvPr>
          <p:cNvPicPr>
            <a:picLocks noChangeAspect="1"/>
          </p:cNvPicPr>
          <p:nvPr/>
        </p:nvPicPr>
        <p:blipFill>
          <a:blip r:embed="rId4"/>
          <a:stretch>
            <a:fillRect/>
          </a:stretch>
        </p:blipFill>
        <p:spPr>
          <a:xfrm>
            <a:off x="6786281" y="5195751"/>
            <a:ext cx="4601217" cy="476316"/>
          </a:xfrm>
          <a:prstGeom prst="rect">
            <a:avLst/>
          </a:prstGeom>
        </p:spPr>
      </p:pic>
      <p:sp>
        <p:nvSpPr>
          <p:cNvPr id="16" name="Rechteck 15">
            <a:extLst>
              <a:ext uri="{FF2B5EF4-FFF2-40B4-BE49-F238E27FC236}">
                <a16:creationId xmlns:a16="http://schemas.microsoft.com/office/drawing/2014/main" id="{93E0D960-0AB4-F17F-EFD3-2D1CE2D75A21}"/>
              </a:ext>
            </a:extLst>
          </p:cNvPr>
          <p:cNvSpPr/>
          <p:nvPr/>
        </p:nvSpPr>
        <p:spPr>
          <a:xfrm>
            <a:off x="8897108" y="247842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17" name="Rechteck 16">
            <a:extLst>
              <a:ext uri="{FF2B5EF4-FFF2-40B4-BE49-F238E27FC236}">
                <a16:creationId xmlns:a16="http://schemas.microsoft.com/office/drawing/2014/main" id="{CDBA7753-202C-8F19-3F56-12DB218B044A}"/>
              </a:ext>
            </a:extLst>
          </p:cNvPr>
          <p:cNvSpPr/>
          <p:nvPr/>
        </p:nvSpPr>
        <p:spPr>
          <a:xfrm>
            <a:off x="9602638" y="481253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pic>
        <p:nvPicPr>
          <p:cNvPr id="18" name="Grafik 17">
            <a:extLst>
              <a:ext uri="{FF2B5EF4-FFF2-40B4-BE49-F238E27FC236}">
                <a16:creationId xmlns:a16="http://schemas.microsoft.com/office/drawing/2014/main" id="{B3853B70-2150-D289-63FD-7583CA9E0353}"/>
              </a:ext>
            </a:extLst>
          </p:cNvPr>
          <p:cNvPicPr>
            <a:picLocks noChangeAspect="1"/>
          </p:cNvPicPr>
          <p:nvPr/>
        </p:nvPicPr>
        <p:blipFill>
          <a:blip r:embed="rId5"/>
          <a:stretch>
            <a:fillRect/>
          </a:stretch>
        </p:blipFill>
        <p:spPr>
          <a:xfrm>
            <a:off x="6047990" y="1656754"/>
            <a:ext cx="2753109" cy="1190791"/>
          </a:xfrm>
          <a:prstGeom prst="rect">
            <a:avLst/>
          </a:prstGeom>
        </p:spPr>
      </p:pic>
      <p:sp>
        <p:nvSpPr>
          <p:cNvPr id="19" name="Rechteck 18">
            <a:extLst>
              <a:ext uri="{FF2B5EF4-FFF2-40B4-BE49-F238E27FC236}">
                <a16:creationId xmlns:a16="http://schemas.microsoft.com/office/drawing/2014/main" id="{8991F535-CB02-DB80-2AE3-7985E7CD632F}"/>
              </a:ext>
            </a:extLst>
          </p:cNvPr>
          <p:cNvSpPr/>
          <p:nvPr/>
        </p:nvSpPr>
        <p:spPr>
          <a:xfrm>
            <a:off x="7004648" y="2547216"/>
            <a:ext cx="1311216"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D392DFD2-5508-EE89-698D-BA5CDD9FA09A}"/>
              </a:ext>
            </a:extLst>
          </p:cNvPr>
          <p:cNvSpPr/>
          <p:nvPr/>
        </p:nvSpPr>
        <p:spPr>
          <a:xfrm>
            <a:off x="6768935" y="4946827"/>
            <a:ext cx="2695951" cy="18232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76B3465A-D55D-954C-FBC0-52FF76331325}"/>
              </a:ext>
            </a:extLst>
          </p:cNvPr>
          <p:cNvSpPr/>
          <p:nvPr/>
        </p:nvSpPr>
        <p:spPr>
          <a:xfrm>
            <a:off x="6797161" y="3218308"/>
            <a:ext cx="1311216"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C7B0521A-8B88-6E47-CF3F-A3FEBD74F6A8}"/>
              </a:ext>
            </a:extLst>
          </p:cNvPr>
          <p:cNvSpPr/>
          <p:nvPr/>
        </p:nvSpPr>
        <p:spPr>
          <a:xfrm>
            <a:off x="6781346" y="5440518"/>
            <a:ext cx="4572454"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0567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2E51A10D-4D38-2D2A-1B27-729567A8C906}"/>
              </a:ext>
            </a:extLst>
          </p:cNvPr>
          <p:cNvSpPr txBox="1"/>
          <p:nvPr/>
        </p:nvSpPr>
        <p:spPr>
          <a:xfrm>
            <a:off x="304800" y="1755452"/>
            <a:ext cx="4879675" cy="3139321"/>
          </a:xfrm>
          <a:prstGeom prst="rect">
            <a:avLst/>
          </a:prstGeom>
          <a:noFill/>
        </p:spPr>
        <p:txBody>
          <a:bodyPr wrap="square" rtlCol="0">
            <a:spAutoFit/>
          </a:bodyPr>
          <a:lstStyle/>
          <a:p>
            <a:pPr marL="342900" indent="-342900">
              <a:buFont typeface="+mj-lt"/>
              <a:buAutoNum type="arabicPeriod" startAt="7"/>
            </a:pPr>
            <a:r>
              <a:rPr lang="de-DE" dirty="0">
                <a:solidFill>
                  <a:srgbClr val="202124"/>
                </a:solidFill>
              </a:rPr>
              <a:t>Öffnen Sie GitHub in ihrem Webbrowser und melden Sie sich mit ihrem Account an. </a:t>
            </a:r>
          </a:p>
          <a:p>
            <a:pPr marL="342900" indent="-342900">
              <a:buFont typeface="+mj-lt"/>
              <a:buAutoNum type="arabicPeriod" startAt="7"/>
            </a:pPr>
            <a:r>
              <a:rPr lang="de-DE" dirty="0">
                <a:solidFill>
                  <a:srgbClr val="202124"/>
                </a:solidFill>
              </a:rPr>
              <a:t>Klicken Sie auf ihr Profilbild und anschließend auf </a:t>
            </a:r>
            <a:r>
              <a:rPr lang="de-DE" b="1" dirty="0" err="1"/>
              <a:t>Your</a:t>
            </a:r>
            <a:r>
              <a:rPr lang="de-DE" b="1" dirty="0"/>
              <a:t> </a:t>
            </a:r>
            <a:r>
              <a:rPr lang="de-DE" b="1" dirty="0" err="1"/>
              <a:t>Repositories</a:t>
            </a:r>
            <a:r>
              <a:rPr lang="de-DE" dirty="0">
                <a:solidFill>
                  <a:srgbClr val="202124"/>
                </a:solidFill>
              </a:rPr>
              <a:t>.</a:t>
            </a:r>
          </a:p>
          <a:p>
            <a:pPr marL="342900" indent="-342900">
              <a:buFont typeface="+mj-lt"/>
              <a:buAutoNum type="arabicPeriod" startAt="7"/>
            </a:pPr>
            <a:r>
              <a:rPr lang="de-DE" dirty="0">
                <a:solidFill>
                  <a:srgbClr val="202124"/>
                </a:solidFill>
              </a:rPr>
              <a:t>Drücken Sie auf </a:t>
            </a:r>
            <a:r>
              <a:rPr lang="de-DE" b="1" dirty="0"/>
              <a:t>New</a:t>
            </a:r>
            <a:r>
              <a:rPr lang="de-DE" dirty="0">
                <a:solidFill>
                  <a:srgbClr val="202124"/>
                </a:solidFill>
              </a:rPr>
              <a:t> und erstellen Sie ein leeres Repository. Nutzen Sie die gleichen Konfigurationen, wie in dem Screenshot. Drücken Sie zum Schluss auf </a:t>
            </a:r>
            <a:r>
              <a:rPr lang="de-DE" b="1" dirty="0"/>
              <a:t>Create Repository</a:t>
            </a:r>
            <a:r>
              <a:rPr lang="de-DE" dirty="0">
                <a:solidFill>
                  <a:srgbClr val="202124"/>
                </a:solidFill>
              </a:rPr>
              <a:t>. Sie haben damit ein </a:t>
            </a:r>
            <a:r>
              <a:rPr lang="de-DE" b="1" dirty="0">
                <a:solidFill>
                  <a:srgbClr val="202124"/>
                </a:solidFill>
              </a:rPr>
              <a:t>Remote </a:t>
            </a:r>
            <a:r>
              <a:rPr lang="de-DE" b="1" dirty="0" err="1">
                <a:solidFill>
                  <a:srgbClr val="202124"/>
                </a:solidFill>
              </a:rPr>
              <a:t>Git</a:t>
            </a:r>
            <a:r>
              <a:rPr lang="de-DE" b="1" dirty="0">
                <a:solidFill>
                  <a:srgbClr val="202124"/>
                </a:solidFill>
              </a:rPr>
              <a:t> Repository</a:t>
            </a:r>
            <a:r>
              <a:rPr lang="de-DE" dirty="0">
                <a:solidFill>
                  <a:srgbClr val="202124"/>
                </a:solidFill>
              </a:rPr>
              <a:t> erstellt.</a:t>
            </a:r>
          </a:p>
          <a:p>
            <a:pPr marL="342900" indent="-342900">
              <a:buFont typeface="+mj-lt"/>
              <a:buAutoNum type="arabicPeriod" startAt="7"/>
            </a:pPr>
            <a:endParaRPr lang="en-GB" i="0" dirty="0">
              <a:solidFill>
                <a:srgbClr val="202124"/>
              </a:solidFill>
              <a:effectLst/>
            </a:endParaRPr>
          </a:p>
        </p:txBody>
      </p:sp>
      <p:pic>
        <p:nvPicPr>
          <p:cNvPr id="11" name="Grafik 10">
            <a:extLst>
              <a:ext uri="{FF2B5EF4-FFF2-40B4-BE49-F238E27FC236}">
                <a16:creationId xmlns:a16="http://schemas.microsoft.com/office/drawing/2014/main" id="{7094E3B5-732E-D70E-95DB-F90143467C99}"/>
              </a:ext>
            </a:extLst>
          </p:cNvPr>
          <p:cNvPicPr>
            <a:picLocks noChangeAspect="1"/>
          </p:cNvPicPr>
          <p:nvPr/>
        </p:nvPicPr>
        <p:blipFill>
          <a:blip r:embed="rId2"/>
          <a:stretch>
            <a:fillRect/>
          </a:stretch>
        </p:blipFill>
        <p:spPr>
          <a:xfrm>
            <a:off x="7695897" y="1724431"/>
            <a:ext cx="2172003" cy="1667108"/>
          </a:xfrm>
          <a:prstGeom prst="rect">
            <a:avLst/>
          </a:prstGeom>
        </p:spPr>
      </p:pic>
      <p:pic>
        <p:nvPicPr>
          <p:cNvPr id="15" name="Grafik 14">
            <a:extLst>
              <a:ext uri="{FF2B5EF4-FFF2-40B4-BE49-F238E27FC236}">
                <a16:creationId xmlns:a16="http://schemas.microsoft.com/office/drawing/2014/main" id="{7836ED93-E9B0-DAD1-F1AB-719AB10D0F2F}"/>
              </a:ext>
            </a:extLst>
          </p:cNvPr>
          <p:cNvPicPr>
            <a:picLocks noChangeAspect="1"/>
          </p:cNvPicPr>
          <p:nvPr/>
        </p:nvPicPr>
        <p:blipFill>
          <a:blip r:embed="rId3"/>
          <a:stretch>
            <a:fillRect/>
          </a:stretch>
        </p:blipFill>
        <p:spPr>
          <a:xfrm>
            <a:off x="6662327" y="3528064"/>
            <a:ext cx="4467742" cy="2411073"/>
          </a:xfrm>
          <a:prstGeom prst="rect">
            <a:avLst/>
          </a:prstGeom>
        </p:spPr>
      </p:pic>
      <p:sp>
        <p:nvSpPr>
          <p:cNvPr id="16" name="Rechteck 15">
            <a:extLst>
              <a:ext uri="{FF2B5EF4-FFF2-40B4-BE49-F238E27FC236}">
                <a16:creationId xmlns:a16="http://schemas.microsoft.com/office/drawing/2014/main" id="{C98A4360-A263-865E-2AC8-22B8A539ADDD}"/>
              </a:ext>
            </a:extLst>
          </p:cNvPr>
          <p:cNvSpPr/>
          <p:nvPr/>
        </p:nvSpPr>
        <p:spPr>
          <a:xfrm>
            <a:off x="10289960" y="2338635"/>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17" name="Rechteck 16">
            <a:extLst>
              <a:ext uri="{FF2B5EF4-FFF2-40B4-BE49-F238E27FC236}">
                <a16:creationId xmlns:a16="http://schemas.microsoft.com/office/drawing/2014/main" id="{5267D2AF-C2E6-A0A3-9A81-E056B17E8FCA}"/>
              </a:ext>
            </a:extLst>
          </p:cNvPr>
          <p:cNvSpPr/>
          <p:nvPr/>
        </p:nvSpPr>
        <p:spPr>
          <a:xfrm>
            <a:off x="11507638" y="455660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3" name="Rechteck 2">
            <a:extLst>
              <a:ext uri="{FF2B5EF4-FFF2-40B4-BE49-F238E27FC236}">
                <a16:creationId xmlns:a16="http://schemas.microsoft.com/office/drawing/2014/main" id="{1EA8ECB3-71A9-91A2-1A5F-71A2C85F2CD1}"/>
              </a:ext>
            </a:extLst>
          </p:cNvPr>
          <p:cNvSpPr/>
          <p:nvPr/>
        </p:nvSpPr>
        <p:spPr>
          <a:xfrm>
            <a:off x="7695896" y="3078407"/>
            <a:ext cx="1456729" cy="3131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A051F267-8C31-1602-397B-7FE58E866948}"/>
              </a:ext>
            </a:extLst>
          </p:cNvPr>
          <p:cNvSpPr/>
          <p:nvPr/>
        </p:nvSpPr>
        <p:spPr>
          <a:xfrm>
            <a:off x="7749092" y="3775562"/>
            <a:ext cx="1456729" cy="4514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B047B2F4-C0CE-C6A3-23B5-921B698C9C9F}"/>
              </a:ext>
            </a:extLst>
          </p:cNvPr>
          <p:cNvSpPr/>
          <p:nvPr/>
        </p:nvSpPr>
        <p:spPr>
          <a:xfrm>
            <a:off x="6761368" y="5167223"/>
            <a:ext cx="2218730" cy="2756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63343ECB-50E2-927E-AA50-03164B415EC7}"/>
              </a:ext>
            </a:extLst>
          </p:cNvPr>
          <p:cNvSpPr/>
          <p:nvPr/>
        </p:nvSpPr>
        <p:spPr>
          <a:xfrm>
            <a:off x="6761368" y="5510612"/>
            <a:ext cx="3038240" cy="3872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25209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B4099CC0-2EC7-547B-AA5E-2CA6DDB4335F}"/>
              </a:ext>
            </a:extLst>
          </p:cNvPr>
          <p:cNvSpPr txBox="1"/>
          <p:nvPr/>
        </p:nvSpPr>
        <p:spPr>
          <a:xfrm>
            <a:off x="304800" y="1755452"/>
            <a:ext cx="4879675" cy="1200329"/>
          </a:xfrm>
          <a:prstGeom prst="rect">
            <a:avLst/>
          </a:prstGeom>
          <a:noFill/>
        </p:spPr>
        <p:txBody>
          <a:bodyPr wrap="square" rtlCol="0">
            <a:spAutoFit/>
          </a:bodyPr>
          <a:lstStyle/>
          <a:p>
            <a:pPr marL="342900" indent="-342900">
              <a:buFont typeface="+mj-lt"/>
              <a:buAutoNum type="arabicPeriod" startAt="10"/>
            </a:pPr>
            <a:r>
              <a:rPr lang="de-DE" dirty="0">
                <a:solidFill>
                  <a:srgbClr val="202124"/>
                </a:solidFill>
              </a:rPr>
              <a:t>Öffnen Sie ihr neu erstelltes Repository unter </a:t>
            </a:r>
            <a:r>
              <a:rPr lang="de-DE" b="1" dirty="0" err="1">
                <a:solidFill>
                  <a:srgbClr val="202124"/>
                </a:solidFill>
              </a:rPr>
              <a:t>Your</a:t>
            </a:r>
            <a:r>
              <a:rPr lang="de-DE" b="1" dirty="0">
                <a:solidFill>
                  <a:srgbClr val="202124"/>
                </a:solidFill>
              </a:rPr>
              <a:t> </a:t>
            </a:r>
            <a:r>
              <a:rPr lang="de-DE" b="1" dirty="0" err="1">
                <a:solidFill>
                  <a:srgbClr val="202124"/>
                </a:solidFill>
              </a:rPr>
              <a:t>Reporsitories</a:t>
            </a:r>
            <a:r>
              <a:rPr lang="de-DE" dirty="0">
                <a:solidFill>
                  <a:srgbClr val="202124"/>
                </a:solidFill>
              </a:rPr>
              <a:t>.</a:t>
            </a:r>
          </a:p>
          <a:p>
            <a:pPr marL="342900" indent="-342900">
              <a:buFont typeface="+mj-lt"/>
              <a:buAutoNum type="arabicPeriod" startAt="10"/>
            </a:pPr>
            <a:r>
              <a:rPr lang="de-DE" i="0" dirty="0">
                <a:solidFill>
                  <a:srgbClr val="202124"/>
                </a:solidFill>
                <a:effectLst/>
              </a:rPr>
              <a:t>Drücken Sie auf das grüne Symbol </a:t>
            </a:r>
            <a:r>
              <a:rPr lang="de-DE" b="1" i="0" dirty="0">
                <a:solidFill>
                  <a:srgbClr val="202124"/>
                </a:solidFill>
                <a:effectLst/>
              </a:rPr>
              <a:t>&lt;&gt; Code</a:t>
            </a:r>
            <a:r>
              <a:rPr lang="de-DE" i="0" dirty="0">
                <a:solidFill>
                  <a:srgbClr val="202124"/>
                </a:solidFill>
                <a:effectLst/>
              </a:rPr>
              <a:t> und kopieren Sie den </a:t>
            </a:r>
            <a:r>
              <a:rPr lang="de-DE" b="1" i="0" dirty="0">
                <a:solidFill>
                  <a:srgbClr val="202124"/>
                </a:solidFill>
                <a:effectLst/>
              </a:rPr>
              <a:t>SSH-Link</a:t>
            </a:r>
            <a:r>
              <a:rPr lang="de-DE" i="0" dirty="0">
                <a:solidFill>
                  <a:srgbClr val="202124"/>
                </a:solidFill>
                <a:effectLst/>
              </a:rPr>
              <a:t>. </a:t>
            </a:r>
            <a:endParaRPr lang="en-GB" i="0" dirty="0">
              <a:solidFill>
                <a:srgbClr val="202124"/>
              </a:solidFill>
              <a:effectLst/>
            </a:endParaRPr>
          </a:p>
        </p:txBody>
      </p:sp>
      <p:pic>
        <p:nvPicPr>
          <p:cNvPr id="13" name="Grafik 12">
            <a:extLst>
              <a:ext uri="{FF2B5EF4-FFF2-40B4-BE49-F238E27FC236}">
                <a16:creationId xmlns:a16="http://schemas.microsoft.com/office/drawing/2014/main" id="{DB1EBF2D-04E3-E555-27F9-DE9A3ABBB0E5}"/>
              </a:ext>
            </a:extLst>
          </p:cNvPr>
          <p:cNvPicPr>
            <a:picLocks noChangeAspect="1"/>
          </p:cNvPicPr>
          <p:nvPr/>
        </p:nvPicPr>
        <p:blipFill>
          <a:blip r:embed="rId2"/>
          <a:stretch>
            <a:fillRect/>
          </a:stretch>
        </p:blipFill>
        <p:spPr>
          <a:xfrm>
            <a:off x="6940852" y="1755452"/>
            <a:ext cx="3962953" cy="3620005"/>
          </a:xfrm>
          <a:prstGeom prst="rect">
            <a:avLst/>
          </a:prstGeom>
        </p:spPr>
      </p:pic>
      <p:sp>
        <p:nvSpPr>
          <p:cNvPr id="14" name="Rechteck 13">
            <a:extLst>
              <a:ext uri="{FF2B5EF4-FFF2-40B4-BE49-F238E27FC236}">
                <a16:creationId xmlns:a16="http://schemas.microsoft.com/office/drawing/2014/main" id="{EA1B8CCE-E8B0-FBF5-0912-78A871B2F233}"/>
              </a:ext>
            </a:extLst>
          </p:cNvPr>
          <p:cNvSpPr/>
          <p:nvPr/>
        </p:nvSpPr>
        <p:spPr>
          <a:xfrm>
            <a:off x="7176458" y="3676322"/>
            <a:ext cx="3605842" cy="4125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F7D46972-959C-18CB-D8DA-16A22C118E1B}"/>
              </a:ext>
            </a:extLst>
          </p:cNvPr>
          <p:cNvSpPr/>
          <p:nvPr/>
        </p:nvSpPr>
        <p:spPr>
          <a:xfrm>
            <a:off x="9896475" y="2009131"/>
            <a:ext cx="1007330"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0BA23896-1C51-07BD-922F-E1E08BA377A8}"/>
              </a:ext>
            </a:extLst>
          </p:cNvPr>
          <p:cNvSpPr/>
          <p:nvPr/>
        </p:nvSpPr>
        <p:spPr>
          <a:xfrm>
            <a:off x="7791450" y="3273045"/>
            <a:ext cx="485776"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167465DC-3699-5472-9816-2E13F0FBD61B}"/>
              </a:ext>
            </a:extLst>
          </p:cNvPr>
          <p:cNvSpPr/>
          <p:nvPr/>
        </p:nvSpPr>
        <p:spPr>
          <a:xfrm>
            <a:off x="11164019" y="3925019"/>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Tree>
    <p:extLst>
      <p:ext uri="{BB962C8B-B14F-4D97-AF65-F5344CB8AC3E}">
        <p14:creationId xmlns:p14="http://schemas.microsoft.com/office/powerpoint/2010/main" val="3875921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E36E3115-D9A3-6B4E-7747-369C01584578}"/>
              </a:ext>
            </a:extLst>
          </p:cNvPr>
          <p:cNvSpPr txBox="1"/>
          <p:nvPr/>
        </p:nvSpPr>
        <p:spPr>
          <a:xfrm>
            <a:off x="304800" y="1755452"/>
            <a:ext cx="4879675" cy="4524315"/>
          </a:xfrm>
          <a:prstGeom prst="rect">
            <a:avLst/>
          </a:prstGeom>
          <a:noFill/>
        </p:spPr>
        <p:txBody>
          <a:bodyPr wrap="square" rtlCol="0">
            <a:spAutoFit/>
          </a:bodyPr>
          <a:lstStyle/>
          <a:p>
            <a:pPr marL="342900" indent="-342900">
              <a:buFont typeface="+mj-lt"/>
              <a:buAutoNum type="arabicPeriod" startAt="12"/>
            </a:pPr>
            <a:r>
              <a:rPr lang="de-DE" i="0" dirty="0">
                <a:effectLst/>
              </a:rPr>
              <a:t>Öffnen Sie nun erneut die </a:t>
            </a:r>
            <a:r>
              <a:rPr lang="de-DE" i="0" dirty="0" err="1">
                <a:effectLst/>
              </a:rPr>
              <a:t>Git</a:t>
            </a:r>
            <a:r>
              <a:rPr lang="de-DE" i="0" dirty="0">
                <a:effectLst/>
              </a:rPr>
              <a:t> Bash in dem Ordner des </a:t>
            </a:r>
            <a:r>
              <a:rPr lang="de-DE" i="0" dirty="0" err="1">
                <a:effectLst/>
              </a:rPr>
              <a:t>dbt</a:t>
            </a:r>
            <a:r>
              <a:rPr lang="de-DE" i="0" dirty="0">
                <a:effectLst/>
              </a:rPr>
              <a:t> Projekts und geben Sie den Befehl </a:t>
            </a:r>
            <a:r>
              <a:rPr lang="de-DE" b="1" i="0" dirty="0" err="1">
                <a:effectLst/>
              </a:rPr>
              <a:t>git</a:t>
            </a:r>
            <a:r>
              <a:rPr lang="de-DE" b="1" i="0" dirty="0">
                <a:effectLst/>
              </a:rPr>
              <a:t> remote </a:t>
            </a:r>
            <a:r>
              <a:rPr lang="de-DE" b="1" i="0" dirty="0" err="1">
                <a:effectLst/>
              </a:rPr>
              <a:t>add</a:t>
            </a:r>
            <a:r>
              <a:rPr lang="de-DE" b="1" i="0" dirty="0">
                <a:effectLst/>
              </a:rPr>
              <a:t> </a:t>
            </a:r>
            <a:r>
              <a:rPr lang="de-DE" b="1" i="0" dirty="0" err="1">
                <a:effectLst/>
              </a:rPr>
              <a:t>origin</a:t>
            </a:r>
            <a:r>
              <a:rPr lang="de-DE" b="1" i="0" dirty="0">
                <a:effectLst/>
              </a:rPr>
              <a:t> &lt;SSH-Link&gt; </a:t>
            </a:r>
            <a:r>
              <a:rPr lang="de-DE" i="0" dirty="0">
                <a:effectLst/>
              </a:rPr>
              <a:t>ein</a:t>
            </a:r>
            <a:r>
              <a:rPr lang="de-DE" dirty="0"/>
              <a:t>, um eine Verbindung zum zuvor erstellen remote Repository herzustellen.</a:t>
            </a:r>
            <a:endParaRPr lang="de-DE" i="0" dirty="0">
              <a:effectLst/>
            </a:endParaRPr>
          </a:p>
          <a:p>
            <a:pPr marL="342900" indent="-342900">
              <a:buFont typeface="+mj-lt"/>
              <a:buAutoNum type="arabicPeriod" startAt="12"/>
            </a:pPr>
            <a:r>
              <a:rPr lang="de-DE" i="0" dirty="0">
                <a:effectLst/>
              </a:rPr>
              <a:t>Geben Sie den Befehl </a:t>
            </a:r>
            <a:r>
              <a:rPr lang="de-DE" b="1" i="0" dirty="0" err="1">
                <a:effectLst/>
              </a:rPr>
              <a:t>git</a:t>
            </a:r>
            <a:r>
              <a:rPr lang="de-DE" b="1" i="0" dirty="0">
                <a:effectLst/>
              </a:rPr>
              <a:t> </a:t>
            </a:r>
            <a:r>
              <a:rPr lang="de-DE" b="1" i="0" dirty="0" err="1">
                <a:effectLst/>
              </a:rPr>
              <a:t>branch</a:t>
            </a:r>
            <a:r>
              <a:rPr lang="de-DE" b="1" i="0" dirty="0">
                <a:effectLst/>
              </a:rPr>
              <a:t> –m </a:t>
            </a:r>
            <a:r>
              <a:rPr lang="de-DE" b="1" i="0" dirty="0" err="1">
                <a:effectLst/>
              </a:rPr>
              <a:t>main</a:t>
            </a:r>
            <a:r>
              <a:rPr lang="de-DE" b="1" i="0" dirty="0">
                <a:effectLst/>
              </a:rPr>
              <a:t> </a:t>
            </a:r>
            <a:r>
              <a:rPr lang="de-DE" i="0" dirty="0">
                <a:effectLst/>
              </a:rPr>
              <a:t>ein, um den Namen des Branchs von</a:t>
            </a:r>
            <a:r>
              <a:rPr lang="de-DE" b="1" i="0" dirty="0">
                <a:effectLst/>
              </a:rPr>
              <a:t> </a:t>
            </a:r>
            <a:r>
              <a:rPr lang="de-DE" b="1" dirty="0" err="1"/>
              <a:t>master</a:t>
            </a:r>
            <a:r>
              <a:rPr lang="de-DE" b="1" dirty="0"/>
              <a:t> </a:t>
            </a:r>
            <a:r>
              <a:rPr lang="de-DE" dirty="0"/>
              <a:t>in </a:t>
            </a:r>
            <a:r>
              <a:rPr lang="de-DE" b="1" dirty="0" err="1"/>
              <a:t>main</a:t>
            </a:r>
            <a:r>
              <a:rPr lang="de-DE" dirty="0"/>
              <a:t> zu ändern. </a:t>
            </a:r>
          </a:p>
          <a:p>
            <a:pPr marL="342900" indent="-342900">
              <a:buFont typeface="+mj-lt"/>
              <a:buAutoNum type="arabicPeriod" startAt="12"/>
            </a:pPr>
            <a:r>
              <a:rPr lang="de-DE" i="0" dirty="0">
                <a:effectLst/>
              </a:rPr>
              <a:t>Geben Sie den Befehl </a:t>
            </a:r>
            <a:r>
              <a:rPr lang="de-DE" b="1" i="0" dirty="0" err="1">
                <a:effectLst/>
              </a:rPr>
              <a:t>git</a:t>
            </a:r>
            <a:r>
              <a:rPr lang="de-DE" b="1" i="0" dirty="0">
                <a:effectLst/>
              </a:rPr>
              <a:t> pull </a:t>
            </a:r>
            <a:r>
              <a:rPr lang="de-DE" b="1" i="0" dirty="0" err="1">
                <a:effectLst/>
              </a:rPr>
              <a:t>origin</a:t>
            </a:r>
            <a:r>
              <a:rPr lang="de-DE" b="1" i="0" dirty="0">
                <a:effectLst/>
              </a:rPr>
              <a:t> </a:t>
            </a:r>
            <a:r>
              <a:rPr lang="de-DE" b="1" i="0" dirty="0" err="1">
                <a:effectLst/>
              </a:rPr>
              <a:t>main</a:t>
            </a:r>
            <a:r>
              <a:rPr lang="de-DE" b="1" i="0" dirty="0">
                <a:effectLst/>
              </a:rPr>
              <a:t> </a:t>
            </a:r>
            <a:r>
              <a:rPr lang="de-DE" i="0" dirty="0">
                <a:effectLst/>
              </a:rPr>
              <a:t>ein, um die </a:t>
            </a:r>
            <a:r>
              <a:rPr lang="de-DE" b="1" i="0" dirty="0">
                <a:effectLst/>
              </a:rPr>
              <a:t>README.md </a:t>
            </a:r>
            <a:r>
              <a:rPr lang="de-DE" i="0" dirty="0">
                <a:effectLst/>
              </a:rPr>
              <a:t>Datei aus dem Remote Repository in das lokale </a:t>
            </a:r>
            <a:r>
              <a:rPr lang="de-DE" i="0" dirty="0" err="1">
                <a:effectLst/>
              </a:rPr>
              <a:t>Git</a:t>
            </a:r>
            <a:r>
              <a:rPr lang="de-DE" i="0" dirty="0">
                <a:effectLst/>
              </a:rPr>
              <a:t> Repository zu kopieren. </a:t>
            </a:r>
          </a:p>
          <a:p>
            <a:pPr marL="342900" indent="-342900">
              <a:buFont typeface="+mj-lt"/>
              <a:buAutoNum type="arabicPeriod" startAt="12"/>
            </a:pPr>
            <a:r>
              <a:rPr lang="de-DE" i="0" dirty="0">
                <a:effectLst/>
              </a:rPr>
              <a:t>Geben Sie den Befehl </a:t>
            </a:r>
            <a:r>
              <a:rPr lang="de-DE" b="1" i="0" dirty="0" err="1">
                <a:effectLst/>
              </a:rPr>
              <a:t>git</a:t>
            </a:r>
            <a:r>
              <a:rPr lang="de-DE" b="1" i="0" dirty="0">
                <a:effectLst/>
              </a:rPr>
              <a:t> </a:t>
            </a:r>
            <a:r>
              <a:rPr lang="de-DE" b="1" i="0" dirty="0" err="1">
                <a:effectLst/>
              </a:rPr>
              <a:t>add</a:t>
            </a:r>
            <a:r>
              <a:rPr lang="de-DE" b="1" i="0" dirty="0">
                <a:effectLst/>
              </a:rPr>
              <a:t> *.</a:t>
            </a:r>
            <a:r>
              <a:rPr lang="de-DE" b="1" i="0" dirty="0" err="1">
                <a:effectLst/>
              </a:rPr>
              <a:t>yml</a:t>
            </a:r>
            <a:r>
              <a:rPr lang="de-DE" b="1" i="0" dirty="0">
                <a:effectLst/>
              </a:rPr>
              <a:t> </a:t>
            </a:r>
            <a:r>
              <a:rPr lang="de-DE" i="0" dirty="0">
                <a:effectLst/>
              </a:rPr>
              <a:t>ein. </a:t>
            </a:r>
          </a:p>
          <a:p>
            <a:pPr marL="342900" indent="-342900">
              <a:buFont typeface="+mj-lt"/>
              <a:buAutoNum type="arabicPeriod" startAt="12"/>
            </a:pPr>
            <a:r>
              <a:rPr lang="de-DE" i="0" dirty="0">
                <a:effectLst/>
              </a:rPr>
              <a:t>Wechseln Sie in den Ordner </a:t>
            </a:r>
            <a:r>
              <a:rPr lang="de-DE" i="0" dirty="0" err="1">
                <a:effectLst/>
              </a:rPr>
              <a:t>example</a:t>
            </a:r>
            <a:r>
              <a:rPr lang="de-DE" i="0" dirty="0">
                <a:effectLst/>
              </a:rPr>
              <a:t> mit dem Befehl </a:t>
            </a:r>
            <a:r>
              <a:rPr lang="de-DE" b="1" i="0" dirty="0">
                <a:effectLst/>
              </a:rPr>
              <a:t>cd ./</a:t>
            </a:r>
            <a:r>
              <a:rPr lang="de-DE" b="1" i="0" dirty="0" err="1">
                <a:effectLst/>
              </a:rPr>
              <a:t>models</a:t>
            </a:r>
            <a:r>
              <a:rPr lang="de-DE" b="1" i="0" dirty="0">
                <a:effectLst/>
              </a:rPr>
              <a:t>/</a:t>
            </a:r>
            <a:r>
              <a:rPr lang="de-DE" b="1" i="0" dirty="0" err="1">
                <a:effectLst/>
              </a:rPr>
              <a:t>example</a:t>
            </a:r>
            <a:r>
              <a:rPr lang="de-DE" i="0" dirty="0">
                <a:effectLst/>
              </a:rPr>
              <a:t>. </a:t>
            </a:r>
            <a:r>
              <a:rPr lang="de-DE" dirty="0"/>
              <a:t> </a:t>
            </a:r>
          </a:p>
          <a:p>
            <a:endParaRPr lang="en-GB" i="0" dirty="0">
              <a:solidFill>
                <a:srgbClr val="202124"/>
              </a:solidFill>
              <a:effectLst/>
            </a:endParaRPr>
          </a:p>
        </p:txBody>
      </p:sp>
      <p:pic>
        <p:nvPicPr>
          <p:cNvPr id="13" name="Grafik 12">
            <a:extLst>
              <a:ext uri="{FF2B5EF4-FFF2-40B4-BE49-F238E27FC236}">
                <a16:creationId xmlns:a16="http://schemas.microsoft.com/office/drawing/2014/main" id="{26E6BB6F-139B-5435-C5E6-0E9EDF67C73F}"/>
              </a:ext>
            </a:extLst>
          </p:cNvPr>
          <p:cNvPicPr>
            <a:picLocks noChangeAspect="1"/>
          </p:cNvPicPr>
          <p:nvPr/>
        </p:nvPicPr>
        <p:blipFill>
          <a:blip r:embed="rId2"/>
          <a:stretch>
            <a:fillRect/>
          </a:stretch>
        </p:blipFill>
        <p:spPr>
          <a:xfrm>
            <a:off x="5578941" y="1711612"/>
            <a:ext cx="5315692" cy="447737"/>
          </a:xfrm>
          <a:prstGeom prst="rect">
            <a:avLst/>
          </a:prstGeom>
        </p:spPr>
      </p:pic>
      <p:sp>
        <p:nvSpPr>
          <p:cNvPr id="22" name="Rechteck 21">
            <a:extLst>
              <a:ext uri="{FF2B5EF4-FFF2-40B4-BE49-F238E27FC236}">
                <a16:creationId xmlns:a16="http://schemas.microsoft.com/office/drawing/2014/main" id="{BE4A09BC-6F8D-6158-A124-BB1C11A210C4}"/>
              </a:ext>
            </a:extLst>
          </p:cNvPr>
          <p:cNvSpPr/>
          <p:nvPr/>
        </p:nvSpPr>
        <p:spPr>
          <a:xfrm>
            <a:off x="11353800" y="1705047"/>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12</a:t>
            </a:r>
            <a:endParaRPr lang="en-GB" b="1" dirty="0">
              <a:solidFill>
                <a:schemeClr val="tx1"/>
              </a:solidFill>
            </a:endParaRPr>
          </a:p>
        </p:txBody>
      </p:sp>
      <p:sp>
        <p:nvSpPr>
          <p:cNvPr id="23" name="Rechteck 22">
            <a:extLst>
              <a:ext uri="{FF2B5EF4-FFF2-40B4-BE49-F238E27FC236}">
                <a16:creationId xmlns:a16="http://schemas.microsoft.com/office/drawing/2014/main" id="{3C7788A4-0F18-ED82-D431-440BB4DF1DCC}"/>
              </a:ext>
            </a:extLst>
          </p:cNvPr>
          <p:cNvSpPr/>
          <p:nvPr/>
        </p:nvSpPr>
        <p:spPr>
          <a:xfrm>
            <a:off x="11362247" y="2270083"/>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13</a:t>
            </a:r>
            <a:endParaRPr lang="en-GB" b="1" dirty="0">
              <a:solidFill>
                <a:schemeClr val="tx1"/>
              </a:solidFill>
            </a:endParaRPr>
          </a:p>
        </p:txBody>
      </p:sp>
      <p:sp>
        <p:nvSpPr>
          <p:cNvPr id="24" name="Rechteck 23">
            <a:extLst>
              <a:ext uri="{FF2B5EF4-FFF2-40B4-BE49-F238E27FC236}">
                <a16:creationId xmlns:a16="http://schemas.microsoft.com/office/drawing/2014/main" id="{45CAB8D1-08A2-F9ED-35BA-609F955E6A8E}"/>
              </a:ext>
            </a:extLst>
          </p:cNvPr>
          <p:cNvSpPr/>
          <p:nvPr/>
        </p:nvSpPr>
        <p:spPr>
          <a:xfrm>
            <a:off x="11362247" y="4345626"/>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15</a:t>
            </a:r>
            <a:endParaRPr lang="en-GB" b="1" dirty="0">
              <a:solidFill>
                <a:schemeClr val="tx1"/>
              </a:solidFill>
            </a:endParaRPr>
          </a:p>
        </p:txBody>
      </p:sp>
      <p:sp>
        <p:nvSpPr>
          <p:cNvPr id="25" name="Rechteck 24">
            <a:extLst>
              <a:ext uri="{FF2B5EF4-FFF2-40B4-BE49-F238E27FC236}">
                <a16:creationId xmlns:a16="http://schemas.microsoft.com/office/drawing/2014/main" id="{982399F1-3113-1169-EE42-27A55EF2B9DF}"/>
              </a:ext>
            </a:extLst>
          </p:cNvPr>
          <p:cNvSpPr/>
          <p:nvPr/>
        </p:nvSpPr>
        <p:spPr>
          <a:xfrm>
            <a:off x="11362247" y="4883876"/>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16</a:t>
            </a:r>
            <a:endParaRPr lang="en-GB" b="1" dirty="0">
              <a:solidFill>
                <a:schemeClr val="tx1"/>
              </a:solidFill>
            </a:endParaRPr>
          </a:p>
        </p:txBody>
      </p:sp>
      <p:sp>
        <p:nvSpPr>
          <p:cNvPr id="28" name="Rechteck 27">
            <a:extLst>
              <a:ext uri="{FF2B5EF4-FFF2-40B4-BE49-F238E27FC236}">
                <a16:creationId xmlns:a16="http://schemas.microsoft.com/office/drawing/2014/main" id="{9234684C-FCD8-20CD-0C6B-A333375B2F7A}"/>
              </a:ext>
            </a:extLst>
          </p:cNvPr>
          <p:cNvSpPr/>
          <p:nvPr/>
        </p:nvSpPr>
        <p:spPr>
          <a:xfrm>
            <a:off x="11353800" y="3287900"/>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pic>
        <p:nvPicPr>
          <p:cNvPr id="10" name="Grafik 9">
            <a:extLst>
              <a:ext uri="{FF2B5EF4-FFF2-40B4-BE49-F238E27FC236}">
                <a16:creationId xmlns:a16="http://schemas.microsoft.com/office/drawing/2014/main" id="{E128C090-5918-39A5-5281-905779E43DD4}"/>
              </a:ext>
            </a:extLst>
          </p:cNvPr>
          <p:cNvPicPr>
            <a:picLocks noChangeAspect="1"/>
          </p:cNvPicPr>
          <p:nvPr/>
        </p:nvPicPr>
        <p:blipFill>
          <a:blip r:embed="rId3"/>
          <a:stretch>
            <a:fillRect/>
          </a:stretch>
        </p:blipFill>
        <p:spPr>
          <a:xfrm>
            <a:off x="5574178" y="2237995"/>
            <a:ext cx="5325218" cy="428685"/>
          </a:xfrm>
          <a:prstGeom prst="rect">
            <a:avLst/>
          </a:prstGeom>
        </p:spPr>
      </p:pic>
      <p:pic>
        <p:nvPicPr>
          <p:cNvPr id="12" name="Grafik 11">
            <a:extLst>
              <a:ext uri="{FF2B5EF4-FFF2-40B4-BE49-F238E27FC236}">
                <a16:creationId xmlns:a16="http://schemas.microsoft.com/office/drawing/2014/main" id="{0E984E98-23EA-7F8C-9A48-BF5FBBF33917}"/>
              </a:ext>
            </a:extLst>
          </p:cNvPr>
          <p:cNvPicPr>
            <a:picLocks noChangeAspect="1"/>
          </p:cNvPicPr>
          <p:nvPr/>
        </p:nvPicPr>
        <p:blipFill>
          <a:blip r:embed="rId4"/>
          <a:stretch>
            <a:fillRect/>
          </a:stretch>
        </p:blipFill>
        <p:spPr>
          <a:xfrm>
            <a:off x="5574178" y="2758749"/>
            <a:ext cx="5353797" cy="1495634"/>
          </a:xfrm>
          <a:prstGeom prst="rect">
            <a:avLst/>
          </a:prstGeom>
        </p:spPr>
      </p:pic>
      <p:pic>
        <p:nvPicPr>
          <p:cNvPr id="16" name="Grafik 15">
            <a:extLst>
              <a:ext uri="{FF2B5EF4-FFF2-40B4-BE49-F238E27FC236}">
                <a16:creationId xmlns:a16="http://schemas.microsoft.com/office/drawing/2014/main" id="{615D837A-A2B1-33B2-C23D-AEFE10CE6B14}"/>
              </a:ext>
            </a:extLst>
          </p:cNvPr>
          <p:cNvPicPr>
            <a:picLocks noChangeAspect="1"/>
          </p:cNvPicPr>
          <p:nvPr/>
        </p:nvPicPr>
        <p:blipFill>
          <a:blip r:embed="rId5"/>
          <a:stretch>
            <a:fillRect/>
          </a:stretch>
        </p:blipFill>
        <p:spPr>
          <a:xfrm>
            <a:off x="5574178" y="4345626"/>
            <a:ext cx="5363323" cy="400106"/>
          </a:xfrm>
          <a:prstGeom prst="rect">
            <a:avLst/>
          </a:prstGeom>
        </p:spPr>
      </p:pic>
      <p:pic>
        <p:nvPicPr>
          <p:cNvPr id="20" name="Grafik 19">
            <a:extLst>
              <a:ext uri="{FF2B5EF4-FFF2-40B4-BE49-F238E27FC236}">
                <a16:creationId xmlns:a16="http://schemas.microsoft.com/office/drawing/2014/main" id="{C40259B7-3073-2752-0D82-75E711134F06}"/>
              </a:ext>
            </a:extLst>
          </p:cNvPr>
          <p:cNvPicPr>
            <a:picLocks noChangeAspect="1"/>
          </p:cNvPicPr>
          <p:nvPr/>
        </p:nvPicPr>
        <p:blipFill>
          <a:blip r:embed="rId6"/>
          <a:stretch>
            <a:fillRect/>
          </a:stretch>
        </p:blipFill>
        <p:spPr>
          <a:xfrm>
            <a:off x="5574178" y="4841022"/>
            <a:ext cx="5344271" cy="438211"/>
          </a:xfrm>
          <a:prstGeom prst="rect">
            <a:avLst/>
          </a:prstGeom>
        </p:spPr>
      </p:pic>
      <p:sp>
        <p:nvSpPr>
          <p:cNvPr id="3" name="Rechteck 2">
            <a:extLst>
              <a:ext uri="{FF2B5EF4-FFF2-40B4-BE49-F238E27FC236}">
                <a16:creationId xmlns:a16="http://schemas.microsoft.com/office/drawing/2014/main" id="{D31F01D9-8FD9-6E22-85DD-BB7F466053AA}"/>
              </a:ext>
            </a:extLst>
          </p:cNvPr>
          <p:cNvSpPr/>
          <p:nvPr/>
        </p:nvSpPr>
        <p:spPr>
          <a:xfrm>
            <a:off x="5550798" y="1964980"/>
            <a:ext cx="4266062" cy="20325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94D3684A-9776-05B2-D7E3-70588D898F62}"/>
              </a:ext>
            </a:extLst>
          </p:cNvPr>
          <p:cNvSpPr/>
          <p:nvPr/>
        </p:nvSpPr>
        <p:spPr>
          <a:xfrm>
            <a:off x="5550798" y="2504655"/>
            <a:ext cx="1456729" cy="1709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19EA395A-DFA8-49FA-81E3-C55C8D07B6E8}"/>
              </a:ext>
            </a:extLst>
          </p:cNvPr>
          <p:cNvSpPr/>
          <p:nvPr/>
        </p:nvSpPr>
        <p:spPr>
          <a:xfrm>
            <a:off x="5574178" y="2983406"/>
            <a:ext cx="1542614" cy="1942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C97D0A16-E04E-5EAA-F3CD-848487A9B53E}"/>
              </a:ext>
            </a:extLst>
          </p:cNvPr>
          <p:cNvSpPr/>
          <p:nvPr/>
        </p:nvSpPr>
        <p:spPr>
          <a:xfrm>
            <a:off x="5574178" y="4553279"/>
            <a:ext cx="1433348" cy="21342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4533CE32-1D3D-A37E-C7E3-967D4F492968}"/>
              </a:ext>
            </a:extLst>
          </p:cNvPr>
          <p:cNvSpPr/>
          <p:nvPr/>
        </p:nvSpPr>
        <p:spPr>
          <a:xfrm>
            <a:off x="5574178" y="5072614"/>
            <a:ext cx="1456729" cy="19772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3270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6C25F58D-E390-3DDD-2016-E62B1AE9C06D}"/>
              </a:ext>
            </a:extLst>
          </p:cNvPr>
          <p:cNvSpPr txBox="1"/>
          <p:nvPr/>
        </p:nvSpPr>
        <p:spPr>
          <a:xfrm>
            <a:off x="304800" y="1755452"/>
            <a:ext cx="4879675" cy="3139321"/>
          </a:xfrm>
          <a:prstGeom prst="rect">
            <a:avLst/>
          </a:prstGeom>
          <a:noFill/>
        </p:spPr>
        <p:txBody>
          <a:bodyPr wrap="square" rtlCol="0">
            <a:spAutoFit/>
          </a:bodyPr>
          <a:lstStyle/>
          <a:p>
            <a:pPr marL="342900" indent="-342900">
              <a:buFont typeface="+mj-lt"/>
              <a:buAutoNum type="arabicPeriod" startAt="17"/>
            </a:pPr>
            <a:r>
              <a:rPr lang="de-DE" i="0" dirty="0">
                <a:effectLst/>
              </a:rPr>
              <a:t>Geben Sie den Befehl </a:t>
            </a:r>
            <a:r>
              <a:rPr lang="de-DE" b="1" i="0" dirty="0" err="1">
                <a:effectLst/>
              </a:rPr>
              <a:t>git</a:t>
            </a:r>
            <a:r>
              <a:rPr lang="de-DE" b="1" i="0" dirty="0">
                <a:effectLst/>
              </a:rPr>
              <a:t> </a:t>
            </a:r>
            <a:r>
              <a:rPr lang="de-DE" b="1" i="0" dirty="0" err="1">
                <a:effectLst/>
              </a:rPr>
              <a:t>add</a:t>
            </a:r>
            <a:r>
              <a:rPr lang="de-DE" b="1" i="0" dirty="0">
                <a:effectLst/>
              </a:rPr>
              <a:t> *.</a:t>
            </a:r>
            <a:r>
              <a:rPr lang="de-DE" b="1" i="0" dirty="0" err="1">
                <a:effectLst/>
              </a:rPr>
              <a:t>sql</a:t>
            </a:r>
            <a:r>
              <a:rPr lang="de-DE" b="1" i="0" dirty="0">
                <a:effectLst/>
              </a:rPr>
              <a:t> </a:t>
            </a:r>
            <a:r>
              <a:rPr lang="de-DE" i="0" dirty="0">
                <a:effectLst/>
              </a:rPr>
              <a:t>ein.</a:t>
            </a:r>
          </a:p>
          <a:p>
            <a:pPr marL="342900" indent="-342900">
              <a:buFont typeface="+mj-lt"/>
              <a:buAutoNum type="arabicPeriod" startAt="17"/>
            </a:pPr>
            <a:r>
              <a:rPr lang="de-DE" dirty="0"/>
              <a:t>Geben Sie den Befehl </a:t>
            </a:r>
            <a:r>
              <a:rPr lang="de-DE" b="1" dirty="0" err="1"/>
              <a:t>git</a:t>
            </a:r>
            <a:r>
              <a:rPr lang="de-DE" b="1" dirty="0"/>
              <a:t> </a:t>
            </a:r>
            <a:r>
              <a:rPr lang="de-DE" b="1" dirty="0" err="1"/>
              <a:t>commit</a:t>
            </a:r>
            <a:r>
              <a:rPr lang="de-DE" b="1" dirty="0"/>
              <a:t> –m „Add </a:t>
            </a:r>
            <a:r>
              <a:rPr lang="de-DE" b="1" dirty="0" err="1"/>
              <a:t>yml</a:t>
            </a:r>
            <a:r>
              <a:rPr lang="de-DE" b="1" dirty="0"/>
              <a:t> and </a:t>
            </a:r>
            <a:r>
              <a:rPr lang="de-DE" b="1" dirty="0" err="1"/>
              <a:t>sql</a:t>
            </a:r>
            <a:r>
              <a:rPr lang="de-DE" b="1" dirty="0"/>
              <a:t> </a:t>
            </a:r>
            <a:r>
              <a:rPr lang="de-DE" b="1" dirty="0" err="1"/>
              <a:t>files</a:t>
            </a:r>
            <a:r>
              <a:rPr lang="de-DE" b="1" dirty="0"/>
              <a:t>“</a:t>
            </a:r>
            <a:r>
              <a:rPr lang="de-DE" dirty="0"/>
              <a:t> ein. </a:t>
            </a:r>
            <a:r>
              <a:rPr lang="de-DE" i="0" dirty="0">
                <a:effectLst/>
              </a:rPr>
              <a:t> </a:t>
            </a:r>
          </a:p>
          <a:p>
            <a:pPr marL="342900" indent="-342900">
              <a:buFont typeface="+mj-lt"/>
              <a:buAutoNum type="arabicPeriod" startAt="17"/>
            </a:pPr>
            <a:r>
              <a:rPr lang="de-DE" i="0" dirty="0">
                <a:effectLst/>
              </a:rPr>
              <a:t>Geben Sie zum Schluss den Befehl </a:t>
            </a:r>
            <a:r>
              <a:rPr lang="de-DE" b="1" i="0" dirty="0" err="1">
                <a:effectLst/>
              </a:rPr>
              <a:t>git</a:t>
            </a:r>
            <a:r>
              <a:rPr lang="de-DE" b="1" i="0" dirty="0">
                <a:effectLst/>
              </a:rPr>
              <a:t> push –</a:t>
            </a:r>
            <a:r>
              <a:rPr lang="de-DE" b="1" i="0" dirty="0" err="1">
                <a:effectLst/>
              </a:rPr>
              <a:t>vu</a:t>
            </a:r>
            <a:r>
              <a:rPr lang="de-DE" b="1" i="0" dirty="0">
                <a:effectLst/>
              </a:rPr>
              <a:t> </a:t>
            </a:r>
            <a:r>
              <a:rPr lang="de-DE" b="1" i="0" dirty="0" err="1">
                <a:effectLst/>
              </a:rPr>
              <a:t>origin</a:t>
            </a:r>
            <a:r>
              <a:rPr lang="de-DE" b="1" i="0" dirty="0">
                <a:effectLst/>
              </a:rPr>
              <a:t> </a:t>
            </a:r>
            <a:r>
              <a:rPr lang="de-DE" b="1" i="0" dirty="0" err="1">
                <a:effectLst/>
              </a:rPr>
              <a:t>main</a:t>
            </a:r>
            <a:r>
              <a:rPr lang="de-DE" i="0" dirty="0">
                <a:effectLst/>
              </a:rPr>
              <a:t> ein</a:t>
            </a:r>
            <a:r>
              <a:rPr lang="de-DE" dirty="0"/>
              <a:t>, um die .</a:t>
            </a:r>
            <a:r>
              <a:rPr lang="de-DE" dirty="0" err="1"/>
              <a:t>yml</a:t>
            </a:r>
            <a:r>
              <a:rPr lang="de-DE" dirty="0"/>
              <a:t> und .</a:t>
            </a:r>
            <a:r>
              <a:rPr lang="de-DE" dirty="0" err="1"/>
              <a:t>sql</a:t>
            </a:r>
            <a:r>
              <a:rPr lang="de-DE" dirty="0"/>
              <a:t> Dateien von dem lokalen </a:t>
            </a:r>
            <a:r>
              <a:rPr lang="de-DE" dirty="0" err="1"/>
              <a:t>Reporistory</a:t>
            </a:r>
            <a:r>
              <a:rPr lang="de-DE" dirty="0"/>
              <a:t> in das remote Repository zu übertragen. Die </a:t>
            </a:r>
            <a:r>
              <a:rPr lang="de-DE" dirty="0" err="1"/>
              <a:t>Flag</a:t>
            </a:r>
            <a:r>
              <a:rPr lang="de-DE" dirty="0"/>
              <a:t> –</a:t>
            </a:r>
            <a:r>
              <a:rPr lang="de-DE" dirty="0" err="1"/>
              <a:t>vu</a:t>
            </a:r>
            <a:r>
              <a:rPr lang="de-DE" dirty="0"/>
              <a:t> muss nur bei erstmaliger Nutzung des </a:t>
            </a:r>
            <a:r>
              <a:rPr lang="de-DE" dirty="0" err="1"/>
              <a:t>Git</a:t>
            </a:r>
            <a:r>
              <a:rPr lang="de-DE" dirty="0"/>
              <a:t> push Befehls genutzt werden. In Zukunft reicht es, </a:t>
            </a:r>
            <a:r>
              <a:rPr lang="de-DE" dirty="0" err="1"/>
              <a:t>git</a:t>
            </a:r>
            <a:r>
              <a:rPr lang="de-DE" dirty="0"/>
              <a:t> push zu verwenden.</a:t>
            </a:r>
            <a:endParaRPr lang="de-DE" i="0" dirty="0">
              <a:effectLst/>
            </a:endParaRPr>
          </a:p>
        </p:txBody>
      </p:sp>
      <p:pic>
        <p:nvPicPr>
          <p:cNvPr id="9" name="Grafik 8">
            <a:extLst>
              <a:ext uri="{FF2B5EF4-FFF2-40B4-BE49-F238E27FC236}">
                <a16:creationId xmlns:a16="http://schemas.microsoft.com/office/drawing/2014/main" id="{DD1E3B73-0891-653D-F0A4-03F8DE5B4D47}"/>
              </a:ext>
            </a:extLst>
          </p:cNvPr>
          <p:cNvPicPr>
            <a:picLocks noChangeAspect="1"/>
          </p:cNvPicPr>
          <p:nvPr/>
        </p:nvPicPr>
        <p:blipFill>
          <a:blip r:embed="rId2"/>
          <a:stretch>
            <a:fillRect/>
          </a:stretch>
        </p:blipFill>
        <p:spPr>
          <a:xfrm>
            <a:off x="5943227" y="1655769"/>
            <a:ext cx="5296639" cy="971686"/>
          </a:xfrm>
          <a:prstGeom prst="rect">
            <a:avLst/>
          </a:prstGeom>
        </p:spPr>
      </p:pic>
      <p:pic>
        <p:nvPicPr>
          <p:cNvPr id="13" name="Grafik 12">
            <a:extLst>
              <a:ext uri="{FF2B5EF4-FFF2-40B4-BE49-F238E27FC236}">
                <a16:creationId xmlns:a16="http://schemas.microsoft.com/office/drawing/2014/main" id="{B39CDF18-FC89-EE1D-4BD6-28118B1649BF}"/>
              </a:ext>
            </a:extLst>
          </p:cNvPr>
          <p:cNvPicPr>
            <a:picLocks noChangeAspect="1"/>
          </p:cNvPicPr>
          <p:nvPr/>
        </p:nvPicPr>
        <p:blipFill>
          <a:blip r:embed="rId3"/>
          <a:stretch>
            <a:fillRect/>
          </a:stretch>
        </p:blipFill>
        <p:spPr>
          <a:xfrm>
            <a:off x="5943227" y="2688742"/>
            <a:ext cx="5296639" cy="1381318"/>
          </a:xfrm>
          <a:prstGeom prst="rect">
            <a:avLst/>
          </a:prstGeom>
        </p:spPr>
      </p:pic>
      <p:pic>
        <p:nvPicPr>
          <p:cNvPr id="15" name="Grafik 14">
            <a:extLst>
              <a:ext uri="{FF2B5EF4-FFF2-40B4-BE49-F238E27FC236}">
                <a16:creationId xmlns:a16="http://schemas.microsoft.com/office/drawing/2014/main" id="{3C29CEED-2D12-E6F7-DADF-0DA05F73AA88}"/>
              </a:ext>
            </a:extLst>
          </p:cNvPr>
          <p:cNvPicPr>
            <a:picLocks noChangeAspect="1"/>
          </p:cNvPicPr>
          <p:nvPr/>
        </p:nvPicPr>
        <p:blipFill>
          <a:blip r:embed="rId4"/>
          <a:stretch>
            <a:fillRect/>
          </a:stretch>
        </p:blipFill>
        <p:spPr>
          <a:xfrm>
            <a:off x="5943227" y="4164891"/>
            <a:ext cx="5287113" cy="1848108"/>
          </a:xfrm>
          <a:prstGeom prst="rect">
            <a:avLst/>
          </a:prstGeom>
        </p:spPr>
      </p:pic>
      <p:sp>
        <p:nvSpPr>
          <p:cNvPr id="16" name="Rechteck 15">
            <a:extLst>
              <a:ext uri="{FF2B5EF4-FFF2-40B4-BE49-F238E27FC236}">
                <a16:creationId xmlns:a16="http://schemas.microsoft.com/office/drawing/2014/main" id="{E5359915-554D-171B-0881-D0E628448378}"/>
              </a:ext>
            </a:extLst>
          </p:cNvPr>
          <p:cNvSpPr/>
          <p:nvPr/>
        </p:nvSpPr>
        <p:spPr>
          <a:xfrm>
            <a:off x="11532612" y="1837040"/>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17</a:t>
            </a:r>
            <a:endParaRPr lang="en-GB" b="1" dirty="0">
              <a:solidFill>
                <a:schemeClr val="tx1"/>
              </a:solidFill>
            </a:endParaRPr>
          </a:p>
        </p:txBody>
      </p:sp>
      <p:sp>
        <p:nvSpPr>
          <p:cNvPr id="17" name="Rechteck 16">
            <a:extLst>
              <a:ext uri="{FF2B5EF4-FFF2-40B4-BE49-F238E27FC236}">
                <a16:creationId xmlns:a16="http://schemas.microsoft.com/office/drawing/2014/main" id="{6EF62974-DDCC-8638-DE9E-78EBECD8FA7B}"/>
              </a:ext>
            </a:extLst>
          </p:cNvPr>
          <p:cNvSpPr/>
          <p:nvPr/>
        </p:nvSpPr>
        <p:spPr>
          <a:xfrm>
            <a:off x="11532612" y="3190057"/>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18</a:t>
            </a:r>
            <a:endParaRPr lang="en-GB" b="1" dirty="0">
              <a:solidFill>
                <a:schemeClr val="tx1"/>
              </a:solidFill>
            </a:endParaRPr>
          </a:p>
        </p:txBody>
      </p:sp>
      <p:sp>
        <p:nvSpPr>
          <p:cNvPr id="18" name="Rechteck 17">
            <a:extLst>
              <a:ext uri="{FF2B5EF4-FFF2-40B4-BE49-F238E27FC236}">
                <a16:creationId xmlns:a16="http://schemas.microsoft.com/office/drawing/2014/main" id="{70D425C8-A554-BA35-05CF-5312F0770D73}"/>
              </a:ext>
            </a:extLst>
          </p:cNvPr>
          <p:cNvSpPr/>
          <p:nvPr/>
        </p:nvSpPr>
        <p:spPr>
          <a:xfrm>
            <a:off x="11532612" y="4868596"/>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19</a:t>
            </a:r>
            <a:endParaRPr lang="en-GB" b="1" dirty="0">
              <a:solidFill>
                <a:schemeClr val="tx1"/>
              </a:solidFill>
            </a:endParaRPr>
          </a:p>
        </p:txBody>
      </p:sp>
      <p:sp>
        <p:nvSpPr>
          <p:cNvPr id="3" name="Rechteck 2">
            <a:extLst>
              <a:ext uri="{FF2B5EF4-FFF2-40B4-BE49-F238E27FC236}">
                <a16:creationId xmlns:a16="http://schemas.microsoft.com/office/drawing/2014/main" id="{202E6AA3-CF53-AE2B-CC15-4EFADA60F318}"/>
              </a:ext>
            </a:extLst>
          </p:cNvPr>
          <p:cNvSpPr/>
          <p:nvPr/>
        </p:nvSpPr>
        <p:spPr>
          <a:xfrm>
            <a:off x="5943227" y="1892936"/>
            <a:ext cx="1456729" cy="1687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1BCCA3A8-4532-F62D-05AA-CDCE622BA17B}"/>
              </a:ext>
            </a:extLst>
          </p:cNvPr>
          <p:cNvSpPr/>
          <p:nvPr/>
        </p:nvSpPr>
        <p:spPr>
          <a:xfrm>
            <a:off x="5943227" y="2955267"/>
            <a:ext cx="2667373" cy="1725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48C88FC3-D80C-1AC2-CBE8-A3D05AF7A309}"/>
              </a:ext>
            </a:extLst>
          </p:cNvPr>
          <p:cNvSpPr/>
          <p:nvPr/>
        </p:nvSpPr>
        <p:spPr>
          <a:xfrm>
            <a:off x="5943226" y="4392639"/>
            <a:ext cx="1820548" cy="1687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7767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3A6E22C9-8C28-D792-D968-D22C77C8CF1D}"/>
              </a:ext>
            </a:extLst>
          </p:cNvPr>
          <p:cNvPicPr>
            <a:picLocks noChangeAspect="1"/>
          </p:cNvPicPr>
          <p:nvPr/>
        </p:nvPicPr>
        <p:blipFill>
          <a:blip r:embed="rId2"/>
          <a:stretch>
            <a:fillRect/>
          </a:stretch>
        </p:blipFill>
        <p:spPr>
          <a:xfrm>
            <a:off x="4909868" y="4325353"/>
            <a:ext cx="1686160" cy="1695687"/>
          </a:xfrm>
          <a:prstGeom prst="rect">
            <a:avLst/>
          </a:prstGeom>
        </p:spPr>
      </p:pic>
      <p:pic>
        <p:nvPicPr>
          <p:cNvPr id="12" name="Grafik 11">
            <a:extLst>
              <a:ext uri="{FF2B5EF4-FFF2-40B4-BE49-F238E27FC236}">
                <a16:creationId xmlns:a16="http://schemas.microsoft.com/office/drawing/2014/main" id="{5C488B6B-7A34-2DD9-0335-B360B420D347}"/>
              </a:ext>
            </a:extLst>
          </p:cNvPr>
          <p:cNvPicPr>
            <a:picLocks noChangeAspect="1"/>
          </p:cNvPicPr>
          <p:nvPr/>
        </p:nvPicPr>
        <p:blipFill>
          <a:blip r:embed="rId3"/>
          <a:stretch>
            <a:fillRect/>
          </a:stretch>
        </p:blipFill>
        <p:spPr>
          <a:xfrm>
            <a:off x="5752948" y="1651206"/>
            <a:ext cx="5944430" cy="828791"/>
          </a:xfrm>
          <a:prstGeom prst="rect">
            <a:avLst/>
          </a:prstGeom>
        </p:spPr>
      </p:pic>
      <p:pic>
        <p:nvPicPr>
          <p:cNvPr id="19" name="Grafik 18">
            <a:extLst>
              <a:ext uri="{FF2B5EF4-FFF2-40B4-BE49-F238E27FC236}">
                <a16:creationId xmlns:a16="http://schemas.microsoft.com/office/drawing/2014/main" id="{D5D18E11-3D9F-6448-931B-DE6F0E4E1B90}"/>
              </a:ext>
            </a:extLst>
          </p:cNvPr>
          <p:cNvPicPr>
            <a:picLocks noChangeAspect="1"/>
          </p:cNvPicPr>
          <p:nvPr/>
        </p:nvPicPr>
        <p:blipFill>
          <a:blip r:embed="rId4"/>
          <a:stretch>
            <a:fillRect/>
          </a:stretch>
        </p:blipFill>
        <p:spPr>
          <a:xfrm>
            <a:off x="8312380" y="2556041"/>
            <a:ext cx="2295845" cy="1257475"/>
          </a:xfrm>
          <a:prstGeom prst="rect">
            <a:avLst/>
          </a:prstGeom>
        </p:spPr>
      </p:pic>
      <p:pic>
        <p:nvPicPr>
          <p:cNvPr id="21" name="Grafik 20">
            <a:extLst>
              <a:ext uri="{FF2B5EF4-FFF2-40B4-BE49-F238E27FC236}">
                <a16:creationId xmlns:a16="http://schemas.microsoft.com/office/drawing/2014/main" id="{DECE2DC4-EC00-8875-57EB-0FB1BEF290A6}"/>
              </a:ext>
            </a:extLst>
          </p:cNvPr>
          <p:cNvPicPr>
            <a:picLocks noChangeAspect="1"/>
          </p:cNvPicPr>
          <p:nvPr/>
        </p:nvPicPr>
        <p:blipFill>
          <a:blip r:embed="rId5"/>
          <a:stretch>
            <a:fillRect/>
          </a:stretch>
        </p:blipFill>
        <p:spPr>
          <a:xfrm>
            <a:off x="7969458" y="4115775"/>
            <a:ext cx="4039164" cy="2114845"/>
          </a:xfrm>
          <a:prstGeom prst="rect">
            <a:avLst/>
          </a:prstGeom>
        </p:spPr>
      </p:pic>
      <p:sp>
        <p:nvSpPr>
          <p:cNvPr id="22" name="Textfeld 21">
            <a:extLst>
              <a:ext uri="{FF2B5EF4-FFF2-40B4-BE49-F238E27FC236}">
                <a16:creationId xmlns:a16="http://schemas.microsoft.com/office/drawing/2014/main" id="{74B5BF8E-1A02-6770-BADD-3035901AC078}"/>
              </a:ext>
            </a:extLst>
          </p:cNvPr>
          <p:cNvSpPr txBox="1"/>
          <p:nvPr/>
        </p:nvSpPr>
        <p:spPr>
          <a:xfrm>
            <a:off x="48096" y="1561381"/>
            <a:ext cx="4282363" cy="3693319"/>
          </a:xfrm>
          <a:prstGeom prst="rect">
            <a:avLst/>
          </a:prstGeom>
          <a:noFill/>
        </p:spPr>
        <p:txBody>
          <a:bodyPr wrap="square" rtlCol="0">
            <a:spAutoFit/>
          </a:bodyPr>
          <a:lstStyle/>
          <a:p>
            <a:r>
              <a:rPr lang="de-DE" dirty="0"/>
              <a:t>Laden Sie zum Schluss ihren Dozenten zu ihrem </a:t>
            </a:r>
            <a:r>
              <a:rPr lang="de-DE" dirty="0" err="1"/>
              <a:t>Git</a:t>
            </a:r>
            <a:r>
              <a:rPr lang="de-DE" dirty="0"/>
              <a:t> Repository ein. Führen Sie dafür die folgenden Schritte aus:</a:t>
            </a:r>
          </a:p>
          <a:p>
            <a:pPr marL="800100" lvl="1" indent="-342900">
              <a:buFont typeface="+mj-lt"/>
              <a:buAutoNum type="arabicPeriod" startAt="20"/>
            </a:pPr>
            <a:r>
              <a:rPr lang="de-DE" dirty="0"/>
              <a:t>Melden Sie sich in GitHub an und klicken Sie unter ihrem Profil auf </a:t>
            </a:r>
            <a:r>
              <a:rPr lang="de-DE" b="1" dirty="0" err="1"/>
              <a:t>Your</a:t>
            </a:r>
            <a:r>
              <a:rPr lang="de-DE" b="1" dirty="0"/>
              <a:t> </a:t>
            </a:r>
            <a:r>
              <a:rPr lang="de-DE" b="1" dirty="0" err="1"/>
              <a:t>repositories</a:t>
            </a:r>
            <a:r>
              <a:rPr lang="de-DE" dirty="0"/>
              <a:t>.</a:t>
            </a:r>
          </a:p>
          <a:p>
            <a:pPr marL="800100" lvl="1" indent="-342900">
              <a:buFont typeface="+mj-lt"/>
              <a:buAutoNum type="arabicPeriod" startAt="20"/>
            </a:pPr>
            <a:r>
              <a:rPr lang="de-DE" dirty="0"/>
              <a:t>Wählen Sie ihr Repository aus und klicken Sie auf </a:t>
            </a:r>
            <a:r>
              <a:rPr lang="de-DE" b="1" dirty="0"/>
              <a:t>Settings</a:t>
            </a:r>
            <a:r>
              <a:rPr lang="de-DE" dirty="0"/>
              <a:t>. </a:t>
            </a:r>
          </a:p>
          <a:p>
            <a:pPr marL="800100" lvl="1" indent="-342900">
              <a:buFont typeface="+mj-lt"/>
              <a:buAutoNum type="arabicPeriod" startAt="20"/>
            </a:pPr>
            <a:r>
              <a:rPr lang="de-DE" dirty="0"/>
              <a:t>Drücken Sie unter dem Reiter </a:t>
            </a:r>
            <a:r>
              <a:rPr lang="de-DE" b="1" dirty="0"/>
              <a:t>Access</a:t>
            </a:r>
            <a:r>
              <a:rPr lang="de-DE" dirty="0"/>
              <a:t> auf </a:t>
            </a:r>
            <a:r>
              <a:rPr lang="de-DE" b="1" dirty="0" err="1"/>
              <a:t>Collaborators</a:t>
            </a:r>
            <a:r>
              <a:rPr lang="de-DE" dirty="0"/>
              <a:t>.</a:t>
            </a:r>
          </a:p>
          <a:p>
            <a:pPr marL="800100" lvl="1" indent="-342900">
              <a:buFont typeface="+mj-lt"/>
              <a:buAutoNum type="arabicPeriod" startAt="20"/>
            </a:pPr>
            <a:r>
              <a:rPr lang="de-DE" dirty="0"/>
              <a:t>Drücken Sie abschließend auf </a:t>
            </a:r>
            <a:r>
              <a:rPr lang="de-DE" b="1" dirty="0"/>
              <a:t>Add </a:t>
            </a:r>
            <a:r>
              <a:rPr lang="de-DE" b="1" dirty="0" err="1"/>
              <a:t>people</a:t>
            </a:r>
            <a:r>
              <a:rPr lang="de-DE" dirty="0"/>
              <a:t> und laden Sie ihren Dozenten als </a:t>
            </a:r>
            <a:r>
              <a:rPr lang="de-DE" b="1" dirty="0"/>
              <a:t>Reporter</a:t>
            </a:r>
            <a:r>
              <a:rPr lang="de-DE" dirty="0"/>
              <a:t> ein</a:t>
            </a:r>
            <a:r>
              <a:rPr lang="de-DE" b="1" dirty="0"/>
              <a:t>.</a:t>
            </a:r>
            <a:endParaRPr lang="en-GB" b="1" dirty="0"/>
          </a:p>
        </p:txBody>
      </p:sp>
      <p:sp>
        <p:nvSpPr>
          <p:cNvPr id="23" name="Rechteck 22">
            <a:extLst>
              <a:ext uri="{FF2B5EF4-FFF2-40B4-BE49-F238E27FC236}">
                <a16:creationId xmlns:a16="http://schemas.microsoft.com/office/drawing/2014/main" id="{502F7DBD-D69F-95B9-BB5B-839077686676}"/>
              </a:ext>
            </a:extLst>
          </p:cNvPr>
          <p:cNvSpPr/>
          <p:nvPr/>
        </p:nvSpPr>
        <p:spPr>
          <a:xfrm>
            <a:off x="6713400" y="5036690"/>
            <a:ext cx="446525"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20</a:t>
            </a:r>
            <a:endParaRPr lang="en-GB" b="1" dirty="0">
              <a:solidFill>
                <a:schemeClr val="tx1"/>
              </a:solidFill>
            </a:endParaRPr>
          </a:p>
        </p:txBody>
      </p:sp>
      <p:sp>
        <p:nvSpPr>
          <p:cNvPr id="24" name="Rechteck 23">
            <a:extLst>
              <a:ext uri="{FF2B5EF4-FFF2-40B4-BE49-F238E27FC236}">
                <a16:creationId xmlns:a16="http://schemas.microsoft.com/office/drawing/2014/main" id="{2891DB7D-100F-D938-B70F-FD8DCDC55362}"/>
              </a:ext>
            </a:extLst>
          </p:cNvPr>
          <p:cNvSpPr/>
          <p:nvPr/>
        </p:nvSpPr>
        <p:spPr>
          <a:xfrm>
            <a:off x="11697378" y="1888607"/>
            <a:ext cx="446525"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21</a:t>
            </a:r>
            <a:endParaRPr lang="en-GB" b="1" dirty="0">
              <a:solidFill>
                <a:schemeClr val="tx1"/>
              </a:solidFill>
            </a:endParaRPr>
          </a:p>
        </p:txBody>
      </p:sp>
      <p:sp>
        <p:nvSpPr>
          <p:cNvPr id="25" name="Rechteck 24">
            <a:extLst>
              <a:ext uri="{FF2B5EF4-FFF2-40B4-BE49-F238E27FC236}">
                <a16:creationId xmlns:a16="http://schemas.microsoft.com/office/drawing/2014/main" id="{C7DCEF93-53FF-42D7-0FD7-32E9D81A2CCA}"/>
              </a:ext>
            </a:extLst>
          </p:cNvPr>
          <p:cNvSpPr/>
          <p:nvPr/>
        </p:nvSpPr>
        <p:spPr>
          <a:xfrm>
            <a:off x="10639333" y="3045573"/>
            <a:ext cx="446525"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22</a:t>
            </a:r>
            <a:endParaRPr lang="en-GB" b="1" dirty="0">
              <a:solidFill>
                <a:schemeClr val="tx1"/>
              </a:solidFill>
            </a:endParaRPr>
          </a:p>
        </p:txBody>
      </p:sp>
      <p:sp>
        <p:nvSpPr>
          <p:cNvPr id="26" name="Rechteck 25">
            <a:extLst>
              <a:ext uri="{FF2B5EF4-FFF2-40B4-BE49-F238E27FC236}">
                <a16:creationId xmlns:a16="http://schemas.microsoft.com/office/drawing/2014/main" id="{2D748725-BE62-92EF-DB44-9B72DF2F3BCF}"/>
              </a:ext>
            </a:extLst>
          </p:cNvPr>
          <p:cNvSpPr/>
          <p:nvPr/>
        </p:nvSpPr>
        <p:spPr>
          <a:xfrm>
            <a:off x="10608225" y="5595626"/>
            <a:ext cx="446525"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23</a:t>
            </a:r>
            <a:endParaRPr lang="en-GB" b="1" dirty="0">
              <a:solidFill>
                <a:schemeClr val="tx1"/>
              </a:solidFill>
            </a:endParaRPr>
          </a:p>
        </p:txBody>
      </p:sp>
      <p:sp>
        <p:nvSpPr>
          <p:cNvPr id="27" name="Rechteck 26">
            <a:extLst>
              <a:ext uri="{FF2B5EF4-FFF2-40B4-BE49-F238E27FC236}">
                <a16:creationId xmlns:a16="http://schemas.microsoft.com/office/drawing/2014/main" id="{9FDD0A82-47E1-B826-48A0-018A052AEF94}"/>
              </a:ext>
            </a:extLst>
          </p:cNvPr>
          <p:cNvSpPr/>
          <p:nvPr/>
        </p:nvSpPr>
        <p:spPr>
          <a:xfrm>
            <a:off x="4927039" y="5714798"/>
            <a:ext cx="1361618"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hteck 27">
            <a:extLst>
              <a:ext uri="{FF2B5EF4-FFF2-40B4-BE49-F238E27FC236}">
                <a16:creationId xmlns:a16="http://schemas.microsoft.com/office/drawing/2014/main" id="{D4B56518-FF7A-4BEA-263D-D739416DBD16}"/>
              </a:ext>
            </a:extLst>
          </p:cNvPr>
          <p:cNvSpPr/>
          <p:nvPr/>
        </p:nvSpPr>
        <p:spPr>
          <a:xfrm>
            <a:off x="10482891" y="2098670"/>
            <a:ext cx="964362"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hteck 28">
            <a:extLst>
              <a:ext uri="{FF2B5EF4-FFF2-40B4-BE49-F238E27FC236}">
                <a16:creationId xmlns:a16="http://schemas.microsoft.com/office/drawing/2014/main" id="{23F55E2B-340C-9012-FA9D-1BA9EB4C27CC}"/>
              </a:ext>
            </a:extLst>
          </p:cNvPr>
          <p:cNvSpPr/>
          <p:nvPr/>
        </p:nvSpPr>
        <p:spPr>
          <a:xfrm>
            <a:off x="5802880" y="1693593"/>
            <a:ext cx="675557"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hteck 29">
            <a:extLst>
              <a:ext uri="{FF2B5EF4-FFF2-40B4-BE49-F238E27FC236}">
                <a16:creationId xmlns:a16="http://schemas.microsoft.com/office/drawing/2014/main" id="{A1156898-A317-35F8-10AB-5691E366E68B}"/>
              </a:ext>
            </a:extLst>
          </p:cNvPr>
          <p:cNvSpPr/>
          <p:nvPr/>
        </p:nvSpPr>
        <p:spPr>
          <a:xfrm>
            <a:off x="8482275" y="3196211"/>
            <a:ext cx="1386344" cy="5095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hteck 30">
            <a:extLst>
              <a:ext uri="{FF2B5EF4-FFF2-40B4-BE49-F238E27FC236}">
                <a16:creationId xmlns:a16="http://schemas.microsoft.com/office/drawing/2014/main" id="{A94BC0C0-8B3E-5CAB-D8CF-9D84C931874C}"/>
              </a:ext>
            </a:extLst>
          </p:cNvPr>
          <p:cNvSpPr/>
          <p:nvPr/>
        </p:nvSpPr>
        <p:spPr>
          <a:xfrm>
            <a:off x="9382843" y="5630932"/>
            <a:ext cx="1100048"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4413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2" name="Textfeld 11">
            <a:extLst>
              <a:ext uri="{FF2B5EF4-FFF2-40B4-BE49-F238E27FC236}">
                <a16:creationId xmlns:a16="http://schemas.microsoft.com/office/drawing/2014/main" id="{203CBDDF-9539-5F7D-918D-F11C35082671}"/>
              </a:ext>
            </a:extLst>
          </p:cNvPr>
          <p:cNvSpPr txBox="1"/>
          <p:nvPr/>
        </p:nvSpPr>
        <p:spPr>
          <a:xfrm>
            <a:off x="283955" y="1627532"/>
            <a:ext cx="11455879" cy="646331"/>
          </a:xfrm>
          <a:prstGeom prst="rect">
            <a:avLst/>
          </a:prstGeom>
          <a:noFill/>
        </p:spPr>
        <p:txBody>
          <a:bodyPr wrap="square" rtlCol="0">
            <a:spAutoFit/>
          </a:bodyPr>
          <a:lstStyle/>
          <a:p>
            <a:r>
              <a:rPr lang="de-DE" dirty="0"/>
              <a:t>Gerade als Anfänger kann es sein, dass einige Probleme bei dem Umgang mit </a:t>
            </a:r>
            <a:r>
              <a:rPr lang="de-DE" dirty="0" err="1"/>
              <a:t>Git</a:t>
            </a:r>
            <a:r>
              <a:rPr lang="de-DE" dirty="0"/>
              <a:t> auftreten. Als Merkregel für einen möglichst reibungslosen Ablauf, kann das folgende Vorgehen angewendet werden:  </a:t>
            </a:r>
            <a:endParaRPr lang="en-GB" dirty="0"/>
          </a:p>
        </p:txBody>
      </p:sp>
      <p:sp>
        <p:nvSpPr>
          <p:cNvPr id="13" name="Rechteck 12">
            <a:extLst>
              <a:ext uri="{FF2B5EF4-FFF2-40B4-BE49-F238E27FC236}">
                <a16:creationId xmlns:a16="http://schemas.microsoft.com/office/drawing/2014/main" id="{15F321BB-FEDC-4766-8F3D-D627EEF54661}"/>
              </a:ext>
            </a:extLst>
          </p:cNvPr>
          <p:cNvSpPr/>
          <p:nvPr/>
        </p:nvSpPr>
        <p:spPr>
          <a:xfrm>
            <a:off x="931298" y="3824854"/>
            <a:ext cx="1362974" cy="439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dirty="0" err="1"/>
              <a:t>Git</a:t>
            </a:r>
            <a:r>
              <a:rPr lang="de-DE" dirty="0"/>
              <a:t> Pull </a:t>
            </a:r>
            <a:endParaRPr lang="en-GB" dirty="0"/>
          </a:p>
        </p:txBody>
      </p:sp>
      <p:sp>
        <p:nvSpPr>
          <p:cNvPr id="14" name="Rechteck 13">
            <a:extLst>
              <a:ext uri="{FF2B5EF4-FFF2-40B4-BE49-F238E27FC236}">
                <a16:creationId xmlns:a16="http://schemas.microsoft.com/office/drawing/2014/main" id="{EF4B4229-6F53-360E-6CF0-F9F5B283761D}"/>
              </a:ext>
            </a:extLst>
          </p:cNvPr>
          <p:cNvSpPr/>
          <p:nvPr/>
        </p:nvSpPr>
        <p:spPr>
          <a:xfrm>
            <a:off x="5330407" y="3415433"/>
            <a:ext cx="1362974" cy="862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de-DE" sz="1100" dirty="0"/>
              <a:t>Änderungen mit </a:t>
            </a:r>
            <a:r>
              <a:rPr lang="de-DE" sz="1100" b="1" dirty="0" err="1"/>
              <a:t>git</a:t>
            </a:r>
            <a:r>
              <a:rPr lang="de-DE" sz="1100" b="1" dirty="0"/>
              <a:t> </a:t>
            </a:r>
            <a:r>
              <a:rPr lang="de-DE" sz="1100" b="1" dirty="0" err="1"/>
              <a:t>add</a:t>
            </a:r>
            <a:r>
              <a:rPr lang="de-DE" sz="1100" b="1" dirty="0"/>
              <a:t>/</a:t>
            </a:r>
            <a:r>
              <a:rPr lang="de-DE" sz="1100" b="1" dirty="0" err="1"/>
              <a:t>rm</a:t>
            </a:r>
            <a:r>
              <a:rPr lang="de-DE" sz="1100" b="1" dirty="0"/>
              <a:t> </a:t>
            </a:r>
            <a:r>
              <a:rPr lang="de-DE" sz="1100" dirty="0"/>
              <a:t>dem lokalen </a:t>
            </a:r>
            <a:r>
              <a:rPr lang="de-DE" sz="1100" dirty="0" err="1"/>
              <a:t>Git</a:t>
            </a:r>
            <a:r>
              <a:rPr lang="de-DE" sz="1100" dirty="0"/>
              <a:t> Repository hinzufügen.</a:t>
            </a:r>
            <a:endParaRPr lang="en-GB" sz="1100" dirty="0"/>
          </a:p>
        </p:txBody>
      </p:sp>
      <p:sp>
        <p:nvSpPr>
          <p:cNvPr id="15" name="Rechteck 14">
            <a:extLst>
              <a:ext uri="{FF2B5EF4-FFF2-40B4-BE49-F238E27FC236}">
                <a16:creationId xmlns:a16="http://schemas.microsoft.com/office/drawing/2014/main" id="{1E6D31DA-08B6-55D0-3CE8-92CF5D191962}"/>
              </a:ext>
            </a:extLst>
          </p:cNvPr>
          <p:cNvSpPr/>
          <p:nvPr/>
        </p:nvSpPr>
        <p:spPr>
          <a:xfrm>
            <a:off x="7194251" y="3555802"/>
            <a:ext cx="1680714" cy="7089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de-DE" sz="1200" dirty="0"/>
              <a:t>Alle neuen Änderungen mit </a:t>
            </a:r>
            <a:r>
              <a:rPr lang="de-DE" sz="1200" b="1" dirty="0" err="1"/>
              <a:t>git</a:t>
            </a:r>
            <a:r>
              <a:rPr lang="de-DE" sz="1200" b="1" dirty="0"/>
              <a:t> </a:t>
            </a:r>
            <a:r>
              <a:rPr lang="de-DE" sz="1200" b="1" dirty="0" err="1"/>
              <a:t>commit</a:t>
            </a:r>
            <a:r>
              <a:rPr lang="de-DE" sz="1200" b="1" dirty="0"/>
              <a:t> –m</a:t>
            </a:r>
            <a:r>
              <a:rPr lang="de-DE" sz="1200" dirty="0"/>
              <a:t> speichern.</a:t>
            </a:r>
            <a:endParaRPr lang="en-GB" sz="1200" dirty="0"/>
          </a:p>
        </p:txBody>
      </p:sp>
      <p:sp>
        <p:nvSpPr>
          <p:cNvPr id="16" name="Rechteck 15">
            <a:extLst>
              <a:ext uri="{FF2B5EF4-FFF2-40B4-BE49-F238E27FC236}">
                <a16:creationId xmlns:a16="http://schemas.microsoft.com/office/drawing/2014/main" id="{08C1A333-539D-7824-2080-B392232862B4}"/>
              </a:ext>
            </a:extLst>
          </p:cNvPr>
          <p:cNvSpPr/>
          <p:nvPr/>
        </p:nvSpPr>
        <p:spPr>
          <a:xfrm>
            <a:off x="9576757" y="3829788"/>
            <a:ext cx="1680714" cy="439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dirty="0" err="1"/>
              <a:t>Git</a:t>
            </a:r>
            <a:r>
              <a:rPr lang="de-DE" dirty="0"/>
              <a:t> push</a:t>
            </a:r>
            <a:endParaRPr lang="en-GB" dirty="0"/>
          </a:p>
        </p:txBody>
      </p:sp>
      <p:sp>
        <p:nvSpPr>
          <p:cNvPr id="18" name="Rechteck: abgerundete Ecken 17">
            <a:extLst>
              <a:ext uri="{FF2B5EF4-FFF2-40B4-BE49-F238E27FC236}">
                <a16:creationId xmlns:a16="http://schemas.microsoft.com/office/drawing/2014/main" id="{4EB43D9E-14BB-1857-A8A0-A59110AF7CE1}"/>
              </a:ext>
            </a:extLst>
          </p:cNvPr>
          <p:cNvSpPr/>
          <p:nvPr/>
        </p:nvSpPr>
        <p:spPr>
          <a:xfrm>
            <a:off x="3076937" y="3555802"/>
            <a:ext cx="1752600" cy="8210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tx1"/>
                </a:solidFill>
              </a:rPr>
              <a:t>Übungsaufgabe bearbeiten</a:t>
            </a:r>
            <a:endParaRPr lang="en-GB" sz="1400" b="1" dirty="0">
              <a:solidFill>
                <a:schemeClr val="tx1"/>
              </a:solidFill>
            </a:endParaRPr>
          </a:p>
        </p:txBody>
      </p:sp>
      <p:sp>
        <p:nvSpPr>
          <p:cNvPr id="3" name="Flussdiagramm: Grenzstelle 2">
            <a:extLst>
              <a:ext uri="{FF2B5EF4-FFF2-40B4-BE49-F238E27FC236}">
                <a16:creationId xmlns:a16="http://schemas.microsoft.com/office/drawing/2014/main" id="{44B7DBE3-FD04-261D-B12E-3F868C4AC34E}"/>
              </a:ext>
            </a:extLst>
          </p:cNvPr>
          <p:cNvSpPr/>
          <p:nvPr/>
        </p:nvSpPr>
        <p:spPr>
          <a:xfrm>
            <a:off x="562154" y="2625721"/>
            <a:ext cx="10695317" cy="646331"/>
          </a:xfrm>
          <a:prstGeom prst="flowChartTermina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Git</a:t>
            </a:r>
            <a:r>
              <a:rPr lang="de-DE" b="1" dirty="0">
                <a:solidFill>
                  <a:schemeClr val="tx1"/>
                </a:solidFill>
              </a:rPr>
              <a:t> Remote Repository</a:t>
            </a:r>
            <a:endParaRPr lang="en-GB" b="1" dirty="0">
              <a:solidFill>
                <a:schemeClr val="tx1"/>
              </a:solidFill>
            </a:endParaRPr>
          </a:p>
        </p:txBody>
      </p:sp>
      <p:sp>
        <p:nvSpPr>
          <p:cNvPr id="10" name="Flussdiagramm: Grenzstelle 9">
            <a:extLst>
              <a:ext uri="{FF2B5EF4-FFF2-40B4-BE49-F238E27FC236}">
                <a16:creationId xmlns:a16="http://schemas.microsoft.com/office/drawing/2014/main" id="{C634527F-71DE-CE0E-3F73-0E56BF66FCB1}"/>
              </a:ext>
            </a:extLst>
          </p:cNvPr>
          <p:cNvSpPr/>
          <p:nvPr/>
        </p:nvSpPr>
        <p:spPr>
          <a:xfrm>
            <a:off x="530888" y="4843022"/>
            <a:ext cx="10822911" cy="646331"/>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Lokales </a:t>
            </a:r>
            <a:r>
              <a:rPr lang="de-DE" b="1" dirty="0" err="1">
                <a:solidFill>
                  <a:schemeClr val="tx1"/>
                </a:solidFill>
              </a:rPr>
              <a:t>Git</a:t>
            </a:r>
            <a:r>
              <a:rPr lang="de-DE" b="1" dirty="0">
                <a:solidFill>
                  <a:schemeClr val="tx1"/>
                </a:solidFill>
              </a:rPr>
              <a:t> Repository</a:t>
            </a:r>
            <a:endParaRPr lang="en-GB" b="1" dirty="0">
              <a:solidFill>
                <a:schemeClr val="tx1"/>
              </a:solidFill>
            </a:endParaRPr>
          </a:p>
        </p:txBody>
      </p:sp>
      <p:sp>
        <p:nvSpPr>
          <p:cNvPr id="11" name="Pfeil: nach unten 10">
            <a:extLst>
              <a:ext uri="{FF2B5EF4-FFF2-40B4-BE49-F238E27FC236}">
                <a16:creationId xmlns:a16="http://schemas.microsoft.com/office/drawing/2014/main" id="{BBC038F0-0EEC-FA62-C0C7-DF27B3055547}"/>
              </a:ext>
            </a:extLst>
          </p:cNvPr>
          <p:cNvSpPr/>
          <p:nvPr/>
        </p:nvSpPr>
        <p:spPr>
          <a:xfrm>
            <a:off x="1457864" y="3359507"/>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feil: nach unten 16">
            <a:extLst>
              <a:ext uri="{FF2B5EF4-FFF2-40B4-BE49-F238E27FC236}">
                <a16:creationId xmlns:a16="http://schemas.microsoft.com/office/drawing/2014/main" id="{744F9285-DF57-1106-16BA-DB3EE4F1E932}"/>
              </a:ext>
            </a:extLst>
          </p:cNvPr>
          <p:cNvSpPr/>
          <p:nvPr/>
        </p:nvSpPr>
        <p:spPr>
          <a:xfrm>
            <a:off x="1435943" y="4425012"/>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feil: nach unten 22">
            <a:extLst>
              <a:ext uri="{FF2B5EF4-FFF2-40B4-BE49-F238E27FC236}">
                <a16:creationId xmlns:a16="http://schemas.microsoft.com/office/drawing/2014/main" id="{2137572A-0C1F-33B0-134A-4FA6B3703230}"/>
              </a:ext>
            </a:extLst>
          </p:cNvPr>
          <p:cNvSpPr/>
          <p:nvPr/>
        </p:nvSpPr>
        <p:spPr>
          <a:xfrm>
            <a:off x="3776395" y="4425011"/>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Pfeil: nach unten 23">
            <a:extLst>
              <a:ext uri="{FF2B5EF4-FFF2-40B4-BE49-F238E27FC236}">
                <a16:creationId xmlns:a16="http://schemas.microsoft.com/office/drawing/2014/main" id="{013A080B-7549-EB04-7BDB-D3C5AC8D0CCB}"/>
              </a:ext>
            </a:extLst>
          </p:cNvPr>
          <p:cNvSpPr/>
          <p:nvPr/>
        </p:nvSpPr>
        <p:spPr>
          <a:xfrm>
            <a:off x="5835052" y="4413622"/>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Pfeil: nach unten 24">
            <a:extLst>
              <a:ext uri="{FF2B5EF4-FFF2-40B4-BE49-F238E27FC236}">
                <a16:creationId xmlns:a16="http://schemas.microsoft.com/office/drawing/2014/main" id="{6CEB1015-D39C-27BF-1A96-0F7775A81014}"/>
              </a:ext>
            </a:extLst>
          </p:cNvPr>
          <p:cNvSpPr/>
          <p:nvPr/>
        </p:nvSpPr>
        <p:spPr>
          <a:xfrm>
            <a:off x="7857766" y="4413621"/>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Pfeil: nach unten 25">
            <a:extLst>
              <a:ext uri="{FF2B5EF4-FFF2-40B4-BE49-F238E27FC236}">
                <a16:creationId xmlns:a16="http://schemas.microsoft.com/office/drawing/2014/main" id="{F0B87BA1-1F41-0043-2AF9-AC8B237831C5}"/>
              </a:ext>
            </a:extLst>
          </p:cNvPr>
          <p:cNvSpPr/>
          <p:nvPr/>
        </p:nvSpPr>
        <p:spPr>
          <a:xfrm rot="10800000">
            <a:off x="10240272" y="4368681"/>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feil: nach unten 26">
            <a:extLst>
              <a:ext uri="{FF2B5EF4-FFF2-40B4-BE49-F238E27FC236}">
                <a16:creationId xmlns:a16="http://schemas.microsoft.com/office/drawing/2014/main" id="{B4C98CA9-8A5A-333C-C341-01B8934AF58D}"/>
              </a:ext>
            </a:extLst>
          </p:cNvPr>
          <p:cNvSpPr/>
          <p:nvPr/>
        </p:nvSpPr>
        <p:spPr>
          <a:xfrm rot="10800000">
            <a:off x="10240272" y="3345671"/>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hteck 27">
            <a:extLst>
              <a:ext uri="{FF2B5EF4-FFF2-40B4-BE49-F238E27FC236}">
                <a16:creationId xmlns:a16="http://schemas.microsoft.com/office/drawing/2014/main" id="{13B8777A-B16B-CC84-A87D-7B8F2FB61FB9}"/>
              </a:ext>
            </a:extLst>
          </p:cNvPr>
          <p:cNvSpPr/>
          <p:nvPr/>
        </p:nvSpPr>
        <p:spPr>
          <a:xfrm>
            <a:off x="430428" y="386672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29" name="Rechteck 28">
            <a:extLst>
              <a:ext uri="{FF2B5EF4-FFF2-40B4-BE49-F238E27FC236}">
                <a16:creationId xmlns:a16="http://schemas.microsoft.com/office/drawing/2014/main" id="{477CEEEA-80F8-19CB-2466-50419299376C}"/>
              </a:ext>
            </a:extLst>
          </p:cNvPr>
          <p:cNvSpPr/>
          <p:nvPr/>
        </p:nvSpPr>
        <p:spPr>
          <a:xfrm>
            <a:off x="2655145" y="384673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30" name="Rechteck 29">
            <a:extLst>
              <a:ext uri="{FF2B5EF4-FFF2-40B4-BE49-F238E27FC236}">
                <a16:creationId xmlns:a16="http://schemas.microsoft.com/office/drawing/2014/main" id="{D37E336A-5DA8-8B7B-F5B2-272EA74E75B9}"/>
              </a:ext>
            </a:extLst>
          </p:cNvPr>
          <p:cNvSpPr/>
          <p:nvPr/>
        </p:nvSpPr>
        <p:spPr>
          <a:xfrm>
            <a:off x="4906996" y="389661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31" name="Rechteck 30">
            <a:extLst>
              <a:ext uri="{FF2B5EF4-FFF2-40B4-BE49-F238E27FC236}">
                <a16:creationId xmlns:a16="http://schemas.microsoft.com/office/drawing/2014/main" id="{C69985D6-32F0-CBF3-79B6-5A3B1F6BBAF4}"/>
              </a:ext>
            </a:extLst>
          </p:cNvPr>
          <p:cNvSpPr/>
          <p:nvPr/>
        </p:nvSpPr>
        <p:spPr>
          <a:xfrm>
            <a:off x="6793395" y="386446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32" name="Rechteck 31">
            <a:extLst>
              <a:ext uri="{FF2B5EF4-FFF2-40B4-BE49-F238E27FC236}">
                <a16:creationId xmlns:a16="http://schemas.microsoft.com/office/drawing/2014/main" id="{C0BDA834-DD7D-CFEA-C324-25DD33413D53}"/>
              </a:ext>
            </a:extLst>
          </p:cNvPr>
          <p:cNvSpPr/>
          <p:nvPr/>
        </p:nvSpPr>
        <p:spPr>
          <a:xfrm>
            <a:off x="9157293" y="386446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Tree>
    <p:extLst>
      <p:ext uri="{BB962C8B-B14F-4D97-AF65-F5344CB8AC3E}">
        <p14:creationId xmlns:p14="http://schemas.microsoft.com/office/powerpoint/2010/main" val="3235444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4035F808-5C54-96E6-FA9A-8B115D7E4DE6}"/>
              </a:ext>
            </a:extLst>
          </p:cNvPr>
          <p:cNvSpPr txBox="1"/>
          <p:nvPr/>
        </p:nvSpPr>
        <p:spPr>
          <a:xfrm>
            <a:off x="86264" y="1688051"/>
            <a:ext cx="11938959" cy="2862322"/>
          </a:xfrm>
          <a:prstGeom prst="rect">
            <a:avLst/>
          </a:prstGeom>
          <a:noFill/>
        </p:spPr>
        <p:txBody>
          <a:bodyPr wrap="square" rtlCol="0">
            <a:spAutoFit/>
          </a:bodyPr>
          <a:lstStyle/>
          <a:p>
            <a:r>
              <a:rPr lang="de-DE" dirty="0"/>
              <a:t>In den Schritten 1 bis 23 wurde:</a:t>
            </a:r>
          </a:p>
          <a:p>
            <a:pPr marL="742950" lvl="1" indent="-285750">
              <a:buFont typeface="Arial" panose="020B0604020202020204" pitchFamily="34" charset="0"/>
              <a:buChar char="•"/>
            </a:pPr>
            <a:r>
              <a:rPr lang="de-DE" dirty="0"/>
              <a:t>Ein SSH-Schlüssel erstellt und in GitHub für Authentifizierungszwecke integriert.</a:t>
            </a:r>
          </a:p>
          <a:p>
            <a:pPr marL="742950" lvl="1" indent="-285750">
              <a:buFont typeface="Arial" panose="020B0604020202020204" pitchFamily="34" charset="0"/>
              <a:buChar char="•"/>
            </a:pPr>
            <a:r>
              <a:rPr lang="de-DE" dirty="0"/>
              <a:t>Ein leeres remote </a:t>
            </a:r>
            <a:r>
              <a:rPr lang="de-DE" dirty="0" err="1"/>
              <a:t>git</a:t>
            </a:r>
            <a:r>
              <a:rPr lang="de-DE" dirty="0"/>
              <a:t> Repository erstellt (im Webbrowser).</a:t>
            </a:r>
          </a:p>
          <a:p>
            <a:pPr marL="742950" lvl="1" indent="-285750">
              <a:buFont typeface="Arial" panose="020B0604020202020204" pitchFamily="34" charset="0"/>
              <a:buChar char="•"/>
            </a:pPr>
            <a:r>
              <a:rPr lang="de-DE" dirty="0"/>
              <a:t>Ein lokales </a:t>
            </a:r>
            <a:r>
              <a:rPr lang="de-DE" dirty="0" err="1"/>
              <a:t>git</a:t>
            </a:r>
            <a:r>
              <a:rPr lang="de-DE" dirty="0"/>
              <a:t> Repository in dem </a:t>
            </a:r>
            <a:r>
              <a:rPr lang="de-DE" dirty="0" err="1"/>
              <a:t>dbt</a:t>
            </a:r>
            <a:r>
              <a:rPr lang="de-DE" dirty="0"/>
              <a:t> Projekt erstellt (</a:t>
            </a:r>
            <a:r>
              <a:rPr lang="de-DE" b="1" dirty="0" err="1"/>
              <a:t>git</a:t>
            </a:r>
            <a:r>
              <a:rPr lang="de-DE" b="1" dirty="0"/>
              <a:t> </a:t>
            </a:r>
            <a:r>
              <a:rPr lang="de-DE" b="1" dirty="0" err="1"/>
              <a:t>init</a:t>
            </a:r>
            <a:r>
              <a:rPr lang="de-DE" dirty="0"/>
              <a:t>).</a:t>
            </a:r>
          </a:p>
          <a:p>
            <a:pPr marL="742950" lvl="1" indent="-285750">
              <a:buFont typeface="Arial" panose="020B0604020202020204" pitchFamily="34" charset="0"/>
              <a:buChar char="•"/>
            </a:pPr>
            <a:r>
              <a:rPr lang="de-DE" dirty="0"/>
              <a:t>Es wurde eine Verbindung vom lokalen Repository zum remote Repository hergestellt (</a:t>
            </a:r>
            <a:r>
              <a:rPr lang="de-DE" b="1" dirty="0" err="1"/>
              <a:t>git</a:t>
            </a:r>
            <a:r>
              <a:rPr lang="de-DE" b="1" dirty="0"/>
              <a:t> remote </a:t>
            </a:r>
            <a:r>
              <a:rPr lang="de-DE" b="1" dirty="0" err="1"/>
              <a:t>add</a:t>
            </a:r>
            <a:r>
              <a:rPr lang="de-DE" dirty="0"/>
              <a:t>).</a:t>
            </a:r>
          </a:p>
          <a:p>
            <a:pPr marL="742950" lvl="1" indent="-285750">
              <a:buFont typeface="Arial" panose="020B0604020202020204" pitchFamily="34" charset="0"/>
              <a:buChar char="•"/>
            </a:pPr>
            <a:r>
              <a:rPr lang="de-DE" dirty="0"/>
              <a:t>Das lokale und das remote Repository wurden miteinander synchronisiert (</a:t>
            </a:r>
            <a:r>
              <a:rPr lang="de-DE" b="1" dirty="0" err="1"/>
              <a:t>git</a:t>
            </a:r>
            <a:r>
              <a:rPr lang="de-DE" b="1" dirty="0"/>
              <a:t> pull</a:t>
            </a:r>
            <a:r>
              <a:rPr lang="de-DE" dirty="0"/>
              <a:t>).  </a:t>
            </a:r>
          </a:p>
          <a:p>
            <a:pPr marL="742950" lvl="1" indent="-285750">
              <a:buFont typeface="Arial" panose="020B0604020202020204" pitchFamily="34" charset="0"/>
              <a:buChar char="•"/>
            </a:pPr>
            <a:r>
              <a:rPr lang="de-DE" dirty="0"/>
              <a:t>Die </a:t>
            </a:r>
            <a:r>
              <a:rPr lang="de-DE" dirty="0" err="1"/>
              <a:t>dbt</a:t>
            </a:r>
            <a:r>
              <a:rPr lang="de-DE" dirty="0"/>
              <a:t> </a:t>
            </a:r>
            <a:r>
              <a:rPr lang="de-DE" dirty="0" err="1"/>
              <a:t>example</a:t>
            </a:r>
            <a:r>
              <a:rPr lang="de-DE" dirty="0"/>
              <a:t> Modelle und die .</a:t>
            </a:r>
            <a:r>
              <a:rPr lang="de-DE" dirty="0" err="1"/>
              <a:t>yml</a:t>
            </a:r>
            <a:r>
              <a:rPr lang="de-DE" dirty="0"/>
              <a:t> Dateien wurden dem lokalen Repository hinzugefügt (</a:t>
            </a:r>
            <a:r>
              <a:rPr lang="de-DE" b="1" dirty="0" err="1"/>
              <a:t>git</a:t>
            </a:r>
            <a:r>
              <a:rPr lang="de-DE" b="1" dirty="0"/>
              <a:t> </a:t>
            </a:r>
            <a:r>
              <a:rPr lang="de-DE" b="1" dirty="0" err="1"/>
              <a:t>add</a:t>
            </a:r>
            <a:r>
              <a:rPr lang="de-DE" b="1" dirty="0"/>
              <a:t> und </a:t>
            </a:r>
            <a:r>
              <a:rPr lang="de-DE" b="1" dirty="0" err="1"/>
              <a:t>git</a:t>
            </a:r>
            <a:r>
              <a:rPr lang="de-DE" b="1" dirty="0"/>
              <a:t> </a:t>
            </a:r>
            <a:r>
              <a:rPr lang="de-DE" b="1" dirty="0" err="1"/>
              <a:t>commit</a:t>
            </a:r>
            <a:r>
              <a:rPr lang="de-DE" dirty="0"/>
              <a:t>).</a:t>
            </a:r>
          </a:p>
          <a:p>
            <a:pPr marL="742950" lvl="1" indent="-285750">
              <a:buFont typeface="Arial" panose="020B0604020202020204" pitchFamily="34" charset="0"/>
              <a:buChar char="•"/>
            </a:pPr>
            <a:r>
              <a:rPr lang="de-DE" dirty="0"/>
              <a:t>Die Änderungen in dem lokalen Repository wurden mit in das remote Repository geladen (</a:t>
            </a:r>
            <a:r>
              <a:rPr lang="de-DE" b="1" dirty="0" err="1"/>
              <a:t>git</a:t>
            </a:r>
            <a:r>
              <a:rPr lang="de-DE" b="1" dirty="0"/>
              <a:t> push</a:t>
            </a:r>
            <a:r>
              <a:rPr lang="de-DE" dirty="0"/>
              <a:t>).</a:t>
            </a:r>
          </a:p>
          <a:p>
            <a:pPr marL="742950" lvl="1" indent="-285750">
              <a:buFont typeface="Arial" panose="020B0604020202020204" pitchFamily="34" charset="0"/>
              <a:buChar char="•"/>
            </a:pPr>
            <a:r>
              <a:rPr lang="de-DE" dirty="0"/>
              <a:t>Ihr Dozent in das Remote </a:t>
            </a:r>
            <a:r>
              <a:rPr lang="de-DE" dirty="0" err="1"/>
              <a:t>Git</a:t>
            </a:r>
            <a:r>
              <a:rPr lang="de-DE" dirty="0"/>
              <a:t> Repository eingeladen. </a:t>
            </a:r>
            <a:endParaRPr lang="en-GB" dirty="0"/>
          </a:p>
        </p:txBody>
      </p:sp>
    </p:spTree>
    <p:extLst>
      <p:ext uri="{BB962C8B-B14F-4D97-AF65-F5344CB8AC3E}">
        <p14:creationId xmlns:p14="http://schemas.microsoft.com/office/powerpoint/2010/main" val="1698422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EDBD101F-DA73-C04B-0A99-6A94E38A18E0}"/>
              </a:ext>
            </a:extLst>
          </p:cNvPr>
          <p:cNvSpPr txBox="1"/>
          <p:nvPr/>
        </p:nvSpPr>
        <p:spPr>
          <a:xfrm>
            <a:off x="86264" y="1688051"/>
            <a:ext cx="4175185" cy="4524315"/>
          </a:xfrm>
          <a:prstGeom prst="rect">
            <a:avLst/>
          </a:prstGeom>
          <a:noFill/>
        </p:spPr>
        <p:txBody>
          <a:bodyPr wrap="square" rtlCol="0">
            <a:spAutoFit/>
          </a:bodyPr>
          <a:lstStyle/>
          <a:p>
            <a:pPr algn="just"/>
            <a:r>
              <a:rPr lang="de-DE" dirty="0"/>
              <a:t>Die Schritte 1 bis 23 wurden mit der Kommandozeilenfunktion </a:t>
            </a:r>
            <a:r>
              <a:rPr lang="de-DE" dirty="0" err="1"/>
              <a:t>Git</a:t>
            </a:r>
            <a:r>
              <a:rPr lang="de-DE" dirty="0"/>
              <a:t> Bash durchgeführt. Eine etwas einfachere Lösung besteht in der Nutzung der </a:t>
            </a:r>
            <a:r>
              <a:rPr lang="de-DE" dirty="0" err="1"/>
              <a:t>Git</a:t>
            </a:r>
            <a:r>
              <a:rPr lang="de-DE" dirty="0"/>
              <a:t> Verknüpfung in </a:t>
            </a:r>
            <a:r>
              <a:rPr lang="de-DE" dirty="0" err="1"/>
              <a:t>PyCharm</a:t>
            </a:r>
            <a:r>
              <a:rPr lang="de-DE" dirty="0"/>
              <a:t>. Die </a:t>
            </a:r>
            <a:r>
              <a:rPr lang="de-DE" dirty="0" err="1"/>
              <a:t>Git</a:t>
            </a:r>
            <a:r>
              <a:rPr lang="de-DE" dirty="0"/>
              <a:t> Verknüpfung in </a:t>
            </a:r>
            <a:r>
              <a:rPr lang="de-DE" dirty="0" err="1"/>
              <a:t>PyCharm</a:t>
            </a:r>
            <a:r>
              <a:rPr lang="de-DE" dirty="0"/>
              <a:t> erfasst Änderungen in einem </a:t>
            </a:r>
            <a:r>
              <a:rPr lang="de-DE" dirty="0" err="1"/>
              <a:t>Git</a:t>
            </a:r>
            <a:r>
              <a:rPr lang="de-DE" dirty="0"/>
              <a:t> Repository automatisch und macht die Nutzung von </a:t>
            </a:r>
            <a:r>
              <a:rPr lang="de-DE" dirty="0" err="1"/>
              <a:t>Git</a:t>
            </a:r>
            <a:r>
              <a:rPr lang="de-DE" dirty="0"/>
              <a:t> etwas übersichtlicher. Anbei finden Sie einige Screenshots, in dem gezeigt wird wo Hauptfunktionalitäten von </a:t>
            </a:r>
            <a:r>
              <a:rPr lang="de-DE" dirty="0" err="1"/>
              <a:t>Git</a:t>
            </a:r>
            <a:r>
              <a:rPr lang="de-DE" dirty="0"/>
              <a:t> (Add, Push/Pull, Commit) in </a:t>
            </a:r>
            <a:r>
              <a:rPr lang="de-DE" dirty="0" err="1"/>
              <a:t>PyCharm</a:t>
            </a:r>
            <a:r>
              <a:rPr lang="de-DE" dirty="0"/>
              <a:t> durchgeführt werden können. Sie können Sich aussuchen, welches Verfahren Sie für die Nutzung von </a:t>
            </a:r>
            <a:r>
              <a:rPr lang="de-DE" dirty="0" err="1"/>
              <a:t>Git</a:t>
            </a:r>
            <a:r>
              <a:rPr lang="de-DE" dirty="0"/>
              <a:t> verwenden.</a:t>
            </a:r>
            <a:endParaRPr lang="en-GB" dirty="0"/>
          </a:p>
        </p:txBody>
      </p:sp>
      <p:pic>
        <p:nvPicPr>
          <p:cNvPr id="13" name="Grafik 12">
            <a:extLst>
              <a:ext uri="{FF2B5EF4-FFF2-40B4-BE49-F238E27FC236}">
                <a16:creationId xmlns:a16="http://schemas.microsoft.com/office/drawing/2014/main" id="{CC2718EB-BD41-9F41-7B55-CC877C4D69FF}"/>
              </a:ext>
            </a:extLst>
          </p:cNvPr>
          <p:cNvPicPr>
            <a:picLocks noChangeAspect="1"/>
          </p:cNvPicPr>
          <p:nvPr/>
        </p:nvPicPr>
        <p:blipFill>
          <a:blip r:embed="rId2"/>
          <a:stretch>
            <a:fillRect/>
          </a:stretch>
        </p:blipFill>
        <p:spPr>
          <a:xfrm>
            <a:off x="4885869" y="1688051"/>
            <a:ext cx="3267531" cy="1657581"/>
          </a:xfrm>
          <a:prstGeom prst="rect">
            <a:avLst/>
          </a:prstGeom>
        </p:spPr>
      </p:pic>
      <p:pic>
        <p:nvPicPr>
          <p:cNvPr id="15" name="Grafik 14">
            <a:extLst>
              <a:ext uri="{FF2B5EF4-FFF2-40B4-BE49-F238E27FC236}">
                <a16:creationId xmlns:a16="http://schemas.microsoft.com/office/drawing/2014/main" id="{7B5FA362-477A-CB16-B147-99AF6C83118A}"/>
              </a:ext>
            </a:extLst>
          </p:cNvPr>
          <p:cNvPicPr>
            <a:picLocks noChangeAspect="1"/>
          </p:cNvPicPr>
          <p:nvPr/>
        </p:nvPicPr>
        <p:blipFill>
          <a:blip r:embed="rId3"/>
          <a:stretch>
            <a:fillRect/>
          </a:stretch>
        </p:blipFill>
        <p:spPr>
          <a:xfrm>
            <a:off x="8350370" y="1688051"/>
            <a:ext cx="3536830" cy="3535787"/>
          </a:xfrm>
          <a:prstGeom prst="rect">
            <a:avLst/>
          </a:prstGeom>
        </p:spPr>
      </p:pic>
      <p:sp>
        <p:nvSpPr>
          <p:cNvPr id="16" name="Rechteck 15">
            <a:extLst>
              <a:ext uri="{FF2B5EF4-FFF2-40B4-BE49-F238E27FC236}">
                <a16:creationId xmlns:a16="http://schemas.microsoft.com/office/drawing/2014/main" id="{AB21710D-AE6A-496D-3D91-0FCD98BE48FF}"/>
              </a:ext>
            </a:extLst>
          </p:cNvPr>
          <p:cNvSpPr/>
          <p:nvPr/>
        </p:nvSpPr>
        <p:spPr>
          <a:xfrm>
            <a:off x="4953360" y="2468668"/>
            <a:ext cx="3129591" cy="7748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8DA049E0-6D15-A91E-862C-64BB2AE3FB07}"/>
              </a:ext>
            </a:extLst>
          </p:cNvPr>
          <p:cNvSpPr/>
          <p:nvPr/>
        </p:nvSpPr>
        <p:spPr>
          <a:xfrm>
            <a:off x="8377687" y="2162426"/>
            <a:ext cx="3440502" cy="3976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D0A8D0E4-F616-A409-05A4-5B86B18361BC}"/>
              </a:ext>
            </a:extLst>
          </p:cNvPr>
          <p:cNvSpPr/>
          <p:nvPr/>
        </p:nvSpPr>
        <p:spPr>
          <a:xfrm>
            <a:off x="8999148" y="4968814"/>
            <a:ext cx="1223153" cy="2550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471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3 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3874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2212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Frage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5CE48865-ED6A-E1A0-71AB-7D3886DBC817}"/>
              </a:ext>
            </a:extLst>
          </p:cNvPr>
          <p:cNvSpPr txBox="1"/>
          <p:nvPr/>
        </p:nvSpPr>
        <p:spPr>
          <a:xfrm>
            <a:off x="724619" y="1958196"/>
            <a:ext cx="10629181" cy="646331"/>
          </a:xfrm>
          <a:prstGeom prst="rect">
            <a:avLst/>
          </a:prstGeom>
          <a:noFill/>
        </p:spPr>
        <p:txBody>
          <a:bodyPr wrap="square" rtlCol="0">
            <a:spAutoFit/>
          </a:bodyPr>
          <a:lstStyle/>
          <a:p>
            <a:r>
              <a:rPr lang="de-DE" dirty="0"/>
              <a:t>Was ist der Unterschied zwischen den Modellen </a:t>
            </a:r>
            <a:r>
              <a:rPr lang="de-DE" b="1" dirty="0" err="1"/>
              <a:t>my_first_dbt_model.sql</a:t>
            </a:r>
            <a:r>
              <a:rPr lang="de-DE" b="1" dirty="0"/>
              <a:t> </a:t>
            </a:r>
            <a:r>
              <a:rPr lang="de-DE" dirty="0"/>
              <a:t>und</a:t>
            </a:r>
            <a:r>
              <a:rPr lang="de-DE" b="1" dirty="0"/>
              <a:t> </a:t>
            </a:r>
            <a:r>
              <a:rPr lang="de-DE" b="1" dirty="0" err="1"/>
              <a:t>my_second_dbt_model.sql</a:t>
            </a:r>
            <a:r>
              <a:rPr lang="de-DE" b="1" dirty="0"/>
              <a:t>?</a:t>
            </a:r>
            <a:endParaRPr lang="en-GB" b="1" dirty="0"/>
          </a:p>
        </p:txBody>
      </p:sp>
      <p:sp>
        <p:nvSpPr>
          <p:cNvPr id="12" name="Textfeld 11">
            <a:extLst>
              <a:ext uri="{FF2B5EF4-FFF2-40B4-BE49-F238E27FC236}">
                <a16:creationId xmlns:a16="http://schemas.microsoft.com/office/drawing/2014/main" id="{61A88213-5380-C753-F9F2-DD9A0639DEE8}"/>
              </a:ext>
            </a:extLst>
          </p:cNvPr>
          <p:cNvSpPr txBox="1"/>
          <p:nvPr/>
        </p:nvSpPr>
        <p:spPr>
          <a:xfrm>
            <a:off x="646980" y="2822313"/>
            <a:ext cx="10629181" cy="2862322"/>
          </a:xfrm>
          <a:prstGeom prst="rect">
            <a:avLst/>
          </a:prstGeom>
          <a:noFill/>
        </p:spPr>
        <p:txBody>
          <a:bodyPr wrap="square" rtlCol="0">
            <a:spAutoFit/>
          </a:bodyPr>
          <a:lstStyle/>
          <a:p>
            <a:r>
              <a:rPr lang="de-DE" b="1" dirty="0"/>
              <a:t>Lösung: </a:t>
            </a:r>
          </a:p>
          <a:p>
            <a:r>
              <a:rPr lang="de-DE" dirty="0"/>
              <a:t>Das Modell </a:t>
            </a:r>
            <a:r>
              <a:rPr lang="de-DE" b="1" dirty="0" err="1"/>
              <a:t>my_first_dbt_model.sql</a:t>
            </a:r>
            <a:r>
              <a:rPr lang="de-DE" b="1" dirty="0"/>
              <a:t> </a:t>
            </a:r>
            <a:r>
              <a:rPr lang="de-DE" dirty="0"/>
              <a:t>ist eine Tabelle und das Modell </a:t>
            </a:r>
            <a:r>
              <a:rPr lang="de-DE" b="1" dirty="0" err="1"/>
              <a:t>my_second_dbt_model.sql</a:t>
            </a:r>
            <a:r>
              <a:rPr lang="de-DE" b="1" dirty="0"/>
              <a:t> </a:t>
            </a:r>
            <a:r>
              <a:rPr lang="de-DE" dirty="0"/>
              <a:t>ist ein View. </a:t>
            </a:r>
          </a:p>
          <a:p>
            <a:endParaRPr lang="de-DE" dirty="0"/>
          </a:p>
          <a:p>
            <a:pPr marL="285750" indent="-285750" algn="just">
              <a:buFont typeface="Arial" panose="020B0604020202020204" pitchFamily="34" charset="0"/>
              <a:buChar char="•"/>
            </a:pPr>
            <a:r>
              <a:rPr lang="de-DE" dirty="0"/>
              <a:t>Ein View stellt eine gespeicherte Datenbankabfrage (Select Query) auf Basis von einer oder mehrerer Tabellen dar. Die Existenz von Views ist abhängig von den Tabellen, auf denen sie basieren. </a:t>
            </a:r>
          </a:p>
          <a:p>
            <a:pPr marL="285750" indent="-285750" algn="just">
              <a:buFont typeface="Arial" panose="020B0604020202020204" pitchFamily="34" charset="0"/>
              <a:buChar char="•"/>
            </a:pPr>
            <a:r>
              <a:rPr lang="en-GB" dirty="0"/>
              <a:t>Eine </a:t>
            </a:r>
            <a:r>
              <a:rPr lang="en-GB" dirty="0" err="1"/>
              <a:t>Tabelle</a:t>
            </a:r>
            <a:r>
              <a:rPr lang="en-GB" dirty="0"/>
              <a:t> </a:t>
            </a:r>
            <a:r>
              <a:rPr lang="en-GB" dirty="0" err="1"/>
              <a:t>ist</a:t>
            </a:r>
            <a:r>
              <a:rPr lang="en-GB" dirty="0"/>
              <a:t> </a:t>
            </a:r>
            <a:r>
              <a:rPr lang="en-GB" dirty="0" err="1"/>
              <a:t>ein</a:t>
            </a:r>
            <a:r>
              <a:rPr lang="en-GB" dirty="0"/>
              <a:t> </a:t>
            </a:r>
            <a:r>
              <a:rPr lang="en-GB" dirty="0" err="1"/>
              <a:t>Konzept</a:t>
            </a:r>
            <a:r>
              <a:rPr lang="en-GB" dirty="0"/>
              <a:t>, </a:t>
            </a:r>
            <a:r>
              <a:rPr lang="en-GB" dirty="0" err="1"/>
              <a:t>dass</a:t>
            </a:r>
            <a:r>
              <a:rPr lang="en-GB" dirty="0"/>
              <a:t> </a:t>
            </a:r>
            <a:r>
              <a:rPr lang="en-GB" dirty="0" err="1"/>
              <a:t>Spalten</a:t>
            </a:r>
            <a:r>
              <a:rPr lang="en-GB" dirty="0"/>
              <a:t> und </a:t>
            </a:r>
            <a:r>
              <a:rPr lang="en-GB" dirty="0" err="1"/>
              <a:t>Zeilen</a:t>
            </a:r>
            <a:r>
              <a:rPr lang="en-GB" dirty="0"/>
              <a:t> </a:t>
            </a:r>
            <a:r>
              <a:rPr lang="en-GB" dirty="0" err="1"/>
              <a:t>nutzt</a:t>
            </a:r>
            <a:r>
              <a:rPr lang="en-GB" dirty="0"/>
              <a:t>, um </a:t>
            </a:r>
            <a:r>
              <a:rPr lang="en-GB" dirty="0" err="1"/>
              <a:t>Daten</a:t>
            </a:r>
            <a:r>
              <a:rPr lang="en-GB" dirty="0"/>
              <a:t> </a:t>
            </a:r>
            <a:r>
              <a:rPr lang="en-GB" dirty="0" err="1"/>
              <a:t>zu</a:t>
            </a:r>
            <a:r>
              <a:rPr lang="en-GB" dirty="0"/>
              <a:t> </a:t>
            </a:r>
            <a:r>
              <a:rPr lang="en-GB" dirty="0" err="1"/>
              <a:t>speichern</a:t>
            </a:r>
            <a:r>
              <a:rPr lang="en-GB" dirty="0"/>
              <a:t>. </a:t>
            </a:r>
            <a:r>
              <a:rPr lang="en-GB" dirty="0" err="1"/>
              <a:t>Tabellen</a:t>
            </a:r>
            <a:r>
              <a:rPr lang="en-GB" dirty="0"/>
              <a:t> </a:t>
            </a:r>
            <a:r>
              <a:rPr lang="en-GB" dirty="0" err="1"/>
              <a:t>haben</a:t>
            </a:r>
            <a:r>
              <a:rPr lang="en-GB" dirty="0"/>
              <a:t> </a:t>
            </a:r>
            <a:r>
              <a:rPr lang="en-GB" dirty="0" err="1"/>
              <a:t>keine</a:t>
            </a:r>
            <a:r>
              <a:rPr lang="en-GB" dirty="0"/>
              <a:t> </a:t>
            </a:r>
            <a:r>
              <a:rPr lang="en-GB" dirty="0" err="1"/>
              <a:t>solche</a:t>
            </a:r>
            <a:r>
              <a:rPr lang="en-GB" dirty="0"/>
              <a:t> </a:t>
            </a:r>
            <a:r>
              <a:rPr lang="en-GB" dirty="0" err="1"/>
              <a:t>Abhängigkeitsbeziehung</a:t>
            </a:r>
            <a:r>
              <a:rPr lang="en-GB" dirty="0"/>
              <a:t>, </a:t>
            </a:r>
            <a:r>
              <a:rPr lang="en-GB" dirty="0" err="1"/>
              <a:t>wie</a:t>
            </a:r>
            <a:r>
              <a:rPr lang="en-GB" dirty="0"/>
              <a:t> Views und </a:t>
            </a:r>
            <a:r>
              <a:rPr lang="en-GB" dirty="0" err="1"/>
              <a:t>können</a:t>
            </a:r>
            <a:r>
              <a:rPr lang="en-GB" dirty="0"/>
              <a:t> </a:t>
            </a:r>
            <a:r>
              <a:rPr lang="en-GB" dirty="0" err="1"/>
              <a:t>unabhängig</a:t>
            </a:r>
            <a:r>
              <a:rPr lang="en-GB" dirty="0"/>
              <a:t> von </a:t>
            </a:r>
            <a:r>
              <a:rPr lang="en-GB" dirty="0" err="1"/>
              <a:t>anderen</a:t>
            </a:r>
            <a:r>
              <a:rPr lang="en-GB" dirty="0"/>
              <a:t> </a:t>
            </a:r>
            <a:r>
              <a:rPr lang="en-GB" dirty="0" err="1"/>
              <a:t>Tabellen</a:t>
            </a:r>
            <a:r>
              <a:rPr lang="en-GB" dirty="0"/>
              <a:t> </a:t>
            </a:r>
            <a:r>
              <a:rPr lang="en-GB" dirty="0" err="1"/>
              <a:t>existieren</a:t>
            </a:r>
            <a:r>
              <a:rPr lang="en-GB" dirty="0"/>
              <a:t>. </a:t>
            </a:r>
            <a:endParaRPr lang="de-DE" dirty="0"/>
          </a:p>
        </p:txBody>
      </p:sp>
      <p:sp>
        <p:nvSpPr>
          <p:cNvPr id="10" name="Textfeld 9">
            <a:extLst>
              <a:ext uri="{FF2B5EF4-FFF2-40B4-BE49-F238E27FC236}">
                <a16:creationId xmlns:a16="http://schemas.microsoft.com/office/drawing/2014/main" id="{60E1230F-F9AA-EC35-4D51-B401E919B27B}"/>
              </a:ext>
            </a:extLst>
          </p:cNvPr>
          <p:cNvSpPr txBox="1"/>
          <p:nvPr/>
        </p:nvSpPr>
        <p:spPr>
          <a:xfrm>
            <a:off x="228600" y="5813578"/>
            <a:ext cx="11734800" cy="338554"/>
          </a:xfrm>
          <a:prstGeom prst="rect">
            <a:avLst/>
          </a:prstGeom>
          <a:noFill/>
        </p:spPr>
        <p:txBody>
          <a:bodyPr wrap="square" rtlCol="0">
            <a:spAutoFit/>
          </a:bodyPr>
          <a:lstStyle/>
          <a:p>
            <a:r>
              <a:rPr lang="de-DE" sz="1600" b="1" dirty="0"/>
              <a:t>Weitere Infos dazu auf: </a:t>
            </a:r>
            <a:r>
              <a:rPr lang="de-DE" sz="1600" dirty="0">
                <a:hlinkClick r:id="rId2"/>
              </a:rPr>
              <a:t>https://www.geeksforgeeks.org/difference-between-view-and-table/</a:t>
            </a:r>
            <a:r>
              <a:rPr lang="de-DE" sz="1600" dirty="0"/>
              <a:t> (zuletzt geprüft am 04.08.2023)  </a:t>
            </a:r>
            <a:endParaRPr lang="en-GB" sz="1600" dirty="0"/>
          </a:p>
        </p:txBody>
      </p:sp>
    </p:spTree>
    <p:extLst>
      <p:ext uri="{BB962C8B-B14F-4D97-AF65-F5344CB8AC3E}">
        <p14:creationId xmlns:p14="http://schemas.microsoft.com/office/powerpoint/2010/main" val="4095929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Endergebnis in GitHub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4" name="Grafik 13">
            <a:extLst>
              <a:ext uri="{FF2B5EF4-FFF2-40B4-BE49-F238E27FC236}">
                <a16:creationId xmlns:a16="http://schemas.microsoft.com/office/drawing/2014/main" id="{5B658153-3907-27D1-6C78-5269A54CFCCC}"/>
              </a:ext>
            </a:extLst>
          </p:cNvPr>
          <p:cNvPicPr>
            <a:picLocks noChangeAspect="1"/>
          </p:cNvPicPr>
          <p:nvPr/>
        </p:nvPicPr>
        <p:blipFill>
          <a:blip r:embed="rId2"/>
          <a:stretch>
            <a:fillRect/>
          </a:stretch>
        </p:blipFill>
        <p:spPr>
          <a:xfrm>
            <a:off x="1732941" y="1990524"/>
            <a:ext cx="8726118" cy="2876951"/>
          </a:xfrm>
          <a:prstGeom prst="rect">
            <a:avLst/>
          </a:prstGeom>
        </p:spPr>
      </p:pic>
    </p:spTree>
    <p:extLst>
      <p:ext uri="{BB962C8B-B14F-4D97-AF65-F5344CB8AC3E}">
        <p14:creationId xmlns:p14="http://schemas.microsoft.com/office/powerpoint/2010/main" val="257528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Herunterladen der benötigten Unterlagen und Ordnerorganisation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3 - Einrichtung des Staging Areas</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2ADCF56-3178-0F77-3E56-1F68FC140FC6}"/>
              </a:ext>
            </a:extLst>
          </p:cNvPr>
          <p:cNvSpPr txBox="1"/>
          <p:nvPr/>
        </p:nvSpPr>
        <p:spPr>
          <a:xfrm>
            <a:off x="838200" y="1923691"/>
            <a:ext cx="10194985" cy="2585323"/>
          </a:xfrm>
          <a:prstGeom prst="rect">
            <a:avLst/>
          </a:prstGeom>
          <a:noFill/>
        </p:spPr>
        <p:txBody>
          <a:bodyPr wrap="square" rtlCol="0">
            <a:spAutoFit/>
          </a:bodyPr>
          <a:lstStyle/>
          <a:p>
            <a:pPr algn="just"/>
            <a:r>
              <a:rPr lang="de-DE" dirty="0"/>
              <a:t>Ziel dieser Unteraufgabe ist es alle benötigten externen Materialien für die Bearbeitung der Fallstudie herunterzuladen. Gehen Sie dafür in den </a:t>
            </a:r>
            <a:r>
              <a:rPr lang="de-DE" dirty="0" err="1"/>
              <a:t>Moodle</a:t>
            </a:r>
            <a:r>
              <a:rPr lang="de-DE" dirty="0"/>
              <a:t> Kurs </a:t>
            </a:r>
            <a:r>
              <a:rPr lang="de-DE" b="1" dirty="0"/>
              <a:t>Data Warehousing </a:t>
            </a:r>
            <a:r>
              <a:rPr lang="de-DE" dirty="0"/>
              <a:t>und laden Sie sich die Dateien </a:t>
            </a:r>
            <a:r>
              <a:rPr lang="de-DE" b="1" dirty="0"/>
              <a:t>requirements.txt </a:t>
            </a:r>
            <a:r>
              <a:rPr lang="de-DE" dirty="0"/>
              <a:t>und </a:t>
            </a:r>
            <a:r>
              <a:rPr lang="de-DE" b="1" dirty="0"/>
              <a:t>ChinookDatabase.zip </a:t>
            </a:r>
            <a:r>
              <a:rPr lang="de-DE" dirty="0"/>
              <a:t>herunter. Erstellen Sie anschließend einen Ordner mit dem Namen DWHXX (Ersetzen Sie das XX durch ihren Gruppennummer) auf ihren lokalen Rechnern. Verschieben Sie anschließend sowohl die </a:t>
            </a:r>
            <a:r>
              <a:rPr lang="de-DE" b="1" dirty="0"/>
              <a:t>requirements.txt </a:t>
            </a:r>
            <a:r>
              <a:rPr lang="de-DE" dirty="0"/>
              <a:t>als auch die </a:t>
            </a:r>
            <a:r>
              <a:rPr lang="de-DE" b="1" dirty="0"/>
              <a:t>ChinookDatabase.zip </a:t>
            </a:r>
            <a:r>
              <a:rPr lang="de-DE" dirty="0"/>
              <a:t>Datei in den Ordner DWHXX. Entpacken anschließend die </a:t>
            </a:r>
            <a:r>
              <a:rPr lang="de-DE" b="1" dirty="0"/>
              <a:t>ZIP-Datei</a:t>
            </a:r>
            <a:r>
              <a:rPr lang="de-DE" dirty="0"/>
              <a:t>. </a:t>
            </a:r>
          </a:p>
          <a:p>
            <a:pPr algn="just"/>
            <a:endParaRPr lang="de-DE" dirty="0"/>
          </a:p>
          <a:p>
            <a:r>
              <a:rPr lang="de-DE" b="1" dirty="0"/>
              <a:t>Ergebnis: </a:t>
            </a:r>
            <a:endParaRPr lang="en-GB" b="1" dirty="0"/>
          </a:p>
        </p:txBody>
      </p:sp>
      <p:pic>
        <p:nvPicPr>
          <p:cNvPr id="9" name="Grafik 8">
            <a:extLst>
              <a:ext uri="{FF2B5EF4-FFF2-40B4-BE49-F238E27FC236}">
                <a16:creationId xmlns:a16="http://schemas.microsoft.com/office/drawing/2014/main" id="{9A386A15-935B-ECF7-A58D-4F6E3CC915DB}"/>
              </a:ext>
            </a:extLst>
          </p:cNvPr>
          <p:cNvPicPr>
            <a:picLocks noChangeAspect="1"/>
          </p:cNvPicPr>
          <p:nvPr/>
        </p:nvPicPr>
        <p:blipFill>
          <a:blip r:embed="rId2"/>
          <a:stretch>
            <a:fillRect/>
          </a:stretch>
        </p:blipFill>
        <p:spPr>
          <a:xfrm>
            <a:off x="2209800" y="4372798"/>
            <a:ext cx="6649378" cy="1400370"/>
          </a:xfrm>
          <a:prstGeom prst="rect">
            <a:avLst/>
          </a:prstGeom>
        </p:spPr>
      </p:pic>
      <p:sp>
        <p:nvSpPr>
          <p:cNvPr id="10" name="Textfeld 9">
            <a:extLst>
              <a:ext uri="{FF2B5EF4-FFF2-40B4-BE49-F238E27FC236}">
                <a16:creationId xmlns:a16="http://schemas.microsoft.com/office/drawing/2014/main" id="{B3CEFF21-7DE3-E985-F4F7-068CD760B58A}"/>
              </a:ext>
            </a:extLst>
          </p:cNvPr>
          <p:cNvSpPr txBox="1"/>
          <p:nvPr/>
        </p:nvSpPr>
        <p:spPr>
          <a:xfrm>
            <a:off x="9359660" y="3925479"/>
            <a:ext cx="2832340" cy="2031325"/>
          </a:xfrm>
          <a:prstGeom prst="rect">
            <a:avLst/>
          </a:prstGeom>
          <a:noFill/>
        </p:spPr>
        <p:txBody>
          <a:bodyPr wrap="square" rtlCol="0">
            <a:spAutoFit/>
          </a:bodyPr>
          <a:lstStyle/>
          <a:p>
            <a:r>
              <a:rPr lang="de-DE" b="1" dirty="0">
                <a:solidFill>
                  <a:srgbClr val="FF0000"/>
                </a:solidFill>
              </a:rPr>
              <a:t>Anmerkung: </a:t>
            </a:r>
            <a:r>
              <a:rPr lang="de-DE" dirty="0">
                <a:solidFill>
                  <a:srgbClr val="FF0000"/>
                </a:solidFill>
              </a:rPr>
              <a:t>Der Name </a:t>
            </a:r>
            <a:r>
              <a:rPr lang="de-DE" b="1" dirty="0">
                <a:solidFill>
                  <a:srgbClr val="FF0000"/>
                </a:solidFill>
              </a:rPr>
              <a:t>DWHXX</a:t>
            </a:r>
            <a:r>
              <a:rPr lang="de-DE" dirty="0">
                <a:solidFill>
                  <a:srgbClr val="FF0000"/>
                </a:solidFill>
              </a:rPr>
              <a:t> wird im Verlauf der gesamten Fallstudie noch häufig vorkommen. Ersetzen Sie in jedem Fall das XX durch ihre Gruppennummer!</a:t>
            </a:r>
            <a:endParaRPr lang="en-GB" dirty="0">
              <a:solidFill>
                <a:srgbClr val="FF0000"/>
              </a:solidFill>
            </a:endParaRPr>
          </a:p>
        </p:txBody>
      </p:sp>
      <p:sp>
        <p:nvSpPr>
          <p:cNvPr id="11" name="Rechteck 10">
            <a:extLst>
              <a:ext uri="{FF2B5EF4-FFF2-40B4-BE49-F238E27FC236}">
                <a16:creationId xmlns:a16="http://schemas.microsoft.com/office/drawing/2014/main" id="{EDA2F052-AADE-891D-BC66-86E7905CC35B}"/>
              </a:ext>
            </a:extLst>
          </p:cNvPr>
          <p:cNvSpPr/>
          <p:nvPr/>
        </p:nvSpPr>
        <p:spPr>
          <a:xfrm>
            <a:off x="9264770" y="3932232"/>
            <a:ext cx="2760453" cy="2031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093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3 - Einrichtung des Staging Areas</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D8D6AB55-9262-6467-292C-12B3DC3E2F0D}"/>
              </a:ext>
            </a:extLst>
          </p:cNvPr>
          <p:cNvSpPr txBox="1"/>
          <p:nvPr/>
        </p:nvSpPr>
        <p:spPr>
          <a:xfrm>
            <a:off x="381001" y="1648582"/>
            <a:ext cx="11152517" cy="2369880"/>
          </a:xfrm>
          <a:prstGeom prst="rect">
            <a:avLst/>
          </a:prstGeom>
          <a:noFill/>
        </p:spPr>
        <p:txBody>
          <a:bodyPr wrap="square" rtlCol="0">
            <a:spAutoFit/>
          </a:bodyPr>
          <a:lstStyle/>
          <a:p>
            <a:pPr algn="just"/>
            <a:r>
              <a:rPr lang="de-DE" sz="1600" dirty="0"/>
              <a:t>Ziel dieser Unteraufgabe ist es, die Programmiersprache Python und die Anwendung </a:t>
            </a:r>
            <a:r>
              <a:rPr lang="de-DE" sz="1600" dirty="0" err="1"/>
              <a:t>Git</a:t>
            </a:r>
            <a:r>
              <a:rPr lang="de-DE" sz="1600" dirty="0"/>
              <a:t> zu installieren. Sowohl Python als auch </a:t>
            </a:r>
            <a:r>
              <a:rPr lang="de-DE" sz="1600" dirty="0" err="1"/>
              <a:t>Git</a:t>
            </a:r>
            <a:r>
              <a:rPr lang="de-DE" sz="1600" dirty="0"/>
              <a:t> sind eine Voraussetzung für die Nutzung der Software </a:t>
            </a:r>
            <a:r>
              <a:rPr lang="de-DE" sz="1600" b="1" dirty="0" err="1"/>
              <a:t>dbt</a:t>
            </a:r>
            <a:r>
              <a:rPr lang="de-DE" sz="1600" dirty="0"/>
              <a:t>. Daher erfolgt die Installation dieser beiden Anwendungen direkt zu Beginn. Um Python und </a:t>
            </a:r>
            <a:r>
              <a:rPr lang="de-DE" sz="1600" dirty="0" err="1"/>
              <a:t>Git</a:t>
            </a:r>
            <a:r>
              <a:rPr lang="de-DE" sz="1600" dirty="0"/>
              <a:t> zu installieren, befolgen Sie die nächsten Schritte: </a:t>
            </a:r>
          </a:p>
          <a:p>
            <a:pPr marL="800100" lvl="1" indent="-342900" algn="just">
              <a:buFont typeface="+mj-lt"/>
              <a:buAutoNum type="arabicPeriod"/>
            </a:pPr>
            <a:r>
              <a:rPr lang="de-DE" sz="1600" dirty="0"/>
              <a:t>Laden Sie sich die Python Version </a:t>
            </a:r>
            <a:r>
              <a:rPr lang="de-DE" sz="1600" b="1" dirty="0"/>
              <a:t>3.9.10</a:t>
            </a:r>
            <a:r>
              <a:rPr lang="de-DE" sz="1600" dirty="0"/>
              <a:t> von der Webseite </a:t>
            </a:r>
            <a:r>
              <a:rPr lang="de-DE" sz="1600" b="1" dirty="0"/>
              <a:t>python.org </a:t>
            </a:r>
            <a:r>
              <a:rPr lang="de-DE" sz="1600" dirty="0"/>
              <a:t>herunter. Link: </a:t>
            </a:r>
            <a:r>
              <a:rPr lang="de-DE" sz="1600" dirty="0">
                <a:hlinkClick r:id="rId2"/>
              </a:rPr>
              <a:t>https://www.python.org/downloads/windows/</a:t>
            </a:r>
            <a:r>
              <a:rPr lang="de-DE" sz="1600" dirty="0"/>
              <a:t> </a:t>
            </a:r>
          </a:p>
          <a:p>
            <a:pPr marL="800100" lvl="1" indent="-342900" algn="just">
              <a:buFont typeface="+mj-lt"/>
              <a:buAutoNum type="arabicPeriod"/>
            </a:pPr>
            <a:r>
              <a:rPr lang="de-DE" sz="1600" dirty="0"/>
              <a:t>Führen Sie die </a:t>
            </a:r>
            <a:r>
              <a:rPr lang="de-DE" sz="1600" b="1" dirty="0"/>
              <a:t>.exe </a:t>
            </a:r>
            <a:r>
              <a:rPr lang="de-DE" sz="1600" dirty="0"/>
              <a:t>Datei aus und markieren Sie die Kästchen </a:t>
            </a:r>
            <a:r>
              <a:rPr lang="de-DE" sz="1600" b="1" dirty="0" err="1"/>
              <a:t>Install</a:t>
            </a:r>
            <a:r>
              <a:rPr lang="de-DE" sz="1600" b="1" dirty="0"/>
              <a:t> </a:t>
            </a:r>
            <a:r>
              <a:rPr lang="de-DE" sz="1600" b="1" dirty="0" err="1"/>
              <a:t>launcher</a:t>
            </a:r>
            <a:r>
              <a:rPr lang="de-DE" sz="1600" b="1" dirty="0"/>
              <a:t> </a:t>
            </a:r>
            <a:r>
              <a:rPr lang="de-DE" sz="1600" b="1" dirty="0" err="1"/>
              <a:t>for</a:t>
            </a:r>
            <a:r>
              <a:rPr lang="de-DE" sz="1600" b="1" dirty="0"/>
              <a:t> all </a:t>
            </a:r>
            <a:r>
              <a:rPr lang="de-DE" sz="1600" b="1" dirty="0" err="1"/>
              <a:t>users</a:t>
            </a:r>
            <a:r>
              <a:rPr lang="de-DE" sz="1600" b="1" dirty="0"/>
              <a:t> </a:t>
            </a:r>
            <a:r>
              <a:rPr lang="de-DE" sz="1600" dirty="0"/>
              <a:t>und </a:t>
            </a:r>
            <a:r>
              <a:rPr lang="de-DE" sz="1600" b="1" dirty="0"/>
              <a:t>Add Python 3.9 to PATH</a:t>
            </a:r>
            <a:r>
              <a:rPr lang="de-DE" sz="1600" dirty="0"/>
              <a:t>. Klicken Sie anschließend auf </a:t>
            </a:r>
            <a:r>
              <a:rPr lang="de-DE" sz="1600" b="1" dirty="0" err="1"/>
              <a:t>Install</a:t>
            </a:r>
            <a:r>
              <a:rPr lang="de-DE" sz="1600" b="1" dirty="0"/>
              <a:t> </a:t>
            </a:r>
            <a:r>
              <a:rPr lang="de-DE" sz="1600" b="1" dirty="0" err="1"/>
              <a:t>Now</a:t>
            </a:r>
            <a:r>
              <a:rPr lang="de-DE" sz="1600" dirty="0"/>
              <a:t>. </a:t>
            </a:r>
          </a:p>
          <a:p>
            <a:pPr marL="800100" lvl="1" indent="-342900" algn="just">
              <a:buFont typeface="+mj-lt"/>
              <a:buAutoNum type="arabicPeriod"/>
            </a:pPr>
            <a:endParaRPr lang="de-DE" sz="1600" dirty="0"/>
          </a:p>
          <a:p>
            <a:pPr lvl="1" algn="just"/>
            <a:r>
              <a:rPr lang="de-DE" sz="1600" dirty="0"/>
              <a:t> </a:t>
            </a:r>
            <a:endParaRPr lang="en-GB" sz="1600" dirty="0"/>
          </a:p>
        </p:txBody>
      </p:sp>
      <p:pic>
        <p:nvPicPr>
          <p:cNvPr id="9" name="Grafik 8">
            <a:extLst>
              <a:ext uri="{FF2B5EF4-FFF2-40B4-BE49-F238E27FC236}">
                <a16:creationId xmlns:a16="http://schemas.microsoft.com/office/drawing/2014/main" id="{475BE648-C1F3-7B07-9C4D-B4375214E642}"/>
              </a:ext>
            </a:extLst>
          </p:cNvPr>
          <p:cNvPicPr>
            <a:picLocks noChangeAspect="1"/>
          </p:cNvPicPr>
          <p:nvPr/>
        </p:nvPicPr>
        <p:blipFill>
          <a:blip r:embed="rId3"/>
          <a:stretch>
            <a:fillRect/>
          </a:stretch>
        </p:blipFill>
        <p:spPr>
          <a:xfrm>
            <a:off x="1009253" y="4084919"/>
            <a:ext cx="4286848" cy="2067213"/>
          </a:xfrm>
          <a:prstGeom prst="rect">
            <a:avLst/>
          </a:prstGeom>
        </p:spPr>
      </p:pic>
      <p:sp>
        <p:nvSpPr>
          <p:cNvPr id="10" name="Rechteck 9">
            <a:extLst>
              <a:ext uri="{FF2B5EF4-FFF2-40B4-BE49-F238E27FC236}">
                <a16:creationId xmlns:a16="http://schemas.microsoft.com/office/drawing/2014/main" id="{05FADF01-D668-BBFB-AD43-9D4574B250AA}"/>
              </a:ext>
            </a:extLst>
          </p:cNvPr>
          <p:cNvSpPr/>
          <p:nvPr/>
        </p:nvSpPr>
        <p:spPr>
          <a:xfrm>
            <a:off x="1199552" y="5638926"/>
            <a:ext cx="2467155" cy="52896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FFBE646D-C02F-DADE-5889-0FA46E6ABCA6}"/>
              </a:ext>
            </a:extLst>
          </p:cNvPr>
          <p:cNvSpPr/>
          <p:nvPr/>
        </p:nvSpPr>
        <p:spPr>
          <a:xfrm>
            <a:off x="4816498" y="572641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pic>
        <p:nvPicPr>
          <p:cNvPr id="13" name="Grafik 12">
            <a:extLst>
              <a:ext uri="{FF2B5EF4-FFF2-40B4-BE49-F238E27FC236}">
                <a16:creationId xmlns:a16="http://schemas.microsoft.com/office/drawing/2014/main" id="{6BB7F52D-59EE-0834-167C-700E0E29ABFE}"/>
              </a:ext>
            </a:extLst>
          </p:cNvPr>
          <p:cNvPicPr>
            <a:picLocks noChangeAspect="1"/>
          </p:cNvPicPr>
          <p:nvPr/>
        </p:nvPicPr>
        <p:blipFill>
          <a:blip r:embed="rId4"/>
          <a:stretch>
            <a:fillRect/>
          </a:stretch>
        </p:blipFill>
        <p:spPr>
          <a:xfrm>
            <a:off x="6975615" y="3231268"/>
            <a:ext cx="4748202" cy="2920864"/>
          </a:xfrm>
          <a:prstGeom prst="rect">
            <a:avLst/>
          </a:prstGeom>
        </p:spPr>
      </p:pic>
      <p:sp>
        <p:nvSpPr>
          <p:cNvPr id="14" name="Rechteck 13">
            <a:extLst>
              <a:ext uri="{FF2B5EF4-FFF2-40B4-BE49-F238E27FC236}">
                <a16:creationId xmlns:a16="http://schemas.microsoft.com/office/drawing/2014/main" id="{8806846D-7202-53DA-8D58-EE588663D031}"/>
              </a:ext>
            </a:extLst>
          </p:cNvPr>
          <p:cNvSpPr/>
          <p:nvPr/>
        </p:nvSpPr>
        <p:spPr>
          <a:xfrm>
            <a:off x="8200048" y="5600069"/>
            <a:ext cx="2336720" cy="4973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34012F2B-51E1-6B75-D8D6-B037097A52AB}"/>
              </a:ext>
            </a:extLst>
          </p:cNvPr>
          <p:cNvSpPr/>
          <p:nvPr/>
        </p:nvSpPr>
        <p:spPr>
          <a:xfrm>
            <a:off x="8200047" y="4113480"/>
            <a:ext cx="2760453" cy="73609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1AE31F89-5294-D9FA-3744-978A5A0BC04F}"/>
              </a:ext>
            </a:extLst>
          </p:cNvPr>
          <p:cNvSpPr/>
          <p:nvPr/>
        </p:nvSpPr>
        <p:spPr>
          <a:xfrm>
            <a:off x="11182747" y="570193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Tree>
    <p:extLst>
      <p:ext uri="{BB962C8B-B14F-4D97-AF65-F5344CB8AC3E}">
        <p14:creationId xmlns:p14="http://schemas.microsoft.com/office/powerpoint/2010/main" val="39209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B3CF84EA-4BF6-CF7F-46B0-F95B81814DC6}"/>
              </a:ext>
            </a:extLst>
          </p:cNvPr>
          <p:cNvSpPr txBox="1"/>
          <p:nvPr/>
        </p:nvSpPr>
        <p:spPr>
          <a:xfrm>
            <a:off x="562155" y="1683426"/>
            <a:ext cx="10194985" cy="1477328"/>
          </a:xfrm>
          <a:prstGeom prst="rect">
            <a:avLst/>
          </a:prstGeom>
          <a:noFill/>
        </p:spPr>
        <p:txBody>
          <a:bodyPr wrap="square" rtlCol="0">
            <a:spAutoFit/>
          </a:bodyPr>
          <a:lstStyle/>
          <a:p>
            <a:r>
              <a:rPr lang="de-DE" dirty="0"/>
              <a:t>Für die Installation von </a:t>
            </a:r>
            <a:r>
              <a:rPr lang="de-DE" dirty="0" err="1"/>
              <a:t>Git</a:t>
            </a:r>
            <a:r>
              <a:rPr lang="de-DE" dirty="0"/>
              <a:t> befolgen Sie die folgenden Schritte:</a:t>
            </a:r>
          </a:p>
          <a:p>
            <a:pPr marL="800100" lvl="1" indent="-342900">
              <a:buFont typeface="+mj-lt"/>
              <a:buAutoNum type="arabicPeriod"/>
            </a:pPr>
            <a:r>
              <a:rPr lang="de-DE" dirty="0"/>
              <a:t>Laden Sie sich die aktuellste </a:t>
            </a:r>
            <a:r>
              <a:rPr lang="de-DE" dirty="0" err="1"/>
              <a:t>Git</a:t>
            </a:r>
            <a:r>
              <a:rPr lang="de-DE" dirty="0"/>
              <a:t> Version von der Webseite git-scm.com herunter. Link: </a:t>
            </a:r>
            <a:r>
              <a:rPr lang="de-DE" dirty="0">
                <a:hlinkClick r:id="rId2"/>
              </a:rPr>
              <a:t>https://git-scm.com/download/win</a:t>
            </a:r>
            <a:r>
              <a:rPr lang="de-DE" dirty="0"/>
              <a:t> </a:t>
            </a:r>
          </a:p>
          <a:p>
            <a:pPr marL="800100" lvl="1" indent="-342900">
              <a:buFont typeface="+mj-lt"/>
              <a:buAutoNum type="arabicPeriod"/>
            </a:pPr>
            <a:r>
              <a:rPr lang="de-DE" dirty="0"/>
              <a:t>Öffnen Sie .exe Datei und markieren Sie die gleichen Kästchen, wie auf dem Screenshot. Drücken Sie danach auf </a:t>
            </a:r>
            <a:r>
              <a:rPr lang="de-DE" b="1" dirty="0"/>
              <a:t>Next</a:t>
            </a:r>
            <a:r>
              <a:rPr lang="de-DE" dirty="0"/>
              <a:t>.</a:t>
            </a:r>
          </a:p>
        </p:txBody>
      </p:sp>
      <p:pic>
        <p:nvPicPr>
          <p:cNvPr id="11" name="Grafik 10">
            <a:extLst>
              <a:ext uri="{FF2B5EF4-FFF2-40B4-BE49-F238E27FC236}">
                <a16:creationId xmlns:a16="http://schemas.microsoft.com/office/drawing/2014/main" id="{9B124FD8-D431-D965-2047-52AFE16B02EA}"/>
              </a:ext>
            </a:extLst>
          </p:cNvPr>
          <p:cNvPicPr>
            <a:picLocks noChangeAspect="1"/>
          </p:cNvPicPr>
          <p:nvPr/>
        </p:nvPicPr>
        <p:blipFill>
          <a:blip r:embed="rId3"/>
          <a:stretch>
            <a:fillRect/>
          </a:stretch>
        </p:blipFill>
        <p:spPr>
          <a:xfrm>
            <a:off x="726776" y="4606235"/>
            <a:ext cx="5257800" cy="1047896"/>
          </a:xfrm>
          <a:prstGeom prst="rect">
            <a:avLst/>
          </a:prstGeom>
        </p:spPr>
      </p:pic>
      <p:sp>
        <p:nvSpPr>
          <p:cNvPr id="12" name="Rechteck 11">
            <a:extLst>
              <a:ext uri="{FF2B5EF4-FFF2-40B4-BE49-F238E27FC236}">
                <a16:creationId xmlns:a16="http://schemas.microsoft.com/office/drawing/2014/main" id="{F7F2387E-ED44-56A9-595D-DBE6C18D609D}"/>
              </a:ext>
            </a:extLst>
          </p:cNvPr>
          <p:cNvSpPr/>
          <p:nvPr/>
        </p:nvSpPr>
        <p:spPr>
          <a:xfrm>
            <a:off x="759125" y="5130183"/>
            <a:ext cx="1275273" cy="2657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fik 13">
            <a:extLst>
              <a:ext uri="{FF2B5EF4-FFF2-40B4-BE49-F238E27FC236}">
                <a16:creationId xmlns:a16="http://schemas.microsoft.com/office/drawing/2014/main" id="{8002F926-1977-389A-3D70-4FE68F90A6CD}"/>
              </a:ext>
            </a:extLst>
          </p:cNvPr>
          <p:cNvPicPr>
            <a:picLocks noChangeAspect="1"/>
          </p:cNvPicPr>
          <p:nvPr/>
        </p:nvPicPr>
        <p:blipFill>
          <a:blip r:embed="rId4"/>
          <a:stretch>
            <a:fillRect/>
          </a:stretch>
        </p:blipFill>
        <p:spPr>
          <a:xfrm>
            <a:off x="6955765" y="3053006"/>
            <a:ext cx="4244197" cy="2716208"/>
          </a:xfrm>
          <a:prstGeom prst="rect">
            <a:avLst/>
          </a:prstGeom>
        </p:spPr>
      </p:pic>
      <p:sp>
        <p:nvSpPr>
          <p:cNvPr id="15" name="Rechteck 14">
            <a:extLst>
              <a:ext uri="{FF2B5EF4-FFF2-40B4-BE49-F238E27FC236}">
                <a16:creationId xmlns:a16="http://schemas.microsoft.com/office/drawing/2014/main" id="{3621BDED-D8D7-E89D-2855-D568E5F62798}"/>
              </a:ext>
            </a:extLst>
          </p:cNvPr>
          <p:cNvSpPr/>
          <p:nvPr/>
        </p:nvSpPr>
        <p:spPr>
          <a:xfrm>
            <a:off x="7244749" y="3854924"/>
            <a:ext cx="3666227" cy="13914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hteck 38">
            <a:extLst>
              <a:ext uri="{FF2B5EF4-FFF2-40B4-BE49-F238E27FC236}">
                <a16:creationId xmlns:a16="http://schemas.microsoft.com/office/drawing/2014/main" id="{018DF491-C41B-021F-1BB9-A2D3F98FB9A2}"/>
              </a:ext>
            </a:extLst>
          </p:cNvPr>
          <p:cNvSpPr/>
          <p:nvPr/>
        </p:nvSpPr>
        <p:spPr>
          <a:xfrm>
            <a:off x="4054417" y="535599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40" name="Rechteck 39">
            <a:extLst>
              <a:ext uri="{FF2B5EF4-FFF2-40B4-BE49-F238E27FC236}">
                <a16:creationId xmlns:a16="http://schemas.microsoft.com/office/drawing/2014/main" id="{88D57DF1-97F9-D656-5901-A53239B07B6B}"/>
              </a:ext>
            </a:extLst>
          </p:cNvPr>
          <p:cNvSpPr/>
          <p:nvPr/>
        </p:nvSpPr>
        <p:spPr>
          <a:xfrm>
            <a:off x="7398589" y="547107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Tree>
    <p:extLst>
      <p:ext uri="{BB962C8B-B14F-4D97-AF65-F5344CB8AC3E}">
        <p14:creationId xmlns:p14="http://schemas.microsoft.com/office/powerpoint/2010/main" val="382285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E34E2021-B273-B964-0E07-BD2F054199F6}"/>
              </a:ext>
            </a:extLst>
          </p:cNvPr>
          <p:cNvSpPr txBox="1"/>
          <p:nvPr/>
        </p:nvSpPr>
        <p:spPr>
          <a:xfrm>
            <a:off x="148087" y="1676967"/>
            <a:ext cx="10772955" cy="923330"/>
          </a:xfrm>
          <a:prstGeom prst="rect">
            <a:avLst/>
          </a:prstGeom>
          <a:noFill/>
        </p:spPr>
        <p:txBody>
          <a:bodyPr wrap="square" rtlCol="0">
            <a:spAutoFit/>
          </a:bodyPr>
          <a:lstStyle/>
          <a:p>
            <a:pPr marL="342900" indent="-342900">
              <a:buFont typeface="+mj-lt"/>
              <a:buAutoNum type="arabicPeriod" startAt="3"/>
            </a:pPr>
            <a:r>
              <a:rPr lang="de-DE" dirty="0"/>
              <a:t>Wählen Sie </a:t>
            </a:r>
            <a:r>
              <a:rPr lang="de-DE" b="1" dirty="0" err="1"/>
              <a:t>Bundled</a:t>
            </a:r>
            <a:r>
              <a:rPr lang="de-DE" b="1" dirty="0"/>
              <a:t> </a:t>
            </a:r>
            <a:r>
              <a:rPr lang="de-DE" b="1" dirty="0" err="1"/>
              <a:t>OpenSSH</a:t>
            </a:r>
            <a:r>
              <a:rPr lang="de-DE" b="1" dirty="0"/>
              <a:t> </a:t>
            </a:r>
            <a:r>
              <a:rPr lang="de-DE" dirty="0"/>
              <a:t>aus und drücken Sie auf </a:t>
            </a:r>
            <a:r>
              <a:rPr lang="de-DE" b="1" dirty="0"/>
              <a:t>Next.</a:t>
            </a:r>
          </a:p>
          <a:p>
            <a:pPr marL="342900" indent="-342900">
              <a:buFont typeface="+mj-lt"/>
              <a:buAutoNum type="arabicPeriod" startAt="3"/>
            </a:pPr>
            <a:r>
              <a:rPr lang="de-DE" dirty="0"/>
              <a:t>Wählen Sie </a:t>
            </a:r>
            <a:r>
              <a:rPr lang="de-DE" b="1" dirty="0"/>
              <a:t>OpenSSL </a:t>
            </a:r>
            <a:r>
              <a:rPr lang="de-DE" b="1" dirty="0" err="1"/>
              <a:t>library</a:t>
            </a:r>
            <a:r>
              <a:rPr lang="de-DE" b="1" dirty="0"/>
              <a:t> </a:t>
            </a:r>
            <a:r>
              <a:rPr lang="de-DE" dirty="0"/>
              <a:t>aus und drücken Sie auf </a:t>
            </a:r>
            <a:r>
              <a:rPr lang="de-DE" b="1" dirty="0"/>
              <a:t>Next.</a:t>
            </a:r>
          </a:p>
          <a:p>
            <a:pPr marL="342900" indent="-342900">
              <a:buFont typeface="+mj-lt"/>
              <a:buAutoNum type="arabicPeriod" startAt="3"/>
            </a:pPr>
            <a:r>
              <a:rPr lang="de-DE" dirty="0"/>
              <a:t>Wählen Sie </a:t>
            </a:r>
            <a:r>
              <a:rPr lang="de-DE" b="1" dirty="0" err="1"/>
              <a:t>Git</a:t>
            </a:r>
            <a:r>
              <a:rPr lang="de-DE" b="1" dirty="0"/>
              <a:t> </a:t>
            </a:r>
            <a:r>
              <a:rPr lang="de-DE" b="1" dirty="0" err="1"/>
              <a:t>from</a:t>
            </a:r>
            <a:r>
              <a:rPr lang="de-DE" b="1" dirty="0"/>
              <a:t> </a:t>
            </a:r>
            <a:r>
              <a:rPr lang="de-DE" b="1" dirty="0" err="1"/>
              <a:t>command</a:t>
            </a:r>
            <a:r>
              <a:rPr lang="de-DE" b="1" dirty="0"/>
              <a:t> </a:t>
            </a:r>
            <a:r>
              <a:rPr lang="de-DE" b="1" dirty="0" err="1"/>
              <a:t>line</a:t>
            </a:r>
            <a:r>
              <a:rPr lang="de-DE" b="1" dirty="0"/>
              <a:t> and also 3rd </a:t>
            </a:r>
            <a:r>
              <a:rPr lang="de-DE" b="1" dirty="0" err="1"/>
              <a:t>party</a:t>
            </a:r>
            <a:r>
              <a:rPr lang="de-DE" b="1" dirty="0"/>
              <a:t> </a:t>
            </a:r>
            <a:r>
              <a:rPr lang="de-DE" b="1" dirty="0" err="1"/>
              <a:t>software</a:t>
            </a:r>
            <a:r>
              <a:rPr lang="de-DE" b="1" dirty="0"/>
              <a:t> </a:t>
            </a:r>
            <a:r>
              <a:rPr lang="de-DE" dirty="0"/>
              <a:t>aus und drücken Sie auf </a:t>
            </a:r>
            <a:r>
              <a:rPr lang="de-DE" b="1" dirty="0"/>
              <a:t>Next</a:t>
            </a:r>
            <a:r>
              <a:rPr lang="de-DE" dirty="0"/>
              <a:t>. </a:t>
            </a:r>
          </a:p>
        </p:txBody>
      </p:sp>
      <p:pic>
        <p:nvPicPr>
          <p:cNvPr id="10" name="Grafik 9">
            <a:extLst>
              <a:ext uri="{FF2B5EF4-FFF2-40B4-BE49-F238E27FC236}">
                <a16:creationId xmlns:a16="http://schemas.microsoft.com/office/drawing/2014/main" id="{BFA1876C-B1D0-1034-B942-242659FB2E74}"/>
              </a:ext>
            </a:extLst>
          </p:cNvPr>
          <p:cNvPicPr>
            <a:picLocks noChangeAspect="1"/>
          </p:cNvPicPr>
          <p:nvPr/>
        </p:nvPicPr>
        <p:blipFill>
          <a:blip r:embed="rId2"/>
          <a:stretch>
            <a:fillRect/>
          </a:stretch>
        </p:blipFill>
        <p:spPr>
          <a:xfrm>
            <a:off x="406989" y="3831557"/>
            <a:ext cx="3096774" cy="2143236"/>
          </a:xfrm>
          <a:prstGeom prst="rect">
            <a:avLst/>
          </a:prstGeom>
        </p:spPr>
      </p:pic>
      <p:pic>
        <p:nvPicPr>
          <p:cNvPr id="11" name="Grafik 10">
            <a:extLst>
              <a:ext uri="{FF2B5EF4-FFF2-40B4-BE49-F238E27FC236}">
                <a16:creationId xmlns:a16="http://schemas.microsoft.com/office/drawing/2014/main" id="{EE0D0CC1-D1AD-1875-F878-4F77FA18292B}"/>
              </a:ext>
            </a:extLst>
          </p:cNvPr>
          <p:cNvPicPr>
            <a:picLocks noChangeAspect="1"/>
          </p:cNvPicPr>
          <p:nvPr/>
        </p:nvPicPr>
        <p:blipFill>
          <a:blip r:embed="rId3"/>
          <a:stretch>
            <a:fillRect/>
          </a:stretch>
        </p:blipFill>
        <p:spPr>
          <a:xfrm>
            <a:off x="4543245" y="3734451"/>
            <a:ext cx="2784894" cy="2240342"/>
          </a:xfrm>
          <a:prstGeom prst="rect">
            <a:avLst/>
          </a:prstGeom>
        </p:spPr>
      </p:pic>
      <p:pic>
        <p:nvPicPr>
          <p:cNvPr id="12" name="Grafik 11">
            <a:extLst>
              <a:ext uri="{FF2B5EF4-FFF2-40B4-BE49-F238E27FC236}">
                <a16:creationId xmlns:a16="http://schemas.microsoft.com/office/drawing/2014/main" id="{4AD6317F-695B-96B2-3640-3FDB41A3796E}"/>
              </a:ext>
            </a:extLst>
          </p:cNvPr>
          <p:cNvPicPr>
            <a:picLocks noChangeAspect="1"/>
          </p:cNvPicPr>
          <p:nvPr/>
        </p:nvPicPr>
        <p:blipFill>
          <a:blip r:embed="rId4"/>
          <a:stretch>
            <a:fillRect/>
          </a:stretch>
        </p:blipFill>
        <p:spPr>
          <a:xfrm>
            <a:off x="8031192" y="3734451"/>
            <a:ext cx="2784895" cy="2240342"/>
          </a:xfrm>
          <a:prstGeom prst="rect">
            <a:avLst/>
          </a:prstGeom>
        </p:spPr>
      </p:pic>
      <p:sp>
        <p:nvSpPr>
          <p:cNvPr id="13" name="Rechteck 12">
            <a:extLst>
              <a:ext uri="{FF2B5EF4-FFF2-40B4-BE49-F238E27FC236}">
                <a16:creationId xmlns:a16="http://schemas.microsoft.com/office/drawing/2014/main" id="{03F8E94D-EC68-3E32-6D4B-410535A73853}"/>
              </a:ext>
            </a:extLst>
          </p:cNvPr>
          <p:cNvSpPr/>
          <p:nvPr/>
        </p:nvSpPr>
        <p:spPr>
          <a:xfrm>
            <a:off x="3124201" y="383155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4" name="Rechteck 13">
            <a:extLst>
              <a:ext uri="{FF2B5EF4-FFF2-40B4-BE49-F238E27FC236}">
                <a16:creationId xmlns:a16="http://schemas.microsoft.com/office/drawing/2014/main" id="{02674A84-7327-E98C-CC8D-6BD69D9A4369}"/>
              </a:ext>
            </a:extLst>
          </p:cNvPr>
          <p:cNvSpPr/>
          <p:nvPr/>
        </p:nvSpPr>
        <p:spPr>
          <a:xfrm>
            <a:off x="6948577" y="391618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5" name="Rechteck 14">
            <a:extLst>
              <a:ext uri="{FF2B5EF4-FFF2-40B4-BE49-F238E27FC236}">
                <a16:creationId xmlns:a16="http://schemas.microsoft.com/office/drawing/2014/main" id="{6BEC1622-D3DA-95E2-523C-471E02F0D03F}"/>
              </a:ext>
            </a:extLst>
          </p:cNvPr>
          <p:cNvSpPr/>
          <p:nvPr/>
        </p:nvSpPr>
        <p:spPr>
          <a:xfrm>
            <a:off x="10436525" y="373445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3" name="Rechteck 2">
            <a:extLst>
              <a:ext uri="{FF2B5EF4-FFF2-40B4-BE49-F238E27FC236}">
                <a16:creationId xmlns:a16="http://schemas.microsoft.com/office/drawing/2014/main" id="{4D72B376-82C0-491E-800E-B89955DAFB47}"/>
              </a:ext>
            </a:extLst>
          </p:cNvPr>
          <p:cNvSpPr/>
          <p:nvPr/>
        </p:nvSpPr>
        <p:spPr>
          <a:xfrm>
            <a:off x="562154" y="4270175"/>
            <a:ext cx="1522565" cy="4332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E98B3C75-450D-23A6-A9E6-F92493F27965}"/>
              </a:ext>
            </a:extLst>
          </p:cNvPr>
          <p:cNvSpPr/>
          <p:nvPr/>
        </p:nvSpPr>
        <p:spPr>
          <a:xfrm>
            <a:off x="4597958" y="4312490"/>
            <a:ext cx="2054472" cy="3486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A183AA7A-21BB-1851-94E0-3BF73A010476}"/>
              </a:ext>
            </a:extLst>
          </p:cNvPr>
          <p:cNvSpPr/>
          <p:nvPr/>
        </p:nvSpPr>
        <p:spPr>
          <a:xfrm>
            <a:off x="8153400" y="4703409"/>
            <a:ext cx="2662687" cy="670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78686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4439</Words>
  <Application>Microsoft Office PowerPoint</Application>
  <PresentationFormat>Breitbild</PresentationFormat>
  <Paragraphs>503</Paragraphs>
  <Slides>52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52</vt:i4>
      </vt:variant>
    </vt:vector>
  </HeadingPairs>
  <TitlesOfParts>
    <vt:vector size="55" baseType="lpstr">
      <vt:lpstr>Arial</vt:lpstr>
      <vt:lpstr>Calibri</vt:lpstr>
      <vt:lpstr>Office</vt:lpstr>
      <vt:lpstr>Übung 0 – Einrichtung der Entwicklungsumgebung </vt:lpstr>
      <vt:lpstr>Agenda</vt:lpstr>
      <vt:lpstr>1 Beschreibung der Fallstudie</vt:lpstr>
      <vt:lpstr>2 Aufgabenstellung</vt:lpstr>
      <vt:lpstr>3 Lernziele </vt:lpstr>
      <vt:lpstr>4.1 Herunterladen der benötigten Unterlagen und Ordnerorganisation</vt:lpstr>
      <vt:lpstr>4.2 Installation von Python und Git</vt:lpstr>
      <vt:lpstr>4.2 Installation von Python und Git</vt:lpstr>
      <vt:lpstr>4.2 Installation von Python und Git</vt:lpstr>
      <vt:lpstr>4.2 Installation von Python und Git</vt:lpstr>
      <vt:lpstr>4.2 Installation von Python und Git</vt:lpstr>
      <vt:lpstr>Lernziele </vt:lpstr>
      <vt:lpstr>4.3 Installation von PyCharm</vt:lpstr>
      <vt:lpstr>4.3 Installation von PyCharm</vt:lpstr>
      <vt:lpstr>4.3 Installation von PyCharm</vt:lpstr>
      <vt:lpstr>4.3 Installation von PyCharm</vt:lpstr>
      <vt:lpstr>4.3 Installation von PyCharm</vt:lpstr>
      <vt:lpstr>4.3 Installation von PyCharm</vt:lpstr>
      <vt:lpstr>Lernziele </vt:lpstr>
      <vt:lpstr>4.4 Installation von Microsoft SQL Server Management Studio (SSMS)</vt:lpstr>
      <vt:lpstr>Lernziele </vt:lpstr>
      <vt:lpstr>4.5 Einrichtung der Azure SQL Datenbank</vt:lpstr>
      <vt:lpstr>4.5 Einrichtung der Azure SQL Datenbank</vt:lpstr>
      <vt:lpstr>4.5 Einrichtung der Azure SQL Datenbank</vt:lpstr>
      <vt:lpstr>4.5 Einrichtung der Azure SQL Datenbank</vt:lpstr>
      <vt:lpstr>4.5 Einrichtung der Azure SQL Datenbank</vt:lpstr>
      <vt:lpstr>4.5 Einrichtung der Azure SQL Datenbank </vt:lpstr>
      <vt:lpstr>Lernziele </vt:lpstr>
      <vt:lpstr>4.6 Installation von dbt und AutomateDV</vt:lpstr>
      <vt:lpstr>4.6 Installation von dbt und AutomateDV</vt:lpstr>
      <vt:lpstr>4.6 Installation von dbt und AutomateDV</vt:lpstr>
      <vt:lpstr>4.6 Installation von dbt und AutomateDV</vt:lpstr>
      <vt:lpstr>4.6 Installation von dbt und AutomateDV</vt:lpstr>
      <vt:lpstr>4.6 Installation von dbt und AutomateDV</vt:lpstr>
      <vt:lpstr>4.6 Installation von dbt und AutomateDV</vt:lpstr>
      <vt:lpstr>4.6 Installation von dbt und AutomateDV</vt:lpstr>
      <vt:lpstr>Lernziele </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Lernziele </vt:lpstr>
      <vt:lpstr>Frage </vt:lpstr>
      <vt:lpstr>Endergebnis in GitHub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 0 – Einrichtung der Entwicklungsumgebung </dc:title>
  <dc:creator>Marc Sutjipto</dc:creator>
  <cp:lastModifiedBy>Marc Sutjipto</cp:lastModifiedBy>
  <cp:revision>1</cp:revision>
  <dcterms:created xsi:type="dcterms:W3CDTF">2023-07-26T13:33:23Z</dcterms:created>
  <dcterms:modified xsi:type="dcterms:W3CDTF">2023-08-16T21:17:09Z</dcterms:modified>
</cp:coreProperties>
</file>