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257" r:id="rId2"/>
    <p:sldId id="263" r:id="rId3"/>
    <p:sldId id="264" r:id="rId4"/>
    <p:sldId id="265" r:id="rId5"/>
    <p:sldId id="266" r:id="rId6"/>
    <p:sldId id="313" r:id="rId7"/>
    <p:sldId id="267" r:id="rId8"/>
    <p:sldId id="269" r:id="rId9"/>
    <p:sldId id="270" r:id="rId10"/>
    <p:sldId id="271" r:id="rId11"/>
    <p:sldId id="283" r:id="rId12"/>
    <p:sldId id="272" r:id="rId13"/>
    <p:sldId id="273" r:id="rId14"/>
    <p:sldId id="285" r:id="rId15"/>
    <p:sldId id="286" r:id="rId16"/>
    <p:sldId id="287" r:id="rId17"/>
    <p:sldId id="314" r:id="rId18"/>
    <p:sldId id="274" r:id="rId19"/>
    <p:sldId id="275" r:id="rId20"/>
    <p:sldId id="276" r:id="rId21"/>
    <p:sldId id="277" r:id="rId22"/>
    <p:sldId id="278" r:id="rId23"/>
    <p:sldId id="279" r:id="rId24"/>
    <p:sldId id="280" r:id="rId25"/>
    <p:sldId id="281"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15" r:id="rId44"/>
    <p:sldId id="289" r:id="rId45"/>
    <p:sldId id="282" r:id="rId46"/>
    <p:sldId id="309" r:id="rId47"/>
    <p:sldId id="310" r:id="rId48"/>
    <p:sldId id="308" r:id="rId49"/>
    <p:sldId id="31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autoAdjust="0"/>
    <p:restoredTop sz="94660"/>
  </p:normalViewPr>
  <p:slideViewPr>
    <p:cSldViewPr snapToGrid="0">
      <p:cViewPr varScale="1">
        <p:scale>
          <a:sx n="111" d="100"/>
          <a:sy n="111" d="100"/>
        </p:scale>
        <p:origin x="2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 ." userId="f47a965ea1acffd0" providerId="LiveId" clId="{E37DC7F9-4F6D-4718-A3F2-CBEC04A05420}"/>
    <pc:docChg chg="undo custSel addSld delSld modSld sldOrd modMainMaster">
      <pc:chgData name="Marc ." userId="f47a965ea1acffd0" providerId="LiveId" clId="{E37DC7F9-4F6D-4718-A3F2-CBEC04A05420}" dt="2023-08-07T18:17:19.766" v="25821" actId="20577"/>
      <pc:docMkLst>
        <pc:docMk/>
      </pc:docMkLst>
      <pc:sldChg chg="addSp delSp modSp mod">
        <pc:chgData name="Marc ." userId="f47a965ea1acffd0" providerId="LiveId" clId="{E37DC7F9-4F6D-4718-A3F2-CBEC04A05420}" dt="2023-08-04T23:29:55.986" v="24383" actId="20577"/>
        <pc:sldMkLst>
          <pc:docMk/>
          <pc:sldMk cId="1868744563" sldId="263"/>
        </pc:sldMkLst>
        <pc:spChg chg="mod">
          <ac:chgData name="Marc ." userId="f47a965ea1acffd0" providerId="LiveId" clId="{E37DC7F9-4F6D-4718-A3F2-CBEC04A05420}" dt="2023-08-02T12:45:43.937" v="5" actId="20577"/>
          <ac:spMkLst>
            <pc:docMk/>
            <pc:sldMk cId="1868744563" sldId="263"/>
            <ac:spMk id="2" creationId="{AC99443F-3CFB-7566-2A2F-359F62472EC0}"/>
          </ac:spMkLst>
        </pc:spChg>
        <pc:spChg chg="add del mod">
          <ac:chgData name="Marc ." userId="f47a965ea1acffd0" providerId="LiveId" clId="{E37DC7F9-4F6D-4718-A3F2-CBEC04A05420}" dt="2023-08-02T13:24:11.527" v="111" actId="478"/>
          <ac:spMkLst>
            <pc:docMk/>
            <pc:sldMk cId="1868744563" sldId="263"/>
            <ac:spMk id="3" creationId="{88DB2B2F-2AB3-523F-D258-04E807B57251}"/>
          </ac:spMkLst>
        </pc:spChg>
        <pc:spChg chg="add mod">
          <ac:chgData name="Marc ." userId="f47a965ea1acffd0" providerId="LiveId" clId="{E37DC7F9-4F6D-4718-A3F2-CBEC04A05420}" dt="2023-08-04T23:29:55.986" v="24383" actId="20577"/>
          <ac:spMkLst>
            <pc:docMk/>
            <pc:sldMk cId="1868744563" sldId="263"/>
            <ac:spMk id="9" creationId="{EFE23411-5B87-BC12-782A-52684A0C0FEB}"/>
          </ac:spMkLst>
        </pc:spChg>
      </pc:sldChg>
      <pc:sldChg chg="addSp delSp modSp mod">
        <pc:chgData name="Marc ." userId="f47a965ea1acffd0" providerId="LiveId" clId="{E37DC7F9-4F6D-4718-A3F2-CBEC04A05420}" dt="2023-08-07T15:52:22.992" v="25816" actId="20577"/>
        <pc:sldMkLst>
          <pc:docMk/>
          <pc:sldMk cId="759927744" sldId="264"/>
        </pc:sldMkLst>
        <pc:spChg chg="mod">
          <ac:chgData name="Marc ." userId="f47a965ea1acffd0" providerId="LiveId" clId="{E37DC7F9-4F6D-4718-A3F2-CBEC04A05420}" dt="2023-08-04T23:35:14.221" v="24507" actId="20577"/>
          <ac:spMkLst>
            <pc:docMk/>
            <pc:sldMk cId="759927744" sldId="264"/>
            <ac:spMk id="2" creationId="{AC99443F-3CFB-7566-2A2F-359F62472EC0}"/>
          </ac:spMkLst>
        </pc:spChg>
        <pc:spChg chg="add mod">
          <ac:chgData name="Marc ." userId="f47a965ea1acffd0" providerId="LiveId" clId="{E37DC7F9-4F6D-4718-A3F2-CBEC04A05420}" dt="2023-08-07T15:52:22.992" v="25816" actId="20577"/>
          <ac:spMkLst>
            <pc:docMk/>
            <pc:sldMk cId="759927744" sldId="264"/>
            <ac:spMk id="3" creationId="{3D1DB3F9-F6BB-C472-62EC-C9484C59DC5D}"/>
          </ac:spMkLst>
        </pc:spChg>
        <pc:spChg chg="add del mod">
          <ac:chgData name="Marc ." userId="f47a965ea1acffd0" providerId="LiveId" clId="{E37DC7F9-4F6D-4718-A3F2-CBEC04A05420}" dt="2023-08-02T13:32:25.364" v="1381"/>
          <ac:spMkLst>
            <pc:docMk/>
            <pc:sldMk cId="759927744" sldId="264"/>
            <ac:spMk id="9" creationId="{2D796584-7A1F-9A98-9C64-649FF4AB936D}"/>
          </ac:spMkLst>
        </pc:spChg>
        <pc:spChg chg="add mod ord">
          <ac:chgData name="Marc ." userId="f47a965ea1acffd0" providerId="LiveId" clId="{E37DC7F9-4F6D-4718-A3F2-CBEC04A05420}" dt="2023-08-04T23:48:14.342" v="24514" actId="14100"/>
          <ac:spMkLst>
            <pc:docMk/>
            <pc:sldMk cId="759927744" sldId="264"/>
            <ac:spMk id="10" creationId="{60CEF84C-B48B-B808-8DDA-2882B8BA79FF}"/>
          </ac:spMkLst>
        </pc:spChg>
      </pc:sldChg>
      <pc:sldChg chg="addSp delSp modSp mod">
        <pc:chgData name="Marc ." userId="f47a965ea1acffd0" providerId="LiveId" clId="{E37DC7F9-4F6D-4718-A3F2-CBEC04A05420}" dt="2023-08-07T18:17:19.766" v="25821" actId="20577"/>
        <pc:sldMkLst>
          <pc:docMk/>
          <pc:sldMk cId="2859941529" sldId="265"/>
        </pc:sldMkLst>
        <pc:spChg chg="mod">
          <ac:chgData name="Marc ." userId="f47a965ea1acffd0" providerId="LiveId" clId="{E37DC7F9-4F6D-4718-A3F2-CBEC04A05420}" dt="2023-08-02T13:33:23.521" v="1447" actId="20577"/>
          <ac:spMkLst>
            <pc:docMk/>
            <pc:sldMk cId="2859941529" sldId="265"/>
            <ac:spMk id="2" creationId="{AC99443F-3CFB-7566-2A2F-359F62472EC0}"/>
          </ac:spMkLst>
        </pc:spChg>
        <pc:spChg chg="add del mod">
          <ac:chgData name="Marc ." userId="f47a965ea1acffd0" providerId="LiveId" clId="{E37DC7F9-4F6D-4718-A3F2-CBEC04A05420}" dt="2023-08-02T13:33:44.679" v="1449" actId="478"/>
          <ac:spMkLst>
            <pc:docMk/>
            <pc:sldMk cId="2859941529" sldId="265"/>
            <ac:spMk id="3" creationId="{144AA09D-A0D4-9321-1894-8B9800DB8BF1}"/>
          </ac:spMkLst>
        </pc:spChg>
        <pc:spChg chg="add del mod">
          <ac:chgData name="Marc ." userId="f47a965ea1acffd0" providerId="LiveId" clId="{E37DC7F9-4F6D-4718-A3F2-CBEC04A05420}" dt="2023-08-02T13:33:46.652" v="1450" actId="478"/>
          <ac:spMkLst>
            <pc:docMk/>
            <pc:sldMk cId="2859941529" sldId="265"/>
            <ac:spMk id="10" creationId="{94B7EF96-92D1-75F4-C373-21416F0F9B65}"/>
          </ac:spMkLst>
        </pc:spChg>
        <pc:spChg chg="add mod">
          <ac:chgData name="Marc ." userId="f47a965ea1acffd0" providerId="LiveId" clId="{E37DC7F9-4F6D-4718-A3F2-CBEC04A05420}" dt="2023-08-07T18:17:16.955" v="25820" actId="20577"/>
          <ac:spMkLst>
            <pc:docMk/>
            <pc:sldMk cId="2859941529" sldId="265"/>
            <ac:spMk id="14" creationId="{61C5BF67-9311-46B5-3EC1-E86853F9F186}"/>
          </ac:spMkLst>
        </pc:spChg>
        <pc:spChg chg="add mod">
          <ac:chgData name="Marc ." userId="f47a965ea1acffd0" providerId="LiveId" clId="{E37DC7F9-4F6D-4718-A3F2-CBEC04A05420}" dt="2023-08-07T18:17:19.766" v="25821" actId="20577"/>
          <ac:spMkLst>
            <pc:docMk/>
            <pc:sldMk cId="2859941529" sldId="265"/>
            <ac:spMk id="15" creationId="{430F7814-6EBC-20A0-E064-256B2E848A45}"/>
          </ac:spMkLst>
        </pc:spChg>
        <pc:spChg chg="add del mod">
          <ac:chgData name="Marc ." userId="f47a965ea1acffd0" providerId="LiveId" clId="{E37DC7F9-4F6D-4718-A3F2-CBEC04A05420}" dt="2023-08-02T13:36:31.885" v="1848" actId="478"/>
          <ac:spMkLst>
            <pc:docMk/>
            <pc:sldMk cId="2859941529" sldId="265"/>
            <ac:spMk id="16" creationId="{7D623F18-52EA-A915-D0AB-366E20885903}"/>
          </ac:spMkLst>
        </pc:spChg>
        <pc:spChg chg="add del mod">
          <ac:chgData name="Marc ." userId="f47a965ea1acffd0" providerId="LiveId" clId="{E37DC7F9-4F6D-4718-A3F2-CBEC04A05420}" dt="2023-08-02T13:35:31.526" v="1680"/>
          <ac:spMkLst>
            <pc:docMk/>
            <pc:sldMk cId="2859941529" sldId="265"/>
            <ac:spMk id="20" creationId="{BF78D384-D671-2CF7-22CA-A1854085DE4E}"/>
          </ac:spMkLst>
        </pc:spChg>
        <pc:spChg chg="add del mod">
          <ac:chgData name="Marc ." userId="f47a965ea1acffd0" providerId="LiveId" clId="{E37DC7F9-4F6D-4718-A3F2-CBEC04A05420}" dt="2023-08-02T13:35:31.526" v="1680"/>
          <ac:spMkLst>
            <pc:docMk/>
            <pc:sldMk cId="2859941529" sldId="265"/>
            <ac:spMk id="21" creationId="{570590E4-38A8-5BDC-3AF9-0A373C114BC6}"/>
          </ac:spMkLst>
        </pc:spChg>
        <pc:spChg chg="add del mod">
          <ac:chgData name="Marc ." userId="f47a965ea1acffd0" providerId="LiveId" clId="{E37DC7F9-4F6D-4718-A3F2-CBEC04A05420}" dt="2023-08-02T13:35:31.526" v="1680"/>
          <ac:spMkLst>
            <pc:docMk/>
            <pc:sldMk cId="2859941529" sldId="265"/>
            <ac:spMk id="22" creationId="{E74766F5-1F91-E537-DD3C-DDB992DD8823}"/>
          </ac:spMkLst>
        </pc:spChg>
        <pc:spChg chg="add mod">
          <ac:chgData name="Marc ." userId="f47a965ea1acffd0" providerId="LiveId" clId="{E37DC7F9-4F6D-4718-A3F2-CBEC04A05420}" dt="2023-08-04T23:51:33.346" v="24785" actId="20577"/>
          <ac:spMkLst>
            <pc:docMk/>
            <pc:sldMk cId="2859941529" sldId="265"/>
            <ac:spMk id="24" creationId="{DF5946A1-EBDD-025A-2F36-28A525A9DEF5}"/>
          </ac:spMkLst>
        </pc:spChg>
        <pc:spChg chg="add mod">
          <ac:chgData name="Marc ." userId="f47a965ea1acffd0" providerId="LiveId" clId="{E37DC7F9-4F6D-4718-A3F2-CBEC04A05420}" dt="2023-08-02T13:37:21.446" v="1902" actId="1076"/>
          <ac:spMkLst>
            <pc:docMk/>
            <pc:sldMk cId="2859941529" sldId="265"/>
            <ac:spMk id="26" creationId="{FFFD0031-0EDC-CEBA-D413-546671A72F19}"/>
          </ac:spMkLst>
        </pc:spChg>
        <pc:picChg chg="add mod">
          <ac:chgData name="Marc ." userId="f47a965ea1acffd0" providerId="LiveId" clId="{E37DC7F9-4F6D-4718-A3F2-CBEC04A05420}" dt="2023-08-02T13:33:57.753" v="1451"/>
          <ac:picMkLst>
            <pc:docMk/>
            <pc:sldMk cId="2859941529" sldId="265"/>
            <ac:picMk id="11" creationId="{60BDD10F-9D3A-F0C1-4271-D1ECC2C8DF16}"/>
          </ac:picMkLst>
        </pc:picChg>
        <pc:picChg chg="add mod">
          <ac:chgData name="Marc ." userId="f47a965ea1acffd0" providerId="LiveId" clId="{E37DC7F9-4F6D-4718-A3F2-CBEC04A05420}" dt="2023-08-04T23:50:17.933" v="24597" actId="1076"/>
          <ac:picMkLst>
            <pc:docMk/>
            <pc:sldMk cId="2859941529" sldId="265"/>
            <ac:picMk id="12" creationId="{E5D44A89-A79B-233B-3FB5-52D7977346E1}"/>
          </ac:picMkLst>
        </pc:picChg>
        <pc:picChg chg="add del mod">
          <ac:chgData name="Marc ." userId="f47a965ea1acffd0" providerId="LiveId" clId="{E37DC7F9-4F6D-4718-A3F2-CBEC04A05420}" dt="2023-08-02T13:36:28.827" v="1847" actId="478"/>
          <ac:picMkLst>
            <pc:docMk/>
            <pc:sldMk cId="2859941529" sldId="265"/>
            <ac:picMk id="13" creationId="{0F90AB9C-AE7D-3AAF-69B3-1F8AB808AB02}"/>
          </ac:picMkLst>
        </pc:picChg>
        <pc:picChg chg="add del mod">
          <ac:chgData name="Marc ." userId="f47a965ea1acffd0" providerId="LiveId" clId="{E37DC7F9-4F6D-4718-A3F2-CBEC04A05420}" dt="2023-08-02T13:35:31.526" v="1680"/>
          <ac:picMkLst>
            <pc:docMk/>
            <pc:sldMk cId="2859941529" sldId="265"/>
            <ac:picMk id="17" creationId="{B7453089-9D48-1A89-0296-B05E8AF78758}"/>
          </ac:picMkLst>
        </pc:picChg>
        <pc:picChg chg="add del mod">
          <ac:chgData name="Marc ." userId="f47a965ea1acffd0" providerId="LiveId" clId="{E37DC7F9-4F6D-4718-A3F2-CBEC04A05420}" dt="2023-08-02T13:35:31.526" v="1680"/>
          <ac:picMkLst>
            <pc:docMk/>
            <pc:sldMk cId="2859941529" sldId="265"/>
            <ac:picMk id="18" creationId="{4D96D913-A5E5-7585-E96D-E900080987FA}"/>
          </ac:picMkLst>
        </pc:picChg>
        <pc:picChg chg="add del mod">
          <ac:chgData name="Marc ." userId="f47a965ea1acffd0" providerId="LiveId" clId="{E37DC7F9-4F6D-4718-A3F2-CBEC04A05420}" dt="2023-08-02T13:35:31.526" v="1680"/>
          <ac:picMkLst>
            <pc:docMk/>
            <pc:sldMk cId="2859941529" sldId="265"/>
            <ac:picMk id="19" creationId="{924A0E3C-1B84-B2EE-8627-81A30D9CADD6}"/>
          </ac:picMkLst>
        </pc:picChg>
        <pc:picChg chg="add mod">
          <ac:chgData name="Marc ." userId="f47a965ea1acffd0" providerId="LiveId" clId="{E37DC7F9-4F6D-4718-A3F2-CBEC04A05420}" dt="2023-08-02T16:14:28.042" v="3382" actId="1076"/>
          <ac:picMkLst>
            <pc:docMk/>
            <pc:sldMk cId="2859941529" sldId="265"/>
            <ac:picMk id="23" creationId="{A0A0C9C2-1487-C3F9-46D3-E2B2B129AB01}"/>
          </ac:picMkLst>
        </pc:picChg>
        <pc:picChg chg="add mod">
          <ac:chgData name="Marc ." userId="f47a965ea1acffd0" providerId="LiveId" clId="{E37DC7F9-4F6D-4718-A3F2-CBEC04A05420}" dt="2023-08-02T13:37:21.446" v="1902" actId="1076"/>
          <ac:picMkLst>
            <pc:docMk/>
            <pc:sldMk cId="2859941529" sldId="265"/>
            <ac:picMk id="25" creationId="{A9F010C0-9144-037A-2A59-ECA5B3FB9039}"/>
          </ac:picMkLst>
        </pc:picChg>
      </pc:sldChg>
      <pc:sldChg chg="addSp delSp modSp mod">
        <pc:chgData name="Marc ." userId="f47a965ea1acffd0" providerId="LiveId" clId="{E37DC7F9-4F6D-4718-A3F2-CBEC04A05420}" dt="2023-08-07T16:01:48.144" v="25819"/>
        <pc:sldMkLst>
          <pc:docMk/>
          <pc:sldMk cId="2059120690" sldId="266"/>
        </pc:sldMkLst>
        <pc:spChg chg="mod">
          <ac:chgData name="Marc ." userId="f47a965ea1acffd0" providerId="LiveId" clId="{E37DC7F9-4F6D-4718-A3F2-CBEC04A05420}" dt="2023-08-02T13:37:45.839" v="1939" actId="20577"/>
          <ac:spMkLst>
            <pc:docMk/>
            <pc:sldMk cId="2059120690" sldId="266"/>
            <ac:spMk id="2" creationId="{AC99443F-3CFB-7566-2A2F-359F62472EC0}"/>
          </ac:spMkLst>
        </pc:spChg>
        <pc:spChg chg="add mod">
          <ac:chgData name="Marc ." userId="f47a965ea1acffd0" providerId="LiveId" clId="{E37DC7F9-4F6D-4718-A3F2-CBEC04A05420}" dt="2023-08-07T16:01:46.916" v="25818" actId="20577"/>
          <ac:spMkLst>
            <pc:docMk/>
            <pc:sldMk cId="2059120690" sldId="266"/>
            <ac:spMk id="3" creationId="{EA0E6E4D-85DD-7B00-9908-E96F2A547C32}"/>
          </ac:spMkLst>
        </pc:spChg>
        <pc:spChg chg="add mod">
          <ac:chgData name="Marc ." userId="f47a965ea1acffd0" providerId="LiveId" clId="{E37DC7F9-4F6D-4718-A3F2-CBEC04A05420}" dt="2023-08-04T23:33:27.865" v="24412" actId="20577"/>
          <ac:spMkLst>
            <pc:docMk/>
            <pc:sldMk cId="2059120690" sldId="266"/>
            <ac:spMk id="9" creationId="{C7782DC0-4925-68B7-62E2-A29DFB9B3350}"/>
          </ac:spMkLst>
        </pc:spChg>
        <pc:spChg chg="add mod">
          <ac:chgData name="Marc ." userId="f47a965ea1acffd0" providerId="LiveId" clId="{E37DC7F9-4F6D-4718-A3F2-CBEC04A05420}" dt="2023-08-04T23:33:58.031" v="24450" actId="1076"/>
          <ac:spMkLst>
            <pc:docMk/>
            <pc:sldMk cId="2059120690" sldId="266"/>
            <ac:spMk id="10" creationId="{7283A41E-904A-7314-5A06-A5582B6B4F0D}"/>
          </ac:spMkLst>
        </pc:spChg>
        <pc:spChg chg="add mod">
          <ac:chgData name="Marc ." userId="f47a965ea1acffd0" providerId="LiveId" clId="{E37DC7F9-4F6D-4718-A3F2-CBEC04A05420}" dt="2023-08-04T23:34:15.154" v="24461" actId="1076"/>
          <ac:spMkLst>
            <pc:docMk/>
            <pc:sldMk cId="2059120690" sldId="266"/>
            <ac:spMk id="11" creationId="{26BFA77D-BE85-FB2F-7819-4E08127B6840}"/>
          </ac:spMkLst>
        </pc:spChg>
        <pc:spChg chg="add mod">
          <ac:chgData name="Marc ." userId="f47a965ea1acffd0" providerId="LiveId" clId="{E37DC7F9-4F6D-4718-A3F2-CBEC04A05420}" dt="2023-08-07T16:01:48.144" v="25819"/>
          <ac:spMkLst>
            <pc:docMk/>
            <pc:sldMk cId="2059120690" sldId="266"/>
            <ac:spMk id="12" creationId="{3E8C4722-9EC7-EE7E-0B5B-A637F8301BAA}"/>
          </ac:spMkLst>
        </pc:spChg>
        <pc:spChg chg="add mod">
          <ac:chgData name="Marc ." userId="f47a965ea1acffd0" providerId="LiveId" clId="{E37DC7F9-4F6D-4718-A3F2-CBEC04A05420}" dt="2023-08-02T16:38:08.039" v="4621" actId="1076"/>
          <ac:spMkLst>
            <pc:docMk/>
            <pc:sldMk cId="2059120690" sldId="266"/>
            <ac:spMk id="27" creationId="{1C684EB8-B4F4-8FF7-3A20-0809C9D3B816}"/>
          </ac:spMkLst>
        </pc:spChg>
        <pc:spChg chg="add mod">
          <ac:chgData name="Marc ." userId="f47a965ea1acffd0" providerId="LiveId" clId="{E37DC7F9-4F6D-4718-A3F2-CBEC04A05420}" dt="2023-08-02T16:35:33.398" v="4508" actId="1076"/>
          <ac:spMkLst>
            <pc:docMk/>
            <pc:sldMk cId="2059120690" sldId="266"/>
            <ac:spMk id="28" creationId="{39148778-809D-7D64-1FE6-DAAFEE4E0BCD}"/>
          </ac:spMkLst>
        </pc:spChg>
        <pc:spChg chg="add mod">
          <ac:chgData name="Marc ." userId="f47a965ea1acffd0" providerId="LiveId" clId="{E37DC7F9-4F6D-4718-A3F2-CBEC04A05420}" dt="2023-08-02T16:35:53.106" v="4533" actId="1076"/>
          <ac:spMkLst>
            <pc:docMk/>
            <pc:sldMk cId="2059120690" sldId="266"/>
            <ac:spMk id="29" creationId="{26BE7C1A-4E3E-7A35-479A-CEE3241BDB2E}"/>
          </ac:spMkLst>
        </pc:spChg>
        <pc:spChg chg="add mod">
          <ac:chgData name="Marc ." userId="f47a965ea1acffd0" providerId="LiveId" clId="{E37DC7F9-4F6D-4718-A3F2-CBEC04A05420}" dt="2023-08-02T16:35:48.394" v="4532" actId="14100"/>
          <ac:spMkLst>
            <pc:docMk/>
            <pc:sldMk cId="2059120690" sldId="266"/>
            <ac:spMk id="30" creationId="{F1948D9C-0D5D-12E6-C598-6BE84276E0C0}"/>
          </ac:spMkLst>
        </pc:spChg>
        <pc:spChg chg="add mod">
          <ac:chgData name="Marc ." userId="f47a965ea1acffd0" providerId="LiveId" clId="{E37DC7F9-4F6D-4718-A3F2-CBEC04A05420}" dt="2023-08-02T16:36:27.576" v="4541" actId="207"/>
          <ac:spMkLst>
            <pc:docMk/>
            <pc:sldMk cId="2059120690" sldId="266"/>
            <ac:spMk id="31" creationId="{A5F4AE4F-070B-A433-FA7E-A6999D4BB49C}"/>
          </ac:spMkLst>
        </pc:spChg>
        <pc:spChg chg="add mod">
          <ac:chgData name="Marc ." userId="f47a965ea1acffd0" providerId="LiveId" clId="{E37DC7F9-4F6D-4718-A3F2-CBEC04A05420}" dt="2023-08-02T16:36:29.332" v="4542" actId="207"/>
          <ac:spMkLst>
            <pc:docMk/>
            <pc:sldMk cId="2059120690" sldId="266"/>
            <ac:spMk id="32" creationId="{7582C320-C74E-A003-5E20-5D57683FBFE7}"/>
          </ac:spMkLst>
        </pc:spChg>
        <pc:spChg chg="add mod">
          <ac:chgData name="Marc ." userId="f47a965ea1acffd0" providerId="LiveId" clId="{E37DC7F9-4F6D-4718-A3F2-CBEC04A05420}" dt="2023-08-02T16:36:48.546" v="4550" actId="1076"/>
          <ac:spMkLst>
            <pc:docMk/>
            <pc:sldMk cId="2059120690" sldId="266"/>
            <ac:spMk id="33" creationId="{E81BC6A3-9323-188E-1B25-C12FD9B21399}"/>
          </ac:spMkLst>
        </pc:spChg>
        <pc:spChg chg="add mod">
          <ac:chgData name="Marc ." userId="f47a965ea1acffd0" providerId="LiveId" clId="{E37DC7F9-4F6D-4718-A3F2-CBEC04A05420}" dt="2023-08-02T16:37:12.328" v="4591" actId="1076"/>
          <ac:spMkLst>
            <pc:docMk/>
            <pc:sldMk cId="2059120690" sldId="266"/>
            <ac:spMk id="34" creationId="{72B85A84-E323-8D2D-2C8B-0C3712100702}"/>
          </ac:spMkLst>
        </pc:spChg>
        <pc:spChg chg="add mod">
          <ac:chgData name="Marc ." userId="f47a965ea1acffd0" providerId="LiveId" clId="{E37DC7F9-4F6D-4718-A3F2-CBEC04A05420}" dt="2023-08-02T16:37:27.674" v="4614" actId="1076"/>
          <ac:spMkLst>
            <pc:docMk/>
            <pc:sldMk cId="2059120690" sldId="266"/>
            <ac:spMk id="35" creationId="{B34E5227-A000-9707-BBF5-13C0FFA0A3B2}"/>
          </ac:spMkLst>
        </pc:spChg>
        <pc:spChg chg="add mod ord">
          <ac:chgData name="Marc ." userId="f47a965ea1acffd0" providerId="LiveId" clId="{E37DC7F9-4F6D-4718-A3F2-CBEC04A05420}" dt="2023-08-02T16:38:11.167" v="4622" actId="14100"/>
          <ac:spMkLst>
            <pc:docMk/>
            <pc:sldMk cId="2059120690" sldId="266"/>
            <ac:spMk id="36" creationId="{16B98316-9D09-A9F1-D695-D14E3A804CD8}"/>
          </ac:spMkLst>
        </pc:spChg>
        <pc:picChg chg="add del mod">
          <ac:chgData name="Marc ." userId="f47a965ea1acffd0" providerId="LiveId" clId="{E37DC7F9-4F6D-4718-A3F2-CBEC04A05420}" dt="2023-08-02T16:26:14.184" v="4376" actId="478"/>
          <ac:picMkLst>
            <pc:docMk/>
            <pc:sldMk cId="2059120690" sldId="266"/>
            <ac:picMk id="10" creationId="{310BE867-8CFE-5D1F-260E-0D4F968C0C43}"/>
          </ac:picMkLst>
        </pc:picChg>
        <pc:picChg chg="add del mod">
          <ac:chgData name="Marc ." userId="f47a965ea1acffd0" providerId="LiveId" clId="{E37DC7F9-4F6D-4718-A3F2-CBEC04A05420}" dt="2023-08-02T16:26:10.288" v="4370" actId="478"/>
          <ac:picMkLst>
            <pc:docMk/>
            <pc:sldMk cId="2059120690" sldId="266"/>
            <ac:picMk id="12" creationId="{B8A1F35F-AE8F-0CF9-0AF8-814BD1127EDA}"/>
          </ac:picMkLst>
        </pc:picChg>
        <pc:picChg chg="add del mod">
          <ac:chgData name="Marc ." userId="f47a965ea1acffd0" providerId="LiveId" clId="{E37DC7F9-4F6D-4718-A3F2-CBEC04A05420}" dt="2023-08-02T16:26:11.817" v="4372" actId="478"/>
          <ac:picMkLst>
            <pc:docMk/>
            <pc:sldMk cId="2059120690" sldId="266"/>
            <ac:picMk id="14" creationId="{DDD82B73-A034-50C3-D414-51CCD9F463DE}"/>
          </ac:picMkLst>
        </pc:picChg>
        <pc:picChg chg="add mod">
          <ac:chgData name="Marc ." userId="f47a965ea1acffd0" providerId="LiveId" clId="{E37DC7F9-4F6D-4718-A3F2-CBEC04A05420}" dt="2023-08-02T16:35:33.398" v="4508" actId="1076"/>
          <ac:picMkLst>
            <pc:docMk/>
            <pc:sldMk cId="2059120690" sldId="266"/>
            <ac:picMk id="22" creationId="{9026B246-BA1B-4CEF-0F37-C0BB0289F38B}"/>
          </ac:picMkLst>
        </pc:picChg>
        <pc:picChg chg="add mod">
          <ac:chgData name="Marc ." userId="f47a965ea1acffd0" providerId="LiveId" clId="{E37DC7F9-4F6D-4718-A3F2-CBEC04A05420}" dt="2023-08-02T16:35:33.398" v="4508" actId="1076"/>
          <ac:picMkLst>
            <pc:docMk/>
            <pc:sldMk cId="2059120690" sldId="266"/>
            <ac:picMk id="24" creationId="{CBDA6739-DEBA-30D8-90E9-28899590BAB4}"/>
          </ac:picMkLst>
        </pc:picChg>
        <pc:picChg chg="add mod">
          <ac:chgData name="Marc ." userId="f47a965ea1acffd0" providerId="LiveId" clId="{E37DC7F9-4F6D-4718-A3F2-CBEC04A05420}" dt="2023-08-02T16:35:33.398" v="4508" actId="1076"/>
          <ac:picMkLst>
            <pc:docMk/>
            <pc:sldMk cId="2059120690" sldId="266"/>
            <ac:picMk id="26" creationId="{F2A52977-6547-3A8C-2FDD-4C3F7AED69EC}"/>
          </ac:picMkLst>
        </pc:picChg>
        <pc:cxnChg chg="add del mod">
          <ac:chgData name="Marc ." userId="f47a965ea1acffd0" providerId="LiveId" clId="{E37DC7F9-4F6D-4718-A3F2-CBEC04A05420}" dt="2023-08-02T16:26:11.254" v="4371" actId="478"/>
          <ac:cxnSpMkLst>
            <pc:docMk/>
            <pc:sldMk cId="2059120690" sldId="266"/>
            <ac:cxnSpMk id="16" creationId="{6B89C7FE-5B0C-73A2-7815-1AAC13374536}"/>
          </ac:cxnSpMkLst>
        </pc:cxnChg>
        <pc:cxnChg chg="add del mod">
          <ac:chgData name="Marc ." userId="f47a965ea1acffd0" providerId="LiveId" clId="{E37DC7F9-4F6D-4718-A3F2-CBEC04A05420}" dt="2023-08-02T16:26:12.695" v="4373" actId="478"/>
          <ac:cxnSpMkLst>
            <pc:docMk/>
            <pc:sldMk cId="2059120690" sldId="266"/>
            <ac:cxnSpMk id="18" creationId="{410E7F9E-062C-37A3-FC42-A82136EE0D07}"/>
          </ac:cxnSpMkLst>
        </pc:cxnChg>
        <pc:cxnChg chg="add del mod">
          <ac:chgData name="Marc ." userId="f47a965ea1acffd0" providerId="LiveId" clId="{E37DC7F9-4F6D-4718-A3F2-CBEC04A05420}" dt="2023-08-02T16:26:13.122" v="4374" actId="478"/>
          <ac:cxnSpMkLst>
            <pc:docMk/>
            <pc:sldMk cId="2059120690" sldId="266"/>
            <ac:cxnSpMk id="19" creationId="{4E9BAF0C-5805-B9BF-80B4-0A8B5408C7C1}"/>
          </ac:cxnSpMkLst>
        </pc:cxnChg>
        <pc:cxnChg chg="add del mod">
          <ac:chgData name="Marc ." userId="f47a965ea1acffd0" providerId="LiveId" clId="{E37DC7F9-4F6D-4718-A3F2-CBEC04A05420}" dt="2023-08-02T16:26:13.707" v="4375" actId="478"/>
          <ac:cxnSpMkLst>
            <pc:docMk/>
            <pc:sldMk cId="2059120690" sldId="266"/>
            <ac:cxnSpMk id="20" creationId="{362C825D-785F-497F-441F-AF2D98EEBEF9}"/>
          </ac:cxnSpMkLst>
        </pc:cxnChg>
      </pc:sldChg>
      <pc:sldChg chg="addSp modSp add mod">
        <pc:chgData name="Marc ." userId="f47a965ea1acffd0" providerId="LiveId" clId="{E37DC7F9-4F6D-4718-A3F2-CBEC04A05420}" dt="2023-08-05T13:51:48.796" v="25701" actId="113"/>
        <pc:sldMkLst>
          <pc:docMk/>
          <pc:sldMk cId="129897061" sldId="267"/>
        </pc:sldMkLst>
        <pc:spChg chg="mod">
          <ac:chgData name="Marc ." userId="f47a965ea1acffd0" providerId="LiveId" clId="{E37DC7F9-4F6D-4718-A3F2-CBEC04A05420}" dt="2023-08-02T13:41:27.886" v="2064" actId="20577"/>
          <ac:spMkLst>
            <pc:docMk/>
            <pc:sldMk cId="129897061" sldId="267"/>
            <ac:spMk id="2" creationId="{AC99443F-3CFB-7566-2A2F-359F62472EC0}"/>
          </ac:spMkLst>
        </pc:spChg>
        <pc:spChg chg="add mod">
          <ac:chgData name="Marc ." userId="f47a965ea1acffd0" providerId="LiveId" clId="{E37DC7F9-4F6D-4718-A3F2-CBEC04A05420}" dt="2023-08-05T13:51:48.796" v="25701" actId="113"/>
          <ac:spMkLst>
            <pc:docMk/>
            <pc:sldMk cId="129897061" sldId="267"/>
            <ac:spMk id="3" creationId="{CEED2AF3-5BBB-1C4D-67E3-A43E3AE7C046}"/>
          </ac:spMkLst>
        </pc:spChg>
        <pc:spChg chg="add mod">
          <ac:chgData name="Marc ." userId="f47a965ea1acffd0" providerId="LiveId" clId="{E37DC7F9-4F6D-4718-A3F2-CBEC04A05420}" dt="2023-08-03T13:16:29.591" v="22077" actId="1076"/>
          <ac:spMkLst>
            <pc:docMk/>
            <pc:sldMk cId="129897061" sldId="267"/>
            <ac:spMk id="9" creationId="{95E94C0D-BEF9-045B-2C7B-68C8B4019F8E}"/>
          </ac:spMkLst>
        </pc:spChg>
        <pc:spChg chg="add mod">
          <ac:chgData name="Marc ." userId="f47a965ea1acffd0" providerId="LiveId" clId="{E37DC7F9-4F6D-4718-A3F2-CBEC04A05420}" dt="2023-08-02T16:45:03.451" v="5501" actId="14100"/>
          <ac:spMkLst>
            <pc:docMk/>
            <pc:sldMk cId="129897061" sldId="267"/>
            <ac:spMk id="11" creationId="{29F8E651-1177-CBF9-A03A-4ABB8FFBB2DE}"/>
          </ac:spMkLst>
        </pc:spChg>
        <pc:picChg chg="add mod">
          <ac:chgData name="Marc ." userId="f47a965ea1acffd0" providerId="LiveId" clId="{E37DC7F9-4F6D-4718-A3F2-CBEC04A05420}" dt="2023-08-02T16:44:39.422" v="5497" actId="1076"/>
          <ac:picMkLst>
            <pc:docMk/>
            <pc:sldMk cId="129897061" sldId="267"/>
            <ac:picMk id="10" creationId="{5B70D57F-ADFB-6DCA-F80B-5C102A2EC444}"/>
          </ac:picMkLst>
        </pc:picChg>
      </pc:sldChg>
      <pc:sldChg chg="add del">
        <pc:chgData name="Marc ." userId="f47a965ea1acffd0" providerId="LiveId" clId="{E37DC7F9-4F6D-4718-A3F2-CBEC04A05420}" dt="2023-08-02T21:22:32.047" v="22066" actId="47"/>
        <pc:sldMkLst>
          <pc:docMk/>
          <pc:sldMk cId="3009515869" sldId="268"/>
        </pc:sldMkLst>
      </pc:sldChg>
      <pc:sldChg chg="addSp modSp add mod">
        <pc:chgData name="Marc ." userId="f47a965ea1acffd0" providerId="LiveId" clId="{E37DC7F9-4F6D-4718-A3F2-CBEC04A05420}" dt="2023-08-04T23:53:36.399" v="24845" actId="20577"/>
        <pc:sldMkLst>
          <pc:docMk/>
          <pc:sldMk cId="2732109784" sldId="269"/>
        </pc:sldMkLst>
        <pc:spChg chg="add mod">
          <ac:chgData name="Marc ." userId="f47a965ea1acffd0" providerId="LiveId" clId="{E37DC7F9-4F6D-4718-A3F2-CBEC04A05420}" dt="2023-08-04T23:53:36.399" v="24845" actId="20577"/>
          <ac:spMkLst>
            <pc:docMk/>
            <pc:sldMk cId="2732109784" sldId="269"/>
            <ac:spMk id="3" creationId="{19A47F99-7534-4ACF-C34A-1DFAD2ABE274}"/>
          </ac:spMkLst>
        </pc:spChg>
        <pc:spChg chg="add mod">
          <ac:chgData name="Marc ." userId="f47a965ea1acffd0" providerId="LiveId" clId="{E37DC7F9-4F6D-4718-A3F2-CBEC04A05420}" dt="2023-08-02T16:47:33.943" v="5783" actId="1076"/>
          <ac:spMkLst>
            <pc:docMk/>
            <pc:sldMk cId="2732109784" sldId="269"/>
            <ac:spMk id="13" creationId="{E63F6D08-894C-0080-8DAC-7C01A69C944E}"/>
          </ac:spMkLst>
        </pc:spChg>
        <pc:spChg chg="add mod">
          <ac:chgData name="Marc ." userId="f47a965ea1acffd0" providerId="LiveId" clId="{E37DC7F9-4F6D-4718-A3F2-CBEC04A05420}" dt="2023-08-02T16:47:39.983" v="5787" actId="1076"/>
          <ac:spMkLst>
            <pc:docMk/>
            <pc:sldMk cId="2732109784" sldId="269"/>
            <ac:spMk id="14" creationId="{DC782689-D251-209B-5AE3-2FB89C21EFAD}"/>
          </ac:spMkLst>
        </pc:spChg>
        <pc:spChg chg="add mod">
          <ac:chgData name="Marc ." userId="f47a965ea1acffd0" providerId="LiveId" clId="{E37DC7F9-4F6D-4718-A3F2-CBEC04A05420}" dt="2023-08-02T16:48:17.378" v="5794" actId="14100"/>
          <ac:spMkLst>
            <pc:docMk/>
            <pc:sldMk cId="2732109784" sldId="269"/>
            <ac:spMk id="15" creationId="{6911691A-3556-B81E-4AAB-AC9989DC784E}"/>
          </ac:spMkLst>
        </pc:spChg>
        <pc:spChg chg="add mod">
          <ac:chgData name="Marc ." userId="f47a965ea1acffd0" providerId="LiveId" clId="{E37DC7F9-4F6D-4718-A3F2-CBEC04A05420}" dt="2023-08-02T16:48:23.048" v="5797" actId="14100"/>
          <ac:spMkLst>
            <pc:docMk/>
            <pc:sldMk cId="2732109784" sldId="269"/>
            <ac:spMk id="16" creationId="{E98CDE26-2B0E-6CD2-3F1B-2F2A0C13FAF8}"/>
          </ac:spMkLst>
        </pc:spChg>
        <pc:spChg chg="add mod">
          <ac:chgData name="Marc ." userId="f47a965ea1acffd0" providerId="LiveId" clId="{E37DC7F9-4F6D-4718-A3F2-CBEC04A05420}" dt="2023-08-02T16:48:28.639" v="5801" actId="14100"/>
          <ac:spMkLst>
            <pc:docMk/>
            <pc:sldMk cId="2732109784" sldId="269"/>
            <ac:spMk id="17" creationId="{FE9D5EAC-F52E-B434-9F73-E3EC66493C37}"/>
          </ac:spMkLst>
        </pc:spChg>
        <pc:picChg chg="add mod">
          <ac:chgData name="Marc ." userId="f47a965ea1acffd0" providerId="LiveId" clId="{E37DC7F9-4F6D-4718-A3F2-CBEC04A05420}" dt="2023-08-02T16:47:02.206" v="5777" actId="1076"/>
          <ac:picMkLst>
            <pc:docMk/>
            <pc:sldMk cId="2732109784" sldId="269"/>
            <ac:picMk id="10" creationId="{2322A614-EBD2-0381-0A50-F7581FB59563}"/>
          </ac:picMkLst>
        </pc:picChg>
        <pc:picChg chg="add mod">
          <ac:chgData name="Marc ." userId="f47a965ea1acffd0" providerId="LiveId" clId="{E37DC7F9-4F6D-4718-A3F2-CBEC04A05420}" dt="2023-08-02T16:47:16.482" v="5779" actId="1076"/>
          <ac:picMkLst>
            <pc:docMk/>
            <pc:sldMk cId="2732109784" sldId="269"/>
            <ac:picMk id="12" creationId="{C431BCCC-4B83-2128-E92E-90F44570D50E}"/>
          </ac:picMkLst>
        </pc:picChg>
      </pc:sldChg>
      <pc:sldChg chg="addSp delSp modSp add mod">
        <pc:chgData name="Marc ." userId="f47a965ea1acffd0" providerId="LiveId" clId="{E37DC7F9-4F6D-4718-A3F2-CBEC04A05420}" dt="2023-08-04T23:54:56.930" v="24871" actId="14100"/>
        <pc:sldMkLst>
          <pc:docMk/>
          <pc:sldMk cId="611213695" sldId="270"/>
        </pc:sldMkLst>
        <pc:spChg chg="add mod">
          <ac:chgData name="Marc ." userId="f47a965ea1acffd0" providerId="LiveId" clId="{E37DC7F9-4F6D-4718-A3F2-CBEC04A05420}" dt="2023-08-04T23:54:33.689" v="24860" actId="14100"/>
          <ac:spMkLst>
            <pc:docMk/>
            <pc:sldMk cId="611213695" sldId="270"/>
            <ac:spMk id="3" creationId="{25BF8562-A92A-269F-C532-799A4907F58E}"/>
          </ac:spMkLst>
        </pc:spChg>
        <pc:spChg chg="add del mod">
          <ac:chgData name="Marc ." userId="f47a965ea1acffd0" providerId="LiveId" clId="{E37DC7F9-4F6D-4718-A3F2-CBEC04A05420}" dt="2023-08-02T16:50:52.386" v="5827"/>
          <ac:spMkLst>
            <pc:docMk/>
            <pc:sldMk cId="611213695" sldId="270"/>
            <ac:spMk id="3" creationId="{38A15778-BB39-8F56-9195-F269948D7EF1}"/>
          </ac:spMkLst>
        </pc:spChg>
        <pc:spChg chg="add mod">
          <ac:chgData name="Marc ." userId="f47a965ea1acffd0" providerId="LiveId" clId="{E37DC7F9-4F6D-4718-A3F2-CBEC04A05420}" dt="2023-08-04T23:54:44.342" v="24865" actId="14100"/>
          <ac:spMkLst>
            <pc:docMk/>
            <pc:sldMk cId="611213695" sldId="270"/>
            <ac:spMk id="9" creationId="{14723138-8909-AD73-3EE5-B3DF79C4AC64}"/>
          </ac:spMkLst>
        </pc:spChg>
        <pc:spChg chg="add mod">
          <ac:chgData name="Marc ." userId="f47a965ea1acffd0" providerId="LiveId" clId="{E37DC7F9-4F6D-4718-A3F2-CBEC04A05420}" dt="2023-08-04T23:54:19.518" v="24856" actId="113"/>
          <ac:spMkLst>
            <pc:docMk/>
            <pc:sldMk cId="611213695" sldId="270"/>
            <ac:spMk id="11" creationId="{05F4F2CE-CDB3-9DF5-1849-7ED203875061}"/>
          </ac:spMkLst>
        </pc:spChg>
        <pc:spChg chg="add mod">
          <ac:chgData name="Marc ." userId="f47a965ea1acffd0" providerId="LiveId" clId="{E37DC7F9-4F6D-4718-A3F2-CBEC04A05420}" dt="2023-08-04T23:54:50.855" v="24868" actId="14100"/>
          <ac:spMkLst>
            <pc:docMk/>
            <pc:sldMk cId="611213695" sldId="270"/>
            <ac:spMk id="12" creationId="{531F409D-DBEC-4251-BD80-F54814943788}"/>
          </ac:spMkLst>
        </pc:spChg>
        <pc:spChg chg="add mod">
          <ac:chgData name="Marc ." userId="f47a965ea1acffd0" providerId="LiveId" clId="{E37DC7F9-4F6D-4718-A3F2-CBEC04A05420}" dt="2023-08-04T23:54:56.930" v="24871" actId="14100"/>
          <ac:spMkLst>
            <pc:docMk/>
            <pc:sldMk cId="611213695" sldId="270"/>
            <ac:spMk id="13" creationId="{BF1D29D2-EEE3-339C-088E-87DA63CC68B8}"/>
          </ac:spMkLst>
        </pc:spChg>
        <pc:picChg chg="add mod">
          <ac:chgData name="Marc ." userId="f47a965ea1acffd0" providerId="LiveId" clId="{E37DC7F9-4F6D-4718-A3F2-CBEC04A05420}" dt="2023-08-02T16:51:01.728" v="5831" actId="14100"/>
          <ac:picMkLst>
            <pc:docMk/>
            <pc:sldMk cId="611213695" sldId="270"/>
            <ac:picMk id="10" creationId="{AD4B23B6-5CCC-15E4-BC5D-2B3C2143523F}"/>
          </ac:picMkLst>
        </pc:picChg>
      </pc:sldChg>
      <pc:sldChg chg="addSp modSp add mod">
        <pc:chgData name="Marc ." userId="f47a965ea1acffd0" providerId="LiveId" clId="{E37DC7F9-4F6D-4718-A3F2-CBEC04A05420}" dt="2023-08-04T23:55:38.716" v="24919" actId="113"/>
        <pc:sldMkLst>
          <pc:docMk/>
          <pc:sldMk cId="545800554" sldId="271"/>
        </pc:sldMkLst>
        <pc:spChg chg="add mod">
          <ac:chgData name="Marc ." userId="f47a965ea1acffd0" providerId="LiveId" clId="{E37DC7F9-4F6D-4718-A3F2-CBEC04A05420}" dt="2023-08-04T23:55:38.716" v="24919" actId="113"/>
          <ac:spMkLst>
            <pc:docMk/>
            <pc:sldMk cId="545800554" sldId="271"/>
            <ac:spMk id="3" creationId="{F8B5421B-A4CD-B835-2B65-CAEB998904DD}"/>
          </ac:spMkLst>
        </pc:spChg>
        <pc:spChg chg="add mod">
          <ac:chgData name="Marc ." userId="f47a965ea1acffd0" providerId="LiveId" clId="{E37DC7F9-4F6D-4718-A3F2-CBEC04A05420}" dt="2023-08-02T17:02:03.479" v="6841" actId="1076"/>
          <ac:spMkLst>
            <pc:docMk/>
            <pc:sldMk cId="545800554" sldId="271"/>
            <ac:spMk id="11" creationId="{AD7D9F34-60C9-AEF3-06BE-C131A2EC13C6}"/>
          </ac:spMkLst>
        </pc:spChg>
        <pc:spChg chg="add mod">
          <ac:chgData name="Marc ." userId="f47a965ea1acffd0" providerId="LiveId" clId="{E37DC7F9-4F6D-4718-A3F2-CBEC04A05420}" dt="2023-08-02T17:01:59.699" v="6839" actId="1076"/>
          <ac:spMkLst>
            <pc:docMk/>
            <pc:sldMk cId="545800554" sldId="271"/>
            <ac:spMk id="12" creationId="{563885FE-6032-9728-D2A5-EB4737250201}"/>
          </ac:spMkLst>
        </pc:spChg>
        <pc:spChg chg="add mod">
          <ac:chgData name="Marc ." userId="f47a965ea1acffd0" providerId="LiveId" clId="{E37DC7F9-4F6D-4718-A3F2-CBEC04A05420}" dt="2023-08-02T17:02:14.459" v="6846" actId="14100"/>
          <ac:spMkLst>
            <pc:docMk/>
            <pc:sldMk cId="545800554" sldId="271"/>
            <ac:spMk id="15" creationId="{E3CCF85E-2121-DFD1-5E51-8F09748A12E4}"/>
          </ac:spMkLst>
        </pc:spChg>
        <pc:spChg chg="add mod">
          <ac:chgData name="Marc ." userId="f47a965ea1acffd0" providerId="LiveId" clId="{E37DC7F9-4F6D-4718-A3F2-CBEC04A05420}" dt="2023-08-02T17:02:51.865" v="6883" actId="1076"/>
          <ac:spMkLst>
            <pc:docMk/>
            <pc:sldMk cId="545800554" sldId="271"/>
            <ac:spMk id="16" creationId="{6273D89B-7003-2999-D9FC-66021BCC815D}"/>
          </ac:spMkLst>
        </pc:spChg>
        <pc:spChg chg="add mod">
          <ac:chgData name="Marc ." userId="f47a965ea1acffd0" providerId="LiveId" clId="{E37DC7F9-4F6D-4718-A3F2-CBEC04A05420}" dt="2023-08-02T17:02:58.305" v="6887" actId="20577"/>
          <ac:spMkLst>
            <pc:docMk/>
            <pc:sldMk cId="545800554" sldId="271"/>
            <ac:spMk id="17" creationId="{1F9D1575-08D0-C578-6E47-6054BE7ECB45}"/>
          </ac:spMkLst>
        </pc:spChg>
        <pc:spChg chg="add mod">
          <ac:chgData name="Marc ." userId="f47a965ea1acffd0" providerId="LiveId" clId="{E37DC7F9-4F6D-4718-A3F2-CBEC04A05420}" dt="2023-08-02T17:03:36.168" v="6891" actId="1076"/>
          <ac:spMkLst>
            <pc:docMk/>
            <pc:sldMk cId="545800554" sldId="271"/>
            <ac:spMk id="20" creationId="{C4C50924-B03B-312C-A761-B29F682CC4C3}"/>
          </ac:spMkLst>
        </pc:spChg>
        <pc:spChg chg="add mod">
          <ac:chgData name="Marc ." userId="f47a965ea1acffd0" providerId="LiveId" clId="{E37DC7F9-4F6D-4718-A3F2-CBEC04A05420}" dt="2023-08-02T17:03:46.365" v="6895" actId="20577"/>
          <ac:spMkLst>
            <pc:docMk/>
            <pc:sldMk cId="545800554" sldId="271"/>
            <ac:spMk id="21" creationId="{2A27437A-AAC2-865E-0A0A-E7AAB53B26B3}"/>
          </ac:spMkLst>
        </pc:spChg>
        <pc:picChg chg="add mod">
          <ac:chgData name="Marc ." userId="f47a965ea1acffd0" providerId="LiveId" clId="{E37DC7F9-4F6D-4718-A3F2-CBEC04A05420}" dt="2023-08-02T17:02:01.343" v="6840" actId="1076"/>
          <ac:picMkLst>
            <pc:docMk/>
            <pc:sldMk cId="545800554" sldId="271"/>
            <ac:picMk id="10" creationId="{04F2826C-D75F-BA87-96F6-24B89C0F3869}"/>
          </ac:picMkLst>
        </pc:picChg>
        <pc:picChg chg="add mod">
          <ac:chgData name="Marc ." userId="f47a965ea1acffd0" providerId="LiveId" clId="{E37DC7F9-4F6D-4718-A3F2-CBEC04A05420}" dt="2023-08-02T17:01:47.358" v="6836" actId="1076"/>
          <ac:picMkLst>
            <pc:docMk/>
            <pc:sldMk cId="545800554" sldId="271"/>
            <ac:picMk id="14" creationId="{0EA512C3-73F0-4F1F-CECE-133813C41D5D}"/>
          </ac:picMkLst>
        </pc:picChg>
        <pc:picChg chg="add mod">
          <ac:chgData name="Marc ." userId="f47a965ea1acffd0" providerId="LiveId" clId="{E37DC7F9-4F6D-4718-A3F2-CBEC04A05420}" dt="2023-08-02T17:03:28.584" v="6889" actId="1076"/>
          <ac:picMkLst>
            <pc:docMk/>
            <pc:sldMk cId="545800554" sldId="271"/>
            <ac:picMk id="19" creationId="{4B5EA404-C234-62C7-84CC-BE67D944FD08}"/>
          </ac:picMkLst>
        </pc:picChg>
      </pc:sldChg>
      <pc:sldChg chg="addSp delSp modSp add mod">
        <pc:chgData name="Marc ." userId="f47a965ea1acffd0" providerId="LiveId" clId="{E37DC7F9-4F6D-4718-A3F2-CBEC04A05420}" dt="2023-08-05T13:52:40.792" v="25706" actId="1076"/>
        <pc:sldMkLst>
          <pc:docMk/>
          <pc:sldMk cId="899369825" sldId="272"/>
        </pc:sldMkLst>
        <pc:spChg chg="mod">
          <ac:chgData name="Marc ." userId="f47a965ea1acffd0" providerId="LiveId" clId="{E37DC7F9-4F6D-4718-A3F2-CBEC04A05420}" dt="2023-08-02T13:42:13.467" v="2103" actId="113"/>
          <ac:spMkLst>
            <pc:docMk/>
            <pc:sldMk cId="899369825" sldId="272"/>
            <ac:spMk id="2" creationId="{AC99443F-3CFB-7566-2A2F-359F62472EC0}"/>
          </ac:spMkLst>
        </pc:spChg>
        <pc:spChg chg="add mod">
          <ac:chgData name="Marc ." userId="f47a965ea1acffd0" providerId="LiveId" clId="{E37DC7F9-4F6D-4718-A3F2-CBEC04A05420}" dt="2023-08-05T13:52:40.792" v="25706" actId="1076"/>
          <ac:spMkLst>
            <pc:docMk/>
            <pc:sldMk cId="899369825" sldId="272"/>
            <ac:spMk id="3" creationId="{BE1981E1-BE34-52D0-DCD4-19D242CD021A}"/>
          </ac:spMkLst>
        </pc:spChg>
        <pc:spChg chg="add del">
          <ac:chgData name="Marc ." userId="f47a965ea1acffd0" providerId="LiveId" clId="{E37DC7F9-4F6D-4718-A3F2-CBEC04A05420}" dt="2023-08-02T17:17:02.975" v="8322"/>
          <ac:spMkLst>
            <pc:docMk/>
            <pc:sldMk cId="899369825" sldId="272"/>
            <ac:spMk id="9" creationId="{CE85C062-C501-143C-A48B-D8B5955999DB}"/>
          </ac:spMkLst>
        </pc:spChg>
        <pc:spChg chg="add mod">
          <ac:chgData name="Marc ." userId="f47a965ea1acffd0" providerId="LiveId" clId="{E37DC7F9-4F6D-4718-A3F2-CBEC04A05420}" dt="2023-08-02T17:21:47.758" v="8573" actId="207"/>
          <ac:spMkLst>
            <pc:docMk/>
            <pc:sldMk cId="899369825" sldId="272"/>
            <ac:spMk id="10" creationId="{8501100D-F248-4E92-E948-CC6FE5AC6623}"/>
          </ac:spMkLst>
        </pc:spChg>
        <pc:spChg chg="add del">
          <ac:chgData name="Marc ." userId="f47a965ea1acffd0" providerId="LiveId" clId="{E37DC7F9-4F6D-4718-A3F2-CBEC04A05420}" dt="2023-08-02T17:17:11.909" v="8325"/>
          <ac:spMkLst>
            <pc:docMk/>
            <pc:sldMk cId="899369825" sldId="272"/>
            <ac:spMk id="11" creationId="{5CA5DC6D-697D-6569-DDEA-9D1DEFF0D073}"/>
          </ac:spMkLst>
        </pc:spChg>
      </pc:sldChg>
      <pc:sldChg chg="addSp delSp modSp add mod">
        <pc:chgData name="Marc ." userId="f47a965ea1acffd0" providerId="LiveId" clId="{E37DC7F9-4F6D-4718-A3F2-CBEC04A05420}" dt="2023-08-04T23:56:48.074" v="24922" actId="20577"/>
        <pc:sldMkLst>
          <pc:docMk/>
          <pc:sldMk cId="3218392643" sldId="273"/>
        </pc:sldMkLst>
        <pc:spChg chg="add del">
          <ac:chgData name="Marc ." userId="f47a965ea1acffd0" providerId="LiveId" clId="{E37DC7F9-4F6D-4718-A3F2-CBEC04A05420}" dt="2023-08-02T13:42:35.235" v="2106" actId="22"/>
          <ac:spMkLst>
            <pc:docMk/>
            <pc:sldMk cId="3218392643" sldId="273"/>
            <ac:spMk id="9" creationId="{6A3AD96A-B406-74B7-AC6B-6F9A5887F4DB}"/>
          </ac:spMkLst>
        </pc:spChg>
        <pc:spChg chg="add mod">
          <ac:chgData name="Marc ." userId="f47a965ea1acffd0" providerId="LiveId" clId="{E37DC7F9-4F6D-4718-A3F2-CBEC04A05420}" dt="2023-08-04T23:56:48.074" v="24922" actId="20577"/>
          <ac:spMkLst>
            <pc:docMk/>
            <pc:sldMk cId="3218392643" sldId="273"/>
            <ac:spMk id="10" creationId="{687E72EF-46E4-9874-E03F-8BD9CB8720F0}"/>
          </ac:spMkLst>
        </pc:spChg>
        <pc:spChg chg="add mod">
          <ac:chgData name="Marc ." userId="f47a965ea1acffd0" providerId="LiveId" clId="{E37DC7F9-4F6D-4718-A3F2-CBEC04A05420}" dt="2023-08-02T17:28:53.498" v="9262" actId="207"/>
          <ac:spMkLst>
            <pc:docMk/>
            <pc:sldMk cId="3218392643" sldId="273"/>
            <ac:spMk id="11" creationId="{BC56DCED-1755-3141-E787-B3AC4AA154E4}"/>
          </ac:spMkLst>
        </pc:spChg>
        <pc:spChg chg="add mod">
          <ac:chgData name="Marc ." userId="f47a965ea1acffd0" providerId="LiveId" clId="{E37DC7F9-4F6D-4718-A3F2-CBEC04A05420}" dt="2023-08-02T17:31:25.364" v="9276" actId="20577"/>
          <ac:spMkLst>
            <pc:docMk/>
            <pc:sldMk cId="3218392643" sldId="273"/>
            <ac:spMk id="12" creationId="{6EEC3757-D43B-2AEC-1F8A-F3BA56CF806F}"/>
          </ac:spMkLst>
        </pc:spChg>
        <pc:spChg chg="add mod">
          <ac:chgData name="Marc ." userId="f47a965ea1acffd0" providerId="LiveId" clId="{E37DC7F9-4F6D-4718-A3F2-CBEC04A05420}" dt="2023-08-02T17:34:40.590" v="9287" actId="14100"/>
          <ac:spMkLst>
            <pc:docMk/>
            <pc:sldMk cId="3218392643" sldId="273"/>
            <ac:spMk id="15" creationId="{6AA1737C-7C6A-A383-C5A7-BBF4EF1A9BB5}"/>
          </ac:spMkLst>
        </pc:spChg>
        <pc:spChg chg="add mod">
          <ac:chgData name="Marc ." userId="f47a965ea1acffd0" providerId="LiveId" clId="{E37DC7F9-4F6D-4718-A3F2-CBEC04A05420}" dt="2023-08-02T17:34:52.829" v="9291" actId="14100"/>
          <ac:spMkLst>
            <pc:docMk/>
            <pc:sldMk cId="3218392643" sldId="273"/>
            <ac:spMk id="16" creationId="{BA868485-5B03-8C08-8F13-84D57DB3E27D}"/>
          </ac:spMkLst>
        </pc:spChg>
        <pc:spChg chg="add mod">
          <ac:chgData name="Marc ." userId="f47a965ea1acffd0" providerId="LiveId" clId="{E37DC7F9-4F6D-4718-A3F2-CBEC04A05420}" dt="2023-08-02T17:35:03.686" v="9294" actId="14100"/>
          <ac:spMkLst>
            <pc:docMk/>
            <pc:sldMk cId="3218392643" sldId="273"/>
            <ac:spMk id="17" creationId="{A54747B3-BFCF-91B7-535A-569CC9B5F542}"/>
          </ac:spMkLst>
        </pc:spChg>
        <pc:picChg chg="add mod">
          <ac:chgData name="Marc ." userId="f47a965ea1acffd0" providerId="LiveId" clId="{E37DC7F9-4F6D-4718-A3F2-CBEC04A05420}" dt="2023-08-02T17:34:25.526" v="9283" actId="14100"/>
          <ac:picMkLst>
            <pc:docMk/>
            <pc:sldMk cId="3218392643" sldId="273"/>
            <ac:picMk id="14" creationId="{14E35DCC-5EE2-57C3-348F-145D6603D3C8}"/>
          </ac:picMkLst>
        </pc:picChg>
      </pc:sldChg>
      <pc:sldChg chg="addSp delSp modSp add mod">
        <pc:chgData name="Marc ." userId="f47a965ea1acffd0" providerId="LiveId" clId="{E37DC7F9-4F6D-4718-A3F2-CBEC04A05420}" dt="2023-08-05T13:55:26.437" v="25804" actId="20577"/>
        <pc:sldMkLst>
          <pc:docMk/>
          <pc:sldMk cId="2661897974" sldId="274"/>
        </pc:sldMkLst>
        <pc:spChg chg="mod">
          <ac:chgData name="Marc ." userId="f47a965ea1acffd0" providerId="LiveId" clId="{E37DC7F9-4F6D-4718-A3F2-CBEC04A05420}" dt="2023-08-02T13:43:43.692" v="2222" actId="20577"/>
          <ac:spMkLst>
            <pc:docMk/>
            <pc:sldMk cId="2661897974" sldId="274"/>
            <ac:spMk id="2" creationId="{AC99443F-3CFB-7566-2A2F-359F62472EC0}"/>
          </ac:spMkLst>
        </pc:spChg>
        <pc:spChg chg="add del mod">
          <ac:chgData name="Marc ." userId="f47a965ea1acffd0" providerId="LiveId" clId="{E37DC7F9-4F6D-4718-A3F2-CBEC04A05420}" dt="2023-08-02T18:01:35.091" v="10493"/>
          <ac:spMkLst>
            <pc:docMk/>
            <pc:sldMk cId="2661897974" sldId="274"/>
            <ac:spMk id="3" creationId="{B5E7D5DF-1F7B-2A30-DC89-2756A77FB81A}"/>
          </ac:spMkLst>
        </pc:spChg>
        <pc:spChg chg="add mod">
          <ac:chgData name="Marc ." userId="f47a965ea1acffd0" providerId="LiveId" clId="{E37DC7F9-4F6D-4718-A3F2-CBEC04A05420}" dt="2023-08-05T13:55:26.437" v="25804" actId="20577"/>
          <ac:spMkLst>
            <pc:docMk/>
            <pc:sldMk cId="2661897974" sldId="274"/>
            <ac:spMk id="9" creationId="{39204E0E-0964-8C2F-5B7B-756C5A7672AA}"/>
          </ac:spMkLst>
        </pc:spChg>
        <pc:spChg chg="add mod">
          <ac:chgData name="Marc ." userId="f47a965ea1acffd0" providerId="LiveId" clId="{E37DC7F9-4F6D-4718-A3F2-CBEC04A05420}" dt="2023-08-02T18:05:18.980" v="11092" actId="14100"/>
          <ac:spMkLst>
            <pc:docMk/>
            <pc:sldMk cId="2661897974" sldId="274"/>
            <ac:spMk id="14" creationId="{604CF048-C405-0C34-AFE5-41CFA2456AF1}"/>
          </ac:spMkLst>
        </pc:spChg>
        <pc:spChg chg="add mod">
          <ac:chgData name="Marc ." userId="f47a965ea1acffd0" providerId="LiveId" clId="{E37DC7F9-4F6D-4718-A3F2-CBEC04A05420}" dt="2023-08-02T18:05:27.046" v="11096" actId="14100"/>
          <ac:spMkLst>
            <pc:docMk/>
            <pc:sldMk cId="2661897974" sldId="274"/>
            <ac:spMk id="15" creationId="{F8A3397D-B58E-8889-085C-A88AB26284BD}"/>
          </ac:spMkLst>
        </pc:spChg>
        <pc:spChg chg="add mod">
          <ac:chgData name="Marc ." userId="f47a965ea1acffd0" providerId="LiveId" clId="{E37DC7F9-4F6D-4718-A3F2-CBEC04A05420}" dt="2023-08-02T18:05:54.081" v="11147" actId="14100"/>
          <ac:spMkLst>
            <pc:docMk/>
            <pc:sldMk cId="2661897974" sldId="274"/>
            <ac:spMk id="16" creationId="{0E09BF9D-CA72-49EB-8F23-40AD82441F5B}"/>
          </ac:spMkLst>
        </pc:spChg>
        <pc:spChg chg="add mod">
          <ac:chgData name="Marc ." userId="f47a965ea1acffd0" providerId="LiveId" clId="{E37DC7F9-4F6D-4718-A3F2-CBEC04A05420}" dt="2023-08-02T18:06:12.379" v="11152" actId="20577"/>
          <ac:spMkLst>
            <pc:docMk/>
            <pc:sldMk cId="2661897974" sldId="274"/>
            <ac:spMk id="17" creationId="{FE740DD8-98DE-A748-E564-E059F84D41DE}"/>
          </ac:spMkLst>
        </pc:spChg>
        <pc:spChg chg="add mod">
          <ac:chgData name="Marc ." userId="f47a965ea1acffd0" providerId="LiveId" clId="{E37DC7F9-4F6D-4718-A3F2-CBEC04A05420}" dt="2023-08-02T18:06:18.700" v="11156" actId="20577"/>
          <ac:spMkLst>
            <pc:docMk/>
            <pc:sldMk cId="2661897974" sldId="274"/>
            <ac:spMk id="18" creationId="{9C9F26D2-2562-A171-EA3E-2B21930DBF07}"/>
          </ac:spMkLst>
        </pc:spChg>
        <pc:picChg chg="add mod">
          <ac:chgData name="Marc ." userId="f47a965ea1acffd0" providerId="LiveId" clId="{E37DC7F9-4F6D-4718-A3F2-CBEC04A05420}" dt="2023-08-02T18:05:23.695" v="11094" actId="1076"/>
          <ac:picMkLst>
            <pc:docMk/>
            <pc:sldMk cId="2661897974" sldId="274"/>
            <ac:picMk id="11" creationId="{5EF9EB51-B796-00C9-1A67-814E10724695}"/>
          </ac:picMkLst>
        </pc:picChg>
        <pc:picChg chg="add mod">
          <ac:chgData name="Marc ." userId="f47a965ea1acffd0" providerId="LiveId" clId="{E37DC7F9-4F6D-4718-A3F2-CBEC04A05420}" dt="2023-08-02T18:04:58.653" v="11089" actId="1076"/>
          <ac:picMkLst>
            <pc:docMk/>
            <pc:sldMk cId="2661897974" sldId="274"/>
            <ac:picMk id="13" creationId="{D249248B-C6C5-D3CA-FD06-D2407BEFC363}"/>
          </ac:picMkLst>
        </pc:picChg>
      </pc:sldChg>
      <pc:sldChg chg="addSp modSp add mod">
        <pc:chgData name="Marc ." userId="f47a965ea1acffd0" providerId="LiveId" clId="{E37DC7F9-4F6D-4718-A3F2-CBEC04A05420}" dt="2023-08-05T00:00:35.126" v="25038" actId="14100"/>
        <pc:sldMkLst>
          <pc:docMk/>
          <pc:sldMk cId="3058669852" sldId="275"/>
        </pc:sldMkLst>
        <pc:spChg chg="add mod">
          <ac:chgData name="Marc ." userId="f47a965ea1acffd0" providerId="LiveId" clId="{E37DC7F9-4F6D-4718-A3F2-CBEC04A05420}" dt="2023-08-05T00:00:07.080" v="25007" actId="14100"/>
          <ac:spMkLst>
            <pc:docMk/>
            <pc:sldMk cId="3058669852" sldId="275"/>
            <ac:spMk id="3" creationId="{86AB8440-7CA2-431E-E4AC-FDA5436FAFB4}"/>
          </ac:spMkLst>
        </pc:spChg>
        <pc:spChg chg="add mod">
          <ac:chgData name="Marc ." userId="f47a965ea1acffd0" providerId="LiveId" clId="{E37DC7F9-4F6D-4718-A3F2-CBEC04A05420}" dt="2023-08-05T00:00:19.498" v="25031" actId="113"/>
          <ac:spMkLst>
            <pc:docMk/>
            <pc:sldMk cId="3058669852" sldId="275"/>
            <ac:spMk id="10" creationId="{0C530075-740E-4345-E34E-61DB24978A28}"/>
          </ac:spMkLst>
        </pc:spChg>
        <pc:spChg chg="add mod">
          <ac:chgData name="Marc ." userId="f47a965ea1acffd0" providerId="LiveId" clId="{E37DC7F9-4F6D-4718-A3F2-CBEC04A05420}" dt="2023-08-05T00:00:29.331" v="25035" actId="14100"/>
          <ac:spMkLst>
            <pc:docMk/>
            <pc:sldMk cId="3058669852" sldId="275"/>
            <ac:spMk id="11" creationId="{D35D403B-C9B5-3BD6-A784-1E2084F22E8D}"/>
          </ac:spMkLst>
        </pc:spChg>
        <pc:spChg chg="add mod">
          <ac:chgData name="Marc ." userId="f47a965ea1acffd0" providerId="LiveId" clId="{E37DC7F9-4F6D-4718-A3F2-CBEC04A05420}" dt="2023-08-05T00:00:35.126" v="25038" actId="14100"/>
          <ac:spMkLst>
            <pc:docMk/>
            <pc:sldMk cId="3058669852" sldId="275"/>
            <ac:spMk id="12" creationId="{8AEEA18B-12E9-79C2-3FA0-E84C6E82BB3C}"/>
          </ac:spMkLst>
        </pc:spChg>
        <pc:picChg chg="add mod">
          <ac:chgData name="Marc ." userId="f47a965ea1acffd0" providerId="LiveId" clId="{E37DC7F9-4F6D-4718-A3F2-CBEC04A05420}" dt="2023-08-02T18:07:06.383" v="11161" actId="1076"/>
          <ac:picMkLst>
            <pc:docMk/>
            <pc:sldMk cId="3058669852" sldId="275"/>
            <ac:picMk id="9" creationId="{31BBE1CC-3B69-89F2-F8D6-D4BA47862552}"/>
          </ac:picMkLst>
        </pc:picChg>
      </pc:sldChg>
      <pc:sldChg chg="addSp modSp add mod">
        <pc:chgData name="Marc ." userId="f47a965ea1acffd0" providerId="LiveId" clId="{E37DC7F9-4F6D-4718-A3F2-CBEC04A05420}" dt="2023-08-05T00:00:46.123" v="25045" actId="20577"/>
        <pc:sldMkLst>
          <pc:docMk/>
          <pc:sldMk cId="2926523647" sldId="276"/>
        </pc:sldMkLst>
        <pc:spChg chg="add mod">
          <ac:chgData name="Marc ." userId="f47a965ea1acffd0" providerId="LiveId" clId="{E37DC7F9-4F6D-4718-A3F2-CBEC04A05420}" dt="2023-08-05T00:00:46.123" v="25045" actId="20577"/>
          <ac:spMkLst>
            <pc:docMk/>
            <pc:sldMk cId="2926523647" sldId="276"/>
            <ac:spMk id="12" creationId="{9F8E2DA8-ADE3-B7B5-1C91-BD385DEFF201}"/>
          </ac:spMkLst>
        </pc:spChg>
        <pc:spChg chg="add mod">
          <ac:chgData name="Marc ." userId="f47a965ea1acffd0" providerId="LiveId" clId="{E37DC7F9-4F6D-4718-A3F2-CBEC04A05420}" dt="2023-08-02T18:13:13.670" v="11777" actId="1076"/>
          <ac:spMkLst>
            <pc:docMk/>
            <pc:sldMk cId="2926523647" sldId="276"/>
            <ac:spMk id="13" creationId="{CCEB8CE4-E36C-7F2F-47FF-9DDCF2BD4A30}"/>
          </ac:spMkLst>
        </pc:spChg>
        <pc:spChg chg="add mod">
          <ac:chgData name="Marc ." userId="f47a965ea1acffd0" providerId="LiveId" clId="{E37DC7F9-4F6D-4718-A3F2-CBEC04A05420}" dt="2023-08-02T18:17:11.503" v="11793" actId="14100"/>
          <ac:spMkLst>
            <pc:docMk/>
            <pc:sldMk cId="2926523647" sldId="276"/>
            <ac:spMk id="14" creationId="{1D3F15DB-D20A-503B-AF8D-6D85945BE3B7}"/>
          </ac:spMkLst>
        </pc:spChg>
        <pc:spChg chg="add mod">
          <ac:chgData name="Marc ." userId="f47a965ea1acffd0" providerId="LiveId" clId="{E37DC7F9-4F6D-4718-A3F2-CBEC04A05420}" dt="2023-08-02T18:14:59.149" v="11786" actId="1076"/>
          <ac:spMkLst>
            <pc:docMk/>
            <pc:sldMk cId="2926523647" sldId="276"/>
            <ac:spMk id="15" creationId="{28A2250A-BF15-535F-9425-04FD46341BBE}"/>
          </ac:spMkLst>
        </pc:spChg>
        <pc:spChg chg="add mod">
          <ac:chgData name="Marc ." userId="f47a965ea1acffd0" providerId="LiveId" clId="{E37DC7F9-4F6D-4718-A3F2-CBEC04A05420}" dt="2023-08-02T18:15:06.046" v="11790" actId="1076"/>
          <ac:spMkLst>
            <pc:docMk/>
            <pc:sldMk cId="2926523647" sldId="276"/>
            <ac:spMk id="16" creationId="{A4665A96-90B8-BF83-1918-E68EC5F49B61}"/>
          </ac:spMkLst>
        </pc:spChg>
        <pc:picChg chg="add mod">
          <ac:chgData name="Marc ." userId="f47a965ea1acffd0" providerId="LiveId" clId="{E37DC7F9-4F6D-4718-A3F2-CBEC04A05420}" dt="2023-08-02T18:11:05.578" v="11545" actId="1076"/>
          <ac:picMkLst>
            <pc:docMk/>
            <pc:sldMk cId="2926523647" sldId="276"/>
            <ac:picMk id="9" creationId="{895CC5F1-983A-5622-3891-611346BF1830}"/>
          </ac:picMkLst>
        </pc:picChg>
        <pc:picChg chg="add mod">
          <ac:chgData name="Marc ." userId="f47a965ea1acffd0" providerId="LiveId" clId="{E37DC7F9-4F6D-4718-A3F2-CBEC04A05420}" dt="2023-08-02T18:13:17.132" v="11780" actId="1076"/>
          <ac:picMkLst>
            <pc:docMk/>
            <pc:sldMk cId="2926523647" sldId="276"/>
            <ac:picMk id="11" creationId="{33279158-BF65-ECB3-49E9-74EEF764CBDC}"/>
          </ac:picMkLst>
        </pc:picChg>
      </pc:sldChg>
      <pc:sldChg chg="addSp modSp add mod">
        <pc:chgData name="Marc ." userId="f47a965ea1acffd0" providerId="LiveId" clId="{E37DC7F9-4F6D-4718-A3F2-CBEC04A05420}" dt="2023-08-05T00:05:32.045" v="25143" actId="1076"/>
        <pc:sldMkLst>
          <pc:docMk/>
          <pc:sldMk cId="2924735620" sldId="277"/>
        </pc:sldMkLst>
        <pc:spChg chg="add mod">
          <ac:chgData name="Marc ." userId="f47a965ea1acffd0" providerId="LiveId" clId="{E37DC7F9-4F6D-4718-A3F2-CBEC04A05420}" dt="2023-08-05T00:01:21.065" v="25071" actId="20577"/>
          <ac:spMkLst>
            <pc:docMk/>
            <pc:sldMk cId="2924735620" sldId="277"/>
            <ac:spMk id="3" creationId="{5C979421-85D7-7DBA-F6A6-A8E1E21EBE55}"/>
          </ac:spMkLst>
        </pc:spChg>
        <pc:spChg chg="add mod">
          <ac:chgData name="Marc ." userId="f47a965ea1acffd0" providerId="LiveId" clId="{E37DC7F9-4F6D-4718-A3F2-CBEC04A05420}" dt="2023-08-05T00:01:28.158" v="25075" actId="14100"/>
          <ac:spMkLst>
            <pc:docMk/>
            <pc:sldMk cId="2924735620" sldId="277"/>
            <ac:spMk id="9" creationId="{8DF48BE2-1FC7-90D8-A09D-B27F422C9414}"/>
          </ac:spMkLst>
        </pc:spChg>
        <pc:spChg chg="add mod">
          <ac:chgData name="Marc ." userId="f47a965ea1acffd0" providerId="LiveId" clId="{E37DC7F9-4F6D-4718-A3F2-CBEC04A05420}" dt="2023-08-02T18:20:36.006" v="11895" actId="1076"/>
          <ac:spMkLst>
            <pc:docMk/>
            <pc:sldMk cId="2924735620" sldId="277"/>
            <ac:spMk id="11" creationId="{15BC1910-3F6D-8C17-9154-B62A6C8638CC}"/>
          </ac:spMkLst>
        </pc:spChg>
        <pc:spChg chg="add mod">
          <ac:chgData name="Marc ." userId="f47a965ea1acffd0" providerId="LiveId" clId="{E37DC7F9-4F6D-4718-A3F2-CBEC04A05420}" dt="2023-08-05T00:05:32.045" v="25143" actId="1076"/>
          <ac:spMkLst>
            <pc:docMk/>
            <pc:sldMk cId="2924735620" sldId="277"/>
            <ac:spMk id="12" creationId="{62D4F906-3026-A205-203A-4269743D7226}"/>
          </ac:spMkLst>
        </pc:spChg>
        <pc:spChg chg="add mod">
          <ac:chgData name="Marc ." userId="f47a965ea1acffd0" providerId="LiveId" clId="{E37DC7F9-4F6D-4718-A3F2-CBEC04A05420}" dt="2023-08-02T18:20:50.113" v="11902" actId="14100"/>
          <ac:spMkLst>
            <pc:docMk/>
            <pc:sldMk cId="2924735620" sldId="277"/>
            <ac:spMk id="13" creationId="{EE1151F1-FA6B-7100-86A5-B52FE7E4C99A}"/>
          </ac:spMkLst>
        </pc:spChg>
        <pc:spChg chg="add mod">
          <ac:chgData name="Marc ." userId="f47a965ea1acffd0" providerId="LiveId" clId="{E37DC7F9-4F6D-4718-A3F2-CBEC04A05420}" dt="2023-08-02T18:22:31.597" v="12004" actId="1076"/>
          <ac:spMkLst>
            <pc:docMk/>
            <pc:sldMk cId="2924735620" sldId="277"/>
            <ac:spMk id="16" creationId="{C2EA3708-DC32-C366-E408-4D2B6713712E}"/>
          </ac:spMkLst>
        </pc:spChg>
        <pc:spChg chg="add mod">
          <ac:chgData name="Marc ." userId="f47a965ea1acffd0" providerId="LiveId" clId="{E37DC7F9-4F6D-4718-A3F2-CBEC04A05420}" dt="2023-08-02T18:22:38.460" v="12008" actId="1076"/>
          <ac:spMkLst>
            <pc:docMk/>
            <pc:sldMk cId="2924735620" sldId="277"/>
            <ac:spMk id="17" creationId="{E3B97AB4-3864-84D5-393E-8FEC06F3312D}"/>
          </ac:spMkLst>
        </pc:spChg>
        <pc:picChg chg="add mod">
          <ac:chgData name="Marc ." userId="f47a965ea1acffd0" providerId="LiveId" clId="{E37DC7F9-4F6D-4718-A3F2-CBEC04A05420}" dt="2023-08-05T00:05:26.227" v="25141" actId="1076"/>
          <ac:picMkLst>
            <pc:docMk/>
            <pc:sldMk cId="2924735620" sldId="277"/>
            <ac:picMk id="10" creationId="{22E44447-8E82-F17C-84E8-73A62FF0CF76}"/>
          </ac:picMkLst>
        </pc:picChg>
        <pc:picChg chg="add mod">
          <ac:chgData name="Marc ." userId="f47a965ea1acffd0" providerId="LiveId" clId="{E37DC7F9-4F6D-4718-A3F2-CBEC04A05420}" dt="2023-08-02T18:22:05.283" v="11962" actId="14100"/>
          <ac:picMkLst>
            <pc:docMk/>
            <pc:sldMk cId="2924735620" sldId="277"/>
            <ac:picMk id="15" creationId="{BE072846-7CE4-9AA2-1361-52A5F04542E2}"/>
          </ac:picMkLst>
        </pc:picChg>
      </pc:sldChg>
      <pc:sldChg chg="addSp delSp modSp add mod">
        <pc:chgData name="Marc ." userId="f47a965ea1acffd0" providerId="LiveId" clId="{E37DC7F9-4F6D-4718-A3F2-CBEC04A05420}" dt="2023-08-05T00:03:13.501" v="25101" actId="14100"/>
        <pc:sldMkLst>
          <pc:docMk/>
          <pc:sldMk cId="3921854687" sldId="278"/>
        </pc:sldMkLst>
        <pc:spChg chg="add mod">
          <ac:chgData name="Marc ." userId="f47a965ea1acffd0" providerId="LiveId" clId="{E37DC7F9-4F6D-4718-A3F2-CBEC04A05420}" dt="2023-08-05T00:02:18.009" v="25083" actId="113"/>
          <ac:spMkLst>
            <pc:docMk/>
            <pc:sldMk cId="3921854687" sldId="278"/>
            <ac:spMk id="3" creationId="{22C911BF-6F06-518C-0D76-988F7441B032}"/>
          </ac:spMkLst>
        </pc:spChg>
        <pc:spChg chg="add mod">
          <ac:chgData name="Marc ." userId="f47a965ea1acffd0" providerId="LiveId" clId="{E37DC7F9-4F6D-4718-A3F2-CBEC04A05420}" dt="2023-08-05T00:02:45.131" v="25088" actId="1076"/>
          <ac:spMkLst>
            <pc:docMk/>
            <pc:sldMk cId="3921854687" sldId="278"/>
            <ac:spMk id="13" creationId="{5A05C615-BAA5-818B-3AB6-8FF83850A094}"/>
          </ac:spMkLst>
        </pc:spChg>
        <pc:spChg chg="add mod">
          <ac:chgData name="Marc ." userId="f47a965ea1acffd0" providerId="LiveId" clId="{E37DC7F9-4F6D-4718-A3F2-CBEC04A05420}" dt="2023-08-05T00:02:52.779" v="25092" actId="14100"/>
          <ac:spMkLst>
            <pc:docMk/>
            <pc:sldMk cId="3921854687" sldId="278"/>
            <ac:spMk id="14" creationId="{1BC9BD6A-FA77-607D-92C8-55ADBB2EFBBF}"/>
          </ac:spMkLst>
        </pc:spChg>
        <pc:spChg chg="add mod">
          <ac:chgData name="Marc ." userId="f47a965ea1acffd0" providerId="LiveId" clId="{E37DC7F9-4F6D-4718-A3F2-CBEC04A05420}" dt="2023-08-05T00:03:06.426" v="25098" actId="14100"/>
          <ac:spMkLst>
            <pc:docMk/>
            <pc:sldMk cId="3921854687" sldId="278"/>
            <ac:spMk id="15" creationId="{E91262C3-7D28-BB8D-8AB8-2B7CD76F696A}"/>
          </ac:spMkLst>
        </pc:spChg>
        <pc:spChg chg="add mod">
          <ac:chgData name="Marc ." userId="f47a965ea1acffd0" providerId="LiveId" clId="{E37DC7F9-4F6D-4718-A3F2-CBEC04A05420}" dt="2023-08-05T00:03:13.501" v="25101" actId="14100"/>
          <ac:spMkLst>
            <pc:docMk/>
            <pc:sldMk cId="3921854687" sldId="278"/>
            <ac:spMk id="16" creationId="{760209DE-C859-0818-4892-425488EF1915}"/>
          </ac:spMkLst>
        </pc:spChg>
        <pc:picChg chg="add mod">
          <ac:chgData name="Marc ." userId="f47a965ea1acffd0" providerId="LiveId" clId="{E37DC7F9-4F6D-4718-A3F2-CBEC04A05420}" dt="2023-08-02T18:27:55.111" v="12282" actId="1076"/>
          <ac:picMkLst>
            <pc:docMk/>
            <pc:sldMk cId="3921854687" sldId="278"/>
            <ac:picMk id="10" creationId="{650AF6FC-8C35-D54E-BBAC-96A2E7522D1D}"/>
          </ac:picMkLst>
        </pc:picChg>
        <pc:picChg chg="add del mod">
          <ac:chgData name="Marc ." userId="f47a965ea1acffd0" providerId="LiveId" clId="{E37DC7F9-4F6D-4718-A3F2-CBEC04A05420}" dt="2023-08-05T00:02:34.682" v="25086" actId="478"/>
          <ac:picMkLst>
            <pc:docMk/>
            <pc:sldMk cId="3921854687" sldId="278"/>
            <ac:picMk id="11" creationId="{CB5C5600-5060-DD8B-94E0-313596EFAD84}"/>
          </ac:picMkLst>
        </pc:picChg>
        <pc:picChg chg="add mod">
          <ac:chgData name="Marc ." userId="f47a965ea1acffd0" providerId="LiveId" clId="{E37DC7F9-4F6D-4718-A3F2-CBEC04A05420}" dt="2023-08-02T18:25:22.246" v="12022" actId="1076"/>
          <ac:picMkLst>
            <pc:docMk/>
            <pc:sldMk cId="3921854687" sldId="278"/>
            <ac:picMk id="12" creationId="{50AC37DC-C790-ED11-DFE5-F8A40BE27F20}"/>
          </ac:picMkLst>
        </pc:picChg>
      </pc:sldChg>
      <pc:sldChg chg="addSp modSp add mod">
        <pc:chgData name="Marc ." userId="f47a965ea1acffd0" providerId="LiveId" clId="{E37DC7F9-4F6D-4718-A3F2-CBEC04A05420}" dt="2023-08-05T00:03:34.216" v="25102" actId="113"/>
        <pc:sldMkLst>
          <pc:docMk/>
          <pc:sldMk cId="2273318185" sldId="279"/>
        </pc:sldMkLst>
        <pc:spChg chg="add mod">
          <ac:chgData name="Marc ." userId="f47a965ea1acffd0" providerId="LiveId" clId="{E37DC7F9-4F6D-4718-A3F2-CBEC04A05420}" dt="2023-08-05T00:03:34.216" v="25102" actId="113"/>
          <ac:spMkLst>
            <pc:docMk/>
            <pc:sldMk cId="2273318185" sldId="279"/>
            <ac:spMk id="3" creationId="{75D95139-2D35-BA1B-F353-9D82A9075FA2}"/>
          </ac:spMkLst>
        </pc:spChg>
        <pc:spChg chg="add mod">
          <ac:chgData name="Marc ." userId="f47a965ea1acffd0" providerId="LiveId" clId="{E37DC7F9-4F6D-4718-A3F2-CBEC04A05420}" dt="2023-08-02T18:35:52.037" v="12894" actId="1076"/>
          <ac:spMkLst>
            <pc:docMk/>
            <pc:sldMk cId="2273318185" sldId="279"/>
            <ac:spMk id="13" creationId="{120C421E-6D37-BCE4-4B27-E9A790BF4A91}"/>
          </ac:spMkLst>
        </pc:spChg>
        <pc:spChg chg="add mod">
          <ac:chgData name="Marc ." userId="f47a965ea1acffd0" providerId="LiveId" clId="{E37DC7F9-4F6D-4718-A3F2-CBEC04A05420}" dt="2023-08-02T18:35:53.737" v="12895" actId="1076"/>
          <ac:spMkLst>
            <pc:docMk/>
            <pc:sldMk cId="2273318185" sldId="279"/>
            <ac:spMk id="14" creationId="{7A808369-BB9A-5C5F-7819-47187CA9DA29}"/>
          </ac:spMkLst>
        </pc:spChg>
        <pc:spChg chg="add mod">
          <ac:chgData name="Marc ." userId="f47a965ea1acffd0" providerId="LiveId" clId="{E37DC7F9-4F6D-4718-A3F2-CBEC04A05420}" dt="2023-08-02T18:36:04.716" v="12899" actId="14100"/>
          <ac:spMkLst>
            <pc:docMk/>
            <pc:sldMk cId="2273318185" sldId="279"/>
            <ac:spMk id="17" creationId="{F9D4EF80-5DA9-7D49-75A6-B1E06D845E7E}"/>
          </ac:spMkLst>
        </pc:spChg>
        <pc:spChg chg="add mod">
          <ac:chgData name="Marc ." userId="f47a965ea1acffd0" providerId="LiveId" clId="{E37DC7F9-4F6D-4718-A3F2-CBEC04A05420}" dt="2023-08-02T18:36:13.954" v="12902" actId="14100"/>
          <ac:spMkLst>
            <pc:docMk/>
            <pc:sldMk cId="2273318185" sldId="279"/>
            <ac:spMk id="18" creationId="{3D3F9443-9BED-2C33-9107-56586E0B2E4E}"/>
          </ac:spMkLst>
        </pc:spChg>
        <pc:spChg chg="add mod">
          <ac:chgData name="Marc ." userId="f47a965ea1acffd0" providerId="LiveId" clId="{E37DC7F9-4F6D-4718-A3F2-CBEC04A05420}" dt="2023-08-02T18:36:25.438" v="12906" actId="1076"/>
          <ac:spMkLst>
            <pc:docMk/>
            <pc:sldMk cId="2273318185" sldId="279"/>
            <ac:spMk id="19" creationId="{C52D6C0E-9B22-2845-8C2D-25AEAF091269}"/>
          </ac:spMkLst>
        </pc:spChg>
        <pc:spChg chg="add mod">
          <ac:chgData name="Marc ." userId="f47a965ea1acffd0" providerId="LiveId" clId="{E37DC7F9-4F6D-4718-A3F2-CBEC04A05420}" dt="2023-08-02T18:37:03.818" v="12917" actId="20577"/>
          <ac:spMkLst>
            <pc:docMk/>
            <pc:sldMk cId="2273318185" sldId="279"/>
            <ac:spMk id="20" creationId="{85975C8C-C59C-6CB0-ED2C-4B827ED0D0AB}"/>
          </ac:spMkLst>
        </pc:spChg>
        <pc:spChg chg="add mod">
          <ac:chgData name="Marc ." userId="f47a965ea1acffd0" providerId="LiveId" clId="{E37DC7F9-4F6D-4718-A3F2-CBEC04A05420}" dt="2023-08-02T18:37:14.174" v="12923" actId="14100"/>
          <ac:spMkLst>
            <pc:docMk/>
            <pc:sldMk cId="2273318185" sldId="279"/>
            <ac:spMk id="21" creationId="{E14B0D1C-8E77-8323-F72C-EA2E68DF2766}"/>
          </ac:spMkLst>
        </pc:spChg>
        <pc:spChg chg="add mod">
          <ac:chgData name="Marc ." userId="f47a965ea1acffd0" providerId="LiveId" clId="{E37DC7F9-4F6D-4718-A3F2-CBEC04A05420}" dt="2023-08-02T18:37:21.682" v="12927" actId="20577"/>
          <ac:spMkLst>
            <pc:docMk/>
            <pc:sldMk cId="2273318185" sldId="279"/>
            <ac:spMk id="22" creationId="{59D10E78-E5B1-7C63-8CD4-4EE7496E2350}"/>
          </ac:spMkLst>
        </pc:spChg>
        <pc:picChg chg="add mod">
          <ac:chgData name="Marc ." userId="f47a965ea1acffd0" providerId="LiveId" clId="{E37DC7F9-4F6D-4718-A3F2-CBEC04A05420}" dt="2023-08-02T18:35:17.434" v="12839" actId="1076"/>
          <ac:picMkLst>
            <pc:docMk/>
            <pc:sldMk cId="2273318185" sldId="279"/>
            <ac:picMk id="10" creationId="{42AB70F3-A7AB-F956-BA58-029CC9C93041}"/>
          </ac:picMkLst>
        </pc:picChg>
        <pc:picChg chg="add mod">
          <ac:chgData name="Marc ." userId="f47a965ea1acffd0" providerId="LiveId" clId="{E37DC7F9-4F6D-4718-A3F2-CBEC04A05420}" dt="2023-08-02T18:35:49.619" v="12893" actId="1076"/>
          <ac:picMkLst>
            <pc:docMk/>
            <pc:sldMk cId="2273318185" sldId="279"/>
            <ac:picMk id="12" creationId="{ECD52E28-EECA-500A-0F7E-DF26657EDC01}"/>
          </ac:picMkLst>
        </pc:picChg>
        <pc:picChg chg="add mod">
          <ac:chgData name="Marc ." userId="f47a965ea1acffd0" providerId="LiveId" clId="{E37DC7F9-4F6D-4718-A3F2-CBEC04A05420}" dt="2023-08-02T18:36:21.723" v="12905" actId="1076"/>
          <ac:picMkLst>
            <pc:docMk/>
            <pc:sldMk cId="2273318185" sldId="279"/>
            <ac:picMk id="16" creationId="{9AA9CACE-6CEC-79FB-0853-B375694F463E}"/>
          </ac:picMkLst>
        </pc:picChg>
      </pc:sldChg>
      <pc:sldChg chg="addSp modSp add mod">
        <pc:chgData name="Marc ." userId="f47a965ea1acffd0" providerId="LiveId" clId="{E37DC7F9-4F6D-4718-A3F2-CBEC04A05420}" dt="2023-08-05T00:04:59.656" v="25139" actId="14100"/>
        <pc:sldMkLst>
          <pc:docMk/>
          <pc:sldMk cId="2461379666" sldId="280"/>
        </pc:sldMkLst>
        <pc:spChg chg="add mod">
          <ac:chgData name="Marc ." userId="f47a965ea1acffd0" providerId="LiveId" clId="{E37DC7F9-4F6D-4718-A3F2-CBEC04A05420}" dt="2023-08-05T00:04:11.826" v="25117" actId="113"/>
          <ac:spMkLst>
            <pc:docMk/>
            <pc:sldMk cId="2461379666" sldId="280"/>
            <ac:spMk id="3" creationId="{1206A5BD-05B5-325C-99B2-CAC63F2153DB}"/>
          </ac:spMkLst>
        </pc:spChg>
        <pc:spChg chg="add mod">
          <ac:chgData name="Marc ." userId="f47a965ea1acffd0" providerId="LiveId" clId="{E37DC7F9-4F6D-4718-A3F2-CBEC04A05420}" dt="2023-08-05T00:04:21.316" v="25120" actId="14100"/>
          <ac:spMkLst>
            <pc:docMk/>
            <pc:sldMk cId="2461379666" sldId="280"/>
            <ac:spMk id="9" creationId="{8F577B93-A86A-3D65-C5BB-2D7BDBA7A420}"/>
          </ac:spMkLst>
        </pc:spChg>
        <pc:spChg chg="add mod">
          <ac:chgData name="Marc ." userId="f47a965ea1acffd0" providerId="LiveId" clId="{E37DC7F9-4F6D-4718-A3F2-CBEC04A05420}" dt="2023-08-05T00:04:27.908" v="25123" actId="14100"/>
          <ac:spMkLst>
            <pc:docMk/>
            <pc:sldMk cId="2461379666" sldId="280"/>
            <ac:spMk id="11" creationId="{6FD967F1-50C4-B63E-7B30-9FA6078AA2F0}"/>
          </ac:spMkLst>
        </pc:spChg>
        <pc:spChg chg="add mod">
          <ac:chgData name="Marc ." userId="f47a965ea1acffd0" providerId="LiveId" clId="{E37DC7F9-4F6D-4718-A3F2-CBEC04A05420}" dt="2023-08-05T00:04:36.459" v="25128" actId="14100"/>
          <ac:spMkLst>
            <pc:docMk/>
            <pc:sldMk cId="2461379666" sldId="280"/>
            <ac:spMk id="13" creationId="{0804A375-9532-0D40-89D8-AC0E2AD35441}"/>
          </ac:spMkLst>
        </pc:spChg>
        <pc:spChg chg="add mod">
          <ac:chgData name="Marc ." userId="f47a965ea1acffd0" providerId="LiveId" clId="{E37DC7F9-4F6D-4718-A3F2-CBEC04A05420}" dt="2023-08-02T18:42:14.861" v="13150" actId="1076"/>
          <ac:spMkLst>
            <pc:docMk/>
            <pc:sldMk cId="2461379666" sldId="280"/>
            <ac:spMk id="15" creationId="{DE313653-F7AD-CCA2-9FE8-0F8EE65E703F}"/>
          </ac:spMkLst>
        </pc:spChg>
        <pc:spChg chg="add mod">
          <ac:chgData name="Marc ." userId="f47a965ea1acffd0" providerId="LiveId" clId="{E37DC7F9-4F6D-4718-A3F2-CBEC04A05420}" dt="2023-08-02T18:42:26.740" v="13154" actId="14100"/>
          <ac:spMkLst>
            <pc:docMk/>
            <pc:sldMk cId="2461379666" sldId="280"/>
            <ac:spMk id="16" creationId="{120F6DF3-9C89-0B84-410D-24B3F73BF398}"/>
          </ac:spMkLst>
        </pc:spChg>
        <pc:spChg chg="add mod">
          <ac:chgData name="Marc ." userId="f47a965ea1acffd0" providerId="LiveId" clId="{E37DC7F9-4F6D-4718-A3F2-CBEC04A05420}" dt="2023-08-05T00:04:50.206" v="25134" actId="14100"/>
          <ac:spMkLst>
            <pc:docMk/>
            <pc:sldMk cId="2461379666" sldId="280"/>
            <ac:spMk id="17" creationId="{F2923DCC-A0E8-61B3-409C-D2554F6C56E3}"/>
          </ac:spMkLst>
        </pc:spChg>
        <pc:spChg chg="add mod">
          <ac:chgData name="Marc ." userId="f47a965ea1acffd0" providerId="LiveId" clId="{E37DC7F9-4F6D-4718-A3F2-CBEC04A05420}" dt="2023-08-05T00:04:59.656" v="25139" actId="14100"/>
          <ac:spMkLst>
            <pc:docMk/>
            <pc:sldMk cId="2461379666" sldId="280"/>
            <ac:spMk id="18" creationId="{6E904CF1-53A3-1F2E-8BAF-6EDCBC37428E}"/>
          </ac:spMkLst>
        </pc:spChg>
        <pc:picChg chg="add mod">
          <ac:chgData name="Marc ." userId="f47a965ea1acffd0" providerId="LiveId" clId="{E37DC7F9-4F6D-4718-A3F2-CBEC04A05420}" dt="2023-08-02T18:40:43.893" v="13083" actId="1076"/>
          <ac:picMkLst>
            <pc:docMk/>
            <pc:sldMk cId="2461379666" sldId="280"/>
            <ac:picMk id="10" creationId="{A871ED6D-EF79-026E-22BB-0BADA3A38250}"/>
          </ac:picMkLst>
        </pc:picChg>
        <pc:picChg chg="add mod">
          <ac:chgData name="Marc ." userId="f47a965ea1acffd0" providerId="LiveId" clId="{E37DC7F9-4F6D-4718-A3F2-CBEC04A05420}" dt="2023-08-02T18:39:13.726" v="12964" actId="1076"/>
          <ac:picMkLst>
            <pc:docMk/>
            <pc:sldMk cId="2461379666" sldId="280"/>
            <ac:picMk id="12" creationId="{2F40AF05-78C3-77B1-FB58-C9225C4447EF}"/>
          </ac:picMkLst>
        </pc:picChg>
        <pc:picChg chg="add mod">
          <ac:chgData name="Marc ." userId="f47a965ea1acffd0" providerId="LiveId" clId="{E37DC7F9-4F6D-4718-A3F2-CBEC04A05420}" dt="2023-08-05T00:04:40.644" v="25131" actId="1076"/>
          <ac:picMkLst>
            <pc:docMk/>
            <pc:sldMk cId="2461379666" sldId="280"/>
            <ac:picMk id="14" creationId="{5C4FB54B-4F81-77B9-1DCE-780E9D55ECD0}"/>
          </ac:picMkLst>
        </pc:picChg>
      </pc:sldChg>
      <pc:sldChg chg="addSp delSp modSp add mod">
        <pc:chgData name="Marc ." userId="f47a965ea1acffd0" providerId="LiveId" clId="{E37DC7F9-4F6D-4718-A3F2-CBEC04A05420}" dt="2023-08-05T00:06:12.937" v="25163" actId="14100"/>
        <pc:sldMkLst>
          <pc:docMk/>
          <pc:sldMk cId="1013906819" sldId="281"/>
        </pc:sldMkLst>
        <pc:spChg chg="mod">
          <ac:chgData name="Marc ." userId="f47a965ea1acffd0" providerId="LiveId" clId="{E37DC7F9-4F6D-4718-A3F2-CBEC04A05420}" dt="2023-08-02T18:48:12.070" v="13168"/>
          <ac:spMkLst>
            <pc:docMk/>
            <pc:sldMk cId="1013906819" sldId="281"/>
            <ac:spMk id="2" creationId="{AC99443F-3CFB-7566-2A2F-359F62472EC0}"/>
          </ac:spMkLst>
        </pc:spChg>
        <pc:spChg chg="add mod">
          <ac:chgData name="Marc ." userId="f47a965ea1acffd0" providerId="LiveId" clId="{E37DC7F9-4F6D-4718-A3F2-CBEC04A05420}" dt="2023-08-03T13:22:54.486" v="22194" actId="14100"/>
          <ac:spMkLst>
            <pc:docMk/>
            <pc:sldMk cId="1013906819" sldId="281"/>
            <ac:spMk id="3" creationId="{0C460FF8-3ECC-1E84-302E-E9E8729B87E2}"/>
          </ac:spMkLst>
        </pc:spChg>
        <pc:spChg chg="add mod">
          <ac:chgData name="Marc ." userId="f47a965ea1acffd0" providerId="LiveId" clId="{E37DC7F9-4F6D-4718-A3F2-CBEC04A05420}" dt="2023-08-03T13:23:05.907" v="22196" actId="1076"/>
          <ac:spMkLst>
            <pc:docMk/>
            <pc:sldMk cId="1013906819" sldId="281"/>
            <ac:spMk id="10" creationId="{0190BDEB-4844-4A5B-9206-DDA61134861C}"/>
          </ac:spMkLst>
        </pc:spChg>
        <pc:spChg chg="add mod">
          <ac:chgData name="Marc ." userId="f47a965ea1acffd0" providerId="LiveId" clId="{E37DC7F9-4F6D-4718-A3F2-CBEC04A05420}" dt="2023-08-05T00:06:05.456" v="25159" actId="14100"/>
          <ac:spMkLst>
            <pc:docMk/>
            <pc:sldMk cId="1013906819" sldId="281"/>
            <ac:spMk id="12" creationId="{C71F50AA-CEB4-5C95-9285-A642079681BA}"/>
          </ac:spMkLst>
        </pc:spChg>
        <pc:spChg chg="add mod">
          <ac:chgData name="Marc ." userId="f47a965ea1acffd0" providerId="LiveId" clId="{E37DC7F9-4F6D-4718-A3F2-CBEC04A05420}" dt="2023-08-05T00:06:12.937" v="25163" actId="14100"/>
          <ac:spMkLst>
            <pc:docMk/>
            <pc:sldMk cId="1013906819" sldId="281"/>
            <ac:spMk id="14" creationId="{DC777FA3-C932-F3F2-61EA-02A55CE58ECC}"/>
          </ac:spMkLst>
        </pc:spChg>
        <pc:spChg chg="add mod">
          <ac:chgData name="Marc ." userId="f47a965ea1acffd0" providerId="LiveId" clId="{E37DC7F9-4F6D-4718-A3F2-CBEC04A05420}" dt="2023-08-05T00:05:59.205" v="25155" actId="113"/>
          <ac:spMkLst>
            <pc:docMk/>
            <pc:sldMk cId="1013906819" sldId="281"/>
            <ac:spMk id="26" creationId="{8B38CBB0-2F53-7FFB-2306-CE4224362122}"/>
          </ac:spMkLst>
        </pc:spChg>
        <pc:spChg chg="add mod">
          <ac:chgData name="Marc ." userId="f47a965ea1acffd0" providerId="LiveId" clId="{E37DC7F9-4F6D-4718-A3F2-CBEC04A05420}" dt="2023-08-02T19:09:13.917" v="13521" actId="20577"/>
          <ac:spMkLst>
            <pc:docMk/>
            <pc:sldMk cId="1013906819" sldId="281"/>
            <ac:spMk id="27" creationId="{A36C0A86-3D94-B90B-7666-E016FC313382}"/>
          </ac:spMkLst>
        </pc:spChg>
        <pc:spChg chg="add mod">
          <ac:chgData name="Marc ." userId="f47a965ea1acffd0" providerId="LiveId" clId="{E37DC7F9-4F6D-4718-A3F2-CBEC04A05420}" dt="2023-08-02T19:09:23.924" v="13527" actId="1076"/>
          <ac:spMkLst>
            <pc:docMk/>
            <pc:sldMk cId="1013906819" sldId="281"/>
            <ac:spMk id="28" creationId="{FA15CDC4-F125-0919-643E-9AEA746E753C}"/>
          </ac:spMkLst>
        </pc:spChg>
        <pc:picChg chg="add mod">
          <ac:chgData name="Marc ." userId="f47a965ea1acffd0" providerId="LiveId" clId="{E37DC7F9-4F6D-4718-A3F2-CBEC04A05420}" dt="2023-08-02T19:08:42.276" v="13512" actId="1076"/>
          <ac:picMkLst>
            <pc:docMk/>
            <pc:sldMk cId="1013906819" sldId="281"/>
            <ac:picMk id="9" creationId="{AB03F72F-A5AE-BF2A-6D40-649A0969F6C9}"/>
          </ac:picMkLst>
        </pc:picChg>
        <pc:picChg chg="add mod">
          <ac:chgData name="Marc ." userId="f47a965ea1acffd0" providerId="LiveId" clId="{E37DC7F9-4F6D-4718-A3F2-CBEC04A05420}" dt="2023-08-02T19:08:46.585" v="13514" actId="1076"/>
          <ac:picMkLst>
            <pc:docMk/>
            <pc:sldMk cId="1013906819" sldId="281"/>
            <ac:picMk id="11" creationId="{949E345C-B0AB-627D-20F8-435C9BF7BB4A}"/>
          </ac:picMkLst>
        </pc:picChg>
        <pc:picChg chg="add mod">
          <ac:chgData name="Marc ." userId="f47a965ea1acffd0" providerId="LiveId" clId="{E37DC7F9-4F6D-4718-A3F2-CBEC04A05420}" dt="2023-08-02T19:08:50.276" v="13516" actId="1076"/>
          <ac:picMkLst>
            <pc:docMk/>
            <pc:sldMk cId="1013906819" sldId="281"/>
            <ac:picMk id="13" creationId="{CAB24DEE-F511-2BAA-9DA3-B99DE0ED6739}"/>
          </ac:picMkLst>
        </pc:picChg>
        <pc:picChg chg="add del mod">
          <ac:chgData name="Marc ." userId="f47a965ea1acffd0" providerId="LiveId" clId="{E37DC7F9-4F6D-4718-A3F2-CBEC04A05420}" dt="2023-08-02T19:06:53.407" v="13335" actId="478"/>
          <ac:picMkLst>
            <pc:docMk/>
            <pc:sldMk cId="1013906819" sldId="281"/>
            <ac:picMk id="15" creationId="{6BFFAF74-0DFE-77A7-379A-9C6AAF22ED09}"/>
          </ac:picMkLst>
        </pc:picChg>
        <pc:picChg chg="add del mod">
          <ac:chgData name="Marc ." userId="f47a965ea1acffd0" providerId="LiveId" clId="{E37DC7F9-4F6D-4718-A3F2-CBEC04A05420}" dt="2023-08-02T19:06:48.905" v="13333" actId="478"/>
          <ac:picMkLst>
            <pc:docMk/>
            <pc:sldMk cId="1013906819" sldId="281"/>
            <ac:picMk id="17" creationId="{A1C85645-C156-920B-434A-F0B6214F7B3A}"/>
          </ac:picMkLst>
        </pc:picChg>
        <pc:picChg chg="add del mod">
          <ac:chgData name="Marc ." userId="f47a965ea1acffd0" providerId="LiveId" clId="{E37DC7F9-4F6D-4718-A3F2-CBEC04A05420}" dt="2023-08-02T19:06:43.978" v="13331" actId="478"/>
          <ac:picMkLst>
            <pc:docMk/>
            <pc:sldMk cId="1013906819" sldId="281"/>
            <ac:picMk id="19" creationId="{F6224F8B-81D7-B697-988E-9947172B1FA8}"/>
          </ac:picMkLst>
        </pc:picChg>
        <pc:picChg chg="add del mod">
          <ac:chgData name="Marc ." userId="f47a965ea1acffd0" providerId="LiveId" clId="{E37DC7F9-4F6D-4718-A3F2-CBEC04A05420}" dt="2023-08-02T19:06:39.592" v="13329" actId="478"/>
          <ac:picMkLst>
            <pc:docMk/>
            <pc:sldMk cId="1013906819" sldId="281"/>
            <ac:picMk id="21" creationId="{055F3658-021A-D8D9-A52F-442AA85EDC88}"/>
          </ac:picMkLst>
        </pc:picChg>
        <pc:picChg chg="add del mod">
          <ac:chgData name="Marc ." userId="f47a965ea1acffd0" providerId="LiveId" clId="{E37DC7F9-4F6D-4718-A3F2-CBEC04A05420}" dt="2023-08-02T19:06:34.461" v="13327" actId="478"/>
          <ac:picMkLst>
            <pc:docMk/>
            <pc:sldMk cId="1013906819" sldId="281"/>
            <ac:picMk id="23" creationId="{A6939F61-8EF1-72A3-9392-218D8B0A1D5B}"/>
          </ac:picMkLst>
        </pc:picChg>
        <pc:picChg chg="add del mod">
          <ac:chgData name="Marc ." userId="f47a965ea1acffd0" providerId="LiveId" clId="{E37DC7F9-4F6D-4718-A3F2-CBEC04A05420}" dt="2023-08-02T19:06:33.358" v="13326" actId="478"/>
          <ac:picMkLst>
            <pc:docMk/>
            <pc:sldMk cId="1013906819" sldId="281"/>
            <ac:picMk id="25" creationId="{A1AAB00F-FFCF-BEE7-281D-E5F6E6622AF6}"/>
          </ac:picMkLst>
        </pc:picChg>
      </pc:sldChg>
      <pc:sldChg chg="addSp delSp modSp add mod">
        <pc:chgData name="Marc ." userId="f47a965ea1acffd0" providerId="LiveId" clId="{E37DC7F9-4F6D-4718-A3F2-CBEC04A05420}" dt="2023-08-05T00:22:27.525" v="25587" actId="14100"/>
        <pc:sldMkLst>
          <pc:docMk/>
          <pc:sldMk cId="2614276899" sldId="282"/>
        </pc:sldMkLst>
        <pc:spChg chg="mod">
          <ac:chgData name="Marc ." userId="f47a965ea1acffd0" providerId="LiveId" clId="{E37DC7F9-4F6D-4718-A3F2-CBEC04A05420}" dt="2023-08-02T21:08:31.821" v="20666" actId="20577"/>
          <ac:spMkLst>
            <pc:docMk/>
            <pc:sldMk cId="2614276899" sldId="282"/>
            <ac:spMk id="2" creationId="{AC99443F-3CFB-7566-2A2F-359F62472EC0}"/>
          </ac:spMkLst>
        </pc:spChg>
        <pc:spChg chg="add mod">
          <ac:chgData name="Marc ." userId="f47a965ea1acffd0" providerId="LiveId" clId="{E37DC7F9-4F6D-4718-A3F2-CBEC04A05420}" dt="2023-08-05T00:21:23.696" v="25481" actId="14100"/>
          <ac:spMkLst>
            <pc:docMk/>
            <pc:sldMk cId="2614276899" sldId="282"/>
            <ac:spMk id="3" creationId="{B12CA4C8-D969-727A-9BB1-44E795EF55FE}"/>
          </ac:spMkLst>
        </pc:spChg>
        <pc:spChg chg="add del">
          <ac:chgData name="Marc ." userId="f47a965ea1acffd0" providerId="LiveId" clId="{E37DC7F9-4F6D-4718-A3F2-CBEC04A05420}" dt="2023-08-02T21:04:03.674" v="20581" actId="22"/>
          <ac:spMkLst>
            <pc:docMk/>
            <pc:sldMk cId="2614276899" sldId="282"/>
            <ac:spMk id="9" creationId="{6D4E230E-F846-BAAD-A481-1FE4D70D4385}"/>
          </ac:spMkLst>
        </pc:spChg>
        <pc:spChg chg="add mod">
          <ac:chgData name="Marc ." userId="f47a965ea1acffd0" providerId="LiveId" clId="{E37DC7F9-4F6D-4718-A3F2-CBEC04A05420}" dt="2023-08-05T00:21:29.783" v="25485" actId="14100"/>
          <ac:spMkLst>
            <pc:docMk/>
            <pc:sldMk cId="2614276899" sldId="282"/>
            <ac:spMk id="9" creationId="{96929CCA-7625-BA10-2111-D0822643E991}"/>
          </ac:spMkLst>
        </pc:spChg>
        <pc:spChg chg="add mod">
          <ac:chgData name="Marc ." userId="f47a965ea1acffd0" providerId="LiveId" clId="{E37DC7F9-4F6D-4718-A3F2-CBEC04A05420}" dt="2023-08-05T00:22:27.525" v="25587" actId="14100"/>
          <ac:spMkLst>
            <pc:docMk/>
            <pc:sldMk cId="2614276899" sldId="282"/>
            <ac:spMk id="20" creationId="{1284E60B-DB62-AAD5-59A7-1B4051D27950}"/>
          </ac:spMkLst>
        </pc:spChg>
        <pc:spChg chg="add mod">
          <ac:chgData name="Marc ." userId="f47a965ea1acffd0" providerId="LiveId" clId="{E37DC7F9-4F6D-4718-A3F2-CBEC04A05420}" dt="2023-08-02T21:16:32.416" v="21516" actId="20577"/>
          <ac:spMkLst>
            <pc:docMk/>
            <pc:sldMk cId="2614276899" sldId="282"/>
            <ac:spMk id="21" creationId="{F313F2CB-5616-FA1D-5882-6060ABAEF58D}"/>
          </ac:spMkLst>
        </pc:spChg>
        <pc:spChg chg="add mod">
          <ac:chgData name="Marc ." userId="f47a965ea1acffd0" providerId="LiveId" clId="{E37DC7F9-4F6D-4718-A3F2-CBEC04A05420}" dt="2023-08-02T21:16:34.396" v="21518" actId="20577"/>
          <ac:spMkLst>
            <pc:docMk/>
            <pc:sldMk cId="2614276899" sldId="282"/>
            <ac:spMk id="22" creationId="{D21934B4-BF6B-3688-632B-C8C2C10BFDB6}"/>
          </ac:spMkLst>
        </pc:spChg>
        <pc:spChg chg="add mod">
          <ac:chgData name="Marc ." userId="f47a965ea1acffd0" providerId="LiveId" clId="{E37DC7F9-4F6D-4718-A3F2-CBEC04A05420}" dt="2023-08-02T21:13:04.514" v="21032" actId="14100"/>
          <ac:spMkLst>
            <pc:docMk/>
            <pc:sldMk cId="2614276899" sldId="282"/>
            <ac:spMk id="23" creationId="{27943778-5276-9026-A5EC-7389E23764C5}"/>
          </ac:spMkLst>
        </pc:spChg>
        <pc:spChg chg="add mod">
          <ac:chgData name="Marc ." userId="f47a965ea1acffd0" providerId="LiveId" clId="{E37DC7F9-4F6D-4718-A3F2-CBEC04A05420}" dt="2023-08-02T21:13:21.366" v="21045" actId="1076"/>
          <ac:spMkLst>
            <pc:docMk/>
            <pc:sldMk cId="2614276899" sldId="282"/>
            <ac:spMk id="24" creationId="{81EFE47B-0206-8C40-20A2-ED85287D5F94}"/>
          </ac:spMkLst>
        </pc:spChg>
        <pc:picChg chg="add mod">
          <ac:chgData name="Marc ." userId="f47a965ea1acffd0" providerId="LiveId" clId="{E37DC7F9-4F6D-4718-A3F2-CBEC04A05420}" dt="2023-08-02T21:10:29.838" v="20698" actId="1076"/>
          <ac:picMkLst>
            <pc:docMk/>
            <pc:sldMk cId="2614276899" sldId="282"/>
            <ac:picMk id="11" creationId="{FCC9342C-471F-D32C-F022-9434B46ED922}"/>
          </ac:picMkLst>
        </pc:picChg>
        <pc:picChg chg="add mod">
          <ac:chgData name="Marc ." userId="f47a965ea1acffd0" providerId="LiveId" clId="{E37DC7F9-4F6D-4718-A3F2-CBEC04A05420}" dt="2023-08-02T21:10:27.354" v="20697" actId="1076"/>
          <ac:picMkLst>
            <pc:docMk/>
            <pc:sldMk cId="2614276899" sldId="282"/>
            <ac:picMk id="13" creationId="{B552938B-5B24-B366-C22A-61841A8681AC}"/>
          </ac:picMkLst>
        </pc:picChg>
        <pc:picChg chg="add del mod">
          <ac:chgData name="Marc ." userId="f47a965ea1acffd0" providerId="LiveId" clId="{E37DC7F9-4F6D-4718-A3F2-CBEC04A05420}" dt="2023-08-02T21:10:22.182" v="20694" actId="478"/>
          <ac:picMkLst>
            <pc:docMk/>
            <pc:sldMk cId="2614276899" sldId="282"/>
            <ac:picMk id="15" creationId="{9995B24B-FEAF-577C-C1CD-3CC94F689AF5}"/>
          </ac:picMkLst>
        </pc:picChg>
        <pc:picChg chg="add del mod">
          <ac:chgData name="Marc ." userId="f47a965ea1acffd0" providerId="LiveId" clId="{E37DC7F9-4F6D-4718-A3F2-CBEC04A05420}" dt="2023-08-02T21:10:23.465" v="20695" actId="478"/>
          <ac:picMkLst>
            <pc:docMk/>
            <pc:sldMk cId="2614276899" sldId="282"/>
            <ac:picMk id="17" creationId="{E650C14D-53D4-2B2C-F6B9-0F4A99928F92}"/>
          </ac:picMkLst>
        </pc:picChg>
        <pc:picChg chg="add del">
          <ac:chgData name="Marc ." userId="f47a965ea1acffd0" providerId="LiveId" clId="{E37DC7F9-4F6D-4718-A3F2-CBEC04A05420}" dt="2023-08-02T21:08:13.685" v="20615" actId="478"/>
          <ac:picMkLst>
            <pc:docMk/>
            <pc:sldMk cId="2614276899" sldId="282"/>
            <ac:picMk id="19" creationId="{5AB8A70B-2BAC-7E0D-80F7-37DE83045355}"/>
          </ac:picMkLst>
        </pc:picChg>
      </pc:sldChg>
      <pc:sldChg chg="addSp modSp add mod">
        <pc:chgData name="Marc ." userId="f47a965ea1acffd0" providerId="LiveId" clId="{E37DC7F9-4F6D-4718-A3F2-CBEC04A05420}" dt="2023-08-05T13:52:25.370" v="25705" actId="14100"/>
        <pc:sldMkLst>
          <pc:docMk/>
          <pc:sldMk cId="530033233" sldId="283"/>
        </pc:sldMkLst>
        <pc:spChg chg="mod">
          <ac:chgData name="Marc ." userId="f47a965ea1acffd0" providerId="LiveId" clId="{E37DC7F9-4F6D-4718-A3F2-CBEC04A05420}" dt="2023-08-02T17:04:33.703" v="6971" actId="20577"/>
          <ac:spMkLst>
            <pc:docMk/>
            <pc:sldMk cId="530033233" sldId="283"/>
            <ac:spMk id="2" creationId="{AC99443F-3CFB-7566-2A2F-359F62472EC0}"/>
          </ac:spMkLst>
        </pc:spChg>
        <pc:spChg chg="add mod">
          <ac:chgData name="Marc ." userId="f47a965ea1acffd0" providerId="LiveId" clId="{E37DC7F9-4F6D-4718-A3F2-CBEC04A05420}" dt="2023-08-02T17:10:57.626" v="7518" actId="113"/>
          <ac:spMkLst>
            <pc:docMk/>
            <pc:sldMk cId="530033233" sldId="283"/>
            <ac:spMk id="3" creationId="{0D310034-A863-3BED-0510-6E8491AF6732}"/>
          </ac:spMkLst>
        </pc:spChg>
        <pc:spChg chg="add mod">
          <ac:chgData name="Marc ." userId="f47a965ea1acffd0" providerId="LiveId" clId="{E37DC7F9-4F6D-4718-A3F2-CBEC04A05420}" dt="2023-08-05T13:52:25.370" v="25705" actId="14100"/>
          <ac:spMkLst>
            <pc:docMk/>
            <pc:sldMk cId="530033233" sldId="283"/>
            <ac:spMk id="9" creationId="{41C14092-AB29-5A9A-F8A9-ABE24F7E4E4F}"/>
          </ac:spMkLst>
        </pc:spChg>
        <pc:spChg chg="add mod">
          <ac:chgData name="Marc ." userId="f47a965ea1acffd0" providerId="LiveId" clId="{E37DC7F9-4F6D-4718-A3F2-CBEC04A05420}" dt="2023-08-02T17:11:12.094" v="7521" actId="1076"/>
          <ac:spMkLst>
            <pc:docMk/>
            <pc:sldMk cId="530033233" sldId="283"/>
            <ac:spMk id="15" creationId="{09C68C38-B7C5-50FC-95E4-06E151D64A9F}"/>
          </ac:spMkLst>
        </pc:spChg>
        <pc:spChg chg="add mod">
          <ac:chgData name="Marc ." userId="f47a965ea1acffd0" providerId="LiveId" clId="{E37DC7F9-4F6D-4718-A3F2-CBEC04A05420}" dt="2023-08-02T17:11:19.190" v="7524" actId="14100"/>
          <ac:spMkLst>
            <pc:docMk/>
            <pc:sldMk cId="530033233" sldId="283"/>
            <ac:spMk id="16" creationId="{C2B18EEC-BE3F-AEF2-531F-A97F883A5A3D}"/>
          </ac:spMkLst>
        </pc:spChg>
        <pc:spChg chg="add mod">
          <ac:chgData name="Marc ." userId="f47a965ea1acffd0" providerId="LiveId" clId="{E37DC7F9-4F6D-4718-A3F2-CBEC04A05420}" dt="2023-08-02T17:11:28.982" v="7528" actId="20577"/>
          <ac:spMkLst>
            <pc:docMk/>
            <pc:sldMk cId="530033233" sldId="283"/>
            <ac:spMk id="17" creationId="{89820CD4-B5A3-0E32-33D9-478834209E45}"/>
          </ac:spMkLst>
        </pc:spChg>
        <pc:spChg chg="add mod">
          <ac:chgData name="Marc ." userId="f47a965ea1acffd0" providerId="LiveId" clId="{E37DC7F9-4F6D-4718-A3F2-CBEC04A05420}" dt="2023-08-02T17:11:35.346" v="7532" actId="1076"/>
          <ac:spMkLst>
            <pc:docMk/>
            <pc:sldMk cId="530033233" sldId="283"/>
            <ac:spMk id="18" creationId="{A4BBF041-D9DD-8524-7716-CF608646B1A5}"/>
          </ac:spMkLst>
        </pc:spChg>
        <pc:picChg chg="add mod">
          <ac:chgData name="Marc ." userId="f47a965ea1acffd0" providerId="LiveId" clId="{E37DC7F9-4F6D-4718-A3F2-CBEC04A05420}" dt="2023-08-02T17:08:23.118" v="7441" actId="1076"/>
          <ac:picMkLst>
            <pc:docMk/>
            <pc:sldMk cId="530033233" sldId="283"/>
            <ac:picMk id="10" creationId="{5DFEB067-72D0-BEBB-1FB3-74B519895CEE}"/>
          </ac:picMkLst>
        </pc:picChg>
        <pc:picChg chg="add mod">
          <ac:chgData name="Marc ." userId="f47a965ea1acffd0" providerId="LiveId" clId="{E37DC7F9-4F6D-4718-A3F2-CBEC04A05420}" dt="2023-08-02T17:11:00.144" v="7519" actId="1076"/>
          <ac:picMkLst>
            <pc:docMk/>
            <pc:sldMk cId="530033233" sldId="283"/>
            <ac:picMk id="12" creationId="{0B41772E-E152-CC0B-4D95-6F5A50A2858F}"/>
          </ac:picMkLst>
        </pc:picChg>
        <pc:picChg chg="add mod">
          <ac:chgData name="Marc ." userId="f47a965ea1acffd0" providerId="LiveId" clId="{E37DC7F9-4F6D-4718-A3F2-CBEC04A05420}" dt="2023-08-02T17:10:47.105" v="7505" actId="1076"/>
          <ac:picMkLst>
            <pc:docMk/>
            <pc:sldMk cId="530033233" sldId="283"/>
            <ac:picMk id="14" creationId="{768A9753-ECF3-57E3-3600-C07B655EC80A}"/>
          </ac:picMkLst>
        </pc:picChg>
      </pc:sldChg>
      <pc:sldChg chg="add del">
        <pc:chgData name="Marc ." userId="f47a965ea1acffd0" providerId="LiveId" clId="{E37DC7F9-4F6D-4718-A3F2-CBEC04A05420}" dt="2023-08-02T16:05:29.594" v="2608" actId="2890"/>
        <pc:sldMkLst>
          <pc:docMk/>
          <pc:sldMk cId="4211766907" sldId="283"/>
        </pc:sldMkLst>
      </pc:sldChg>
      <pc:sldChg chg="modSp add del mod">
        <pc:chgData name="Marc ." userId="f47a965ea1acffd0" providerId="LiveId" clId="{E37DC7F9-4F6D-4718-A3F2-CBEC04A05420}" dt="2023-08-04T23:56:08.765" v="24920" actId="47"/>
        <pc:sldMkLst>
          <pc:docMk/>
          <pc:sldMk cId="1438317758" sldId="284"/>
        </pc:sldMkLst>
        <pc:spChg chg="mod">
          <ac:chgData name="Marc ." userId="f47a965ea1acffd0" providerId="LiveId" clId="{E37DC7F9-4F6D-4718-A3F2-CBEC04A05420}" dt="2023-08-02T17:11:52.248" v="7535" actId="20577"/>
          <ac:spMkLst>
            <pc:docMk/>
            <pc:sldMk cId="1438317758" sldId="284"/>
            <ac:spMk id="2" creationId="{AC99443F-3CFB-7566-2A2F-359F62472EC0}"/>
          </ac:spMkLst>
        </pc:spChg>
        <pc:picChg chg="mod">
          <ac:chgData name="Marc ." userId="f47a965ea1acffd0" providerId="LiveId" clId="{E37DC7F9-4F6D-4718-A3F2-CBEC04A05420}" dt="2023-08-02T17:11:58.354" v="7536" actId="207"/>
          <ac:picMkLst>
            <pc:docMk/>
            <pc:sldMk cId="1438317758" sldId="284"/>
            <ac:picMk id="11" creationId="{60BDD10F-9D3A-F0C1-4271-D1ECC2C8DF16}"/>
          </ac:picMkLst>
        </pc:picChg>
      </pc:sldChg>
      <pc:sldChg chg="addSp modSp add mod">
        <pc:chgData name="Marc ." userId="f47a965ea1acffd0" providerId="LiveId" clId="{E37DC7F9-4F6D-4718-A3F2-CBEC04A05420}" dt="2023-08-02T17:42:48.750" v="9637" actId="1035"/>
        <pc:sldMkLst>
          <pc:docMk/>
          <pc:sldMk cId="3298157994" sldId="285"/>
        </pc:sldMkLst>
        <pc:spChg chg="mod">
          <ac:chgData name="Marc ." userId="f47a965ea1acffd0" providerId="LiveId" clId="{E37DC7F9-4F6D-4718-A3F2-CBEC04A05420}" dt="2023-08-02T17:39:15.970" v="9609" actId="20577"/>
          <ac:spMkLst>
            <pc:docMk/>
            <pc:sldMk cId="3298157994" sldId="285"/>
            <ac:spMk id="2" creationId="{AC99443F-3CFB-7566-2A2F-359F62472EC0}"/>
          </ac:spMkLst>
        </pc:spChg>
        <pc:spChg chg="add mod">
          <ac:chgData name="Marc ." userId="f47a965ea1acffd0" providerId="LiveId" clId="{E37DC7F9-4F6D-4718-A3F2-CBEC04A05420}" dt="2023-08-02T17:42:36.652" v="9631" actId="1076"/>
          <ac:spMkLst>
            <pc:docMk/>
            <pc:sldMk cId="3298157994" sldId="285"/>
            <ac:spMk id="10" creationId="{EF909B11-AFEF-B181-3576-9BED89800345}"/>
          </ac:spMkLst>
        </pc:spChg>
        <pc:spChg chg="add mod">
          <ac:chgData name="Marc ." userId="f47a965ea1acffd0" providerId="LiveId" clId="{E37DC7F9-4F6D-4718-A3F2-CBEC04A05420}" dt="2023-08-02T17:42:48.750" v="9637" actId="1035"/>
          <ac:spMkLst>
            <pc:docMk/>
            <pc:sldMk cId="3298157994" sldId="285"/>
            <ac:spMk id="11" creationId="{33E53271-76AE-660F-63F6-3C8ABFF6D805}"/>
          </ac:spMkLst>
        </pc:spChg>
        <pc:picChg chg="add mod">
          <ac:chgData name="Marc ." userId="f47a965ea1acffd0" providerId="LiveId" clId="{E37DC7F9-4F6D-4718-A3F2-CBEC04A05420}" dt="2023-08-02T17:42:39.059" v="9632" actId="1076"/>
          <ac:picMkLst>
            <pc:docMk/>
            <pc:sldMk cId="3298157994" sldId="285"/>
            <ac:picMk id="9" creationId="{F7915440-7AB1-A8A7-7119-0CCE4B16FAB0}"/>
          </ac:picMkLst>
        </pc:picChg>
      </pc:sldChg>
      <pc:sldChg chg="addSp delSp modSp add mod">
        <pc:chgData name="Marc ." userId="f47a965ea1acffd0" providerId="LiveId" clId="{E37DC7F9-4F6D-4718-A3F2-CBEC04A05420}" dt="2023-08-07T15:54:50.357" v="25817" actId="20577"/>
        <pc:sldMkLst>
          <pc:docMk/>
          <pc:sldMk cId="799082816" sldId="286"/>
        </pc:sldMkLst>
        <pc:spChg chg="mod">
          <ac:chgData name="Marc ." userId="f47a965ea1acffd0" providerId="LiveId" clId="{E37DC7F9-4F6D-4718-A3F2-CBEC04A05420}" dt="2023-08-02T17:39:18.433" v="9610"/>
          <ac:spMkLst>
            <pc:docMk/>
            <pc:sldMk cId="799082816" sldId="286"/>
            <ac:spMk id="2" creationId="{AC99443F-3CFB-7566-2A2F-359F62472EC0}"/>
          </ac:spMkLst>
        </pc:spChg>
        <pc:spChg chg="add del mod">
          <ac:chgData name="Marc ." userId="f47a965ea1acffd0" providerId="LiveId" clId="{E37DC7F9-4F6D-4718-A3F2-CBEC04A05420}" dt="2023-08-02T17:43:04.007" v="9648"/>
          <ac:spMkLst>
            <pc:docMk/>
            <pc:sldMk cId="799082816" sldId="286"/>
            <ac:spMk id="3" creationId="{B10DEB6B-F4A6-0473-EC84-EBA12AF007A2}"/>
          </ac:spMkLst>
        </pc:spChg>
        <pc:spChg chg="add mod">
          <ac:chgData name="Marc ." userId="f47a965ea1acffd0" providerId="LiveId" clId="{E37DC7F9-4F6D-4718-A3F2-CBEC04A05420}" dt="2023-08-07T15:54:50.357" v="25817" actId="20577"/>
          <ac:spMkLst>
            <pc:docMk/>
            <pc:sldMk cId="799082816" sldId="286"/>
            <ac:spMk id="9" creationId="{418F62AD-88DB-5F97-964B-D766E79C24F5}"/>
          </ac:spMkLst>
        </pc:spChg>
        <pc:spChg chg="add del mod">
          <ac:chgData name="Marc ." userId="f47a965ea1acffd0" providerId="LiveId" clId="{E37DC7F9-4F6D-4718-A3F2-CBEC04A05420}" dt="2023-08-02T17:54:08.672" v="10223" actId="478"/>
          <ac:spMkLst>
            <pc:docMk/>
            <pc:sldMk cId="799082816" sldId="286"/>
            <ac:spMk id="10" creationId="{4552009B-517D-A542-BF79-0EBEEFF39C6E}"/>
          </ac:spMkLst>
        </pc:spChg>
      </pc:sldChg>
      <pc:sldChg chg="addSp modSp add mod">
        <pc:chgData name="Marc ." userId="f47a965ea1acffd0" providerId="LiveId" clId="{E37DC7F9-4F6D-4718-A3F2-CBEC04A05420}" dt="2023-08-02T17:54:02.951" v="10222" actId="1076"/>
        <pc:sldMkLst>
          <pc:docMk/>
          <pc:sldMk cId="1582608953" sldId="287"/>
        </pc:sldMkLst>
        <pc:spChg chg="mod">
          <ac:chgData name="Marc ." userId="f47a965ea1acffd0" providerId="LiveId" clId="{E37DC7F9-4F6D-4718-A3F2-CBEC04A05420}" dt="2023-08-02T17:53:32.167" v="10208"/>
          <ac:spMkLst>
            <pc:docMk/>
            <pc:sldMk cId="1582608953" sldId="287"/>
            <ac:spMk id="2" creationId="{AC99443F-3CFB-7566-2A2F-359F62472EC0}"/>
          </ac:spMkLst>
        </pc:spChg>
        <pc:spChg chg="add mod">
          <ac:chgData name="Marc ." userId="f47a965ea1acffd0" providerId="LiveId" clId="{E37DC7F9-4F6D-4718-A3F2-CBEC04A05420}" dt="2023-08-02T17:53:43.626" v="10210" actId="14100"/>
          <ac:spMkLst>
            <pc:docMk/>
            <pc:sldMk cId="1582608953" sldId="287"/>
            <ac:spMk id="3" creationId="{5848F3DD-DA51-0B34-E741-F88734DC000E}"/>
          </ac:spMkLst>
        </pc:spChg>
        <pc:spChg chg="add mod">
          <ac:chgData name="Marc ." userId="f47a965ea1acffd0" providerId="LiveId" clId="{E37DC7F9-4F6D-4718-A3F2-CBEC04A05420}" dt="2023-08-02T17:54:02.951" v="10222" actId="1076"/>
          <ac:spMkLst>
            <pc:docMk/>
            <pc:sldMk cId="1582608953" sldId="287"/>
            <ac:spMk id="9" creationId="{CB123A65-8798-08C2-9151-01AEAA88B511}"/>
          </ac:spMkLst>
        </pc:spChg>
      </pc:sldChg>
      <pc:sldChg chg="modSp add del mod">
        <pc:chgData name="Marc ." userId="f47a965ea1acffd0" providerId="LiveId" clId="{E37DC7F9-4F6D-4718-A3F2-CBEC04A05420}" dt="2023-08-04T23:58:32.769" v="24987" actId="47"/>
        <pc:sldMkLst>
          <pc:docMk/>
          <pc:sldMk cId="1446225030" sldId="288"/>
        </pc:sldMkLst>
        <pc:picChg chg="mod">
          <ac:chgData name="Marc ." userId="f47a965ea1acffd0" providerId="LiveId" clId="{E37DC7F9-4F6D-4718-A3F2-CBEC04A05420}" dt="2023-08-02T17:56:38.777" v="10481" actId="207"/>
          <ac:picMkLst>
            <pc:docMk/>
            <pc:sldMk cId="1446225030" sldId="288"/>
            <ac:picMk id="12" creationId="{E5D44A89-A79B-233B-3FB5-52D7977346E1}"/>
          </ac:picMkLst>
        </pc:picChg>
      </pc:sldChg>
      <pc:sldChg chg="addSp modSp add mod">
        <pc:chgData name="Marc ." userId="f47a965ea1acffd0" providerId="LiveId" clId="{E37DC7F9-4F6D-4718-A3F2-CBEC04A05420}" dt="2023-08-05T00:21:09.244" v="25478" actId="113"/>
        <pc:sldMkLst>
          <pc:docMk/>
          <pc:sldMk cId="1099479847" sldId="289"/>
        </pc:sldMkLst>
        <pc:spChg chg="mod">
          <ac:chgData name="Marc ." userId="f47a965ea1acffd0" providerId="LiveId" clId="{E37DC7F9-4F6D-4718-A3F2-CBEC04A05420}" dt="2023-08-02T18:48:04.961" v="13167"/>
          <ac:spMkLst>
            <pc:docMk/>
            <pc:sldMk cId="1099479847" sldId="289"/>
            <ac:spMk id="2" creationId="{AC99443F-3CFB-7566-2A2F-359F62472EC0}"/>
          </ac:spMkLst>
        </pc:spChg>
        <pc:spChg chg="add mod">
          <ac:chgData name="Marc ." userId="f47a965ea1acffd0" providerId="LiveId" clId="{E37DC7F9-4F6D-4718-A3F2-CBEC04A05420}" dt="2023-08-05T00:21:09.244" v="25478" actId="113"/>
          <ac:spMkLst>
            <pc:docMk/>
            <pc:sldMk cId="1099479847" sldId="289"/>
            <ac:spMk id="3" creationId="{7FA4BEE6-CFE0-6F88-682E-757D66739673}"/>
          </ac:spMkLst>
        </pc:spChg>
        <pc:spChg chg="add mod">
          <ac:chgData name="Marc ." userId="f47a965ea1acffd0" providerId="LiveId" clId="{E37DC7F9-4F6D-4718-A3F2-CBEC04A05420}" dt="2023-08-03T14:00:59.267" v="24058" actId="14100"/>
          <ac:spMkLst>
            <pc:docMk/>
            <pc:sldMk cId="1099479847" sldId="289"/>
            <ac:spMk id="9" creationId="{5E9A9355-B676-5477-65FE-56C61D274FC0}"/>
          </ac:spMkLst>
        </pc:spChg>
        <pc:spChg chg="add mod">
          <ac:chgData name="Marc ." userId="f47a965ea1acffd0" providerId="LiveId" clId="{E37DC7F9-4F6D-4718-A3F2-CBEC04A05420}" dt="2023-08-03T14:01:07.288" v="24063" actId="14100"/>
          <ac:spMkLst>
            <pc:docMk/>
            <pc:sldMk cId="1099479847" sldId="289"/>
            <ac:spMk id="11" creationId="{3C66AFDF-1B9A-3CF8-5B13-5CFC472A9D46}"/>
          </ac:spMkLst>
        </pc:spChg>
        <pc:spChg chg="add mod">
          <ac:chgData name="Marc ." userId="f47a965ea1acffd0" providerId="LiveId" clId="{E37DC7F9-4F6D-4718-A3F2-CBEC04A05420}" dt="2023-08-02T21:09:35.468" v="20678" actId="1076"/>
          <ac:spMkLst>
            <pc:docMk/>
            <pc:sldMk cId="1099479847" sldId="289"/>
            <ac:spMk id="13" creationId="{CE0EF153-534B-7CD1-C74A-0C5FA2C05DCF}"/>
          </ac:spMkLst>
        </pc:spChg>
        <pc:spChg chg="add mod">
          <ac:chgData name="Marc ." userId="f47a965ea1acffd0" providerId="LiveId" clId="{E37DC7F9-4F6D-4718-A3F2-CBEC04A05420}" dt="2023-08-02T21:09:40.868" v="20682" actId="1076"/>
          <ac:spMkLst>
            <pc:docMk/>
            <pc:sldMk cId="1099479847" sldId="289"/>
            <ac:spMk id="14" creationId="{B7E1477D-07E9-E0A9-2816-9F2B12274080}"/>
          </ac:spMkLst>
        </pc:spChg>
        <pc:picChg chg="add mod">
          <ac:chgData name="Marc ." userId="f47a965ea1acffd0" providerId="LiveId" clId="{E37DC7F9-4F6D-4718-A3F2-CBEC04A05420}" dt="2023-08-02T21:03:20.970" v="20579" actId="1076"/>
          <ac:picMkLst>
            <pc:docMk/>
            <pc:sldMk cId="1099479847" sldId="289"/>
            <ac:picMk id="10" creationId="{A2539A83-AA68-D5D2-0149-90D4799247FA}"/>
          </ac:picMkLst>
        </pc:picChg>
        <pc:picChg chg="add mod">
          <ac:chgData name="Marc ." userId="f47a965ea1acffd0" providerId="LiveId" clId="{E37DC7F9-4F6D-4718-A3F2-CBEC04A05420}" dt="2023-08-03T14:01:02.740" v="24061" actId="1076"/>
          <ac:picMkLst>
            <pc:docMk/>
            <pc:sldMk cId="1099479847" sldId="289"/>
            <ac:picMk id="12" creationId="{2F77D80A-186D-7968-0CA5-89B5ABA3130E}"/>
          </ac:picMkLst>
        </pc:picChg>
      </pc:sldChg>
      <pc:sldChg chg="addSp delSp modSp add mod">
        <pc:chgData name="Marc ." userId="f47a965ea1acffd0" providerId="LiveId" clId="{E37DC7F9-4F6D-4718-A3F2-CBEC04A05420}" dt="2023-08-05T00:07:04.046" v="25176" actId="14100"/>
        <pc:sldMkLst>
          <pc:docMk/>
          <pc:sldMk cId="135715073" sldId="290"/>
        </pc:sldMkLst>
        <pc:spChg chg="mod">
          <ac:chgData name="Marc ." userId="f47a965ea1acffd0" providerId="LiveId" clId="{E37DC7F9-4F6D-4718-A3F2-CBEC04A05420}" dt="2023-08-02T18:48:31.420" v="13173"/>
          <ac:spMkLst>
            <pc:docMk/>
            <pc:sldMk cId="135715073" sldId="290"/>
            <ac:spMk id="2" creationId="{AC99443F-3CFB-7566-2A2F-359F62472EC0}"/>
          </ac:spMkLst>
        </pc:spChg>
        <pc:spChg chg="add mod">
          <ac:chgData name="Marc ." userId="f47a965ea1acffd0" providerId="LiveId" clId="{E37DC7F9-4F6D-4718-A3F2-CBEC04A05420}" dt="2023-08-05T00:06:56.013" v="25173" actId="14100"/>
          <ac:spMkLst>
            <pc:docMk/>
            <pc:sldMk cId="135715073" sldId="290"/>
            <ac:spMk id="3" creationId="{499B58CF-7F3C-F13F-0BD7-5CF9A434C498}"/>
          </ac:spMkLst>
        </pc:spChg>
        <pc:spChg chg="add mod">
          <ac:chgData name="Marc ." userId="f47a965ea1acffd0" providerId="LiveId" clId="{E37DC7F9-4F6D-4718-A3F2-CBEC04A05420}" dt="2023-08-05T00:07:04.046" v="25176" actId="14100"/>
          <ac:spMkLst>
            <pc:docMk/>
            <pc:sldMk cId="135715073" sldId="290"/>
            <ac:spMk id="9" creationId="{A089D7D1-176A-8F5D-6FB4-A2BCA5F9618B}"/>
          </ac:spMkLst>
        </pc:spChg>
        <pc:spChg chg="add mod">
          <ac:chgData name="Marc ." userId="f47a965ea1acffd0" providerId="LiveId" clId="{E37DC7F9-4F6D-4718-A3F2-CBEC04A05420}" dt="2023-08-05T00:06:42.507" v="25168" actId="113"/>
          <ac:spMkLst>
            <pc:docMk/>
            <pc:sldMk cId="135715073" sldId="290"/>
            <ac:spMk id="14" creationId="{12B4F93D-F15D-349A-CCE2-7B6946732B64}"/>
          </ac:spMkLst>
        </pc:spChg>
        <pc:spChg chg="add mod">
          <ac:chgData name="Marc ." userId="f47a965ea1acffd0" providerId="LiveId" clId="{E37DC7F9-4F6D-4718-A3F2-CBEC04A05420}" dt="2023-08-02T19:13:04.021" v="13843" actId="20577"/>
          <ac:spMkLst>
            <pc:docMk/>
            <pc:sldMk cId="135715073" sldId="290"/>
            <ac:spMk id="15" creationId="{58A5FAA8-EBDB-9CB2-4C0B-B4059F4413D5}"/>
          </ac:spMkLst>
        </pc:spChg>
        <pc:spChg chg="add mod">
          <ac:chgData name="Marc ." userId="f47a965ea1acffd0" providerId="LiveId" clId="{E37DC7F9-4F6D-4718-A3F2-CBEC04A05420}" dt="2023-08-02T19:13:10.238" v="13847" actId="1076"/>
          <ac:spMkLst>
            <pc:docMk/>
            <pc:sldMk cId="135715073" sldId="290"/>
            <ac:spMk id="16" creationId="{69A1B697-4029-B0FC-51D5-8B4BD3B36E61}"/>
          </ac:spMkLst>
        </pc:spChg>
        <pc:spChg chg="add mod">
          <ac:chgData name="Marc ." userId="f47a965ea1acffd0" providerId="LiveId" clId="{E37DC7F9-4F6D-4718-A3F2-CBEC04A05420}" dt="2023-08-02T19:13:29.724" v="13851" actId="14100"/>
          <ac:spMkLst>
            <pc:docMk/>
            <pc:sldMk cId="135715073" sldId="290"/>
            <ac:spMk id="17" creationId="{5B6EDFD1-8D6F-71DF-0235-049328254416}"/>
          </ac:spMkLst>
        </pc:spChg>
        <pc:spChg chg="add mod">
          <ac:chgData name="Marc ." userId="f47a965ea1acffd0" providerId="LiveId" clId="{E37DC7F9-4F6D-4718-A3F2-CBEC04A05420}" dt="2023-08-02T19:13:40.219" v="13856" actId="14100"/>
          <ac:spMkLst>
            <pc:docMk/>
            <pc:sldMk cId="135715073" sldId="290"/>
            <ac:spMk id="18" creationId="{BEC17E5B-FB65-F535-63A7-834144910DD0}"/>
          </ac:spMkLst>
        </pc:spChg>
        <pc:picChg chg="add del mod">
          <ac:chgData name="Marc ." userId="f47a965ea1acffd0" providerId="LiveId" clId="{E37DC7F9-4F6D-4718-A3F2-CBEC04A05420}" dt="2023-08-02T19:12:46.493" v="13838" actId="478"/>
          <ac:picMkLst>
            <pc:docMk/>
            <pc:sldMk cId="135715073" sldId="290"/>
            <ac:picMk id="3" creationId="{B201C2F0-23C2-1075-C078-07F0C35D4E57}"/>
          </ac:picMkLst>
        </pc:picChg>
        <pc:picChg chg="add del mod">
          <ac:chgData name="Marc ." userId="f47a965ea1acffd0" providerId="LiveId" clId="{E37DC7F9-4F6D-4718-A3F2-CBEC04A05420}" dt="2023-08-02T19:12:51.218" v="13839" actId="478"/>
          <ac:picMkLst>
            <pc:docMk/>
            <pc:sldMk cId="135715073" sldId="290"/>
            <ac:picMk id="9" creationId="{41D0AA50-A32D-EBF2-D893-1B7F23E8A975}"/>
          </ac:picMkLst>
        </pc:picChg>
        <pc:picChg chg="add del mod">
          <ac:chgData name="Marc ." userId="f47a965ea1acffd0" providerId="LiveId" clId="{E37DC7F9-4F6D-4718-A3F2-CBEC04A05420}" dt="2023-08-02T19:12:30.991" v="13831" actId="478"/>
          <ac:picMkLst>
            <pc:docMk/>
            <pc:sldMk cId="135715073" sldId="290"/>
            <ac:picMk id="10" creationId="{E13F59A1-4A46-2C38-1CCC-0588ADDCF481}"/>
          </ac:picMkLst>
        </pc:picChg>
        <pc:picChg chg="add del mod">
          <ac:chgData name="Marc ." userId="f47a965ea1acffd0" providerId="LiveId" clId="{E37DC7F9-4F6D-4718-A3F2-CBEC04A05420}" dt="2023-08-02T19:12:34.568" v="13833" actId="478"/>
          <ac:picMkLst>
            <pc:docMk/>
            <pc:sldMk cId="135715073" sldId="290"/>
            <ac:picMk id="11" creationId="{3008DC32-690D-A912-B1E2-34A88402E89D}"/>
          </ac:picMkLst>
        </pc:picChg>
        <pc:picChg chg="add mod">
          <ac:chgData name="Marc ." userId="f47a965ea1acffd0" providerId="LiveId" clId="{E37DC7F9-4F6D-4718-A3F2-CBEC04A05420}" dt="2023-08-02T19:11:38.764" v="13741" actId="1076"/>
          <ac:picMkLst>
            <pc:docMk/>
            <pc:sldMk cId="135715073" sldId="290"/>
            <ac:picMk id="12" creationId="{52A75DED-1F7A-5457-F83F-80EBE214E1D8}"/>
          </ac:picMkLst>
        </pc:picChg>
        <pc:picChg chg="add mod">
          <ac:chgData name="Marc ." userId="f47a965ea1acffd0" providerId="LiveId" clId="{E37DC7F9-4F6D-4718-A3F2-CBEC04A05420}" dt="2023-08-05T00:06:46.799" v="25169" actId="14100"/>
          <ac:picMkLst>
            <pc:docMk/>
            <pc:sldMk cId="135715073" sldId="290"/>
            <ac:picMk id="13" creationId="{FF1CF7C6-4008-3C85-B33B-15E66AFDD27F}"/>
          </ac:picMkLst>
        </pc:picChg>
      </pc:sldChg>
      <pc:sldChg chg="addSp delSp modSp add mod">
        <pc:chgData name="Marc ." userId="f47a965ea1acffd0" providerId="LiveId" clId="{E37DC7F9-4F6D-4718-A3F2-CBEC04A05420}" dt="2023-08-05T00:07:58.315" v="25189" actId="14100"/>
        <pc:sldMkLst>
          <pc:docMk/>
          <pc:sldMk cId="3651627742" sldId="291"/>
        </pc:sldMkLst>
        <pc:spChg chg="mod">
          <ac:chgData name="Marc ." userId="f47a965ea1acffd0" providerId="LiveId" clId="{E37DC7F9-4F6D-4718-A3F2-CBEC04A05420}" dt="2023-08-02T18:48:32.994" v="13174"/>
          <ac:spMkLst>
            <pc:docMk/>
            <pc:sldMk cId="3651627742" sldId="291"/>
            <ac:spMk id="2" creationId="{AC99443F-3CFB-7566-2A2F-359F62472EC0}"/>
          </ac:spMkLst>
        </pc:spChg>
        <pc:spChg chg="add mod">
          <ac:chgData name="Marc ." userId="f47a965ea1acffd0" providerId="LiveId" clId="{E37DC7F9-4F6D-4718-A3F2-CBEC04A05420}" dt="2023-08-03T13:24:50.268" v="22286" actId="14100"/>
          <ac:spMkLst>
            <pc:docMk/>
            <pc:sldMk cId="3651627742" sldId="291"/>
            <ac:spMk id="9" creationId="{E0317A06-1900-57EE-230E-1725C1D447B6}"/>
          </ac:spMkLst>
        </pc:spChg>
        <pc:spChg chg="add mod">
          <ac:chgData name="Marc ." userId="f47a965ea1acffd0" providerId="LiveId" clId="{E37DC7F9-4F6D-4718-A3F2-CBEC04A05420}" dt="2023-08-05T00:07:49.214" v="25185" actId="14100"/>
          <ac:spMkLst>
            <pc:docMk/>
            <pc:sldMk cId="3651627742" sldId="291"/>
            <ac:spMk id="10" creationId="{72655676-54D8-B95B-44FB-5C53DA0A1D52}"/>
          </ac:spMkLst>
        </pc:spChg>
        <pc:spChg chg="add mod">
          <ac:chgData name="Marc ." userId="f47a965ea1acffd0" providerId="LiveId" clId="{E37DC7F9-4F6D-4718-A3F2-CBEC04A05420}" dt="2023-08-05T00:07:58.315" v="25189" actId="14100"/>
          <ac:spMkLst>
            <pc:docMk/>
            <pc:sldMk cId="3651627742" sldId="291"/>
            <ac:spMk id="11" creationId="{079006CF-6B06-0492-64C1-671F261FD52A}"/>
          </ac:spMkLst>
        </pc:spChg>
        <pc:spChg chg="add mod">
          <ac:chgData name="Marc ." userId="f47a965ea1acffd0" providerId="LiveId" clId="{E37DC7F9-4F6D-4718-A3F2-CBEC04A05420}" dt="2023-08-05T00:07:34.177" v="25181" actId="113"/>
          <ac:spMkLst>
            <pc:docMk/>
            <pc:sldMk cId="3651627742" sldId="291"/>
            <ac:spMk id="12" creationId="{EAA1D974-5328-86C5-BC6E-398970051D55}"/>
          </ac:spMkLst>
        </pc:spChg>
        <pc:picChg chg="add mod">
          <ac:chgData name="Marc ." userId="f47a965ea1acffd0" providerId="LiveId" clId="{E37DC7F9-4F6D-4718-A3F2-CBEC04A05420}" dt="2023-08-02T19:14:33.767" v="13882" actId="1076"/>
          <ac:picMkLst>
            <pc:docMk/>
            <pc:sldMk cId="3651627742" sldId="291"/>
            <ac:picMk id="3" creationId="{A5503530-9666-51E2-2BA3-298992B7E027}"/>
          </ac:picMkLst>
        </pc:picChg>
        <pc:picChg chg="add del mod">
          <ac:chgData name="Marc ." userId="f47a965ea1acffd0" providerId="LiveId" clId="{E37DC7F9-4F6D-4718-A3F2-CBEC04A05420}" dt="2023-08-02T19:14:30.938" v="13881" actId="478"/>
          <ac:picMkLst>
            <pc:docMk/>
            <pc:sldMk cId="3651627742" sldId="291"/>
            <ac:picMk id="9" creationId="{B7C06CE3-E12A-6355-C477-0C714757ADC6}"/>
          </ac:picMkLst>
        </pc:picChg>
        <pc:picChg chg="add del mod">
          <ac:chgData name="Marc ." userId="f47a965ea1acffd0" providerId="LiveId" clId="{E37DC7F9-4F6D-4718-A3F2-CBEC04A05420}" dt="2023-08-02T19:14:24.908" v="13879" actId="478"/>
          <ac:picMkLst>
            <pc:docMk/>
            <pc:sldMk cId="3651627742" sldId="291"/>
            <ac:picMk id="10" creationId="{5144B3F1-3E7F-E679-1063-8DCB23F63BBC}"/>
          </ac:picMkLst>
        </pc:picChg>
        <pc:picChg chg="add del mod">
          <ac:chgData name="Marc ." userId="f47a965ea1acffd0" providerId="LiveId" clId="{E37DC7F9-4F6D-4718-A3F2-CBEC04A05420}" dt="2023-08-02T19:15:00.796" v="13934" actId="478"/>
          <ac:picMkLst>
            <pc:docMk/>
            <pc:sldMk cId="3651627742" sldId="291"/>
            <ac:picMk id="11" creationId="{6ABD5BF5-805B-4FA9-FA9E-2B371C5DD57C}"/>
          </ac:picMkLst>
        </pc:picChg>
      </pc:sldChg>
      <pc:sldChg chg="addSp modSp add mod">
        <pc:chgData name="Marc ." userId="f47a965ea1acffd0" providerId="LiveId" clId="{E37DC7F9-4F6D-4718-A3F2-CBEC04A05420}" dt="2023-08-05T00:08:50.530" v="25209" actId="113"/>
        <pc:sldMkLst>
          <pc:docMk/>
          <pc:sldMk cId="1314210631" sldId="292"/>
        </pc:sldMkLst>
        <pc:spChg chg="mod">
          <ac:chgData name="Marc ." userId="f47a965ea1acffd0" providerId="LiveId" clId="{E37DC7F9-4F6D-4718-A3F2-CBEC04A05420}" dt="2023-08-02T18:48:34.793" v="13175"/>
          <ac:spMkLst>
            <pc:docMk/>
            <pc:sldMk cId="1314210631" sldId="292"/>
            <ac:spMk id="2" creationId="{AC99443F-3CFB-7566-2A2F-359F62472EC0}"/>
          </ac:spMkLst>
        </pc:spChg>
        <pc:spChg chg="add mod">
          <ac:chgData name="Marc ." userId="f47a965ea1acffd0" providerId="LiveId" clId="{E37DC7F9-4F6D-4718-A3F2-CBEC04A05420}" dt="2023-08-05T00:08:50.530" v="25209" actId="113"/>
          <ac:spMkLst>
            <pc:docMk/>
            <pc:sldMk cId="1314210631" sldId="292"/>
            <ac:spMk id="11" creationId="{08500115-AEC5-6D7D-B0FF-2FBDC3BA502E}"/>
          </ac:spMkLst>
        </pc:spChg>
        <pc:spChg chg="add mod">
          <ac:chgData name="Marc ." userId="f47a965ea1acffd0" providerId="LiveId" clId="{E37DC7F9-4F6D-4718-A3F2-CBEC04A05420}" dt="2023-08-02T19:17:30.436" v="14119" actId="1076"/>
          <ac:spMkLst>
            <pc:docMk/>
            <pc:sldMk cId="1314210631" sldId="292"/>
            <ac:spMk id="12" creationId="{E01606A6-9A7D-D18E-885D-00A73EA5DEA4}"/>
          </ac:spMkLst>
        </pc:spChg>
        <pc:spChg chg="add mod">
          <ac:chgData name="Marc ." userId="f47a965ea1acffd0" providerId="LiveId" clId="{E37DC7F9-4F6D-4718-A3F2-CBEC04A05420}" dt="2023-08-02T19:18:17.900" v="14175" actId="14100"/>
          <ac:spMkLst>
            <pc:docMk/>
            <pc:sldMk cId="1314210631" sldId="292"/>
            <ac:spMk id="13" creationId="{4B311EBA-1258-0B67-A0D4-230995C2426F}"/>
          </ac:spMkLst>
        </pc:spChg>
        <pc:spChg chg="add mod">
          <ac:chgData name="Marc ." userId="f47a965ea1acffd0" providerId="LiveId" clId="{E37DC7F9-4F6D-4718-A3F2-CBEC04A05420}" dt="2023-08-02T19:18:31.095" v="14179" actId="1076"/>
          <ac:spMkLst>
            <pc:docMk/>
            <pc:sldMk cId="1314210631" sldId="292"/>
            <ac:spMk id="14" creationId="{4843D8EE-47CD-6A3A-51BE-CD1932BE935D}"/>
          </ac:spMkLst>
        </pc:spChg>
        <pc:spChg chg="add mod">
          <ac:chgData name="Marc ." userId="f47a965ea1acffd0" providerId="LiveId" clId="{E37DC7F9-4F6D-4718-A3F2-CBEC04A05420}" dt="2023-08-02T19:18:39.556" v="14185" actId="1076"/>
          <ac:spMkLst>
            <pc:docMk/>
            <pc:sldMk cId="1314210631" sldId="292"/>
            <ac:spMk id="15" creationId="{640943A3-2B80-BA48-89A4-7CB66739AF5B}"/>
          </ac:spMkLst>
        </pc:spChg>
        <pc:spChg chg="add mod">
          <ac:chgData name="Marc ." userId="f47a965ea1acffd0" providerId="LiveId" clId="{E37DC7F9-4F6D-4718-A3F2-CBEC04A05420}" dt="2023-08-03T13:25:39.849" v="22323" actId="14100"/>
          <ac:spMkLst>
            <pc:docMk/>
            <pc:sldMk cId="1314210631" sldId="292"/>
            <ac:spMk id="16" creationId="{AF128BE6-8764-B8E4-6D3B-789798461765}"/>
          </ac:spMkLst>
        </pc:spChg>
        <pc:spChg chg="add mod">
          <ac:chgData name="Marc ." userId="f47a965ea1acffd0" providerId="LiveId" clId="{E37DC7F9-4F6D-4718-A3F2-CBEC04A05420}" dt="2023-08-03T13:25:52" v="22326" actId="14100"/>
          <ac:spMkLst>
            <pc:docMk/>
            <pc:sldMk cId="1314210631" sldId="292"/>
            <ac:spMk id="17" creationId="{D66C9969-CD62-012F-A712-E457AE376FEE}"/>
          </ac:spMkLst>
        </pc:spChg>
        <pc:spChg chg="add mod">
          <ac:chgData name="Marc ." userId="f47a965ea1acffd0" providerId="LiveId" clId="{E37DC7F9-4F6D-4718-A3F2-CBEC04A05420}" dt="2023-08-05T00:08:30.557" v="25204" actId="14100"/>
          <ac:spMkLst>
            <pc:docMk/>
            <pc:sldMk cId="1314210631" sldId="292"/>
            <ac:spMk id="18" creationId="{40C74254-9A0A-812B-2BDC-165DC5CEC19D}"/>
          </ac:spMkLst>
        </pc:spChg>
        <pc:picChg chg="add mod">
          <ac:chgData name="Marc ." userId="f47a965ea1acffd0" providerId="LiveId" clId="{E37DC7F9-4F6D-4718-A3F2-CBEC04A05420}" dt="2023-08-02T19:16:09.494" v="14035" actId="1076"/>
          <ac:picMkLst>
            <pc:docMk/>
            <pc:sldMk cId="1314210631" sldId="292"/>
            <ac:picMk id="3" creationId="{7BCB7DC2-2EFC-09FA-61B7-51044C2DDA8A}"/>
          </ac:picMkLst>
        </pc:picChg>
        <pc:picChg chg="add mod">
          <ac:chgData name="Marc ." userId="f47a965ea1acffd0" providerId="LiveId" clId="{E37DC7F9-4F6D-4718-A3F2-CBEC04A05420}" dt="2023-08-02T19:16:16.390" v="14038" actId="14100"/>
          <ac:picMkLst>
            <pc:docMk/>
            <pc:sldMk cId="1314210631" sldId="292"/>
            <ac:picMk id="9" creationId="{8401B0D7-7949-2FAE-2030-E9C08B1E96B0}"/>
          </ac:picMkLst>
        </pc:picChg>
        <pc:picChg chg="add mod">
          <ac:chgData name="Marc ." userId="f47a965ea1acffd0" providerId="LiveId" clId="{E37DC7F9-4F6D-4718-A3F2-CBEC04A05420}" dt="2023-08-02T19:17:13.135" v="14106" actId="1076"/>
          <ac:picMkLst>
            <pc:docMk/>
            <pc:sldMk cId="1314210631" sldId="292"/>
            <ac:picMk id="10" creationId="{187C6AE0-F322-DB66-0BFF-0E55AE44C3D6}"/>
          </ac:picMkLst>
        </pc:picChg>
      </pc:sldChg>
      <pc:sldChg chg="addSp modSp add mod">
        <pc:chgData name="Marc ." userId="f47a965ea1acffd0" providerId="LiveId" clId="{E37DC7F9-4F6D-4718-A3F2-CBEC04A05420}" dt="2023-08-03T13:26:32.457" v="22332" actId="14100"/>
        <pc:sldMkLst>
          <pc:docMk/>
          <pc:sldMk cId="3881404823" sldId="293"/>
        </pc:sldMkLst>
        <pc:spChg chg="mod">
          <ac:chgData name="Marc ." userId="f47a965ea1acffd0" providerId="LiveId" clId="{E37DC7F9-4F6D-4718-A3F2-CBEC04A05420}" dt="2023-08-02T18:48:36.504" v="13176"/>
          <ac:spMkLst>
            <pc:docMk/>
            <pc:sldMk cId="3881404823" sldId="293"/>
            <ac:spMk id="2" creationId="{AC99443F-3CFB-7566-2A2F-359F62472EC0}"/>
          </ac:spMkLst>
        </pc:spChg>
        <pc:spChg chg="add mod">
          <ac:chgData name="Marc ." userId="f47a965ea1acffd0" providerId="LiveId" clId="{E37DC7F9-4F6D-4718-A3F2-CBEC04A05420}" dt="2023-08-02T19:23:01.963" v="14539" actId="11"/>
          <ac:spMkLst>
            <pc:docMk/>
            <pc:sldMk cId="3881404823" sldId="293"/>
            <ac:spMk id="3" creationId="{ECE8A0CE-049D-E2E9-B61B-FA6D3DE352CC}"/>
          </ac:spMkLst>
        </pc:spChg>
        <pc:spChg chg="add mod">
          <ac:chgData name="Marc ." userId="f47a965ea1acffd0" providerId="LiveId" clId="{E37DC7F9-4F6D-4718-A3F2-CBEC04A05420}" dt="2023-08-03T13:26:22.085" v="22328" actId="1076"/>
          <ac:spMkLst>
            <pc:docMk/>
            <pc:sldMk cId="3881404823" sldId="293"/>
            <ac:spMk id="9" creationId="{167825F2-8D5F-BAB7-AB94-B75A4B866267}"/>
          </ac:spMkLst>
        </pc:spChg>
        <pc:spChg chg="add mod">
          <ac:chgData name="Marc ." userId="f47a965ea1acffd0" providerId="LiveId" clId="{E37DC7F9-4F6D-4718-A3F2-CBEC04A05420}" dt="2023-08-03T13:26:32.457" v="22332" actId="14100"/>
          <ac:spMkLst>
            <pc:docMk/>
            <pc:sldMk cId="3881404823" sldId="293"/>
            <ac:spMk id="11" creationId="{D910B473-CF4E-CFF5-797D-BB9445F3277F}"/>
          </ac:spMkLst>
        </pc:spChg>
        <pc:spChg chg="add mod">
          <ac:chgData name="Marc ." userId="f47a965ea1acffd0" providerId="LiveId" clId="{E37DC7F9-4F6D-4718-A3F2-CBEC04A05420}" dt="2023-08-02T19:23:19.836" v="14544" actId="1076"/>
          <ac:spMkLst>
            <pc:docMk/>
            <pc:sldMk cId="3881404823" sldId="293"/>
            <ac:spMk id="13" creationId="{82A696CB-F906-CFB5-99F8-E35706B5615A}"/>
          </ac:spMkLst>
        </pc:spChg>
        <pc:spChg chg="add mod">
          <ac:chgData name="Marc ." userId="f47a965ea1acffd0" providerId="LiveId" clId="{E37DC7F9-4F6D-4718-A3F2-CBEC04A05420}" dt="2023-08-02T19:23:13.795" v="14543" actId="1076"/>
          <ac:spMkLst>
            <pc:docMk/>
            <pc:sldMk cId="3881404823" sldId="293"/>
            <ac:spMk id="14" creationId="{DB3DC474-FDEC-A343-83F7-7B1BD3DE7204}"/>
          </ac:spMkLst>
        </pc:spChg>
        <pc:spChg chg="add mod">
          <ac:chgData name="Marc ." userId="f47a965ea1acffd0" providerId="LiveId" clId="{E37DC7F9-4F6D-4718-A3F2-CBEC04A05420}" dt="2023-08-02T19:27:10.357" v="14851" actId="1076"/>
          <ac:spMkLst>
            <pc:docMk/>
            <pc:sldMk cId="3881404823" sldId="293"/>
            <ac:spMk id="15" creationId="{EB9EC828-64B3-F12B-73E5-FDD2D607C583}"/>
          </ac:spMkLst>
        </pc:spChg>
        <pc:spChg chg="add mod">
          <ac:chgData name="Marc ." userId="f47a965ea1acffd0" providerId="LiveId" clId="{E37DC7F9-4F6D-4718-A3F2-CBEC04A05420}" dt="2023-08-02T19:27:26.096" v="14856" actId="14100"/>
          <ac:spMkLst>
            <pc:docMk/>
            <pc:sldMk cId="3881404823" sldId="293"/>
            <ac:spMk id="18" creationId="{5C494A9E-2F73-7F81-CD39-F51CFC47C790}"/>
          </ac:spMkLst>
        </pc:spChg>
        <pc:picChg chg="add mod">
          <ac:chgData name="Marc ." userId="f47a965ea1acffd0" providerId="LiveId" clId="{E37DC7F9-4F6D-4718-A3F2-CBEC04A05420}" dt="2023-08-02T19:23:07.135" v="14540" actId="1076"/>
          <ac:picMkLst>
            <pc:docMk/>
            <pc:sldMk cId="3881404823" sldId="293"/>
            <ac:picMk id="10" creationId="{9A7249C5-ECAD-52D4-9B80-C83C66803680}"/>
          </ac:picMkLst>
        </pc:picChg>
        <pc:picChg chg="add mod">
          <ac:chgData name="Marc ." userId="f47a965ea1acffd0" providerId="LiveId" clId="{E37DC7F9-4F6D-4718-A3F2-CBEC04A05420}" dt="2023-08-02T19:23:11.791" v="14542" actId="1076"/>
          <ac:picMkLst>
            <pc:docMk/>
            <pc:sldMk cId="3881404823" sldId="293"/>
            <ac:picMk id="12" creationId="{0FEA77CE-F05D-9DFA-3D54-D6FB98058C28}"/>
          </ac:picMkLst>
        </pc:picChg>
        <pc:picChg chg="add mod">
          <ac:chgData name="Marc ." userId="f47a965ea1acffd0" providerId="LiveId" clId="{E37DC7F9-4F6D-4718-A3F2-CBEC04A05420}" dt="2023-08-02T19:23:32.795" v="14546" actId="1076"/>
          <ac:picMkLst>
            <pc:docMk/>
            <pc:sldMk cId="3881404823" sldId="293"/>
            <ac:picMk id="17" creationId="{1138050A-4B73-8A1D-24FE-A84D78F2BE43}"/>
          </ac:picMkLst>
        </pc:picChg>
      </pc:sldChg>
      <pc:sldChg chg="addSp delSp modSp add mod">
        <pc:chgData name="Marc ." userId="f47a965ea1acffd0" providerId="LiveId" clId="{E37DC7F9-4F6D-4718-A3F2-CBEC04A05420}" dt="2023-08-05T00:10:00.476" v="25246" actId="20577"/>
        <pc:sldMkLst>
          <pc:docMk/>
          <pc:sldMk cId="2861205210" sldId="294"/>
        </pc:sldMkLst>
        <pc:spChg chg="add mod">
          <ac:chgData name="Marc ." userId="f47a965ea1acffd0" providerId="LiveId" clId="{E37DC7F9-4F6D-4718-A3F2-CBEC04A05420}" dt="2023-08-03T13:27:31.580" v="22339" actId="14100"/>
          <ac:spMkLst>
            <pc:docMk/>
            <pc:sldMk cId="2861205210" sldId="294"/>
            <ac:spMk id="3" creationId="{A7EF65EA-CF89-1AB2-F366-07A067A214AA}"/>
          </ac:spMkLst>
        </pc:spChg>
        <pc:spChg chg="add mod">
          <ac:chgData name="Marc ." userId="f47a965ea1acffd0" providerId="LiveId" clId="{E37DC7F9-4F6D-4718-A3F2-CBEC04A05420}" dt="2023-08-05T00:09:56.643" v="25244" actId="1076"/>
          <ac:spMkLst>
            <pc:docMk/>
            <pc:sldMk cId="2861205210" sldId="294"/>
            <ac:spMk id="9" creationId="{F2B4213E-D4F9-422D-3CB1-AA76ACE07F2E}"/>
          </ac:spMkLst>
        </pc:spChg>
        <pc:spChg chg="add mod">
          <ac:chgData name="Marc ." userId="f47a965ea1acffd0" providerId="LiveId" clId="{E37DC7F9-4F6D-4718-A3F2-CBEC04A05420}" dt="2023-08-05T00:10:00.476" v="25246" actId="20577"/>
          <ac:spMkLst>
            <pc:docMk/>
            <pc:sldMk cId="2861205210" sldId="294"/>
            <ac:spMk id="10" creationId="{150A368D-7598-00AE-5723-1F8A629383C8}"/>
          </ac:spMkLst>
        </pc:spChg>
        <pc:spChg chg="add mod">
          <ac:chgData name="Marc ." userId="f47a965ea1acffd0" providerId="LiveId" clId="{E37DC7F9-4F6D-4718-A3F2-CBEC04A05420}" dt="2023-08-02T19:29:39.149" v="14989" actId="14100"/>
          <ac:spMkLst>
            <pc:docMk/>
            <pc:sldMk cId="2861205210" sldId="294"/>
            <ac:spMk id="15" creationId="{B1C61491-9844-9992-2FDD-315A71FC6E58}"/>
          </ac:spMkLst>
        </pc:spChg>
        <pc:spChg chg="add mod">
          <ac:chgData name="Marc ." userId="f47a965ea1acffd0" providerId="LiveId" clId="{E37DC7F9-4F6D-4718-A3F2-CBEC04A05420}" dt="2023-08-02T20:36:15.222" v="18533" actId="1038"/>
          <ac:spMkLst>
            <pc:docMk/>
            <pc:sldMk cId="2861205210" sldId="294"/>
            <ac:spMk id="16" creationId="{5E93F666-CC49-FE37-0DC0-3F1BF3539ACB}"/>
          </ac:spMkLst>
        </pc:spChg>
        <pc:spChg chg="add mod">
          <ac:chgData name="Marc ." userId="f47a965ea1acffd0" providerId="LiveId" clId="{E37DC7F9-4F6D-4718-A3F2-CBEC04A05420}" dt="2023-08-02T19:29:56.001" v="14998" actId="14100"/>
          <ac:spMkLst>
            <pc:docMk/>
            <pc:sldMk cId="2861205210" sldId="294"/>
            <ac:spMk id="17" creationId="{E046D7C4-500D-EBBA-A717-735139AC59E5}"/>
          </ac:spMkLst>
        </pc:spChg>
        <pc:spChg chg="add mod">
          <ac:chgData name="Marc ." userId="f47a965ea1acffd0" providerId="LiveId" clId="{E37DC7F9-4F6D-4718-A3F2-CBEC04A05420}" dt="2023-08-02T19:37:23.398" v="15548" actId="1076"/>
          <ac:spMkLst>
            <pc:docMk/>
            <pc:sldMk cId="2861205210" sldId="294"/>
            <ac:spMk id="18" creationId="{A4004695-FF38-4895-4488-3216589A4C19}"/>
          </ac:spMkLst>
        </pc:spChg>
        <pc:spChg chg="add mod">
          <ac:chgData name="Marc ." userId="f47a965ea1acffd0" providerId="LiveId" clId="{E37DC7F9-4F6D-4718-A3F2-CBEC04A05420}" dt="2023-08-02T19:37:38.295" v="15553" actId="1076"/>
          <ac:spMkLst>
            <pc:docMk/>
            <pc:sldMk cId="2861205210" sldId="294"/>
            <ac:spMk id="19" creationId="{D199AE6A-CAAF-527B-04E0-80CF7A38DC24}"/>
          </ac:spMkLst>
        </pc:spChg>
        <pc:picChg chg="add del mod">
          <ac:chgData name="Marc ." userId="f47a965ea1acffd0" providerId="LiveId" clId="{E37DC7F9-4F6D-4718-A3F2-CBEC04A05420}" dt="2023-08-02T19:26:10.323" v="14772" actId="478"/>
          <ac:picMkLst>
            <pc:docMk/>
            <pc:sldMk cId="2861205210" sldId="294"/>
            <ac:picMk id="9" creationId="{C95883A2-55FE-38C4-3145-A86FBDAD83DD}"/>
          </ac:picMkLst>
        </pc:picChg>
        <pc:picChg chg="add mod">
          <ac:chgData name="Marc ." userId="f47a965ea1acffd0" providerId="LiveId" clId="{E37DC7F9-4F6D-4718-A3F2-CBEC04A05420}" dt="2023-08-02T19:29:29.092" v="14985" actId="1076"/>
          <ac:picMkLst>
            <pc:docMk/>
            <pc:sldMk cId="2861205210" sldId="294"/>
            <ac:picMk id="12" creationId="{94623990-CA01-7F31-1B36-362BBF756C2A}"/>
          </ac:picMkLst>
        </pc:picChg>
        <pc:picChg chg="add mod">
          <ac:chgData name="Marc ." userId="f47a965ea1acffd0" providerId="LiveId" clId="{E37DC7F9-4F6D-4718-A3F2-CBEC04A05420}" dt="2023-08-02T19:29:16.839" v="14982" actId="1076"/>
          <ac:picMkLst>
            <pc:docMk/>
            <pc:sldMk cId="2861205210" sldId="294"/>
            <ac:picMk id="14" creationId="{2677F556-4AB3-D925-A0AB-57165D748113}"/>
          </ac:picMkLst>
        </pc:picChg>
        <pc:picChg chg="add mod">
          <ac:chgData name="Marc ." userId="f47a965ea1acffd0" providerId="LiveId" clId="{E37DC7F9-4F6D-4718-A3F2-CBEC04A05420}" dt="2023-08-02T20:35:30.336" v="18516" actId="14100"/>
          <ac:picMkLst>
            <pc:docMk/>
            <pc:sldMk cId="2861205210" sldId="294"/>
            <ac:picMk id="21" creationId="{E638EB05-BCCB-E0AF-6CE1-CF70E4DB0E1F}"/>
          </ac:picMkLst>
        </pc:picChg>
        <pc:picChg chg="add mod">
          <ac:chgData name="Marc ." userId="f47a965ea1acffd0" providerId="LiveId" clId="{E37DC7F9-4F6D-4718-A3F2-CBEC04A05420}" dt="2023-08-02T20:36:11.793" v="18530" actId="14100"/>
          <ac:picMkLst>
            <pc:docMk/>
            <pc:sldMk cId="2861205210" sldId="294"/>
            <ac:picMk id="23" creationId="{D7649C61-4921-146C-56C7-7D23FD7A0F45}"/>
          </ac:picMkLst>
        </pc:picChg>
      </pc:sldChg>
      <pc:sldChg chg="addSp delSp modSp add mod">
        <pc:chgData name="Marc ." userId="f47a965ea1acffd0" providerId="LiveId" clId="{E37DC7F9-4F6D-4718-A3F2-CBEC04A05420}" dt="2023-08-05T00:10:26.799" v="25248" actId="20577"/>
        <pc:sldMkLst>
          <pc:docMk/>
          <pc:sldMk cId="2757139519" sldId="295"/>
        </pc:sldMkLst>
        <pc:spChg chg="add mod">
          <ac:chgData name="Marc ." userId="f47a965ea1acffd0" providerId="LiveId" clId="{E37DC7F9-4F6D-4718-A3F2-CBEC04A05420}" dt="2023-08-05T00:10:26.799" v="25248" actId="20577"/>
          <ac:spMkLst>
            <pc:docMk/>
            <pc:sldMk cId="2757139519" sldId="295"/>
            <ac:spMk id="12" creationId="{163BB35E-5329-7925-57FA-6BE6D0FB7380}"/>
          </ac:spMkLst>
        </pc:spChg>
        <pc:spChg chg="add mod">
          <ac:chgData name="Marc ." userId="f47a965ea1acffd0" providerId="LiveId" clId="{E37DC7F9-4F6D-4718-A3F2-CBEC04A05420}" dt="2023-08-02T19:37:48.148" v="15557" actId="1076"/>
          <ac:spMkLst>
            <pc:docMk/>
            <pc:sldMk cId="2757139519" sldId="295"/>
            <ac:spMk id="15" creationId="{5F53AD2D-DFA4-9467-AE64-23ADF3F47061}"/>
          </ac:spMkLst>
        </pc:spChg>
        <pc:spChg chg="add mod">
          <ac:chgData name="Marc ." userId="f47a965ea1acffd0" providerId="LiveId" clId="{E37DC7F9-4F6D-4718-A3F2-CBEC04A05420}" dt="2023-08-02T19:37:54.582" v="15561" actId="1076"/>
          <ac:spMkLst>
            <pc:docMk/>
            <pc:sldMk cId="2757139519" sldId="295"/>
            <ac:spMk id="16" creationId="{3B6D8068-5D66-929C-ADF4-A21236BEECC6}"/>
          </ac:spMkLst>
        </pc:spChg>
        <pc:picChg chg="add del">
          <ac:chgData name="Marc ." userId="f47a965ea1acffd0" providerId="LiveId" clId="{E37DC7F9-4F6D-4718-A3F2-CBEC04A05420}" dt="2023-08-02T19:31:47.322" v="15002" actId="478"/>
          <ac:picMkLst>
            <pc:docMk/>
            <pc:sldMk cId="2757139519" sldId="295"/>
            <ac:picMk id="9" creationId="{94BE0BBF-E62F-78C3-BD27-CC4090AFFA9F}"/>
          </ac:picMkLst>
        </pc:picChg>
        <pc:picChg chg="add mod">
          <ac:chgData name="Marc ." userId="f47a965ea1acffd0" providerId="LiveId" clId="{E37DC7F9-4F6D-4718-A3F2-CBEC04A05420}" dt="2023-08-02T19:31:58.434" v="15007" actId="1076"/>
          <ac:picMkLst>
            <pc:docMk/>
            <pc:sldMk cId="2757139519" sldId="295"/>
            <ac:picMk id="11" creationId="{D773149F-A7AB-3B88-80FD-FF5075CCB1B8}"/>
          </ac:picMkLst>
        </pc:picChg>
        <pc:picChg chg="add mod">
          <ac:chgData name="Marc ." userId="f47a965ea1acffd0" providerId="LiveId" clId="{E37DC7F9-4F6D-4718-A3F2-CBEC04A05420}" dt="2023-08-02T19:36:46.386" v="15542" actId="1076"/>
          <ac:picMkLst>
            <pc:docMk/>
            <pc:sldMk cId="2757139519" sldId="295"/>
            <ac:picMk id="14" creationId="{F8F9911E-EEF8-D5A5-02C5-A81BC41935F5}"/>
          </ac:picMkLst>
        </pc:picChg>
      </pc:sldChg>
      <pc:sldChg chg="addSp modSp add mod">
        <pc:chgData name="Marc ." userId="f47a965ea1acffd0" providerId="LiveId" clId="{E37DC7F9-4F6D-4718-A3F2-CBEC04A05420}" dt="2023-08-05T00:11:43.645" v="25257" actId="13822"/>
        <pc:sldMkLst>
          <pc:docMk/>
          <pc:sldMk cId="3210111370" sldId="296"/>
        </pc:sldMkLst>
        <pc:spChg chg="add mod">
          <ac:chgData name="Marc ." userId="f47a965ea1acffd0" providerId="LiveId" clId="{E37DC7F9-4F6D-4718-A3F2-CBEC04A05420}" dt="2023-08-05T00:11:22.330" v="25255" actId="5793"/>
          <ac:spMkLst>
            <pc:docMk/>
            <pc:sldMk cId="3210111370" sldId="296"/>
            <ac:spMk id="3" creationId="{E40F9992-1E84-C564-FDF4-CC7A4982A256}"/>
          </ac:spMkLst>
        </pc:spChg>
        <pc:spChg chg="add mod">
          <ac:chgData name="Marc ." userId="f47a965ea1acffd0" providerId="LiveId" clId="{E37DC7F9-4F6D-4718-A3F2-CBEC04A05420}" dt="2023-08-03T13:28:44.215" v="22357" actId="14100"/>
          <ac:spMkLst>
            <pc:docMk/>
            <pc:sldMk cId="3210111370" sldId="296"/>
            <ac:spMk id="9" creationId="{B70891DF-1787-1576-0EB2-3C1F18548484}"/>
          </ac:spMkLst>
        </pc:spChg>
        <pc:spChg chg="add mod">
          <ac:chgData name="Marc ." userId="f47a965ea1acffd0" providerId="LiveId" clId="{E37DC7F9-4F6D-4718-A3F2-CBEC04A05420}" dt="2023-08-03T13:28:39.615" v="22355" actId="14100"/>
          <ac:spMkLst>
            <pc:docMk/>
            <pc:sldMk cId="3210111370" sldId="296"/>
            <ac:spMk id="11" creationId="{633720ED-ABC5-375E-0DD1-0C8E2B4DDACB}"/>
          </ac:spMkLst>
        </pc:spChg>
        <pc:spChg chg="add mod">
          <ac:chgData name="Marc ." userId="f47a965ea1acffd0" providerId="LiveId" clId="{E37DC7F9-4F6D-4718-A3F2-CBEC04A05420}" dt="2023-08-02T19:45:49.474" v="16301" actId="1076"/>
          <ac:spMkLst>
            <pc:docMk/>
            <pc:sldMk cId="3210111370" sldId="296"/>
            <ac:spMk id="13" creationId="{F815492C-8877-9583-814D-F155EB7EBBE3}"/>
          </ac:spMkLst>
        </pc:spChg>
        <pc:spChg chg="add mod">
          <ac:chgData name="Marc ." userId="f47a965ea1acffd0" providerId="LiveId" clId="{E37DC7F9-4F6D-4718-A3F2-CBEC04A05420}" dt="2023-08-02T19:45:55.672" v="16305" actId="1076"/>
          <ac:spMkLst>
            <pc:docMk/>
            <pc:sldMk cId="3210111370" sldId="296"/>
            <ac:spMk id="14" creationId="{0298B1C4-1ED6-006A-39B4-70CB8BC278D1}"/>
          </ac:spMkLst>
        </pc:spChg>
        <pc:spChg chg="add mod">
          <ac:chgData name="Marc ." userId="f47a965ea1acffd0" providerId="LiveId" clId="{E37DC7F9-4F6D-4718-A3F2-CBEC04A05420}" dt="2023-08-03T13:28:50.413" v="22360" actId="14100"/>
          <ac:spMkLst>
            <pc:docMk/>
            <pc:sldMk cId="3210111370" sldId="296"/>
            <ac:spMk id="15" creationId="{705983BD-DD28-E96D-DD26-71E8B0BA6AD3}"/>
          </ac:spMkLst>
        </pc:spChg>
        <pc:spChg chg="add mod">
          <ac:chgData name="Marc ." userId="f47a965ea1acffd0" providerId="LiveId" clId="{E37DC7F9-4F6D-4718-A3F2-CBEC04A05420}" dt="2023-08-03T13:28:56.388" v="22363" actId="14100"/>
          <ac:spMkLst>
            <pc:docMk/>
            <pc:sldMk cId="3210111370" sldId="296"/>
            <ac:spMk id="16" creationId="{6B9528F9-C495-3B9A-EC01-3FB0CB33D4AF}"/>
          </ac:spMkLst>
        </pc:spChg>
        <pc:spChg chg="add mod">
          <ac:chgData name="Marc ." userId="f47a965ea1acffd0" providerId="LiveId" clId="{E37DC7F9-4F6D-4718-A3F2-CBEC04A05420}" dt="2023-08-05T00:11:43.645" v="25257" actId="13822"/>
          <ac:spMkLst>
            <pc:docMk/>
            <pc:sldMk cId="3210111370" sldId="296"/>
            <ac:spMk id="17" creationId="{0B6ECCDF-66DD-2899-4EDE-E751BC439FE8}"/>
          </ac:spMkLst>
        </pc:spChg>
        <pc:picChg chg="add mod">
          <ac:chgData name="Marc ." userId="f47a965ea1acffd0" providerId="LiveId" clId="{E37DC7F9-4F6D-4718-A3F2-CBEC04A05420}" dt="2023-08-02T19:40:43.163" v="15771" actId="1076"/>
          <ac:picMkLst>
            <pc:docMk/>
            <pc:sldMk cId="3210111370" sldId="296"/>
            <ac:picMk id="10" creationId="{EE20F347-CDA4-A2DB-E025-E7FB4A361D82}"/>
          </ac:picMkLst>
        </pc:picChg>
        <pc:picChg chg="add mod">
          <ac:chgData name="Marc ." userId="f47a965ea1acffd0" providerId="LiveId" clId="{E37DC7F9-4F6D-4718-A3F2-CBEC04A05420}" dt="2023-08-02T19:42:24.265" v="15869" actId="1076"/>
          <ac:picMkLst>
            <pc:docMk/>
            <pc:sldMk cId="3210111370" sldId="296"/>
            <ac:picMk id="12" creationId="{212C9E53-0A78-A34F-C7CC-9ABAC06ECF9D}"/>
          </ac:picMkLst>
        </pc:picChg>
      </pc:sldChg>
      <pc:sldChg chg="addSp delSp modSp add mod">
        <pc:chgData name="Marc ." userId="f47a965ea1acffd0" providerId="LiveId" clId="{E37DC7F9-4F6D-4718-A3F2-CBEC04A05420}" dt="2023-08-05T00:12:20.691" v="25262" actId="20577"/>
        <pc:sldMkLst>
          <pc:docMk/>
          <pc:sldMk cId="716541660" sldId="297"/>
        </pc:sldMkLst>
        <pc:spChg chg="mod">
          <ac:chgData name="Marc ." userId="f47a965ea1acffd0" providerId="LiveId" clId="{E37DC7F9-4F6D-4718-A3F2-CBEC04A05420}" dt="2023-08-02T19:46:31.373" v="16314"/>
          <ac:spMkLst>
            <pc:docMk/>
            <pc:sldMk cId="716541660" sldId="297"/>
            <ac:spMk id="2" creationId="{AC99443F-3CFB-7566-2A2F-359F62472EC0}"/>
          </ac:spMkLst>
        </pc:spChg>
        <pc:spChg chg="add mod">
          <ac:chgData name="Marc ." userId="f47a965ea1acffd0" providerId="LiveId" clId="{E37DC7F9-4F6D-4718-A3F2-CBEC04A05420}" dt="2023-08-05T00:12:20.691" v="25262" actId="20577"/>
          <ac:spMkLst>
            <pc:docMk/>
            <pc:sldMk cId="716541660" sldId="297"/>
            <ac:spMk id="3" creationId="{1A7D70B6-4D54-E4C0-A544-EC45CD8357C2}"/>
          </ac:spMkLst>
        </pc:spChg>
        <pc:spChg chg="add mod">
          <ac:chgData name="Marc ." userId="f47a965ea1acffd0" providerId="LiveId" clId="{E37DC7F9-4F6D-4718-A3F2-CBEC04A05420}" dt="2023-08-02T19:51:35.487" v="16771" actId="14100"/>
          <ac:spMkLst>
            <pc:docMk/>
            <pc:sldMk cId="716541660" sldId="297"/>
            <ac:spMk id="11" creationId="{2F0AB5E8-92B0-FA29-5D0A-BAF80ADE4DFA}"/>
          </ac:spMkLst>
        </pc:spChg>
        <pc:spChg chg="add del mod">
          <ac:chgData name="Marc ." userId="f47a965ea1acffd0" providerId="LiveId" clId="{E37DC7F9-4F6D-4718-A3F2-CBEC04A05420}" dt="2023-08-02T19:59:42.750" v="17178" actId="478"/>
          <ac:spMkLst>
            <pc:docMk/>
            <pc:sldMk cId="716541660" sldId="297"/>
            <ac:spMk id="12" creationId="{09F0B54D-CA04-6770-9D5A-A79020D8A7D0}"/>
          </ac:spMkLst>
        </pc:spChg>
        <pc:spChg chg="add mod">
          <ac:chgData name="Marc ." userId="f47a965ea1acffd0" providerId="LiveId" clId="{E37DC7F9-4F6D-4718-A3F2-CBEC04A05420}" dt="2023-08-02T20:12:32.708" v="17775" actId="14100"/>
          <ac:spMkLst>
            <pc:docMk/>
            <pc:sldMk cId="716541660" sldId="297"/>
            <ac:spMk id="13" creationId="{E14D23E7-5499-13F7-2988-DA0843D9D826}"/>
          </ac:spMkLst>
        </pc:spChg>
        <pc:picChg chg="add mod">
          <ac:chgData name="Marc ." userId="f47a965ea1acffd0" providerId="LiveId" clId="{E37DC7F9-4F6D-4718-A3F2-CBEC04A05420}" dt="2023-08-02T19:48:55.976" v="16466" actId="1076"/>
          <ac:picMkLst>
            <pc:docMk/>
            <pc:sldMk cId="716541660" sldId="297"/>
            <ac:picMk id="10" creationId="{3AA90803-30B2-1E1F-6C91-2A7864CC1E22}"/>
          </ac:picMkLst>
        </pc:picChg>
      </pc:sldChg>
      <pc:sldChg chg="addSp modSp add mod">
        <pc:chgData name="Marc ." userId="f47a965ea1acffd0" providerId="LiveId" clId="{E37DC7F9-4F6D-4718-A3F2-CBEC04A05420}" dt="2023-08-03T13:30:26.596" v="22382" actId="113"/>
        <pc:sldMkLst>
          <pc:docMk/>
          <pc:sldMk cId="2233003871" sldId="298"/>
        </pc:sldMkLst>
        <pc:spChg chg="mod">
          <ac:chgData name="Marc ." userId="f47a965ea1acffd0" providerId="LiveId" clId="{E37DC7F9-4F6D-4718-A3F2-CBEC04A05420}" dt="2023-08-02T19:46:33.129" v="16315"/>
          <ac:spMkLst>
            <pc:docMk/>
            <pc:sldMk cId="2233003871" sldId="298"/>
            <ac:spMk id="2" creationId="{AC99443F-3CFB-7566-2A2F-359F62472EC0}"/>
          </ac:spMkLst>
        </pc:spChg>
        <pc:spChg chg="add mod">
          <ac:chgData name="Marc ." userId="f47a965ea1acffd0" providerId="LiveId" clId="{E37DC7F9-4F6D-4718-A3F2-CBEC04A05420}" dt="2023-08-03T13:30:26.596" v="22382" actId="113"/>
          <ac:spMkLst>
            <pc:docMk/>
            <pc:sldMk cId="2233003871" sldId="298"/>
            <ac:spMk id="3" creationId="{B6AB725E-D080-6AD6-4A46-F837196416C9}"/>
          </ac:spMkLst>
        </pc:spChg>
        <pc:spChg chg="add mod">
          <ac:chgData name="Marc ." userId="f47a965ea1acffd0" providerId="LiveId" clId="{E37DC7F9-4F6D-4718-A3F2-CBEC04A05420}" dt="2023-08-03T13:30:15.051" v="22380" actId="1076"/>
          <ac:spMkLst>
            <pc:docMk/>
            <pc:sldMk cId="2233003871" sldId="298"/>
            <ac:spMk id="15" creationId="{56B3B2D8-34B7-194B-A697-4CA77B010373}"/>
          </ac:spMkLst>
        </pc:spChg>
        <pc:spChg chg="add mod">
          <ac:chgData name="Marc ." userId="f47a965ea1acffd0" providerId="LiveId" clId="{E37DC7F9-4F6D-4718-A3F2-CBEC04A05420}" dt="2023-08-02T19:59:59.796" v="17191" actId="1076"/>
          <ac:spMkLst>
            <pc:docMk/>
            <pc:sldMk cId="2233003871" sldId="298"/>
            <ac:spMk id="16" creationId="{495B9F9E-C8BA-2040-E180-1DD8043102A4}"/>
          </ac:spMkLst>
        </pc:spChg>
        <pc:spChg chg="add mod">
          <ac:chgData name="Marc ." userId="f47a965ea1acffd0" providerId="LiveId" clId="{E37DC7F9-4F6D-4718-A3F2-CBEC04A05420}" dt="2023-08-02T20:00:06.665" v="17197" actId="20577"/>
          <ac:spMkLst>
            <pc:docMk/>
            <pc:sldMk cId="2233003871" sldId="298"/>
            <ac:spMk id="17" creationId="{8A1E3B54-E237-652C-BEBA-0CC9DD53F3F9}"/>
          </ac:spMkLst>
        </pc:spChg>
        <pc:spChg chg="add mod">
          <ac:chgData name="Marc ." userId="f47a965ea1acffd0" providerId="LiveId" clId="{E37DC7F9-4F6D-4718-A3F2-CBEC04A05420}" dt="2023-08-02T20:00:22.624" v="17201" actId="14100"/>
          <ac:spMkLst>
            <pc:docMk/>
            <pc:sldMk cId="2233003871" sldId="298"/>
            <ac:spMk id="18" creationId="{45900E5F-208D-03D9-2394-C14B2E2311B1}"/>
          </ac:spMkLst>
        </pc:spChg>
        <pc:spChg chg="add mod">
          <ac:chgData name="Marc ." userId="f47a965ea1acffd0" providerId="LiveId" clId="{E37DC7F9-4F6D-4718-A3F2-CBEC04A05420}" dt="2023-08-02T20:00:29.531" v="17204" actId="14100"/>
          <ac:spMkLst>
            <pc:docMk/>
            <pc:sldMk cId="2233003871" sldId="298"/>
            <ac:spMk id="19" creationId="{E6A1952E-1643-D911-B836-360ED7627CF9}"/>
          </ac:spMkLst>
        </pc:spChg>
        <pc:picChg chg="add mod">
          <ac:chgData name="Marc ." userId="f47a965ea1acffd0" providerId="LiveId" clId="{E37DC7F9-4F6D-4718-A3F2-CBEC04A05420}" dt="2023-08-02T19:55:35.312" v="17173" actId="14100"/>
          <ac:picMkLst>
            <pc:docMk/>
            <pc:sldMk cId="2233003871" sldId="298"/>
            <ac:picMk id="10" creationId="{68A3868D-8D6D-DDB3-1AF7-A0E1F25BC762}"/>
          </ac:picMkLst>
        </pc:picChg>
        <pc:picChg chg="add mod">
          <ac:chgData name="Marc ." userId="f47a965ea1acffd0" providerId="LiveId" clId="{E37DC7F9-4F6D-4718-A3F2-CBEC04A05420}" dt="2023-08-02T19:55:37.473" v="17174" actId="1076"/>
          <ac:picMkLst>
            <pc:docMk/>
            <pc:sldMk cId="2233003871" sldId="298"/>
            <ac:picMk id="12" creationId="{A43CB660-6BF2-0535-1298-4C56A412A8FA}"/>
          </ac:picMkLst>
        </pc:picChg>
        <pc:picChg chg="add mod">
          <ac:chgData name="Marc ." userId="f47a965ea1acffd0" providerId="LiveId" clId="{E37DC7F9-4F6D-4718-A3F2-CBEC04A05420}" dt="2023-08-02T19:57:16.753" v="17176" actId="1076"/>
          <ac:picMkLst>
            <pc:docMk/>
            <pc:sldMk cId="2233003871" sldId="298"/>
            <ac:picMk id="14" creationId="{1C3D8746-8673-2EE2-471A-B24E469ED264}"/>
          </ac:picMkLst>
        </pc:picChg>
        <pc:picChg chg="add mod">
          <ac:chgData name="Marc ." userId="f47a965ea1acffd0" providerId="LiveId" clId="{E37DC7F9-4F6D-4718-A3F2-CBEC04A05420}" dt="2023-08-02T20:37:43.085" v="18570" actId="1076"/>
          <ac:picMkLst>
            <pc:docMk/>
            <pc:sldMk cId="2233003871" sldId="298"/>
            <ac:picMk id="21" creationId="{A024CFCD-6EAA-3B9E-B6CD-4788603F678E}"/>
          </ac:picMkLst>
        </pc:picChg>
      </pc:sldChg>
      <pc:sldChg chg="addSp delSp modSp add mod">
        <pc:chgData name="Marc ." userId="f47a965ea1acffd0" providerId="LiveId" clId="{E37DC7F9-4F6D-4718-A3F2-CBEC04A05420}" dt="2023-08-05T00:14:07.577" v="25278" actId="113"/>
        <pc:sldMkLst>
          <pc:docMk/>
          <pc:sldMk cId="3294030016" sldId="299"/>
        </pc:sldMkLst>
        <pc:spChg chg="mod">
          <ac:chgData name="Marc ." userId="f47a965ea1acffd0" providerId="LiveId" clId="{E37DC7F9-4F6D-4718-A3F2-CBEC04A05420}" dt="2023-08-02T19:46:35.016" v="16316"/>
          <ac:spMkLst>
            <pc:docMk/>
            <pc:sldMk cId="3294030016" sldId="299"/>
            <ac:spMk id="2" creationId="{AC99443F-3CFB-7566-2A2F-359F62472EC0}"/>
          </ac:spMkLst>
        </pc:spChg>
        <pc:spChg chg="add mod">
          <ac:chgData name="Marc ." userId="f47a965ea1acffd0" providerId="LiveId" clId="{E37DC7F9-4F6D-4718-A3F2-CBEC04A05420}" dt="2023-08-05T00:14:07.577" v="25278" actId="113"/>
          <ac:spMkLst>
            <pc:docMk/>
            <pc:sldMk cId="3294030016" sldId="299"/>
            <ac:spMk id="3" creationId="{FC070A53-F979-7368-FF31-C6CA31618BC6}"/>
          </ac:spMkLst>
        </pc:spChg>
        <pc:spChg chg="add mod">
          <ac:chgData name="Marc ." userId="f47a965ea1acffd0" providerId="LiveId" clId="{E37DC7F9-4F6D-4718-A3F2-CBEC04A05420}" dt="2023-08-02T20:12:06.452" v="17767" actId="1076"/>
          <ac:spMkLst>
            <pc:docMk/>
            <pc:sldMk cId="3294030016" sldId="299"/>
            <ac:spMk id="11" creationId="{6097C53E-7AEA-11EF-4E24-F228C0B6CAD2}"/>
          </ac:spMkLst>
        </pc:spChg>
        <pc:spChg chg="add mod">
          <ac:chgData name="Marc ." userId="f47a965ea1acffd0" providerId="LiveId" clId="{E37DC7F9-4F6D-4718-A3F2-CBEC04A05420}" dt="2023-08-02T20:12:19.152" v="17771" actId="14100"/>
          <ac:spMkLst>
            <pc:docMk/>
            <pc:sldMk cId="3294030016" sldId="299"/>
            <ac:spMk id="14" creationId="{AC8CA359-556A-D59D-CB62-A2B2FFD03E2D}"/>
          </ac:spMkLst>
        </pc:spChg>
        <pc:spChg chg="add mod">
          <ac:chgData name="Marc ." userId="f47a965ea1acffd0" providerId="LiveId" clId="{E37DC7F9-4F6D-4718-A3F2-CBEC04A05420}" dt="2023-08-02T20:12:57.695" v="17783" actId="1076"/>
          <ac:spMkLst>
            <pc:docMk/>
            <pc:sldMk cId="3294030016" sldId="299"/>
            <ac:spMk id="15" creationId="{210CE836-ACA5-3143-D4F7-20854FD79B5E}"/>
          </ac:spMkLst>
        </pc:spChg>
        <pc:picChg chg="add mod">
          <ac:chgData name="Marc ." userId="f47a965ea1acffd0" providerId="LiveId" clId="{E37DC7F9-4F6D-4718-A3F2-CBEC04A05420}" dt="2023-08-02T20:10:19.521" v="17620" actId="1076"/>
          <ac:picMkLst>
            <pc:docMk/>
            <pc:sldMk cId="3294030016" sldId="299"/>
            <ac:picMk id="10" creationId="{E9EBFDFF-6F6A-D322-BFED-B8596512FB57}"/>
          </ac:picMkLst>
        </pc:picChg>
        <pc:picChg chg="add del">
          <ac:chgData name="Marc ." userId="f47a965ea1acffd0" providerId="LiveId" clId="{E37DC7F9-4F6D-4718-A3F2-CBEC04A05420}" dt="2023-08-02T20:11:44.923" v="17764" actId="478"/>
          <ac:picMkLst>
            <pc:docMk/>
            <pc:sldMk cId="3294030016" sldId="299"/>
            <ac:picMk id="13" creationId="{76A8BF6C-444A-201A-A0F0-1B5745A1197F}"/>
          </ac:picMkLst>
        </pc:picChg>
      </pc:sldChg>
      <pc:sldChg chg="addSp modSp add mod">
        <pc:chgData name="Marc ." userId="f47a965ea1acffd0" providerId="LiveId" clId="{E37DC7F9-4F6D-4718-A3F2-CBEC04A05420}" dt="2023-08-05T00:12:59.374" v="25267" actId="1076"/>
        <pc:sldMkLst>
          <pc:docMk/>
          <pc:sldMk cId="2355506850" sldId="300"/>
        </pc:sldMkLst>
        <pc:spChg chg="mod">
          <ac:chgData name="Marc ." userId="f47a965ea1acffd0" providerId="LiveId" clId="{E37DC7F9-4F6D-4718-A3F2-CBEC04A05420}" dt="2023-08-02T19:46:36.501" v="16317"/>
          <ac:spMkLst>
            <pc:docMk/>
            <pc:sldMk cId="2355506850" sldId="300"/>
            <ac:spMk id="2" creationId="{AC99443F-3CFB-7566-2A2F-359F62472EC0}"/>
          </ac:spMkLst>
        </pc:spChg>
        <pc:spChg chg="add mod">
          <ac:chgData name="Marc ." userId="f47a965ea1acffd0" providerId="LiveId" clId="{E37DC7F9-4F6D-4718-A3F2-CBEC04A05420}" dt="2023-08-03T13:31:18.046" v="22385" actId="113"/>
          <ac:spMkLst>
            <pc:docMk/>
            <pc:sldMk cId="2355506850" sldId="300"/>
            <ac:spMk id="3" creationId="{4334FAE1-3483-0CFD-189F-0B73D9262704}"/>
          </ac:spMkLst>
        </pc:spChg>
        <pc:spChg chg="add mod">
          <ac:chgData name="Marc ." userId="f47a965ea1acffd0" providerId="LiveId" clId="{E37DC7F9-4F6D-4718-A3F2-CBEC04A05420}" dt="2023-08-05T00:12:59.374" v="25267" actId="1076"/>
          <ac:spMkLst>
            <pc:docMk/>
            <pc:sldMk cId="2355506850" sldId="300"/>
            <ac:spMk id="9" creationId="{ABD3BA92-1F12-B6DA-785A-357039350BA3}"/>
          </ac:spMkLst>
        </pc:spChg>
        <pc:spChg chg="add mod">
          <ac:chgData name="Marc ." userId="f47a965ea1acffd0" providerId="LiveId" clId="{E37DC7F9-4F6D-4718-A3F2-CBEC04A05420}" dt="2023-08-05T00:12:49.589" v="25266" actId="1076"/>
          <ac:spMkLst>
            <pc:docMk/>
            <pc:sldMk cId="2355506850" sldId="300"/>
            <ac:spMk id="11" creationId="{994AB4B2-7FB7-E36B-B502-9B5B6936A990}"/>
          </ac:spMkLst>
        </pc:spChg>
        <pc:spChg chg="add mod">
          <ac:chgData name="Marc ." userId="f47a965ea1acffd0" providerId="LiveId" clId="{E37DC7F9-4F6D-4718-A3F2-CBEC04A05420}" dt="2023-08-02T20:20:17.874" v="17799" actId="20577"/>
          <ac:spMkLst>
            <pc:docMk/>
            <pc:sldMk cId="2355506850" sldId="300"/>
            <ac:spMk id="15" creationId="{8FA4D177-77BB-FD38-9F8A-85FC468E19BF}"/>
          </ac:spMkLst>
        </pc:spChg>
        <pc:spChg chg="add mod">
          <ac:chgData name="Marc ." userId="f47a965ea1acffd0" providerId="LiveId" clId="{E37DC7F9-4F6D-4718-A3F2-CBEC04A05420}" dt="2023-08-02T20:20:28.455" v="17803" actId="1076"/>
          <ac:spMkLst>
            <pc:docMk/>
            <pc:sldMk cId="2355506850" sldId="300"/>
            <ac:spMk id="16" creationId="{544BCFC9-9B61-E2C5-9924-803567BA99B1}"/>
          </ac:spMkLst>
        </pc:spChg>
        <pc:spChg chg="add mod">
          <ac:chgData name="Marc ." userId="f47a965ea1acffd0" providerId="LiveId" clId="{E37DC7F9-4F6D-4718-A3F2-CBEC04A05420}" dt="2023-08-02T20:20:37.286" v="17807" actId="1076"/>
          <ac:spMkLst>
            <pc:docMk/>
            <pc:sldMk cId="2355506850" sldId="300"/>
            <ac:spMk id="17" creationId="{680661E7-6352-7BBF-D790-68F6B0905D17}"/>
          </ac:spMkLst>
        </pc:spChg>
        <pc:spChg chg="add mod">
          <ac:chgData name="Marc ." userId="f47a965ea1acffd0" providerId="LiveId" clId="{E37DC7F9-4F6D-4718-A3F2-CBEC04A05420}" dt="2023-08-02T20:21:35.888" v="17827" actId="14100"/>
          <ac:spMkLst>
            <pc:docMk/>
            <pc:sldMk cId="2355506850" sldId="300"/>
            <ac:spMk id="18" creationId="{1E5D15C2-4F03-3EB2-DC8D-FD22EFE613B6}"/>
          </ac:spMkLst>
        </pc:spChg>
        <pc:spChg chg="add mod">
          <ac:chgData name="Marc ." userId="f47a965ea1acffd0" providerId="LiveId" clId="{E37DC7F9-4F6D-4718-A3F2-CBEC04A05420}" dt="2023-08-02T20:21:44.077" v="17830" actId="14100"/>
          <ac:spMkLst>
            <pc:docMk/>
            <pc:sldMk cId="2355506850" sldId="300"/>
            <ac:spMk id="19" creationId="{1160FA18-F9BF-20D2-115C-3A2690025B65}"/>
          </ac:spMkLst>
        </pc:spChg>
        <pc:picChg chg="add mod">
          <ac:chgData name="Marc ." userId="f47a965ea1acffd0" providerId="LiveId" clId="{E37DC7F9-4F6D-4718-A3F2-CBEC04A05420}" dt="2023-08-02T20:14:41.036" v="17789" actId="1076"/>
          <ac:picMkLst>
            <pc:docMk/>
            <pc:sldMk cId="2355506850" sldId="300"/>
            <ac:picMk id="10" creationId="{3B4C695E-68F2-908D-B21D-AD062229EE62}"/>
          </ac:picMkLst>
        </pc:picChg>
        <pc:picChg chg="add mod">
          <ac:chgData name="Marc ." userId="f47a965ea1acffd0" providerId="LiveId" clId="{E37DC7F9-4F6D-4718-A3F2-CBEC04A05420}" dt="2023-08-02T20:14:43.151" v="17790" actId="1076"/>
          <ac:picMkLst>
            <pc:docMk/>
            <pc:sldMk cId="2355506850" sldId="300"/>
            <ac:picMk id="12" creationId="{0D41390C-4968-FE6D-13B8-35AF77FB4BF9}"/>
          </ac:picMkLst>
        </pc:picChg>
        <pc:picChg chg="add mod">
          <ac:chgData name="Marc ." userId="f47a965ea1acffd0" providerId="LiveId" clId="{E37DC7F9-4F6D-4718-A3F2-CBEC04A05420}" dt="2023-08-02T20:19:50.622" v="17794" actId="14100"/>
          <ac:picMkLst>
            <pc:docMk/>
            <pc:sldMk cId="2355506850" sldId="300"/>
            <ac:picMk id="14" creationId="{281488A4-A0ED-4E12-A6A4-3DE6D18D3199}"/>
          </ac:picMkLst>
        </pc:picChg>
        <pc:picChg chg="add mod">
          <ac:chgData name="Marc ." userId="f47a965ea1acffd0" providerId="LiveId" clId="{E37DC7F9-4F6D-4718-A3F2-CBEC04A05420}" dt="2023-08-02T20:36:46.151" v="18535" actId="1076"/>
          <ac:picMkLst>
            <pc:docMk/>
            <pc:sldMk cId="2355506850" sldId="300"/>
            <ac:picMk id="21" creationId="{BDB40BC1-6854-ED88-88DF-A20DEF572A77}"/>
          </ac:picMkLst>
        </pc:picChg>
        <pc:picChg chg="add mod">
          <ac:chgData name="Marc ." userId="f47a965ea1acffd0" providerId="LiveId" clId="{E37DC7F9-4F6D-4718-A3F2-CBEC04A05420}" dt="2023-08-02T20:38:13.460" v="18575" actId="14100"/>
          <ac:picMkLst>
            <pc:docMk/>
            <pc:sldMk cId="2355506850" sldId="300"/>
            <ac:picMk id="23" creationId="{8520CF40-E449-E25D-62FD-EF99A55446A6}"/>
          </ac:picMkLst>
        </pc:picChg>
      </pc:sldChg>
      <pc:sldChg chg="addSp modSp add mod">
        <pc:chgData name="Marc ." userId="f47a965ea1acffd0" providerId="LiveId" clId="{E37DC7F9-4F6D-4718-A3F2-CBEC04A05420}" dt="2023-08-05T00:14:32.112" v="25283" actId="113"/>
        <pc:sldMkLst>
          <pc:docMk/>
          <pc:sldMk cId="2848802589" sldId="301"/>
        </pc:sldMkLst>
        <pc:spChg chg="mod">
          <ac:chgData name="Marc ." userId="f47a965ea1acffd0" providerId="LiveId" clId="{E37DC7F9-4F6D-4718-A3F2-CBEC04A05420}" dt="2023-08-02T19:46:38.439" v="16318"/>
          <ac:spMkLst>
            <pc:docMk/>
            <pc:sldMk cId="2848802589" sldId="301"/>
            <ac:spMk id="2" creationId="{AC99443F-3CFB-7566-2A2F-359F62472EC0}"/>
          </ac:spMkLst>
        </pc:spChg>
        <pc:spChg chg="add mod">
          <ac:chgData name="Marc ." userId="f47a965ea1acffd0" providerId="LiveId" clId="{E37DC7F9-4F6D-4718-A3F2-CBEC04A05420}" dt="2023-08-05T00:14:32.112" v="25283" actId="113"/>
          <ac:spMkLst>
            <pc:docMk/>
            <pc:sldMk cId="2848802589" sldId="301"/>
            <ac:spMk id="3" creationId="{C6EB0120-5EB4-40EF-4E2B-F4295FB339DD}"/>
          </ac:spMkLst>
        </pc:spChg>
        <pc:spChg chg="add mod">
          <ac:chgData name="Marc ." userId="f47a965ea1acffd0" providerId="LiveId" clId="{E37DC7F9-4F6D-4718-A3F2-CBEC04A05420}" dt="2023-08-05T00:13:25.778" v="25272" actId="14100"/>
          <ac:spMkLst>
            <pc:docMk/>
            <pc:sldMk cId="2848802589" sldId="301"/>
            <ac:spMk id="9" creationId="{AA5B331D-154F-077B-4244-114453A4A4CF}"/>
          </ac:spMkLst>
        </pc:spChg>
        <pc:spChg chg="add mod">
          <ac:chgData name="Marc ." userId="f47a965ea1acffd0" providerId="LiveId" clId="{E37DC7F9-4F6D-4718-A3F2-CBEC04A05420}" dt="2023-08-02T20:23:29.252" v="17852" actId="1076"/>
          <ac:spMkLst>
            <pc:docMk/>
            <pc:sldMk cId="2848802589" sldId="301"/>
            <ac:spMk id="11" creationId="{1FE92A1C-DCF8-718E-05FF-52065F406CD2}"/>
          </ac:spMkLst>
        </pc:spChg>
        <pc:spChg chg="add mod">
          <ac:chgData name="Marc ." userId="f47a965ea1acffd0" providerId="LiveId" clId="{E37DC7F9-4F6D-4718-A3F2-CBEC04A05420}" dt="2023-08-02T20:23:42.797" v="17858" actId="1076"/>
          <ac:spMkLst>
            <pc:docMk/>
            <pc:sldMk cId="2848802589" sldId="301"/>
            <ac:spMk id="12" creationId="{66C21576-E988-869A-3782-8A30EF296867}"/>
          </ac:spMkLst>
        </pc:spChg>
        <pc:spChg chg="add mod">
          <ac:chgData name="Marc ." userId="f47a965ea1acffd0" providerId="LiveId" clId="{E37DC7F9-4F6D-4718-A3F2-CBEC04A05420}" dt="2023-08-05T00:14:18.360" v="25280" actId="14100"/>
          <ac:spMkLst>
            <pc:docMk/>
            <pc:sldMk cId="2848802589" sldId="301"/>
            <ac:spMk id="13" creationId="{A63C1EED-BC4C-B78B-9362-6D3A447E7720}"/>
          </ac:spMkLst>
        </pc:spChg>
        <pc:picChg chg="add mod">
          <ac:chgData name="Marc ." userId="f47a965ea1acffd0" providerId="LiveId" clId="{E37DC7F9-4F6D-4718-A3F2-CBEC04A05420}" dt="2023-08-02T20:22:53.241" v="17845" actId="1076"/>
          <ac:picMkLst>
            <pc:docMk/>
            <pc:sldMk cId="2848802589" sldId="301"/>
            <ac:picMk id="10" creationId="{04552105-E972-7C8A-48B5-405DF978B283}"/>
          </ac:picMkLst>
        </pc:picChg>
      </pc:sldChg>
      <pc:sldChg chg="addSp delSp modSp add mod">
        <pc:chgData name="Marc ." userId="f47a965ea1acffd0" providerId="LiveId" clId="{E37DC7F9-4F6D-4718-A3F2-CBEC04A05420}" dt="2023-08-05T00:15:15.831" v="25289" actId="20577"/>
        <pc:sldMkLst>
          <pc:docMk/>
          <pc:sldMk cId="218240607" sldId="302"/>
        </pc:sldMkLst>
        <pc:spChg chg="mod">
          <ac:chgData name="Marc ." userId="f47a965ea1acffd0" providerId="LiveId" clId="{E37DC7F9-4F6D-4718-A3F2-CBEC04A05420}" dt="2023-08-02T19:46:41.878" v="16321"/>
          <ac:spMkLst>
            <pc:docMk/>
            <pc:sldMk cId="218240607" sldId="302"/>
            <ac:spMk id="2" creationId="{AC99443F-3CFB-7566-2A2F-359F62472EC0}"/>
          </ac:spMkLst>
        </pc:spChg>
        <pc:spChg chg="add mod">
          <ac:chgData name="Marc ." userId="f47a965ea1acffd0" providerId="LiveId" clId="{E37DC7F9-4F6D-4718-A3F2-CBEC04A05420}" dt="2023-08-05T00:15:02.315" v="25286" actId="1076"/>
          <ac:spMkLst>
            <pc:docMk/>
            <pc:sldMk cId="218240607" sldId="302"/>
            <ac:spMk id="3" creationId="{5E626D69-08B9-4CDA-B55F-3270FBD9E48F}"/>
          </ac:spMkLst>
        </pc:spChg>
        <pc:spChg chg="add del">
          <ac:chgData name="Marc ." userId="f47a965ea1acffd0" providerId="LiveId" clId="{E37DC7F9-4F6D-4718-A3F2-CBEC04A05420}" dt="2023-08-02T19:46:40.775" v="16320" actId="22"/>
          <ac:spMkLst>
            <pc:docMk/>
            <pc:sldMk cId="218240607" sldId="302"/>
            <ac:spMk id="9" creationId="{50C4EFB4-95EB-C69B-9089-F06640E903F2}"/>
          </ac:spMkLst>
        </pc:spChg>
        <pc:spChg chg="add mod">
          <ac:chgData name="Marc ." userId="f47a965ea1acffd0" providerId="LiveId" clId="{E37DC7F9-4F6D-4718-A3F2-CBEC04A05420}" dt="2023-08-05T00:15:05.522" v="25288" actId="1076"/>
          <ac:spMkLst>
            <pc:docMk/>
            <pc:sldMk cId="218240607" sldId="302"/>
            <ac:spMk id="9" creationId="{BEDFAFE9-7495-2753-D23B-03FC19E71179}"/>
          </ac:spMkLst>
        </pc:spChg>
        <pc:spChg chg="add mod">
          <ac:chgData name="Marc ." userId="f47a965ea1acffd0" providerId="LiveId" clId="{E37DC7F9-4F6D-4718-A3F2-CBEC04A05420}" dt="2023-08-05T00:15:15.831" v="25289" actId="20577"/>
          <ac:spMkLst>
            <pc:docMk/>
            <pc:sldMk cId="218240607" sldId="302"/>
            <ac:spMk id="10" creationId="{4F41753E-3BBA-36BB-FCB3-3B704661C950}"/>
          </ac:spMkLst>
        </pc:spChg>
        <pc:spChg chg="add mod">
          <ac:chgData name="Marc ." userId="f47a965ea1acffd0" providerId="LiveId" clId="{E37DC7F9-4F6D-4718-A3F2-CBEC04A05420}" dt="2023-08-05T00:14:46.395" v="25284" actId="14100"/>
          <ac:spMkLst>
            <pc:docMk/>
            <pc:sldMk cId="218240607" sldId="302"/>
            <ac:spMk id="15" creationId="{4283CADE-088E-0FDD-B664-9976F0D79684}"/>
          </ac:spMkLst>
        </pc:spChg>
        <pc:spChg chg="add mod">
          <ac:chgData name="Marc ." userId="f47a965ea1acffd0" providerId="LiveId" clId="{E37DC7F9-4F6D-4718-A3F2-CBEC04A05420}" dt="2023-08-02T20:32:34.287" v="18491" actId="1076"/>
          <ac:spMkLst>
            <pc:docMk/>
            <pc:sldMk cId="218240607" sldId="302"/>
            <ac:spMk id="16" creationId="{51B5D99E-DE0C-6721-9590-1C9BC2E3E7AD}"/>
          </ac:spMkLst>
        </pc:spChg>
        <pc:spChg chg="add del mod">
          <ac:chgData name="Marc ." userId="f47a965ea1acffd0" providerId="LiveId" clId="{E37DC7F9-4F6D-4718-A3F2-CBEC04A05420}" dt="2023-08-02T20:28:07.649" v="18378" actId="478"/>
          <ac:spMkLst>
            <pc:docMk/>
            <pc:sldMk cId="218240607" sldId="302"/>
            <ac:spMk id="17" creationId="{D86525D6-9B7D-129D-6485-7F50F934DAE2}"/>
          </ac:spMkLst>
        </pc:spChg>
        <pc:spChg chg="add mod">
          <ac:chgData name="Marc ." userId="f47a965ea1acffd0" providerId="LiveId" clId="{E37DC7F9-4F6D-4718-A3F2-CBEC04A05420}" dt="2023-08-02T20:28:15.822" v="18382" actId="1076"/>
          <ac:spMkLst>
            <pc:docMk/>
            <pc:sldMk cId="218240607" sldId="302"/>
            <ac:spMk id="18" creationId="{CC01C97B-1962-3D4F-5C50-20C4A17F9549}"/>
          </ac:spMkLst>
        </pc:spChg>
        <pc:spChg chg="add mod">
          <ac:chgData name="Marc ." userId="f47a965ea1acffd0" providerId="LiveId" clId="{E37DC7F9-4F6D-4718-A3F2-CBEC04A05420}" dt="2023-08-02T20:28:21.457" v="18386" actId="1076"/>
          <ac:spMkLst>
            <pc:docMk/>
            <pc:sldMk cId="218240607" sldId="302"/>
            <ac:spMk id="19" creationId="{F3621BDF-387D-77D9-2C11-1DB2297D83DC}"/>
          </ac:spMkLst>
        </pc:spChg>
        <pc:spChg chg="add mod">
          <ac:chgData name="Marc ." userId="f47a965ea1acffd0" providerId="LiveId" clId="{E37DC7F9-4F6D-4718-A3F2-CBEC04A05420}" dt="2023-08-02T20:32:47.157" v="18496" actId="14100"/>
          <ac:spMkLst>
            <pc:docMk/>
            <pc:sldMk cId="218240607" sldId="302"/>
            <ac:spMk id="22" creationId="{E2454EF9-E9CC-C5A7-274B-73F06A88F673}"/>
          </ac:spMkLst>
        </pc:spChg>
        <pc:spChg chg="add mod">
          <ac:chgData name="Marc ." userId="f47a965ea1acffd0" providerId="LiveId" clId="{E37DC7F9-4F6D-4718-A3F2-CBEC04A05420}" dt="2023-08-02T20:33:00.256" v="18500" actId="20577"/>
          <ac:spMkLst>
            <pc:docMk/>
            <pc:sldMk cId="218240607" sldId="302"/>
            <ac:spMk id="23" creationId="{C27906F6-7AA2-9F75-B329-A41D129CD5A7}"/>
          </ac:spMkLst>
        </pc:spChg>
        <pc:picChg chg="add mod">
          <ac:chgData name="Marc ." userId="f47a965ea1acffd0" providerId="LiveId" clId="{E37DC7F9-4F6D-4718-A3F2-CBEC04A05420}" dt="2023-08-02T20:32:30.023" v="18490" actId="1076"/>
          <ac:picMkLst>
            <pc:docMk/>
            <pc:sldMk cId="218240607" sldId="302"/>
            <ac:picMk id="12" creationId="{76982163-AD23-F1E8-CEA4-FD73985E39D5}"/>
          </ac:picMkLst>
        </pc:picChg>
        <pc:picChg chg="add mod">
          <ac:chgData name="Marc ." userId="f47a965ea1acffd0" providerId="LiveId" clId="{E37DC7F9-4F6D-4718-A3F2-CBEC04A05420}" dt="2023-08-02T20:26:58.399" v="18289" actId="1076"/>
          <ac:picMkLst>
            <pc:docMk/>
            <pc:sldMk cId="218240607" sldId="302"/>
            <ac:picMk id="14" creationId="{D0A18834-48B7-4516-719B-9FA25D282530}"/>
          </ac:picMkLst>
        </pc:picChg>
        <pc:picChg chg="add mod">
          <ac:chgData name="Marc ." userId="f47a965ea1acffd0" providerId="LiveId" clId="{E37DC7F9-4F6D-4718-A3F2-CBEC04A05420}" dt="2023-08-02T20:32:37.415" v="18492" actId="1076"/>
          <ac:picMkLst>
            <pc:docMk/>
            <pc:sldMk cId="218240607" sldId="302"/>
            <ac:picMk id="21" creationId="{EB8EBA11-F870-0BA7-1F54-F6AF101DACAB}"/>
          </ac:picMkLst>
        </pc:picChg>
      </pc:sldChg>
      <pc:sldChg chg="addSp modSp add mod">
        <pc:chgData name="Marc ." userId="f47a965ea1acffd0" providerId="LiveId" clId="{E37DC7F9-4F6D-4718-A3F2-CBEC04A05420}" dt="2023-08-05T00:15:49.603" v="25299" actId="20577"/>
        <pc:sldMkLst>
          <pc:docMk/>
          <pc:sldMk cId="2039999953" sldId="303"/>
        </pc:sldMkLst>
        <pc:spChg chg="mod">
          <ac:chgData name="Marc ." userId="f47a965ea1acffd0" providerId="LiveId" clId="{E37DC7F9-4F6D-4718-A3F2-CBEC04A05420}" dt="2023-08-02T19:46:43.813" v="16322"/>
          <ac:spMkLst>
            <pc:docMk/>
            <pc:sldMk cId="2039999953" sldId="303"/>
            <ac:spMk id="2" creationId="{AC99443F-3CFB-7566-2A2F-359F62472EC0}"/>
          </ac:spMkLst>
        </pc:spChg>
        <pc:spChg chg="add mod">
          <ac:chgData name="Marc ." userId="f47a965ea1acffd0" providerId="LiveId" clId="{E37DC7F9-4F6D-4718-A3F2-CBEC04A05420}" dt="2023-08-05T00:15:49.603" v="25299" actId="20577"/>
          <ac:spMkLst>
            <pc:docMk/>
            <pc:sldMk cId="2039999953" sldId="303"/>
            <ac:spMk id="3" creationId="{2F20F7E7-D527-D962-BADD-2EE58EB29620}"/>
          </ac:spMkLst>
        </pc:spChg>
        <pc:spChg chg="add mod">
          <ac:chgData name="Marc ." userId="f47a965ea1acffd0" providerId="LiveId" clId="{E37DC7F9-4F6D-4718-A3F2-CBEC04A05420}" dt="2023-08-03T13:32:51.098" v="22410" actId="14100"/>
          <ac:spMkLst>
            <pc:docMk/>
            <pc:sldMk cId="2039999953" sldId="303"/>
            <ac:spMk id="9" creationId="{5449555F-8164-A435-7A73-6141D179F572}"/>
          </ac:spMkLst>
        </pc:spChg>
        <pc:spChg chg="add mod">
          <ac:chgData name="Marc ." userId="f47a965ea1acffd0" providerId="LiveId" clId="{E37DC7F9-4F6D-4718-A3F2-CBEC04A05420}" dt="2023-08-02T20:47:49.726" v="20088" actId="14100"/>
          <ac:spMkLst>
            <pc:docMk/>
            <pc:sldMk cId="2039999953" sldId="303"/>
            <ac:spMk id="11" creationId="{7FB3C470-B935-26C9-5525-85FA460439AC}"/>
          </ac:spMkLst>
        </pc:spChg>
        <pc:spChg chg="add mod">
          <ac:chgData name="Marc ." userId="f47a965ea1acffd0" providerId="LiveId" clId="{E37DC7F9-4F6D-4718-A3F2-CBEC04A05420}" dt="2023-08-03T13:32:57.128" v="22413" actId="14100"/>
          <ac:spMkLst>
            <pc:docMk/>
            <pc:sldMk cId="2039999953" sldId="303"/>
            <ac:spMk id="12" creationId="{40404199-774F-1086-2CD3-80E868550152}"/>
          </ac:spMkLst>
        </pc:spChg>
        <pc:spChg chg="add mod">
          <ac:chgData name="Marc ." userId="f47a965ea1acffd0" providerId="LiveId" clId="{E37DC7F9-4F6D-4718-A3F2-CBEC04A05420}" dt="2023-08-03T14:00:17.216" v="24052" actId="113"/>
          <ac:spMkLst>
            <pc:docMk/>
            <pc:sldMk cId="2039999953" sldId="303"/>
            <ac:spMk id="13" creationId="{577E1004-0AD4-12FB-1406-49D31CF815C7}"/>
          </ac:spMkLst>
        </pc:spChg>
        <pc:picChg chg="add mod">
          <ac:chgData name="Marc ." userId="f47a965ea1acffd0" providerId="LiveId" clId="{E37DC7F9-4F6D-4718-A3F2-CBEC04A05420}" dt="2023-08-02T20:47:46.812" v="20086" actId="1076"/>
          <ac:picMkLst>
            <pc:docMk/>
            <pc:sldMk cId="2039999953" sldId="303"/>
            <ac:picMk id="10" creationId="{D3BC754C-930D-06A9-6891-579E3EEE5450}"/>
          </ac:picMkLst>
        </pc:picChg>
      </pc:sldChg>
      <pc:sldChg chg="addSp delSp modSp add mod">
        <pc:chgData name="Marc ." userId="f47a965ea1acffd0" providerId="LiveId" clId="{E37DC7F9-4F6D-4718-A3F2-CBEC04A05420}" dt="2023-08-05T00:17:01.003" v="25327" actId="113"/>
        <pc:sldMkLst>
          <pc:docMk/>
          <pc:sldMk cId="2626849051" sldId="304"/>
        </pc:sldMkLst>
        <pc:spChg chg="mod">
          <ac:chgData name="Marc ." userId="f47a965ea1acffd0" providerId="LiveId" clId="{E37DC7F9-4F6D-4718-A3F2-CBEC04A05420}" dt="2023-08-02T19:46:45.614" v="16323"/>
          <ac:spMkLst>
            <pc:docMk/>
            <pc:sldMk cId="2626849051" sldId="304"/>
            <ac:spMk id="2" creationId="{AC99443F-3CFB-7566-2A2F-359F62472EC0}"/>
          </ac:spMkLst>
        </pc:spChg>
        <pc:spChg chg="add mod">
          <ac:chgData name="Marc ." userId="f47a965ea1acffd0" providerId="LiveId" clId="{E37DC7F9-4F6D-4718-A3F2-CBEC04A05420}" dt="2023-08-05T00:17:01.003" v="25327" actId="113"/>
          <ac:spMkLst>
            <pc:docMk/>
            <pc:sldMk cId="2626849051" sldId="304"/>
            <ac:spMk id="3" creationId="{8188F144-FB25-C765-9441-4706EECF3F59}"/>
          </ac:spMkLst>
        </pc:spChg>
        <pc:spChg chg="add mod">
          <ac:chgData name="Marc ." userId="f47a965ea1acffd0" providerId="LiveId" clId="{E37DC7F9-4F6D-4718-A3F2-CBEC04A05420}" dt="2023-08-03T13:43:26.221" v="23329" actId="20577"/>
          <ac:spMkLst>
            <pc:docMk/>
            <pc:sldMk cId="2626849051" sldId="304"/>
            <ac:spMk id="9" creationId="{86509B22-7529-3EB7-86B5-A13CD7F66210}"/>
          </ac:spMkLst>
        </pc:spChg>
        <pc:spChg chg="add mod">
          <ac:chgData name="Marc ." userId="f47a965ea1acffd0" providerId="LiveId" clId="{E37DC7F9-4F6D-4718-A3F2-CBEC04A05420}" dt="2023-08-03T13:42:49.562" v="23277" actId="1076"/>
          <ac:spMkLst>
            <pc:docMk/>
            <pc:sldMk cId="2626849051" sldId="304"/>
            <ac:spMk id="12" creationId="{C91EE202-002A-803A-670C-C1F31E8D3BE7}"/>
          </ac:spMkLst>
        </pc:spChg>
        <pc:spChg chg="add del mod">
          <ac:chgData name="Marc ." userId="f47a965ea1acffd0" providerId="LiveId" clId="{E37DC7F9-4F6D-4718-A3F2-CBEC04A05420}" dt="2023-08-03T13:42:37.247" v="23248" actId="767"/>
          <ac:spMkLst>
            <pc:docMk/>
            <pc:sldMk cId="2626849051" sldId="304"/>
            <ac:spMk id="13" creationId="{2B19AD1B-22B4-A751-87B1-AAAC0D20AEA9}"/>
          </ac:spMkLst>
        </pc:spChg>
        <pc:picChg chg="add del mod">
          <ac:chgData name="Marc ." userId="f47a965ea1acffd0" providerId="LiveId" clId="{E37DC7F9-4F6D-4718-A3F2-CBEC04A05420}" dt="2023-08-03T13:42:10.167" v="23243" actId="478"/>
          <ac:picMkLst>
            <pc:docMk/>
            <pc:sldMk cId="2626849051" sldId="304"/>
            <ac:picMk id="10" creationId="{896A6469-D521-4B42-55E8-19D3BE5EF5F6}"/>
          </ac:picMkLst>
        </pc:picChg>
        <pc:picChg chg="add mod">
          <ac:chgData name="Marc ." userId="f47a965ea1acffd0" providerId="LiveId" clId="{E37DC7F9-4F6D-4718-A3F2-CBEC04A05420}" dt="2023-08-03T13:42:47.144" v="23276" actId="1076"/>
          <ac:picMkLst>
            <pc:docMk/>
            <pc:sldMk cId="2626849051" sldId="304"/>
            <ac:picMk id="11" creationId="{B32B1272-70A5-79E5-0FC4-9EBC84D8D58D}"/>
          </ac:picMkLst>
        </pc:picChg>
      </pc:sldChg>
      <pc:sldChg chg="addSp delSp modSp add mod">
        <pc:chgData name="Marc ." userId="f47a965ea1acffd0" providerId="LiveId" clId="{E37DC7F9-4F6D-4718-A3F2-CBEC04A05420}" dt="2023-08-05T00:18:44.915" v="25384" actId="14100"/>
        <pc:sldMkLst>
          <pc:docMk/>
          <pc:sldMk cId="158751086" sldId="305"/>
        </pc:sldMkLst>
        <pc:spChg chg="add mod">
          <ac:chgData name="Marc ." userId="f47a965ea1acffd0" providerId="LiveId" clId="{E37DC7F9-4F6D-4718-A3F2-CBEC04A05420}" dt="2023-08-05T00:18:36.016" v="25380" actId="14100"/>
          <ac:spMkLst>
            <pc:docMk/>
            <pc:sldMk cId="158751086" sldId="305"/>
            <ac:spMk id="3" creationId="{3A2F0F28-32C1-534C-7415-F46A903A0869}"/>
          </ac:spMkLst>
        </pc:spChg>
        <pc:spChg chg="del mod">
          <ac:chgData name="Marc ." userId="f47a965ea1acffd0" providerId="LiveId" clId="{E37DC7F9-4F6D-4718-A3F2-CBEC04A05420}" dt="2023-08-03T13:43:42.896" v="23332" actId="478"/>
          <ac:spMkLst>
            <pc:docMk/>
            <pc:sldMk cId="158751086" sldId="305"/>
            <ac:spMk id="3" creationId="{8188F144-FB25-C765-9441-4706EECF3F59}"/>
          </ac:spMkLst>
        </pc:spChg>
        <pc:spChg chg="add mod">
          <ac:chgData name="Marc ." userId="f47a965ea1acffd0" providerId="LiveId" clId="{E37DC7F9-4F6D-4718-A3F2-CBEC04A05420}" dt="2023-08-05T00:18:13.194" v="25376" actId="113"/>
          <ac:spMkLst>
            <pc:docMk/>
            <pc:sldMk cId="158751086" sldId="305"/>
            <ac:spMk id="9" creationId="{B17F3DFE-38F8-229F-ED35-132BACAA787A}"/>
          </ac:spMkLst>
        </pc:spChg>
        <pc:spChg chg="add mod">
          <ac:chgData name="Marc ." userId="f47a965ea1acffd0" providerId="LiveId" clId="{E37DC7F9-4F6D-4718-A3F2-CBEC04A05420}" dt="2023-08-05T00:18:44.915" v="25384" actId="14100"/>
          <ac:spMkLst>
            <pc:docMk/>
            <pc:sldMk cId="158751086" sldId="305"/>
            <ac:spMk id="10" creationId="{B10B538A-296C-9A60-7DEE-AE9FC9DD4E84}"/>
          </ac:spMkLst>
        </pc:spChg>
        <pc:spChg chg="add mod">
          <ac:chgData name="Marc ." userId="f47a965ea1acffd0" providerId="LiveId" clId="{E37DC7F9-4F6D-4718-A3F2-CBEC04A05420}" dt="2023-08-03T13:57:34.264" v="23905" actId="1076"/>
          <ac:spMkLst>
            <pc:docMk/>
            <pc:sldMk cId="158751086" sldId="305"/>
            <ac:spMk id="11" creationId="{241320EE-3184-E270-463E-FE2DB145847C}"/>
          </ac:spMkLst>
        </pc:spChg>
        <pc:spChg chg="add mod">
          <ac:chgData name="Marc ." userId="f47a965ea1acffd0" providerId="LiveId" clId="{E37DC7F9-4F6D-4718-A3F2-CBEC04A05420}" dt="2023-08-03T13:58:12.989" v="23928" actId="14100"/>
          <ac:spMkLst>
            <pc:docMk/>
            <pc:sldMk cId="158751086" sldId="305"/>
            <ac:spMk id="17" creationId="{1808999A-9B65-807A-310B-7B224756D070}"/>
          </ac:spMkLst>
        </pc:spChg>
        <pc:spChg chg="add mod">
          <ac:chgData name="Marc ." userId="f47a965ea1acffd0" providerId="LiveId" clId="{E37DC7F9-4F6D-4718-A3F2-CBEC04A05420}" dt="2023-08-03T13:58:20.190" v="23930" actId="14100"/>
          <ac:spMkLst>
            <pc:docMk/>
            <pc:sldMk cId="158751086" sldId="305"/>
            <ac:spMk id="18" creationId="{3FAA0896-A9A5-D0B4-C44B-DC4C836144BD}"/>
          </ac:spMkLst>
        </pc:spChg>
        <pc:spChg chg="add mod">
          <ac:chgData name="Marc ." userId="f47a965ea1acffd0" providerId="LiveId" clId="{E37DC7F9-4F6D-4718-A3F2-CBEC04A05420}" dt="2023-08-03T13:57:52.220" v="23911" actId="1076"/>
          <ac:spMkLst>
            <pc:docMk/>
            <pc:sldMk cId="158751086" sldId="305"/>
            <ac:spMk id="21" creationId="{AEB55A3D-A84E-18B5-9E3A-059F764314E6}"/>
          </ac:spMkLst>
        </pc:spChg>
        <pc:picChg chg="add del mod">
          <ac:chgData name="Marc ." userId="f47a965ea1acffd0" providerId="LiveId" clId="{E37DC7F9-4F6D-4718-A3F2-CBEC04A05420}" dt="2023-08-03T13:46:17.177" v="23557" actId="478"/>
          <ac:picMkLst>
            <pc:docMk/>
            <pc:sldMk cId="158751086" sldId="305"/>
            <ac:picMk id="10" creationId="{C6F077FA-4D83-5412-55D7-35A7590DE75D}"/>
          </ac:picMkLst>
        </pc:picChg>
        <pc:picChg chg="add del mod">
          <ac:chgData name="Marc ." userId="f47a965ea1acffd0" providerId="LiveId" clId="{E37DC7F9-4F6D-4718-A3F2-CBEC04A05420}" dt="2023-08-03T13:46:15.925" v="23556" actId="478"/>
          <ac:picMkLst>
            <pc:docMk/>
            <pc:sldMk cId="158751086" sldId="305"/>
            <ac:picMk id="12" creationId="{03EB77BE-FA4D-7E9E-93AB-B00AAC729A6B}"/>
          </ac:picMkLst>
        </pc:picChg>
        <pc:picChg chg="add mod">
          <ac:chgData name="Marc ." userId="f47a965ea1acffd0" providerId="LiveId" clId="{E37DC7F9-4F6D-4718-A3F2-CBEC04A05420}" dt="2023-08-03T13:56:18.515" v="23902" actId="1076"/>
          <ac:picMkLst>
            <pc:docMk/>
            <pc:sldMk cId="158751086" sldId="305"/>
            <ac:picMk id="14" creationId="{CD2A7D25-CC41-D90F-678A-B6A1C70F07A4}"/>
          </ac:picMkLst>
        </pc:picChg>
        <pc:picChg chg="add mod">
          <ac:chgData name="Marc ." userId="f47a965ea1acffd0" providerId="LiveId" clId="{E37DC7F9-4F6D-4718-A3F2-CBEC04A05420}" dt="2023-08-03T13:55:34.818" v="23841" actId="14100"/>
          <ac:picMkLst>
            <pc:docMk/>
            <pc:sldMk cId="158751086" sldId="305"/>
            <ac:picMk id="16" creationId="{C5762F49-5615-807A-AEC1-17C629F60737}"/>
          </ac:picMkLst>
        </pc:picChg>
        <pc:picChg chg="add mod">
          <ac:chgData name="Marc ." userId="f47a965ea1acffd0" providerId="LiveId" clId="{E37DC7F9-4F6D-4718-A3F2-CBEC04A05420}" dt="2023-08-03T13:57:42.341" v="23909" actId="1076"/>
          <ac:picMkLst>
            <pc:docMk/>
            <pc:sldMk cId="158751086" sldId="305"/>
            <ac:picMk id="20" creationId="{F2115587-B94B-6C37-1C32-A71C65688D35}"/>
          </ac:picMkLst>
        </pc:picChg>
      </pc:sldChg>
      <pc:sldChg chg="add del">
        <pc:chgData name="Marc ." userId="f47a965ea1acffd0" providerId="LiveId" clId="{E37DC7F9-4F6D-4718-A3F2-CBEC04A05420}" dt="2023-08-02T20:45:31.491" v="19826" actId="47"/>
        <pc:sldMkLst>
          <pc:docMk/>
          <pc:sldMk cId="652696910" sldId="306"/>
        </pc:sldMkLst>
      </pc:sldChg>
      <pc:sldChg chg="addSp delSp modSp add mod">
        <pc:chgData name="Marc ." userId="f47a965ea1acffd0" providerId="LiveId" clId="{E37DC7F9-4F6D-4718-A3F2-CBEC04A05420}" dt="2023-08-05T00:19:30.106" v="25413" actId="20577"/>
        <pc:sldMkLst>
          <pc:docMk/>
          <pc:sldMk cId="3292835409" sldId="306"/>
        </pc:sldMkLst>
        <pc:spChg chg="del mod">
          <ac:chgData name="Marc ." userId="f47a965ea1acffd0" providerId="LiveId" clId="{E37DC7F9-4F6D-4718-A3F2-CBEC04A05420}" dt="2023-08-03T13:48:09.556" v="23770" actId="478"/>
          <ac:spMkLst>
            <pc:docMk/>
            <pc:sldMk cId="3292835409" sldId="306"/>
            <ac:spMk id="3" creationId="{8188F144-FB25-C765-9441-4706EECF3F59}"/>
          </ac:spMkLst>
        </pc:spChg>
        <pc:spChg chg="add mod">
          <ac:chgData name="Marc ." userId="f47a965ea1acffd0" providerId="LiveId" clId="{E37DC7F9-4F6D-4718-A3F2-CBEC04A05420}" dt="2023-08-05T00:19:18.836" v="25411" actId="113"/>
          <ac:spMkLst>
            <pc:docMk/>
            <pc:sldMk cId="3292835409" sldId="306"/>
            <ac:spMk id="9" creationId="{B6D88433-112C-0448-1029-6BF541142E54}"/>
          </ac:spMkLst>
        </pc:spChg>
        <pc:spChg chg="add mod">
          <ac:chgData name="Marc ." userId="f47a965ea1acffd0" providerId="LiveId" clId="{E37DC7F9-4F6D-4718-A3F2-CBEC04A05420}" dt="2023-08-05T00:19:30.106" v="25413" actId="20577"/>
          <ac:spMkLst>
            <pc:docMk/>
            <pc:sldMk cId="3292835409" sldId="306"/>
            <ac:spMk id="11" creationId="{9A54BEC5-9E9C-CC6E-152D-72674E9281B3}"/>
          </ac:spMkLst>
        </pc:spChg>
        <pc:spChg chg="add mod">
          <ac:chgData name="Marc ." userId="f47a965ea1acffd0" providerId="LiveId" clId="{E37DC7F9-4F6D-4718-A3F2-CBEC04A05420}" dt="2023-08-03T13:49:24.173" v="23832" actId="1076"/>
          <ac:spMkLst>
            <pc:docMk/>
            <pc:sldMk cId="3292835409" sldId="306"/>
            <ac:spMk id="13" creationId="{48A41B91-C3C5-6B08-5FE5-767A54BE214E}"/>
          </ac:spMkLst>
        </pc:spChg>
        <pc:picChg chg="add del mod">
          <ac:chgData name="Marc ." userId="f47a965ea1acffd0" providerId="LiveId" clId="{E37DC7F9-4F6D-4718-A3F2-CBEC04A05420}" dt="2023-08-03T13:48:43.533" v="23809" actId="478"/>
          <ac:picMkLst>
            <pc:docMk/>
            <pc:sldMk cId="3292835409" sldId="306"/>
            <ac:picMk id="10" creationId="{F0494385-C799-1344-C5DF-33CD173B3554}"/>
          </ac:picMkLst>
        </pc:picChg>
        <pc:picChg chg="add mod">
          <ac:chgData name="Marc ." userId="f47a965ea1acffd0" providerId="LiveId" clId="{E37DC7F9-4F6D-4718-A3F2-CBEC04A05420}" dt="2023-08-03T13:49:07.107" v="23830" actId="1076"/>
          <ac:picMkLst>
            <pc:docMk/>
            <pc:sldMk cId="3292835409" sldId="306"/>
            <ac:picMk id="12" creationId="{34A5FE9A-392A-98A8-5EEA-EB2CD7E3B81C}"/>
          </ac:picMkLst>
        </pc:picChg>
      </pc:sldChg>
      <pc:sldChg chg="modSp add del mod">
        <pc:chgData name="Marc ." userId="f47a965ea1acffd0" providerId="LiveId" clId="{E37DC7F9-4F6D-4718-A3F2-CBEC04A05420}" dt="2023-08-05T00:20:03.396" v="25415" actId="47"/>
        <pc:sldMkLst>
          <pc:docMk/>
          <pc:sldMk cId="198146129" sldId="307"/>
        </pc:sldMkLst>
        <pc:picChg chg="mod">
          <ac:chgData name="Marc ." userId="f47a965ea1acffd0" providerId="LiveId" clId="{E37DC7F9-4F6D-4718-A3F2-CBEC04A05420}" dt="2023-08-02T21:00:35.850" v="20127" actId="207"/>
          <ac:picMkLst>
            <pc:docMk/>
            <pc:sldMk cId="198146129" sldId="307"/>
            <ac:picMk id="12" creationId="{E5D44A89-A79B-233B-3FB5-52D7977346E1}"/>
          </ac:picMkLst>
        </pc:picChg>
        <pc:picChg chg="mod">
          <ac:chgData name="Marc ." userId="f47a965ea1acffd0" providerId="LiveId" clId="{E37DC7F9-4F6D-4718-A3F2-CBEC04A05420}" dt="2023-08-02T21:00:40.201" v="20128" actId="207"/>
          <ac:picMkLst>
            <pc:docMk/>
            <pc:sldMk cId="198146129" sldId="307"/>
            <ac:picMk id="23" creationId="{A0A0C9C2-1487-C3F9-46D3-E2B2B129AB01}"/>
          </ac:picMkLst>
        </pc:picChg>
      </pc:sldChg>
      <pc:sldChg chg="addSp modSp add mod ord">
        <pc:chgData name="Marc ." userId="f47a965ea1acffd0" providerId="LiveId" clId="{E37DC7F9-4F6D-4718-A3F2-CBEC04A05420}" dt="2023-08-02T21:22:08.731" v="22049"/>
        <pc:sldMkLst>
          <pc:docMk/>
          <pc:sldMk cId="996524768" sldId="308"/>
        </pc:sldMkLst>
        <pc:spChg chg="mod">
          <ac:chgData name="Marc ." userId="f47a965ea1acffd0" providerId="LiveId" clId="{E37DC7F9-4F6D-4718-A3F2-CBEC04A05420}" dt="2023-08-02T21:08:10.041" v="20614" actId="20577"/>
          <ac:spMkLst>
            <pc:docMk/>
            <pc:sldMk cId="996524768" sldId="308"/>
            <ac:spMk id="2" creationId="{AC99443F-3CFB-7566-2A2F-359F62472EC0}"/>
          </ac:spMkLst>
        </pc:spChg>
        <pc:picChg chg="add mod">
          <ac:chgData name="Marc ." userId="f47a965ea1acffd0" providerId="LiveId" clId="{E37DC7F9-4F6D-4718-A3F2-CBEC04A05420}" dt="2023-08-02T21:08:03.590" v="20593" actId="1076"/>
          <ac:picMkLst>
            <pc:docMk/>
            <pc:sldMk cId="996524768" sldId="308"/>
            <ac:picMk id="3" creationId="{E01C85B3-043C-21A1-670F-D31752DA7A45}"/>
          </ac:picMkLst>
        </pc:picChg>
      </pc:sldChg>
      <pc:sldChg chg="addSp modSp add mod">
        <pc:chgData name="Marc ." userId="f47a965ea1acffd0" providerId="LiveId" clId="{E37DC7F9-4F6D-4718-A3F2-CBEC04A05420}" dt="2023-08-05T00:23:16.612" v="25601" actId="20577"/>
        <pc:sldMkLst>
          <pc:docMk/>
          <pc:sldMk cId="3374113763" sldId="309"/>
        </pc:sldMkLst>
        <pc:spChg chg="mod">
          <ac:chgData name="Marc ." userId="f47a965ea1acffd0" providerId="LiveId" clId="{E37DC7F9-4F6D-4718-A3F2-CBEC04A05420}" dt="2023-08-02T21:09:04.836" v="20671"/>
          <ac:spMkLst>
            <pc:docMk/>
            <pc:sldMk cId="3374113763" sldId="309"/>
            <ac:spMk id="2" creationId="{AC99443F-3CFB-7566-2A2F-359F62472EC0}"/>
          </ac:spMkLst>
        </pc:spChg>
        <pc:spChg chg="add mod">
          <ac:chgData name="Marc ." userId="f47a965ea1acffd0" providerId="LiveId" clId="{E37DC7F9-4F6D-4718-A3F2-CBEC04A05420}" dt="2023-08-05T00:23:16.612" v="25601" actId="20577"/>
          <ac:spMkLst>
            <pc:docMk/>
            <pc:sldMk cId="3374113763" sldId="309"/>
            <ac:spMk id="10" creationId="{D8D2FA10-7006-C55A-F8BA-A8D5E4B18A74}"/>
          </ac:spMkLst>
        </pc:spChg>
        <pc:spChg chg="add mod">
          <ac:chgData name="Marc ." userId="f47a965ea1acffd0" providerId="LiveId" clId="{E37DC7F9-4F6D-4718-A3F2-CBEC04A05420}" dt="2023-08-02T21:18:24.781" v="21641" actId="20577"/>
          <ac:spMkLst>
            <pc:docMk/>
            <pc:sldMk cId="3374113763" sldId="309"/>
            <ac:spMk id="11" creationId="{76CF0E47-1DE3-D771-BB66-C290F31AD004}"/>
          </ac:spMkLst>
        </pc:spChg>
        <pc:spChg chg="add mod">
          <ac:chgData name="Marc ." userId="f47a965ea1acffd0" providerId="LiveId" clId="{E37DC7F9-4F6D-4718-A3F2-CBEC04A05420}" dt="2023-08-02T21:18:30.090" v="21645" actId="20577"/>
          <ac:spMkLst>
            <pc:docMk/>
            <pc:sldMk cId="3374113763" sldId="309"/>
            <ac:spMk id="12" creationId="{4BB56EE4-2F03-E454-5225-F5F6060ED12A}"/>
          </ac:spMkLst>
        </pc:spChg>
        <pc:spChg chg="add mod">
          <ac:chgData name="Marc ." userId="f47a965ea1acffd0" providerId="LiveId" clId="{E37DC7F9-4F6D-4718-A3F2-CBEC04A05420}" dt="2023-08-02T21:18:37.782" v="21647" actId="1076"/>
          <ac:spMkLst>
            <pc:docMk/>
            <pc:sldMk cId="3374113763" sldId="309"/>
            <ac:spMk id="13" creationId="{F291D47C-150A-4F18-5EAF-E14535A963F0}"/>
          </ac:spMkLst>
        </pc:spChg>
        <pc:picChg chg="add mod">
          <ac:chgData name="Marc ." userId="f47a965ea1acffd0" providerId="LiveId" clId="{E37DC7F9-4F6D-4718-A3F2-CBEC04A05420}" dt="2023-08-02T21:16:57.038" v="21525" actId="1076"/>
          <ac:picMkLst>
            <pc:docMk/>
            <pc:sldMk cId="3374113763" sldId="309"/>
            <ac:picMk id="3" creationId="{E218229D-149B-16BD-2228-4CDEF917B654}"/>
          </ac:picMkLst>
        </pc:picChg>
        <pc:picChg chg="add mod">
          <ac:chgData name="Marc ." userId="f47a965ea1acffd0" providerId="LiveId" clId="{E37DC7F9-4F6D-4718-A3F2-CBEC04A05420}" dt="2023-08-02T21:16:54.957" v="21524" actId="1076"/>
          <ac:picMkLst>
            <pc:docMk/>
            <pc:sldMk cId="3374113763" sldId="309"/>
            <ac:picMk id="9" creationId="{A94584D2-BF39-065B-79AB-D6B6778378DA}"/>
          </ac:picMkLst>
        </pc:picChg>
      </pc:sldChg>
      <pc:sldChg chg="addSp modSp add mod">
        <pc:chgData name="Marc ." userId="f47a965ea1acffd0" providerId="LiveId" clId="{E37DC7F9-4F6D-4718-A3F2-CBEC04A05420}" dt="2023-08-05T00:24:16.360" v="25672" actId="14100"/>
        <pc:sldMkLst>
          <pc:docMk/>
          <pc:sldMk cId="3307913706" sldId="310"/>
        </pc:sldMkLst>
        <pc:spChg chg="mod">
          <ac:chgData name="Marc ." userId="f47a965ea1acffd0" providerId="LiveId" clId="{E37DC7F9-4F6D-4718-A3F2-CBEC04A05420}" dt="2023-08-02T21:09:07.041" v="20672"/>
          <ac:spMkLst>
            <pc:docMk/>
            <pc:sldMk cId="3307913706" sldId="310"/>
            <ac:spMk id="2" creationId="{AC99443F-3CFB-7566-2A2F-359F62472EC0}"/>
          </ac:spMkLst>
        </pc:spChg>
        <pc:spChg chg="add mod">
          <ac:chgData name="Marc ." userId="f47a965ea1acffd0" providerId="LiveId" clId="{E37DC7F9-4F6D-4718-A3F2-CBEC04A05420}" dt="2023-08-05T00:24:04.177" v="25669" actId="20577"/>
          <ac:spMkLst>
            <pc:docMk/>
            <pc:sldMk cId="3307913706" sldId="310"/>
            <ac:spMk id="3" creationId="{CD2C59E5-9589-7234-A9C3-F900ECE5F92A}"/>
          </ac:spMkLst>
        </pc:spChg>
        <pc:spChg chg="add mod">
          <ac:chgData name="Marc ." userId="f47a965ea1acffd0" providerId="LiveId" clId="{E37DC7F9-4F6D-4718-A3F2-CBEC04A05420}" dt="2023-08-05T00:24:16.360" v="25672" actId="14100"/>
          <ac:spMkLst>
            <pc:docMk/>
            <pc:sldMk cId="3307913706" sldId="310"/>
            <ac:spMk id="9" creationId="{1CFD37B6-5F70-C3B1-B8EC-26E0CF1591BE}"/>
          </ac:spMkLst>
        </pc:spChg>
        <pc:picChg chg="add mod">
          <ac:chgData name="Marc ." userId="f47a965ea1acffd0" providerId="LiveId" clId="{E37DC7F9-4F6D-4718-A3F2-CBEC04A05420}" dt="2023-08-02T21:21:40.952" v="22040" actId="1076"/>
          <ac:picMkLst>
            <pc:docMk/>
            <pc:sldMk cId="3307913706" sldId="310"/>
            <ac:picMk id="10" creationId="{98135EC7-3C7D-E104-A2B8-2BC979425AC6}"/>
          </ac:picMkLst>
        </pc:picChg>
      </pc:sldChg>
      <pc:sldChg chg="modSp add del mod">
        <pc:chgData name="Marc ." userId="f47a965ea1acffd0" providerId="LiveId" clId="{E37DC7F9-4F6D-4718-A3F2-CBEC04A05420}" dt="2023-08-03T13:50:13.057" v="23833" actId="47"/>
        <pc:sldMkLst>
          <pc:docMk/>
          <pc:sldMk cId="1884562721" sldId="311"/>
        </pc:sldMkLst>
        <pc:spChg chg="mod">
          <ac:chgData name="Marc ." userId="f47a965ea1acffd0" providerId="LiveId" clId="{E37DC7F9-4F6D-4718-A3F2-CBEC04A05420}" dt="2023-08-02T21:22:13.716" v="22065" actId="20577"/>
          <ac:spMkLst>
            <pc:docMk/>
            <pc:sldMk cId="1884562721" sldId="311"/>
            <ac:spMk id="2" creationId="{AC99443F-3CFB-7566-2A2F-359F62472EC0}"/>
          </ac:spMkLst>
        </pc:spChg>
      </pc:sldChg>
      <pc:sldChg chg="add del">
        <pc:chgData name="Marc ." userId="f47a965ea1acffd0" providerId="LiveId" clId="{E37DC7F9-4F6D-4718-A3F2-CBEC04A05420}" dt="2023-08-02T21:09:12.813" v="20674" actId="47"/>
        <pc:sldMkLst>
          <pc:docMk/>
          <pc:sldMk cId="1225458166" sldId="312"/>
        </pc:sldMkLst>
      </pc:sldChg>
      <pc:sldChg chg="modSp add del mod">
        <pc:chgData name="Marc ." userId="f47a965ea1acffd0" providerId="LiveId" clId="{E37DC7F9-4F6D-4718-A3F2-CBEC04A05420}" dt="2023-08-05T00:24:20.758" v="25673" actId="47"/>
        <pc:sldMkLst>
          <pc:docMk/>
          <pc:sldMk cId="3425975192" sldId="312"/>
        </pc:sldMkLst>
        <pc:picChg chg="mod">
          <ac:chgData name="Marc ." userId="f47a965ea1acffd0" providerId="LiveId" clId="{E37DC7F9-4F6D-4718-A3F2-CBEC04A05420}" dt="2023-08-02T21:22:42.469" v="22068" actId="207"/>
          <ac:picMkLst>
            <pc:docMk/>
            <pc:sldMk cId="3425975192" sldId="312"/>
            <ac:picMk id="25" creationId="{A9F010C0-9144-037A-2A59-ECA5B3FB9039}"/>
          </ac:picMkLst>
        </pc:picChg>
      </pc:sldChg>
      <pc:sldChg chg="modSp add mod">
        <pc:chgData name="Marc ." userId="f47a965ea1acffd0" providerId="LiveId" clId="{E37DC7F9-4F6D-4718-A3F2-CBEC04A05420}" dt="2023-08-04T23:58:52.227" v="24992" actId="20577"/>
        <pc:sldMkLst>
          <pc:docMk/>
          <pc:sldMk cId="2046203051" sldId="313"/>
        </pc:sldMkLst>
        <pc:spChg chg="mod">
          <ac:chgData name="Marc ." userId="f47a965ea1acffd0" providerId="LiveId" clId="{E37DC7F9-4F6D-4718-A3F2-CBEC04A05420}" dt="2023-08-04T23:51:50.470" v="24788" actId="20577"/>
          <ac:spMkLst>
            <pc:docMk/>
            <pc:sldMk cId="2046203051" sldId="313"/>
            <ac:spMk id="2" creationId="{AC99443F-3CFB-7566-2A2F-359F62472EC0}"/>
          </ac:spMkLst>
        </pc:spChg>
        <pc:spChg chg="mod">
          <ac:chgData name="Marc ." userId="f47a965ea1acffd0" providerId="LiveId" clId="{E37DC7F9-4F6D-4718-A3F2-CBEC04A05420}" dt="2023-08-04T23:58:52.227" v="24992" actId="20577"/>
          <ac:spMkLst>
            <pc:docMk/>
            <pc:sldMk cId="2046203051" sldId="313"/>
            <ac:spMk id="14" creationId="{61C5BF67-9311-46B5-3EC1-E86853F9F186}"/>
          </ac:spMkLst>
        </pc:spChg>
        <pc:spChg chg="mod">
          <ac:chgData name="Marc ." userId="f47a965ea1acffd0" providerId="LiveId" clId="{E37DC7F9-4F6D-4718-A3F2-CBEC04A05420}" dt="2023-08-04T23:58:51.014" v="24991" actId="20577"/>
          <ac:spMkLst>
            <pc:docMk/>
            <pc:sldMk cId="2046203051" sldId="313"/>
            <ac:spMk id="15" creationId="{430F7814-6EBC-20A0-E064-256B2E848A45}"/>
          </ac:spMkLst>
        </pc:spChg>
        <pc:picChg chg="mod">
          <ac:chgData name="Marc ." userId="f47a965ea1acffd0" providerId="LiveId" clId="{E37DC7F9-4F6D-4718-A3F2-CBEC04A05420}" dt="2023-08-04T23:51:54.292" v="24789" actId="207"/>
          <ac:picMkLst>
            <pc:docMk/>
            <pc:sldMk cId="2046203051" sldId="313"/>
            <ac:picMk id="11" creationId="{60BDD10F-9D3A-F0C1-4271-D1ECC2C8DF16}"/>
          </ac:picMkLst>
        </pc:picChg>
      </pc:sldChg>
      <pc:sldChg chg="modSp add mod">
        <pc:chgData name="Marc ." userId="f47a965ea1acffd0" providerId="LiveId" clId="{E37DC7F9-4F6D-4718-A3F2-CBEC04A05420}" dt="2023-08-04T23:58:44.105" v="24990" actId="20577"/>
        <pc:sldMkLst>
          <pc:docMk/>
          <pc:sldMk cId="4211856523" sldId="314"/>
        </pc:sldMkLst>
        <pc:spChg chg="mod">
          <ac:chgData name="Marc ." userId="f47a965ea1acffd0" providerId="LiveId" clId="{E37DC7F9-4F6D-4718-A3F2-CBEC04A05420}" dt="2023-08-04T23:58:44.105" v="24990" actId="20577"/>
          <ac:spMkLst>
            <pc:docMk/>
            <pc:sldMk cId="4211856523" sldId="314"/>
            <ac:spMk id="14" creationId="{61C5BF67-9311-46B5-3EC1-E86853F9F186}"/>
          </ac:spMkLst>
        </pc:spChg>
        <pc:spChg chg="mod">
          <ac:chgData name="Marc ." userId="f47a965ea1acffd0" providerId="LiveId" clId="{E37DC7F9-4F6D-4718-A3F2-CBEC04A05420}" dt="2023-08-04T23:58:42.980" v="24989" actId="20577"/>
          <ac:spMkLst>
            <pc:docMk/>
            <pc:sldMk cId="4211856523" sldId="314"/>
            <ac:spMk id="15" creationId="{430F7814-6EBC-20A0-E064-256B2E848A45}"/>
          </ac:spMkLst>
        </pc:spChg>
        <pc:picChg chg="mod">
          <ac:chgData name="Marc ." userId="f47a965ea1acffd0" providerId="LiveId" clId="{E37DC7F9-4F6D-4718-A3F2-CBEC04A05420}" dt="2023-08-04T23:58:36.948" v="24988" actId="207"/>
          <ac:picMkLst>
            <pc:docMk/>
            <pc:sldMk cId="4211856523" sldId="314"/>
            <ac:picMk id="12" creationId="{E5D44A89-A79B-233B-3FB5-52D7977346E1}"/>
          </ac:picMkLst>
        </pc:picChg>
      </pc:sldChg>
      <pc:sldChg chg="modSp add mod">
        <pc:chgData name="Marc ." userId="f47a965ea1acffd0" providerId="LiveId" clId="{E37DC7F9-4F6D-4718-A3F2-CBEC04A05420}" dt="2023-08-05T00:20:09.148" v="25416" actId="207"/>
        <pc:sldMkLst>
          <pc:docMk/>
          <pc:sldMk cId="3099905735" sldId="315"/>
        </pc:sldMkLst>
        <pc:picChg chg="mod">
          <ac:chgData name="Marc ." userId="f47a965ea1acffd0" providerId="LiveId" clId="{E37DC7F9-4F6D-4718-A3F2-CBEC04A05420}" dt="2023-08-05T00:20:09.148" v="25416" actId="207"/>
          <ac:picMkLst>
            <pc:docMk/>
            <pc:sldMk cId="3099905735" sldId="315"/>
            <ac:picMk id="23" creationId="{A0A0C9C2-1487-C3F9-46D3-E2B2B129AB01}"/>
          </ac:picMkLst>
        </pc:picChg>
      </pc:sldChg>
      <pc:sldChg chg="modSp add mod">
        <pc:chgData name="Marc ." userId="f47a965ea1acffd0" providerId="LiveId" clId="{E37DC7F9-4F6D-4718-A3F2-CBEC04A05420}" dt="2023-08-05T00:24:30.529" v="25675" actId="207"/>
        <pc:sldMkLst>
          <pc:docMk/>
          <pc:sldMk cId="71358006" sldId="316"/>
        </pc:sldMkLst>
        <pc:picChg chg="mod">
          <ac:chgData name="Marc ." userId="f47a965ea1acffd0" providerId="LiveId" clId="{E37DC7F9-4F6D-4718-A3F2-CBEC04A05420}" dt="2023-08-05T00:24:30.529" v="25675" actId="207"/>
          <ac:picMkLst>
            <pc:docMk/>
            <pc:sldMk cId="71358006" sldId="316"/>
            <ac:picMk id="25" creationId="{A9F010C0-9144-037A-2A59-ECA5B3FB9039}"/>
          </ac:picMkLst>
        </pc:picChg>
      </pc:sldChg>
      <pc:sldMasterChg chg="modSldLayout">
        <pc:chgData name="Marc ." userId="f47a965ea1acffd0" providerId="LiveId" clId="{E37DC7F9-4F6D-4718-A3F2-CBEC04A05420}" dt="2023-08-02T13:23:40.188" v="69" actId="16037"/>
        <pc:sldMasterMkLst>
          <pc:docMk/>
          <pc:sldMasterMk cId="1843666756" sldId="2147483648"/>
        </pc:sldMasterMkLst>
        <pc:sldLayoutChg chg="modSp">
          <pc:chgData name="Marc ." userId="f47a965ea1acffd0" providerId="LiveId" clId="{E37DC7F9-4F6D-4718-A3F2-CBEC04A05420}" dt="2023-08-02T13:23:40.188" v="69" actId="16037"/>
          <pc:sldLayoutMkLst>
            <pc:docMk/>
            <pc:sldMasterMk cId="1843666756" sldId="2147483648"/>
            <pc:sldLayoutMk cId="333065841" sldId="2147483650"/>
          </pc:sldLayoutMkLst>
          <pc:spChg chg="mod">
            <ac:chgData name="Marc ." userId="f47a965ea1acffd0" providerId="LiveId" clId="{E37DC7F9-4F6D-4718-A3F2-CBEC04A05420}" dt="2023-08-02T13:23:40.188" v="69" actId="16037"/>
            <ac:spMkLst>
              <pc:docMk/>
              <pc:sldMasterMk cId="1843666756" sldId="2147483648"/>
              <pc:sldLayoutMk cId="333065841" sldId="2147483650"/>
              <ac:spMk id="3" creationId="{CA08AF88-7099-B7CA-63D1-2E4DAA6CF9E9}"/>
            </ac:spMkLst>
          </pc:spChg>
        </pc:sldLayoutChg>
      </pc:sldMasterChg>
    </pc:docChg>
  </pc:docChgLst>
  <pc:docChgLst>
    <pc:chgData name="Marc ." userId="f47a965ea1acffd0" providerId="LiveId" clId="{FECACE28-D7B9-424C-8105-94AAC7598859}"/>
    <pc:docChg chg="custSel modSld">
      <pc:chgData name="Marc ." userId="f47a965ea1acffd0" providerId="LiveId" clId="{FECACE28-D7B9-424C-8105-94AAC7598859}" dt="2023-08-16T22:04:36.770" v="25" actId="20577"/>
      <pc:docMkLst>
        <pc:docMk/>
      </pc:docMkLst>
      <pc:sldChg chg="delSp mod">
        <pc:chgData name="Marc ." userId="f47a965ea1acffd0" providerId="LiveId" clId="{FECACE28-D7B9-424C-8105-94AAC7598859}" dt="2023-08-16T22:03:20.178" v="0" actId="478"/>
        <pc:sldMkLst>
          <pc:docMk/>
          <pc:sldMk cId="1582608953" sldId="287"/>
        </pc:sldMkLst>
        <pc:spChg chg="del">
          <ac:chgData name="Marc ." userId="f47a965ea1acffd0" providerId="LiveId" clId="{FECACE28-D7B9-424C-8105-94AAC7598859}" dt="2023-08-16T22:03:20.178" v="0" actId="478"/>
          <ac:spMkLst>
            <pc:docMk/>
            <pc:sldMk cId="1582608953" sldId="287"/>
            <ac:spMk id="3" creationId="{5848F3DD-DA51-0B34-E741-F88734DC000E}"/>
          </ac:spMkLst>
        </pc:spChg>
      </pc:sldChg>
      <pc:sldChg chg="delSp modSp mod">
        <pc:chgData name="Marc ." userId="f47a965ea1acffd0" providerId="LiveId" clId="{FECACE28-D7B9-424C-8105-94AAC7598859}" dt="2023-08-16T22:03:56.515" v="5" actId="478"/>
        <pc:sldMkLst>
          <pc:docMk/>
          <pc:sldMk cId="2626849051" sldId="304"/>
        </pc:sldMkLst>
        <pc:spChg chg="mod">
          <ac:chgData name="Marc ." userId="f47a965ea1acffd0" providerId="LiveId" clId="{FECACE28-D7B9-424C-8105-94AAC7598859}" dt="2023-08-16T22:03:50.287" v="2" actId="20577"/>
          <ac:spMkLst>
            <pc:docMk/>
            <pc:sldMk cId="2626849051" sldId="304"/>
            <ac:spMk id="3" creationId="{8188F144-FB25-C765-9441-4706EECF3F59}"/>
          </ac:spMkLst>
        </pc:spChg>
        <pc:spChg chg="del">
          <ac:chgData name="Marc ." userId="f47a965ea1acffd0" providerId="LiveId" clId="{FECACE28-D7B9-424C-8105-94AAC7598859}" dt="2023-08-16T22:03:53.747" v="3" actId="478"/>
          <ac:spMkLst>
            <pc:docMk/>
            <pc:sldMk cId="2626849051" sldId="304"/>
            <ac:spMk id="9" creationId="{86509B22-7529-3EB7-86B5-A13CD7F66210}"/>
          </ac:spMkLst>
        </pc:spChg>
        <pc:spChg chg="del">
          <ac:chgData name="Marc ." userId="f47a965ea1acffd0" providerId="LiveId" clId="{FECACE28-D7B9-424C-8105-94AAC7598859}" dt="2023-08-16T22:03:56.515" v="5" actId="478"/>
          <ac:spMkLst>
            <pc:docMk/>
            <pc:sldMk cId="2626849051" sldId="304"/>
            <ac:spMk id="12" creationId="{C91EE202-002A-803A-670C-C1F31E8D3BE7}"/>
          </ac:spMkLst>
        </pc:spChg>
        <pc:picChg chg="del">
          <ac:chgData name="Marc ." userId="f47a965ea1acffd0" providerId="LiveId" clId="{FECACE28-D7B9-424C-8105-94AAC7598859}" dt="2023-08-16T22:03:55.097" v="4" actId="478"/>
          <ac:picMkLst>
            <pc:docMk/>
            <pc:sldMk cId="2626849051" sldId="304"/>
            <ac:picMk id="11" creationId="{B32B1272-70A5-79E5-0FC4-9EBC84D8D58D}"/>
          </ac:picMkLst>
        </pc:picChg>
      </pc:sldChg>
      <pc:sldChg chg="delSp modSp mod">
        <pc:chgData name="Marc ." userId="f47a965ea1acffd0" providerId="LiveId" clId="{FECACE28-D7B9-424C-8105-94AAC7598859}" dt="2023-08-16T22:04:11.883" v="15" actId="478"/>
        <pc:sldMkLst>
          <pc:docMk/>
          <pc:sldMk cId="158751086" sldId="305"/>
        </pc:sldMkLst>
        <pc:spChg chg="del">
          <ac:chgData name="Marc ." userId="f47a965ea1acffd0" providerId="LiveId" clId="{FECACE28-D7B9-424C-8105-94AAC7598859}" dt="2023-08-16T22:04:07.741" v="11" actId="478"/>
          <ac:spMkLst>
            <pc:docMk/>
            <pc:sldMk cId="158751086" sldId="305"/>
            <ac:spMk id="3" creationId="{3A2F0F28-32C1-534C-7415-F46A903A0869}"/>
          </ac:spMkLst>
        </pc:spChg>
        <pc:spChg chg="mod">
          <ac:chgData name="Marc ." userId="f47a965ea1acffd0" providerId="LiveId" clId="{FECACE28-D7B9-424C-8105-94AAC7598859}" dt="2023-08-16T22:04:00.931" v="6" actId="20577"/>
          <ac:spMkLst>
            <pc:docMk/>
            <pc:sldMk cId="158751086" sldId="305"/>
            <ac:spMk id="9" creationId="{B17F3DFE-38F8-229F-ED35-132BACAA787A}"/>
          </ac:spMkLst>
        </pc:spChg>
        <pc:spChg chg="del">
          <ac:chgData name="Marc ." userId="f47a965ea1acffd0" providerId="LiveId" clId="{FECACE28-D7B9-424C-8105-94AAC7598859}" dt="2023-08-16T22:04:11.883" v="15" actId="478"/>
          <ac:spMkLst>
            <pc:docMk/>
            <pc:sldMk cId="158751086" sldId="305"/>
            <ac:spMk id="10" creationId="{B10B538A-296C-9A60-7DEE-AE9FC9DD4E84}"/>
          </ac:spMkLst>
        </pc:spChg>
        <pc:spChg chg="del">
          <ac:chgData name="Marc ." userId="f47a965ea1acffd0" providerId="LiveId" clId="{FECACE28-D7B9-424C-8105-94AAC7598859}" dt="2023-08-16T22:04:04.053" v="7" actId="478"/>
          <ac:spMkLst>
            <pc:docMk/>
            <pc:sldMk cId="158751086" sldId="305"/>
            <ac:spMk id="11" creationId="{241320EE-3184-E270-463E-FE2DB145847C}"/>
          </ac:spMkLst>
        </pc:spChg>
        <pc:spChg chg="del">
          <ac:chgData name="Marc ." userId="f47a965ea1acffd0" providerId="LiveId" clId="{FECACE28-D7B9-424C-8105-94AAC7598859}" dt="2023-08-16T22:04:07.046" v="10" actId="478"/>
          <ac:spMkLst>
            <pc:docMk/>
            <pc:sldMk cId="158751086" sldId="305"/>
            <ac:spMk id="17" creationId="{1808999A-9B65-807A-310B-7B224756D070}"/>
          </ac:spMkLst>
        </pc:spChg>
        <pc:spChg chg="del">
          <ac:chgData name="Marc ." userId="f47a965ea1acffd0" providerId="LiveId" clId="{FECACE28-D7B9-424C-8105-94AAC7598859}" dt="2023-08-16T22:04:10.983" v="14" actId="478"/>
          <ac:spMkLst>
            <pc:docMk/>
            <pc:sldMk cId="158751086" sldId="305"/>
            <ac:spMk id="18" creationId="{3FAA0896-A9A5-D0B4-C44B-DC4C836144BD}"/>
          </ac:spMkLst>
        </pc:spChg>
        <pc:spChg chg="del">
          <ac:chgData name="Marc ." userId="f47a965ea1acffd0" providerId="LiveId" clId="{FECACE28-D7B9-424C-8105-94AAC7598859}" dt="2023-08-16T22:04:05.785" v="9" actId="478"/>
          <ac:spMkLst>
            <pc:docMk/>
            <pc:sldMk cId="158751086" sldId="305"/>
            <ac:spMk id="21" creationId="{AEB55A3D-A84E-18B5-9E3A-059F764314E6}"/>
          </ac:spMkLst>
        </pc:spChg>
        <pc:picChg chg="del">
          <ac:chgData name="Marc ." userId="f47a965ea1acffd0" providerId="LiveId" clId="{FECACE28-D7B9-424C-8105-94AAC7598859}" dt="2023-08-16T22:04:09.296" v="13" actId="478"/>
          <ac:picMkLst>
            <pc:docMk/>
            <pc:sldMk cId="158751086" sldId="305"/>
            <ac:picMk id="14" creationId="{CD2A7D25-CC41-D90F-678A-B6A1C70F07A4}"/>
          </ac:picMkLst>
        </pc:picChg>
        <pc:picChg chg="del">
          <ac:chgData name="Marc ." userId="f47a965ea1acffd0" providerId="LiveId" clId="{FECACE28-D7B9-424C-8105-94AAC7598859}" dt="2023-08-16T22:04:08.327" v="12" actId="478"/>
          <ac:picMkLst>
            <pc:docMk/>
            <pc:sldMk cId="158751086" sldId="305"/>
            <ac:picMk id="16" creationId="{C5762F49-5615-807A-AEC1-17C629F60737}"/>
          </ac:picMkLst>
        </pc:picChg>
        <pc:picChg chg="del">
          <ac:chgData name="Marc ." userId="f47a965ea1acffd0" providerId="LiveId" clId="{FECACE28-D7B9-424C-8105-94AAC7598859}" dt="2023-08-16T22:04:04.839" v="8" actId="478"/>
          <ac:picMkLst>
            <pc:docMk/>
            <pc:sldMk cId="158751086" sldId="305"/>
            <ac:picMk id="20" creationId="{F2115587-B94B-6C37-1C32-A71C65688D35}"/>
          </ac:picMkLst>
        </pc:picChg>
      </pc:sldChg>
      <pc:sldChg chg="delSp modSp mod">
        <pc:chgData name="Marc ." userId="f47a965ea1acffd0" providerId="LiveId" clId="{FECACE28-D7B9-424C-8105-94AAC7598859}" dt="2023-08-16T22:04:20.007" v="21" actId="478"/>
        <pc:sldMkLst>
          <pc:docMk/>
          <pc:sldMk cId="3292835409" sldId="306"/>
        </pc:sldMkLst>
        <pc:spChg chg="mod">
          <ac:chgData name="Marc ." userId="f47a965ea1acffd0" providerId="LiveId" clId="{FECACE28-D7B9-424C-8105-94AAC7598859}" dt="2023-08-16T22:04:16.496" v="18" actId="20577"/>
          <ac:spMkLst>
            <pc:docMk/>
            <pc:sldMk cId="3292835409" sldId="306"/>
            <ac:spMk id="9" creationId="{B6D88433-112C-0448-1029-6BF541142E54}"/>
          </ac:spMkLst>
        </pc:spChg>
        <pc:spChg chg="del">
          <ac:chgData name="Marc ." userId="f47a965ea1acffd0" providerId="LiveId" clId="{FECACE28-D7B9-424C-8105-94AAC7598859}" dt="2023-08-16T22:04:18.364" v="19" actId="478"/>
          <ac:spMkLst>
            <pc:docMk/>
            <pc:sldMk cId="3292835409" sldId="306"/>
            <ac:spMk id="11" creationId="{9A54BEC5-9E9C-CC6E-152D-72674E9281B3}"/>
          </ac:spMkLst>
        </pc:spChg>
        <pc:spChg chg="del">
          <ac:chgData name="Marc ." userId="f47a965ea1acffd0" providerId="LiveId" clId="{FECACE28-D7B9-424C-8105-94AAC7598859}" dt="2023-08-16T22:04:20.007" v="21" actId="478"/>
          <ac:spMkLst>
            <pc:docMk/>
            <pc:sldMk cId="3292835409" sldId="306"/>
            <ac:spMk id="13" creationId="{48A41B91-C3C5-6B08-5FE5-767A54BE214E}"/>
          </ac:spMkLst>
        </pc:spChg>
        <pc:picChg chg="del">
          <ac:chgData name="Marc ." userId="f47a965ea1acffd0" providerId="LiveId" clId="{FECACE28-D7B9-424C-8105-94AAC7598859}" dt="2023-08-16T22:04:19.150" v="20" actId="478"/>
          <ac:picMkLst>
            <pc:docMk/>
            <pc:sldMk cId="3292835409" sldId="306"/>
            <ac:picMk id="12" creationId="{34A5FE9A-392A-98A8-5EEA-EB2CD7E3B81C}"/>
          </ac:picMkLst>
        </pc:picChg>
      </pc:sldChg>
      <pc:sldChg chg="delSp modSp mod">
        <pc:chgData name="Marc ." userId="f47a965ea1acffd0" providerId="LiveId" clId="{FECACE28-D7B9-424C-8105-94AAC7598859}" dt="2023-08-16T22:04:36.770" v="25" actId="20577"/>
        <pc:sldMkLst>
          <pc:docMk/>
          <pc:sldMk cId="996524768" sldId="308"/>
        </pc:sldMkLst>
        <pc:spChg chg="mod">
          <ac:chgData name="Marc ." userId="f47a965ea1acffd0" providerId="LiveId" clId="{FECACE28-D7B9-424C-8105-94AAC7598859}" dt="2023-08-16T22:04:36.770" v="25" actId="20577"/>
          <ac:spMkLst>
            <pc:docMk/>
            <pc:sldMk cId="996524768" sldId="308"/>
            <ac:spMk id="2" creationId="{AC99443F-3CFB-7566-2A2F-359F62472EC0}"/>
          </ac:spMkLst>
        </pc:spChg>
        <pc:picChg chg="del">
          <ac:chgData name="Marc ." userId="f47a965ea1acffd0" providerId="LiveId" clId="{FECACE28-D7B9-424C-8105-94AAC7598859}" dt="2023-08-16T22:03:34.082" v="1" actId="478"/>
          <ac:picMkLst>
            <pc:docMk/>
            <pc:sldMk cId="996524768" sldId="308"/>
            <ac:picMk id="3" creationId="{E01C85B3-043C-21A1-670F-D31752DA7A4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B1E07A-ABB6-4456-B523-C9B55F957B03}" type="datetimeFigureOut">
              <a:rPr lang="en-GB" smtClean="0"/>
              <a:t>17/08/2023</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093C8-4CE6-4B07-8530-F83DDDDDC2BC}" type="slidenum">
              <a:rPr lang="en-GB" smtClean="0"/>
              <a:t>‹Nr.›</a:t>
            </a:fld>
            <a:endParaRPr lang="en-GB"/>
          </a:p>
        </p:txBody>
      </p:sp>
    </p:spTree>
    <p:extLst>
      <p:ext uri="{BB962C8B-B14F-4D97-AF65-F5344CB8AC3E}">
        <p14:creationId xmlns:p14="http://schemas.microsoft.com/office/powerpoint/2010/main" val="3812057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E017A1-32DD-D1CB-70D1-E4F13329851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35CEC353-8CCB-4E58-D99E-ADE8078279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889C325F-57C9-DD01-990E-C3039AD2F633}"/>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505C3FE9-30DE-6FC0-337E-009DA9721791}"/>
              </a:ext>
            </a:extLst>
          </p:cNvPr>
          <p:cNvSpPr>
            <a:spLocks noGrp="1"/>
          </p:cNvSpPr>
          <p:nvPr>
            <p:ph type="ftr" sz="quarter" idx="11"/>
          </p:nvPr>
        </p:nvSpPr>
        <p:spPr/>
        <p:txBody>
          <a:bodyPr/>
          <a:lstStyle/>
          <a:p>
            <a:r>
              <a:rPr lang="de-DE"/>
              <a:t>Übungsaufgabe 1 - Inkrementelles Laden mit SQL</a:t>
            </a:r>
            <a:endParaRPr lang="en-GB"/>
          </a:p>
        </p:txBody>
      </p:sp>
      <p:sp>
        <p:nvSpPr>
          <p:cNvPr id="6" name="Foliennummernplatzhalter 5">
            <a:extLst>
              <a:ext uri="{FF2B5EF4-FFF2-40B4-BE49-F238E27FC236}">
                <a16:creationId xmlns:a16="http://schemas.microsoft.com/office/drawing/2014/main" id="{2E55CA11-473B-2997-2F4D-489E17E83443}"/>
              </a:ext>
            </a:extLst>
          </p:cNvPr>
          <p:cNvSpPr>
            <a:spLocks noGrp="1"/>
          </p:cNvSpPr>
          <p:nvPr>
            <p:ph type="sldNum" sz="quarter" idx="12"/>
          </p:nvPr>
        </p:nvSpPr>
        <p:spPr/>
        <p:txBody>
          <a:bodyPr/>
          <a:lstStyle/>
          <a:p>
            <a:fld id="{43E224B1-EE73-46FC-A419-FCEA36DD101D}" type="slidenum">
              <a:rPr lang="en-GB" smtClean="0"/>
              <a:t>‹Nr.›</a:t>
            </a:fld>
            <a:endParaRPr lang="en-GB"/>
          </a:p>
        </p:txBody>
      </p:sp>
    </p:spTree>
    <p:extLst>
      <p:ext uri="{BB962C8B-B14F-4D97-AF65-F5344CB8AC3E}">
        <p14:creationId xmlns:p14="http://schemas.microsoft.com/office/powerpoint/2010/main" val="1149954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57F399-0CD4-F496-6A0A-632957D21065}"/>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914F6D18-003E-7A06-0881-29492B0C8F7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0A0DF854-9A3D-840E-AF31-81A0E8FADE62}"/>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28020625-1716-BDEB-7623-2F1B53599D75}"/>
              </a:ext>
            </a:extLst>
          </p:cNvPr>
          <p:cNvSpPr>
            <a:spLocks noGrp="1"/>
          </p:cNvSpPr>
          <p:nvPr>
            <p:ph type="ftr" sz="quarter" idx="11"/>
          </p:nvPr>
        </p:nvSpPr>
        <p:spPr/>
        <p:txBody>
          <a:bodyPr/>
          <a:lstStyle/>
          <a:p>
            <a:r>
              <a:rPr lang="de-DE"/>
              <a:t>Übungsaufgabe 1 - Inkrementelles Laden mit SQL</a:t>
            </a:r>
            <a:endParaRPr lang="en-GB"/>
          </a:p>
        </p:txBody>
      </p:sp>
      <p:sp>
        <p:nvSpPr>
          <p:cNvPr id="6" name="Foliennummernplatzhalter 5">
            <a:extLst>
              <a:ext uri="{FF2B5EF4-FFF2-40B4-BE49-F238E27FC236}">
                <a16:creationId xmlns:a16="http://schemas.microsoft.com/office/drawing/2014/main" id="{9AD23D2C-EE29-5C3A-5B05-D800210B514F}"/>
              </a:ext>
            </a:extLst>
          </p:cNvPr>
          <p:cNvSpPr>
            <a:spLocks noGrp="1"/>
          </p:cNvSpPr>
          <p:nvPr>
            <p:ph type="sldNum" sz="quarter" idx="12"/>
          </p:nvPr>
        </p:nvSpPr>
        <p:spPr/>
        <p:txBody>
          <a:bodyPr/>
          <a:lstStyle/>
          <a:p>
            <a:fld id="{43E224B1-EE73-46FC-A419-FCEA36DD101D}" type="slidenum">
              <a:rPr lang="en-GB" smtClean="0"/>
              <a:t>‹Nr.›</a:t>
            </a:fld>
            <a:endParaRPr lang="en-GB"/>
          </a:p>
        </p:txBody>
      </p:sp>
    </p:spTree>
    <p:extLst>
      <p:ext uri="{BB962C8B-B14F-4D97-AF65-F5344CB8AC3E}">
        <p14:creationId xmlns:p14="http://schemas.microsoft.com/office/powerpoint/2010/main" val="2341318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6BB1A5E-0079-B6E5-78BC-5CA56C0A0AB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E618A8F3-B35F-D44F-0BC8-2125B373AA5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7D4E5065-EE75-7D43-8D9D-30F720DD721C}"/>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7010C97A-4417-72BE-CB94-7080CBEF9F66}"/>
              </a:ext>
            </a:extLst>
          </p:cNvPr>
          <p:cNvSpPr>
            <a:spLocks noGrp="1"/>
          </p:cNvSpPr>
          <p:nvPr>
            <p:ph type="ftr" sz="quarter" idx="11"/>
          </p:nvPr>
        </p:nvSpPr>
        <p:spPr/>
        <p:txBody>
          <a:bodyPr/>
          <a:lstStyle/>
          <a:p>
            <a:r>
              <a:rPr lang="de-DE"/>
              <a:t>Übungsaufgabe 1 - Inkrementelles Laden mit SQL</a:t>
            </a:r>
            <a:endParaRPr lang="en-GB"/>
          </a:p>
        </p:txBody>
      </p:sp>
      <p:sp>
        <p:nvSpPr>
          <p:cNvPr id="6" name="Foliennummernplatzhalter 5">
            <a:extLst>
              <a:ext uri="{FF2B5EF4-FFF2-40B4-BE49-F238E27FC236}">
                <a16:creationId xmlns:a16="http://schemas.microsoft.com/office/drawing/2014/main" id="{E924479E-BDCA-2A2D-881F-6504DB628414}"/>
              </a:ext>
            </a:extLst>
          </p:cNvPr>
          <p:cNvSpPr>
            <a:spLocks noGrp="1"/>
          </p:cNvSpPr>
          <p:nvPr>
            <p:ph type="sldNum" sz="quarter" idx="12"/>
          </p:nvPr>
        </p:nvSpPr>
        <p:spPr/>
        <p:txBody>
          <a:bodyPr/>
          <a:lstStyle/>
          <a:p>
            <a:fld id="{43E224B1-EE73-46FC-A419-FCEA36DD101D}" type="slidenum">
              <a:rPr lang="en-GB" smtClean="0"/>
              <a:t>‹Nr.›</a:t>
            </a:fld>
            <a:endParaRPr lang="en-GB"/>
          </a:p>
        </p:txBody>
      </p:sp>
    </p:spTree>
    <p:extLst>
      <p:ext uri="{BB962C8B-B14F-4D97-AF65-F5344CB8AC3E}">
        <p14:creationId xmlns:p14="http://schemas.microsoft.com/office/powerpoint/2010/main" val="110134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C09138-4594-1EAC-86ED-0A6749DDEB00}"/>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CA08AF88-7099-B7CA-63D1-2E4DAA6CF9E9}"/>
              </a:ext>
            </a:extLst>
          </p:cNvPr>
          <p:cNvSpPr>
            <a:spLocks noGrp="1"/>
          </p:cNvSpPr>
          <p:nvPr>
            <p:ph idx="1"/>
          </p:nvPr>
        </p:nvSpPr>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4" name="Datumsplatzhalter 3">
            <a:extLst>
              <a:ext uri="{FF2B5EF4-FFF2-40B4-BE49-F238E27FC236}">
                <a16:creationId xmlns:a16="http://schemas.microsoft.com/office/drawing/2014/main" id="{9450FA6C-9AE5-B4CF-9413-540830686D65}"/>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532DCE52-3B07-87C3-F88A-D6620C1B9A86}"/>
              </a:ext>
            </a:extLst>
          </p:cNvPr>
          <p:cNvSpPr>
            <a:spLocks noGrp="1"/>
          </p:cNvSpPr>
          <p:nvPr>
            <p:ph type="ftr" sz="quarter" idx="11"/>
          </p:nvPr>
        </p:nvSpPr>
        <p:spPr/>
        <p:txBody>
          <a:bodyPr/>
          <a:lstStyle/>
          <a:p>
            <a:r>
              <a:rPr lang="de-DE"/>
              <a:t>Übungsaufgabe 1 - Inkrementelles Laden mit SQL</a:t>
            </a:r>
            <a:endParaRPr lang="en-GB"/>
          </a:p>
        </p:txBody>
      </p:sp>
      <p:sp>
        <p:nvSpPr>
          <p:cNvPr id="6" name="Foliennummernplatzhalter 5">
            <a:extLst>
              <a:ext uri="{FF2B5EF4-FFF2-40B4-BE49-F238E27FC236}">
                <a16:creationId xmlns:a16="http://schemas.microsoft.com/office/drawing/2014/main" id="{D646DEBE-B2BC-B6E6-5FC4-66060AE54444}"/>
              </a:ext>
            </a:extLst>
          </p:cNvPr>
          <p:cNvSpPr>
            <a:spLocks noGrp="1"/>
          </p:cNvSpPr>
          <p:nvPr>
            <p:ph type="sldNum" sz="quarter" idx="12"/>
          </p:nvPr>
        </p:nvSpPr>
        <p:spPr/>
        <p:txBody>
          <a:bodyPr/>
          <a:lstStyle/>
          <a:p>
            <a:fld id="{43E224B1-EE73-46FC-A419-FCEA36DD101D}" type="slidenum">
              <a:rPr lang="en-GB" smtClean="0"/>
              <a:t>‹Nr.›</a:t>
            </a:fld>
            <a:endParaRPr lang="en-GB"/>
          </a:p>
        </p:txBody>
      </p:sp>
    </p:spTree>
    <p:extLst>
      <p:ext uri="{BB962C8B-B14F-4D97-AF65-F5344CB8AC3E}">
        <p14:creationId xmlns:p14="http://schemas.microsoft.com/office/powerpoint/2010/main" val="333065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2387E8-BB29-661E-3FA9-8FCBAC85E71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2065AC00-EEA5-8FDF-956A-97A007B8AA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AB10A05-F1ED-C4EE-F04C-84E3A05C7C81}"/>
              </a:ext>
            </a:extLst>
          </p:cNvPr>
          <p:cNvSpPr>
            <a:spLocks noGrp="1"/>
          </p:cNvSpPr>
          <p:nvPr>
            <p:ph type="dt" sz="half" idx="10"/>
          </p:nvPr>
        </p:nvSpPr>
        <p:spPr/>
        <p:txBody>
          <a:bodyPr/>
          <a:lstStyle/>
          <a:p>
            <a:r>
              <a:rPr lang="en-US"/>
              <a:t>17/08/2023</a:t>
            </a:r>
            <a:endParaRPr lang="en-GB"/>
          </a:p>
        </p:txBody>
      </p:sp>
      <p:sp>
        <p:nvSpPr>
          <p:cNvPr id="5" name="Fußzeilenplatzhalter 4">
            <a:extLst>
              <a:ext uri="{FF2B5EF4-FFF2-40B4-BE49-F238E27FC236}">
                <a16:creationId xmlns:a16="http://schemas.microsoft.com/office/drawing/2014/main" id="{6325E808-272C-0AF6-F5BD-59B8ED60749A}"/>
              </a:ext>
            </a:extLst>
          </p:cNvPr>
          <p:cNvSpPr>
            <a:spLocks noGrp="1"/>
          </p:cNvSpPr>
          <p:nvPr>
            <p:ph type="ftr" sz="quarter" idx="11"/>
          </p:nvPr>
        </p:nvSpPr>
        <p:spPr/>
        <p:txBody>
          <a:bodyPr/>
          <a:lstStyle/>
          <a:p>
            <a:r>
              <a:rPr lang="de-DE"/>
              <a:t>Übungsaufgabe 1 - Inkrementelles Laden mit SQL</a:t>
            </a:r>
            <a:endParaRPr lang="en-GB"/>
          </a:p>
        </p:txBody>
      </p:sp>
      <p:sp>
        <p:nvSpPr>
          <p:cNvPr id="6" name="Foliennummernplatzhalter 5">
            <a:extLst>
              <a:ext uri="{FF2B5EF4-FFF2-40B4-BE49-F238E27FC236}">
                <a16:creationId xmlns:a16="http://schemas.microsoft.com/office/drawing/2014/main" id="{F1897203-636F-6ADC-4CA6-9D0EA96E7AC8}"/>
              </a:ext>
            </a:extLst>
          </p:cNvPr>
          <p:cNvSpPr>
            <a:spLocks noGrp="1"/>
          </p:cNvSpPr>
          <p:nvPr>
            <p:ph type="sldNum" sz="quarter" idx="12"/>
          </p:nvPr>
        </p:nvSpPr>
        <p:spPr/>
        <p:txBody>
          <a:bodyPr/>
          <a:lstStyle/>
          <a:p>
            <a:fld id="{43E224B1-EE73-46FC-A419-FCEA36DD101D}" type="slidenum">
              <a:rPr lang="en-GB" smtClean="0"/>
              <a:t>‹Nr.›</a:t>
            </a:fld>
            <a:endParaRPr lang="en-GB"/>
          </a:p>
        </p:txBody>
      </p:sp>
    </p:spTree>
    <p:extLst>
      <p:ext uri="{BB962C8B-B14F-4D97-AF65-F5344CB8AC3E}">
        <p14:creationId xmlns:p14="http://schemas.microsoft.com/office/powerpoint/2010/main" val="3176179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293D82-D4DE-C950-C64B-BA5B03E7FCBC}"/>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6656E0A1-3C0B-8C70-C11C-9D44695AE51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5FAB33D0-63BC-2186-0D50-C0FC3772667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4557968B-51A8-C2DA-5978-86DE5427DCEE}"/>
              </a:ext>
            </a:extLst>
          </p:cNvPr>
          <p:cNvSpPr>
            <a:spLocks noGrp="1"/>
          </p:cNvSpPr>
          <p:nvPr>
            <p:ph type="dt" sz="half" idx="10"/>
          </p:nvPr>
        </p:nvSpPr>
        <p:spPr/>
        <p:txBody>
          <a:bodyPr/>
          <a:lstStyle/>
          <a:p>
            <a:r>
              <a:rPr lang="en-US"/>
              <a:t>17/08/2023</a:t>
            </a:r>
            <a:endParaRPr lang="en-GB"/>
          </a:p>
        </p:txBody>
      </p:sp>
      <p:sp>
        <p:nvSpPr>
          <p:cNvPr id="6" name="Fußzeilenplatzhalter 5">
            <a:extLst>
              <a:ext uri="{FF2B5EF4-FFF2-40B4-BE49-F238E27FC236}">
                <a16:creationId xmlns:a16="http://schemas.microsoft.com/office/drawing/2014/main" id="{BBE7A5E7-DF84-40A1-E51B-82306EC3B86C}"/>
              </a:ext>
            </a:extLst>
          </p:cNvPr>
          <p:cNvSpPr>
            <a:spLocks noGrp="1"/>
          </p:cNvSpPr>
          <p:nvPr>
            <p:ph type="ftr" sz="quarter" idx="11"/>
          </p:nvPr>
        </p:nvSpPr>
        <p:spPr/>
        <p:txBody>
          <a:bodyPr/>
          <a:lstStyle/>
          <a:p>
            <a:r>
              <a:rPr lang="de-DE"/>
              <a:t>Übungsaufgabe 1 - Inkrementelles Laden mit SQL</a:t>
            </a:r>
            <a:endParaRPr lang="en-GB"/>
          </a:p>
        </p:txBody>
      </p:sp>
      <p:sp>
        <p:nvSpPr>
          <p:cNvPr id="7" name="Foliennummernplatzhalter 6">
            <a:extLst>
              <a:ext uri="{FF2B5EF4-FFF2-40B4-BE49-F238E27FC236}">
                <a16:creationId xmlns:a16="http://schemas.microsoft.com/office/drawing/2014/main" id="{430E6FCB-98A8-487E-0039-1656AE5D1ADA}"/>
              </a:ext>
            </a:extLst>
          </p:cNvPr>
          <p:cNvSpPr>
            <a:spLocks noGrp="1"/>
          </p:cNvSpPr>
          <p:nvPr>
            <p:ph type="sldNum" sz="quarter" idx="12"/>
          </p:nvPr>
        </p:nvSpPr>
        <p:spPr/>
        <p:txBody>
          <a:bodyPr/>
          <a:lstStyle/>
          <a:p>
            <a:fld id="{43E224B1-EE73-46FC-A419-FCEA36DD101D}" type="slidenum">
              <a:rPr lang="en-GB" smtClean="0"/>
              <a:t>‹Nr.›</a:t>
            </a:fld>
            <a:endParaRPr lang="en-GB"/>
          </a:p>
        </p:txBody>
      </p:sp>
    </p:spTree>
    <p:extLst>
      <p:ext uri="{BB962C8B-B14F-4D97-AF65-F5344CB8AC3E}">
        <p14:creationId xmlns:p14="http://schemas.microsoft.com/office/powerpoint/2010/main" val="2200598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67E0BF-FD68-75E2-A6F8-6137EA807AE7}"/>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69FFCBFE-5C84-3143-172E-71E4E6A2A4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09A810A-5D87-BE4F-B801-40A0D5A3163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1C0D394F-F3E5-243F-2695-D1BD291E2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E534A60-E528-4E3A-291D-31FE60745F3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FE6FD1DD-3B7E-3D9F-4664-C0889E15B5CB}"/>
              </a:ext>
            </a:extLst>
          </p:cNvPr>
          <p:cNvSpPr>
            <a:spLocks noGrp="1"/>
          </p:cNvSpPr>
          <p:nvPr>
            <p:ph type="dt" sz="half" idx="10"/>
          </p:nvPr>
        </p:nvSpPr>
        <p:spPr/>
        <p:txBody>
          <a:bodyPr/>
          <a:lstStyle/>
          <a:p>
            <a:r>
              <a:rPr lang="en-US"/>
              <a:t>17/08/2023</a:t>
            </a:r>
            <a:endParaRPr lang="en-GB"/>
          </a:p>
        </p:txBody>
      </p:sp>
      <p:sp>
        <p:nvSpPr>
          <p:cNvPr id="8" name="Fußzeilenplatzhalter 7">
            <a:extLst>
              <a:ext uri="{FF2B5EF4-FFF2-40B4-BE49-F238E27FC236}">
                <a16:creationId xmlns:a16="http://schemas.microsoft.com/office/drawing/2014/main" id="{498D7214-2676-0BAB-8770-8162A46558DA}"/>
              </a:ext>
            </a:extLst>
          </p:cNvPr>
          <p:cNvSpPr>
            <a:spLocks noGrp="1"/>
          </p:cNvSpPr>
          <p:nvPr>
            <p:ph type="ftr" sz="quarter" idx="11"/>
          </p:nvPr>
        </p:nvSpPr>
        <p:spPr/>
        <p:txBody>
          <a:bodyPr/>
          <a:lstStyle/>
          <a:p>
            <a:r>
              <a:rPr lang="de-DE"/>
              <a:t>Übungsaufgabe 1 - Inkrementelles Laden mit SQL</a:t>
            </a:r>
            <a:endParaRPr lang="en-GB"/>
          </a:p>
        </p:txBody>
      </p:sp>
      <p:sp>
        <p:nvSpPr>
          <p:cNvPr id="9" name="Foliennummernplatzhalter 8">
            <a:extLst>
              <a:ext uri="{FF2B5EF4-FFF2-40B4-BE49-F238E27FC236}">
                <a16:creationId xmlns:a16="http://schemas.microsoft.com/office/drawing/2014/main" id="{7BD490EF-C4C9-DF34-6AC1-669A014011FC}"/>
              </a:ext>
            </a:extLst>
          </p:cNvPr>
          <p:cNvSpPr>
            <a:spLocks noGrp="1"/>
          </p:cNvSpPr>
          <p:nvPr>
            <p:ph type="sldNum" sz="quarter" idx="12"/>
          </p:nvPr>
        </p:nvSpPr>
        <p:spPr/>
        <p:txBody>
          <a:bodyPr/>
          <a:lstStyle/>
          <a:p>
            <a:fld id="{43E224B1-EE73-46FC-A419-FCEA36DD101D}" type="slidenum">
              <a:rPr lang="en-GB" smtClean="0"/>
              <a:t>‹Nr.›</a:t>
            </a:fld>
            <a:endParaRPr lang="en-GB"/>
          </a:p>
        </p:txBody>
      </p:sp>
    </p:spTree>
    <p:extLst>
      <p:ext uri="{BB962C8B-B14F-4D97-AF65-F5344CB8AC3E}">
        <p14:creationId xmlns:p14="http://schemas.microsoft.com/office/powerpoint/2010/main" val="285974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DA91FE-DF78-3B26-CD9B-03BC2A383148}"/>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8D03B958-344E-148B-7FD7-223A49C47E3A}"/>
              </a:ext>
            </a:extLst>
          </p:cNvPr>
          <p:cNvSpPr>
            <a:spLocks noGrp="1"/>
          </p:cNvSpPr>
          <p:nvPr>
            <p:ph type="dt" sz="half" idx="10"/>
          </p:nvPr>
        </p:nvSpPr>
        <p:spPr/>
        <p:txBody>
          <a:bodyPr/>
          <a:lstStyle/>
          <a:p>
            <a:r>
              <a:rPr lang="en-US"/>
              <a:t>17/08/2023</a:t>
            </a:r>
            <a:endParaRPr lang="en-GB"/>
          </a:p>
        </p:txBody>
      </p:sp>
      <p:sp>
        <p:nvSpPr>
          <p:cNvPr id="4" name="Fußzeilenplatzhalter 3">
            <a:extLst>
              <a:ext uri="{FF2B5EF4-FFF2-40B4-BE49-F238E27FC236}">
                <a16:creationId xmlns:a16="http://schemas.microsoft.com/office/drawing/2014/main" id="{1458824C-A87E-4D73-7E42-7EC50D8BBB74}"/>
              </a:ext>
            </a:extLst>
          </p:cNvPr>
          <p:cNvSpPr>
            <a:spLocks noGrp="1"/>
          </p:cNvSpPr>
          <p:nvPr>
            <p:ph type="ftr" sz="quarter" idx="11"/>
          </p:nvPr>
        </p:nvSpPr>
        <p:spPr/>
        <p:txBody>
          <a:bodyPr/>
          <a:lstStyle/>
          <a:p>
            <a:r>
              <a:rPr lang="de-DE"/>
              <a:t>Übungsaufgabe 1 - Inkrementelles Laden mit SQL</a:t>
            </a:r>
            <a:endParaRPr lang="en-GB"/>
          </a:p>
        </p:txBody>
      </p:sp>
      <p:sp>
        <p:nvSpPr>
          <p:cNvPr id="5" name="Foliennummernplatzhalter 4">
            <a:extLst>
              <a:ext uri="{FF2B5EF4-FFF2-40B4-BE49-F238E27FC236}">
                <a16:creationId xmlns:a16="http://schemas.microsoft.com/office/drawing/2014/main" id="{62877830-F735-2C9E-932E-172B5C526F6B}"/>
              </a:ext>
            </a:extLst>
          </p:cNvPr>
          <p:cNvSpPr>
            <a:spLocks noGrp="1"/>
          </p:cNvSpPr>
          <p:nvPr>
            <p:ph type="sldNum" sz="quarter" idx="12"/>
          </p:nvPr>
        </p:nvSpPr>
        <p:spPr/>
        <p:txBody>
          <a:bodyPr/>
          <a:lstStyle/>
          <a:p>
            <a:fld id="{43E224B1-EE73-46FC-A419-FCEA36DD101D}" type="slidenum">
              <a:rPr lang="en-GB" smtClean="0"/>
              <a:t>‹Nr.›</a:t>
            </a:fld>
            <a:endParaRPr lang="en-GB"/>
          </a:p>
        </p:txBody>
      </p:sp>
    </p:spTree>
    <p:extLst>
      <p:ext uri="{BB962C8B-B14F-4D97-AF65-F5344CB8AC3E}">
        <p14:creationId xmlns:p14="http://schemas.microsoft.com/office/powerpoint/2010/main" val="213955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93BD0B8-B600-9608-3133-4E0F708C321F}"/>
              </a:ext>
            </a:extLst>
          </p:cNvPr>
          <p:cNvSpPr>
            <a:spLocks noGrp="1"/>
          </p:cNvSpPr>
          <p:nvPr>
            <p:ph type="dt" sz="half" idx="10"/>
          </p:nvPr>
        </p:nvSpPr>
        <p:spPr/>
        <p:txBody>
          <a:bodyPr/>
          <a:lstStyle/>
          <a:p>
            <a:r>
              <a:rPr lang="en-US"/>
              <a:t>17/08/2023</a:t>
            </a:r>
            <a:endParaRPr lang="en-GB"/>
          </a:p>
        </p:txBody>
      </p:sp>
      <p:sp>
        <p:nvSpPr>
          <p:cNvPr id="3" name="Fußzeilenplatzhalter 2">
            <a:extLst>
              <a:ext uri="{FF2B5EF4-FFF2-40B4-BE49-F238E27FC236}">
                <a16:creationId xmlns:a16="http://schemas.microsoft.com/office/drawing/2014/main" id="{2725FFA8-D8E1-31F5-D566-36ABC119A882}"/>
              </a:ext>
            </a:extLst>
          </p:cNvPr>
          <p:cNvSpPr>
            <a:spLocks noGrp="1"/>
          </p:cNvSpPr>
          <p:nvPr>
            <p:ph type="ftr" sz="quarter" idx="11"/>
          </p:nvPr>
        </p:nvSpPr>
        <p:spPr/>
        <p:txBody>
          <a:bodyPr/>
          <a:lstStyle/>
          <a:p>
            <a:r>
              <a:rPr lang="de-DE"/>
              <a:t>Übungsaufgabe 1 - Inkrementelles Laden mit SQL</a:t>
            </a:r>
            <a:endParaRPr lang="en-GB"/>
          </a:p>
        </p:txBody>
      </p:sp>
      <p:sp>
        <p:nvSpPr>
          <p:cNvPr id="4" name="Foliennummernplatzhalter 3">
            <a:extLst>
              <a:ext uri="{FF2B5EF4-FFF2-40B4-BE49-F238E27FC236}">
                <a16:creationId xmlns:a16="http://schemas.microsoft.com/office/drawing/2014/main" id="{FCB60253-3FF1-3C2F-FC94-E1045B6F67C7}"/>
              </a:ext>
            </a:extLst>
          </p:cNvPr>
          <p:cNvSpPr>
            <a:spLocks noGrp="1"/>
          </p:cNvSpPr>
          <p:nvPr>
            <p:ph type="sldNum" sz="quarter" idx="12"/>
          </p:nvPr>
        </p:nvSpPr>
        <p:spPr/>
        <p:txBody>
          <a:bodyPr/>
          <a:lstStyle/>
          <a:p>
            <a:fld id="{43E224B1-EE73-46FC-A419-FCEA36DD101D}" type="slidenum">
              <a:rPr lang="en-GB" smtClean="0"/>
              <a:t>‹Nr.›</a:t>
            </a:fld>
            <a:endParaRPr lang="en-GB"/>
          </a:p>
        </p:txBody>
      </p:sp>
    </p:spTree>
    <p:extLst>
      <p:ext uri="{BB962C8B-B14F-4D97-AF65-F5344CB8AC3E}">
        <p14:creationId xmlns:p14="http://schemas.microsoft.com/office/powerpoint/2010/main" val="2343630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A5E337-BB83-EABE-D099-79EB38CEE8E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EBACC7AC-DFF6-9ABB-754B-314E161798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6E840A03-F475-F3DC-B2A4-4C1EFEBDD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D7A5E6F-FFE9-8597-5E76-8B12EAFCB554}"/>
              </a:ext>
            </a:extLst>
          </p:cNvPr>
          <p:cNvSpPr>
            <a:spLocks noGrp="1"/>
          </p:cNvSpPr>
          <p:nvPr>
            <p:ph type="dt" sz="half" idx="10"/>
          </p:nvPr>
        </p:nvSpPr>
        <p:spPr/>
        <p:txBody>
          <a:bodyPr/>
          <a:lstStyle/>
          <a:p>
            <a:r>
              <a:rPr lang="en-US"/>
              <a:t>17/08/2023</a:t>
            </a:r>
            <a:endParaRPr lang="en-GB"/>
          </a:p>
        </p:txBody>
      </p:sp>
      <p:sp>
        <p:nvSpPr>
          <p:cNvPr id="6" name="Fußzeilenplatzhalter 5">
            <a:extLst>
              <a:ext uri="{FF2B5EF4-FFF2-40B4-BE49-F238E27FC236}">
                <a16:creationId xmlns:a16="http://schemas.microsoft.com/office/drawing/2014/main" id="{4048BADE-E566-F3DA-D035-F16BF421FA37}"/>
              </a:ext>
            </a:extLst>
          </p:cNvPr>
          <p:cNvSpPr>
            <a:spLocks noGrp="1"/>
          </p:cNvSpPr>
          <p:nvPr>
            <p:ph type="ftr" sz="quarter" idx="11"/>
          </p:nvPr>
        </p:nvSpPr>
        <p:spPr/>
        <p:txBody>
          <a:bodyPr/>
          <a:lstStyle/>
          <a:p>
            <a:r>
              <a:rPr lang="de-DE"/>
              <a:t>Übungsaufgabe 1 - Inkrementelles Laden mit SQL</a:t>
            </a:r>
            <a:endParaRPr lang="en-GB"/>
          </a:p>
        </p:txBody>
      </p:sp>
      <p:sp>
        <p:nvSpPr>
          <p:cNvPr id="7" name="Foliennummernplatzhalter 6">
            <a:extLst>
              <a:ext uri="{FF2B5EF4-FFF2-40B4-BE49-F238E27FC236}">
                <a16:creationId xmlns:a16="http://schemas.microsoft.com/office/drawing/2014/main" id="{7617BE49-2F9F-16E7-2F1B-207BF0237942}"/>
              </a:ext>
            </a:extLst>
          </p:cNvPr>
          <p:cNvSpPr>
            <a:spLocks noGrp="1"/>
          </p:cNvSpPr>
          <p:nvPr>
            <p:ph type="sldNum" sz="quarter" idx="12"/>
          </p:nvPr>
        </p:nvSpPr>
        <p:spPr/>
        <p:txBody>
          <a:bodyPr/>
          <a:lstStyle/>
          <a:p>
            <a:fld id="{43E224B1-EE73-46FC-A419-FCEA36DD101D}" type="slidenum">
              <a:rPr lang="en-GB" smtClean="0"/>
              <a:t>‹Nr.›</a:t>
            </a:fld>
            <a:endParaRPr lang="en-GB"/>
          </a:p>
        </p:txBody>
      </p:sp>
    </p:spTree>
    <p:extLst>
      <p:ext uri="{BB962C8B-B14F-4D97-AF65-F5344CB8AC3E}">
        <p14:creationId xmlns:p14="http://schemas.microsoft.com/office/powerpoint/2010/main" val="3190244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4CF3A2-8F6A-91B2-1E17-647045B74D0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E1B2D6EF-62E9-7F86-7EF1-3B02120B30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B729EBF4-986B-7047-AE19-A0924E97B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05C53EC-1582-1D45-B109-A02165E3818F}"/>
              </a:ext>
            </a:extLst>
          </p:cNvPr>
          <p:cNvSpPr>
            <a:spLocks noGrp="1"/>
          </p:cNvSpPr>
          <p:nvPr>
            <p:ph type="dt" sz="half" idx="10"/>
          </p:nvPr>
        </p:nvSpPr>
        <p:spPr/>
        <p:txBody>
          <a:bodyPr/>
          <a:lstStyle/>
          <a:p>
            <a:r>
              <a:rPr lang="en-US"/>
              <a:t>17/08/2023</a:t>
            </a:r>
            <a:endParaRPr lang="en-GB"/>
          </a:p>
        </p:txBody>
      </p:sp>
      <p:sp>
        <p:nvSpPr>
          <p:cNvPr id="6" name="Fußzeilenplatzhalter 5">
            <a:extLst>
              <a:ext uri="{FF2B5EF4-FFF2-40B4-BE49-F238E27FC236}">
                <a16:creationId xmlns:a16="http://schemas.microsoft.com/office/drawing/2014/main" id="{E2E773DD-BF36-6D16-C5E5-94BF25F1F74C}"/>
              </a:ext>
            </a:extLst>
          </p:cNvPr>
          <p:cNvSpPr>
            <a:spLocks noGrp="1"/>
          </p:cNvSpPr>
          <p:nvPr>
            <p:ph type="ftr" sz="quarter" idx="11"/>
          </p:nvPr>
        </p:nvSpPr>
        <p:spPr/>
        <p:txBody>
          <a:bodyPr/>
          <a:lstStyle/>
          <a:p>
            <a:r>
              <a:rPr lang="de-DE"/>
              <a:t>Übungsaufgabe 1 - Inkrementelles Laden mit SQL</a:t>
            </a:r>
            <a:endParaRPr lang="en-GB"/>
          </a:p>
        </p:txBody>
      </p:sp>
      <p:sp>
        <p:nvSpPr>
          <p:cNvPr id="7" name="Foliennummernplatzhalter 6">
            <a:extLst>
              <a:ext uri="{FF2B5EF4-FFF2-40B4-BE49-F238E27FC236}">
                <a16:creationId xmlns:a16="http://schemas.microsoft.com/office/drawing/2014/main" id="{19499D0C-C411-B3C1-B9EF-5C799E09A7B0}"/>
              </a:ext>
            </a:extLst>
          </p:cNvPr>
          <p:cNvSpPr>
            <a:spLocks noGrp="1"/>
          </p:cNvSpPr>
          <p:nvPr>
            <p:ph type="sldNum" sz="quarter" idx="12"/>
          </p:nvPr>
        </p:nvSpPr>
        <p:spPr/>
        <p:txBody>
          <a:bodyPr/>
          <a:lstStyle/>
          <a:p>
            <a:fld id="{43E224B1-EE73-46FC-A419-FCEA36DD101D}" type="slidenum">
              <a:rPr lang="en-GB" smtClean="0"/>
              <a:t>‹Nr.›</a:t>
            </a:fld>
            <a:endParaRPr lang="en-GB"/>
          </a:p>
        </p:txBody>
      </p:sp>
    </p:spTree>
    <p:extLst>
      <p:ext uri="{BB962C8B-B14F-4D97-AF65-F5344CB8AC3E}">
        <p14:creationId xmlns:p14="http://schemas.microsoft.com/office/powerpoint/2010/main" val="257928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57ED744-4EB3-0C93-C7FE-41F210F886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470C7668-6B92-E772-0426-0EC103B600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FABD67C3-AE56-781C-E8D8-1606FB7F6C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17/08/2023</a:t>
            </a:r>
            <a:endParaRPr lang="en-GB"/>
          </a:p>
        </p:txBody>
      </p:sp>
      <p:sp>
        <p:nvSpPr>
          <p:cNvPr id="5" name="Fußzeilenplatzhalter 4">
            <a:extLst>
              <a:ext uri="{FF2B5EF4-FFF2-40B4-BE49-F238E27FC236}">
                <a16:creationId xmlns:a16="http://schemas.microsoft.com/office/drawing/2014/main" id="{736C27F8-C9EE-ED90-8BA8-039F57E400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Übungsaufgabe 1 - Inkrementelles Laden mit SQL</a:t>
            </a:r>
            <a:endParaRPr lang="en-GB"/>
          </a:p>
        </p:txBody>
      </p:sp>
      <p:sp>
        <p:nvSpPr>
          <p:cNvPr id="6" name="Foliennummernplatzhalter 5">
            <a:extLst>
              <a:ext uri="{FF2B5EF4-FFF2-40B4-BE49-F238E27FC236}">
                <a16:creationId xmlns:a16="http://schemas.microsoft.com/office/drawing/2014/main" id="{ED002D9E-EE02-D03E-C5FF-33EAF06E96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E224B1-EE73-46FC-A419-FCEA36DD101D}" type="slidenum">
              <a:rPr lang="en-GB" smtClean="0"/>
              <a:t>‹Nr.›</a:t>
            </a:fld>
            <a:endParaRPr lang="en-GB"/>
          </a:p>
        </p:txBody>
      </p:sp>
    </p:spTree>
    <p:extLst>
      <p:ext uri="{BB962C8B-B14F-4D97-AF65-F5344CB8AC3E}">
        <p14:creationId xmlns:p14="http://schemas.microsoft.com/office/powerpoint/2010/main" val="1843666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hyperlink" Target="https://www.mssqltips.com/sqlservertip/1704/using-merge-in-sql-server-to-insert-update-and-delete-at-the-same-tim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3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3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hevodata.com/learn/etl-incremental/" TargetMode="External"/><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26BF4493-2652-829B-3B1A-BCF36258DF60}"/>
              </a:ext>
            </a:extLst>
          </p:cNvPr>
          <p:cNvSpPr/>
          <p:nvPr/>
        </p:nvSpPr>
        <p:spPr>
          <a:xfrm>
            <a:off x="629727" y="2018581"/>
            <a:ext cx="10912415" cy="268281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 name="Titel 1">
            <a:extLst>
              <a:ext uri="{FF2B5EF4-FFF2-40B4-BE49-F238E27FC236}">
                <a16:creationId xmlns:a16="http://schemas.microsoft.com/office/drawing/2014/main" id="{0AA5FEEB-457F-5CD7-D928-A8F0FB57D89D}"/>
              </a:ext>
            </a:extLst>
          </p:cNvPr>
          <p:cNvSpPr>
            <a:spLocks noGrp="1"/>
          </p:cNvSpPr>
          <p:nvPr>
            <p:ph type="ctrTitle"/>
          </p:nvPr>
        </p:nvSpPr>
        <p:spPr>
          <a:xfrm>
            <a:off x="1524000" y="1745991"/>
            <a:ext cx="9144000" cy="2387600"/>
          </a:xfrm>
        </p:spPr>
        <p:txBody>
          <a:bodyPr>
            <a:normAutofit fontScale="90000"/>
          </a:bodyPr>
          <a:lstStyle/>
          <a:p>
            <a:r>
              <a:rPr lang="de-DE" b="1" dirty="0">
                <a:latin typeface="Arial" panose="020B0604020202020204" pitchFamily="34" charset="0"/>
                <a:cs typeface="Arial" panose="020B0604020202020204" pitchFamily="34" charset="0"/>
              </a:rPr>
              <a:t>Übung 1 – Inkrementelles Laden mit SQL</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5843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4.1 Erstellen und Beladen eines Azure Blob Containers</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F8B5421B-A4CD-B835-2B65-CAEB998904DD}"/>
              </a:ext>
            </a:extLst>
          </p:cNvPr>
          <p:cNvSpPr txBox="1"/>
          <p:nvPr/>
        </p:nvSpPr>
        <p:spPr>
          <a:xfrm>
            <a:off x="562155" y="1932317"/>
            <a:ext cx="4225505" cy="2862322"/>
          </a:xfrm>
          <a:prstGeom prst="rect">
            <a:avLst/>
          </a:prstGeom>
          <a:noFill/>
        </p:spPr>
        <p:txBody>
          <a:bodyPr wrap="square" rtlCol="0">
            <a:spAutoFit/>
          </a:bodyPr>
          <a:lstStyle/>
          <a:p>
            <a:pPr marL="342900" indent="-342900">
              <a:buFont typeface="+mj-lt"/>
              <a:buAutoNum type="arabicPeriod" startAt="5"/>
            </a:pPr>
            <a:r>
              <a:rPr lang="de-DE" dirty="0"/>
              <a:t>Wechseln Sie in die neu erstellte Ressource </a:t>
            </a:r>
            <a:r>
              <a:rPr lang="de-DE" b="1" dirty="0" err="1"/>
              <a:t>dwhxx</a:t>
            </a:r>
            <a:r>
              <a:rPr lang="de-DE" dirty="0"/>
              <a:t> unter </a:t>
            </a:r>
            <a:r>
              <a:rPr lang="de-DE" b="1" dirty="0"/>
              <a:t>Speicherkonten.</a:t>
            </a:r>
          </a:p>
          <a:p>
            <a:pPr marL="342900" indent="-342900">
              <a:buFont typeface="+mj-lt"/>
              <a:buAutoNum type="arabicPeriod" startAt="5"/>
            </a:pPr>
            <a:r>
              <a:rPr lang="de-DE" dirty="0"/>
              <a:t>Klicken Sie auf den Reiter </a:t>
            </a:r>
            <a:r>
              <a:rPr lang="de-DE" b="1" dirty="0"/>
              <a:t>Container</a:t>
            </a:r>
            <a:r>
              <a:rPr lang="de-DE" dirty="0"/>
              <a:t> und erstellen Sie einen neuen Container. Drücken Sie dafür auf </a:t>
            </a:r>
            <a:r>
              <a:rPr lang="de-DE" b="1" dirty="0"/>
              <a:t>+ Container</a:t>
            </a:r>
            <a:r>
              <a:rPr lang="de-DE" dirty="0"/>
              <a:t>. </a:t>
            </a:r>
          </a:p>
          <a:p>
            <a:pPr marL="342900" indent="-342900">
              <a:buFont typeface="+mj-lt"/>
              <a:buAutoNum type="arabicPeriod" startAt="5"/>
            </a:pPr>
            <a:r>
              <a:rPr lang="de-DE" dirty="0"/>
              <a:t>Benennen Sie ihren Container </a:t>
            </a:r>
            <a:r>
              <a:rPr lang="de-DE" b="1" dirty="0" err="1"/>
              <a:t>incrementalload</a:t>
            </a:r>
            <a:r>
              <a:rPr lang="de-DE" b="1" dirty="0"/>
              <a:t> </a:t>
            </a:r>
            <a:r>
              <a:rPr lang="de-DE" dirty="0"/>
              <a:t>und drücken Sie auf </a:t>
            </a:r>
            <a:r>
              <a:rPr lang="de-DE" b="1" dirty="0"/>
              <a:t>Erstellen</a:t>
            </a:r>
            <a:r>
              <a:rPr lang="de-DE" dirty="0"/>
              <a:t>.</a:t>
            </a:r>
            <a:endParaRPr lang="en-GB" dirty="0"/>
          </a:p>
        </p:txBody>
      </p:sp>
      <p:pic>
        <p:nvPicPr>
          <p:cNvPr id="10" name="Grafik 9">
            <a:extLst>
              <a:ext uri="{FF2B5EF4-FFF2-40B4-BE49-F238E27FC236}">
                <a16:creationId xmlns:a16="http://schemas.microsoft.com/office/drawing/2014/main" id="{04F2826C-D75F-BA87-96F6-24B89C0F3869}"/>
              </a:ext>
            </a:extLst>
          </p:cNvPr>
          <p:cNvPicPr>
            <a:picLocks noChangeAspect="1"/>
          </p:cNvPicPr>
          <p:nvPr/>
        </p:nvPicPr>
        <p:blipFill>
          <a:blip r:embed="rId2"/>
          <a:stretch>
            <a:fillRect/>
          </a:stretch>
        </p:blipFill>
        <p:spPr>
          <a:xfrm>
            <a:off x="7762374" y="2352942"/>
            <a:ext cx="3591426" cy="1743318"/>
          </a:xfrm>
          <a:prstGeom prst="rect">
            <a:avLst/>
          </a:prstGeom>
        </p:spPr>
      </p:pic>
      <p:sp>
        <p:nvSpPr>
          <p:cNvPr id="11" name="Rechteck 10">
            <a:extLst>
              <a:ext uri="{FF2B5EF4-FFF2-40B4-BE49-F238E27FC236}">
                <a16:creationId xmlns:a16="http://schemas.microsoft.com/office/drawing/2014/main" id="{AD7D9F34-60C9-AEF3-06BE-C131A2EC13C6}"/>
              </a:ext>
            </a:extLst>
          </p:cNvPr>
          <p:cNvSpPr/>
          <p:nvPr/>
        </p:nvSpPr>
        <p:spPr>
          <a:xfrm>
            <a:off x="7762374" y="3702464"/>
            <a:ext cx="1224951" cy="3798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563885FE-6032-9728-D2A5-EB4737250201}"/>
              </a:ext>
            </a:extLst>
          </p:cNvPr>
          <p:cNvSpPr/>
          <p:nvPr/>
        </p:nvSpPr>
        <p:spPr>
          <a:xfrm>
            <a:off x="10361724" y="2879544"/>
            <a:ext cx="992076" cy="3450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fik 13">
            <a:extLst>
              <a:ext uri="{FF2B5EF4-FFF2-40B4-BE49-F238E27FC236}">
                <a16:creationId xmlns:a16="http://schemas.microsoft.com/office/drawing/2014/main" id="{0EA512C3-73F0-4F1F-CECE-133813C41D5D}"/>
              </a:ext>
            </a:extLst>
          </p:cNvPr>
          <p:cNvPicPr>
            <a:picLocks noChangeAspect="1"/>
          </p:cNvPicPr>
          <p:nvPr/>
        </p:nvPicPr>
        <p:blipFill>
          <a:blip r:embed="rId3"/>
          <a:stretch>
            <a:fillRect/>
          </a:stretch>
        </p:blipFill>
        <p:spPr>
          <a:xfrm>
            <a:off x="7762374" y="4328391"/>
            <a:ext cx="2648320" cy="1848108"/>
          </a:xfrm>
          <a:prstGeom prst="rect">
            <a:avLst/>
          </a:prstGeom>
        </p:spPr>
      </p:pic>
      <p:sp>
        <p:nvSpPr>
          <p:cNvPr id="15" name="Rechteck 14">
            <a:extLst>
              <a:ext uri="{FF2B5EF4-FFF2-40B4-BE49-F238E27FC236}">
                <a16:creationId xmlns:a16="http://schemas.microsoft.com/office/drawing/2014/main" id="{E3CCF85E-2121-DFD1-5E51-8F09748A12E4}"/>
              </a:ext>
            </a:extLst>
          </p:cNvPr>
          <p:cNvSpPr/>
          <p:nvPr/>
        </p:nvSpPr>
        <p:spPr>
          <a:xfrm>
            <a:off x="7762374" y="4435488"/>
            <a:ext cx="1338494" cy="55920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6273D89B-7003-2999-D9FC-66021BCC815D}"/>
              </a:ext>
            </a:extLst>
          </p:cNvPr>
          <p:cNvSpPr/>
          <p:nvPr/>
        </p:nvSpPr>
        <p:spPr>
          <a:xfrm>
            <a:off x="11564429" y="3052072"/>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6</a:t>
            </a:r>
            <a:endParaRPr lang="en-GB" b="1" dirty="0">
              <a:solidFill>
                <a:schemeClr val="tx1"/>
              </a:solidFill>
            </a:endParaRPr>
          </a:p>
        </p:txBody>
      </p:sp>
      <p:sp>
        <p:nvSpPr>
          <p:cNvPr id="17" name="Rechteck 16">
            <a:extLst>
              <a:ext uri="{FF2B5EF4-FFF2-40B4-BE49-F238E27FC236}">
                <a16:creationId xmlns:a16="http://schemas.microsoft.com/office/drawing/2014/main" id="{1F9D1575-08D0-C578-6E47-6054BE7ECB45}"/>
              </a:ext>
            </a:extLst>
          </p:cNvPr>
          <p:cNvSpPr/>
          <p:nvPr/>
        </p:nvSpPr>
        <p:spPr>
          <a:xfrm>
            <a:off x="11564429" y="5075451"/>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7</a:t>
            </a:r>
            <a:endParaRPr lang="en-GB" b="1" dirty="0">
              <a:solidFill>
                <a:schemeClr val="tx1"/>
              </a:solidFill>
            </a:endParaRPr>
          </a:p>
        </p:txBody>
      </p:sp>
      <p:pic>
        <p:nvPicPr>
          <p:cNvPr id="19" name="Grafik 18">
            <a:extLst>
              <a:ext uri="{FF2B5EF4-FFF2-40B4-BE49-F238E27FC236}">
                <a16:creationId xmlns:a16="http://schemas.microsoft.com/office/drawing/2014/main" id="{4B5EA404-C234-62C7-84CC-BE67D944FD08}"/>
              </a:ext>
            </a:extLst>
          </p:cNvPr>
          <p:cNvPicPr>
            <a:picLocks noChangeAspect="1"/>
          </p:cNvPicPr>
          <p:nvPr/>
        </p:nvPicPr>
        <p:blipFill>
          <a:blip r:embed="rId4"/>
          <a:stretch>
            <a:fillRect/>
          </a:stretch>
        </p:blipFill>
        <p:spPr>
          <a:xfrm>
            <a:off x="5366863" y="2265246"/>
            <a:ext cx="1648055" cy="1047896"/>
          </a:xfrm>
          <a:prstGeom prst="rect">
            <a:avLst/>
          </a:prstGeom>
        </p:spPr>
      </p:pic>
      <p:sp>
        <p:nvSpPr>
          <p:cNvPr id="20" name="Rechteck 19">
            <a:extLst>
              <a:ext uri="{FF2B5EF4-FFF2-40B4-BE49-F238E27FC236}">
                <a16:creationId xmlns:a16="http://schemas.microsoft.com/office/drawing/2014/main" id="{C4C50924-B03B-312C-A761-B29F682CC4C3}"/>
              </a:ext>
            </a:extLst>
          </p:cNvPr>
          <p:cNvSpPr/>
          <p:nvPr/>
        </p:nvSpPr>
        <p:spPr>
          <a:xfrm>
            <a:off x="5578414" y="2969485"/>
            <a:ext cx="1224951" cy="3798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hteck 20">
            <a:extLst>
              <a:ext uri="{FF2B5EF4-FFF2-40B4-BE49-F238E27FC236}">
                <a16:creationId xmlns:a16="http://schemas.microsoft.com/office/drawing/2014/main" id="{2A27437A-AAC2-865E-0A0A-E7AAB53B26B3}"/>
              </a:ext>
            </a:extLst>
          </p:cNvPr>
          <p:cNvSpPr/>
          <p:nvPr/>
        </p:nvSpPr>
        <p:spPr>
          <a:xfrm>
            <a:off x="6001108" y="1930639"/>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5</a:t>
            </a:r>
            <a:endParaRPr lang="en-GB" b="1" dirty="0">
              <a:solidFill>
                <a:schemeClr val="tx1"/>
              </a:solidFill>
            </a:endParaRPr>
          </a:p>
        </p:txBody>
      </p:sp>
    </p:spTree>
    <p:extLst>
      <p:ext uri="{BB962C8B-B14F-4D97-AF65-F5344CB8AC3E}">
        <p14:creationId xmlns:p14="http://schemas.microsoft.com/office/powerpoint/2010/main" val="545800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4.1 Erstellen und Beladen eines Azure Blob Containers</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0D310034-A863-3BED-0510-6E8491AF6732}"/>
              </a:ext>
            </a:extLst>
          </p:cNvPr>
          <p:cNvSpPr txBox="1"/>
          <p:nvPr/>
        </p:nvSpPr>
        <p:spPr>
          <a:xfrm>
            <a:off x="562155" y="1932317"/>
            <a:ext cx="4225505" cy="3139321"/>
          </a:xfrm>
          <a:prstGeom prst="rect">
            <a:avLst/>
          </a:prstGeom>
          <a:noFill/>
        </p:spPr>
        <p:txBody>
          <a:bodyPr wrap="square" rtlCol="0">
            <a:spAutoFit/>
          </a:bodyPr>
          <a:lstStyle/>
          <a:p>
            <a:pPr marL="342900" indent="-342900">
              <a:buFont typeface="+mj-lt"/>
              <a:buAutoNum type="arabicPeriod" startAt="8"/>
            </a:pPr>
            <a:r>
              <a:rPr lang="de-DE" dirty="0"/>
              <a:t>Öffnen Sie den zuvor erstellten Container </a:t>
            </a:r>
            <a:r>
              <a:rPr lang="de-DE" b="1" dirty="0" err="1"/>
              <a:t>incrementalload</a:t>
            </a:r>
            <a:r>
              <a:rPr lang="de-DE" dirty="0"/>
              <a:t>, indem Sie auf den Container drücken.</a:t>
            </a:r>
          </a:p>
          <a:p>
            <a:pPr marL="342900" indent="-342900">
              <a:buFont typeface="+mj-lt"/>
              <a:buAutoNum type="arabicPeriod" startAt="8"/>
            </a:pPr>
            <a:r>
              <a:rPr lang="de-DE" dirty="0"/>
              <a:t>Drücken Sie auf </a:t>
            </a:r>
            <a:r>
              <a:rPr lang="de-DE" b="1" dirty="0"/>
              <a:t>Hochladen</a:t>
            </a:r>
            <a:r>
              <a:rPr lang="de-DE" dirty="0"/>
              <a:t> und wählen Sie die beiden Dateien </a:t>
            </a:r>
            <a:r>
              <a:rPr lang="de-DE" b="1" dirty="0"/>
              <a:t>Customer.csv </a:t>
            </a:r>
            <a:r>
              <a:rPr lang="de-DE" dirty="0"/>
              <a:t>und </a:t>
            </a:r>
            <a:r>
              <a:rPr lang="de-DE" b="1" dirty="0"/>
              <a:t>Customer_New.csv </a:t>
            </a:r>
            <a:r>
              <a:rPr lang="de-DE" dirty="0"/>
              <a:t>aus. Drücken Sie anschließend nochmal auf </a:t>
            </a:r>
            <a:r>
              <a:rPr lang="de-DE" b="1" dirty="0"/>
              <a:t>Hochladen</a:t>
            </a:r>
            <a:r>
              <a:rPr lang="de-DE" dirty="0"/>
              <a:t>. </a:t>
            </a:r>
          </a:p>
          <a:p>
            <a:pPr marL="342900" indent="-342900">
              <a:buFont typeface="+mj-lt"/>
              <a:buAutoNum type="arabicPeriod" startAt="8"/>
            </a:pPr>
            <a:endParaRPr lang="de-DE" dirty="0"/>
          </a:p>
          <a:p>
            <a:r>
              <a:rPr lang="de-DE" b="1" dirty="0"/>
              <a:t>Ergebnis:</a:t>
            </a:r>
            <a:endParaRPr lang="en-GB" b="1" dirty="0"/>
          </a:p>
        </p:txBody>
      </p:sp>
      <p:pic>
        <p:nvPicPr>
          <p:cNvPr id="10" name="Grafik 9">
            <a:extLst>
              <a:ext uri="{FF2B5EF4-FFF2-40B4-BE49-F238E27FC236}">
                <a16:creationId xmlns:a16="http://schemas.microsoft.com/office/drawing/2014/main" id="{5DFEB067-72D0-BEBB-1FB3-74B519895CEE}"/>
              </a:ext>
            </a:extLst>
          </p:cNvPr>
          <p:cNvPicPr>
            <a:picLocks noChangeAspect="1"/>
          </p:cNvPicPr>
          <p:nvPr/>
        </p:nvPicPr>
        <p:blipFill>
          <a:blip r:embed="rId2"/>
          <a:stretch>
            <a:fillRect/>
          </a:stretch>
        </p:blipFill>
        <p:spPr>
          <a:xfrm>
            <a:off x="6998291" y="3162396"/>
            <a:ext cx="3543795" cy="1448002"/>
          </a:xfrm>
          <a:prstGeom prst="rect">
            <a:avLst/>
          </a:prstGeom>
        </p:spPr>
      </p:pic>
      <p:pic>
        <p:nvPicPr>
          <p:cNvPr id="12" name="Grafik 11">
            <a:extLst>
              <a:ext uri="{FF2B5EF4-FFF2-40B4-BE49-F238E27FC236}">
                <a16:creationId xmlns:a16="http://schemas.microsoft.com/office/drawing/2014/main" id="{0B41772E-E152-CC0B-4D95-6F5A50A2858F}"/>
              </a:ext>
            </a:extLst>
          </p:cNvPr>
          <p:cNvPicPr>
            <a:picLocks noChangeAspect="1"/>
          </p:cNvPicPr>
          <p:nvPr/>
        </p:nvPicPr>
        <p:blipFill>
          <a:blip r:embed="rId3"/>
          <a:stretch>
            <a:fillRect/>
          </a:stretch>
        </p:blipFill>
        <p:spPr>
          <a:xfrm>
            <a:off x="2019723" y="4636343"/>
            <a:ext cx="2038635" cy="1124107"/>
          </a:xfrm>
          <a:prstGeom prst="rect">
            <a:avLst/>
          </a:prstGeom>
        </p:spPr>
      </p:pic>
      <p:pic>
        <p:nvPicPr>
          <p:cNvPr id="14" name="Grafik 13">
            <a:extLst>
              <a:ext uri="{FF2B5EF4-FFF2-40B4-BE49-F238E27FC236}">
                <a16:creationId xmlns:a16="http://schemas.microsoft.com/office/drawing/2014/main" id="{768A9753-ECF3-57E3-3600-C07B655EC80A}"/>
              </a:ext>
            </a:extLst>
          </p:cNvPr>
          <p:cNvPicPr>
            <a:picLocks noChangeAspect="1"/>
          </p:cNvPicPr>
          <p:nvPr/>
        </p:nvPicPr>
        <p:blipFill>
          <a:blip r:embed="rId4"/>
          <a:stretch>
            <a:fillRect/>
          </a:stretch>
        </p:blipFill>
        <p:spPr>
          <a:xfrm>
            <a:off x="6998291" y="1914667"/>
            <a:ext cx="2105319" cy="1086002"/>
          </a:xfrm>
          <a:prstGeom prst="rect">
            <a:avLst/>
          </a:prstGeom>
        </p:spPr>
      </p:pic>
      <p:sp>
        <p:nvSpPr>
          <p:cNvPr id="15" name="Rechteck 14">
            <a:extLst>
              <a:ext uri="{FF2B5EF4-FFF2-40B4-BE49-F238E27FC236}">
                <a16:creationId xmlns:a16="http://schemas.microsoft.com/office/drawing/2014/main" id="{09C68C38-B7C5-50FC-95E4-06E151D64A9F}"/>
              </a:ext>
            </a:extLst>
          </p:cNvPr>
          <p:cNvSpPr/>
          <p:nvPr/>
        </p:nvSpPr>
        <p:spPr>
          <a:xfrm>
            <a:off x="9369724" y="3696447"/>
            <a:ext cx="1224951" cy="3798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C2B18EEC-BE3F-AEF2-531F-A97F883A5A3D}"/>
              </a:ext>
            </a:extLst>
          </p:cNvPr>
          <p:cNvSpPr/>
          <p:nvPr/>
        </p:nvSpPr>
        <p:spPr>
          <a:xfrm>
            <a:off x="7063634" y="2396686"/>
            <a:ext cx="1381626" cy="3798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89820CD4-B5A3-0E32-33D9-478834209E45}"/>
              </a:ext>
            </a:extLst>
          </p:cNvPr>
          <p:cNvSpPr/>
          <p:nvPr/>
        </p:nvSpPr>
        <p:spPr>
          <a:xfrm>
            <a:off x="9369724" y="2232647"/>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8</a:t>
            </a:r>
            <a:endParaRPr lang="en-GB" b="1" dirty="0">
              <a:solidFill>
                <a:schemeClr val="tx1"/>
              </a:solidFill>
            </a:endParaRPr>
          </a:p>
        </p:txBody>
      </p:sp>
      <p:sp>
        <p:nvSpPr>
          <p:cNvPr id="18" name="Rechteck 17">
            <a:extLst>
              <a:ext uri="{FF2B5EF4-FFF2-40B4-BE49-F238E27FC236}">
                <a16:creationId xmlns:a16="http://schemas.microsoft.com/office/drawing/2014/main" id="{A4BBF041-D9DD-8524-7716-CF608646B1A5}"/>
              </a:ext>
            </a:extLst>
          </p:cNvPr>
          <p:cNvSpPr/>
          <p:nvPr/>
        </p:nvSpPr>
        <p:spPr>
          <a:xfrm>
            <a:off x="10753546" y="3966472"/>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9</a:t>
            </a:r>
            <a:endParaRPr lang="en-GB" b="1" dirty="0">
              <a:solidFill>
                <a:schemeClr val="tx1"/>
              </a:solidFill>
            </a:endParaRPr>
          </a:p>
        </p:txBody>
      </p:sp>
      <p:sp>
        <p:nvSpPr>
          <p:cNvPr id="9" name="Rechteck 8">
            <a:extLst>
              <a:ext uri="{FF2B5EF4-FFF2-40B4-BE49-F238E27FC236}">
                <a16:creationId xmlns:a16="http://schemas.microsoft.com/office/drawing/2014/main" id="{41C14092-AB29-5A9A-F8A9-ABE24F7E4E4F}"/>
              </a:ext>
            </a:extLst>
          </p:cNvPr>
          <p:cNvSpPr/>
          <p:nvPr/>
        </p:nvSpPr>
        <p:spPr>
          <a:xfrm>
            <a:off x="2019723" y="5062674"/>
            <a:ext cx="2018877" cy="69777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30033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normAutofit/>
          </a:bodyPr>
          <a:lstStyle/>
          <a:p>
            <a:r>
              <a:rPr lang="de-DE" b="1" dirty="0">
                <a:latin typeface="Arial" panose="020B0604020202020204" pitchFamily="34" charset="0"/>
                <a:cs typeface="Arial" panose="020B0604020202020204" pitchFamily="34" charset="0"/>
              </a:rPr>
              <a:t>4.2 </a:t>
            </a:r>
            <a:r>
              <a:rPr lang="de-DE" b="1" dirty="0"/>
              <a:t>Entwurf von SQL-Code für die Umsetzung von inkrementellem Laden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BE1981E1-BE34-52D0-DCD4-19D242CD021A}"/>
              </a:ext>
            </a:extLst>
          </p:cNvPr>
          <p:cNvSpPr txBox="1"/>
          <p:nvPr/>
        </p:nvSpPr>
        <p:spPr>
          <a:xfrm>
            <a:off x="264543" y="1693010"/>
            <a:ext cx="11662913" cy="1754326"/>
          </a:xfrm>
          <a:prstGeom prst="rect">
            <a:avLst/>
          </a:prstGeom>
          <a:noFill/>
        </p:spPr>
        <p:txBody>
          <a:bodyPr wrap="square" rtlCol="0">
            <a:spAutoFit/>
          </a:bodyPr>
          <a:lstStyle/>
          <a:p>
            <a:r>
              <a:rPr lang="de-DE" dirty="0"/>
              <a:t>Zur Implementierung eines inkrementellen Ladeprozesses mittels SQL, kann der MERGE Befehl verwendet werden. Der MERGE Befehl vergleicht eine Quelldatentabelle und eine Zieldatentabelle anhand einer selbst definierten Bedingung. Je nachdem, ob diese Bedingung erfüllt wird oder nicht, werden Daten in der Zieltabelle hinzugefügt, aktualisiert oder gelöscht. Unten ist ein Template für einen solchen MERGE Befehl aufgeführt. Weitere Informationen finden Sie auf der Webseite </a:t>
            </a:r>
            <a:r>
              <a:rPr lang="de-DE" dirty="0">
                <a:hlinkClick r:id="rId2"/>
              </a:rPr>
              <a:t>https://www.mssqltips.com/sqlservertip/1704/using-merge-in-sql-server-to-insert-update-and-delete-at-the-same-time/</a:t>
            </a:r>
            <a:r>
              <a:rPr lang="de-DE" dirty="0"/>
              <a:t>.  </a:t>
            </a:r>
            <a:endParaRPr lang="en-GB" dirty="0"/>
          </a:p>
        </p:txBody>
      </p:sp>
      <p:sp>
        <p:nvSpPr>
          <p:cNvPr id="10" name="Rechteck 9">
            <a:extLst>
              <a:ext uri="{FF2B5EF4-FFF2-40B4-BE49-F238E27FC236}">
                <a16:creationId xmlns:a16="http://schemas.microsoft.com/office/drawing/2014/main" id="{8501100D-F248-4E92-E948-CC6FE5AC6623}"/>
              </a:ext>
            </a:extLst>
          </p:cNvPr>
          <p:cNvSpPr/>
          <p:nvPr/>
        </p:nvSpPr>
        <p:spPr>
          <a:xfrm>
            <a:off x="3519578" y="3600379"/>
            <a:ext cx="4295954" cy="249049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GB" b="1" dirty="0">
                <a:solidFill>
                  <a:schemeClr val="bg1"/>
                </a:solidFill>
              </a:rPr>
              <a:t>MERGE </a:t>
            </a:r>
            <a:r>
              <a:rPr lang="en-GB" b="1" dirty="0">
                <a:solidFill>
                  <a:srgbClr val="FFC000"/>
                </a:solidFill>
              </a:rPr>
              <a:t>&lt;</a:t>
            </a:r>
            <a:r>
              <a:rPr lang="en-GB" b="1" dirty="0" err="1">
                <a:solidFill>
                  <a:srgbClr val="FFC000"/>
                </a:solidFill>
              </a:rPr>
              <a:t>Zieltabelle</a:t>
            </a:r>
            <a:r>
              <a:rPr lang="en-GB" b="1" dirty="0">
                <a:solidFill>
                  <a:srgbClr val="FFC000"/>
                </a:solidFill>
              </a:rPr>
              <a:t>&gt; </a:t>
            </a:r>
            <a:r>
              <a:rPr lang="en-GB" b="1" dirty="0">
                <a:solidFill>
                  <a:schemeClr val="bg1"/>
                </a:solidFill>
              </a:rPr>
              <a:t>[AS TARGET]</a:t>
            </a:r>
          </a:p>
          <a:p>
            <a:pPr algn="just"/>
            <a:r>
              <a:rPr lang="en-GB" b="1" dirty="0">
                <a:solidFill>
                  <a:schemeClr val="bg1"/>
                </a:solidFill>
              </a:rPr>
              <a:t>USING </a:t>
            </a:r>
            <a:r>
              <a:rPr lang="en-GB" b="1" dirty="0">
                <a:solidFill>
                  <a:srgbClr val="FFC000"/>
                </a:solidFill>
              </a:rPr>
              <a:t>&lt;</a:t>
            </a:r>
            <a:r>
              <a:rPr lang="en-GB" b="1" dirty="0" err="1">
                <a:solidFill>
                  <a:srgbClr val="FFC000"/>
                </a:solidFill>
              </a:rPr>
              <a:t>Quelltabelle</a:t>
            </a:r>
            <a:r>
              <a:rPr lang="en-GB" b="1" dirty="0">
                <a:solidFill>
                  <a:srgbClr val="FFC000"/>
                </a:solidFill>
              </a:rPr>
              <a:t>&gt; </a:t>
            </a:r>
            <a:r>
              <a:rPr lang="en-GB" b="1" dirty="0">
                <a:solidFill>
                  <a:schemeClr val="bg1"/>
                </a:solidFill>
              </a:rPr>
              <a:t>[AS SOURCE]</a:t>
            </a:r>
          </a:p>
          <a:p>
            <a:pPr algn="just"/>
            <a:r>
              <a:rPr lang="en-GB" b="1" dirty="0">
                <a:solidFill>
                  <a:schemeClr val="bg1"/>
                </a:solidFill>
              </a:rPr>
              <a:t>ON </a:t>
            </a:r>
            <a:r>
              <a:rPr lang="en-GB" b="1" dirty="0">
                <a:solidFill>
                  <a:srgbClr val="FFC000"/>
                </a:solidFill>
              </a:rPr>
              <a:t>&lt;</a:t>
            </a:r>
            <a:r>
              <a:rPr lang="en-GB" b="1" dirty="0" err="1">
                <a:solidFill>
                  <a:srgbClr val="FFC000"/>
                </a:solidFill>
              </a:rPr>
              <a:t>Bedingung</a:t>
            </a:r>
            <a:r>
              <a:rPr lang="en-GB" b="1" dirty="0">
                <a:solidFill>
                  <a:srgbClr val="FFC000"/>
                </a:solidFill>
              </a:rPr>
              <a:t>&gt;</a:t>
            </a:r>
          </a:p>
          <a:p>
            <a:pPr algn="just"/>
            <a:r>
              <a:rPr lang="en-GB" b="1" dirty="0">
                <a:solidFill>
                  <a:schemeClr val="bg1"/>
                </a:solidFill>
              </a:rPr>
              <a:t>[WHEN MATCHED </a:t>
            </a:r>
          </a:p>
          <a:p>
            <a:pPr algn="just"/>
            <a:r>
              <a:rPr lang="en-GB" b="1" dirty="0">
                <a:solidFill>
                  <a:schemeClr val="bg1"/>
                </a:solidFill>
              </a:rPr>
              <a:t>   THEN </a:t>
            </a:r>
            <a:r>
              <a:rPr lang="en-GB" b="1" dirty="0">
                <a:solidFill>
                  <a:srgbClr val="FFC000"/>
                </a:solidFill>
              </a:rPr>
              <a:t>&lt;</a:t>
            </a:r>
            <a:r>
              <a:rPr lang="en-GB" b="1" dirty="0" err="1">
                <a:solidFill>
                  <a:srgbClr val="FFC000"/>
                </a:solidFill>
              </a:rPr>
              <a:t>Aktualisiere</a:t>
            </a:r>
            <a:r>
              <a:rPr lang="en-GB" b="1" dirty="0">
                <a:solidFill>
                  <a:srgbClr val="FFC000"/>
                </a:solidFill>
              </a:rPr>
              <a:t> </a:t>
            </a:r>
            <a:r>
              <a:rPr lang="en-GB" b="1" dirty="0" err="1">
                <a:solidFill>
                  <a:srgbClr val="FFC000"/>
                </a:solidFill>
              </a:rPr>
              <a:t>Einträge</a:t>
            </a:r>
            <a:r>
              <a:rPr lang="en-GB" b="1" dirty="0">
                <a:solidFill>
                  <a:srgbClr val="FFC000"/>
                </a:solidFill>
              </a:rPr>
              <a:t>&gt; </a:t>
            </a:r>
            <a:r>
              <a:rPr lang="en-GB" b="1" dirty="0">
                <a:solidFill>
                  <a:schemeClr val="bg1"/>
                </a:solidFill>
              </a:rPr>
              <a:t>]</a:t>
            </a:r>
          </a:p>
          <a:p>
            <a:pPr algn="just"/>
            <a:r>
              <a:rPr lang="en-GB" b="1" dirty="0">
                <a:solidFill>
                  <a:schemeClr val="bg1"/>
                </a:solidFill>
              </a:rPr>
              <a:t>[WHEN NOT MATCHED [BY TARGET]</a:t>
            </a:r>
          </a:p>
          <a:p>
            <a:pPr algn="just"/>
            <a:r>
              <a:rPr lang="en-GB" b="1" dirty="0">
                <a:solidFill>
                  <a:schemeClr val="bg1"/>
                </a:solidFill>
              </a:rPr>
              <a:t>   THEN </a:t>
            </a:r>
            <a:r>
              <a:rPr lang="en-GB" b="1" dirty="0">
                <a:solidFill>
                  <a:srgbClr val="FFC000"/>
                </a:solidFill>
              </a:rPr>
              <a:t>&lt;</a:t>
            </a:r>
            <a:r>
              <a:rPr lang="en-GB" b="1" dirty="0" err="1">
                <a:solidFill>
                  <a:srgbClr val="FFC000"/>
                </a:solidFill>
              </a:rPr>
              <a:t>Einträge</a:t>
            </a:r>
            <a:r>
              <a:rPr lang="en-GB" b="1" dirty="0">
                <a:solidFill>
                  <a:srgbClr val="FFC000"/>
                </a:solidFill>
              </a:rPr>
              <a:t> </a:t>
            </a:r>
            <a:r>
              <a:rPr lang="en-GB" b="1" dirty="0" err="1">
                <a:solidFill>
                  <a:srgbClr val="FFC000"/>
                </a:solidFill>
              </a:rPr>
              <a:t>hinzufügen</a:t>
            </a:r>
            <a:r>
              <a:rPr lang="en-GB" b="1" dirty="0">
                <a:solidFill>
                  <a:srgbClr val="FFC000"/>
                </a:solidFill>
              </a:rPr>
              <a:t>&gt; </a:t>
            </a:r>
            <a:r>
              <a:rPr lang="en-GB" b="1" dirty="0">
                <a:solidFill>
                  <a:schemeClr val="bg1"/>
                </a:solidFill>
              </a:rPr>
              <a:t>]</a:t>
            </a:r>
          </a:p>
          <a:p>
            <a:pPr algn="just"/>
            <a:r>
              <a:rPr lang="en-GB" b="1" dirty="0">
                <a:solidFill>
                  <a:schemeClr val="bg1"/>
                </a:solidFill>
              </a:rPr>
              <a:t>[WHEN NOT MATCHED BY SOURCE</a:t>
            </a:r>
          </a:p>
          <a:p>
            <a:pPr algn="just"/>
            <a:r>
              <a:rPr lang="en-GB" b="1" dirty="0">
                <a:solidFill>
                  <a:schemeClr val="bg1"/>
                </a:solidFill>
              </a:rPr>
              <a:t>   THEN </a:t>
            </a:r>
            <a:r>
              <a:rPr lang="en-GB" b="1" dirty="0">
                <a:solidFill>
                  <a:srgbClr val="FFC000"/>
                </a:solidFill>
              </a:rPr>
              <a:t>&lt;</a:t>
            </a:r>
            <a:r>
              <a:rPr lang="en-GB" b="1" dirty="0" err="1">
                <a:solidFill>
                  <a:srgbClr val="FFC000"/>
                </a:solidFill>
              </a:rPr>
              <a:t>Einträge</a:t>
            </a:r>
            <a:r>
              <a:rPr lang="en-GB" b="1" dirty="0">
                <a:solidFill>
                  <a:srgbClr val="FFC000"/>
                </a:solidFill>
              </a:rPr>
              <a:t> </a:t>
            </a:r>
            <a:r>
              <a:rPr lang="en-GB" b="1" dirty="0" err="1">
                <a:solidFill>
                  <a:srgbClr val="FFC000"/>
                </a:solidFill>
              </a:rPr>
              <a:t>löschen</a:t>
            </a:r>
            <a:r>
              <a:rPr lang="en-GB" b="1" dirty="0">
                <a:solidFill>
                  <a:srgbClr val="FFC000"/>
                </a:solidFill>
              </a:rPr>
              <a:t>&gt; </a:t>
            </a:r>
            <a:r>
              <a:rPr lang="en-GB" b="1" dirty="0">
                <a:solidFill>
                  <a:schemeClr val="bg1"/>
                </a:solidFill>
              </a:rPr>
              <a:t>];</a:t>
            </a:r>
          </a:p>
        </p:txBody>
      </p:sp>
    </p:spTree>
    <p:extLst>
      <p:ext uri="{BB962C8B-B14F-4D97-AF65-F5344CB8AC3E}">
        <p14:creationId xmlns:p14="http://schemas.microsoft.com/office/powerpoint/2010/main" val="899369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normAutofit/>
          </a:bodyPr>
          <a:lstStyle/>
          <a:p>
            <a:r>
              <a:rPr lang="de-DE" b="1" dirty="0">
                <a:latin typeface="Arial" panose="020B0604020202020204" pitchFamily="34" charset="0"/>
                <a:cs typeface="Arial" panose="020B0604020202020204" pitchFamily="34" charset="0"/>
              </a:rPr>
              <a:t>4.2 </a:t>
            </a:r>
            <a:r>
              <a:rPr lang="de-DE" b="1" dirty="0"/>
              <a:t>Entwurf von SQL-Code für die Umsetzung von inkrementellem Laden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0" name="Textfeld 9">
            <a:extLst>
              <a:ext uri="{FF2B5EF4-FFF2-40B4-BE49-F238E27FC236}">
                <a16:creationId xmlns:a16="http://schemas.microsoft.com/office/drawing/2014/main" id="{687E72EF-46E4-9874-E03F-8BD9CB8720F0}"/>
              </a:ext>
            </a:extLst>
          </p:cNvPr>
          <p:cNvSpPr txBox="1"/>
          <p:nvPr/>
        </p:nvSpPr>
        <p:spPr>
          <a:xfrm>
            <a:off x="80513" y="1586305"/>
            <a:ext cx="12111488" cy="1354217"/>
          </a:xfrm>
          <a:prstGeom prst="rect">
            <a:avLst/>
          </a:prstGeom>
          <a:noFill/>
        </p:spPr>
        <p:txBody>
          <a:bodyPr wrap="square" rtlCol="0">
            <a:spAutoFit/>
          </a:bodyPr>
          <a:lstStyle/>
          <a:p>
            <a:r>
              <a:rPr lang="de-DE" sz="1600" dirty="0"/>
              <a:t>Ihre Aufgabe besteht nun darin einen MERGE Befehl zu schreiben, um ein inkrementelles Laden zwischen einer Quelldaten- und einer Zieldatentabelle zu ermöglichen. Der Befehl soll die drei Bedingungen aus </a:t>
            </a:r>
            <a:r>
              <a:rPr lang="de-DE" sz="1600" b="1" dirty="0"/>
              <a:t>Folie 3 </a:t>
            </a:r>
            <a:r>
              <a:rPr lang="de-DE" sz="1600" dirty="0"/>
              <a:t>erfüllen. Erstellen Sie hierfür zunächst die Tabellen </a:t>
            </a:r>
            <a:r>
              <a:rPr lang="de-DE" sz="1600" b="1" dirty="0" err="1"/>
              <a:t>CustomerSource</a:t>
            </a:r>
            <a:r>
              <a:rPr lang="de-DE" sz="1600" dirty="0"/>
              <a:t> und </a:t>
            </a:r>
            <a:r>
              <a:rPr lang="de-DE" sz="1600" b="1" dirty="0" err="1"/>
              <a:t>CustomerTarget</a:t>
            </a:r>
            <a:r>
              <a:rPr lang="de-DE" sz="1600" dirty="0"/>
              <a:t> in SSMS. Kopieren Sie dafür den unten beigefügten </a:t>
            </a:r>
            <a:r>
              <a:rPr lang="de-DE" sz="1600" b="1" dirty="0"/>
              <a:t>SQL-Code</a:t>
            </a:r>
            <a:r>
              <a:rPr lang="de-DE" sz="1600" dirty="0"/>
              <a:t>. Sie können den </a:t>
            </a:r>
            <a:r>
              <a:rPr lang="de-DE" sz="1600" b="1" dirty="0"/>
              <a:t>SQL-Code</a:t>
            </a:r>
            <a:r>
              <a:rPr lang="de-DE" sz="1600" dirty="0"/>
              <a:t> in SSMS ausführen, indem Sie auf </a:t>
            </a:r>
            <a:r>
              <a:rPr lang="de-DE" sz="1600" b="1" dirty="0"/>
              <a:t>Neue Abfrage </a:t>
            </a:r>
            <a:r>
              <a:rPr lang="de-DE" sz="1600" dirty="0"/>
              <a:t>drücken, anschließend den kopierten Code in dem </a:t>
            </a:r>
            <a:r>
              <a:rPr lang="de-DE" sz="1600" b="1" dirty="0"/>
              <a:t>Abfragefenster</a:t>
            </a:r>
            <a:r>
              <a:rPr lang="de-DE" sz="1600" dirty="0"/>
              <a:t> einfügen und zum Schluss auf </a:t>
            </a:r>
            <a:r>
              <a:rPr lang="de-DE" sz="1600" b="1" dirty="0"/>
              <a:t>Ausführen</a:t>
            </a:r>
            <a:r>
              <a:rPr lang="de-DE" sz="1600" dirty="0"/>
              <a:t> drücken</a:t>
            </a:r>
            <a:r>
              <a:rPr lang="de-DE" dirty="0"/>
              <a:t>.</a:t>
            </a:r>
            <a:endParaRPr lang="en-GB" dirty="0"/>
          </a:p>
        </p:txBody>
      </p:sp>
      <p:sp>
        <p:nvSpPr>
          <p:cNvPr id="11" name="Rechteck 10">
            <a:extLst>
              <a:ext uri="{FF2B5EF4-FFF2-40B4-BE49-F238E27FC236}">
                <a16:creationId xmlns:a16="http://schemas.microsoft.com/office/drawing/2014/main" id="{BC56DCED-1755-3141-E787-B3AC4AA154E4}"/>
              </a:ext>
            </a:extLst>
          </p:cNvPr>
          <p:cNvSpPr/>
          <p:nvPr/>
        </p:nvSpPr>
        <p:spPr>
          <a:xfrm>
            <a:off x="223568" y="3063635"/>
            <a:ext cx="3615906" cy="308849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900" dirty="0">
                <a:solidFill>
                  <a:schemeClr val="bg1"/>
                </a:solidFill>
              </a:rPr>
              <a:t>SET ANSI_NULLS ON</a:t>
            </a:r>
          </a:p>
          <a:p>
            <a:r>
              <a:rPr lang="de-DE" sz="900" dirty="0">
                <a:solidFill>
                  <a:schemeClr val="bg1"/>
                </a:solidFill>
              </a:rPr>
              <a:t>GO</a:t>
            </a:r>
          </a:p>
          <a:p>
            <a:endParaRPr lang="de-DE" sz="900" dirty="0">
              <a:solidFill>
                <a:schemeClr val="bg1"/>
              </a:solidFill>
            </a:endParaRPr>
          </a:p>
          <a:p>
            <a:r>
              <a:rPr lang="de-DE" sz="900" dirty="0">
                <a:solidFill>
                  <a:schemeClr val="bg1"/>
                </a:solidFill>
              </a:rPr>
              <a:t>SET QUOTED_IDENTIFIER ON</a:t>
            </a:r>
          </a:p>
          <a:p>
            <a:r>
              <a:rPr lang="de-DE" sz="900" dirty="0">
                <a:solidFill>
                  <a:schemeClr val="bg1"/>
                </a:solidFill>
              </a:rPr>
              <a:t>GO</a:t>
            </a:r>
          </a:p>
          <a:p>
            <a:endParaRPr lang="de-DE" sz="900" dirty="0">
              <a:solidFill>
                <a:schemeClr val="bg1"/>
              </a:solidFill>
            </a:endParaRPr>
          </a:p>
          <a:p>
            <a:r>
              <a:rPr lang="de-DE" sz="900" dirty="0">
                <a:solidFill>
                  <a:schemeClr val="bg1"/>
                </a:solidFill>
              </a:rPr>
              <a:t>CREATE TABLE [dbo].[</a:t>
            </a:r>
            <a:r>
              <a:rPr lang="de-DE" sz="900" dirty="0" err="1">
                <a:solidFill>
                  <a:schemeClr val="bg1"/>
                </a:solidFill>
              </a:rPr>
              <a:t>CustomerSource</a:t>
            </a:r>
            <a:r>
              <a:rPr lang="de-DE" sz="900" dirty="0">
                <a:solidFill>
                  <a:schemeClr val="bg1"/>
                </a:solidFill>
              </a:rPr>
              <a:t>](</a:t>
            </a:r>
          </a:p>
          <a:p>
            <a:r>
              <a:rPr lang="de-DE" sz="900" dirty="0">
                <a:solidFill>
                  <a:schemeClr val="bg1"/>
                </a:solidFill>
              </a:rPr>
              <a:t>	[</a:t>
            </a:r>
            <a:r>
              <a:rPr lang="de-DE" sz="900" dirty="0" err="1">
                <a:solidFill>
                  <a:schemeClr val="bg1"/>
                </a:solidFill>
              </a:rPr>
              <a:t>CustomerId</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a:t>
            </a:r>
            <a:r>
              <a:rPr lang="de-DE" sz="900" dirty="0" err="1">
                <a:solidFill>
                  <a:schemeClr val="bg1"/>
                </a:solidFill>
              </a:rPr>
              <a:t>FirstName</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a:t>
            </a:r>
            <a:r>
              <a:rPr lang="de-DE" sz="900" dirty="0" err="1">
                <a:solidFill>
                  <a:schemeClr val="bg1"/>
                </a:solidFill>
              </a:rPr>
              <a:t>LastName</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[Company]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a:t>
            </a:r>
            <a:r>
              <a:rPr lang="de-DE" sz="900" dirty="0" err="1">
                <a:solidFill>
                  <a:schemeClr val="bg1"/>
                </a:solidFill>
              </a:rPr>
              <a:t>Address</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[City]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[State]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[Country]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a:t>
            </a:r>
            <a:r>
              <a:rPr lang="de-DE" sz="900" dirty="0" err="1">
                <a:solidFill>
                  <a:schemeClr val="bg1"/>
                </a:solidFill>
              </a:rPr>
              <a:t>PostalCode</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[Phone]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[Fax]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[Email]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a:t>
            </a:r>
            <a:r>
              <a:rPr lang="de-DE" sz="900" dirty="0" err="1">
                <a:solidFill>
                  <a:schemeClr val="bg1"/>
                </a:solidFill>
              </a:rPr>
              <a:t>SupportRepId</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ON [PRIMARY] TEXTIMAGE_ON [PRIMARY]</a:t>
            </a:r>
          </a:p>
          <a:p>
            <a:r>
              <a:rPr lang="de-DE" sz="900" dirty="0">
                <a:solidFill>
                  <a:schemeClr val="bg1"/>
                </a:solidFill>
              </a:rPr>
              <a:t>GO</a:t>
            </a:r>
            <a:endParaRPr lang="en-GB" sz="900" dirty="0">
              <a:solidFill>
                <a:schemeClr val="bg1"/>
              </a:solidFill>
            </a:endParaRPr>
          </a:p>
        </p:txBody>
      </p:sp>
      <p:sp>
        <p:nvSpPr>
          <p:cNvPr id="12" name="Rechteck 11">
            <a:extLst>
              <a:ext uri="{FF2B5EF4-FFF2-40B4-BE49-F238E27FC236}">
                <a16:creationId xmlns:a16="http://schemas.microsoft.com/office/drawing/2014/main" id="{6EEC3757-D43B-2AEC-1F8A-F3BA56CF806F}"/>
              </a:ext>
            </a:extLst>
          </p:cNvPr>
          <p:cNvSpPr/>
          <p:nvPr/>
        </p:nvSpPr>
        <p:spPr>
          <a:xfrm>
            <a:off x="4288047" y="3063634"/>
            <a:ext cx="3615906" cy="308849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900" dirty="0">
                <a:solidFill>
                  <a:schemeClr val="bg1"/>
                </a:solidFill>
              </a:rPr>
              <a:t>SET ANSI_NULLS ON</a:t>
            </a:r>
          </a:p>
          <a:p>
            <a:r>
              <a:rPr lang="de-DE" sz="900" dirty="0">
                <a:solidFill>
                  <a:schemeClr val="bg1"/>
                </a:solidFill>
              </a:rPr>
              <a:t>GO</a:t>
            </a:r>
          </a:p>
          <a:p>
            <a:endParaRPr lang="de-DE" sz="900" dirty="0">
              <a:solidFill>
                <a:schemeClr val="bg1"/>
              </a:solidFill>
            </a:endParaRPr>
          </a:p>
          <a:p>
            <a:r>
              <a:rPr lang="de-DE" sz="900" dirty="0">
                <a:solidFill>
                  <a:schemeClr val="bg1"/>
                </a:solidFill>
              </a:rPr>
              <a:t>SET QUOTED_IDENTIFIER ON</a:t>
            </a:r>
          </a:p>
          <a:p>
            <a:r>
              <a:rPr lang="de-DE" sz="900" dirty="0">
                <a:solidFill>
                  <a:schemeClr val="bg1"/>
                </a:solidFill>
              </a:rPr>
              <a:t>GO</a:t>
            </a:r>
          </a:p>
          <a:p>
            <a:endParaRPr lang="de-DE" sz="900" dirty="0">
              <a:solidFill>
                <a:schemeClr val="bg1"/>
              </a:solidFill>
            </a:endParaRPr>
          </a:p>
          <a:p>
            <a:r>
              <a:rPr lang="de-DE" sz="900" dirty="0">
                <a:solidFill>
                  <a:schemeClr val="bg1"/>
                </a:solidFill>
              </a:rPr>
              <a:t>CREATE TABLE [dbo].[</a:t>
            </a:r>
            <a:r>
              <a:rPr lang="de-DE" sz="900" dirty="0" err="1">
                <a:solidFill>
                  <a:schemeClr val="bg1"/>
                </a:solidFill>
              </a:rPr>
              <a:t>CustomerTarget</a:t>
            </a:r>
            <a:r>
              <a:rPr lang="de-DE" sz="900" dirty="0">
                <a:solidFill>
                  <a:schemeClr val="bg1"/>
                </a:solidFill>
              </a:rPr>
              <a:t>](</a:t>
            </a:r>
          </a:p>
          <a:p>
            <a:r>
              <a:rPr lang="de-DE" sz="900" dirty="0">
                <a:solidFill>
                  <a:schemeClr val="bg1"/>
                </a:solidFill>
              </a:rPr>
              <a:t>	[</a:t>
            </a:r>
            <a:r>
              <a:rPr lang="de-DE" sz="900" dirty="0" err="1">
                <a:solidFill>
                  <a:schemeClr val="bg1"/>
                </a:solidFill>
              </a:rPr>
              <a:t>CustomerId</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a:t>
            </a:r>
            <a:r>
              <a:rPr lang="de-DE" sz="900" dirty="0" err="1">
                <a:solidFill>
                  <a:schemeClr val="bg1"/>
                </a:solidFill>
              </a:rPr>
              <a:t>FirstName</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a:t>
            </a:r>
            <a:r>
              <a:rPr lang="de-DE" sz="900" dirty="0" err="1">
                <a:solidFill>
                  <a:schemeClr val="bg1"/>
                </a:solidFill>
              </a:rPr>
              <a:t>LastName</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[Company]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a:t>
            </a:r>
            <a:r>
              <a:rPr lang="de-DE" sz="900" dirty="0" err="1">
                <a:solidFill>
                  <a:schemeClr val="bg1"/>
                </a:solidFill>
              </a:rPr>
              <a:t>Address</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[City]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[State]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[Country]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a:t>
            </a:r>
            <a:r>
              <a:rPr lang="de-DE" sz="900" dirty="0" err="1">
                <a:solidFill>
                  <a:schemeClr val="bg1"/>
                </a:solidFill>
              </a:rPr>
              <a:t>PostalCode</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[Phone]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[Fax]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[Email]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a:t>
            </a:r>
            <a:r>
              <a:rPr lang="de-DE" sz="900" dirty="0" err="1">
                <a:solidFill>
                  <a:schemeClr val="bg1"/>
                </a:solidFill>
              </a:rPr>
              <a:t>SupportRepId</a:t>
            </a:r>
            <a:r>
              <a:rPr lang="de-DE" sz="900" dirty="0">
                <a:solidFill>
                  <a:schemeClr val="bg1"/>
                </a:solidFill>
              </a:rPr>
              <a:t>] [</a:t>
            </a:r>
            <a:r>
              <a:rPr lang="de-DE" sz="900" dirty="0" err="1">
                <a:solidFill>
                  <a:schemeClr val="bg1"/>
                </a:solidFill>
              </a:rPr>
              <a:t>nvarchar</a:t>
            </a:r>
            <a:r>
              <a:rPr lang="de-DE" sz="900" dirty="0">
                <a:solidFill>
                  <a:schemeClr val="bg1"/>
                </a:solidFill>
              </a:rPr>
              <a:t>](</a:t>
            </a:r>
            <a:r>
              <a:rPr lang="de-DE" sz="900" dirty="0" err="1">
                <a:solidFill>
                  <a:schemeClr val="bg1"/>
                </a:solidFill>
              </a:rPr>
              <a:t>max</a:t>
            </a:r>
            <a:r>
              <a:rPr lang="de-DE" sz="900" dirty="0">
                <a:solidFill>
                  <a:schemeClr val="bg1"/>
                </a:solidFill>
              </a:rPr>
              <a:t>) NULL</a:t>
            </a:r>
          </a:p>
          <a:p>
            <a:r>
              <a:rPr lang="de-DE" sz="900" dirty="0">
                <a:solidFill>
                  <a:schemeClr val="bg1"/>
                </a:solidFill>
              </a:rPr>
              <a:t>) ON [PRIMARY] TEXTIMAGE_ON [PRIMARY]</a:t>
            </a:r>
          </a:p>
          <a:p>
            <a:r>
              <a:rPr lang="de-DE" sz="900" dirty="0">
                <a:solidFill>
                  <a:schemeClr val="bg1"/>
                </a:solidFill>
              </a:rPr>
              <a:t>GO</a:t>
            </a:r>
            <a:endParaRPr lang="en-GB" sz="900" dirty="0">
              <a:solidFill>
                <a:schemeClr val="bg1"/>
              </a:solidFill>
            </a:endParaRPr>
          </a:p>
        </p:txBody>
      </p:sp>
      <p:pic>
        <p:nvPicPr>
          <p:cNvPr id="14" name="Grafik 13">
            <a:extLst>
              <a:ext uri="{FF2B5EF4-FFF2-40B4-BE49-F238E27FC236}">
                <a16:creationId xmlns:a16="http://schemas.microsoft.com/office/drawing/2014/main" id="{14E35DCC-5EE2-57C3-348F-145D6603D3C8}"/>
              </a:ext>
            </a:extLst>
          </p:cNvPr>
          <p:cNvPicPr>
            <a:picLocks noChangeAspect="1"/>
          </p:cNvPicPr>
          <p:nvPr/>
        </p:nvPicPr>
        <p:blipFill>
          <a:blip r:embed="rId2"/>
          <a:stretch>
            <a:fillRect/>
          </a:stretch>
        </p:blipFill>
        <p:spPr>
          <a:xfrm>
            <a:off x="8133991" y="3131328"/>
            <a:ext cx="3615905" cy="2894032"/>
          </a:xfrm>
          <a:prstGeom prst="rect">
            <a:avLst/>
          </a:prstGeom>
        </p:spPr>
      </p:pic>
      <p:sp>
        <p:nvSpPr>
          <p:cNvPr id="15" name="Rechteck 14">
            <a:extLst>
              <a:ext uri="{FF2B5EF4-FFF2-40B4-BE49-F238E27FC236}">
                <a16:creationId xmlns:a16="http://schemas.microsoft.com/office/drawing/2014/main" id="{6AA1737C-7C6A-A383-C5A7-BBF4EF1A9BB5}"/>
              </a:ext>
            </a:extLst>
          </p:cNvPr>
          <p:cNvSpPr/>
          <p:nvPr/>
        </p:nvSpPr>
        <p:spPr>
          <a:xfrm>
            <a:off x="8153399" y="3131327"/>
            <a:ext cx="889939"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BA868485-5B03-8C08-8F13-84D57DB3E27D}"/>
              </a:ext>
            </a:extLst>
          </p:cNvPr>
          <p:cNvSpPr/>
          <p:nvPr/>
        </p:nvSpPr>
        <p:spPr>
          <a:xfrm>
            <a:off x="9941943" y="3999719"/>
            <a:ext cx="1807953" cy="202564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A54747B3-BFCF-91B7-535A-569CC9B5F542}"/>
              </a:ext>
            </a:extLst>
          </p:cNvPr>
          <p:cNvSpPr/>
          <p:nvPr/>
        </p:nvSpPr>
        <p:spPr>
          <a:xfrm>
            <a:off x="8172807" y="3493698"/>
            <a:ext cx="889939" cy="26329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18392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a:t>
            </a:r>
            <a:r>
              <a:rPr lang="de-DE" b="1" dirty="0"/>
              <a:t>Entwurf von SQL-Code für die Umsetzung von inkrementellem Laden </a:t>
            </a:r>
            <a:r>
              <a:rPr lang="de-DE" b="1" dirty="0">
                <a:latin typeface="Arial" panose="020B0604020202020204" pitchFamily="34" charset="0"/>
                <a:cs typeface="Arial" panose="020B0604020202020204" pitchFamily="34" charset="0"/>
              </a:rPr>
              <a:t>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F7915440-7AB1-A8A7-7119-0CCE4B16FAB0}"/>
              </a:ext>
            </a:extLst>
          </p:cNvPr>
          <p:cNvPicPr>
            <a:picLocks noChangeAspect="1"/>
          </p:cNvPicPr>
          <p:nvPr/>
        </p:nvPicPr>
        <p:blipFill>
          <a:blip r:embed="rId2"/>
          <a:stretch>
            <a:fillRect/>
          </a:stretch>
        </p:blipFill>
        <p:spPr>
          <a:xfrm>
            <a:off x="1765303" y="2677915"/>
            <a:ext cx="2105319" cy="1543265"/>
          </a:xfrm>
          <a:prstGeom prst="rect">
            <a:avLst/>
          </a:prstGeom>
        </p:spPr>
      </p:pic>
      <p:sp>
        <p:nvSpPr>
          <p:cNvPr id="10" name="Textfeld 9">
            <a:extLst>
              <a:ext uri="{FF2B5EF4-FFF2-40B4-BE49-F238E27FC236}">
                <a16:creationId xmlns:a16="http://schemas.microsoft.com/office/drawing/2014/main" id="{EF909B11-AFEF-B181-3576-9BED89800345}"/>
              </a:ext>
            </a:extLst>
          </p:cNvPr>
          <p:cNvSpPr txBox="1"/>
          <p:nvPr/>
        </p:nvSpPr>
        <p:spPr>
          <a:xfrm>
            <a:off x="562155" y="2344795"/>
            <a:ext cx="1396042" cy="369332"/>
          </a:xfrm>
          <a:prstGeom prst="rect">
            <a:avLst/>
          </a:prstGeom>
          <a:noFill/>
        </p:spPr>
        <p:txBody>
          <a:bodyPr wrap="square" rtlCol="0">
            <a:spAutoFit/>
          </a:bodyPr>
          <a:lstStyle/>
          <a:p>
            <a:r>
              <a:rPr lang="de-DE" b="1" dirty="0"/>
              <a:t>Ergebnis:</a:t>
            </a:r>
            <a:endParaRPr lang="en-GB" b="1" dirty="0"/>
          </a:p>
        </p:txBody>
      </p:sp>
      <p:sp>
        <p:nvSpPr>
          <p:cNvPr id="11" name="Rechteck 10">
            <a:extLst>
              <a:ext uri="{FF2B5EF4-FFF2-40B4-BE49-F238E27FC236}">
                <a16:creationId xmlns:a16="http://schemas.microsoft.com/office/drawing/2014/main" id="{33E53271-76AE-660F-63F6-3C8ABFF6D805}"/>
              </a:ext>
            </a:extLst>
          </p:cNvPr>
          <p:cNvSpPr/>
          <p:nvPr/>
        </p:nvSpPr>
        <p:spPr>
          <a:xfrm>
            <a:off x="2089040" y="3717956"/>
            <a:ext cx="1583657"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8157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a:t>
            </a:r>
            <a:r>
              <a:rPr lang="de-DE" b="1" dirty="0"/>
              <a:t>Entwurf von SQL-Code für die Umsetzung von inkrementellem Laden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418F62AD-88DB-5F97-964B-D766E79C24F5}"/>
              </a:ext>
            </a:extLst>
          </p:cNvPr>
          <p:cNvSpPr txBox="1"/>
          <p:nvPr/>
        </p:nvSpPr>
        <p:spPr>
          <a:xfrm>
            <a:off x="217097" y="1708030"/>
            <a:ext cx="11894389" cy="3139321"/>
          </a:xfrm>
          <a:prstGeom prst="rect">
            <a:avLst/>
          </a:prstGeom>
          <a:noFill/>
        </p:spPr>
        <p:txBody>
          <a:bodyPr wrap="square" rtlCol="0">
            <a:spAutoFit/>
          </a:bodyPr>
          <a:lstStyle/>
          <a:p>
            <a:r>
              <a:rPr lang="de-DE" dirty="0"/>
              <a:t>Nutzen Sie anschließend das Template aus </a:t>
            </a:r>
            <a:r>
              <a:rPr lang="de-DE" b="1" dirty="0"/>
              <a:t>Folie 12</a:t>
            </a:r>
            <a:r>
              <a:rPr lang="de-DE" dirty="0"/>
              <a:t>, um einen MERGE Befehl zu schreiben, der die Tabellen </a:t>
            </a:r>
            <a:r>
              <a:rPr lang="de-DE" b="1" dirty="0" err="1"/>
              <a:t>CustomerSource</a:t>
            </a:r>
            <a:r>
              <a:rPr lang="de-DE" dirty="0"/>
              <a:t> und </a:t>
            </a:r>
            <a:r>
              <a:rPr lang="de-DE" b="1" dirty="0" err="1"/>
              <a:t>CustomerTarget</a:t>
            </a:r>
            <a:r>
              <a:rPr lang="de-DE" dirty="0"/>
              <a:t> miteinander vergleicht. Überlegen Sie welche Spalten miteinander verglichen werden müssen, um ein inkrementelles Laden zu ermöglichen. </a:t>
            </a:r>
          </a:p>
          <a:p>
            <a:endParaRPr lang="de-DE" dirty="0"/>
          </a:p>
          <a:p>
            <a:endParaRPr lang="de-DE" dirty="0"/>
          </a:p>
          <a:p>
            <a:endParaRPr lang="de-DE" dirty="0"/>
          </a:p>
          <a:p>
            <a:r>
              <a:rPr lang="de-DE" b="1" dirty="0"/>
              <a:t>Anbei einige Tipps: </a:t>
            </a:r>
          </a:p>
          <a:p>
            <a:pPr marL="742950" lvl="1" indent="-285750">
              <a:buFont typeface="Arial" panose="020B0604020202020204" pitchFamily="34" charset="0"/>
              <a:buChar char="•"/>
            </a:pPr>
            <a:r>
              <a:rPr lang="de-DE" dirty="0"/>
              <a:t>Schauen Sie sich speziell die (SQL) Syntax von dem </a:t>
            </a:r>
            <a:r>
              <a:rPr lang="de-DE" b="1" dirty="0"/>
              <a:t>UPDATE</a:t>
            </a:r>
            <a:r>
              <a:rPr lang="de-DE" dirty="0"/>
              <a:t>, </a:t>
            </a:r>
            <a:r>
              <a:rPr lang="de-DE" b="1" dirty="0"/>
              <a:t>INSERT</a:t>
            </a:r>
            <a:r>
              <a:rPr lang="de-DE" dirty="0"/>
              <a:t> und </a:t>
            </a:r>
            <a:r>
              <a:rPr lang="de-DE" b="1" dirty="0"/>
              <a:t>DELETE</a:t>
            </a:r>
            <a:r>
              <a:rPr lang="de-DE" dirty="0"/>
              <a:t> Operator an. </a:t>
            </a:r>
          </a:p>
          <a:p>
            <a:pPr marL="742950" lvl="1" indent="-285750">
              <a:buFont typeface="Arial" panose="020B0604020202020204" pitchFamily="34" charset="0"/>
              <a:buChar char="•"/>
            </a:pPr>
            <a:r>
              <a:rPr lang="de-DE" dirty="0"/>
              <a:t>Beachten Sie jede Spalte beim </a:t>
            </a:r>
            <a:r>
              <a:rPr lang="de-DE" b="1" dirty="0"/>
              <a:t>Einfügen</a:t>
            </a:r>
            <a:r>
              <a:rPr lang="de-DE" dirty="0"/>
              <a:t>, </a:t>
            </a:r>
            <a:r>
              <a:rPr lang="de-DE" b="1" dirty="0"/>
              <a:t>Aktualisieren</a:t>
            </a:r>
            <a:r>
              <a:rPr lang="de-DE" dirty="0"/>
              <a:t> oder </a:t>
            </a:r>
            <a:r>
              <a:rPr lang="de-DE" b="1" dirty="0"/>
              <a:t>Löschen.</a:t>
            </a:r>
          </a:p>
          <a:p>
            <a:pPr marL="742950" lvl="1" indent="-285750">
              <a:buFont typeface="Arial" panose="020B0604020202020204" pitchFamily="34" charset="0"/>
              <a:buChar char="•"/>
            </a:pPr>
            <a:r>
              <a:rPr lang="de-DE" dirty="0"/>
              <a:t>Schauen Sie sich die Tabellenstruktur von </a:t>
            </a:r>
            <a:r>
              <a:rPr lang="de-DE" b="1" dirty="0" err="1"/>
              <a:t>CustomerSource</a:t>
            </a:r>
            <a:r>
              <a:rPr lang="de-DE" dirty="0"/>
              <a:t> und </a:t>
            </a:r>
            <a:r>
              <a:rPr lang="de-DE" b="1" dirty="0" err="1"/>
              <a:t>CustomerTarget</a:t>
            </a:r>
            <a:r>
              <a:rPr lang="de-DE" dirty="0"/>
              <a:t> an.</a:t>
            </a:r>
          </a:p>
          <a:p>
            <a:pPr marL="742950" lvl="1" indent="-285750">
              <a:buFont typeface="Arial" panose="020B0604020202020204" pitchFamily="34" charset="0"/>
              <a:buChar char="•"/>
            </a:pPr>
            <a:r>
              <a:rPr lang="de-DE" dirty="0"/>
              <a:t>Lesen Sie sich den Artikel aus </a:t>
            </a:r>
            <a:r>
              <a:rPr lang="de-DE" b="1" dirty="0"/>
              <a:t>Folie 12 </a:t>
            </a:r>
            <a:r>
              <a:rPr lang="de-DE" dirty="0"/>
              <a:t>durch.</a:t>
            </a:r>
            <a:endParaRPr lang="en-GB" dirty="0"/>
          </a:p>
        </p:txBody>
      </p:sp>
    </p:spTree>
    <p:extLst>
      <p:ext uri="{BB962C8B-B14F-4D97-AF65-F5344CB8AC3E}">
        <p14:creationId xmlns:p14="http://schemas.microsoft.com/office/powerpoint/2010/main" val="799082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4.2 </a:t>
            </a:r>
            <a:r>
              <a:rPr lang="de-DE" b="1" dirty="0"/>
              <a:t>Entwurf von SQL-Code für die Umsetzung von inkrementellem Laden </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CB123A65-8798-08C2-9151-01AEAA88B511}"/>
              </a:ext>
            </a:extLst>
          </p:cNvPr>
          <p:cNvSpPr txBox="1"/>
          <p:nvPr/>
        </p:nvSpPr>
        <p:spPr>
          <a:xfrm>
            <a:off x="217097" y="2225182"/>
            <a:ext cx="2396707" cy="400110"/>
          </a:xfrm>
          <a:prstGeom prst="rect">
            <a:avLst/>
          </a:prstGeom>
          <a:noFill/>
        </p:spPr>
        <p:txBody>
          <a:bodyPr wrap="square" rtlCol="0">
            <a:spAutoFit/>
          </a:bodyPr>
          <a:lstStyle/>
          <a:p>
            <a:r>
              <a:rPr lang="de-DE" sz="2000" b="1" dirty="0"/>
              <a:t>Lösung:</a:t>
            </a:r>
            <a:endParaRPr lang="en-GB" sz="2000" b="1" dirty="0"/>
          </a:p>
        </p:txBody>
      </p:sp>
    </p:spTree>
    <p:extLst>
      <p:ext uri="{BB962C8B-B14F-4D97-AF65-F5344CB8AC3E}">
        <p14:creationId xmlns:p14="http://schemas.microsoft.com/office/powerpoint/2010/main" val="1582608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748415"/>
            <a:ext cx="914400" cy="914400"/>
          </a:xfrm>
          <a:prstGeom prst="rect">
            <a:avLst/>
          </a:prstGeom>
        </p:spPr>
      </p:pic>
      <p:pic>
        <p:nvPicPr>
          <p:cNvPr id="12" name="Grafik 11" descr="Kontrollkästchen aktiviert mit einfarbiger Füllung">
            <a:extLst>
              <a:ext uri="{FF2B5EF4-FFF2-40B4-BE49-F238E27FC236}">
                <a16:creationId xmlns:a16="http://schemas.microsoft.com/office/drawing/2014/main" id="{E5D44A89-A79B-233B-3FB5-52D7977346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510708"/>
            <a:ext cx="914400" cy="9144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Prinzip des inkrementellen Ladens verstehen. </a:t>
            </a:r>
            <a:endParaRPr lang="en-GB" sz="2800" dirty="0">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430F7814-6EBC-20A0-E064-256B2E848A45}"/>
              </a:ext>
            </a:extLst>
          </p:cNvPr>
          <p:cNvSpPr txBox="1"/>
          <p:nvPr/>
        </p:nvSpPr>
        <p:spPr>
          <a:xfrm>
            <a:off x="1602509" y="2557526"/>
            <a:ext cx="9638146" cy="954107"/>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Basierend auf einem Template, eigenen SQL-Code entwerfen, der einen inkrementellen Datenfluss umsetzt.</a:t>
            </a:r>
            <a:endParaRPr lang="en-GB" sz="2800" dirty="0">
              <a:latin typeface="Arial" panose="020B0604020202020204" pitchFamily="34" charset="0"/>
              <a:cs typeface="Arial" panose="020B0604020202020204" pitchFamily="34" charset="0"/>
            </a:endParaRPr>
          </a:p>
        </p:txBody>
      </p:sp>
      <p:pic>
        <p:nvPicPr>
          <p:cNvPr id="23" name="Grafik 22" descr="Kontrollkästchen aktiviert mit einfarbiger Füllung">
            <a:extLst>
              <a:ext uri="{FF2B5EF4-FFF2-40B4-BE49-F238E27FC236}">
                <a16:creationId xmlns:a16="http://schemas.microsoft.com/office/drawing/2014/main" id="{A0A0C9C2-1487-C3F9-46D3-E2B2B129AB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3565638"/>
            <a:ext cx="914400" cy="914400"/>
          </a:xfrm>
          <a:prstGeom prst="rect">
            <a:avLst/>
          </a:prstGeom>
        </p:spPr>
      </p:pic>
      <p:sp>
        <p:nvSpPr>
          <p:cNvPr id="24" name="Textfeld 23">
            <a:extLst>
              <a:ext uri="{FF2B5EF4-FFF2-40B4-BE49-F238E27FC236}">
                <a16:creationId xmlns:a16="http://schemas.microsoft.com/office/drawing/2014/main" id="{DF5946A1-EBDD-025A-2F36-28A525A9DEF5}"/>
              </a:ext>
            </a:extLst>
          </p:cNvPr>
          <p:cNvSpPr txBox="1"/>
          <p:nvPr/>
        </p:nvSpPr>
        <p:spPr>
          <a:xfrm>
            <a:off x="1602509" y="3624056"/>
            <a:ext cx="9638146" cy="1384995"/>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Erstellung, Einrichtung und Implementierung einer Azure Data Factory Pipeline zur Umsetzung des inkrementellen Ladens mit Hilfe des SQL-Codes.</a:t>
            </a:r>
            <a:endParaRPr lang="en-GB" sz="2800" dirty="0">
              <a:latin typeface="Arial" panose="020B0604020202020204" pitchFamily="34" charset="0"/>
              <a:cs typeface="Arial" panose="020B0604020202020204" pitchFamily="34" charset="0"/>
            </a:endParaRPr>
          </a:p>
        </p:txBody>
      </p:sp>
      <p:pic>
        <p:nvPicPr>
          <p:cNvPr id="25" name="Grafik 24" descr="Kontrollkästchen aktiviert mit einfarbiger Füllung">
            <a:extLst>
              <a:ext uri="{FF2B5EF4-FFF2-40B4-BE49-F238E27FC236}">
                <a16:creationId xmlns:a16="http://schemas.microsoft.com/office/drawing/2014/main" id="{A9F010C0-9144-037A-2A59-ECA5B3FB90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5159944"/>
            <a:ext cx="914400" cy="914400"/>
          </a:xfrm>
          <a:prstGeom prst="rect">
            <a:avLst/>
          </a:prstGeom>
        </p:spPr>
      </p:pic>
      <p:sp>
        <p:nvSpPr>
          <p:cNvPr id="26" name="Textfeld 25">
            <a:extLst>
              <a:ext uri="{FF2B5EF4-FFF2-40B4-BE49-F238E27FC236}">
                <a16:creationId xmlns:a16="http://schemas.microsoft.com/office/drawing/2014/main" id="{FFFD0031-0EDC-CEBA-D413-546671A72F19}"/>
              </a:ext>
            </a:extLst>
          </p:cNvPr>
          <p:cNvSpPr txBox="1"/>
          <p:nvPr/>
        </p:nvSpPr>
        <p:spPr>
          <a:xfrm>
            <a:off x="1602509" y="5325772"/>
            <a:ext cx="9638146"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Die Azure Data Factory mit GitHub verknüpfen.</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1856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normAutofit/>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39204E0E-0964-8C2F-5B7B-756C5A7672AA}"/>
              </a:ext>
            </a:extLst>
          </p:cNvPr>
          <p:cNvSpPr txBox="1"/>
          <p:nvPr/>
        </p:nvSpPr>
        <p:spPr>
          <a:xfrm>
            <a:off x="241540" y="1837426"/>
            <a:ext cx="5408762" cy="4247317"/>
          </a:xfrm>
          <a:prstGeom prst="rect">
            <a:avLst/>
          </a:prstGeom>
          <a:noFill/>
        </p:spPr>
        <p:txBody>
          <a:bodyPr wrap="square" rtlCol="0">
            <a:spAutoFit/>
          </a:bodyPr>
          <a:lstStyle/>
          <a:p>
            <a:r>
              <a:rPr lang="de-DE" dirty="0"/>
              <a:t>In dieser Aufgabe geht es darum, den zuvor definierten SQL-Befehl für die drei Fälle (</a:t>
            </a:r>
            <a:r>
              <a:rPr lang="de-DE" b="1" dirty="0"/>
              <a:t>Neue Einträge hinzufügen</a:t>
            </a:r>
            <a:r>
              <a:rPr lang="de-DE" dirty="0"/>
              <a:t>, </a:t>
            </a:r>
            <a:r>
              <a:rPr lang="de-DE" b="1" dirty="0"/>
              <a:t>alte Einträge aktualisieren</a:t>
            </a:r>
            <a:r>
              <a:rPr lang="de-DE" dirty="0"/>
              <a:t>, </a:t>
            </a:r>
            <a:r>
              <a:rPr lang="de-DE" b="1" dirty="0"/>
              <a:t>nicht mehr vorhandene Einträge löschen</a:t>
            </a:r>
            <a:r>
              <a:rPr lang="de-DE" dirty="0"/>
              <a:t>) zu testen. Dafür soll eine Azure Data Factory Pipeline verwendet werden. Um die Pipeline Schrittweise aufzubauen, befolgen Sie die folgenden Schritte:</a:t>
            </a:r>
          </a:p>
          <a:p>
            <a:pPr marL="800100" lvl="1" indent="-342900">
              <a:buFont typeface="+mj-lt"/>
              <a:buAutoNum type="arabicPeriod"/>
            </a:pPr>
            <a:r>
              <a:rPr lang="de-DE" dirty="0"/>
              <a:t>Melden Sie sich unter </a:t>
            </a:r>
            <a:r>
              <a:rPr lang="de-DE" dirty="0">
                <a:hlinkClick r:id="rId2"/>
              </a:rPr>
              <a:t>https://portal.azure.com/</a:t>
            </a:r>
            <a:r>
              <a:rPr lang="de-DE" dirty="0"/>
              <a:t> mit ihren Zugangsdaten an.</a:t>
            </a:r>
          </a:p>
          <a:p>
            <a:pPr marL="800100" lvl="1" indent="-342900">
              <a:buFont typeface="+mj-lt"/>
              <a:buAutoNum type="arabicPeriod"/>
            </a:pPr>
            <a:r>
              <a:rPr lang="de-DE" dirty="0"/>
              <a:t>Geben Sie in die Suchleiste </a:t>
            </a:r>
            <a:r>
              <a:rPr lang="de-DE" b="1" dirty="0"/>
              <a:t>Data </a:t>
            </a:r>
            <a:r>
              <a:rPr lang="de-DE" b="1" dirty="0" err="1"/>
              <a:t>Factorys</a:t>
            </a:r>
            <a:r>
              <a:rPr lang="de-DE" b="1" dirty="0"/>
              <a:t> </a:t>
            </a:r>
            <a:r>
              <a:rPr lang="de-DE" dirty="0"/>
              <a:t>ein und drücken Sie auf das </a:t>
            </a:r>
            <a:r>
              <a:rPr lang="de-DE" b="1" dirty="0"/>
              <a:t>markierte Symbol</a:t>
            </a:r>
            <a:r>
              <a:rPr lang="de-DE" dirty="0"/>
              <a:t>. </a:t>
            </a:r>
          </a:p>
          <a:p>
            <a:pPr marL="800100" lvl="1" indent="-342900">
              <a:buFont typeface="+mj-lt"/>
              <a:buAutoNum type="arabicPeriod"/>
            </a:pPr>
            <a:r>
              <a:rPr lang="de-DE" dirty="0"/>
              <a:t>Klicken Sie auf </a:t>
            </a:r>
            <a:r>
              <a:rPr lang="de-DE" b="1" dirty="0"/>
              <a:t>Erstellen.</a:t>
            </a:r>
          </a:p>
          <a:p>
            <a:endParaRPr lang="en-GB" dirty="0"/>
          </a:p>
        </p:txBody>
      </p:sp>
      <p:pic>
        <p:nvPicPr>
          <p:cNvPr id="11" name="Grafik 10">
            <a:extLst>
              <a:ext uri="{FF2B5EF4-FFF2-40B4-BE49-F238E27FC236}">
                <a16:creationId xmlns:a16="http://schemas.microsoft.com/office/drawing/2014/main" id="{5EF9EB51-B796-00C9-1A67-814E10724695}"/>
              </a:ext>
            </a:extLst>
          </p:cNvPr>
          <p:cNvPicPr>
            <a:picLocks noChangeAspect="1"/>
          </p:cNvPicPr>
          <p:nvPr/>
        </p:nvPicPr>
        <p:blipFill>
          <a:blip r:embed="rId3"/>
          <a:stretch>
            <a:fillRect/>
          </a:stretch>
        </p:blipFill>
        <p:spPr>
          <a:xfrm>
            <a:off x="8141180" y="1750240"/>
            <a:ext cx="1933845" cy="1933845"/>
          </a:xfrm>
          <a:prstGeom prst="rect">
            <a:avLst/>
          </a:prstGeom>
        </p:spPr>
      </p:pic>
      <p:pic>
        <p:nvPicPr>
          <p:cNvPr id="13" name="Grafik 12">
            <a:extLst>
              <a:ext uri="{FF2B5EF4-FFF2-40B4-BE49-F238E27FC236}">
                <a16:creationId xmlns:a16="http://schemas.microsoft.com/office/drawing/2014/main" id="{D249248B-C6C5-D3CA-FD06-D2407BEFC363}"/>
              </a:ext>
            </a:extLst>
          </p:cNvPr>
          <p:cNvPicPr>
            <a:picLocks noChangeAspect="1"/>
          </p:cNvPicPr>
          <p:nvPr/>
        </p:nvPicPr>
        <p:blipFill>
          <a:blip r:embed="rId4"/>
          <a:stretch>
            <a:fillRect/>
          </a:stretch>
        </p:blipFill>
        <p:spPr>
          <a:xfrm>
            <a:off x="8074496" y="4099803"/>
            <a:ext cx="2000529" cy="1409897"/>
          </a:xfrm>
          <a:prstGeom prst="rect">
            <a:avLst/>
          </a:prstGeom>
        </p:spPr>
      </p:pic>
      <p:sp>
        <p:nvSpPr>
          <p:cNvPr id="14" name="Rechteck 13">
            <a:extLst>
              <a:ext uri="{FF2B5EF4-FFF2-40B4-BE49-F238E27FC236}">
                <a16:creationId xmlns:a16="http://schemas.microsoft.com/office/drawing/2014/main" id="{604CF048-C405-0C34-AFE5-41CFA2456AF1}"/>
              </a:ext>
            </a:extLst>
          </p:cNvPr>
          <p:cNvSpPr/>
          <p:nvPr/>
        </p:nvSpPr>
        <p:spPr>
          <a:xfrm>
            <a:off x="8184821" y="1769675"/>
            <a:ext cx="1105828"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F8A3397D-B58E-8889-085C-A88AB26284BD}"/>
              </a:ext>
            </a:extLst>
          </p:cNvPr>
          <p:cNvSpPr/>
          <p:nvPr/>
        </p:nvSpPr>
        <p:spPr>
          <a:xfrm>
            <a:off x="8218163" y="3320846"/>
            <a:ext cx="1210509"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0E09BF9D-CA72-49EB-8F23-40AD82441F5B}"/>
              </a:ext>
            </a:extLst>
          </p:cNvPr>
          <p:cNvSpPr/>
          <p:nvPr/>
        </p:nvSpPr>
        <p:spPr>
          <a:xfrm>
            <a:off x="8184821" y="4670467"/>
            <a:ext cx="907421"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FE740DD8-98DE-A748-E564-E059F84D41DE}"/>
              </a:ext>
            </a:extLst>
          </p:cNvPr>
          <p:cNvSpPr/>
          <p:nvPr/>
        </p:nvSpPr>
        <p:spPr>
          <a:xfrm>
            <a:off x="10594675" y="2653598"/>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
        <p:nvSpPr>
          <p:cNvPr id="18" name="Rechteck 17">
            <a:extLst>
              <a:ext uri="{FF2B5EF4-FFF2-40B4-BE49-F238E27FC236}">
                <a16:creationId xmlns:a16="http://schemas.microsoft.com/office/drawing/2014/main" id="{9C9F26D2-2562-A171-EA3E-2B21930DBF07}"/>
              </a:ext>
            </a:extLst>
          </p:cNvPr>
          <p:cNvSpPr/>
          <p:nvPr/>
        </p:nvSpPr>
        <p:spPr>
          <a:xfrm>
            <a:off x="10594675" y="4631367"/>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Tree>
    <p:extLst>
      <p:ext uri="{BB962C8B-B14F-4D97-AF65-F5344CB8AC3E}">
        <p14:creationId xmlns:p14="http://schemas.microsoft.com/office/powerpoint/2010/main" val="2661897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normAutofit/>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31BBE1CC-3B69-89F2-F8D6-D4BA47862552}"/>
              </a:ext>
            </a:extLst>
          </p:cNvPr>
          <p:cNvPicPr>
            <a:picLocks noChangeAspect="1"/>
          </p:cNvPicPr>
          <p:nvPr/>
        </p:nvPicPr>
        <p:blipFill>
          <a:blip r:embed="rId2"/>
          <a:stretch>
            <a:fillRect/>
          </a:stretch>
        </p:blipFill>
        <p:spPr>
          <a:xfrm>
            <a:off x="5109108" y="1862569"/>
            <a:ext cx="6916115" cy="4124901"/>
          </a:xfrm>
          <a:prstGeom prst="rect">
            <a:avLst/>
          </a:prstGeom>
        </p:spPr>
      </p:pic>
      <p:sp>
        <p:nvSpPr>
          <p:cNvPr id="10" name="Textfeld 9">
            <a:extLst>
              <a:ext uri="{FF2B5EF4-FFF2-40B4-BE49-F238E27FC236}">
                <a16:creationId xmlns:a16="http://schemas.microsoft.com/office/drawing/2014/main" id="{0C530075-740E-4345-E34E-61DB24978A28}"/>
              </a:ext>
            </a:extLst>
          </p:cNvPr>
          <p:cNvSpPr txBox="1"/>
          <p:nvPr/>
        </p:nvSpPr>
        <p:spPr>
          <a:xfrm>
            <a:off x="241540" y="1837426"/>
            <a:ext cx="4867568" cy="3693319"/>
          </a:xfrm>
          <a:prstGeom prst="rect">
            <a:avLst/>
          </a:prstGeom>
          <a:noFill/>
        </p:spPr>
        <p:txBody>
          <a:bodyPr wrap="square" rtlCol="0">
            <a:spAutoFit/>
          </a:bodyPr>
          <a:lstStyle/>
          <a:p>
            <a:pPr marL="342900" indent="-342900">
              <a:buFont typeface="+mj-lt"/>
              <a:buAutoNum type="arabicPeriod" startAt="3"/>
            </a:pPr>
            <a:r>
              <a:rPr lang="de-DE" dirty="0"/>
              <a:t>Konfigurieren Sie die </a:t>
            </a:r>
            <a:r>
              <a:rPr lang="de-DE" b="1" dirty="0"/>
              <a:t>Grundeinstellungen</a:t>
            </a:r>
            <a:r>
              <a:rPr lang="de-DE" dirty="0"/>
              <a:t> der Data Factory wie folgt:</a:t>
            </a:r>
          </a:p>
          <a:p>
            <a:pPr marL="800100" lvl="1" indent="-342900">
              <a:buFont typeface="Arial" panose="020B0604020202020204" pitchFamily="34" charset="0"/>
              <a:buChar char="•"/>
            </a:pPr>
            <a:r>
              <a:rPr lang="de-DE" dirty="0"/>
              <a:t>Abonnement: </a:t>
            </a:r>
            <a:r>
              <a:rPr lang="de-DE" b="1" dirty="0"/>
              <a:t>Microsoft Azure Enterprise</a:t>
            </a:r>
          </a:p>
          <a:p>
            <a:pPr marL="800100" lvl="1" indent="-342900">
              <a:buFont typeface="Arial" panose="020B0604020202020204" pitchFamily="34" charset="0"/>
              <a:buChar char="•"/>
            </a:pPr>
            <a:r>
              <a:rPr lang="de-DE" dirty="0"/>
              <a:t>Ressourcengruppe: </a:t>
            </a:r>
            <a:r>
              <a:rPr lang="de-DE" b="1" dirty="0" err="1"/>
              <a:t>rgBI</a:t>
            </a:r>
            <a:endParaRPr lang="de-DE" b="1" dirty="0"/>
          </a:p>
          <a:p>
            <a:pPr marL="800100" lvl="1" indent="-342900">
              <a:buFont typeface="Arial" panose="020B0604020202020204" pitchFamily="34" charset="0"/>
              <a:buChar char="•"/>
            </a:pPr>
            <a:r>
              <a:rPr lang="de-DE" dirty="0"/>
              <a:t>Name: </a:t>
            </a:r>
            <a:r>
              <a:rPr lang="de-DE" b="1" dirty="0"/>
              <a:t>DWHXX</a:t>
            </a:r>
            <a:r>
              <a:rPr lang="de-DE" dirty="0"/>
              <a:t> </a:t>
            </a:r>
          </a:p>
          <a:p>
            <a:pPr marL="800100" lvl="1" indent="-342900">
              <a:buFont typeface="Arial" panose="020B0604020202020204" pitchFamily="34" charset="0"/>
              <a:buChar char="•"/>
            </a:pPr>
            <a:r>
              <a:rPr lang="de-DE" dirty="0"/>
              <a:t>Region: </a:t>
            </a:r>
            <a:r>
              <a:rPr lang="de-DE" b="1" dirty="0"/>
              <a:t>East US</a:t>
            </a:r>
          </a:p>
          <a:p>
            <a:pPr marL="800100" lvl="1" indent="-342900">
              <a:buFont typeface="Arial" panose="020B0604020202020204" pitchFamily="34" charset="0"/>
              <a:buChar char="•"/>
            </a:pPr>
            <a:r>
              <a:rPr lang="de-DE" dirty="0"/>
              <a:t>Version: </a:t>
            </a:r>
            <a:r>
              <a:rPr lang="de-DE" b="1" dirty="0"/>
              <a:t>V2</a:t>
            </a:r>
          </a:p>
          <a:p>
            <a:pPr lvl="1"/>
            <a:endParaRPr lang="en-GB" dirty="0"/>
          </a:p>
          <a:p>
            <a:r>
              <a:rPr lang="en-GB" dirty="0" err="1"/>
              <a:t>Belassen</a:t>
            </a:r>
            <a:r>
              <a:rPr lang="en-GB" dirty="0"/>
              <a:t> Sie die </a:t>
            </a:r>
            <a:r>
              <a:rPr lang="en-GB" dirty="0" err="1"/>
              <a:t>restlichen</a:t>
            </a:r>
            <a:r>
              <a:rPr lang="en-GB" dirty="0"/>
              <a:t> </a:t>
            </a:r>
            <a:r>
              <a:rPr lang="en-GB" dirty="0" err="1"/>
              <a:t>Einstellungen</a:t>
            </a:r>
            <a:r>
              <a:rPr lang="en-GB" dirty="0"/>
              <a:t> so </a:t>
            </a:r>
            <a:r>
              <a:rPr lang="en-GB" dirty="0" err="1"/>
              <a:t>wie</a:t>
            </a:r>
            <a:r>
              <a:rPr lang="en-GB" dirty="0"/>
              <a:t> </a:t>
            </a:r>
            <a:r>
              <a:rPr lang="en-GB" dirty="0" err="1"/>
              <a:t>sie</a:t>
            </a:r>
            <a:r>
              <a:rPr lang="en-GB" dirty="0"/>
              <a:t> </a:t>
            </a:r>
            <a:r>
              <a:rPr lang="en-GB" dirty="0" err="1"/>
              <a:t>sind</a:t>
            </a:r>
            <a:r>
              <a:rPr lang="en-GB" dirty="0"/>
              <a:t> und </a:t>
            </a:r>
            <a:r>
              <a:rPr lang="en-GB" dirty="0" err="1"/>
              <a:t>drücken</a:t>
            </a:r>
            <a:r>
              <a:rPr lang="en-GB" dirty="0"/>
              <a:t> Sie auf </a:t>
            </a:r>
            <a:r>
              <a:rPr lang="en-GB" b="1" dirty="0" err="1"/>
              <a:t>Überprüfen</a:t>
            </a:r>
            <a:r>
              <a:rPr lang="en-GB" b="1" dirty="0"/>
              <a:t> + </a:t>
            </a:r>
            <a:r>
              <a:rPr lang="en-GB" b="1" dirty="0" err="1"/>
              <a:t>Erstellen</a:t>
            </a:r>
            <a:r>
              <a:rPr lang="en-GB" b="1" dirty="0"/>
              <a:t>.</a:t>
            </a:r>
            <a:endParaRPr lang="de-DE" b="1" dirty="0"/>
          </a:p>
        </p:txBody>
      </p:sp>
      <p:sp>
        <p:nvSpPr>
          <p:cNvPr id="3" name="Rechteck 2">
            <a:extLst>
              <a:ext uri="{FF2B5EF4-FFF2-40B4-BE49-F238E27FC236}">
                <a16:creationId xmlns:a16="http://schemas.microsoft.com/office/drawing/2014/main" id="{86AB8440-7CA2-431E-E4AC-FDA5436FAFB4}"/>
              </a:ext>
            </a:extLst>
          </p:cNvPr>
          <p:cNvSpPr/>
          <p:nvPr/>
        </p:nvSpPr>
        <p:spPr>
          <a:xfrm>
            <a:off x="5109108" y="1897652"/>
            <a:ext cx="1308945"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D35D403B-C9B5-3BD6-A784-1E2084F22E8D}"/>
              </a:ext>
            </a:extLst>
          </p:cNvPr>
          <p:cNvSpPr/>
          <p:nvPr/>
        </p:nvSpPr>
        <p:spPr>
          <a:xfrm>
            <a:off x="7548145" y="3381463"/>
            <a:ext cx="1846021" cy="8972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8AEEA18B-12E9-79C2-3FA0-E84C6E82BB3C}"/>
              </a:ext>
            </a:extLst>
          </p:cNvPr>
          <p:cNvSpPr/>
          <p:nvPr/>
        </p:nvSpPr>
        <p:spPr>
          <a:xfrm>
            <a:off x="7476291" y="4674243"/>
            <a:ext cx="1210509" cy="11233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58669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Agenda</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Inhaltsplatzhalter 2">
            <a:extLst>
              <a:ext uri="{FF2B5EF4-FFF2-40B4-BE49-F238E27FC236}">
                <a16:creationId xmlns:a16="http://schemas.microsoft.com/office/drawing/2014/main" id="{EFE23411-5B87-BC12-782A-52684A0C0FEB}"/>
              </a:ext>
            </a:extLst>
          </p:cNvPr>
          <p:cNvSpPr>
            <a:spLocks noGrp="1"/>
          </p:cNvSpPr>
          <p:nvPr>
            <p:ph idx="1"/>
          </p:nvPr>
        </p:nvSpPr>
        <p:spPr>
          <a:xfrm>
            <a:off x="838200" y="1825625"/>
            <a:ext cx="10515600" cy="4351338"/>
          </a:xfrm>
        </p:spPr>
        <p:txBody>
          <a:bodyPr>
            <a:normAutofit/>
          </a:bodyPr>
          <a:lstStyle/>
          <a:p>
            <a:pPr marL="514350" indent="-514350">
              <a:buFont typeface="+mj-lt"/>
              <a:buAutoNum type="arabicPeriod"/>
            </a:pPr>
            <a:r>
              <a:rPr lang="de-DE" dirty="0"/>
              <a:t>Aufgabenstellung</a:t>
            </a:r>
          </a:p>
          <a:p>
            <a:pPr marL="514350" indent="-514350">
              <a:buFont typeface="+mj-lt"/>
              <a:buAutoNum type="arabicPeriod"/>
            </a:pPr>
            <a:r>
              <a:rPr lang="de-DE" dirty="0"/>
              <a:t>Lernziele </a:t>
            </a:r>
          </a:p>
          <a:p>
            <a:pPr marL="514350" indent="-514350">
              <a:buFont typeface="+mj-lt"/>
              <a:buAutoNum type="arabicPeriod"/>
            </a:pPr>
            <a:r>
              <a:rPr lang="de-DE" dirty="0"/>
              <a:t>Wiederholung inkrementelles Laden</a:t>
            </a:r>
          </a:p>
          <a:p>
            <a:pPr marL="514350" indent="-514350">
              <a:buFont typeface="+mj-lt"/>
              <a:buAutoNum type="arabicPeriod"/>
            </a:pPr>
            <a:r>
              <a:rPr lang="de-DE" dirty="0"/>
              <a:t>Implementierung eines inkrementellen Ladeprozesses</a:t>
            </a:r>
          </a:p>
          <a:p>
            <a:pPr marL="914400" lvl="1" indent="-457200">
              <a:buFont typeface="+mj-lt"/>
              <a:buAutoNum type="arabicPeriod"/>
            </a:pPr>
            <a:r>
              <a:rPr lang="de-DE" dirty="0"/>
              <a:t>Erstellen und Beladen eines Azure Blob Speicher Containers</a:t>
            </a:r>
          </a:p>
          <a:p>
            <a:pPr marL="914400" lvl="1" indent="-457200">
              <a:buFont typeface="+mj-lt"/>
              <a:buAutoNum type="arabicPeriod"/>
            </a:pPr>
            <a:r>
              <a:rPr lang="de-DE" dirty="0"/>
              <a:t>Entwurf von SQL-Code für die Umsetzung aller drei Fälle </a:t>
            </a:r>
          </a:p>
          <a:p>
            <a:pPr marL="914400" lvl="1" indent="-457200">
              <a:buFont typeface="+mj-lt"/>
              <a:buAutoNum type="arabicPeriod"/>
            </a:pPr>
            <a:r>
              <a:rPr lang="de-DE" dirty="0"/>
              <a:t>Erstellen einer Azure Data Factory und einer Azure Data Factory Pipeline </a:t>
            </a:r>
          </a:p>
          <a:p>
            <a:pPr marL="914400" lvl="1" indent="-457200">
              <a:buFont typeface="+mj-lt"/>
              <a:buAutoNum type="arabicPeriod"/>
            </a:pPr>
            <a:r>
              <a:rPr lang="de-DE" dirty="0"/>
              <a:t>Verknüpfung der Azure Pipeline mit GitHub</a:t>
            </a:r>
          </a:p>
          <a:p>
            <a:pPr marL="0" indent="0">
              <a:buNone/>
            </a:pPr>
            <a:endParaRPr lang="de-DE" dirty="0"/>
          </a:p>
          <a:p>
            <a:pPr marL="514350" indent="-514350">
              <a:buFont typeface="+mj-lt"/>
              <a:buAutoNum type="arabicPeriod"/>
            </a:pPr>
            <a:endParaRPr lang="en-GB" dirty="0"/>
          </a:p>
        </p:txBody>
      </p:sp>
    </p:spTree>
    <p:extLst>
      <p:ext uri="{BB962C8B-B14F-4D97-AF65-F5344CB8AC3E}">
        <p14:creationId xmlns:p14="http://schemas.microsoft.com/office/powerpoint/2010/main" val="1868744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normAutofit/>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895CC5F1-983A-5622-3891-611346BF1830}"/>
              </a:ext>
            </a:extLst>
          </p:cNvPr>
          <p:cNvPicPr>
            <a:picLocks noChangeAspect="1"/>
          </p:cNvPicPr>
          <p:nvPr/>
        </p:nvPicPr>
        <p:blipFill>
          <a:blip r:embed="rId2"/>
          <a:stretch>
            <a:fillRect/>
          </a:stretch>
        </p:blipFill>
        <p:spPr>
          <a:xfrm>
            <a:off x="4284278" y="1910505"/>
            <a:ext cx="2943636" cy="2857899"/>
          </a:xfrm>
          <a:prstGeom prst="rect">
            <a:avLst/>
          </a:prstGeom>
        </p:spPr>
      </p:pic>
      <p:pic>
        <p:nvPicPr>
          <p:cNvPr id="11" name="Grafik 10">
            <a:extLst>
              <a:ext uri="{FF2B5EF4-FFF2-40B4-BE49-F238E27FC236}">
                <a16:creationId xmlns:a16="http://schemas.microsoft.com/office/drawing/2014/main" id="{33279158-BF65-ECB3-49E9-74EEF764CBDC}"/>
              </a:ext>
            </a:extLst>
          </p:cNvPr>
          <p:cNvPicPr>
            <a:picLocks noChangeAspect="1"/>
          </p:cNvPicPr>
          <p:nvPr/>
        </p:nvPicPr>
        <p:blipFill>
          <a:blip r:embed="rId3"/>
          <a:stretch>
            <a:fillRect/>
          </a:stretch>
        </p:blipFill>
        <p:spPr>
          <a:xfrm>
            <a:off x="7227914" y="2186693"/>
            <a:ext cx="4344006" cy="2257740"/>
          </a:xfrm>
          <a:prstGeom prst="rect">
            <a:avLst/>
          </a:prstGeom>
        </p:spPr>
      </p:pic>
      <p:sp>
        <p:nvSpPr>
          <p:cNvPr id="12" name="Textfeld 11">
            <a:extLst>
              <a:ext uri="{FF2B5EF4-FFF2-40B4-BE49-F238E27FC236}">
                <a16:creationId xmlns:a16="http://schemas.microsoft.com/office/drawing/2014/main" id="{9F8E2DA8-ADE3-B7B5-1C91-BD385DEFF201}"/>
              </a:ext>
            </a:extLst>
          </p:cNvPr>
          <p:cNvSpPr txBox="1"/>
          <p:nvPr/>
        </p:nvSpPr>
        <p:spPr>
          <a:xfrm>
            <a:off x="241540" y="1837426"/>
            <a:ext cx="4042738" cy="1477328"/>
          </a:xfrm>
          <a:prstGeom prst="rect">
            <a:avLst/>
          </a:prstGeom>
          <a:noFill/>
        </p:spPr>
        <p:txBody>
          <a:bodyPr wrap="square" rtlCol="0">
            <a:spAutoFit/>
          </a:bodyPr>
          <a:lstStyle/>
          <a:p>
            <a:pPr marL="342900" indent="-342900">
              <a:buFont typeface="+mj-lt"/>
              <a:buAutoNum type="arabicPeriod" startAt="4"/>
            </a:pPr>
            <a:r>
              <a:rPr lang="de-DE" dirty="0"/>
              <a:t>Drücken Sie unter dem Reiter </a:t>
            </a:r>
            <a:r>
              <a:rPr lang="de-DE" b="1" dirty="0"/>
              <a:t>Data </a:t>
            </a:r>
            <a:r>
              <a:rPr lang="de-DE" b="1" dirty="0" err="1"/>
              <a:t>Factorys</a:t>
            </a:r>
            <a:r>
              <a:rPr lang="de-DE" b="1" dirty="0"/>
              <a:t> </a:t>
            </a:r>
            <a:r>
              <a:rPr lang="de-DE" dirty="0"/>
              <a:t>auf die neu erstellte Data Factory </a:t>
            </a:r>
            <a:r>
              <a:rPr lang="de-DE" b="1" dirty="0"/>
              <a:t>DWHXX</a:t>
            </a:r>
            <a:r>
              <a:rPr lang="de-DE" dirty="0"/>
              <a:t>.</a:t>
            </a:r>
          </a:p>
          <a:p>
            <a:pPr marL="342900" indent="-342900">
              <a:buFont typeface="+mj-lt"/>
              <a:buAutoNum type="arabicPeriod" startAt="4"/>
            </a:pPr>
            <a:r>
              <a:rPr lang="de-DE" dirty="0"/>
              <a:t>Drücken Sie anschließend rechts auf </a:t>
            </a:r>
            <a:r>
              <a:rPr lang="de-DE" b="1" dirty="0"/>
              <a:t>Studio starten</a:t>
            </a:r>
            <a:r>
              <a:rPr lang="de-DE" dirty="0"/>
              <a:t>. </a:t>
            </a:r>
            <a:endParaRPr lang="en-GB" dirty="0"/>
          </a:p>
        </p:txBody>
      </p:sp>
      <p:sp>
        <p:nvSpPr>
          <p:cNvPr id="13" name="Rechteck 12">
            <a:extLst>
              <a:ext uri="{FF2B5EF4-FFF2-40B4-BE49-F238E27FC236}">
                <a16:creationId xmlns:a16="http://schemas.microsoft.com/office/drawing/2014/main" id="{CCEB8CE4-E36C-7F2F-47FF-9DDCF2BD4A30}"/>
              </a:ext>
            </a:extLst>
          </p:cNvPr>
          <p:cNvSpPr/>
          <p:nvPr/>
        </p:nvSpPr>
        <p:spPr>
          <a:xfrm>
            <a:off x="4284278" y="3967827"/>
            <a:ext cx="1210509"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1D3F15DB-D20A-503B-AF8D-6D85945BE3B7}"/>
              </a:ext>
            </a:extLst>
          </p:cNvPr>
          <p:cNvSpPr/>
          <p:nvPr/>
        </p:nvSpPr>
        <p:spPr>
          <a:xfrm>
            <a:off x="8961041" y="3830128"/>
            <a:ext cx="1407910" cy="4980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28A2250A-BF15-535F-9425-04FD46341BBE}"/>
              </a:ext>
            </a:extLst>
          </p:cNvPr>
          <p:cNvSpPr/>
          <p:nvPr/>
        </p:nvSpPr>
        <p:spPr>
          <a:xfrm>
            <a:off x="5566315" y="477844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a:t>
            </a:r>
            <a:endParaRPr lang="en-GB" b="1" dirty="0">
              <a:solidFill>
                <a:schemeClr val="tx1"/>
              </a:solidFill>
            </a:endParaRPr>
          </a:p>
        </p:txBody>
      </p:sp>
      <p:sp>
        <p:nvSpPr>
          <p:cNvPr id="16" name="Rechteck 15">
            <a:extLst>
              <a:ext uri="{FF2B5EF4-FFF2-40B4-BE49-F238E27FC236}">
                <a16:creationId xmlns:a16="http://schemas.microsoft.com/office/drawing/2014/main" id="{A4665A96-90B8-BF83-1918-E68EC5F49B61}"/>
              </a:ext>
            </a:extLst>
          </p:cNvPr>
          <p:cNvSpPr/>
          <p:nvPr/>
        </p:nvSpPr>
        <p:spPr>
          <a:xfrm>
            <a:off x="9461772" y="4783311"/>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5</a:t>
            </a:r>
            <a:endParaRPr lang="en-GB" b="1" dirty="0">
              <a:solidFill>
                <a:schemeClr val="tx1"/>
              </a:solidFill>
            </a:endParaRPr>
          </a:p>
        </p:txBody>
      </p:sp>
    </p:spTree>
    <p:extLst>
      <p:ext uri="{BB962C8B-B14F-4D97-AF65-F5344CB8AC3E}">
        <p14:creationId xmlns:p14="http://schemas.microsoft.com/office/powerpoint/2010/main" val="2926523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normAutofit/>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5C979421-85D7-7DBA-F6A6-A8E1E21EBE55}"/>
              </a:ext>
            </a:extLst>
          </p:cNvPr>
          <p:cNvSpPr txBox="1"/>
          <p:nvPr/>
        </p:nvSpPr>
        <p:spPr>
          <a:xfrm>
            <a:off x="490533" y="1990167"/>
            <a:ext cx="4042738" cy="2862322"/>
          </a:xfrm>
          <a:prstGeom prst="rect">
            <a:avLst/>
          </a:prstGeom>
          <a:noFill/>
        </p:spPr>
        <p:txBody>
          <a:bodyPr wrap="square" rtlCol="0">
            <a:spAutoFit/>
          </a:bodyPr>
          <a:lstStyle/>
          <a:p>
            <a:pPr marL="342900" indent="-342900">
              <a:buFont typeface="+mj-lt"/>
              <a:buAutoNum type="arabicPeriod" startAt="6"/>
            </a:pPr>
            <a:r>
              <a:rPr lang="de-DE" dirty="0"/>
              <a:t>Klicken Sie in ihrer geöffneten Data Factory in dem Reiter </a:t>
            </a:r>
            <a:r>
              <a:rPr lang="de-DE" b="1" dirty="0"/>
              <a:t>Manage (Koffer Symbol)</a:t>
            </a:r>
            <a:r>
              <a:rPr lang="de-DE" dirty="0"/>
              <a:t> auf </a:t>
            </a:r>
            <a:r>
              <a:rPr lang="de-DE" b="1" dirty="0" err="1"/>
              <a:t>Linked</a:t>
            </a:r>
            <a:r>
              <a:rPr lang="de-DE" b="1" dirty="0"/>
              <a:t> </a:t>
            </a:r>
            <a:r>
              <a:rPr lang="de-DE" b="1" dirty="0" err="1"/>
              <a:t>services</a:t>
            </a:r>
            <a:r>
              <a:rPr lang="de-DE" b="1" dirty="0"/>
              <a:t> </a:t>
            </a:r>
            <a:r>
              <a:rPr lang="de-DE" dirty="0"/>
              <a:t>und anschließend auf </a:t>
            </a:r>
            <a:r>
              <a:rPr lang="de-DE" b="1" dirty="0"/>
              <a:t>Neu</a:t>
            </a:r>
            <a:r>
              <a:rPr lang="de-DE" dirty="0"/>
              <a:t>. </a:t>
            </a:r>
          </a:p>
          <a:p>
            <a:pPr marL="342900" indent="-342900">
              <a:buFont typeface="+mj-lt"/>
              <a:buAutoNum type="arabicPeriod" startAt="6"/>
            </a:pPr>
            <a:r>
              <a:rPr lang="de-DE" dirty="0"/>
              <a:t>Suchen Sie nach </a:t>
            </a:r>
            <a:r>
              <a:rPr lang="de-DE" b="1" dirty="0"/>
              <a:t>Azure SQL-Datenbank, </a:t>
            </a:r>
            <a:r>
              <a:rPr lang="de-DE" dirty="0"/>
              <a:t>klicken Sie auf das markierte Symbol und danach auf </a:t>
            </a:r>
            <a:r>
              <a:rPr lang="de-DE" b="1" dirty="0"/>
              <a:t>Weiter</a:t>
            </a:r>
            <a:r>
              <a:rPr lang="de-DE" dirty="0"/>
              <a:t>.</a:t>
            </a:r>
            <a:endParaRPr lang="de-DE" b="1" dirty="0"/>
          </a:p>
          <a:p>
            <a:pPr marL="342900" indent="-342900">
              <a:buFont typeface="+mj-lt"/>
              <a:buAutoNum type="arabicPeriod" startAt="6"/>
            </a:pPr>
            <a:endParaRPr lang="en-GB" dirty="0"/>
          </a:p>
        </p:txBody>
      </p:sp>
      <p:pic>
        <p:nvPicPr>
          <p:cNvPr id="10" name="Grafik 9">
            <a:extLst>
              <a:ext uri="{FF2B5EF4-FFF2-40B4-BE49-F238E27FC236}">
                <a16:creationId xmlns:a16="http://schemas.microsoft.com/office/drawing/2014/main" id="{22E44447-8E82-F17C-84E8-73A62FF0CF76}"/>
              </a:ext>
            </a:extLst>
          </p:cNvPr>
          <p:cNvPicPr>
            <a:picLocks noChangeAspect="1"/>
          </p:cNvPicPr>
          <p:nvPr/>
        </p:nvPicPr>
        <p:blipFill>
          <a:blip r:embed="rId2"/>
          <a:stretch>
            <a:fillRect/>
          </a:stretch>
        </p:blipFill>
        <p:spPr>
          <a:xfrm>
            <a:off x="6825435" y="1837426"/>
            <a:ext cx="4372585" cy="2152950"/>
          </a:xfrm>
          <a:prstGeom prst="rect">
            <a:avLst/>
          </a:prstGeom>
        </p:spPr>
      </p:pic>
      <p:sp>
        <p:nvSpPr>
          <p:cNvPr id="11" name="Rechteck 10">
            <a:extLst>
              <a:ext uri="{FF2B5EF4-FFF2-40B4-BE49-F238E27FC236}">
                <a16:creationId xmlns:a16="http://schemas.microsoft.com/office/drawing/2014/main" id="{15BC1910-3F6D-8C17-9154-B62A6C8638CC}"/>
              </a:ext>
            </a:extLst>
          </p:cNvPr>
          <p:cNvSpPr/>
          <p:nvPr/>
        </p:nvSpPr>
        <p:spPr>
          <a:xfrm>
            <a:off x="7260391" y="3066629"/>
            <a:ext cx="1210509"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62D4F906-3026-A205-203A-4269743D7226}"/>
              </a:ext>
            </a:extLst>
          </p:cNvPr>
          <p:cNvSpPr/>
          <p:nvPr/>
        </p:nvSpPr>
        <p:spPr>
          <a:xfrm>
            <a:off x="6819596" y="3182824"/>
            <a:ext cx="391239"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hteck 12">
            <a:extLst>
              <a:ext uri="{FF2B5EF4-FFF2-40B4-BE49-F238E27FC236}">
                <a16:creationId xmlns:a16="http://schemas.microsoft.com/office/drawing/2014/main" id="{EE1151F1-FA6B-7100-86A5-B52FE7E4C99A}"/>
              </a:ext>
            </a:extLst>
          </p:cNvPr>
          <p:cNvSpPr/>
          <p:nvPr/>
        </p:nvSpPr>
        <p:spPr>
          <a:xfrm>
            <a:off x="9445924" y="2551530"/>
            <a:ext cx="629729"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Grafik 14">
            <a:extLst>
              <a:ext uri="{FF2B5EF4-FFF2-40B4-BE49-F238E27FC236}">
                <a16:creationId xmlns:a16="http://schemas.microsoft.com/office/drawing/2014/main" id="{BE072846-7CE4-9AA2-1361-52A5F04542E2}"/>
              </a:ext>
            </a:extLst>
          </p:cNvPr>
          <p:cNvPicPr>
            <a:picLocks noChangeAspect="1"/>
          </p:cNvPicPr>
          <p:nvPr/>
        </p:nvPicPr>
        <p:blipFill>
          <a:blip r:embed="rId3"/>
          <a:stretch>
            <a:fillRect/>
          </a:stretch>
        </p:blipFill>
        <p:spPr>
          <a:xfrm>
            <a:off x="7363955" y="4295425"/>
            <a:ext cx="1581637" cy="1856708"/>
          </a:xfrm>
          <a:prstGeom prst="rect">
            <a:avLst/>
          </a:prstGeom>
        </p:spPr>
      </p:pic>
      <p:sp>
        <p:nvSpPr>
          <p:cNvPr id="16" name="Rechteck 15">
            <a:extLst>
              <a:ext uri="{FF2B5EF4-FFF2-40B4-BE49-F238E27FC236}">
                <a16:creationId xmlns:a16="http://schemas.microsoft.com/office/drawing/2014/main" id="{C2EA3708-DC32-C366-E408-4D2B6713712E}"/>
              </a:ext>
            </a:extLst>
          </p:cNvPr>
          <p:cNvSpPr/>
          <p:nvPr/>
        </p:nvSpPr>
        <p:spPr>
          <a:xfrm>
            <a:off x="11443195" y="282883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6</a:t>
            </a:r>
            <a:endParaRPr lang="en-GB" b="1" dirty="0">
              <a:solidFill>
                <a:schemeClr val="tx1"/>
              </a:solidFill>
            </a:endParaRPr>
          </a:p>
        </p:txBody>
      </p:sp>
      <p:sp>
        <p:nvSpPr>
          <p:cNvPr id="17" name="Rechteck 16">
            <a:extLst>
              <a:ext uri="{FF2B5EF4-FFF2-40B4-BE49-F238E27FC236}">
                <a16:creationId xmlns:a16="http://schemas.microsoft.com/office/drawing/2014/main" id="{E3B97AB4-3864-84D5-393E-8FEC06F3312D}"/>
              </a:ext>
            </a:extLst>
          </p:cNvPr>
          <p:cNvSpPr/>
          <p:nvPr/>
        </p:nvSpPr>
        <p:spPr>
          <a:xfrm>
            <a:off x="9426635" y="4785528"/>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7</a:t>
            </a:r>
            <a:endParaRPr lang="en-GB" b="1" dirty="0">
              <a:solidFill>
                <a:schemeClr val="tx1"/>
              </a:solidFill>
            </a:endParaRPr>
          </a:p>
        </p:txBody>
      </p:sp>
      <p:sp>
        <p:nvSpPr>
          <p:cNvPr id="9" name="Rechteck 8">
            <a:extLst>
              <a:ext uri="{FF2B5EF4-FFF2-40B4-BE49-F238E27FC236}">
                <a16:creationId xmlns:a16="http://schemas.microsoft.com/office/drawing/2014/main" id="{8DF48BE2-1FC7-90D8-A09D-B27F422C9414}"/>
              </a:ext>
            </a:extLst>
          </p:cNvPr>
          <p:cNvSpPr/>
          <p:nvPr/>
        </p:nvSpPr>
        <p:spPr>
          <a:xfrm>
            <a:off x="7548145" y="5170530"/>
            <a:ext cx="1268051" cy="100193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24735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normAutofit/>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22C911BF-6F06-518C-0D76-988F7441B032}"/>
              </a:ext>
            </a:extLst>
          </p:cNvPr>
          <p:cNvSpPr txBox="1"/>
          <p:nvPr/>
        </p:nvSpPr>
        <p:spPr>
          <a:xfrm>
            <a:off x="490532" y="1990167"/>
            <a:ext cx="5504826" cy="2585323"/>
          </a:xfrm>
          <a:prstGeom prst="rect">
            <a:avLst/>
          </a:prstGeom>
          <a:noFill/>
        </p:spPr>
        <p:txBody>
          <a:bodyPr wrap="square" rtlCol="0">
            <a:spAutoFit/>
          </a:bodyPr>
          <a:lstStyle/>
          <a:p>
            <a:pPr marL="342900" indent="-342900">
              <a:buFont typeface="+mj-lt"/>
              <a:buAutoNum type="arabicPeriod" startAt="8"/>
            </a:pPr>
            <a:r>
              <a:rPr lang="de-DE" dirty="0"/>
              <a:t>Konfigurieren Sie den </a:t>
            </a:r>
            <a:r>
              <a:rPr lang="de-DE" b="1" dirty="0" err="1"/>
              <a:t>Linked</a:t>
            </a:r>
            <a:r>
              <a:rPr lang="de-DE" b="1" dirty="0"/>
              <a:t> Service</a:t>
            </a:r>
            <a:r>
              <a:rPr lang="de-DE" dirty="0"/>
              <a:t> wie folgt: </a:t>
            </a:r>
          </a:p>
          <a:p>
            <a:pPr marL="742950" lvl="1" indent="-285750">
              <a:buFont typeface="Arial" panose="020B0604020202020204" pitchFamily="34" charset="0"/>
              <a:buChar char="•"/>
            </a:pPr>
            <a:r>
              <a:rPr lang="de-DE" dirty="0"/>
              <a:t>Name: </a:t>
            </a:r>
            <a:r>
              <a:rPr lang="de-DE" b="1" dirty="0"/>
              <a:t>DWHXX_DB</a:t>
            </a:r>
          </a:p>
          <a:p>
            <a:pPr marL="742950" lvl="1" indent="-285750">
              <a:buFont typeface="Arial" panose="020B0604020202020204" pitchFamily="34" charset="0"/>
              <a:buChar char="•"/>
            </a:pPr>
            <a:r>
              <a:rPr lang="de-DE" b="1" dirty="0" err="1"/>
              <a:t>AutoResolveIntegrationRuntime</a:t>
            </a:r>
            <a:endParaRPr lang="de-DE" b="1" dirty="0"/>
          </a:p>
          <a:p>
            <a:pPr marL="742950" lvl="1" indent="-285750">
              <a:buFont typeface="Arial" panose="020B0604020202020204" pitchFamily="34" charset="0"/>
              <a:buChar char="•"/>
            </a:pPr>
            <a:r>
              <a:rPr lang="de-DE" b="1" dirty="0"/>
              <a:t>Aus Azure-Abonnement</a:t>
            </a:r>
          </a:p>
          <a:p>
            <a:pPr marL="742950" lvl="1" indent="-285750">
              <a:buFont typeface="Arial" panose="020B0604020202020204" pitchFamily="34" charset="0"/>
              <a:buChar char="•"/>
            </a:pPr>
            <a:r>
              <a:rPr lang="de-DE" dirty="0"/>
              <a:t>Abonnement: </a:t>
            </a:r>
            <a:r>
              <a:rPr lang="de-DE" b="1" dirty="0"/>
              <a:t>Microsoft Azure Enterprise</a:t>
            </a:r>
          </a:p>
          <a:p>
            <a:pPr marL="742950" lvl="1" indent="-285750">
              <a:buFont typeface="Arial" panose="020B0604020202020204" pitchFamily="34" charset="0"/>
              <a:buChar char="•"/>
            </a:pPr>
            <a:r>
              <a:rPr lang="de-DE" dirty="0"/>
              <a:t>Servername: </a:t>
            </a:r>
            <a:r>
              <a:rPr lang="de-DE" b="1" dirty="0" err="1"/>
              <a:t>marc-dwh-sqlserver</a:t>
            </a:r>
            <a:endParaRPr lang="de-DE" b="1" dirty="0"/>
          </a:p>
          <a:p>
            <a:pPr marL="742950" lvl="1" indent="-285750">
              <a:buFont typeface="Arial" panose="020B0604020202020204" pitchFamily="34" charset="0"/>
              <a:buChar char="•"/>
            </a:pPr>
            <a:r>
              <a:rPr lang="de-DE" dirty="0"/>
              <a:t>Datenbankname: </a:t>
            </a:r>
            <a:r>
              <a:rPr lang="de-DE" b="1" dirty="0"/>
              <a:t>DWHXX </a:t>
            </a:r>
          </a:p>
          <a:p>
            <a:pPr marL="742950" lvl="1" indent="-285750">
              <a:buFont typeface="Arial" panose="020B0604020202020204" pitchFamily="34" charset="0"/>
              <a:buChar char="•"/>
            </a:pPr>
            <a:r>
              <a:rPr lang="de-DE" b="1" dirty="0"/>
              <a:t>SQL-Authentifizierung</a:t>
            </a:r>
          </a:p>
          <a:p>
            <a:pPr marL="742950" lvl="1" indent="-285750">
              <a:buFont typeface="Arial" panose="020B0604020202020204" pitchFamily="34" charset="0"/>
              <a:buChar char="•"/>
            </a:pPr>
            <a:r>
              <a:rPr lang="de-DE" b="1" dirty="0"/>
              <a:t>Benutzername</a:t>
            </a:r>
            <a:r>
              <a:rPr lang="de-DE" dirty="0"/>
              <a:t> + </a:t>
            </a:r>
            <a:r>
              <a:rPr lang="de-DE" b="1" dirty="0"/>
              <a:t>Kennwort</a:t>
            </a:r>
            <a:endParaRPr lang="en-GB" b="1" dirty="0"/>
          </a:p>
        </p:txBody>
      </p:sp>
      <p:pic>
        <p:nvPicPr>
          <p:cNvPr id="10" name="Grafik 9">
            <a:extLst>
              <a:ext uri="{FF2B5EF4-FFF2-40B4-BE49-F238E27FC236}">
                <a16:creationId xmlns:a16="http://schemas.microsoft.com/office/drawing/2014/main" id="{650AF6FC-8C35-D54E-BBAC-96A2E7522D1D}"/>
              </a:ext>
            </a:extLst>
          </p:cNvPr>
          <p:cNvPicPr>
            <a:picLocks noChangeAspect="1"/>
          </p:cNvPicPr>
          <p:nvPr/>
        </p:nvPicPr>
        <p:blipFill>
          <a:blip r:embed="rId2"/>
          <a:stretch>
            <a:fillRect/>
          </a:stretch>
        </p:blipFill>
        <p:spPr>
          <a:xfrm>
            <a:off x="838200" y="4561173"/>
            <a:ext cx="4109793" cy="1693638"/>
          </a:xfrm>
          <a:prstGeom prst="rect">
            <a:avLst/>
          </a:prstGeom>
        </p:spPr>
      </p:pic>
      <p:pic>
        <p:nvPicPr>
          <p:cNvPr id="12" name="Grafik 11">
            <a:extLst>
              <a:ext uri="{FF2B5EF4-FFF2-40B4-BE49-F238E27FC236}">
                <a16:creationId xmlns:a16="http://schemas.microsoft.com/office/drawing/2014/main" id="{50AC37DC-C790-ED11-DFE5-F8A40BE27F20}"/>
              </a:ext>
            </a:extLst>
          </p:cNvPr>
          <p:cNvPicPr>
            <a:picLocks noChangeAspect="1"/>
          </p:cNvPicPr>
          <p:nvPr/>
        </p:nvPicPr>
        <p:blipFill>
          <a:blip r:embed="rId3"/>
          <a:stretch>
            <a:fillRect/>
          </a:stretch>
        </p:blipFill>
        <p:spPr>
          <a:xfrm>
            <a:off x="6433268" y="1656544"/>
            <a:ext cx="5591955" cy="4344006"/>
          </a:xfrm>
          <a:prstGeom prst="rect">
            <a:avLst/>
          </a:prstGeom>
        </p:spPr>
      </p:pic>
      <p:sp>
        <p:nvSpPr>
          <p:cNvPr id="13" name="Rechteck 12">
            <a:extLst>
              <a:ext uri="{FF2B5EF4-FFF2-40B4-BE49-F238E27FC236}">
                <a16:creationId xmlns:a16="http://schemas.microsoft.com/office/drawing/2014/main" id="{5A05C615-BAA5-818B-3AB6-8FF83850A094}"/>
              </a:ext>
            </a:extLst>
          </p:cNvPr>
          <p:cNvSpPr/>
          <p:nvPr/>
        </p:nvSpPr>
        <p:spPr>
          <a:xfrm>
            <a:off x="838200" y="4561173"/>
            <a:ext cx="1210509"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1BC9BD6A-FA77-607D-92C8-55ADBB2EFBBF}"/>
              </a:ext>
            </a:extLst>
          </p:cNvPr>
          <p:cNvSpPr/>
          <p:nvPr/>
        </p:nvSpPr>
        <p:spPr>
          <a:xfrm>
            <a:off x="721568" y="5564039"/>
            <a:ext cx="2565096" cy="43651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E91262C3-7D28-BB8D-8AB8-2B7CD76F696A}"/>
              </a:ext>
            </a:extLst>
          </p:cNvPr>
          <p:cNvSpPr/>
          <p:nvPr/>
        </p:nvSpPr>
        <p:spPr>
          <a:xfrm>
            <a:off x="6504317" y="2147653"/>
            <a:ext cx="4261449" cy="369243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760209DE-C859-0818-4892-425488EF1915}"/>
              </a:ext>
            </a:extLst>
          </p:cNvPr>
          <p:cNvSpPr/>
          <p:nvPr/>
        </p:nvSpPr>
        <p:spPr>
          <a:xfrm>
            <a:off x="6521569" y="1805154"/>
            <a:ext cx="1561382"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21854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normAutofit/>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75D95139-2D35-BA1B-F353-9D82A9075FA2}"/>
              </a:ext>
            </a:extLst>
          </p:cNvPr>
          <p:cNvSpPr txBox="1"/>
          <p:nvPr/>
        </p:nvSpPr>
        <p:spPr>
          <a:xfrm>
            <a:off x="453737" y="1800544"/>
            <a:ext cx="6255325" cy="2031325"/>
          </a:xfrm>
          <a:prstGeom prst="rect">
            <a:avLst/>
          </a:prstGeom>
          <a:noFill/>
        </p:spPr>
        <p:txBody>
          <a:bodyPr wrap="square" rtlCol="0">
            <a:spAutoFit/>
          </a:bodyPr>
          <a:lstStyle/>
          <a:p>
            <a:pPr marL="342900" indent="-342900">
              <a:buFont typeface="+mj-lt"/>
              <a:buAutoNum type="arabicPeriod" startAt="9"/>
            </a:pPr>
            <a:r>
              <a:rPr lang="de-DE" dirty="0"/>
              <a:t>Klicken Sie auf </a:t>
            </a:r>
            <a:r>
              <a:rPr lang="de-DE" b="1" dirty="0"/>
              <a:t>Verbindung Testen</a:t>
            </a:r>
            <a:r>
              <a:rPr lang="de-DE" dirty="0"/>
              <a:t>. Falls der Test erfolgreich ist drücken Sie auf </a:t>
            </a:r>
            <a:r>
              <a:rPr lang="de-DE" b="1" dirty="0"/>
              <a:t>Erstellen</a:t>
            </a:r>
            <a:r>
              <a:rPr lang="de-DE" dirty="0"/>
              <a:t>.</a:t>
            </a:r>
          </a:p>
          <a:p>
            <a:pPr marL="342900" indent="-342900">
              <a:buFont typeface="+mj-lt"/>
              <a:buAutoNum type="arabicPeriod" startAt="9"/>
            </a:pPr>
            <a:r>
              <a:rPr lang="de-DE" dirty="0"/>
              <a:t>Erstellen Sie nun einen weiteren </a:t>
            </a:r>
            <a:r>
              <a:rPr lang="de-DE" b="1" dirty="0" err="1"/>
              <a:t>Linked</a:t>
            </a:r>
            <a:r>
              <a:rPr lang="de-DE" b="1" dirty="0"/>
              <a:t> </a:t>
            </a:r>
            <a:r>
              <a:rPr lang="de-DE" b="1" dirty="0" err="1"/>
              <a:t>service</a:t>
            </a:r>
            <a:r>
              <a:rPr lang="de-DE" dirty="0"/>
              <a:t>, indem Sie auf </a:t>
            </a:r>
            <a:r>
              <a:rPr lang="de-DE" b="1" dirty="0"/>
              <a:t>Neu</a:t>
            </a:r>
            <a:r>
              <a:rPr lang="de-DE" dirty="0"/>
              <a:t> drücken. </a:t>
            </a:r>
          </a:p>
          <a:p>
            <a:pPr marL="342900" indent="-342900">
              <a:buFont typeface="+mj-lt"/>
              <a:buAutoNum type="arabicPeriod" startAt="9"/>
            </a:pPr>
            <a:r>
              <a:rPr lang="de-DE" dirty="0"/>
              <a:t>Geben Sie in die Suchzeile </a:t>
            </a:r>
            <a:r>
              <a:rPr lang="de-DE" b="1" dirty="0"/>
              <a:t>Azure-</a:t>
            </a:r>
            <a:r>
              <a:rPr lang="de-DE" b="1" dirty="0" err="1"/>
              <a:t>Blobspeicher</a:t>
            </a:r>
            <a:r>
              <a:rPr lang="de-DE" dirty="0"/>
              <a:t> ein und drücken Sie auf das </a:t>
            </a:r>
            <a:r>
              <a:rPr lang="de-DE" b="1" dirty="0"/>
              <a:t>markierte Symbol </a:t>
            </a:r>
            <a:r>
              <a:rPr lang="de-DE" dirty="0"/>
              <a:t>und danach auf </a:t>
            </a:r>
            <a:r>
              <a:rPr lang="de-DE" b="1" dirty="0"/>
              <a:t>Weiter</a:t>
            </a:r>
            <a:r>
              <a:rPr lang="de-DE" dirty="0"/>
              <a:t>.</a:t>
            </a:r>
            <a:endParaRPr lang="en-GB" dirty="0"/>
          </a:p>
        </p:txBody>
      </p:sp>
      <p:pic>
        <p:nvPicPr>
          <p:cNvPr id="10" name="Grafik 9">
            <a:extLst>
              <a:ext uri="{FF2B5EF4-FFF2-40B4-BE49-F238E27FC236}">
                <a16:creationId xmlns:a16="http://schemas.microsoft.com/office/drawing/2014/main" id="{42AB70F3-A7AB-F956-BA58-029CC9C93041}"/>
              </a:ext>
            </a:extLst>
          </p:cNvPr>
          <p:cNvPicPr>
            <a:picLocks noChangeAspect="1"/>
          </p:cNvPicPr>
          <p:nvPr/>
        </p:nvPicPr>
        <p:blipFill>
          <a:blip r:embed="rId2"/>
          <a:stretch>
            <a:fillRect/>
          </a:stretch>
        </p:blipFill>
        <p:spPr>
          <a:xfrm>
            <a:off x="562155" y="3902306"/>
            <a:ext cx="1924319" cy="952633"/>
          </a:xfrm>
          <a:prstGeom prst="rect">
            <a:avLst/>
          </a:prstGeom>
        </p:spPr>
      </p:pic>
      <p:pic>
        <p:nvPicPr>
          <p:cNvPr id="12" name="Grafik 11">
            <a:extLst>
              <a:ext uri="{FF2B5EF4-FFF2-40B4-BE49-F238E27FC236}">
                <a16:creationId xmlns:a16="http://schemas.microsoft.com/office/drawing/2014/main" id="{ECD52E28-EECA-500A-0F7E-DF26657EDC01}"/>
              </a:ext>
            </a:extLst>
          </p:cNvPr>
          <p:cNvPicPr>
            <a:picLocks noChangeAspect="1"/>
          </p:cNvPicPr>
          <p:nvPr/>
        </p:nvPicPr>
        <p:blipFill>
          <a:blip r:embed="rId3"/>
          <a:stretch>
            <a:fillRect/>
          </a:stretch>
        </p:blipFill>
        <p:spPr>
          <a:xfrm>
            <a:off x="3433345" y="3902306"/>
            <a:ext cx="3477110" cy="2000529"/>
          </a:xfrm>
          <a:prstGeom prst="rect">
            <a:avLst/>
          </a:prstGeom>
        </p:spPr>
      </p:pic>
      <p:sp>
        <p:nvSpPr>
          <p:cNvPr id="13" name="Rechteck 12">
            <a:extLst>
              <a:ext uri="{FF2B5EF4-FFF2-40B4-BE49-F238E27FC236}">
                <a16:creationId xmlns:a16="http://schemas.microsoft.com/office/drawing/2014/main" id="{120C421E-6D37-BCE4-4B27-E9A790BF4A91}"/>
              </a:ext>
            </a:extLst>
          </p:cNvPr>
          <p:cNvSpPr/>
          <p:nvPr/>
        </p:nvSpPr>
        <p:spPr>
          <a:xfrm>
            <a:off x="3433345" y="4509355"/>
            <a:ext cx="1210509"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7A808369-BB9A-5C5F-7819-47187CA9DA29}"/>
              </a:ext>
            </a:extLst>
          </p:cNvPr>
          <p:cNvSpPr/>
          <p:nvPr/>
        </p:nvSpPr>
        <p:spPr>
          <a:xfrm>
            <a:off x="5406606" y="3992092"/>
            <a:ext cx="887083"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Grafik 15">
            <a:extLst>
              <a:ext uri="{FF2B5EF4-FFF2-40B4-BE49-F238E27FC236}">
                <a16:creationId xmlns:a16="http://schemas.microsoft.com/office/drawing/2014/main" id="{9AA9CACE-6CEC-79FB-0853-B375694F463E}"/>
              </a:ext>
            </a:extLst>
          </p:cNvPr>
          <p:cNvPicPr>
            <a:picLocks noChangeAspect="1"/>
          </p:cNvPicPr>
          <p:nvPr/>
        </p:nvPicPr>
        <p:blipFill>
          <a:blip r:embed="rId4"/>
          <a:stretch>
            <a:fillRect/>
          </a:stretch>
        </p:blipFill>
        <p:spPr>
          <a:xfrm>
            <a:off x="8385363" y="2937564"/>
            <a:ext cx="2029108" cy="2629267"/>
          </a:xfrm>
          <a:prstGeom prst="rect">
            <a:avLst/>
          </a:prstGeom>
        </p:spPr>
      </p:pic>
      <p:sp>
        <p:nvSpPr>
          <p:cNvPr id="17" name="Rechteck 16">
            <a:extLst>
              <a:ext uri="{FF2B5EF4-FFF2-40B4-BE49-F238E27FC236}">
                <a16:creationId xmlns:a16="http://schemas.microsoft.com/office/drawing/2014/main" id="{F9D4EF80-5DA9-7D49-75A6-B1E06D845E7E}"/>
              </a:ext>
            </a:extLst>
          </p:cNvPr>
          <p:cNvSpPr/>
          <p:nvPr/>
        </p:nvSpPr>
        <p:spPr>
          <a:xfrm>
            <a:off x="8512834" y="4039395"/>
            <a:ext cx="1407543" cy="136936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3D3F9443-9BED-2C33-9107-56586E0B2E4E}"/>
              </a:ext>
            </a:extLst>
          </p:cNvPr>
          <p:cNvSpPr/>
          <p:nvPr/>
        </p:nvSpPr>
        <p:spPr>
          <a:xfrm>
            <a:off x="8474734" y="2998913"/>
            <a:ext cx="1407543"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C52D6C0E-9B22-2845-8C2D-25AEAF091269}"/>
              </a:ext>
            </a:extLst>
          </p:cNvPr>
          <p:cNvSpPr/>
          <p:nvPr/>
        </p:nvSpPr>
        <p:spPr>
          <a:xfrm>
            <a:off x="984131" y="4517558"/>
            <a:ext cx="1407543"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hteck 19">
            <a:extLst>
              <a:ext uri="{FF2B5EF4-FFF2-40B4-BE49-F238E27FC236}">
                <a16:creationId xmlns:a16="http://schemas.microsoft.com/office/drawing/2014/main" id="{85975C8C-C59C-6CB0-ED2C-4B827ED0D0AB}"/>
              </a:ext>
            </a:extLst>
          </p:cNvPr>
          <p:cNvSpPr/>
          <p:nvPr/>
        </p:nvSpPr>
        <p:spPr>
          <a:xfrm>
            <a:off x="1334533" y="5040816"/>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9</a:t>
            </a:r>
            <a:endParaRPr lang="en-GB" b="1" dirty="0">
              <a:solidFill>
                <a:schemeClr val="tx1"/>
              </a:solidFill>
            </a:endParaRPr>
          </a:p>
        </p:txBody>
      </p:sp>
      <p:sp>
        <p:nvSpPr>
          <p:cNvPr id="21" name="Rechteck 20">
            <a:extLst>
              <a:ext uri="{FF2B5EF4-FFF2-40B4-BE49-F238E27FC236}">
                <a16:creationId xmlns:a16="http://schemas.microsoft.com/office/drawing/2014/main" id="{E14B0D1C-8E77-8323-F72C-EA2E68DF2766}"/>
              </a:ext>
            </a:extLst>
          </p:cNvPr>
          <p:cNvSpPr/>
          <p:nvPr/>
        </p:nvSpPr>
        <p:spPr>
          <a:xfrm>
            <a:off x="5027043" y="5725841"/>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10</a:t>
            </a:r>
            <a:endParaRPr lang="en-GB" b="1" dirty="0">
              <a:solidFill>
                <a:schemeClr val="tx1"/>
              </a:solidFill>
            </a:endParaRPr>
          </a:p>
        </p:txBody>
      </p:sp>
      <p:sp>
        <p:nvSpPr>
          <p:cNvPr id="22" name="Rechteck 21">
            <a:extLst>
              <a:ext uri="{FF2B5EF4-FFF2-40B4-BE49-F238E27FC236}">
                <a16:creationId xmlns:a16="http://schemas.microsoft.com/office/drawing/2014/main" id="{59D10E78-E5B1-7C63-8CD4-4EE7496E2350}"/>
              </a:ext>
            </a:extLst>
          </p:cNvPr>
          <p:cNvSpPr/>
          <p:nvPr/>
        </p:nvSpPr>
        <p:spPr>
          <a:xfrm>
            <a:off x="9079408" y="5568416"/>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12</a:t>
            </a:r>
            <a:endParaRPr lang="en-GB" b="1" dirty="0">
              <a:solidFill>
                <a:schemeClr val="tx1"/>
              </a:solidFill>
            </a:endParaRPr>
          </a:p>
        </p:txBody>
      </p:sp>
    </p:spTree>
    <p:extLst>
      <p:ext uri="{BB962C8B-B14F-4D97-AF65-F5344CB8AC3E}">
        <p14:creationId xmlns:p14="http://schemas.microsoft.com/office/powerpoint/2010/main" val="2273318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normAutofit/>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1206A5BD-05B5-325C-99B2-CAC63F2153DB}"/>
              </a:ext>
            </a:extLst>
          </p:cNvPr>
          <p:cNvSpPr txBox="1"/>
          <p:nvPr/>
        </p:nvSpPr>
        <p:spPr>
          <a:xfrm>
            <a:off x="334935" y="1748515"/>
            <a:ext cx="5504826" cy="2308324"/>
          </a:xfrm>
          <a:prstGeom prst="rect">
            <a:avLst/>
          </a:prstGeom>
          <a:noFill/>
        </p:spPr>
        <p:txBody>
          <a:bodyPr wrap="square" rtlCol="0">
            <a:spAutoFit/>
          </a:bodyPr>
          <a:lstStyle/>
          <a:p>
            <a:pPr marL="342900" indent="-342900">
              <a:buFont typeface="+mj-lt"/>
              <a:buAutoNum type="arabicPeriod" startAt="13"/>
            </a:pPr>
            <a:r>
              <a:rPr lang="de-DE" dirty="0"/>
              <a:t>Konfigurieren Sie den </a:t>
            </a:r>
            <a:r>
              <a:rPr lang="de-DE" b="1" dirty="0" err="1"/>
              <a:t>Linked</a:t>
            </a:r>
            <a:r>
              <a:rPr lang="de-DE" b="1" dirty="0"/>
              <a:t> Service</a:t>
            </a:r>
            <a:r>
              <a:rPr lang="de-DE" dirty="0"/>
              <a:t> wie folgt: </a:t>
            </a:r>
          </a:p>
          <a:p>
            <a:pPr marL="742950" lvl="1" indent="-285750">
              <a:buFont typeface="Arial" panose="020B0604020202020204" pitchFamily="34" charset="0"/>
              <a:buChar char="•"/>
            </a:pPr>
            <a:r>
              <a:rPr lang="de-DE" dirty="0"/>
              <a:t>Name: </a:t>
            </a:r>
            <a:r>
              <a:rPr lang="de-DE" b="1" dirty="0" err="1"/>
              <a:t>DWHXX_Blob</a:t>
            </a:r>
            <a:endParaRPr lang="de-DE" b="1" dirty="0"/>
          </a:p>
          <a:p>
            <a:pPr marL="742950" lvl="1" indent="-285750">
              <a:buFont typeface="Arial" panose="020B0604020202020204" pitchFamily="34" charset="0"/>
              <a:buChar char="•"/>
            </a:pPr>
            <a:r>
              <a:rPr lang="de-DE" b="1" dirty="0" err="1"/>
              <a:t>AutoResolveIntegrationRuntime</a:t>
            </a:r>
            <a:endParaRPr lang="de-DE" b="1" dirty="0"/>
          </a:p>
          <a:p>
            <a:pPr marL="742950" lvl="1" indent="-285750">
              <a:buFont typeface="Arial" panose="020B0604020202020204" pitchFamily="34" charset="0"/>
              <a:buChar char="•"/>
            </a:pPr>
            <a:r>
              <a:rPr lang="de-DE" dirty="0"/>
              <a:t>Authentifizierungstyp: </a:t>
            </a:r>
            <a:r>
              <a:rPr lang="de-DE" b="1" dirty="0"/>
              <a:t>Kontoschlüssel</a:t>
            </a:r>
          </a:p>
          <a:p>
            <a:pPr marL="742950" lvl="1" indent="-285750">
              <a:buFont typeface="Arial" panose="020B0604020202020204" pitchFamily="34" charset="0"/>
              <a:buChar char="•"/>
            </a:pPr>
            <a:r>
              <a:rPr lang="de-DE" dirty="0"/>
              <a:t>Abonnement: </a:t>
            </a:r>
            <a:r>
              <a:rPr lang="de-DE" b="1" dirty="0"/>
              <a:t>Microsoft Azure Enterprise</a:t>
            </a:r>
          </a:p>
          <a:p>
            <a:pPr marL="742950" lvl="1" indent="-285750">
              <a:buFont typeface="Arial" panose="020B0604020202020204" pitchFamily="34" charset="0"/>
              <a:buChar char="•"/>
            </a:pPr>
            <a:r>
              <a:rPr lang="de-DE" dirty="0"/>
              <a:t>Speicherkontoname: </a:t>
            </a:r>
            <a:r>
              <a:rPr lang="de-DE" b="1" dirty="0" err="1"/>
              <a:t>dwhxx</a:t>
            </a:r>
            <a:endParaRPr lang="de-DE" b="1" dirty="0"/>
          </a:p>
          <a:p>
            <a:pPr marL="742950" lvl="1" indent="-285750">
              <a:buFont typeface="Arial" panose="020B0604020202020204" pitchFamily="34" charset="0"/>
              <a:buChar char="•"/>
            </a:pPr>
            <a:r>
              <a:rPr lang="de-DE" dirty="0"/>
              <a:t>Verbindung Testen: </a:t>
            </a:r>
            <a:r>
              <a:rPr lang="de-DE" b="1" dirty="0"/>
              <a:t>Zu verknüpftem Dienst</a:t>
            </a:r>
          </a:p>
          <a:p>
            <a:r>
              <a:rPr lang="de-DE" dirty="0"/>
              <a:t>Drücken Sie anschließend auf </a:t>
            </a:r>
            <a:r>
              <a:rPr lang="de-DE" b="1" dirty="0"/>
              <a:t>Erstellen</a:t>
            </a:r>
            <a:r>
              <a:rPr lang="de-DE" dirty="0"/>
              <a:t>.</a:t>
            </a:r>
          </a:p>
        </p:txBody>
      </p:sp>
      <p:pic>
        <p:nvPicPr>
          <p:cNvPr id="10" name="Grafik 9">
            <a:extLst>
              <a:ext uri="{FF2B5EF4-FFF2-40B4-BE49-F238E27FC236}">
                <a16:creationId xmlns:a16="http://schemas.microsoft.com/office/drawing/2014/main" id="{A871ED6D-EF79-026E-22BB-0BADA3A38250}"/>
              </a:ext>
            </a:extLst>
          </p:cNvPr>
          <p:cNvPicPr>
            <a:picLocks noChangeAspect="1"/>
          </p:cNvPicPr>
          <p:nvPr/>
        </p:nvPicPr>
        <p:blipFill>
          <a:blip r:embed="rId2"/>
          <a:stretch>
            <a:fillRect/>
          </a:stretch>
        </p:blipFill>
        <p:spPr>
          <a:xfrm>
            <a:off x="911903" y="4208625"/>
            <a:ext cx="3712244" cy="1892899"/>
          </a:xfrm>
          <a:prstGeom prst="rect">
            <a:avLst/>
          </a:prstGeom>
        </p:spPr>
      </p:pic>
      <p:pic>
        <p:nvPicPr>
          <p:cNvPr id="12" name="Grafik 11">
            <a:extLst>
              <a:ext uri="{FF2B5EF4-FFF2-40B4-BE49-F238E27FC236}">
                <a16:creationId xmlns:a16="http://schemas.microsoft.com/office/drawing/2014/main" id="{2F40AF05-78C3-77B1-FB58-C9225C4447EF}"/>
              </a:ext>
            </a:extLst>
          </p:cNvPr>
          <p:cNvPicPr>
            <a:picLocks noChangeAspect="1"/>
          </p:cNvPicPr>
          <p:nvPr/>
        </p:nvPicPr>
        <p:blipFill>
          <a:blip r:embed="rId3"/>
          <a:stretch>
            <a:fillRect/>
          </a:stretch>
        </p:blipFill>
        <p:spPr>
          <a:xfrm>
            <a:off x="6293689" y="1783214"/>
            <a:ext cx="5563376" cy="3000794"/>
          </a:xfrm>
          <a:prstGeom prst="rect">
            <a:avLst/>
          </a:prstGeom>
        </p:spPr>
      </p:pic>
      <p:pic>
        <p:nvPicPr>
          <p:cNvPr id="14" name="Grafik 13">
            <a:extLst>
              <a:ext uri="{FF2B5EF4-FFF2-40B4-BE49-F238E27FC236}">
                <a16:creationId xmlns:a16="http://schemas.microsoft.com/office/drawing/2014/main" id="{5C4FB54B-4F81-77B9-1DCE-780E9D55ECD0}"/>
              </a:ext>
            </a:extLst>
          </p:cNvPr>
          <p:cNvPicPr>
            <a:picLocks noChangeAspect="1"/>
          </p:cNvPicPr>
          <p:nvPr/>
        </p:nvPicPr>
        <p:blipFill>
          <a:blip r:embed="rId4"/>
          <a:stretch>
            <a:fillRect/>
          </a:stretch>
        </p:blipFill>
        <p:spPr>
          <a:xfrm>
            <a:off x="6096000" y="5070445"/>
            <a:ext cx="5315692" cy="1066949"/>
          </a:xfrm>
          <a:prstGeom prst="rect">
            <a:avLst/>
          </a:prstGeom>
        </p:spPr>
      </p:pic>
      <p:sp>
        <p:nvSpPr>
          <p:cNvPr id="15" name="Textfeld 14">
            <a:extLst>
              <a:ext uri="{FF2B5EF4-FFF2-40B4-BE49-F238E27FC236}">
                <a16:creationId xmlns:a16="http://schemas.microsoft.com/office/drawing/2014/main" id="{DE313653-F7AD-CCA2-9FE8-0F8EE65E703F}"/>
              </a:ext>
            </a:extLst>
          </p:cNvPr>
          <p:cNvSpPr txBox="1"/>
          <p:nvPr/>
        </p:nvSpPr>
        <p:spPr>
          <a:xfrm>
            <a:off x="5555412" y="4801864"/>
            <a:ext cx="1319841" cy="338554"/>
          </a:xfrm>
          <a:prstGeom prst="rect">
            <a:avLst/>
          </a:prstGeom>
          <a:noFill/>
        </p:spPr>
        <p:txBody>
          <a:bodyPr wrap="square" rtlCol="0">
            <a:spAutoFit/>
          </a:bodyPr>
          <a:lstStyle/>
          <a:p>
            <a:r>
              <a:rPr lang="de-DE" sz="1600" b="1" dirty="0"/>
              <a:t>Ergebnis:</a:t>
            </a:r>
            <a:endParaRPr lang="en-GB" sz="1600" b="1" dirty="0"/>
          </a:p>
        </p:txBody>
      </p:sp>
      <p:sp>
        <p:nvSpPr>
          <p:cNvPr id="16" name="Rechteck 15">
            <a:extLst>
              <a:ext uri="{FF2B5EF4-FFF2-40B4-BE49-F238E27FC236}">
                <a16:creationId xmlns:a16="http://schemas.microsoft.com/office/drawing/2014/main" id="{120F6DF3-9C89-0B84-410D-24B3F73BF398}"/>
              </a:ext>
            </a:extLst>
          </p:cNvPr>
          <p:cNvSpPr/>
          <p:nvPr/>
        </p:nvSpPr>
        <p:spPr>
          <a:xfrm>
            <a:off x="6014050" y="5110495"/>
            <a:ext cx="1319841" cy="10268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8F577B93-A86A-3D65-C5BB-2D7BDBA7A420}"/>
              </a:ext>
            </a:extLst>
          </p:cNvPr>
          <p:cNvSpPr/>
          <p:nvPr/>
        </p:nvSpPr>
        <p:spPr>
          <a:xfrm>
            <a:off x="889959" y="4208102"/>
            <a:ext cx="1319841" cy="38115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6FD967F1-50C4-B63E-7B30-9FA6078AA2F0}"/>
              </a:ext>
            </a:extLst>
          </p:cNvPr>
          <p:cNvSpPr/>
          <p:nvPr/>
        </p:nvSpPr>
        <p:spPr>
          <a:xfrm>
            <a:off x="889958" y="5125233"/>
            <a:ext cx="2232804" cy="10268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hteck 12">
            <a:extLst>
              <a:ext uri="{FF2B5EF4-FFF2-40B4-BE49-F238E27FC236}">
                <a16:creationId xmlns:a16="http://schemas.microsoft.com/office/drawing/2014/main" id="{0804A375-9532-0D40-89D8-AC0E2AD35441}"/>
              </a:ext>
            </a:extLst>
          </p:cNvPr>
          <p:cNvSpPr/>
          <p:nvPr/>
        </p:nvSpPr>
        <p:spPr>
          <a:xfrm>
            <a:off x="6242659" y="2056136"/>
            <a:ext cx="1702269" cy="2502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F2923DCC-A0E8-61B3-409C-D2554F6C56E3}"/>
              </a:ext>
            </a:extLst>
          </p:cNvPr>
          <p:cNvSpPr/>
          <p:nvPr/>
        </p:nvSpPr>
        <p:spPr>
          <a:xfrm>
            <a:off x="6300483" y="2344498"/>
            <a:ext cx="4232370" cy="11101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6E904CF1-53A3-1F2E-8BAF-6EDCBC37428E}"/>
              </a:ext>
            </a:extLst>
          </p:cNvPr>
          <p:cNvSpPr/>
          <p:nvPr/>
        </p:nvSpPr>
        <p:spPr>
          <a:xfrm>
            <a:off x="6195594" y="4208102"/>
            <a:ext cx="1702269" cy="5276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61379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normAutofit/>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AB03F72F-A5AE-BF2A-6D40-649A0969F6C9}"/>
              </a:ext>
            </a:extLst>
          </p:cNvPr>
          <p:cNvPicPr>
            <a:picLocks noChangeAspect="1"/>
          </p:cNvPicPr>
          <p:nvPr/>
        </p:nvPicPr>
        <p:blipFill>
          <a:blip r:embed="rId2"/>
          <a:stretch>
            <a:fillRect/>
          </a:stretch>
        </p:blipFill>
        <p:spPr>
          <a:xfrm>
            <a:off x="838200" y="4387208"/>
            <a:ext cx="4163006" cy="924054"/>
          </a:xfrm>
          <a:prstGeom prst="rect">
            <a:avLst/>
          </a:prstGeom>
        </p:spPr>
      </p:pic>
      <p:pic>
        <p:nvPicPr>
          <p:cNvPr id="11" name="Grafik 10">
            <a:extLst>
              <a:ext uri="{FF2B5EF4-FFF2-40B4-BE49-F238E27FC236}">
                <a16:creationId xmlns:a16="http://schemas.microsoft.com/office/drawing/2014/main" id="{949E345C-B0AB-627D-20F8-435C9BF7BB4A}"/>
              </a:ext>
            </a:extLst>
          </p:cNvPr>
          <p:cNvPicPr>
            <a:picLocks noChangeAspect="1"/>
          </p:cNvPicPr>
          <p:nvPr/>
        </p:nvPicPr>
        <p:blipFill>
          <a:blip r:embed="rId3"/>
          <a:stretch>
            <a:fillRect/>
          </a:stretch>
        </p:blipFill>
        <p:spPr>
          <a:xfrm>
            <a:off x="7568872" y="1876134"/>
            <a:ext cx="4239217" cy="952633"/>
          </a:xfrm>
          <a:prstGeom prst="rect">
            <a:avLst/>
          </a:prstGeom>
        </p:spPr>
      </p:pic>
      <p:pic>
        <p:nvPicPr>
          <p:cNvPr id="13" name="Grafik 12">
            <a:extLst>
              <a:ext uri="{FF2B5EF4-FFF2-40B4-BE49-F238E27FC236}">
                <a16:creationId xmlns:a16="http://schemas.microsoft.com/office/drawing/2014/main" id="{CAB24DEE-F511-2BAA-9DA3-B99DE0ED6739}"/>
              </a:ext>
            </a:extLst>
          </p:cNvPr>
          <p:cNvPicPr>
            <a:picLocks noChangeAspect="1"/>
          </p:cNvPicPr>
          <p:nvPr/>
        </p:nvPicPr>
        <p:blipFill>
          <a:blip r:embed="rId4"/>
          <a:stretch>
            <a:fillRect/>
          </a:stretch>
        </p:blipFill>
        <p:spPr>
          <a:xfrm>
            <a:off x="7568872" y="2920153"/>
            <a:ext cx="2038635" cy="2934109"/>
          </a:xfrm>
          <a:prstGeom prst="rect">
            <a:avLst/>
          </a:prstGeom>
        </p:spPr>
      </p:pic>
      <p:sp>
        <p:nvSpPr>
          <p:cNvPr id="26" name="Textfeld 25">
            <a:extLst>
              <a:ext uri="{FF2B5EF4-FFF2-40B4-BE49-F238E27FC236}">
                <a16:creationId xmlns:a16="http://schemas.microsoft.com/office/drawing/2014/main" id="{8B38CBB0-2F53-7FFB-2306-CE4224362122}"/>
              </a:ext>
            </a:extLst>
          </p:cNvPr>
          <p:cNvSpPr txBox="1"/>
          <p:nvPr/>
        </p:nvSpPr>
        <p:spPr>
          <a:xfrm>
            <a:off x="383911" y="1876134"/>
            <a:ext cx="5280042" cy="2585323"/>
          </a:xfrm>
          <a:prstGeom prst="rect">
            <a:avLst/>
          </a:prstGeom>
          <a:noFill/>
        </p:spPr>
        <p:txBody>
          <a:bodyPr wrap="square" rtlCol="0">
            <a:spAutoFit/>
          </a:bodyPr>
          <a:lstStyle/>
          <a:p>
            <a:pPr marL="342900" indent="-342900">
              <a:buFont typeface="+mj-lt"/>
              <a:buAutoNum type="arabicPeriod" startAt="14"/>
            </a:pPr>
            <a:r>
              <a:rPr lang="de-DE" dirty="0"/>
              <a:t>Drücken Sie auf das </a:t>
            </a:r>
            <a:r>
              <a:rPr lang="de-DE" b="1" dirty="0"/>
              <a:t>Stift Symbol (</a:t>
            </a:r>
            <a:r>
              <a:rPr lang="de-DE" b="1" dirty="0" err="1"/>
              <a:t>Author</a:t>
            </a:r>
            <a:r>
              <a:rPr lang="de-DE" b="1" dirty="0"/>
              <a:t>) </a:t>
            </a:r>
            <a:r>
              <a:rPr lang="de-DE" dirty="0"/>
              <a:t>und erstellen Sie einen Ordner mit dem Namen </a:t>
            </a:r>
            <a:r>
              <a:rPr lang="de-DE" b="1" dirty="0"/>
              <a:t>Übung 01 – </a:t>
            </a:r>
            <a:r>
              <a:rPr lang="de-DE" b="1" dirty="0" err="1"/>
              <a:t>Incremental</a:t>
            </a:r>
            <a:r>
              <a:rPr lang="de-DE" b="1" dirty="0"/>
              <a:t> </a:t>
            </a:r>
            <a:r>
              <a:rPr lang="de-DE" b="1" dirty="0" err="1"/>
              <a:t>Loading</a:t>
            </a:r>
            <a:r>
              <a:rPr lang="de-DE" b="1" dirty="0"/>
              <a:t> </a:t>
            </a:r>
            <a:r>
              <a:rPr lang="de-DE" dirty="0"/>
              <a:t>unter dem Reiter</a:t>
            </a:r>
            <a:r>
              <a:rPr lang="de-DE" b="1" dirty="0"/>
              <a:t> Datasets</a:t>
            </a:r>
          </a:p>
          <a:p>
            <a:pPr marL="342900" indent="-342900">
              <a:buFont typeface="+mj-lt"/>
              <a:buAutoNum type="arabicPeriod" startAt="14"/>
            </a:pPr>
            <a:r>
              <a:rPr lang="de-DE" dirty="0"/>
              <a:t>Drücken Sie anschließend </a:t>
            </a:r>
            <a:r>
              <a:rPr lang="de-DE" b="1" dirty="0"/>
              <a:t>Neues Dataset </a:t>
            </a:r>
            <a:r>
              <a:rPr lang="de-DE" dirty="0"/>
              <a:t>und tippen Sie in der Suchzeile </a:t>
            </a:r>
            <a:r>
              <a:rPr lang="de-DE" b="1" dirty="0"/>
              <a:t>Azure-</a:t>
            </a:r>
            <a:r>
              <a:rPr lang="de-DE" b="1" dirty="0" err="1"/>
              <a:t>Blobspeicher</a:t>
            </a:r>
            <a:r>
              <a:rPr lang="de-DE" dirty="0"/>
              <a:t> ein. Klicken Sie anschließend auf das </a:t>
            </a:r>
            <a:r>
              <a:rPr lang="de-DE" b="1" dirty="0"/>
              <a:t>markierte Symbol </a:t>
            </a:r>
            <a:r>
              <a:rPr lang="de-DE" dirty="0"/>
              <a:t>und auf </a:t>
            </a:r>
            <a:r>
              <a:rPr lang="de-DE" b="1" dirty="0"/>
              <a:t>Weiter</a:t>
            </a:r>
            <a:r>
              <a:rPr lang="de-DE" dirty="0"/>
              <a:t>. </a:t>
            </a:r>
            <a:endParaRPr lang="de-DE" b="1" dirty="0"/>
          </a:p>
          <a:p>
            <a:pPr marL="342900" indent="-342900">
              <a:buFont typeface="+mj-lt"/>
              <a:buAutoNum type="arabicPeriod" startAt="14"/>
            </a:pPr>
            <a:endParaRPr lang="en-GB" dirty="0"/>
          </a:p>
        </p:txBody>
      </p:sp>
      <p:sp>
        <p:nvSpPr>
          <p:cNvPr id="27" name="Rechteck 26">
            <a:extLst>
              <a:ext uri="{FF2B5EF4-FFF2-40B4-BE49-F238E27FC236}">
                <a16:creationId xmlns:a16="http://schemas.microsoft.com/office/drawing/2014/main" id="{A36C0A86-3D94-B90B-7666-E016FC313382}"/>
              </a:ext>
            </a:extLst>
          </p:cNvPr>
          <p:cNvSpPr/>
          <p:nvPr/>
        </p:nvSpPr>
        <p:spPr>
          <a:xfrm>
            <a:off x="2477600" y="5378955"/>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14</a:t>
            </a:r>
            <a:endParaRPr lang="en-GB" b="1" dirty="0">
              <a:solidFill>
                <a:schemeClr val="tx1"/>
              </a:solidFill>
            </a:endParaRPr>
          </a:p>
        </p:txBody>
      </p:sp>
      <p:sp>
        <p:nvSpPr>
          <p:cNvPr id="28" name="Rechteck 27">
            <a:extLst>
              <a:ext uri="{FF2B5EF4-FFF2-40B4-BE49-F238E27FC236}">
                <a16:creationId xmlns:a16="http://schemas.microsoft.com/office/drawing/2014/main" id="{FA15CDC4-F125-0919-643E-9AEA746E753C}"/>
              </a:ext>
            </a:extLst>
          </p:cNvPr>
          <p:cNvSpPr/>
          <p:nvPr/>
        </p:nvSpPr>
        <p:spPr>
          <a:xfrm>
            <a:off x="9871019" y="3245442"/>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15</a:t>
            </a:r>
            <a:endParaRPr lang="en-GB" b="1" dirty="0">
              <a:solidFill>
                <a:schemeClr val="tx1"/>
              </a:solidFill>
            </a:endParaRPr>
          </a:p>
        </p:txBody>
      </p:sp>
      <p:sp>
        <p:nvSpPr>
          <p:cNvPr id="3" name="Rechteck 2">
            <a:extLst>
              <a:ext uri="{FF2B5EF4-FFF2-40B4-BE49-F238E27FC236}">
                <a16:creationId xmlns:a16="http://schemas.microsoft.com/office/drawing/2014/main" id="{0C460FF8-3ECC-1E84-302E-E9E8729B87E2}"/>
              </a:ext>
            </a:extLst>
          </p:cNvPr>
          <p:cNvSpPr/>
          <p:nvPr/>
        </p:nvSpPr>
        <p:spPr>
          <a:xfrm>
            <a:off x="3151517" y="4948891"/>
            <a:ext cx="1265208"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hteck 9">
            <a:extLst>
              <a:ext uri="{FF2B5EF4-FFF2-40B4-BE49-F238E27FC236}">
                <a16:creationId xmlns:a16="http://schemas.microsoft.com/office/drawing/2014/main" id="{0190BDEB-4844-4A5B-9206-DDA61134861C}"/>
              </a:ext>
            </a:extLst>
          </p:cNvPr>
          <p:cNvSpPr/>
          <p:nvPr/>
        </p:nvSpPr>
        <p:spPr>
          <a:xfrm>
            <a:off x="9982200" y="2176406"/>
            <a:ext cx="1265208" cy="3623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C71F50AA-CEB4-5C95-9285-A642079681BA}"/>
              </a:ext>
            </a:extLst>
          </p:cNvPr>
          <p:cNvSpPr/>
          <p:nvPr/>
        </p:nvSpPr>
        <p:spPr>
          <a:xfrm>
            <a:off x="7759502" y="4250609"/>
            <a:ext cx="1479389" cy="137381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DC777FA3-C932-F3F2-61EA-02A55CE58ECC}"/>
              </a:ext>
            </a:extLst>
          </p:cNvPr>
          <p:cNvSpPr/>
          <p:nvPr/>
        </p:nvSpPr>
        <p:spPr>
          <a:xfrm>
            <a:off x="7428782" y="2920153"/>
            <a:ext cx="1810109" cy="67927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13906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2" name="Grafik 11">
            <a:extLst>
              <a:ext uri="{FF2B5EF4-FFF2-40B4-BE49-F238E27FC236}">
                <a16:creationId xmlns:a16="http://schemas.microsoft.com/office/drawing/2014/main" id="{52A75DED-1F7A-5457-F83F-80EBE214E1D8}"/>
              </a:ext>
            </a:extLst>
          </p:cNvPr>
          <p:cNvPicPr>
            <a:picLocks noChangeAspect="1"/>
          </p:cNvPicPr>
          <p:nvPr/>
        </p:nvPicPr>
        <p:blipFill>
          <a:blip r:embed="rId2"/>
          <a:stretch>
            <a:fillRect/>
          </a:stretch>
        </p:blipFill>
        <p:spPr>
          <a:xfrm>
            <a:off x="6329005" y="1627532"/>
            <a:ext cx="5782482" cy="2743583"/>
          </a:xfrm>
          <a:prstGeom prst="rect">
            <a:avLst/>
          </a:prstGeom>
        </p:spPr>
      </p:pic>
      <p:pic>
        <p:nvPicPr>
          <p:cNvPr id="13" name="Grafik 12">
            <a:extLst>
              <a:ext uri="{FF2B5EF4-FFF2-40B4-BE49-F238E27FC236}">
                <a16:creationId xmlns:a16="http://schemas.microsoft.com/office/drawing/2014/main" id="{FF1CF7C6-4008-3C85-B33B-15E66AFDD27F}"/>
              </a:ext>
            </a:extLst>
          </p:cNvPr>
          <p:cNvPicPr>
            <a:picLocks noChangeAspect="1"/>
          </p:cNvPicPr>
          <p:nvPr/>
        </p:nvPicPr>
        <p:blipFill>
          <a:blip r:embed="rId3"/>
          <a:stretch>
            <a:fillRect/>
          </a:stretch>
        </p:blipFill>
        <p:spPr>
          <a:xfrm>
            <a:off x="390016" y="4371115"/>
            <a:ext cx="3648584" cy="1834751"/>
          </a:xfrm>
          <a:prstGeom prst="rect">
            <a:avLst/>
          </a:prstGeom>
        </p:spPr>
      </p:pic>
      <p:sp>
        <p:nvSpPr>
          <p:cNvPr id="14" name="Textfeld 13">
            <a:extLst>
              <a:ext uri="{FF2B5EF4-FFF2-40B4-BE49-F238E27FC236}">
                <a16:creationId xmlns:a16="http://schemas.microsoft.com/office/drawing/2014/main" id="{12B4F93D-F15D-349A-CCE2-7B6946732B64}"/>
              </a:ext>
            </a:extLst>
          </p:cNvPr>
          <p:cNvSpPr txBox="1"/>
          <p:nvPr/>
        </p:nvSpPr>
        <p:spPr>
          <a:xfrm>
            <a:off x="383911" y="1876134"/>
            <a:ext cx="5280042" cy="2862322"/>
          </a:xfrm>
          <a:prstGeom prst="rect">
            <a:avLst/>
          </a:prstGeom>
          <a:noFill/>
        </p:spPr>
        <p:txBody>
          <a:bodyPr wrap="square" rtlCol="0">
            <a:spAutoFit/>
          </a:bodyPr>
          <a:lstStyle/>
          <a:p>
            <a:pPr marL="342900" indent="-342900">
              <a:buFont typeface="+mj-lt"/>
              <a:buAutoNum type="arabicPeriod" startAt="16"/>
            </a:pPr>
            <a:r>
              <a:rPr lang="de-DE" dirty="0"/>
              <a:t>Wählen Sie anschließend </a:t>
            </a:r>
            <a:r>
              <a:rPr lang="de-DE" b="1" dirty="0" err="1"/>
              <a:t>DelimitedText</a:t>
            </a:r>
            <a:r>
              <a:rPr lang="de-DE" dirty="0"/>
              <a:t> aus.</a:t>
            </a:r>
          </a:p>
          <a:p>
            <a:pPr marL="342900" indent="-342900">
              <a:buFont typeface="+mj-lt"/>
              <a:buAutoNum type="arabicPeriod" startAt="16"/>
            </a:pPr>
            <a:r>
              <a:rPr lang="de-DE" dirty="0"/>
              <a:t>Konfigurieren sie das Dataset wie folgt:</a:t>
            </a:r>
          </a:p>
          <a:p>
            <a:pPr marL="742950" lvl="1" indent="-285750">
              <a:buFont typeface="Arial" panose="020B0604020202020204" pitchFamily="34" charset="0"/>
              <a:buChar char="•"/>
            </a:pPr>
            <a:r>
              <a:rPr lang="de-DE" dirty="0"/>
              <a:t>Name: </a:t>
            </a:r>
            <a:r>
              <a:rPr lang="de-DE" b="1" dirty="0" err="1"/>
              <a:t>Customer_FirstBatch</a:t>
            </a:r>
            <a:endParaRPr lang="de-DE" b="1" dirty="0"/>
          </a:p>
          <a:p>
            <a:pPr marL="742950" lvl="1" indent="-285750">
              <a:buFont typeface="Arial" panose="020B0604020202020204" pitchFamily="34" charset="0"/>
              <a:buChar char="•"/>
            </a:pPr>
            <a:r>
              <a:rPr lang="de-DE" dirty="0"/>
              <a:t>Verknüpfter Dienst: </a:t>
            </a:r>
            <a:r>
              <a:rPr lang="de-DE" b="1" dirty="0" err="1"/>
              <a:t>DWHXX_Blob</a:t>
            </a:r>
            <a:endParaRPr lang="de-DE" b="1" dirty="0"/>
          </a:p>
          <a:p>
            <a:pPr marL="742950" lvl="1" indent="-285750">
              <a:buFont typeface="Arial" panose="020B0604020202020204" pitchFamily="34" charset="0"/>
              <a:buChar char="•"/>
            </a:pPr>
            <a:r>
              <a:rPr lang="de-DE" dirty="0"/>
              <a:t>Dateipfad: </a:t>
            </a:r>
            <a:r>
              <a:rPr lang="de-DE" b="1" dirty="0" err="1"/>
              <a:t>incrementalload</a:t>
            </a:r>
            <a:r>
              <a:rPr lang="de-DE" b="1" dirty="0"/>
              <a:t>/Customer.csv</a:t>
            </a:r>
          </a:p>
          <a:p>
            <a:pPr marL="742950" lvl="1" indent="-285750">
              <a:buFont typeface="Arial" panose="020B0604020202020204" pitchFamily="34" charset="0"/>
              <a:buChar char="•"/>
            </a:pPr>
            <a:r>
              <a:rPr lang="de-DE" dirty="0"/>
              <a:t>Schema importieren: </a:t>
            </a:r>
            <a:r>
              <a:rPr lang="de-DE" b="1" dirty="0"/>
              <a:t>Aus Verbindung/Speicher</a:t>
            </a:r>
          </a:p>
          <a:p>
            <a:r>
              <a:rPr lang="de-DE" dirty="0"/>
              <a:t>Drücken Sie anschließend auf </a:t>
            </a:r>
            <a:r>
              <a:rPr lang="de-DE" b="1" dirty="0"/>
              <a:t>OK. </a:t>
            </a:r>
          </a:p>
          <a:p>
            <a:pPr marL="342900" indent="-342900">
              <a:buFont typeface="+mj-lt"/>
              <a:buAutoNum type="arabicPeriod" startAt="14"/>
            </a:pPr>
            <a:endParaRPr lang="en-GB" dirty="0"/>
          </a:p>
        </p:txBody>
      </p:sp>
      <p:sp>
        <p:nvSpPr>
          <p:cNvPr id="15" name="Rechteck 14">
            <a:extLst>
              <a:ext uri="{FF2B5EF4-FFF2-40B4-BE49-F238E27FC236}">
                <a16:creationId xmlns:a16="http://schemas.microsoft.com/office/drawing/2014/main" id="{58A5FAA8-EBDB-9CB2-4C0B-B4059F4413D5}"/>
              </a:ext>
            </a:extLst>
          </p:cNvPr>
          <p:cNvSpPr/>
          <p:nvPr/>
        </p:nvSpPr>
        <p:spPr>
          <a:xfrm>
            <a:off x="3892914" y="5198063"/>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16</a:t>
            </a:r>
            <a:endParaRPr lang="en-GB" b="1" dirty="0">
              <a:solidFill>
                <a:schemeClr val="tx1"/>
              </a:solidFill>
            </a:endParaRPr>
          </a:p>
        </p:txBody>
      </p:sp>
      <p:sp>
        <p:nvSpPr>
          <p:cNvPr id="16" name="Rechteck 15">
            <a:extLst>
              <a:ext uri="{FF2B5EF4-FFF2-40B4-BE49-F238E27FC236}">
                <a16:creationId xmlns:a16="http://schemas.microsoft.com/office/drawing/2014/main" id="{69A1B697-4029-B0FC-51D5-8B4BD3B36E61}"/>
              </a:ext>
            </a:extLst>
          </p:cNvPr>
          <p:cNvSpPr/>
          <p:nvPr/>
        </p:nvSpPr>
        <p:spPr>
          <a:xfrm>
            <a:off x="9284423" y="4397910"/>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17</a:t>
            </a:r>
            <a:endParaRPr lang="en-GB" b="1" dirty="0">
              <a:solidFill>
                <a:schemeClr val="tx1"/>
              </a:solidFill>
            </a:endParaRPr>
          </a:p>
        </p:txBody>
      </p:sp>
      <p:sp>
        <p:nvSpPr>
          <p:cNvPr id="17" name="Rechteck 16">
            <a:extLst>
              <a:ext uri="{FF2B5EF4-FFF2-40B4-BE49-F238E27FC236}">
                <a16:creationId xmlns:a16="http://schemas.microsoft.com/office/drawing/2014/main" id="{5B6EDFD1-8D6F-71DF-0235-049328254416}"/>
              </a:ext>
            </a:extLst>
          </p:cNvPr>
          <p:cNvSpPr/>
          <p:nvPr/>
        </p:nvSpPr>
        <p:spPr>
          <a:xfrm>
            <a:off x="2207047" y="4673098"/>
            <a:ext cx="1319841" cy="139989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BEC17E5B-FB65-F535-63A7-834144910DD0}"/>
              </a:ext>
            </a:extLst>
          </p:cNvPr>
          <p:cNvSpPr/>
          <p:nvPr/>
        </p:nvSpPr>
        <p:spPr>
          <a:xfrm>
            <a:off x="6445372" y="2913756"/>
            <a:ext cx="4492922" cy="4472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hteck 2">
            <a:extLst>
              <a:ext uri="{FF2B5EF4-FFF2-40B4-BE49-F238E27FC236}">
                <a16:creationId xmlns:a16="http://schemas.microsoft.com/office/drawing/2014/main" id="{499B58CF-7F3C-F13F-0BD7-5CF9A434C498}"/>
              </a:ext>
            </a:extLst>
          </p:cNvPr>
          <p:cNvSpPr/>
          <p:nvPr/>
        </p:nvSpPr>
        <p:spPr>
          <a:xfrm>
            <a:off x="6293689" y="3743136"/>
            <a:ext cx="1859711" cy="69413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A089D7D1-176A-8F5D-6FB4-A2BCA5F9618B}"/>
              </a:ext>
            </a:extLst>
          </p:cNvPr>
          <p:cNvSpPr/>
          <p:nvPr/>
        </p:nvSpPr>
        <p:spPr>
          <a:xfrm>
            <a:off x="6445372" y="1716658"/>
            <a:ext cx="1319841" cy="11443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5715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3" name="Grafik 2">
            <a:extLst>
              <a:ext uri="{FF2B5EF4-FFF2-40B4-BE49-F238E27FC236}">
                <a16:creationId xmlns:a16="http://schemas.microsoft.com/office/drawing/2014/main" id="{A5503530-9666-51E2-2BA3-298992B7E027}"/>
              </a:ext>
            </a:extLst>
          </p:cNvPr>
          <p:cNvPicPr>
            <a:picLocks noChangeAspect="1"/>
          </p:cNvPicPr>
          <p:nvPr/>
        </p:nvPicPr>
        <p:blipFill>
          <a:blip r:embed="rId2"/>
          <a:stretch>
            <a:fillRect/>
          </a:stretch>
        </p:blipFill>
        <p:spPr>
          <a:xfrm>
            <a:off x="6447623" y="1736698"/>
            <a:ext cx="5744377" cy="2676899"/>
          </a:xfrm>
          <a:prstGeom prst="rect">
            <a:avLst/>
          </a:prstGeom>
        </p:spPr>
      </p:pic>
      <p:sp>
        <p:nvSpPr>
          <p:cNvPr id="12" name="Textfeld 11">
            <a:extLst>
              <a:ext uri="{FF2B5EF4-FFF2-40B4-BE49-F238E27FC236}">
                <a16:creationId xmlns:a16="http://schemas.microsoft.com/office/drawing/2014/main" id="{EAA1D974-5328-86C5-BC6E-398970051D55}"/>
              </a:ext>
            </a:extLst>
          </p:cNvPr>
          <p:cNvSpPr txBox="1"/>
          <p:nvPr/>
        </p:nvSpPr>
        <p:spPr>
          <a:xfrm>
            <a:off x="383910" y="1876134"/>
            <a:ext cx="5949612" cy="2585323"/>
          </a:xfrm>
          <a:prstGeom prst="rect">
            <a:avLst/>
          </a:prstGeom>
          <a:noFill/>
        </p:spPr>
        <p:txBody>
          <a:bodyPr wrap="square" rtlCol="0">
            <a:spAutoFit/>
          </a:bodyPr>
          <a:lstStyle/>
          <a:p>
            <a:pPr marL="342900" indent="-342900">
              <a:buFont typeface="+mj-lt"/>
              <a:buAutoNum type="arabicPeriod" startAt="18"/>
            </a:pPr>
            <a:r>
              <a:rPr lang="de-DE" dirty="0"/>
              <a:t>Erstellen Sie noch ein neues Dataset (ebenfalls </a:t>
            </a:r>
            <a:r>
              <a:rPr lang="de-DE" b="1" dirty="0"/>
              <a:t>Azure-</a:t>
            </a:r>
            <a:r>
              <a:rPr lang="de-DE" b="1" dirty="0" err="1"/>
              <a:t>Blobspeicher</a:t>
            </a:r>
            <a:r>
              <a:rPr lang="de-DE" dirty="0"/>
              <a:t> und </a:t>
            </a:r>
            <a:r>
              <a:rPr lang="de-DE" b="1" dirty="0" err="1"/>
              <a:t>Delimited</a:t>
            </a:r>
            <a:r>
              <a:rPr lang="de-DE" b="1" dirty="0"/>
              <a:t> Text</a:t>
            </a:r>
            <a:r>
              <a:rPr lang="de-DE" dirty="0"/>
              <a:t>) und konfigurieren sie das Dataset wie folgt:</a:t>
            </a:r>
          </a:p>
          <a:p>
            <a:pPr marL="742950" lvl="1" indent="-285750">
              <a:buFont typeface="Arial" panose="020B0604020202020204" pitchFamily="34" charset="0"/>
              <a:buChar char="•"/>
            </a:pPr>
            <a:r>
              <a:rPr lang="de-DE" dirty="0"/>
              <a:t>Name: </a:t>
            </a:r>
            <a:r>
              <a:rPr lang="de-DE" b="1" dirty="0" err="1"/>
              <a:t>Customer_SecondBatch</a:t>
            </a:r>
            <a:endParaRPr lang="de-DE" b="1" dirty="0"/>
          </a:p>
          <a:p>
            <a:pPr marL="742950" lvl="1" indent="-285750">
              <a:buFont typeface="Arial" panose="020B0604020202020204" pitchFamily="34" charset="0"/>
              <a:buChar char="•"/>
            </a:pPr>
            <a:r>
              <a:rPr lang="de-DE" dirty="0"/>
              <a:t>Verknüpfter Dienst: </a:t>
            </a:r>
            <a:r>
              <a:rPr lang="de-DE" b="1" dirty="0" err="1"/>
              <a:t>DWHXX_Blob</a:t>
            </a:r>
            <a:endParaRPr lang="de-DE" b="1" dirty="0"/>
          </a:p>
          <a:p>
            <a:pPr marL="742950" lvl="1" indent="-285750">
              <a:buFont typeface="Arial" panose="020B0604020202020204" pitchFamily="34" charset="0"/>
              <a:buChar char="•"/>
            </a:pPr>
            <a:r>
              <a:rPr lang="de-DE" dirty="0"/>
              <a:t>Dateipfad: </a:t>
            </a:r>
            <a:r>
              <a:rPr lang="de-DE" b="1" dirty="0" err="1"/>
              <a:t>incrementalload</a:t>
            </a:r>
            <a:r>
              <a:rPr lang="de-DE" b="1" dirty="0"/>
              <a:t>/Customer_New.csv</a:t>
            </a:r>
          </a:p>
          <a:p>
            <a:pPr marL="742950" lvl="1" indent="-285750">
              <a:buFont typeface="Arial" panose="020B0604020202020204" pitchFamily="34" charset="0"/>
              <a:buChar char="•"/>
            </a:pPr>
            <a:r>
              <a:rPr lang="de-DE" dirty="0"/>
              <a:t>Schema importieren: </a:t>
            </a:r>
            <a:r>
              <a:rPr lang="de-DE" b="1" dirty="0"/>
              <a:t>Aus Verbindung/Speicher</a:t>
            </a:r>
          </a:p>
          <a:p>
            <a:r>
              <a:rPr lang="de-DE" dirty="0"/>
              <a:t>Drücken Sie anschließend auf </a:t>
            </a:r>
            <a:r>
              <a:rPr lang="de-DE" b="1" dirty="0"/>
              <a:t>OK. </a:t>
            </a:r>
          </a:p>
          <a:p>
            <a:pPr marL="342900" indent="-342900">
              <a:buFont typeface="+mj-lt"/>
              <a:buAutoNum type="arabicPeriod" startAt="14"/>
            </a:pPr>
            <a:endParaRPr lang="en-GB" dirty="0"/>
          </a:p>
        </p:txBody>
      </p:sp>
      <p:sp>
        <p:nvSpPr>
          <p:cNvPr id="9" name="Rechteck 8">
            <a:extLst>
              <a:ext uri="{FF2B5EF4-FFF2-40B4-BE49-F238E27FC236}">
                <a16:creationId xmlns:a16="http://schemas.microsoft.com/office/drawing/2014/main" id="{E0317A06-1900-57EE-230E-1725C1D447B6}"/>
              </a:ext>
            </a:extLst>
          </p:cNvPr>
          <p:cNvSpPr/>
          <p:nvPr/>
        </p:nvSpPr>
        <p:spPr>
          <a:xfrm>
            <a:off x="6445372" y="2913756"/>
            <a:ext cx="5062266" cy="4472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hteck 9">
            <a:extLst>
              <a:ext uri="{FF2B5EF4-FFF2-40B4-BE49-F238E27FC236}">
                <a16:creationId xmlns:a16="http://schemas.microsoft.com/office/drawing/2014/main" id="{72655676-54D8-B95B-44FB-5C53DA0A1D52}"/>
              </a:ext>
            </a:extLst>
          </p:cNvPr>
          <p:cNvSpPr/>
          <p:nvPr/>
        </p:nvSpPr>
        <p:spPr>
          <a:xfrm>
            <a:off x="6333522" y="1776507"/>
            <a:ext cx="1758055" cy="107109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079006CF-6B06-0492-64C1-671F261FD52A}"/>
              </a:ext>
            </a:extLst>
          </p:cNvPr>
          <p:cNvSpPr/>
          <p:nvPr/>
        </p:nvSpPr>
        <p:spPr>
          <a:xfrm>
            <a:off x="6445372" y="3858771"/>
            <a:ext cx="1775602" cy="4472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51627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3" name="Grafik 2">
            <a:extLst>
              <a:ext uri="{FF2B5EF4-FFF2-40B4-BE49-F238E27FC236}">
                <a16:creationId xmlns:a16="http://schemas.microsoft.com/office/drawing/2014/main" id="{7BCB7DC2-2EFC-09FA-61B7-51044C2DDA8A}"/>
              </a:ext>
            </a:extLst>
          </p:cNvPr>
          <p:cNvPicPr>
            <a:picLocks noChangeAspect="1"/>
          </p:cNvPicPr>
          <p:nvPr/>
        </p:nvPicPr>
        <p:blipFill>
          <a:blip r:embed="rId2"/>
          <a:stretch>
            <a:fillRect/>
          </a:stretch>
        </p:blipFill>
        <p:spPr>
          <a:xfrm>
            <a:off x="6384126" y="1658188"/>
            <a:ext cx="5649113" cy="2657846"/>
          </a:xfrm>
          <a:prstGeom prst="rect">
            <a:avLst/>
          </a:prstGeom>
        </p:spPr>
      </p:pic>
      <p:pic>
        <p:nvPicPr>
          <p:cNvPr id="9" name="Grafik 8">
            <a:extLst>
              <a:ext uri="{FF2B5EF4-FFF2-40B4-BE49-F238E27FC236}">
                <a16:creationId xmlns:a16="http://schemas.microsoft.com/office/drawing/2014/main" id="{8401B0D7-7949-2FAE-2030-E9C08B1E96B0}"/>
              </a:ext>
            </a:extLst>
          </p:cNvPr>
          <p:cNvPicPr>
            <a:picLocks noChangeAspect="1"/>
          </p:cNvPicPr>
          <p:nvPr/>
        </p:nvPicPr>
        <p:blipFill>
          <a:blip r:embed="rId3"/>
          <a:stretch>
            <a:fillRect/>
          </a:stretch>
        </p:blipFill>
        <p:spPr>
          <a:xfrm>
            <a:off x="664043" y="4218317"/>
            <a:ext cx="1647836" cy="1933815"/>
          </a:xfrm>
          <a:prstGeom prst="rect">
            <a:avLst/>
          </a:prstGeom>
        </p:spPr>
      </p:pic>
      <p:pic>
        <p:nvPicPr>
          <p:cNvPr id="10" name="Grafik 9">
            <a:extLst>
              <a:ext uri="{FF2B5EF4-FFF2-40B4-BE49-F238E27FC236}">
                <a16:creationId xmlns:a16="http://schemas.microsoft.com/office/drawing/2014/main" id="{187C6AE0-F322-DB66-0BFF-0E55AE44C3D6}"/>
              </a:ext>
            </a:extLst>
          </p:cNvPr>
          <p:cNvPicPr>
            <a:picLocks noChangeAspect="1"/>
          </p:cNvPicPr>
          <p:nvPr/>
        </p:nvPicPr>
        <p:blipFill>
          <a:blip r:embed="rId4"/>
          <a:stretch>
            <a:fillRect/>
          </a:stretch>
        </p:blipFill>
        <p:spPr>
          <a:xfrm>
            <a:off x="7162598" y="4638256"/>
            <a:ext cx="2896004" cy="1476581"/>
          </a:xfrm>
          <a:prstGeom prst="rect">
            <a:avLst/>
          </a:prstGeom>
        </p:spPr>
      </p:pic>
      <p:sp>
        <p:nvSpPr>
          <p:cNvPr id="11" name="Textfeld 10">
            <a:extLst>
              <a:ext uri="{FF2B5EF4-FFF2-40B4-BE49-F238E27FC236}">
                <a16:creationId xmlns:a16="http://schemas.microsoft.com/office/drawing/2014/main" id="{08500115-AEC5-6D7D-B0FF-2FBDC3BA502E}"/>
              </a:ext>
            </a:extLst>
          </p:cNvPr>
          <p:cNvSpPr txBox="1"/>
          <p:nvPr/>
        </p:nvSpPr>
        <p:spPr>
          <a:xfrm>
            <a:off x="271767" y="1627532"/>
            <a:ext cx="5949612" cy="2646878"/>
          </a:xfrm>
          <a:prstGeom prst="rect">
            <a:avLst/>
          </a:prstGeom>
          <a:noFill/>
        </p:spPr>
        <p:txBody>
          <a:bodyPr wrap="square" rtlCol="0">
            <a:spAutoFit/>
          </a:bodyPr>
          <a:lstStyle/>
          <a:p>
            <a:pPr marL="342900" indent="-342900">
              <a:buFont typeface="+mj-lt"/>
              <a:buAutoNum type="arabicPeriod" startAt="19"/>
            </a:pPr>
            <a:r>
              <a:rPr lang="de-DE" sz="1600" dirty="0"/>
              <a:t>Erstellen Sie noch ein neues Dataset und geben Sie in der Suchzeile diesmal </a:t>
            </a:r>
            <a:r>
              <a:rPr lang="de-DE" sz="1600" b="1" dirty="0"/>
              <a:t>Azure SQL-Datenbank </a:t>
            </a:r>
            <a:r>
              <a:rPr lang="de-DE" sz="1600" dirty="0"/>
              <a:t>ein, tippen Sie auf das </a:t>
            </a:r>
            <a:r>
              <a:rPr lang="de-DE" sz="1600" b="1" dirty="0"/>
              <a:t>markierte Symbol </a:t>
            </a:r>
            <a:r>
              <a:rPr lang="de-DE" sz="1600" dirty="0"/>
              <a:t>und danach auf </a:t>
            </a:r>
            <a:r>
              <a:rPr lang="de-DE" sz="1600" b="1" dirty="0"/>
              <a:t>Weiter</a:t>
            </a:r>
            <a:r>
              <a:rPr lang="de-DE" sz="1600" dirty="0"/>
              <a:t>. </a:t>
            </a:r>
          </a:p>
          <a:p>
            <a:pPr marL="342900" indent="-342900">
              <a:buFont typeface="+mj-lt"/>
              <a:buAutoNum type="arabicPeriod" startAt="19"/>
            </a:pPr>
            <a:r>
              <a:rPr lang="de-DE" sz="1600" dirty="0"/>
              <a:t>Konfigurieren sie das Dataset wie folgt:</a:t>
            </a:r>
          </a:p>
          <a:p>
            <a:pPr marL="742950" lvl="1" indent="-285750">
              <a:buFont typeface="Arial" panose="020B0604020202020204" pitchFamily="34" charset="0"/>
              <a:buChar char="•"/>
            </a:pPr>
            <a:r>
              <a:rPr lang="de-DE" sz="1600" dirty="0"/>
              <a:t>Name: </a:t>
            </a:r>
            <a:r>
              <a:rPr lang="de-DE" sz="1600" b="1" dirty="0" err="1"/>
              <a:t>Customer_SourceTable</a:t>
            </a:r>
            <a:endParaRPr lang="de-DE" sz="1600" b="1" dirty="0"/>
          </a:p>
          <a:p>
            <a:pPr marL="742950" lvl="1" indent="-285750">
              <a:buFont typeface="Arial" panose="020B0604020202020204" pitchFamily="34" charset="0"/>
              <a:buChar char="•"/>
            </a:pPr>
            <a:r>
              <a:rPr lang="de-DE" sz="1600" dirty="0"/>
              <a:t>Verknüpfter Dienst: </a:t>
            </a:r>
            <a:r>
              <a:rPr lang="de-DE" sz="1600" b="1" dirty="0"/>
              <a:t>DWHXX_DB</a:t>
            </a:r>
          </a:p>
          <a:p>
            <a:pPr marL="742950" lvl="1" indent="-285750">
              <a:buFont typeface="Arial" panose="020B0604020202020204" pitchFamily="34" charset="0"/>
              <a:buChar char="•"/>
            </a:pPr>
            <a:r>
              <a:rPr lang="de-DE" sz="1600" dirty="0"/>
              <a:t>Tabellenname: </a:t>
            </a:r>
            <a:r>
              <a:rPr lang="de-DE" sz="1600" b="1" dirty="0" err="1"/>
              <a:t>dbo.CustomerSource</a:t>
            </a:r>
            <a:r>
              <a:rPr lang="de-DE" sz="1600" b="1" dirty="0"/>
              <a:t> </a:t>
            </a:r>
          </a:p>
          <a:p>
            <a:pPr marL="742950" lvl="1" indent="-285750">
              <a:buFont typeface="Arial" panose="020B0604020202020204" pitchFamily="34" charset="0"/>
              <a:buChar char="•"/>
            </a:pPr>
            <a:r>
              <a:rPr lang="de-DE" sz="1600" dirty="0"/>
              <a:t>Schema importieren: </a:t>
            </a:r>
            <a:r>
              <a:rPr lang="de-DE" sz="1600" b="1" dirty="0"/>
              <a:t>Aus Verbindung/Speicher</a:t>
            </a:r>
          </a:p>
          <a:p>
            <a:r>
              <a:rPr lang="de-DE" sz="1600" dirty="0"/>
              <a:t>Drücken Sie anschließend auf </a:t>
            </a:r>
            <a:r>
              <a:rPr lang="de-DE" sz="1600" b="1" dirty="0"/>
              <a:t>OK. </a:t>
            </a:r>
          </a:p>
          <a:p>
            <a:pPr marL="342900" indent="-342900">
              <a:buFont typeface="+mj-lt"/>
              <a:buAutoNum type="arabicPeriod" startAt="14"/>
            </a:pPr>
            <a:endParaRPr lang="en-GB" dirty="0"/>
          </a:p>
        </p:txBody>
      </p:sp>
      <p:sp>
        <p:nvSpPr>
          <p:cNvPr id="12" name="Textfeld 11">
            <a:extLst>
              <a:ext uri="{FF2B5EF4-FFF2-40B4-BE49-F238E27FC236}">
                <a16:creationId xmlns:a16="http://schemas.microsoft.com/office/drawing/2014/main" id="{E01606A6-9A7D-D18E-885D-00A73EA5DEA4}"/>
              </a:ext>
            </a:extLst>
          </p:cNvPr>
          <p:cNvSpPr txBox="1"/>
          <p:nvPr/>
        </p:nvSpPr>
        <p:spPr>
          <a:xfrm>
            <a:off x="5659217" y="4501101"/>
            <a:ext cx="1449817" cy="369332"/>
          </a:xfrm>
          <a:prstGeom prst="rect">
            <a:avLst/>
          </a:prstGeom>
          <a:noFill/>
        </p:spPr>
        <p:txBody>
          <a:bodyPr wrap="square" rtlCol="0">
            <a:spAutoFit/>
          </a:bodyPr>
          <a:lstStyle/>
          <a:p>
            <a:r>
              <a:rPr lang="de-DE" b="1" dirty="0"/>
              <a:t>Ergebnis:</a:t>
            </a:r>
            <a:endParaRPr lang="en-GB" b="1" dirty="0"/>
          </a:p>
        </p:txBody>
      </p:sp>
      <p:sp>
        <p:nvSpPr>
          <p:cNvPr id="13" name="Rechteck 12">
            <a:extLst>
              <a:ext uri="{FF2B5EF4-FFF2-40B4-BE49-F238E27FC236}">
                <a16:creationId xmlns:a16="http://schemas.microsoft.com/office/drawing/2014/main" id="{4B311EBA-1258-0B67-A0D4-230995C2426F}"/>
              </a:ext>
            </a:extLst>
          </p:cNvPr>
          <p:cNvSpPr/>
          <p:nvPr/>
        </p:nvSpPr>
        <p:spPr>
          <a:xfrm>
            <a:off x="7306574" y="5199812"/>
            <a:ext cx="2510286" cy="9150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hteck 13">
            <a:extLst>
              <a:ext uri="{FF2B5EF4-FFF2-40B4-BE49-F238E27FC236}">
                <a16:creationId xmlns:a16="http://schemas.microsoft.com/office/drawing/2014/main" id="{4843D8EE-47CD-6A3A-51BE-CD1932BE935D}"/>
              </a:ext>
            </a:extLst>
          </p:cNvPr>
          <p:cNvSpPr/>
          <p:nvPr/>
        </p:nvSpPr>
        <p:spPr>
          <a:xfrm>
            <a:off x="2483103" y="5048563"/>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19</a:t>
            </a:r>
            <a:endParaRPr lang="en-GB" b="1" dirty="0">
              <a:solidFill>
                <a:schemeClr val="tx1"/>
              </a:solidFill>
            </a:endParaRPr>
          </a:p>
        </p:txBody>
      </p:sp>
      <p:sp>
        <p:nvSpPr>
          <p:cNvPr id="15" name="Rechteck 14">
            <a:extLst>
              <a:ext uri="{FF2B5EF4-FFF2-40B4-BE49-F238E27FC236}">
                <a16:creationId xmlns:a16="http://schemas.microsoft.com/office/drawing/2014/main" id="{640943A3-2B80-BA48-89A4-7CB66739AF5B}"/>
              </a:ext>
            </a:extLst>
          </p:cNvPr>
          <p:cNvSpPr/>
          <p:nvPr/>
        </p:nvSpPr>
        <p:spPr>
          <a:xfrm>
            <a:off x="11636901" y="1950560"/>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20</a:t>
            </a:r>
            <a:endParaRPr lang="en-GB" b="1" dirty="0">
              <a:solidFill>
                <a:schemeClr val="tx1"/>
              </a:solidFill>
            </a:endParaRPr>
          </a:p>
        </p:txBody>
      </p:sp>
      <p:sp>
        <p:nvSpPr>
          <p:cNvPr id="16" name="Rechteck 15">
            <a:extLst>
              <a:ext uri="{FF2B5EF4-FFF2-40B4-BE49-F238E27FC236}">
                <a16:creationId xmlns:a16="http://schemas.microsoft.com/office/drawing/2014/main" id="{AF128BE6-8764-B8E4-6D3B-789798461765}"/>
              </a:ext>
            </a:extLst>
          </p:cNvPr>
          <p:cNvSpPr/>
          <p:nvPr/>
        </p:nvSpPr>
        <p:spPr>
          <a:xfrm>
            <a:off x="733244" y="4381861"/>
            <a:ext cx="1348795" cy="4472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D66C9969-CD62-012F-A712-E457AE376FEE}"/>
              </a:ext>
            </a:extLst>
          </p:cNvPr>
          <p:cNvSpPr/>
          <p:nvPr/>
        </p:nvSpPr>
        <p:spPr>
          <a:xfrm>
            <a:off x="6434636" y="3046146"/>
            <a:ext cx="1348795" cy="3140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40C74254-9A0A-812B-2BDC-165DC5CEC19D}"/>
              </a:ext>
            </a:extLst>
          </p:cNvPr>
          <p:cNvSpPr/>
          <p:nvPr/>
        </p:nvSpPr>
        <p:spPr>
          <a:xfrm>
            <a:off x="813563" y="5032041"/>
            <a:ext cx="1348795" cy="100645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14210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ECE8A0CE-049D-E2E9-B61B-FA6D3DE352CC}"/>
              </a:ext>
            </a:extLst>
          </p:cNvPr>
          <p:cNvSpPr txBox="1"/>
          <p:nvPr/>
        </p:nvSpPr>
        <p:spPr>
          <a:xfrm>
            <a:off x="271767" y="1627532"/>
            <a:ext cx="6275682" cy="2031325"/>
          </a:xfrm>
          <a:prstGeom prst="rect">
            <a:avLst/>
          </a:prstGeom>
          <a:noFill/>
        </p:spPr>
        <p:txBody>
          <a:bodyPr wrap="square" rtlCol="0">
            <a:spAutoFit/>
          </a:bodyPr>
          <a:lstStyle/>
          <a:p>
            <a:pPr marL="342900" indent="-342900">
              <a:buFont typeface="+mj-lt"/>
              <a:buAutoNum type="arabicPeriod" startAt="21"/>
            </a:pPr>
            <a:r>
              <a:rPr lang="de-DE" dirty="0"/>
              <a:t>Erstellen Sie nun eine neue Pipeline, indem Sie unter dem Reiter Pipeline auf die </a:t>
            </a:r>
            <a:r>
              <a:rPr lang="de-DE" b="1" dirty="0"/>
              <a:t>drei Punkte </a:t>
            </a:r>
            <a:r>
              <a:rPr lang="de-DE" dirty="0"/>
              <a:t>und anschließend auf </a:t>
            </a:r>
            <a:r>
              <a:rPr lang="de-DE" b="1" dirty="0"/>
              <a:t>Neue Pipeline </a:t>
            </a:r>
            <a:r>
              <a:rPr lang="de-DE" dirty="0"/>
              <a:t>drücken. Nennen Sie die Pipeline </a:t>
            </a:r>
            <a:r>
              <a:rPr lang="de-DE" b="1" dirty="0" err="1"/>
              <a:t>Pipeline_IncrementalLoading</a:t>
            </a:r>
            <a:r>
              <a:rPr lang="de-DE" dirty="0"/>
              <a:t>.</a:t>
            </a:r>
          </a:p>
          <a:p>
            <a:pPr marL="342900" indent="-342900">
              <a:buFont typeface="+mj-lt"/>
              <a:buAutoNum type="arabicPeriod" startAt="21"/>
            </a:pPr>
            <a:r>
              <a:rPr lang="de-DE" dirty="0"/>
              <a:t>Suchen Sie unter Aktivitäten nach </a:t>
            </a:r>
            <a:r>
              <a:rPr lang="de-DE" b="1" dirty="0"/>
              <a:t>Wechseln</a:t>
            </a:r>
            <a:r>
              <a:rPr lang="de-DE" dirty="0"/>
              <a:t> und schieben Sie die Aktivität per </a:t>
            </a:r>
            <a:r>
              <a:rPr lang="de-DE" b="1" dirty="0"/>
              <a:t>Drag &amp; Drop </a:t>
            </a:r>
            <a:r>
              <a:rPr lang="de-DE" dirty="0"/>
              <a:t>in den Arbeitsbereich. </a:t>
            </a:r>
            <a:endParaRPr lang="en-GB" dirty="0"/>
          </a:p>
        </p:txBody>
      </p:sp>
      <p:pic>
        <p:nvPicPr>
          <p:cNvPr id="10" name="Grafik 9">
            <a:extLst>
              <a:ext uri="{FF2B5EF4-FFF2-40B4-BE49-F238E27FC236}">
                <a16:creationId xmlns:a16="http://schemas.microsoft.com/office/drawing/2014/main" id="{9A7249C5-ECAD-52D4-9B80-C83C66803680}"/>
              </a:ext>
            </a:extLst>
          </p:cNvPr>
          <p:cNvPicPr>
            <a:picLocks noChangeAspect="1"/>
          </p:cNvPicPr>
          <p:nvPr/>
        </p:nvPicPr>
        <p:blipFill>
          <a:blip r:embed="rId2"/>
          <a:stretch>
            <a:fillRect/>
          </a:stretch>
        </p:blipFill>
        <p:spPr>
          <a:xfrm>
            <a:off x="383062" y="4125031"/>
            <a:ext cx="4544059" cy="1038370"/>
          </a:xfrm>
          <a:prstGeom prst="rect">
            <a:avLst/>
          </a:prstGeom>
        </p:spPr>
      </p:pic>
      <p:pic>
        <p:nvPicPr>
          <p:cNvPr id="12" name="Grafik 11">
            <a:extLst>
              <a:ext uri="{FF2B5EF4-FFF2-40B4-BE49-F238E27FC236}">
                <a16:creationId xmlns:a16="http://schemas.microsoft.com/office/drawing/2014/main" id="{0FEA77CE-F05D-9DFA-3D54-D6FB98058C28}"/>
              </a:ext>
            </a:extLst>
          </p:cNvPr>
          <p:cNvPicPr>
            <a:picLocks noChangeAspect="1"/>
          </p:cNvPicPr>
          <p:nvPr/>
        </p:nvPicPr>
        <p:blipFill>
          <a:blip r:embed="rId3"/>
          <a:stretch>
            <a:fillRect/>
          </a:stretch>
        </p:blipFill>
        <p:spPr>
          <a:xfrm>
            <a:off x="6773589" y="1829707"/>
            <a:ext cx="4344006" cy="3181794"/>
          </a:xfrm>
          <a:prstGeom prst="rect">
            <a:avLst/>
          </a:prstGeom>
        </p:spPr>
      </p:pic>
      <p:sp>
        <p:nvSpPr>
          <p:cNvPr id="13" name="Rechteck 12">
            <a:extLst>
              <a:ext uri="{FF2B5EF4-FFF2-40B4-BE49-F238E27FC236}">
                <a16:creationId xmlns:a16="http://schemas.microsoft.com/office/drawing/2014/main" id="{82A696CB-F906-CFB5-99F8-E35706B5615A}"/>
              </a:ext>
            </a:extLst>
          </p:cNvPr>
          <p:cNvSpPr/>
          <p:nvPr/>
        </p:nvSpPr>
        <p:spPr>
          <a:xfrm>
            <a:off x="4976309" y="4986407"/>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21</a:t>
            </a:r>
            <a:endParaRPr lang="en-GB" b="1" dirty="0">
              <a:solidFill>
                <a:schemeClr val="tx1"/>
              </a:solidFill>
            </a:endParaRPr>
          </a:p>
        </p:txBody>
      </p:sp>
      <p:sp>
        <p:nvSpPr>
          <p:cNvPr id="14" name="Rechteck 13">
            <a:extLst>
              <a:ext uri="{FF2B5EF4-FFF2-40B4-BE49-F238E27FC236}">
                <a16:creationId xmlns:a16="http://schemas.microsoft.com/office/drawing/2014/main" id="{DB3DC474-FDEC-A343-83F7-7B1BD3DE7204}"/>
              </a:ext>
            </a:extLst>
          </p:cNvPr>
          <p:cNvSpPr/>
          <p:nvPr/>
        </p:nvSpPr>
        <p:spPr>
          <a:xfrm>
            <a:off x="11293739" y="3147687"/>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22</a:t>
            </a:r>
            <a:endParaRPr lang="en-GB" b="1" dirty="0">
              <a:solidFill>
                <a:schemeClr val="tx1"/>
              </a:solidFill>
            </a:endParaRPr>
          </a:p>
        </p:txBody>
      </p:sp>
      <p:sp>
        <p:nvSpPr>
          <p:cNvPr id="15" name="Pfeil: nach rechts 14">
            <a:extLst>
              <a:ext uri="{FF2B5EF4-FFF2-40B4-BE49-F238E27FC236}">
                <a16:creationId xmlns:a16="http://schemas.microsoft.com/office/drawing/2014/main" id="{EB9EC828-64B3-F12B-73E5-FDD2D607C583}"/>
              </a:ext>
            </a:extLst>
          </p:cNvPr>
          <p:cNvSpPr/>
          <p:nvPr/>
        </p:nvSpPr>
        <p:spPr>
          <a:xfrm>
            <a:off x="8610600" y="3035543"/>
            <a:ext cx="334992" cy="2242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Grafik 16">
            <a:extLst>
              <a:ext uri="{FF2B5EF4-FFF2-40B4-BE49-F238E27FC236}">
                <a16:creationId xmlns:a16="http://schemas.microsoft.com/office/drawing/2014/main" id="{1138050A-4B73-8A1D-24FE-A84D78F2BE43}"/>
              </a:ext>
            </a:extLst>
          </p:cNvPr>
          <p:cNvPicPr>
            <a:picLocks noChangeAspect="1"/>
          </p:cNvPicPr>
          <p:nvPr/>
        </p:nvPicPr>
        <p:blipFill>
          <a:blip r:embed="rId4"/>
          <a:stretch>
            <a:fillRect/>
          </a:stretch>
        </p:blipFill>
        <p:spPr>
          <a:xfrm>
            <a:off x="562155" y="5316658"/>
            <a:ext cx="3000794" cy="666843"/>
          </a:xfrm>
          <a:prstGeom prst="rect">
            <a:avLst/>
          </a:prstGeom>
        </p:spPr>
      </p:pic>
      <p:sp>
        <p:nvSpPr>
          <p:cNvPr id="18" name="Rechteck 17">
            <a:extLst>
              <a:ext uri="{FF2B5EF4-FFF2-40B4-BE49-F238E27FC236}">
                <a16:creationId xmlns:a16="http://schemas.microsoft.com/office/drawing/2014/main" id="{5C494A9E-2F73-7F81-CD39-F51CFC47C790}"/>
              </a:ext>
            </a:extLst>
          </p:cNvPr>
          <p:cNvSpPr/>
          <p:nvPr/>
        </p:nvSpPr>
        <p:spPr>
          <a:xfrm>
            <a:off x="6773589" y="2139351"/>
            <a:ext cx="1837011" cy="3041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167825F2-8D5F-BAB7-AB94-B75A4B866267}"/>
              </a:ext>
            </a:extLst>
          </p:cNvPr>
          <p:cNvSpPr/>
          <p:nvPr/>
        </p:nvSpPr>
        <p:spPr>
          <a:xfrm>
            <a:off x="3364202" y="4866093"/>
            <a:ext cx="1348795" cy="3140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D910B473-CF4E-CFF5-797D-BB9445F3277F}"/>
              </a:ext>
            </a:extLst>
          </p:cNvPr>
          <p:cNvSpPr/>
          <p:nvPr/>
        </p:nvSpPr>
        <p:spPr>
          <a:xfrm>
            <a:off x="672861" y="5683846"/>
            <a:ext cx="2078966" cy="3140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81404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60CEF84C-B48B-B808-8DDA-2882B8BA79FF}"/>
              </a:ext>
            </a:extLst>
          </p:cNvPr>
          <p:cNvSpPr/>
          <p:nvPr/>
        </p:nvSpPr>
        <p:spPr>
          <a:xfrm>
            <a:off x="488830" y="1690777"/>
            <a:ext cx="11214340" cy="432478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1 Aufgabenstellung</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3D1DB3F9-F6BB-C472-62EC-C9484C59DC5D}"/>
              </a:ext>
            </a:extLst>
          </p:cNvPr>
          <p:cNvSpPr txBox="1"/>
          <p:nvPr/>
        </p:nvSpPr>
        <p:spPr>
          <a:xfrm>
            <a:off x="488830" y="1684968"/>
            <a:ext cx="10932544" cy="4278094"/>
          </a:xfrm>
          <a:prstGeom prst="rect">
            <a:avLst/>
          </a:prstGeom>
          <a:noFill/>
        </p:spPr>
        <p:txBody>
          <a:bodyPr wrap="square" rtlCol="0">
            <a:spAutoFit/>
          </a:bodyPr>
          <a:lstStyle/>
          <a:p>
            <a:r>
              <a:rPr lang="de-DE" sz="1600" dirty="0"/>
              <a:t>Das inkrementelle Laden ist ein Ansatz zur Integration von Daten und daher sehr wichtig für die Implementierung des Data Warehouse (DWH). Aufgrund der Wichtigkeit dieses Ansatzes möchte Ihr Vorgesetzter, dass Sie vor Beginn der Implementierung des DWH, zunächst diesen Ansatz verstehen. Um dieses Ziel zu erreichen, möchte ihr Vorgesetzter, dass sie folgende Aufgaben erledigen:</a:t>
            </a:r>
          </a:p>
          <a:p>
            <a:pPr marL="342900" indent="-342900">
              <a:buFont typeface="+mj-lt"/>
              <a:buAutoNum type="arabicPeriod"/>
            </a:pPr>
            <a:r>
              <a:rPr lang="de-DE" sz="1600" dirty="0"/>
              <a:t>Entwerfen Sie SQL-Code zur Implementierung eines inkrementellen Datenflusses zwischen zwei Tabellen. Nutzen Sie dafür den SQL MERGE-Operator. </a:t>
            </a:r>
          </a:p>
          <a:p>
            <a:pPr marL="342900" indent="-342900">
              <a:buFont typeface="+mj-lt"/>
              <a:buAutoNum type="arabicPeriod"/>
            </a:pPr>
            <a:r>
              <a:rPr lang="de-DE" sz="1600" dirty="0"/>
              <a:t>Erstellen Sie eine Pipeline in der Microsoft Azure Data Factory, die einen inkrementellen Ladeprozess, mit Hilfe des zuvor definierten SQL-Codes, durchführt. Die Pipeline soll die folgenden drei Bedingungen erfüllen: </a:t>
            </a:r>
          </a:p>
          <a:p>
            <a:pPr marL="742950" lvl="1" indent="-285750">
              <a:buFont typeface="Arial" panose="020B0604020202020204" pitchFamily="34" charset="0"/>
              <a:buChar char="•"/>
            </a:pPr>
            <a:r>
              <a:rPr lang="de-DE" sz="1600" b="1" dirty="0"/>
              <a:t>Neue Einträge erfassen</a:t>
            </a:r>
            <a:r>
              <a:rPr lang="de-DE" sz="1600" dirty="0"/>
              <a:t>: Die Pipeline soll Einträge erfassen können, die neu in einem Quellsystem hinzugekommen sind. </a:t>
            </a:r>
          </a:p>
          <a:p>
            <a:pPr marL="742950" lvl="1" indent="-285750">
              <a:buFont typeface="Arial" panose="020B0604020202020204" pitchFamily="34" charset="0"/>
              <a:buChar char="•"/>
            </a:pPr>
            <a:r>
              <a:rPr lang="de-DE" sz="1600" b="1" dirty="0"/>
              <a:t>Aktualisierte Einträge erfassen</a:t>
            </a:r>
            <a:r>
              <a:rPr lang="de-DE" sz="1600" dirty="0"/>
              <a:t>: Die Pipeline soll Einträge erfassen können, die sich bereits im Zielsystem befinden, aber in der Vergangenheit im Quellsystem geändert haben. </a:t>
            </a:r>
          </a:p>
          <a:p>
            <a:pPr marL="742950" lvl="1" indent="-285750">
              <a:buFont typeface="Arial" panose="020B0604020202020204" pitchFamily="34" charset="0"/>
              <a:buChar char="•"/>
            </a:pPr>
            <a:r>
              <a:rPr lang="de-DE" sz="1600" b="1" dirty="0"/>
              <a:t>Gelöschte Einträge erfassen</a:t>
            </a:r>
            <a:r>
              <a:rPr lang="de-DE" sz="1600" dirty="0"/>
              <a:t>: Die Pipeline soll Einträge erfassen, die sich im Zielsystem befinden, aber in der Vergangenheit im Quellsystem entfernt wurden. </a:t>
            </a:r>
          </a:p>
          <a:p>
            <a:endParaRPr lang="de-DE" sz="1600" dirty="0"/>
          </a:p>
          <a:p>
            <a:r>
              <a:rPr lang="de-DE" sz="1600" dirty="0"/>
              <a:t>Das Quellsystem wird in dieser Übung durch zwei CSV-Dateien simuliert. Das Zielsystem ist eine Datenbanktabelle in der SQL-Datenbank aus Übung 0. </a:t>
            </a:r>
          </a:p>
        </p:txBody>
      </p:sp>
    </p:spTree>
    <p:extLst>
      <p:ext uri="{BB962C8B-B14F-4D97-AF65-F5344CB8AC3E}">
        <p14:creationId xmlns:p14="http://schemas.microsoft.com/office/powerpoint/2010/main" val="759927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0" name="Textfeld 9">
            <a:extLst>
              <a:ext uri="{FF2B5EF4-FFF2-40B4-BE49-F238E27FC236}">
                <a16:creationId xmlns:a16="http://schemas.microsoft.com/office/drawing/2014/main" id="{150A368D-7598-00AE-5723-1F8A629383C8}"/>
              </a:ext>
            </a:extLst>
          </p:cNvPr>
          <p:cNvSpPr txBox="1"/>
          <p:nvPr/>
        </p:nvSpPr>
        <p:spPr>
          <a:xfrm>
            <a:off x="271767" y="1627532"/>
            <a:ext cx="6275682" cy="2031325"/>
          </a:xfrm>
          <a:prstGeom prst="rect">
            <a:avLst/>
          </a:prstGeom>
          <a:noFill/>
        </p:spPr>
        <p:txBody>
          <a:bodyPr wrap="square" rtlCol="0">
            <a:spAutoFit/>
          </a:bodyPr>
          <a:lstStyle/>
          <a:p>
            <a:pPr marL="342900" indent="-342900">
              <a:buFont typeface="+mj-lt"/>
              <a:buAutoNum type="arabicPeriod" startAt="23"/>
            </a:pPr>
            <a:r>
              <a:rPr lang="de-DE" dirty="0"/>
              <a:t>Drücken Sie auf den </a:t>
            </a:r>
            <a:r>
              <a:rPr lang="de-DE" b="1" dirty="0"/>
              <a:t>Wechsel Baustein </a:t>
            </a:r>
            <a:r>
              <a:rPr lang="de-DE" dirty="0"/>
              <a:t>in dem Arbeitsbereich und anschließend unter dem Reiter </a:t>
            </a:r>
            <a:r>
              <a:rPr lang="de-DE" b="1" dirty="0"/>
              <a:t>Aktivitäten</a:t>
            </a:r>
            <a:r>
              <a:rPr lang="de-DE" dirty="0"/>
              <a:t> auf </a:t>
            </a:r>
            <a:r>
              <a:rPr lang="de-DE" b="1" dirty="0"/>
              <a:t>Fall hinzufügen</a:t>
            </a:r>
            <a:r>
              <a:rPr lang="de-DE" dirty="0"/>
              <a:t>. Fügen Sie die Fälle </a:t>
            </a:r>
            <a:r>
              <a:rPr lang="de-DE" b="1" dirty="0"/>
              <a:t>Aktualisierte_ </a:t>
            </a:r>
            <a:r>
              <a:rPr lang="de-DE" b="1" dirty="0" err="1"/>
              <a:t>Eintraege</a:t>
            </a:r>
            <a:r>
              <a:rPr lang="de-DE" b="1" dirty="0"/>
              <a:t> </a:t>
            </a:r>
            <a:r>
              <a:rPr lang="de-DE" dirty="0"/>
              <a:t>und </a:t>
            </a:r>
            <a:r>
              <a:rPr lang="de-DE" b="1" dirty="0" err="1"/>
              <a:t>Geloeschte_Einträge</a:t>
            </a:r>
            <a:r>
              <a:rPr lang="de-DE" b="1" dirty="0"/>
              <a:t> </a:t>
            </a:r>
            <a:r>
              <a:rPr lang="de-DE" dirty="0"/>
              <a:t>hinzu. </a:t>
            </a:r>
          </a:p>
          <a:p>
            <a:pPr marL="342900" indent="-342900">
              <a:buFont typeface="+mj-lt"/>
              <a:buAutoNum type="arabicPeriod" startAt="23"/>
            </a:pPr>
            <a:r>
              <a:rPr lang="de-DE" dirty="0"/>
              <a:t>Klicken Sie anschließend auf den </a:t>
            </a:r>
            <a:r>
              <a:rPr lang="de-DE" b="1" dirty="0"/>
              <a:t>Stift</a:t>
            </a:r>
            <a:r>
              <a:rPr lang="de-DE" dirty="0"/>
              <a:t> innerhalb des </a:t>
            </a:r>
            <a:r>
              <a:rPr lang="de-DE" b="1" dirty="0"/>
              <a:t>Default Falls </a:t>
            </a:r>
            <a:r>
              <a:rPr lang="de-DE" dirty="0"/>
              <a:t>in der </a:t>
            </a:r>
            <a:r>
              <a:rPr lang="de-DE" b="1" dirty="0"/>
              <a:t>Wechsel Aktivität</a:t>
            </a:r>
            <a:r>
              <a:rPr lang="de-DE" dirty="0"/>
              <a:t>.  </a:t>
            </a:r>
            <a:endParaRPr lang="en-GB" dirty="0"/>
          </a:p>
        </p:txBody>
      </p:sp>
      <p:pic>
        <p:nvPicPr>
          <p:cNvPr id="12" name="Grafik 11">
            <a:extLst>
              <a:ext uri="{FF2B5EF4-FFF2-40B4-BE49-F238E27FC236}">
                <a16:creationId xmlns:a16="http://schemas.microsoft.com/office/drawing/2014/main" id="{94623990-CA01-7F31-1B36-362BBF756C2A}"/>
              </a:ext>
            </a:extLst>
          </p:cNvPr>
          <p:cNvPicPr>
            <a:picLocks noChangeAspect="1"/>
          </p:cNvPicPr>
          <p:nvPr/>
        </p:nvPicPr>
        <p:blipFill>
          <a:blip r:embed="rId2"/>
          <a:stretch>
            <a:fillRect/>
          </a:stretch>
        </p:blipFill>
        <p:spPr>
          <a:xfrm>
            <a:off x="7448944" y="1726751"/>
            <a:ext cx="3523856" cy="2273709"/>
          </a:xfrm>
          <a:prstGeom prst="rect">
            <a:avLst/>
          </a:prstGeom>
        </p:spPr>
      </p:pic>
      <p:pic>
        <p:nvPicPr>
          <p:cNvPr id="14" name="Grafik 13">
            <a:extLst>
              <a:ext uri="{FF2B5EF4-FFF2-40B4-BE49-F238E27FC236}">
                <a16:creationId xmlns:a16="http://schemas.microsoft.com/office/drawing/2014/main" id="{2677F556-4AB3-D925-A0AB-57165D748113}"/>
              </a:ext>
            </a:extLst>
          </p:cNvPr>
          <p:cNvPicPr>
            <a:picLocks noChangeAspect="1"/>
          </p:cNvPicPr>
          <p:nvPr/>
        </p:nvPicPr>
        <p:blipFill>
          <a:blip r:embed="rId3"/>
          <a:stretch>
            <a:fillRect/>
          </a:stretch>
        </p:blipFill>
        <p:spPr>
          <a:xfrm>
            <a:off x="7822732" y="4068153"/>
            <a:ext cx="2495898" cy="1991003"/>
          </a:xfrm>
          <a:prstGeom prst="rect">
            <a:avLst/>
          </a:prstGeom>
        </p:spPr>
      </p:pic>
      <p:sp>
        <p:nvSpPr>
          <p:cNvPr id="15" name="Rechteck 14">
            <a:extLst>
              <a:ext uri="{FF2B5EF4-FFF2-40B4-BE49-F238E27FC236}">
                <a16:creationId xmlns:a16="http://schemas.microsoft.com/office/drawing/2014/main" id="{B1C61491-9844-9992-2FDD-315A71FC6E58}"/>
              </a:ext>
            </a:extLst>
          </p:cNvPr>
          <p:cNvSpPr/>
          <p:nvPr/>
        </p:nvSpPr>
        <p:spPr>
          <a:xfrm>
            <a:off x="7582619" y="2559463"/>
            <a:ext cx="1027981"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5E93F666-CC49-FE37-0DC0-3F1BF3539ACB}"/>
              </a:ext>
            </a:extLst>
          </p:cNvPr>
          <p:cNvSpPr/>
          <p:nvPr/>
        </p:nvSpPr>
        <p:spPr>
          <a:xfrm>
            <a:off x="7539487" y="3217955"/>
            <a:ext cx="1587260" cy="6833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E046D7C4-500D-EBBA-A717-735139AC59E5}"/>
              </a:ext>
            </a:extLst>
          </p:cNvPr>
          <p:cNvSpPr/>
          <p:nvPr/>
        </p:nvSpPr>
        <p:spPr>
          <a:xfrm>
            <a:off x="9230264" y="5106837"/>
            <a:ext cx="441385" cy="33643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A4004695-FF38-4895-4488-3216589A4C19}"/>
              </a:ext>
            </a:extLst>
          </p:cNvPr>
          <p:cNvSpPr/>
          <p:nvPr/>
        </p:nvSpPr>
        <p:spPr>
          <a:xfrm>
            <a:off x="11106475" y="2812211"/>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23</a:t>
            </a:r>
            <a:endParaRPr lang="en-GB" b="1" dirty="0">
              <a:solidFill>
                <a:schemeClr val="tx1"/>
              </a:solidFill>
            </a:endParaRPr>
          </a:p>
        </p:txBody>
      </p:sp>
      <p:sp>
        <p:nvSpPr>
          <p:cNvPr id="19" name="Rechteck 18">
            <a:extLst>
              <a:ext uri="{FF2B5EF4-FFF2-40B4-BE49-F238E27FC236}">
                <a16:creationId xmlns:a16="http://schemas.microsoft.com/office/drawing/2014/main" id="{D199AE6A-CAAF-527B-04E0-80CF7A38DC24}"/>
              </a:ext>
            </a:extLst>
          </p:cNvPr>
          <p:cNvSpPr/>
          <p:nvPr/>
        </p:nvSpPr>
        <p:spPr>
          <a:xfrm>
            <a:off x="9982200" y="4967564"/>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24</a:t>
            </a:r>
            <a:endParaRPr lang="en-GB" b="1" dirty="0">
              <a:solidFill>
                <a:schemeClr val="tx1"/>
              </a:solidFill>
            </a:endParaRPr>
          </a:p>
        </p:txBody>
      </p:sp>
      <p:pic>
        <p:nvPicPr>
          <p:cNvPr id="21" name="Grafik 20">
            <a:extLst>
              <a:ext uri="{FF2B5EF4-FFF2-40B4-BE49-F238E27FC236}">
                <a16:creationId xmlns:a16="http://schemas.microsoft.com/office/drawing/2014/main" id="{E638EB05-BCCB-E0AF-6CE1-CF70E4DB0E1F}"/>
              </a:ext>
            </a:extLst>
          </p:cNvPr>
          <p:cNvPicPr>
            <a:picLocks noChangeAspect="1"/>
          </p:cNvPicPr>
          <p:nvPr/>
        </p:nvPicPr>
        <p:blipFill>
          <a:blip r:embed="rId4"/>
          <a:stretch>
            <a:fillRect/>
          </a:stretch>
        </p:blipFill>
        <p:spPr>
          <a:xfrm>
            <a:off x="7582619" y="3276579"/>
            <a:ext cx="1488062" cy="278468"/>
          </a:xfrm>
          <a:prstGeom prst="rect">
            <a:avLst/>
          </a:prstGeom>
        </p:spPr>
      </p:pic>
      <p:pic>
        <p:nvPicPr>
          <p:cNvPr id="23" name="Grafik 22">
            <a:extLst>
              <a:ext uri="{FF2B5EF4-FFF2-40B4-BE49-F238E27FC236}">
                <a16:creationId xmlns:a16="http://schemas.microsoft.com/office/drawing/2014/main" id="{D7649C61-4921-146C-56C7-7D23FD7A0F45}"/>
              </a:ext>
            </a:extLst>
          </p:cNvPr>
          <p:cNvPicPr>
            <a:picLocks noChangeAspect="1"/>
          </p:cNvPicPr>
          <p:nvPr/>
        </p:nvPicPr>
        <p:blipFill>
          <a:blip r:embed="rId5"/>
          <a:stretch>
            <a:fillRect/>
          </a:stretch>
        </p:blipFill>
        <p:spPr>
          <a:xfrm>
            <a:off x="7608497" y="3558468"/>
            <a:ext cx="1488062" cy="294151"/>
          </a:xfrm>
          <a:prstGeom prst="rect">
            <a:avLst/>
          </a:prstGeom>
        </p:spPr>
      </p:pic>
      <p:sp>
        <p:nvSpPr>
          <p:cNvPr id="3" name="Rechteck 2">
            <a:extLst>
              <a:ext uri="{FF2B5EF4-FFF2-40B4-BE49-F238E27FC236}">
                <a16:creationId xmlns:a16="http://schemas.microsoft.com/office/drawing/2014/main" id="{A7EF65EA-CF89-1AB2-F366-07A067A214AA}"/>
              </a:ext>
            </a:extLst>
          </p:cNvPr>
          <p:cNvSpPr/>
          <p:nvPr/>
        </p:nvSpPr>
        <p:spPr>
          <a:xfrm>
            <a:off x="7970809" y="5183037"/>
            <a:ext cx="441386" cy="13851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F2B4213E-D4F9-422D-3CB1-AA76ACE07F2E}"/>
              </a:ext>
            </a:extLst>
          </p:cNvPr>
          <p:cNvSpPr/>
          <p:nvPr/>
        </p:nvSpPr>
        <p:spPr>
          <a:xfrm>
            <a:off x="8068578" y="1694735"/>
            <a:ext cx="1027981"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1205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a:extLst>
              <a:ext uri="{FF2B5EF4-FFF2-40B4-BE49-F238E27FC236}">
                <a16:creationId xmlns:a16="http://schemas.microsoft.com/office/drawing/2014/main" id="{D773149F-A7AB-3B88-80FD-FF5075CCB1B8}"/>
              </a:ext>
            </a:extLst>
          </p:cNvPr>
          <p:cNvPicPr>
            <a:picLocks noChangeAspect="1"/>
          </p:cNvPicPr>
          <p:nvPr/>
        </p:nvPicPr>
        <p:blipFill>
          <a:blip r:embed="rId2"/>
          <a:stretch>
            <a:fillRect/>
          </a:stretch>
        </p:blipFill>
        <p:spPr>
          <a:xfrm>
            <a:off x="5046453" y="1794295"/>
            <a:ext cx="6978770" cy="1168879"/>
          </a:xfrm>
          <a:prstGeom prst="rect">
            <a:avLst/>
          </a:prstGeom>
        </p:spPr>
      </p:pic>
      <p:sp>
        <p:nvSpPr>
          <p:cNvPr id="12" name="Textfeld 11">
            <a:extLst>
              <a:ext uri="{FF2B5EF4-FFF2-40B4-BE49-F238E27FC236}">
                <a16:creationId xmlns:a16="http://schemas.microsoft.com/office/drawing/2014/main" id="{163BB35E-5329-7925-57FA-6BE6D0FB7380}"/>
              </a:ext>
            </a:extLst>
          </p:cNvPr>
          <p:cNvSpPr txBox="1"/>
          <p:nvPr/>
        </p:nvSpPr>
        <p:spPr>
          <a:xfrm>
            <a:off x="271767" y="1627532"/>
            <a:ext cx="4679795" cy="2862322"/>
          </a:xfrm>
          <a:prstGeom prst="rect">
            <a:avLst/>
          </a:prstGeom>
          <a:noFill/>
        </p:spPr>
        <p:txBody>
          <a:bodyPr wrap="square" rtlCol="0">
            <a:spAutoFit/>
          </a:bodyPr>
          <a:lstStyle/>
          <a:p>
            <a:pPr marL="342900" indent="-342900">
              <a:buFont typeface="+mj-lt"/>
              <a:buAutoNum type="arabicPeriod" startAt="25"/>
            </a:pPr>
            <a:r>
              <a:rPr lang="de-DE" dirty="0"/>
              <a:t>Schieben Sie anschließend zwei </a:t>
            </a:r>
            <a:r>
              <a:rPr lang="de-DE" b="1" dirty="0"/>
              <a:t>Daten kopieren</a:t>
            </a:r>
            <a:r>
              <a:rPr lang="de-DE" dirty="0"/>
              <a:t> und </a:t>
            </a:r>
            <a:r>
              <a:rPr lang="de-DE" b="1" dirty="0"/>
              <a:t>zwei Skript Aktivitäten </a:t>
            </a:r>
            <a:r>
              <a:rPr lang="de-DE" dirty="0"/>
              <a:t>in den </a:t>
            </a:r>
            <a:r>
              <a:rPr lang="de-DE" b="1" dirty="0"/>
              <a:t>Arbeitsbereich</a:t>
            </a:r>
            <a:r>
              <a:rPr lang="de-DE" dirty="0"/>
              <a:t> des </a:t>
            </a:r>
            <a:r>
              <a:rPr lang="de-DE" b="1" dirty="0"/>
              <a:t>Default Falls</a:t>
            </a:r>
            <a:r>
              <a:rPr lang="de-DE" dirty="0"/>
              <a:t>. Suchen Sie dafür nach diesen Bausteinen in dem Abschnitt </a:t>
            </a:r>
            <a:r>
              <a:rPr lang="de-DE" b="1" dirty="0"/>
              <a:t>Aktivität links </a:t>
            </a:r>
            <a:r>
              <a:rPr lang="de-DE" dirty="0"/>
              <a:t>neben dem Arbeitsbereich. Verbinden Sie die einzelnen Bausteine , wie im Screenshot gezeigt.  </a:t>
            </a:r>
          </a:p>
          <a:p>
            <a:pPr marL="342900" indent="-342900">
              <a:buFont typeface="+mj-lt"/>
              <a:buAutoNum type="arabicPeriod" startAt="25"/>
            </a:pPr>
            <a:r>
              <a:rPr lang="de-DE" dirty="0"/>
              <a:t>Benennen Sie die Bausteine so wie in dem </a:t>
            </a:r>
            <a:r>
              <a:rPr lang="de-DE" b="1" dirty="0"/>
              <a:t>Screenshot</a:t>
            </a:r>
            <a:r>
              <a:rPr lang="de-DE" dirty="0"/>
              <a:t> gezeigt. </a:t>
            </a:r>
            <a:endParaRPr lang="en-GB" dirty="0"/>
          </a:p>
        </p:txBody>
      </p:sp>
      <p:pic>
        <p:nvPicPr>
          <p:cNvPr id="14" name="Grafik 13">
            <a:extLst>
              <a:ext uri="{FF2B5EF4-FFF2-40B4-BE49-F238E27FC236}">
                <a16:creationId xmlns:a16="http://schemas.microsoft.com/office/drawing/2014/main" id="{F8F9911E-EEF8-D5A5-02C5-A81BC41935F5}"/>
              </a:ext>
            </a:extLst>
          </p:cNvPr>
          <p:cNvPicPr>
            <a:picLocks noChangeAspect="1"/>
          </p:cNvPicPr>
          <p:nvPr/>
        </p:nvPicPr>
        <p:blipFill>
          <a:blip r:embed="rId3"/>
          <a:stretch>
            <a:fillRect/>
          </a:stretch>
        </p:blipFill>
        <p:spPr>
          <a:xfrm>
            <a:off x="5046453" y="3294034"/>
            <a:ext cx="6909520" cy="1003082"/>
          </a:xfrm>
          <a:prstGeom prst="rect">
            <a:avLst/>
          </a:prstGeom>
        </p:spPr>
      </p:pic>
      <p:sp>
        <p:nvSpPr>
          <p:cNvPr id="15" name="Rechteck 14">
            <a:extLst>
              <a:ext uri="{FF2B5EF4-FFF2-40B4-BE49-F238E27FC236}">
                <a16:creationId xmlns:a16="http://schemas.microsoft.com/office/drawing/2014/main" id="{5F53AD2D-DFA4-9467-AE64-23ADF3F47061}"/>
              </a:ext>
            </a:extLst>
          </p:cNvPr>
          <p:cNvSpPr/>
          <p:nvPr/>
        </p:nvSpPr>
        <p:spPr>
          <a:xfrm>
            <a:off x="11583120" y="1767282"/>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25</a:t>
            </a:r>
            <a:endParaRPr lang="en-GB" b="1" dirty="0">
              <a:solidFill>
                <a:schemeClr val="tx1"/>
              </a:solidFill>
            </a:endParaRPr>
          </a:p>
        </p:txBody>
      </p:sp>
      <p:sp>
        <p:nvSpPr>
          <p:cNvPr id="16" name="Rechteck 15">
            <a:extLst>
              <a:ext uri="{FF2B5EF4-FFF2-40B4-BE49-F238E27FC236}">
                <a16:creationId xmlns:a16="http://schemas.microsoft.com/office/drawing/2014/main" id="{3B6D8068-5D66-929C-ADF4-A21236BEECC6}"/>
              </a:ext>
            </a:extLst>
          </p:cNvPr>
          <p:cNvSpPr/>
          <p:nvPr/>
        </p:nvSpPr>
        <p:spPr>
          <a:xfrm>
            <a:off x="11669384" y="3132784"/>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26</a:t>
            </a:r>
            <a:endParaRPr lang="en-GB" b="1" dirty="0">
              <a:solidFill>
                <a:schemeClr val="tx1"/>
              </a:solidFill>
            </a:endParaRPr>
          </a:p>
        </p:txBody>
      </p:sp>
    </p:spTree>
    <p:extLst>
      <p:ext uri="{BB962C8B-B14F-4D97-AF65-F5344CB8AC3E}">
        <p14:creationId xmlns:p14="http://schemas.microsoft.com/office/powerpoint/2010/main" val="2757139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E40F9992-1E84-C564-FDF4-CC7A4982A256}"/>
              </a:ext>
            </a:extLst>
          </p:cNvPr>
          <p:cNvSpPr txBox="1"/>
          <p:nvPr/>
        </p:nvSpPr>
        <p:spPr>
          <a:xfrm>
            <a:off x="271767" y="1627532"/>
            <a:ext cx="5062180" cy="4555093"/>
          </a:xfrm>
          <a:prstGeom prst="rect">
            <a:avLst/>
          </a:prstGeom>
          <a:noFill/>
        </p:spPr>
        <p:txBody>
          <a:bodyPr wrap="square" rtlCol="0">
            <a:spAutoFit/>
          </a:bodyPr>
          <a:lstStyle/>
          <a:p>
            <a:pPr marL="342900" indent="-342900">
              <a:buFont typeface="+mj-lt"/>
              <a:buAutoNum type="arabicPeriod" startAt="27"/>
            </a:pPr>
            <a:r>
              <a:rPr lang="de-DE" sz="1600" dirty="0"/>
              <a:t>Klicken Sie anschließend auf den </a:t>
            </a:r>
            <a:r>
              <a:rPr lang="de-DE" sz="1600" b="1" dirty="0" err="1"/>
              <a:t>Loading</a:t>
            </a:r>
            <a:r>
              <a:rPr lang="de-DE" sz="1600" b="1" dirty="0"/>
              <a:t> First Batch Baustein </a:t>
            </a:r>
            <a:r>
              <a:rPr lang="de-DE" sz="1600" dirty="0"/>
              <a:t>und darin auf </a:t>
            </a:r>
            <a:r>
              <a:rPr lang="de-DE" sz="1600" b="1" dirty="0"/>
              <a:t>Quelle</a:t>
            </a:r>
            <a:r>
              <a:rPr lang="de-DE" sz="1600" dirty="0"/>
              <a:t>. Wählen Sie als Quelle das Dataset </a:t>
            </a:r>
            <a:r>
              <a:rPr lang="de-DE" sz="1600" b="1" dirty="0" err="1"/>
              <a:t>Customer_FirstBatch</a:t>
            </a:r>
            <a:r>
              <a:rPr lang="de-DE" sz="1600" dirty="0"/>
              <a:t>.  </a:t>
            </a:r>
          </a:p>
          <a:p>
            <a:pPr marL="342900" indent="-342900">
              <a:buFont typeface="+mj-lt"/>
              <a:buAutoNum type="arabicPeriod" startAt="27"/>
            </a:pPr>
            <a:r>
              <a:rPr lang="de-DE" sz="1600" dirty="0"/>
              <a:t>Klicken Sie danach auf </a:t>
            </a:r>
            <a:r>
              <a:rPr lang="de-DE" sz="1600" b="1" dirty="0"/>
              <a:t>Senke</a:t>
            </a:r>
            <a:r>
              <a:rPr lang="de-DE" sz="1600" dirty="0"/>
              <a:t> und wählen Sie das Dataset </a:t>
            </a:r>
            <a:r>
              <a:rPr lang="de-DE" sz="1600" b="1" dirty="0" err="1"/>
              <a:t>CustomerSourceTable</a:t>
            </a:r>
            <a:r>
              <a:rPr lang="de-DE" sz="1600" b="1" dirty="0"/>
              <a:t>. </a:t>
            </a:r>
            <a:r>
              <a:rPr lang="de-DE" sz="1600" dirty="0"/>
              <a:t>Konfigurieren Sie die Senke wie folgt:</a:t>
            </a:r>
          </a:p>
          <a:p>
            <a:pPr marL="800100" lvl="1" indent="-342900">
              <a:buFont typeface="Arial" panose="020B0604020202020204" pitchFamily="34" charset="0"/>
              <a:buChar char="•"/>
            </a:pPr>
            <a:r>
              <a:rPr lang="de-DE" sz="1600" dirty="0"/>
              <a:t>Verhalten bei Schreibvorgang: </a:t>
            </a:r>
            <a:r>
              <a:rPr lang="de-DE" sz="1600" b="1" dirty="0"/>
              <a:t>Einfügen</a:t>
            </a:r>
          </a:p>
          <a:p>
            <a:pPr marL="800100" lvl="1" indent="-342900">
              <a:buFont typeface="Arial" panose="020B0604020202020204" pitchFamily="34" charset="0"/>
              <a:buChar char="•"/>
            </a:pPr>
            <a:r>
              <a:rPr lang="de-DE" sz="1600" dirty="0"/>
              <a:t>Tabellensperre für Masseneinfügung: </a:t>
            </a:r>
            <a:r>
              <a:rPr lang="de-DE" sz="1600" b="1" dirty="0"/>
              <a:t>Nein</a:t>
            </a:r>
          </a:p>
          <a:p>
            <a:pPr marL="800100" lvl="1" indent="-342900">
              <a:buFont typeface="Arial" panose="020B0604020202020204" pitchFamily="34" charset="0"/>
              <a:buChar char="•"/>
            </a:pPr>
            <a:r>
              <a:rPr lang="de-DE" sz="1600" dirty="0"/>
              <a:t>Tabellenoption: </a:t>
            </a:r>
            <a:r>
              <a:rPr lang="de-DE" sz="1600" b="1" dirty="0"/>
              <a:t>Tabelle automatisch erstellen</a:t>
            </a:r>
          </a:p>
          <a:p>
            <a:pPr marL="800100" lvl="1" indent="-342900">
              <a:buFont typeface="Arial" panose="020B0604020202020204" pitchFamily="34" charset="0"/>
              <a:buChar char="•"/>
            </a:pPr>
            <a:r>
              <a:rPr lang="de-DE" sz="1600" dirty="0"/>
              <a:t>Skript vor Kopiervorgang: </a:t>
            </a:r>
            <a:r>
              <a:rPr lang="de-DE" sz="1600" b="1" dirty="0" err="1"/>
              <a:t>Truncate</a:t>
            </a:r>
            <a:r>
              <a:rPr lang="de-DE" sz="1600" b="1" dirty="0"/>
              <a:t> Table </a:t>
            </a:r>
            <a:r>
              <a:rPr lang="de-DE" sz="1600" b="1" dirty="0" err="1"/>
              <a:t>dbo.CustomerSource</a:t>
            </a:r>
            <a:r>
              <a:rPr lang="de-DE" sz="1600" b="1" dirty="0"/>
              <a:t>;</a:t>
            </a:r>
          </a:p>
          <a:p>
            <a:pPr lvl="1"/>
            <a:endParaRPr lang="de-DE" sz="1600" b="1" dirty="0"/>
          </a:p>
          <a:p>
            <a:r>
              <a:rPr lang="de-DE" sz="1600" dirty="0"/>
              <a:t>Der </a:t>
            </a:r>
            <a:r>
              <a:rPr lang="de-DE" sz="1600" b="1" dirty="0" err="1"/>
              <a:t>Loading</a:t>
            </a:r>
            <a:r>
              <a:rPr lang="de-DE" sz="1600" b="1" dirty="0"/>
              <a:t> Second Batch Baustein </a:t>
            </a:r>
            <a:r>
              <a:rPr lang="de-DE" sz="1600" dirty="0"/>
              <a:t>kann genauso konfiguriert werden. Lediglich die </a:t>
            </a:r>
            <a:r>
              <a:rPr lang="de-DE" sz="1600" b="1" dirty="0"/>
              <a:t>Quelle</a:t>
            </a:r>
            <a:r>
              <a:rPr lang="de-DE" sz="1600" dirty="0"/>
              <a:t> ist dann das Dataset </a:t>
            </a:r>
            <a:r>
              <a:rPr lang="de-DE" sz="1600" b="1" dirty="0" err="1"/>
              <a:t>Customer_SecondBatch</a:t>
            </a:r>
            <a:r>
              <a:rPr lang="de-DE" sz="1600" b="1" dirty="0"/>
              <a:t>.</a:t>
            </a:r>
          </a:p>
          <a:p>
            <a:pPr marL="800100" lvl="1" indent="-342900">
              <a:buFont typeface="Arial" panose="020B0604020202020204" pitchFamily="34" charset="0"/>
              <a:buChar char="•"/>
            </a:pPr>
            <a:endParaRPr lang="en-GB" dirty="0"/>
          </a:p>
        </p:txBody>
      </p:sp>
      <p:pic>
        <p:nvPicPr>
          <p:cNvPr id="10" name="Grafik 9">
            <a:extLst>
              <a:ext uri="{FF2B5EF4-FFF2-40B4-BE49-F238E27FC236}">
                <a16:creationId xmlns:a16="http://schemas.microsoft.com/office/drawing/2014/main" id="{EE20F347-CDA4-A2DB-E025-E7FB4A361D82}"/>
              </a:ext>
            </a:extLst>
          </p:cNvPr>
          <p:cNvPicPr>
            <a:picLocks noChangeAspect="1"/>
          </p:cNvPicPr>
          <p:nvPr/>
        </p:nvPicPr>
        <p:blipFill>
          <a:blip r:embed="rId2"/>
          <a:stretch>
            <a:fillRect/>
          </a:stretch>
        </p:blipFill>
        <p:spPr>
          <a:xfrm>
            <a:off x="5333947" y="1704526"/>
            <a:ext cx="5906324" cy="1352739"/>
          </a:xfrm>
          <a:prstGeom prst="rect">
            <a:avLst/>
          </a:prstGeom>
        </p:spPr>
      </p:pic>
      <p:pic>
        <p:nvPicPr>
          <p:cNvPr id="12" name="Grafik 11">
            <a:extLst>
              <a:ext uri="{FF2B5EF4-FFF2-40B4-BE49-F238E27FC236}">
                <a16:creationId xmlns:a16="http://schemas.microsoft.com/office/drawing/2014/main" id="{212C9E53-0A78-A34F-C7CC-9ABAC06ECF9D}"/>
              </a:ext>
            </a:extLst>
          </p:cNvPr>
          <p:cNvPicPr>
            <a:picLocks noChangeAspect="1"/>
          </p:cNvPicPr>
          <p:nvPr/>
        </p:nvPicPr>
        <p:blipFill>
          <a:blip r:embed="rId3"/>
          <a:stretch>
            <a:fillRect/>
          </a:stretch>
        </p:blipFill>
        <p:spPr>
          <a:xfrm>
            <a:off x="5456053" y="3057265"/>
            <a:ext cx="4782217" cy="2838846"/>
          </a:xfrm>
          <a:prstGeom prst="rect">
            <a:avLst/>
          </a:prstGeom>
        </p:spPr>
      </p:pic>
      <p:sp>
        <p:nvSpPr>
          <p:cNvPr id="13" name="Rechteck 12">
            <a:extLst>
              <a:ext uri="{FF2B5EF4-FFF2-40B4-BE49-F238E27FC236}">
                <a16:creationId xmlns:a16="http://schemas.microsoft.com/office/drawing/2014/main" id="{F815492C-8877-9583-814D-F155EB7EBBE3}"/>
              </a:ext>
            </a:extLst>
          </p:cNvPr>
          <p:cNvSpPr/>
          <p:nvPr/>
        </p:nvSpPr>
        <p:spPr>
          <a:xfrm>
            <a:off x="11583120" y="2380895"/>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27</a:t>
            </a:r>
            <a:endParaRPr lang="en-GB" b="1" dirty="0">
              <a:solidFill>
                <a:schemeClr val="tx1"/>
              </a:solidFill>
            </a:endParaRPr>
          </a:p>
        </p:txBody>
      </p:sp>
      <p:sp>
        <p:nvSpPr>
          <p:cNvPr id="14" name="Rechteck 13">
            <a:extLst>
              <a:ext uri="{FF2B5EF4-FFF2-40B4-BE49-F238E27FC236}">
                <a16:creationId xmlns:a16="http://schemas.microsoft.com/office/drawing/2014/main" id="{0298B1C4-1ED6-006A-39B4-70CB8BC278D1}"/>
              </a:ext>
            </a:extLst>
          </p:cNvPr>
          <p:cNvSpPr/>
          <p:nvPr/>
        </p:nvSpPr>
        <p:spPr>
          <a:xfrm>
            <a:off x="11583120" y="4495967"/>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28</a:t>
            </a:r>
            <a:endParaRPr lang="en-GB" b="1" dirty="0">
              <a:solidFill>
                <a:schemeClr val="tx1"/>
              </a:solidFill>
            </a:endParaRPr>
          </a:p>
        </p:txBody>
      </p:sp>
      <p:sp>
        <p:nvSpPr>
          <p:cNvPr id="9" name="Rechteck 8">
            <a:extLst>
              <a:ext uri="{FF2B5EF4-FFF2-40B4-BE49-F238E27FC236}">
                <a16:creationId xmlns:a16="http://schemas.microsoft.com/office/drawing/2014/main" id="{B70891DF-1787-1576-0EB2-3C1F18548484}"/>
              </a:ext>
            </a:extLst>
          </p:cNvPr>
          <p:cNvSpPr/>
          <p:nvPr/>
        </p:nvSpPr>
        <p:spPr>
          <a:xfrm>
            <a:off x="6159260" y="1761402"/>
            <a:ext cx="577970" cy="3520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633720ED-ABC5-375E-0DD1-0C8E2B4DDACB}"/>
              </a:ext>
            </a:extLst>
          </p:cNvPr>
          <p:cNvSpPr/>
          <p:nvPr/>
        </p:nvSpPr>
        <p:spPr>
          <a:xfrm>
            <a:off x="6883879" y="3124958"/>
            <a:ext cx="612476" cy="34125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705983BD-DD28-E96D-DD26-71E8B0BA6AD3}"/>
              </a:ext>
            </a:extLst>
          </p:cNvPr>
          <p:cNvSpPr/>
          <p:nvPr/>
        </p:nvSpPr>
        <p:spPr>
          <a:xfrm>
            <a:off x="7418717" y="2279233"/>
            <a:ext cx="1595887"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6B9528F9-C495-3B9A-EC01-3FB0CB33D4AF}"/>
              </a:ext>
            </a:extLst>
          </p:cNvPr>
          <p:cNvSpPr/>
          <p:nvPr/>
        </p:nvSpPr>
        <p:spPr>
          <a:xfrm>
            <a:off x="7639409" y="3582549"/>
            <a:ext cx="1608108"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0B6ECCDF-66DD-2899-4EDE-E751BC439FE8}"/>
              </a:ext>
            </a:extLst>
          </p:cNvPr>
          <p:cNvSpPr/>
          <p:nvPr/>
        </p:nvSpPr>
        <p:spPr>
          <a:xfrm>
            <a:off x="5244860" y="2889849"/>
            <a:ext cx="6599208" cy="1290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10111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1A7D70B6-4D54-E4C0-A544-EC45CD8357C2}"/>
              </a:ext>
            </a:extLst>
          </p:cNvPr>
          <p:cNvSpPr txBox="1"/>
          <p:nvPr/>
        </p:nvSpPr>
        <p:spPr>
          <a:xfrm>
            <a:off x="271767" y="1627532"/>
            <a:ext cx="4679795" cy="3970318"/>
          </a:xfrm>
          <a:prstGeom prst="rect">
            <a:avLst/>
          </a:prstGeom>
          <a:noFill/>
        </p:spPr>
        <p:txBody>
          <a:bodyPr wrap="square" rtlCol="0">
            <a:spAutoFit/>
          </a:bodyPr>
          <a:lstStyle/>
          <a:p>
            <a:pPr marL="342900" indent="-342900">
              <a:buFont typeface="+mj-lt"/>
              <a:buAutoNum type="arabicPeriod" startAt="29"/>
            </a:pPr>
            <a:r>
              <a:rPr lang="de-DE" dirty="0"/>
              <a:t>Klicken Sie nun auf den Baustein </a:t>
            </a:r>
            <a:r>
              <a:rPr lang="de-DE" b="1" dirty="0"/>
              <a:t>UPSERT MERGE First Batch</a:t>
            </a:r>
            <a:r>
              <a:rPr lang="de-DE" dirty="0"/>
              <a:t>. Gehen Sie dort in den Reiter </a:t>
            </a:r>
            <a:r>
              <a:rPr lang="de-DE" b="1" dirty="0"/>
              <a:t>Einstellungen</a:t>
            </a:r>
            <a:r>
              <a:rPr lang="de-DE" dirty="0"/>
              <a:t> und konfigurieren diesen wie folgt:</a:t>
            </a:r>
          </a:p>
          <a:p>
            <a:pPr marL="800100" lvl="1" indent="-342900">
              <a:buFont typeface="Arial" panose="020B0604020202020204" pitchFamily="34" charset="0"/>
              <a:buChar char="•"/>
            </a:pPr>
            <a:r>
              <a:rPr lang="de-DE" dirty="0"/>
              <a:t>Verknüpfter Dienst: </a:t>
            </a:r>
            <a:r>
              <a:rPr lang="de-DE" b="1" dirty="0"/>
              <a:t>DWHXX_DB</a:t>
            </a:r>
          </a:p>
          <a:p>
            <a:pPr marL="800100" lvl="1" indent="-342900">
              <a:buFont typeface="Arial" panose="020B0604020202020204" pitchFamily="34" charset="0"/>
              <a:buChar char="•"/>
            </a:pPr>
            <a:r>
              <a:rPr lang="de-DE" dirty="0"/>
              <a:t>Skript: </a:t>
            </a:r>
            <a:r>
              <a:rPr lang="de-DE" b="1" dirty="0"/>
              <a:t>Query</a:t>
            </a:r>
          </a:p>
          <a:p>
            <a:pPr marL="800100" lvl="1" indent="-342900">
              <a:buFont typeface="Arial" panose="020B0604020202020204" pitchFamily="34" charset="0"/>
              <a:buChar char="•"/>
            </a:pPr>
            <a:r>
              <a:rPr lang="de-DE" dirty="0"/>
              <a:t>Kopieren Sie ihren Entwurf des MERGE Befehls aus </a:t>
            </a:r>
            <a:r>
              <a:rPr lang="de-DE" b="1" dirty="0"/>
              <a:t>Folie 16 </a:t>
            </a:r>
            <a:r>
              <a:rPr lang="de-DE" dirty="0"/>
              <a:t>in das markierte Fenster. </a:t>
            </a:r>
          </a:p>
          <a:p>
            <a:endParaRPr lang="de-DE" dirty="0"/>
          </a:p>
          <a:p>
            <a:r>
              <a:rPr lang="de-DE" dirty="0"/>
              <a:t>Übernehmen Sie die gleichen Einstellungen für den Baustein </a:t>
            </a:r>
            <a:r>
              <a:rPr lang="de-DE" b="1" dirty="0"/>
              <a:t>UPSERT MERGE Second Batch</a:t>
            </a:r>
            <a:r>
              <a:rPr lang="de-DE" dirty="0"/>
              <a:t>. </a:t>
            </a:r>
          </a:p>
          <a:p>
            <a:pPr lvl="1"/>
            <a:endParaRPr lang="en-GB" dirty="0"/>
          </a:p>
        </p:txBody>
      </p:sp>
      <p:pic>
        <p:nvPicPr>
          <p:cNvPr id="10" name="Grafik 9">
            <a:extLst>
              <a:ext uri="{FF2B5EF4-FFF2-40B4-BE49-F238E27FC236}">
                <a16:creationId xmlns:a16="http://schemas.microsoft.com/office/drawing/2014/main" id="{3AA90803-30B2-1E1F-6C91-2A7864CC1E22}"/>
              </a:ext>
            </a:extLst>
          </p:cNvPr>
          <p:cNvPicPr>
            <a:picLocks noChangeAspect="1"/>
          </p:cNvPicPr>
          <p:nvPr/>
        </p:nvPicPr>
        <p:blipFill>
          <a:blip r:embed="rId2"/>
          <a:stretch>
            <a:fillRect/>
          </a:stretch>
        </p:blipFill>
        <p:spPr>
          <a:xfrm>
            <a:off x="6028964" y="1860938"/>
            <a:ext cx="5163271" cy="1933845"/>
          </a:xfrm>
          <a:prstGeom prst="rect">
            <a:avLst/>
          </a:prstGeom>
        </p:spPr>
      </p:pic>
      <p:sp>
        <p:nvSpPr>
          <p:cNvPr id="11" name="Rechteck 10">
            <a:extLst>
              <a:ext uri="{FF2B5EF4-FFF2-40B4-BE49-F238E27FC236}">
                <a16:creationId xmlns:a16="http://schemas.microsoft.com/office/drawing/2014/main" id="{2F0AB5E8-92B0-FA29-5D0A-BAF80ADE4DFA}"/>
              </a:ext>
            </a:extLst>
          </p:cNvPr>
          <p:cNvSpPr/>
          <p:nvPr/>
        </p:nvSpPr>
        <p:spPr>
          <a:xfrm>
            <a:off x="8471140" y="3488636"/>
            <a:ext cx="1233577" cy="1517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hteck 12">
            <a:extLst>
              <a:ext uri="{FF2B5EF4-FFF2-40B4-BE49-F238E27FC236}">
                <a16:creationId xmlns:a16="http://schemas.microsoft.com/office/drawing/2014/main" id="{E14D23E7-5499-13F7-2988-DA0843D9D826}"/>
              </a:ext>
            </a:extLst>
          </p:cNvPr>
          <p:cNvSpPr/>
          <p:nvPr/>
        </p:nvSpPr>
        <p:spPr>
          <a:xfrm>
            <a:off x="8156293" y="3116616"/>
            <a:ext cx="2523209" cy="5914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6541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B6AB725E-D080-6AD6-4A46-F837196416C9}"/>
              </a:ext>
            </a:extLst>
          </p:cNvPr>
          <p:cNvSpPr txBox="1"/>
          <p:nvPr/>
        </p:nvSpPr>
        <p:spPr>
          <a:xfrm>
            <a:off x="271767" y="1627532"/>
            <a:ext cx="4843697" cy="2862322"/>
          </a:xfrm>
          <a:prstGeom prst="rect">
            <a:avLst/>
          </a:prstGeom>
          <a:noFill/>
        </p:spPr>
        <p:txBody>
          <a:bodyPr wrap="square" rtlCol="0">
            <a:spAutoFit/>
          </a:bodyPr>
          <a:lstStyle/>
          <a:p>
            <a:pPr marL="342900" indent="-342900">
              <a:buFont typeface="+mj-lt"/>
              <a:buAutoNum type="arabicPeriod" startAt="30"/>
            </a:pPr>
            <a:r>
              <a:rPr lang="de-DE" dirty="0"/>
              <a:t>Verlassen Sie nun den Default Fall indem Sie auf </a:t>
            </a:r>
            <a:r>
              <a:rPr lang="de-DE" b="1" dirty="0" err="1"/>
              <a:t>Pipeline_IncrementalLoading</a:t>
            </a:r>
            <a:r>
              <a:rPr lang="de-DE" b="1" dirty="0"/>
              <a:t> </a:t>
            </a:r>
            <a:r>
              <a:rPr lang="de-DE" dirty="0"/>
              <a:t>drücken. </a:t>
            </a:r>
          </a:p>
          <a:p>
            <a:pPr marL="342900" indent="-342900">
              <a:buFont typeface="+mj-lt"/>
              <a:buAutoNum type="arabicPeriod" startAt="30"/>
            </a:pPr>
            <a:r>
              <a:rPr lang="de-DE" dirty="0"/>
              <a:t>Klicken Sie in dem </a:t>
            </a:r>
            <a:r>
              <a:rPr lang="de-DE" b="1" dirty="0"/>
              <a:t>Fall Aktualisierte_ </a:t>
            </a:r>
            <a:r>
              <a:rPr lang="de-DE" b="1" dirty="0" err="1"/>
              <a:t>Eintraege</a:t>
            </a:r>
            <a:r>
              <a:rPr lang="de-DE" dirty="0"/>
              <a:t> auf den Stift. </a:t>
            </a:r>
          </a:p>
          <a:p>
            <a:pPr marL="342900" indent="-342900">
              <a:buFont typeface="+mj-lt"/>
              <a:buAutoNum type="arabicPeriod" startAt="30"/>
            </a:pPr>
            <a:r>
              <a:rPr lang="de-DE" dirty="0"/>
              <a:t>Fügen Sie </a:t>
            </a:r>
            <a:r>
              <a:rPr lang="de-DE" b="1" dirty="0"/>
              <a:t>einen Daten Kopieren </a:t>
            </a:r>
            <a:r>
              <a:rPr lang="de-DE" dirty="0"/>
              <a:t>Baustein und </a:t>
            </a:r>
            <a:r>
              <a:rPr lang="de-DE" b="1" dirty="0"/>
              <a:t>drei Skript Bausteine</a:t>
            </a:r>
            <a:r>
              <a:rPr lang="de-DE" dirty="0"/>
              <a:t> in den Arbeitsbereich ein. Verknüpfen und Bennen Sie diese wie auf dem Screenshot.</a:t>
            </a:r>
            <a:endParaRPr lang="en-GB" dirty="0"/>
          </a:p>
        </p:txBody>
      </p:sp>
      <p:pic>
        <p:nvPicPr>
          <p:cNvPr id="10" name="Grafik 9">
            <a:extLst>
              <a:ext uri="{FF2B5EF4-FFF2-40B4-BE49-F238E27FC236}">
                <a16:creationId xmlns:a16="http://schemas.microsoft.com/office/drawing/2014/main" id="{68A3868D-8D6D-DDB3-1AF7-A0E1F25BC762}"/>
              </a:ext>
            </a:extLst>
          </p:cNvPr>
          <p:cNvPicPr>
            <a:picLocks noChangeAspect="1"/>
          </p:cNvPicPr>
          <p:nvPr/>
        </p:nvPicPr>
        <p:blipFill>
          <a:blip r:embed="rId2"/>
          <a:stretch>
            <a:fillRect/>
          </a:stretch>
        </p:blipFill>
        <p:spPr>
          <a:xfrm>
            <a:off x="5995358" y="1685682"/>
            <a:ext cx="3329217" cy="1457864"/>
          </a:xfrm>
          <a:prstGeom prst="rect">
            <a:avLst/>
          </a:prstGeom>
        </p:spPr>
      </p:pic>
      <p:pic>
        <p:nvPicPr>
          <p:cNvPr id="12" name="Grafik 11">
            <a:extLst>
              <a:ext uri="{FF2B5EF4-FFF2-40B4-BE49-F238E27FC236}">
                <a16:creationId xmlns:a16="http://schemas.microsoft.com/office/drawing/2014/main" id="{A43CB660-6BF2-0535-1298-4C56A412A8FA}"/>
              </a:ext>
            </a:extLst>
          </p:cNvPr>
          <p:cNvPicPr>
            <a:picLocks noChangeAspect="1"/>
          </p:cNvPicPr>
          <p:nvPr/>
        </p:nvPicPr>
        <p:blipFill>
          <a:blip r:embed="rId3"/>
          <a:stretch>
            <a:fillRect/>
          </a:stretch>
        </p:blipFill>
        <p:spPr>
          <a:xfrm>
            <a:off x="5876044" y="3382018"/>
            <a:ext cx="6315956" cy="1086002"/>
          </a:xfrm>
          <a:prstGeom prst="rect">
            <a:avLst/>
          </a:prstGeom>
        </p:spPr>
      </p:pic>
      <p:pic>
        <p:nvPicPr>
          <p:cNvPr id="14" name="Grafik 13">
            <a:extLst>
              <a:ext uri="{FF2B5EF4-FFF2-40B4-BE49-F238E27FC236}">
                <a16:creationId xmlns:a16="http://schemas.microsoft.com/office/drawing/2014/main" id="{1C3D8746-8673-2EE2-471A-B24E469ED264}"/>
              </a:ext>
            </a:extLst>
          </p:cNvPr>
          <p:cNvPicPr>
            <a:picLocks noChangeAspect="1"/>
          </p:cNvPicPr>
          <p:nvPr/>
        </p:nvPicPr>
        <p:blipFill>
          <a:blip r:embed="rId4"/>
          <a:stretch>
            <a:fillRect/>
          </a:stretch>
        </p:blipFill>
        <p:spPr>
          <a:xfrm>
            <a:off x="2822789" y="4706492"/>
            <a:ext cx="9202434" cy="1152686"/>
          </a:xfrm>
          <a:prstGeom prst="rect">
            <a:avLst/>
          </a:prstGeom>
        </p:spPr>
      </p:pic>
      <p:sp>
        <p:nvSpPr>
          <p:cNvPr id="15" name="Rechteck 14">
            <a:extLst>
              <a:ext uri="{FF2B5EF4-FFF2-40B4-BE49-F238E27FC236}">
                <a16:creationId xmlns:a16="http://schemas.microsoft.com/office/drawing/2014/main" id="{56B3B2D8-34B7-194B-A697-4CA77B010373}"/>
              </a:ext>
            </a:extLst>
          </p:cNvPr>
          <p:cNvSpPr/>
          <p:nvPr/>
        </p:nvSpPr>
        <p:spPr>
          <a:xfrm>
            <a:off x="9369232" y="2165861"/>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30</a:t>
            </a:r>
            <a:endParaRPr lang="en-GB" b="1" dirty="0">
              <a:solidFill>
                <a:schemeClr val="tx1"/>
              </a:solidFill>
            </a:endParaRPr>
          </a:p>
        </p:txBody>
      </p:sp>
      <p:sp>
        <p:nvSpPr>
          <p:cNvPr id="16" name="Rechteck 15">
            <a:extLst>
              <a:ext uri="{FF2B5EF4-FFF2-40B4-BE49-F238E27FC236}">
                <a16:creationId xmlns:a16="http://schemas.microsoft.com/office/drawing/2014/main" id="{495B9F9E-C8BA-2040-E180-1DD8043102A4}"/>
              </a:ext>
            </a:extLst>
          </p:cNvPr>
          <p:cNvSpPr/>
          <p:nvPr/>
        </p:nvSpPr>
        <p:spPr>
          <a:xfrm>
            <a:off x="11749897" y="3566565"/>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31</a:t>
            </a:r>
            <a:endParaRPr lang="en-GB" b="1" dirty="0">
              <a:solidFill>
                <a:schemeClr val="tx1"/>
              </a:solidFill>
            </a:endParaRPr>
          </a:p>
        </p:txBody>
      </p:sp>
      <p:sp>
        <p:nvSpPr>
          <p:cNvPr id="17" name="Rechteck 16">
            <a:extLst>
              <a:ext uri="{FF2B5EF4-FFF2-40B4-BE49-F238E27FC236}">
                <a16:creationId xmlns:a16="http://schemas.microsoft.com/office/drawing/2014/main" id="{8A1E3B54-E237-652C-BEBA-0CC9DD53F3F9}"/>
              </a:ext>
            </a:extLst>
          </p:cNvPr>
          <p:cNvSpPr/>
          <p:nvPr/>
        </p:nvSpPr>
        <p:spPr>
          <a:xfrm>
            <a:off x="2396466" y="5105841"/>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32</a:t>
            </a:r>
            <a:endParaRPr lang="en-GB" b="1" dirty="0">
              <a:solidFill>
                <a:schemeClr val="tx1"/>
              </a:solidFill>
            </a:endParaRPr>
          </a:p>
        </p:txBody>
      </p:sp>
      <p:sp>
        <p:nvSpPr>
          <p:cNvPr id="18" name="Rechteck 17">
            <a:extLst>
              <a:ext uri="{FF2B5EF4-FFF2-40B4-BE49-F238E27FC236}">
                <a16:creationId xmlns:a16="http://schemas.microsoft.com/office/drawing/2014/main" id="{45900E5F-208D-03D9-2394-C14B2E2311B1}"/>
              </a:ext>
            </a:extLst>
          </p:cNvPr>
          <p:cNvSpPr/>
          <p:nvPr/>
        </p:nvSpPr>
        <p:spPr>
          <a:xfrm>
            <a:off x="5950701" y="1683089"/>
            <a:ext cx="1735435"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E6A1952E-1643-D911-B836-360ED7627CF9}"/>
              </a:ext>
            </a:extLst>
          </p:cNvPr>
          <p:cNvSpPr/>
          <p:nvPr/>
        </p:nvSpPr>
        <p:spPr>
          <a:xfrm>
            <a:off x="11188460" y="3617185"/>
            <a:ext cx="314847"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Grafik 20">
            <a:extLst>
              <a:ext uri="{FF2B5EF4-FFF2-40B4-BE49-F238E27FC236}">
                <a16:creationId xmlns:a16="http://schemas.microsoft.com/office/drawing/2014/main" id="{A024CFCD-6EAA-3B9E-B6CD-4788603F678E}"/>
              </a:ext>
            </a:extLst>
          </p:cNvPr>
          <p:cNvPicPr>
            <a:picLocks noChangeAspect="1"/>
          </p:cNvPicPr>
          <p:nvPr/>
        </p:nvPicPr>
        <p:blipFill>
          <a:blip r:embed="rId5"/>
          <a:stretch>
            <a:fillRect/>
          </a:stretch>
        </p:blipFill>
        <p:spPr>
          <a:xfrm>
            <a:off x="5995358" y="3636607"/>
            <a:ext cx="1267002" cy="190527"/>
          </a:xfrm>
          <a:prstGeom prst="rect">
            <a:avLst/>
          </a:prstGeom>
        </p:spPr>
      </p:pic>
    </p:spTree>
    <p:extLst>
      <p:ext uri="{BB962C8B-B14F-4D97-AF65-F5344CB8AC3E}">
        <p14:creationId xmlns:p14="http://schemas.microsoft.com/office/powerpoint/2010/main" val="2233003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FC070A53-F979-7368-FF31-C6CA31618BC6}"/>
              </a:ext>
            </a:extLst>
          </p:cNvPr>
          <p:cNvSpPr txBox="1"/>
          <p:nvPr/>
        </p:nvSpPr>
        <p:spPr>
          <a:xfrm>
            <a:off x="271767" y="1627532"/>
            <a:ext cx="4843697" cy="4801314"/>
          </a:xfrm>
          <a:prstGeom prst="rect">
            <a:avLst/>
          </a:prstGeom>
          <a:noFill/>
        </p:spPr>
        <p:txBody>
          <a:bodyPr wrap="square" rtlCol="0">
            <a:spAutoFit/>
          </a:bodyPr>
          <a:lstStyle/>
          <a:p>
            <a:pPr marL="342900" indent="-342900">
              <a:buFont typeface="+mj-lt"/>
              <a:buAutoNum type="arabicPeriod" startAt="32"/>
            </a:pPr>
            <a:r>
              <a:rPr lang="de-DE" dirty="0"/>
              <a:t>Den Baustein </a:t>
            </a:r>
            <a:r>
              <a:rPr lang="de-DE" b="1" dirty="0"/>
              <a:t>Lade Quelldaten in Customer Source</a:t>
            </a:r>
            <a:r>
              <a:rPr lang="de-DE" dirty="0"/>
              <a:t> können Sie genauso konfigurieren, wie den Baustein </a:t>
            </a:r>
            <a:r>
              <a:rPr lang="de-DE" b="1" dirty="0" err="1"/>
              <a:t>Loading</a:t>
            </a:r>
            <a:r>
              <a:rPr lang="de-DE" b="1" dirty="0"/>
              <a:t> First Batch </a:t>
            </a:r>
            <a:r>
              <a:rPr lang="de-DE" dirty="0"/>
              <a:t>aus dem Default Fall.  </a:t>
            </a:r>
          </a:p>
          <a:p>
            <a:pPr marL="342900" indent="-342900">
              <a:buFont typeface="+mj-lt"/>
              <a:buAutoNum type="arabicPeriod" startAt="32"/>
            </a:pPr>
            <a:r>
              <a:rPr lang="de-DE" dirty="0"/>
              <a:t>Die beiden UPSERT MERGE Bausteine können sie ebenso genauso Konfigurieren, wie die UPSERT MERGE Bausteine aus dem Default Fall </a:t>
            </a:r>
          </a:p>
          <a:p>
            <a:pPr marL="342900" indent="-342900">
              <a:buFont typeface="+mj-lt"/>
              <a:buAutoNum type="arabicPeriod" startAt="32"/>
            </a:pPr>
            <a:r>
              <a:rPr lang="de-DE" dirty="0"/>
              <a:t>Konfigurieren Sie den Baustein </a:t>
            </a:r>
            <a:r>
              <a:rPr lang="de-DE" b="1" dirty="0"/>
              <a:t>Aktualisieren</a:t>
            </a:r>
            <a:r>
              <a:rPr lang="de-DE" dirty="0"/>
              <a:t> wie folgt: </a:t>
            </a:r>
          </a:p>
          <a:p>
            <a:pPr marL="742950" lvl="1" indent="-285750">
              <a:buFont typeface="Arial" panose="020B0604020202020204" pitchFamily="34" charset="0"/>
              <a:buChar char="•"/>
            </a:pPr>
            <a:r>
              <a:rPr lang="de-DE" dirty="0"/>
              <a:t>Verknüpfter Dienst: </a:t>
            </a:r>
            <a:r>
              <a:rPr lang="de-DE" b="1" dirty="0"/>
              <a:t>DWHXX_DB</a:t>
            </a:r>
          </a:p>
          <a:p>
            <a:pPr marL="742950" lvl="1" indent="-285750">
              <a:buFont typeface="Arial" panose="020B0604020202020204" pitchFamily="34" charset="0"/>
              <a:buChar char="•"/>
            </a:pPr>
            <a:r>
              <a:rPr lang="de-DE" dirty="0"/>
              <a:t>Skript: </a:t>
            </a:r>
            <a:r>
              <a:rPr lang="de-DE" b="1" dirty="0"/>
              <a:t>Query</a:t>
            </a:r>
          </a:p>
          <a:p>
            <a:pPr marL="742950" lvl="1" indent="-285750">
              <a:buFont typeface="Arial" panose="020B0604020202020204" pitchFamily="34" charset="0"/>
              <a:buChar char="•"/>
            </a:pPr>
            <a:r>
              <a:rPr lang="de-DE" dirty="0"/>
              <a:t>Kopieren Sie das SQL-Skript auf dieser Folie in das markierte Feld.</a:t>
            </a:r>
          </a:p>
          <a:p>
            <a:pPr marL="742950" lvl="1" indent="-285750">
              <a:buFont typeface="Arial" panose="020B0604020202020204" pitchFamily="34" charset="0"/>
              <a:buChar char="•"/>
            </a:pPr>
            <a:endParaRPr lang="de-DE" dirty="0"/>
          </a:p>
          <a:p>
            <a:pPr marL="800100" lvl="1" indent="-342900">
              <a:buFont typeface="Arial" panose="020B0604020202020204" pitchFamily="34" charset="0"/>
              <a:buChar char="•"/>
            </a:pPr>
            <a:endParaRPr lang="de-DE" dirty="0"/>
          </a:p>
          <a:p>
            <a:pPr marL="342900" indent="-342900">
              <a:buFont typeface="+mj-lt"/>
              <a:buAutoNum type="arabicPeriod" startAt="32"/>
            </a:pPr>
            <a:endParaRPr lang="en-GB" dirty="0"/>
          </a:p>
        </p:txBody>
      </p:sp>
      <p:pic>
        <p:nvPicPr>
          <p:cNvPr id="10" name="Grafik 9">
            <a:extLst>
              <a:ext uri="{FF2B5EF4-FFF2-40B4-BE49-F238E27FC236}">
                <a16:creationId xmlns:a16="http://schemas.microsoft.com/office/drawing/2014/main" id="{E9EBFDFF-6F6A-D322-BFED-B8596512FB57}"/>
              </a:ext>
            </a:extLst>
          </p:cNvPr>
          <p:cNvPicPr>
            <a:picLocks noChangeAspect="1"/>
          </p:cNvPicPr>
          <p:nvPr/>
        </p:nvPicPr>
        <p:blipFill>
          <a:blip r:embed="rId2"/>
          <a:stretch>
            <a:fillRect/>
          </a:stretch>
        </p:blipFill>
        <p:spPr>
          <a:xfrm>
            <a:off x="6293689" y="1791121"/>
            <a:ext cx="4944165" cy="2133898"/>
          </a:xfrm>
          <a:prstGeom prst="rect">
            <a:avLst/>
          </a:prstGeom>
        </p:spPr>
      </p:pic>
      <p:sp>
        <p:nvSpPr>
          <p:cNvPr id="11" name="Rechteck 10">
            <a:extLst>
              <a:ext uri="{FF2B5EF4-FFF2-40B4-BE49-F238E27FC236}">
                <a16:creationId xmlns:a16="http://schemas.microsoft.com/office/drawing/2014/main" id="{6097C53E-7AEA-11EF-4E24-F228C0B6CAD2}"/>
              </a:ext>
            </a:extLst>
          </p:cNvPr>
          <p:cNvSpPr/>
          <p:nvPr/>
        </p:nvSpPr>
        <p:spPr>
          <a:xfrm>
            <a:off x="6096000" y="4277384"/>
            <a:ext cx="3781964" cy="145786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UPDATE </a:t>
            </a:r>
            <a:r>
              <a:rPr lang="en-GB" dirty="0" err="1"/>
              <a:t>dbo.CustomerSource</a:t>
            </a:r>
            <a:r>
              <a:rPr lang="en-GB" dirty="0"/>
              <a:t> </a:t>
            </a:r>
          </a:p>
          <a:p>
            <a:pPr algn="ctr"/>
            <a:r>
              <a:rPr lang="en-GB" dirty="0"/>
              <a:t>SET Address = '</a:t>
            </a:r>
            <a:r>
              <a:rPr lang="en-GB" dirty="0" err="1"/>
              <a:t>Jahnstraße</a:t>
            </a:r>
            <a:r>
              <a:rPr lang="en-GB" dirty="0"/>
              <a:t> 21',</a:t>
            </a:r>
          </a:p>
          <a:p>
            <a:pPr algn="ctr"/>
            <a:r>
              <a:rPr lang="en-GB" dirty="0"/>
              <a:t>    City = '</a:t>
            </a:r>
            <a:r>
              <a:rPr lang="en-GB" dirty="0" err="1"/>
              <a:t>Stadthagen</a:t>
            </a:r>
            <a:r>
              <a:rPr lang="en-GB" dirty="0"/>
              <a:t>',</a:t>
            </a:r>
          </a:p>
          <a:p>
            <a:pPr algn="ctr"/>
            <a:r>
              <a:rPr lang="en-GB" dirty="0"/>
              <a:t>	</a:t>
            </a:r>
            <a:r>
              <a:rPr lang="en-GB" dirty="0" err="1"/>
              <a:t>PostalCode</a:t>
            </a:r>
            <a:r>
              <a:rPr lang="en-GB" dirty="0"/>
              <a:t> = '31655'</a:t>
            </a:r>
          </a:p>
          <a:p>
            <a:pPr algn="ctr"/>
            <a:r>
              <a:rPr lang="en-GB" dirty="0"/>
              <a:t>WHERE </a:t>
            </a:r>
            <a:r>
              <a:rPr lang="en-GB" dirty="0" err="1"/>
              <a:t>CustomerId</a:t>
            </a:r>
            <a:r>
              <a:rPr lang="en-GB" dirty="0"/>
              <a:t> = '38'</a:t>
            </a:r>
          </a:p>
        </p:txBody>
      </p:sp>
      <p:sp>
        <p:nvSpPr>
          <p:cNvPr id="14" name="Rechteck 13">
            <a:extLst>
              <a:ext uri="{FF2B5EF4-FFF2-40B4-BE49-F238E27FC236}">
                <a16:creationId xmlns:a16="http://schemas.microsoft.com/office/drawing/2014/main" id="{AC8CA359-556A-D59D-CB62-A2B2FFD03E2D}"/>
              </a:ext>
            </a:extLst>
          </p:cNvPr>
          <p:cNvSpPr/>
          <p:nvPr/>
        </p:nvSpPr>
        <p:spPr>
          <a:xfrm>
            <a:off x="8450924" y="3073720"/>
            <a:ext cx="2513250" cy="53212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hteck 14">
            <a:extLst>
              <a:ext uri="{FF2B5EF4-FFF2-40B4-BE49-F238E27FC236}">
                <a16:creationId xmlns:a16="http://schemas.microsoft.com/office/drawing/2014/main" id="{210CE836-ACA5-3143-D4F7-20854FD79B5E}"/>
              </a:ext>
            </a:extLst>
          </p:cNvPr>
          <p:cNvSpPr/>
          <p:nvPr/>
        </p:nvSpPr>
        <p:spPr>
          <a:xfrm>
            <a:off x="11132748" y="4028189"/>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34</a:t>
            </a:r>
            <a:endParaRPr lang="en-GB" b="1" dirty="0">
              <a:solidFill>
                <a:schemeClr val="tx1"/>
              </a:solidFill>
            </a:endParaRPr>
          </a:p>
        </p:txBody>
      </p:sp>
    </p:spTree>
    <p:extLst>
      <p:ext uri="{BB962C8B-B14F-4D97-AF65-F5344CB8AC3E}">
        <p14:creationId xmlns:p14="http://schemas.microsoft.com/office/powerpoint/2010/main" val="3294030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4334FAE1-3483-0CFD-189F-0B73D9262704}"/>
              </a:ext>
            </a:extLst>
          </p:cNvPr>
          <p:cNvSpPr txBox="1"/>
          <p:nvPr/>
        </p:nvSpPr>
        <p:spPr>
          <a:xfrm>
            <a:off x="271767" y="1627532"/>
            <a:ext cx="4843697" cy="3693319"/>
          </a:xfrm>
          <a:prstGeom prst="rect">
            <a:avLst/>
          </a:prstGeom>
          <a:noFill/>
        </p:spPr>
        <p:txBody>
          <a:bodyPr wrap="square" rtlCol="0">
            <a:spAutoFit/>
          </a:bodyPr>
          <a:lstStyle/>
          <a:p>
            <a:pPr marL="342900" indent="-342900">
              <a:buFont typeface="+mj-lt"/>
              <a:buAutoNum type="arabicPeriod" startAt="35"/>
            </a:pPr>
            <a:r>
              <a:rPr lang="de-DE" dirty="0"/>
              <a:t>Verlassen Sie nun den Fall </a:t>
            </a:r>
            <a:r>
              <a:rPr lang="de-DE" b="1" dirty="0" err="1"/>
              <a:t>Aktualisierte_Eintraege</a:t>
            </a:r>
            <a:r>
              <a:rPr lang="de-DE" b="1" dirty="0"/>
              <a:t> </a:t>
            </a:r>
            <a:r>
              <a:rPr lang="de-DE" dirty="0"/>
              <a:t>indem Sie auf </a:t>
            </a:r>
            <a:r>
              <a:rPr lang="de-DE" b="1" dirty="0" err="1"/>
              <a:t>Pipeline_IncrementalLoading</a:t>
            </a:r>
            <a:r>
              <a:rPr lang="de-DE" b="1" dirty="0"/>
              <a:t> </a:t>
            </a:r>
            <a:r>
              <a:rPr lang="de-DE" dirty="0"/>
              <a:t>drücken. </a:t>
            </a:r>
          </a:p>
          <a:p>
            <a:pPr marL="342900" indent="-342900">
              <a:buFont typeface="+mj-lt"/>
              <a:buAutoNum type="arabicPeriod" startAt="35"/>
            </a:pPr>
            <a:r>
              <a:rPr lang="de-DE" dirty="0"/>
              <a:t>Klicken Sie in dem </a:t>
            </a:r>
            <a:r>
              <a:rPr lang="de-DE" b="1" dirty="0"/>
              <a:t>Fall Gelöschte Einträge</a:t>
            </a:r>
            <a:r>
              <a:rPr lang="de-DE" dirty="0"/>
              <a:t> auf den </a:t>
            </a:r>
            <a:r>
              <a:rPr lang="de-DE" b="1" dirty="0"/>
              <a:t>Stift.</a:t>
            </a:r>
            <a:endParaRPr lang="de-DE" dirty="0"/>
          </a:p>
          <a:p>
            <a:pPr marL="342900" indent="-342900">
              <a:buFont typeface="+mj-lt"/>
              <a:buAutoNum type="arabicPeriod" startAt="35"/>
            </a:pPr>
            <a:r>
              <a:rPr lang="de-DE" dirty="0"/>
              <a:t>Fügen Sie </a:t>
            </a:r>
            <a:r>
              <a:rPr lang="de-DE" b="1" dirty="0"/>
              <a:t>einen Daten Kopieren </a:t>
            </a:r>
            <a:r>
              <a:rPr lang="de-DE" dirty="0"/>
              <a:t>Baustein und </a:t>
            </a:r>
            <a:r>
              <a:rPr lang="de-DE" b="1" dirty="0"/>
              <a:t>drei Skript Bausteine</a:t>
            </a:r>
            <a:r>
              <a:rPr lang="de-DE" dirty="0"/>
              <a:t> in den Arbeitsbereich ein. Verknüpfen und Bennen Sie diese wie auf dem Screenshot.</a:t>
            </a:r>
            <a:endParaRPr lang="en-GB" dirty="0"/>
          </a:p>
          <a:p>
            <a:pPr lvl="1"/>
            <a:endParaRPr lang="de-DE" dirty="0"/>
          </a:p>
          <a:p>
            <a:pPr marL="800100" lvl="1" indent="-342900">
              <a:buFont typeface="Arial" panose="020B0604020202020204" pitchFamily="34" charset="0"/>
              <a:buChar char="•"/>
            </a:pPr>
            <a:endParaRPr lang="de-DE" dirty="0"/>
          </a:p>
          <a:p>
            <a:pPr marL="342900" indent="-342900">
              <a:buFont typeface="+mj-lt"/>
              <a:buAutoNum type="arabicPeriod" startAt="35"/>
            </a:pPr>
            <a:endParaRPr lang="en-GB" dirty="0"/>
          </a:p>
        </p:txBody>
      </p:sp>
      <p:pic>
        <p:nvPicPr>
          <p:cNvPr id="10" name="Grafik 9">
            <a:extLst>
              <a:ext uri="{FF2B5EF4-FFF2-40B4-BE49-F238E27FC236}">
                <a16:creationId xmlns:a16="http://schemas.microsoft.com/office/drawing/2014/main" id="{3B4C695E-68F2-908D-B21D-AD062229EE62}"/>
              </a:ext>
            </a:extLst>
          </p:cNvPr>
          <p:cNvPicPr>
            <a:picLocks noChangeAspect="1"/>
          </p:cNvPicPr>
          <p:nvPr/>
        </p:nvPicPr>
        <p:blipFill>
          <a:blip r:embed="rId2"/>
          <a:stretch>
            <a:fillRect/>
          </a:stretch>
        </p:blipFill>
        <p:spPr>
          <a:xfrm>
            <a:off x="5716141" y="3173722"/>
            <a:ext cx="6296904" cy="914528"/>
          </a:xfrm>
          <a:prstGeom prst="rect">
            <a:avLst/>
          </a:prstGeom>
        </p:spPr>
      </p:pic>
      <p:pic>
        <p:nvPicPr>
          <p:cNvPr id="12" name="Grafik 11">
            <a:extLst>
              <a:ext uri="{FF2B5EF4-FFF2-40B4-BE49-F238E27FC236}">
                <a16:creationId xmlns:a16="http://schemas.microsoft.com/office/drawing/2014/main" id="{0D41390C-4968-FE6D-13B8-35AF77FB4BF9}"/>
              </a:ext>
            </a:extLst>
          </p:cNvPr>
          <p:cNvPicPr>
            <a:picLocks noChangeAspect="1"/>
          </p:cNvPicPr>
          <p:nvPr/>
        </p:nvPicPr>
        <p:blipFill>
          <a:blip r:embed="rId3"/>
          <a:stretch>
            <a:fillRect/>
          </a:stretch>
        </p:blipFill>
        <p:spPr>
          <a:xfrm>
            <a:off x="5647130" y="1762329"/>
            <a:ext cx="4467849" cy="1257475"/>
          </a:xfrm>
          <a:prstGeom prst="rect">
            <a:avLst/>
          </a:prstGeom>
        </p:spPr>
      </p:pic>
      <p:pic>
        <p:nvPicPr>
          <p:cNvPr id="14" name="Grafik 13">
            <a:extLst>
              <a:ext uri="{FF2B5EF4-FFF2-40B4-BE49-F238E27FC236}">
                <a16:creationId xmlns:a16="http://schemas.microsoft.com/office/drawing/2014/main" id="{281488A4-A0ED-4E12-A6A4-3DE6D18D3199}"/>
              </a:ext>
            </a:extLst>
          </p:cNvPr>
          <p:cNvPicPr>
            <a:picLocks noChangeAspect="1"/>
          </p:cNvPicPr>
          <p:nvPr/>
        </p:nvPicPr>
        <p:blipFill>
          <a:blip r:embed="rId4"/>
          <a:stretch>
            <a:fillRect/>
          </a:stretch>
        </p:blipFill>
        <p:spPr>
          <a:xfrm>
            <a:off x="5227607" y="4509799"/>
            <a:ext cx="6581955" cy="1190791"/>
          </a:xfrm>
          <a:prstGeom prst="rect">
            <a:avLst/>
          </a:prstGeom>
        </p:spPr>
      </p:pic>
      <p:sp>
        <p:nvSpPr>
          <p:cNvPr id="15" name="Rechteck 14">
            <a:extLst>
              <a:ext uri="{FF2B5EF4-FFF2-40B4-BE49-F238E27FC236}">
                <a16:creationId xmlns:a16="http://schemas.microsoft.com/office/drawing/2014/main" id="{8FA4D177-77BB-FD38-9F8A-85FC468E19BF}"/>
              </a:ext>
            </a:extLst>
          </p:cNvPr>
          <p:cNvSpPr/>
          <p:nvPr/>
        </p:nvSpPr>
        <p:spPr>
          <a:xfrm>
            <a:off x="10787691" y="1792174"/>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35</a:t>
            </a:r>
            <a:endParaRPr lang="en-GB" b="1" dirty="0">
              <a:solidFill>
                <a:schemeClr val="tx1"/>
              </a:solidFill>
            </a:endParaRPr>
          </a:p>
        </p:txBody>
      </p:sp>
      <p:sp>
        <p:nvSpPr>
          <p:cNvPr id="16" name="Rechteck 15">
            <a:extLst>
              <a:ext uri="{FF2B5EF4-FFF2-40B4-BE49-F238E27FC236}">
                <a16:creationId xmlns:a16="http://schemas.microsoft.com/office/drawing/2014/main" id="{544BCFC9-9B61-E2C5-9924-803567BA99B1}"/>
              </a:ext>
            </a:extLst>
          </p:cNvPr>
          <p:cNvSpPr/>
          <p:nvPr/>
        </p:nvSpPr>
        <p:spPr>
          <a:xfrm>
            <a:off x="11570942" y="3193320"/>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36</a:t>
            </a:r>
            <a:endParaRPr lang="en-GB" b="1" dirty="0">
              <a:solidFill>
                <a:schemeClr val="tx1"/>
              </a:solidFill>
            </a:endParaRPr>
          </a:p>
        </p:txBody>
      </p:sp>
      <p:sp>
        <p:nvSpPr>
          <p:cNvPr id="17" name="Rechteck 16">
            <a:extLst>
              <a:ext uri="{FF2B5EF4-FFF2-40B4-BE49-F238E27FC236}">
                <a16:creationId xmlns:a16="http://schemas.microsoft.com/office/drawing/2014/main" id="{680661E7-6352-7BBF-D790-68F6B0905D17}"/>
              </a:ext>
            </a:extLst>
          </p:cNvPr>
          <p:cNvSpPr/>
          <p:nvPr/>
        </p:nvSpPr>
        <p:spPr>
          <a:xfrm>
            <a:off x="10664046" y="5578245"/>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37</a:t>
            </a:r>
            <a:endParaRPr lang="en-GB" b="1" dirty="0">
              <a:solidFill>
                <a:schemeClr val="tx1"/>
              </a:solidFill>
            </a:endParaRPr>
          </a:p>
        </p:txBody>
      </p:sp>
      <p:sp>
        <p:nvSpPr>
          <p:cNvPr id="18" name="Rechteck 17">
            <a:extLst>
              <a:ext uri="{FF2B5EF4-FFF2-40B4-BE49-F238E27FC236}">
                <a16:creationId xmlns:a16="http://schemas.microsoft.com/office/drawing/2014/main" id="{1E5D15C2-4F03-3EB2-DC8D-FD22EFE613B6}"/>
              </a:ext>
            </a:extLst>
          </p:cNvPr>
          <p:cNvSpPr/>
          <p:nvPr/>
        </p:nvSpPr>
        <p:spPr>
          <a:xfrm>
            <a:off x="5562512" y="1767040"/>
            <a:ext cx="1830326"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hteck 18">
            <a:extLst>
              <a:ext uri="{FF2B5EF4-FFF2-40B4-BE49-F238E27FC236}">
                <a16:creationId xmlns:a16="http://schemas.microsoft.com/office/drawing/2014/main" id="{1160FA18-F9BF-20D2-115C-3A2690025B65}"/>
              </a:ext>
            </a:extLst>
          </p:cNvPr>
          <p:cNvSpPr/>
          <p:nvPr/>
        </p:nvSpPr>
        <p:spPr>
          <a:xfrm>
            <a:off x="11041811" y="3370314"/>
            <a:ext cx="311989"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Grafik 20">
            <a:extLst>
              <a:ext uri="{FF2B5EF4-FFF2-40B4-BE49-F238E27FC236}">
                <a16:creationId xmlns:a16="http://schemas.microsoft.com/office/drawing/2014/main" id="{BDB40BC1-6854-ED88-88DF-A20DEF572A77}"/>
              </a:ext>
            </a:extLst>
          </p:cNvPr>
          <p:cNvPicPr>
            <a:picLocks noChangeAspect="1"/>
          </p:cNvPicPr>
          <p:nvPr/>
        </p:nvPicPr>
        <p:blipFill>
          <a:blip r:embed="rId5"/>
          <a:stretch>
            <a:fillRect/>
          </a:stretch>
        </p:blipFill>
        <p:spPr>
          <a:xfrm>
            <a:off x="8153400" y="1851655"/>
            <a:ext cx="1695687" cy="171474"/>
          </a:xfrm>
          <a:prstGeom prst="rect">
            <a:avLst/>
          </a:prstGeom>
        </p:spPr>
      </p:pic>
      <p:pic>
        <p:nvPicPr>
          <p:cNvPr id="23" name="Grafik 22">
            <a:extLst>
              <a:ext uri="{FF2B5EF4-FFF2-40B4-BE49-F238E27FC236}">
                <a16:creationId xmlns:a16="http://schemas.microsoft.com/office/drawing/2014/main" id="{8520CF40-E449-E25D-62FD-EF99A55446A6}"/>
              </a:ext>
            </a:extLst>
          </p:cNvPr>
          <p:cNvPicPr>
            <a:picLocks noChangeAspect="1"/>
          </p:cNvPicPr>
          <p:nvPr/>
        </p:nvPicPr>
        <p:blipFill>
          <a:blip r:embed="rId6"/>
          <a:stretch>
            <a:fillRect/>
          </a:stretch>
        </p:blipFill>
        <p:spPr>
          <a:xfrm>
            <a:off x="5845536" y="3370314"/>
            <a:ext cx="1357521" cy="157069"/>
          </a:xfrm>
          <a:prstGeom prst="rect">
            <a:avLst/>
          </a:prstGeom>
        </p:spPr>
      </p:pic>
      <p:sp>
        <p:nvSpPr>
          <p:cNvPr id="9" name="Rechteck 8">
            <a:extLst>
              <a:ext uri="{FF2B5EF4-FFF2-40B4-BE49-F238E27FC236}">
                <a16:creationId xmlns:a16="http://schemas.microsoft.com/office/drawing/2014/main" id="{ABD3BA92-1F12-B6DA-785A-357039350BA3}"/>
              </a:ext>
            </a:extLst>
          </p:cNvPr>
          <p:cNvSpPr/>
          <p:nvPr/>
        </p:nvSpPr>
        <p:spPr>
          <a:xfrm>
            <a:off x="5046452" y="3043032"/>
            <a:ext cx="6599208" cy="1290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994AB4B2-7FB7-E36B-B502-9B5B6936A990}"/>
              </a:ext>
            </a:extLst>
          </p:cNvPr>
          <p:cNvSpPr/>
          <p:nvPr/>
        </p:nvSpPr>
        <p:spPr>
          <a:xfrm>
            <a:off x="5135594" y="4359764"/>
            <a:ext cx="6599208" cy="1290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55506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C6EB0120-5EB4-40EF-4E2B-F4295FB339DD}"/>
              </a:ext>
            </a:extLst>
          </p:cNvPr>
          <p:cNvSpPr txBox="1"/>
          <p:nvPr/>
        </p:nvSpPr>
        <p:spPr>
          <a:xfrm>
            <a:off x="271767" y="1627532"/>
            <a:ext cx="4843697" cy="4801314"/>
          </a:xfrm>
          <a:prstGeom prst="rect">
            <a:avLst/>
          </a:prstGeom>
          <a:noFill/>
        </p:spPr>
        <p:txBody>
          <a:bodyPr wrap="square" rtlCol="0">
            <a:spAutoFit/>
          </a:bodyPr>
          <a:lstStyle/>
          <a:p>
            <a:pPr marL="342900" indent="-342900">
              <a:buFont typeface="+mj-lt"/>
              <a:buAutoNum type="arabicPeriod" startAt="38"/>
            </a:pPr>
            <a:r>
              <a:rPr lang="de-DE" dirty="0"/>
              <a:t>Den Baustein </a:t>
            </a:r>
            <a:r>
              <a:rPr lang="de-DE" b="1" dirty="0"/>
              <a:t>Lade Quelldaten </a:t>
            </a:r>
            <a:r>
              <a:rPr lang="de-DE" dirty="0"/>
              <a:t>können Sie genauso konfigurieren, wie den Baustein </a:t>
            </a:r>
            <a:r>
              <a:rPr lang="de-DE" b="1" dirty="0" err="1"/>
              <a:t>Loading</a:t>
            </a:r>
            <a:r>
              <a:rPr lang="de-DE" b="1" dirty="0"/>
              <a:t> First Batch </a:t>
            </a:r>
            <a:r>
              <a:rPr lang="de-DE" dirty="0"/>
              <a:t>aus dem Default Fall.  </a:t>
            </a:r>
          </a:p>
          <a:p>
            <a:pPr marL="342900" indent="-342900">
              <a:buFont typeface="+mj-lt"/>
              <a:buAutoNum type="arabicPeriod" startAt="38"/>
            </a:pPr>
            <a:r>
              <a:rPr lang="de-DE" dirty="0"/>
              <a:t>Die beiden UPSERT MERGE Bausteine können sie ebenso genauso Konfigurieren, wie die UPSERT MERGE Bausteine aus dem Default Fall </a:t>
            </a:r>
          </a:p>
          <a:p>
            <a:pPr marL="342900" indent="-342900">
              <a:buFont typeface="+mj-lt"/>
              <a:buAutoNum type="arabicPeriod" startAt="38"/>
            </a:pPr>
            <a:r>
              <a:rPr lang="de-DE" dirty="0"/>
              <a:t>Konfigurieren Sie den Baustein </a:t>
            </a:r>
            <a:r>
              <a:rPr lang="de-DE" b="1" dirty="0" err="1"/>
              <a:t>Loeschen</a:t>
            </a:r>
            <a:r>
              <a:rPr lang="de-DE" dirty="0"/>
              <a:t> wie folgt: </a:t>
            </a:r>
          </a:p>
          <a:p>
            <a:pPr marL="742950" lvl="1" indent="-285750">
              <a:buFont typeface="Arial" panose="020B0604020202020204" pitchFamily="34" charset="0"/>
              <a:buChar char="•"/>
            </a:pPr>
            <a:r>
              <a:rPr lang="de-DE" dirty="0"/>
              <a:t>Verknüpfter Dienst: </a:t>
            </a:r>
            <a:r>
              <a:rPr lang="de-DE" b="1" dirty="0"/>
              <a:t>DWHXX_DB</a:t>
            </a:r>
          </a:p>
          <a:p>
            <a:pPr marL="742950" lvl="1" indent="-285750">
              <a:buFont typeface="Arial" panose="020B0604020202020204" pitchFamily="34" charset="0"/>
              <a:buChar char="•"/>
            </a:pPr>
            <a:r>
              <a:rPr lang="de-DE" dirty="0"/>
              <a:t>Skript: </a:t>
            </a:r>
            <a:r>
              <a:rPr lang="de-DE" b="1" dirty="0"/>
              <a:t>Query</a:t>
            </a:r>
          </a:p>
          <a:p>
            <a:pPr marL="742950" lvl="1" indent="-285750">
              <a:buFont typeface="Arial" panose="020B0604020202020204" pitchFamily="34" charset="0"/>
              <a:buChar char="•"/>
            </a:pPr>
            <a:r>
              <a:rPr lang="de-DE" dirty="0"/>
              <a:t>Kopieren Sie das SQL-Skript auf dieser Folie in das markierte Feld.</a:t>
            </a:r>
          </a:p>
          <a:p>
            <a:pPr marL="742950" lvl="1" indent="-285750">
              <a:buFont typeface="Arial" panose="020B0604020202020204" pitchFamily="34" charset="0"/>
              <a:buChar char="•"/>
            </a:pPr>
            <a:endParaRPr lang="de-DE" dirty="0"/>
          </a:p>
          <a:p>
            <a:pPr marL="800100" lvl="1" indent="-342900">
              <a:buFont typeface="Arial" panose="020B0604020202020204" pitchFamily="34" charset="0"/>
              <a:buChar char="•"/>
            </a:pPr>
            <a:endParaRPr lang="de-DE" dirty="0"/>
          </a:p>
          <a:p>
            <a:pPr marL="342900" indent="-342900">
              <a:buFont typeface="+mj-lt"/>
              <a:buAutoNum type="arabicPeriod" startAt="38"/>
            </a:pPr>
            <a:endParaRPr lang="en-GB" dirty="0"/>
          </a:p>
        </p:txBody>
      </p:sp>
      <p:pic>
        <p:nvPicPr>
          <p:cNvPr id="10" name="Grafik 9">
            <a:extLst>
              <a:ext uri="{FF2B5EF4-FFF2-40B4-BE49-F238E27FC236}">
                <a16:creationId xmlns:a16="http://schemas.microsoft.com/office/drawing/2014/main" id="{04552105-E972-7C8A-48B5-405DF978B283}"/>
              </a:ext>
            </a:extLst>
          </p:cNvPr>
          <p:cNvPicPr>
            <a:picLocks noChangeAspect="1"/>
          </p:cNvPicPr>
          <p:nvPr/>
        </p:nvPicPr>
        <p:blipFill>
          <a:blip r:embed="rId2"/>
          <a:stretch>
            <a:fillRect/>
          </a:stretch>
        </p:blipFill>
        <p:spPr>
          <a:xfrm>
            <a:off x="6419294" y="1753811"/>
            <a:ext cx="5391902" cy="1952898"/>
          </a:xfrm>
          <a:prstGeom prst="rect">
            <a:avLst/>
          </a:prstGeom>
        </p:spPr>
      </p:pic>
      <p:sp>
        <p:nvSpPr>
          <p:cNvPr id="11" name="Rechteck 10">
            <a:extLst>
              <a:ext uri="{FF2B5EF4-FFF2-40B4-BE49-F238E27FC236}">
                <a16:creationId xmlns:a16="http://schemas.microsoft.com/office/drawing/2014/main" id="{1FE92A1C-DCF8-718E-05FF-52065F406CD2}"/>
              </a:ext>
            </a:extLst>
          </p:cNvPr>
          <p:cNvSpPr/>
          <p:nvPr/>
        </p:nvSpPr>
        <p:spPr>
          <a:xfrm>
            <a:off x="7714893" y="4313207"/>
            <a:ext cx="3124720" cy="92170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dirty="0"/>
              <a:t>DELETE </a:t>
            </a:r>
          </a:p>
          <a:p>
            <a:r>
              <a:rPr lang="en-GB" dirty="0"/>
              <a:t>FROM </a:t>
            </a:r>
            <a:r>
              <a:rPr lang="en-GB" dirty="0" err="1"/>
              <a:t>CustomerSource</a:t>
            </a:r>
            <a:r>
              <a:rPr lang="en-GB" dirty="0"/>
              <a:t> </a:t>
            </a:r>
          </a:p>
          <a:p>
            <a:r>
              <a:rPr lang="en-GB" dirty="0"/>
              <a:t>WHERE </a:t>
            </a:r>
            <a:r>
              <a:rPr lang="en-GB" dirty="0" err="1"/>
              <a:t>CustomerId</a:t>
            </a:r>
            <a:r>
              <a:rPr lang="en-GB" dirty="0"/>
              <a:t> = '38';</a:t>
            </a:r>
          </a:p>
        </p:txBody>
      </p:sp>
      <p:sp>
        <p:nvSpPr>
          <p:cNvPr id="12" name="Rechteck 11">
            <a:extLst>
              <a:ext uri="{FF2B5EF4-FFF2-40B4-BE49-F238E27FC236}">
                <a16:creationId xmlns:a16="http://schemas.microsoft.com/office/drawing/2014/main" id="{66C21576-E988-869A-3782-8A30EF296867}"/>
              </a:ext>
            </a:extLst>
          </p:cNvPr>
          <p:cNvSpPr/>
          <p:nvPr/>
        </p:nvSpPr>
        <p:spPr>
          <a:xfrm>
            <a:off x="11478130" y="3851195"/>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40</a:t>
            </a:r>
            <a:endParaRPr lang="en-GB" b="1" dirty="0">
              <a:solidFill>
                <a:schemeClr val="tx1"/>
              </a:solidFill>
            </a:endParaRPr>
          </a:p>
        </p:txBody>
      </p:sp>
      <p:sp>
        <p:nvSpPr>
          <p:cNvPr id="9" name="Rechteck 8">
            <a:extLst>
              <a:ext uri="{FF2B5EF4-FFF2-40B4-BE49-F238E27FC236}">
                <a16:creationId xmlns:a16="http://schemas.microsoft.com/office/drawing/2014/main" id="{AA5B331D-154F-077B-4244-114453A4A4CF}"/>
              </a:ext>
            </a:extLst>
          </p:cNvPr>
          <p:cNvSpPr/>
          <p:nvPr/>
        </p:nvSpPr>
        <p:spPr>
          <a:xfrm>
            <a:off x="7237562" y="1769357"/>
            <a:ext cx="1043796" cy="33237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hteck 12">
            <a:extLst>
              <a:ext uri="{FF2B5EF4-FFF2-40B4-BE49-F238E27FC236}">
                <a16:creationId xmlns:a16="http://schemas.microsoft.com/office/drawing/2014/main" id="{A63C1EED-BC4C-B78B-9362-6D3A447E7720}"/>
              </a:ext>
            </a:extLst>
          </p:cNvPr>
          <p:cNvSpPr/>
          <p:nvPr/>
        </p:nvSpPr>
        <p:spPr>
          <a:xfrm>
            <a:off x="8610600" y="3001898"/>
            <a:ext cx="1830326" cy="64295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880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0" name="Textfeld 9">
            <a:extLst>
              <a:ext uri="{FF2B5EF4-FFF2-40B4-BE49-F238E27FC236}">
                <a16:creationId xmlns:a16="http://schemas.microsoft.com/office/drawing/2014/main" id="{4F41753E-3BBA-36BB-FCB3-3B704661C950}"/>
              </a:ext>
            </a:extLst>
          </p:cNvPr>
          <p:cNvSpPr txBox="1"/>
          <p:nvPr/>
        </p:nvSpPr>
        <p:spPr>
          <a:xfrm>
            <a:off x="319177" y="1859317"/>
            <a:ext cx="4830792" cy="3970318"/>
          </a:xfrm>
          <a:prstGeom prst="rect">
            <a:avLst/>
          </a:prstGeom>
          <a:noFill/>
        </p:spPr>
        <p:txBody>
          <a:bodyPr wrap="square" rtlCol="0">
            <a:spAutoFit/>
          </a:bodyPr>
          <a:lstStyle/>
          <a:p>
            <a:pPr marL="342900" indent="-342900">
              <a:buFont typeface="+mj-lt"/>
              <a:buAutoNum type="arabicPeriod" startAt="41"/>
            </a:pPr>
            <a:r>
              <a:rPr lang="de-DE" dirty="0"/>
              <a:t>Gehen Sie nun nochmal in den Ordner </a:t>
            </a:r>
            <a:r>
              <a:rPr lang="de-DE" b="1" dirty="0"/>
              <a:t>Übung 01 – </a:t>
            </a:r>
            <a:r>
              <a:rPr lang="de-DE" b="1" dirty="0" err="1"/>
              <a:t>Incremental</a:t>
            </a:r>
            <a:r>
              <a:rPr lang="de-DE" b="1" dirty="0"/>
              <a:t> </a:t>
            </a:r>
            <a:r>
              <a:rPr lang="de-DE" b="1" dirty="0" err="1"/>
              <a:t>Loading</a:t>
            </a:r>
            <a:r>
              <a:rPr lang="de-DE" b="1" dirty="0"/>
              <a:t> </a:t>
            </a:r>
            <a:r>
              <a:rPr lang="de-DE" dirty="0"/>
              <a:t>und stellen Sie in den beiden Datasets </a:t>
            </a:r>
            <a:r>
              <a:rPr lang="de-DE" b="1" dirty="0" err="1"/>
              <a:t>Customer_FirstBatch</a:t>
            </a:r>
            <a:r>
              <a:rPr lang="de-DE" b="1" dirty="0"/>
              <a:t> </a:t>
            </a:r>
            <a:r>
              <a:rPr lang="de-DE" dirty="0"/>
              <a:t>und </a:t>
            </a:r>
            <a:r>
              <a:rPr lang="de-DE" b="1" dirty="0" err="1"/>
              <a:t>Customer_SecondBatch</a:t>
            </a:r>
            <a:r>
              <a:rPr lang="de-DE" b="1" dirty="0"/>
              <a:t> </a:t>
            </a:r>
            <a:r>
              <a:rPr lang="de-DE" dirty="0"/>
              <a:t>das Spaltentrennzeichen auf </a:t>
            </a:r>
            <a:r>
              <a:rPr lang="de-DE" b="1" dirty="0"/>
              <a:t>Semikolon (;).</a:t>
            </a:r>
          </a:p>
          <a:p>
            <a:pPr marL="342900" indent="-342900">
              <a:buFont typeface="+mj-lt"/>
              <a:buAutoNum type="arabicPeriod" startAt="41"/>
            </a:pPr>
            <a:r>
              <a:rPr lang="de-DE" dirty="0"/>
              <a:t>Gehen Sie in die </a:t>
            </a:r>
            <a:r>
              <a:rPr lang="de-DE" b="1" dirty="0"/>
              <a:t>Wechsel Aktivität </a:t>
            </a:r>
            <a:r>
              <a:rPr lang="de-DE" dirty="0"/>
              <a:t>und geben Sie unter Ausdruck zunächst </a:t>
            </a:r>
            <a:r>
              <a:rPr lang="de-DE" b="1" dirty="0"/>
              <a:t>Default</a:t>
            </a:r>
            <a:r>
              <a:rPr lang="de-DE" dirty="0"/>
              <a:t> ein.</a:t>
            </a:r>
          </a:p>
          <a:p>
            <a:pPr marL="342900" indent="-342900">
              <a:buFont typeface="+mj-lt"/>
              <a:buAutoNum type="arabicPeriod" startAt="41"/>
            </a:pPr>
            <a:r>
              <a:rPr lang="de-DE" dirty="0"/>
              <a:t>Überprüfen Sie nun die Pipeline und die erstellten Datasets, indem Sie auf </a:t>
            </a:r>
            <a:r>
              <a:rPr lang="de-DE" b="1" dirty="0"/>
              <a:t>Alle Überprüfen </a:t>
            </a:r>
            <a:r>
              <a:rPr lang="de-DE" dirty="0"/>
              <a:t>drücken</a:t>
            </a:r>
            <a:r>
              <a:rPr lang="de-DE" b="1" dirty="0"/>
              <a:t>. </a:t>
            </a:r>
            <a:r>
              <a:rPr lang="de-DE" dirty="0"/>
              <a:t>Wenn die Überprüfung erfolgreich ist, drücken Sie auf </a:t>
            </a:r>
            <a:r>
              <a:rPr lang="de-DE" b="1" dirty="0"/>
              <a:t>Alle Veröffentlichen</a:t>
            </a:r>
            <a:r>
              <a:rPr lang="de-DE" dirty="0"/>
              <a:t>.</a:t>
            </a:r>
            <a:endParaRPr lang="en-GB" dirty="0"/>
          </a:p>
        </p:txBody>
      </p:sp>
      <p:pic>
        <p:nvPicPr>
          <p:cNvPr id="12" name="Grafik 11">
            <a:extLst>
              <a:ext uri="{FF2B5EF4-FFF2-40B4-BE49-F238E27FC236}">
                <a16:creationId xmlns:a16="http://schemas.microsoft.com/office/drawing/2014/main" id="{76982163-AD23-F1E8-CEA4-FD73985E39D5}"/>
              </a:ext>
            </a:extLst>
          </p:cNvPr>
          <p:cNvPicPr>
            <a:picLocks noChangeAspect="1"/>
          </p:cNvPicPr>
          <p:nvPr/>
        </p:nvPicPr>
        <p:blipFill>
          <a:blip r:embed="rId2"/>
          <a:stretch>
            <a:fillRect/>
          </a:stretch>
        </p:blipFill>
        <p:spPr>
          <a:xfrm>
            <a:off x="6362700" y="4760898"/>
            <a:ext cx="3172268" cy="857370"/>
          </a:xfrm>
          <a:prstGeom prst="rect">
            <a:avLst/>
          </a:prstGeom>
        </p:spPr>
      </p:pic>
      <p:pic>
        <p:nvPicPr>
          <p:cNvPr id="14" name="Grafik 13">
            <a:extLst>
              <a:ext uri="{FF2B5EF4-FFF2-40B4-BE49-F238E27FC236}">
                <a16:creationId xmlns:a16="http://schemas.microsoft.com/office/drawing/2014/main" id="{D0A18834-48B7-4516-719B-9FA25D282530}"/>
              </a:ext>
            </a:extLst>
          </p:cNvPr>
          <p:cNvPicPr>
            <a:picLocks noChangeAspect="1"/>
          </p:cNvPicPr>
          <p:nvPr/>
        </p:nvPicPr>
        <p:blipFill>
          <a:blip r:embed="rId3"/>
          <a:stretch>
            <a:fillRect/>
          </a:stretch>
        </p:blipFill>
        <p:spPr>
          <a:xfrm>
            <a:off x="6176623" y="1749210"/>
            <a:ext cx="4867954" cy="1543265"/>
          </a:xfrm>
          <a:prstGeom prst="rect">
            <a:avLst/>
          </a:prstGeom>
        </p:spPr>
      </p:pic>
      <p:sp>
        <p:nvSpPr>
          <p:cNvPr id="15" name="Rechteck 14">
            <a:extLst>
              <a:ext uri="{FF2B5EF4-FFF2-40B4-BE49-F238E27FC236}">
                <a16:creationId xmlns:a16="http://schemas.microsoft.com/office/drawing/2014/main" id="{4283CADE-088E-0FDD-B664-9976F0D79684}"/>
              </a:ext>
            </a:extLst>
          </p:cNvPr>
          <p:cNvSpPr/>
          <p:nvPr/>
        </p:nvSpPr>
        <p:spPr>
          <a:xfrm>
            <a:off x="6176623" y="2933099"/>
            <a:ext cx="3666117"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51B5D99E-DE0C-6721-9590-1C9BC2E3E7AD}"/>
              </a:ext>
            </a:extLst>
          </p:cNvPr>
          <p:cNvSpPr/>
          <p:nvPr/>
        </p:nvSpPr>
        <p:spPr>
          <a:xfrm>
            <a:off x="6362700" y="4776420"/>
            <a:ext cx="2893444"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id="{CC01C97B-1962-3D4F-5C50-20C4A17F9549}"/>
              </a:ext>
            </a:extLst>
          </p:cNvPr>
          <p:cNvSpPr/>
          <p:nvPr/>
        </p:nvSpPr>
        <p:spPr>
          <a:xfrm>
            <a:off x="11353800" y="2272561"/>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41</a:t>
            </a:r>
            <a:endParaRPr lang="en-GB" b="1" dirty="0">
              <a:solidFill>
                <a:schemeClr val="tx1"/>
              </a:solidFill>
            </a:endParaRPr>
          </a:p>
        </p:txBody>
      </p:sp>
      <p:sp>
        <p:nvSpPr>
          <p:cNvPr id="19" name="Rechteck 18">
            <a:extLst>
              <a:ext uri="{FF2B5EF4-FFF2-40B4-BE49-F238E27FC236}">
                <a16:creationId xmlns:a16="http://schemas.microsoft.com/office/drawing/2014/main" id="{F3621BDF-387D-77D9-2C11-1DB2297D83DC}"/>
              </a:ext>
            </a:extLst>
          </p:cNvPr>
          <p:cNvSpPr/>
          <p:nvPr/>
        </p:nvSpPr>
        <p:spPr>
          <a:xfrm>
            <a:off x="11357394" y="3814303"/>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42</a:t>
            </a:r>
            <a:endParaRPr lang="en-GB" b="1" dirty="0">
              <a:solidFill>
                <a:schemeClr val="tx1"/>
              </a:solidFill>
            </a:endParaRPr>
          </a:p>
        </p:txBody>
      </p:sp>
      <p:pic>
        <p:nvPicPr>
          <p:cNvPr id="21" name="Grafik 20">
            <a:extLst>
              <a:ext uri="{FF2B5EF4-FFF2-40B4-BE49-F238E27FC236}">
                <a16:creationId xmlns:a16="http://schemas.microsoft.com/office/drawing/2014/main" id="{EB8EBA11-F870-0BA7-1F54-F6AF101DACAB}"/>
              </a:ext>
            </a:extLst>
          </p:cNvPr>
          <p:cNvPicPr>
            <a:picLocks noChangeAspect="1"/>
          </p:cNvPicPr>
          <p:nvPr/>
        </p:nvPicPr>
        <p:blipFill>
          <a:blip r:embed="rId4"/>
          <a:stretch>
            <a:fillRect/>
          </a:stretch>
        </p:blipFill>
        <p:spPr>
          <a:xfrm>
            <a:off x="6293689" y="3402892"/>
            <a:ext cx="4963218" cy="1324160"/>
          </a:xfrm>
          <a:prstGeom prst="rect">
            <a:avLst/>
          </a:prstGeom>
        </p:spPr>
      </p:pic>
      <p:sp>
        <p:nvSpPr>
          <p:cNvPr id="22" name="Rechteck 21">
            <a:extLst>
              <a:ext uri="{FF2B5EF4-FFF2-40B4-BE49-F238E27FC236}">
                <a16:creationId xmlns:a16="http://schemas.microsoft.com/office/drawing/2014/main" id="{E2454EF9-E9CC-C5A7-274B-73F06A88F673}"/>
              </a:ext>
            </a:extLst>
          </p:cNvPr>
          <p:cNvSpPr/>
          <p:nvPr/>
        </p:nvSpPr>
        <p:spPr>
          <a:xfrm>
            <a:off x="8445260" y="3977034"/>
            <a:ext cx="595224"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hteck 22">
            <a:extLst>
              <a:ext uri="{FF2B5EF4-FFF2-40B4-BE49-F238E27FC236}">
                <a16:creationId xmlns:a16="http://schemas.microsoft.com/office/drawing/2014/main" id="{C27906F6-7AA2-9F75-B329-A41D129CD5A7}"/>
              </a:ext>
            </a:extLst>
          </p:cNvPr>
          <p:cNvSpPr/>
          <p:nvPr/>
        </p:nvSpPr>
        <p:spPr>
          <a:xfrm>
            <a:off x="11353800" y="5179051"/>
            <a:ext cx="442103"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43</a:t>
            </a:r>
            <a:endParaRPr lang="en-GB" b="1" dirty="0">
              <a:solidFill>
                <a:schemeClr val="tx1"/>
              </a:solidFill>
            </a:endParaRPr>
          </a:p>
        </p:txBody>
      </p:sp>
      <p:sp>
        <p:nvSpPr>
          <p:cNvPr id="3" name="Rechteck 2">
            <a:extLst>
              <a:ext uri="{FF2B5EF4-FFF2-40B4-BE49-F238E27FC236}">
                <a16:creationId xmlns:a16="http://schemas.microsoft.com/office/drawing/2014/main" id="{5E626D69-08B9-4CDA-B55F-3270FBD9E48F}"/>
              </a:ext>
            </a:extLst>
          </p:cNvPr>
          <p:cNvSpPr/>
          <p:nvPr/>
        </p:nvSpPr>
        <p:spPr>
          <a:xfrm>
            <a:off x="5512279" y="3252494"/>
            <a:ext cx="6599208" cy="1290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BEDFAFE9-7495-2753-D23B-03FC19E71179}"/>
              </a:ext>
            </a:extLst>
          </p:cNvPr>
          <p:cNvSpPr/>
          <p:nvPr/>
        </p:nvSpPr>
        <p:spPr>
          <a:xfrm>
            <a:off x="5592792" y="4597974"/>
            <a:ext cx="6599208" cy="12907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8240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2F20F7E7-D527-D962-BADD-2EE58EB29620}"/>
              </a:ext>
            </a:extLst>
          </p:cNvPr>
          <p:cNvSpPr txBox="1"/>
          <p:nvPr/>
        </p:nvSpPr>
        <p:spPr>
          <a:xfrm>
            <a:off x="296174" y="1785668"/>
            <a:ext cx="11222966" cy="1754326"/>
          </a:xfrm>
          <a:prstGeom prst="rect">
            <a:avLst/>
          </a:prstGeom>
          <a:noFill/>
        </p:spPr>
        <p:txBody>
          <a:bodyPr wrap="square" rtlCol="0">
            <a:spAutoFit/>
          </a:bodyPr>
          <a:lstStyle/>
          <a:p>
            <a:r>
              <a:rPr lang="de-DE" dirty="0"/>
              <a:t>Führen Sie die Pipeline nun </a:t>
            </a:r>
            <a:r>
              <a:rPr lang="de-DE" b="1" dirty="0"/>
              <a:t>einmal für jeden definierten Fall aus </a:t>
            </a:r>
            <a:r>
              <a:rPr lang="de-DE" dirty="0"/>
              <a:t>und notieren Sie sich die Ergebnisse. Stellen Sie sicher, dass die Datenbank </a:t>
            </a:r>
            <a:r>
              <a:rPr lang="de-DE" b="1" dirty="0"/>
              <a:t>aktiv</a:t>
            </a:r>
            <a:r>
              <a:rPr lang="de-DE" dirty="0"/>
              <a:t> ist und passen Sie den Ausdruck für jeden neuen Fall an. Sie müssen die Pipeline dann jedes Mal neu veröffentlichen. Schauen Sie sich, bevor Sie die Pipeline ausführen, die Datenvorschau in den </a:t>
            </a:r>
            <a:r>
              <a:rPr lang="de-DE" b="1" dirty="0"/>
              <a:t>Daten kopieren Bausteinen </a:t>
            </a:r>
            <a:r>
              <a:rPr lang="de-DE" dirty="0"/>
              <a:t>sowie</a:t>
            </a:r>
            <a:r>
              <a:rPr lang="de-DE" b="1" dirty="0"/>
              <a:t> den Inhalt der Skript Bausteine </a:t>
            </a:r>
            <a:r>
              <a:rPr lang="de-DE" dirty="0"/>
              <a:t>an. Sie können die Pipeline Ausführen, indem Sie auf </a:t>
            </a:r>
            <a:r>
              <a:rPr lang="de-DE" b="1" dirty="0"/>
              <a:t>Debuggen</a:t>
            </a:r>
            <a:r>
              <a:rPr lang="de-DE" dirty="0"/>
              <a:t> drücken.  Beschreiben Sie für jeden Fall, was genau in der Datenbank passiert. </a:t>
            </a:r>
            <a:endParaRPr lang="en-GB" dirty="0"/>
          </a:p>
        </p:txBody>
      </p:sp>
      <p:pic>
        <p:nvPicPr>
          <p:cNvPr id="10" name="Grafik 9">
            <a:extLst>
              <a:ext uri="{FF2B5EF4-FFF2-40B4-BE49-F238E27FC236}">
                <a16:creationId xmlns:a16="http://schemas.microsoft.com/office/drawing/2014/main" id="{D3BC754C-930D-06A9-6891-579E3EEE5450}"/>
              </a:ext>
            </a:extLst>
          </p:cNvPr>
          <p:cNvPicPr>
            <a:picLocks noChangeAspect="1"/>
          </p:cNvPicPr>
          <p:nvPr/>
        </p:nvPicPr>
        <p:blipFill>
          <a:blip r:embed="rId2"/>
          <a:stretch>
            <a:fillRect/>
          </a:stretch>
        </p:blipFill>
        <p:spPr>
          <a:xfrm>
            <a:off x="6293689" y="3437369"/>
            <a:ext cx="5296619" cy="2709534"/>
          </a:xfrm>
          <a:prstGeom prst="rect">
            <a:avLst/>
          </a:prstGeom>
        </p:spPr>
      </p:pic>
      <p:sp>
        <p:nvSpPr>
          <p:cNvPr id="11" name="Rechteck 10">
            <a:extLst>
              <a:ext uri="{FF2B5EF4-FFF2-40B4-BE49-F238E27FC236}">
                <a16:creationId xmlns:a16="http://schemas.microsoft.com/office/drawing/2014/main" id="{7FB3C470-B935-26C9-5525-85FA460439AC}"/>
              </a:ext>
            </a:extLst>
          </p:cNvPr>
          <p:cNvSpPr/>
          <p:nvPr/>
        </p:nvSpPr>
        <p:spPr>
          <a:xfrm>
            <a:off x="6310942" y="3390316"/>
            <a:ext cx="1090522"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5449555F-8164-A435-7A73-6141D179F572}"/>
              </a:ext>
            </a:extLst>
          </p:cNvPr>
          <p:cNvSpPr/>
          <p:nvPr/>
        </p:nvSpPr>
        <p:spPr>
          <a:xfrm>
            <a:off x="8341742" y="3555374"/>
            <a:ext cx="621103"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40404199-774F-1086-2CD3-80E868550152}"/>
              </a:ext>
            </a:extLst>
          </p:cNvPr>
          <p:cNvSpPr/>
          <p:nvPr/>
        </p:nvSpPr>
        <p:spPr>
          <a:xfrm>
            <a:off x="7520078" y="5909535"/>
            <a:ext cx="3288820"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feld 12">
            <a:extLst>
              <a:ext uri="{FF2B5EF4-FFF2-40B4-BE49-F238E27FC236}">
                <a16:creationId xmlns:a16="http://schemas.microsoft.com/office/drawing/2014/main" id="{577E1004-0AD4-12FB-1406-49D31CF815C7}"/>
              </a:ext>
            </a:extLst>
          </p:cNvPr>
          <p:cNvSpPr txBox="1"/>
          <p:nvPr/>
        </p:nvSpPr>
        <p:spPr>
          <a:xfrm>
            <a:off x="439947" y="3808122"/>
            <a:ext cx="3916393" cy="1477328"/>
          </a:xfrm>
          <a:prstGeom prst="rect">
            <a:avLst/>
          </a:prstGeom>
          <a:noFill/>
        </p:spPr>
        <p:txBody>
          <a:bodyPr wrap="square" rtlCol="0">
            <a:spAutoFit/>
          </a:bodyPr>
          <a:lstStyle/>
          <a:p>
            <a:r>
              <a:rPr lang="de-DE" dirty="0"/>
              <a:t>Führen Sie die einzelnen Fälle in dieser </a:t>
            </a:r>
            <a:r>
              <a:rPr lang="de-DE" b="1" dirty="0"/>
              <a:t>Reihenfolge</a:t>
            </a:r>
            <a:r>
              <a:rPr lang="de-DE" dirty="0"/>
              <a:t> aus: </a:t>
            </a:r>
          </a:p>
          <a:p>
            <a:pPr marL="800100" lvl="1" indent="-342900">
              <a:buFont typeface="+mj-lt"/>
              <a:buAutoNum type="arabicPeriod"/>
            </a:pPr>
            <a:r>
              <a:rPr lang="de-DE" dirty="0"/>
              <a:t>Default </a:t>
            </a:r>
          </a:p>
          <a:p>
            <a:pPr marL="800100" lvl="1" indent="-342900">
              <a:buFont typeface="+mj-lt"/>
              <a:buAutoNum type="arabicPeriod"/>
            </a:pPr>
            <a:r>
              <a:rPr lang="de-DE" dirty="0" err="1"/>
              <a:t>Aktualisierte_Eintraege</a:t>
            </a:r>
            <a:endParaRPr lang="de-DE" dirty="0"/>
          </a:p>
          <a:p>
            <a:pPr marL="800100" lvl="1" indent="-342900">
              <a:buFont typeface="+mj-lt"/>
              <a:buAutoNum type="arabicPeriod"/>
            </a:pPr>
            <a:r>
              <a:rPr lang="de-DE" dirty="0" err="1"/>
              <a:t>Geloeschte_Eintraege</a:t>
            </a:r>
            <a:endParaRPr lang="en-GB" dirty="0"/>
          </a:p>
        </p:txBody>
      </p:sp>
    </p:spTree>
    <p:extLst>
      <p:ext uri="{BB962C8B-B14F-4D97-AF65-F5344CB8AC3E}">
        <p14:creationId xmlns:p14="http://schemas.microsoft.com/office/powerpoint/2010/main" val="2039999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2 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748415"/>
            <a:ext cx="914400" cy="914400"/>
          </a:xfrm>
          <a:prstGeom prst="rect">
            <a:avLst/>
          </a:prstGeom>
        </p:spPr>
      </p:pic>
      <p:pic>
        <p:nvPicPr>
          <p:cNvPr id="12" name="Grafik 11" descr="Kontrollkästchen aktiviert mit einfarbiger Füllung">
            <a:extLst>
              <a:ext uri="{FF2B5EF4-FFF2-40B4-BE49-F238E27FC236}">
                <a16:creationId xmlns:a16="http://schemas.microsoft.com/office/drawing/2014/main" id="{E5D44A89-A79B-233B-3FB5-52D7977346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510708"/>
            <a:ext cx="914400" cy="9144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Prinzip des inkrementellen Ladens verstehen. </a:t>
            </a:r>
            <a:endParaRPr lang="en-GB" sz="2800" dirty="0">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430F7814-6EBC-20A0-E064-256B2E848A45}"/>
              </a:ext>
            </a:extLst>
          </p:cNvPr>
          <p:cNvSpPr txBox="1"/>
          <p:nvPr/>
        </p:nvSpPr>
        <p:spPr>
          <a:xfrm>
            <a:off x="1602509" y="2557526"/>
            <a:ext cx="9638146" cy="954107"/>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Basierend auf einem Template, eigenen SQL-Code entwerfen, der einen inkrementellen Datenfluss umsetzt.</a:t>
            </a:r>
            <a:endParaRPr lang="en-GB" sz="2800" dirty="0">
              <a:latin typeface="Arial" panose="020B0604020202020204" pitchFamily="34" charset="0"/>
              <a:cs typeface="Arial" panose="020B0604020202020204" pitchFamily="34" charset="0"/>
            </a:endParaRPr>
          </a:p>
        </p:txBody>
      </p:sp>
      <p:pic>
        <p:nvPicPr>
          <p:cNvPr id="23" name="Grafik 22" descr="Kontrollkästchen aktiviert mit einfarbiger Füllung">
            <a:extLst>
              <a:ext uri="{FF2B5EF4-FFF2-40B4-BE49-F238E27FC236}">
                <a16:creationId xmlns:a16="http://schemas.microsoft.com/office/drawing/2014/main" id="{A0A0C9C2-1487-C3F9-46D3-E2B2B129AB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3565638"/>
            <a:ext cx="914400" cy="914400"/>
          </a:xfrm>
          <a:prstGeom prst="rect">
            <a:avLst/>
          </a:prstGeom>
        </p:spPr>
      </p:pic>
      <p:sp>
        <p:nvSpPr>
          <p:cNvPr id="24" name="Textfeld 23">
            <a:extLst>
              <a:ext uri="{FF2B5EF4-FFF2-40B4-BE49-F238E27FC236}">
                <a16:creationId xmlns:a16="http://schemas.microsoft.com/office/drawing/2014/main" id="{DF5946A1-EBDD-025A-2F36-28A525A9DEF5}"/>
              </a:ext>
            </a:extLst>
          </p:cNvPr>
          <p:cNvSpPr txBox="1"/>
          <p:nvPr/>
        </p:nvSpPr>
        <p:spPr>
          <a:xfrm>
            <a:off x="1602509" y="3624056"/>
            <a:ext cx="9638146" cy="1384995"/>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Erstellung, Einrichtung und Implementierung einer Azure Data Factory Pipeline zur Umsetzung des inkrementellen Ladens mit Hilfe des SQL-Codes.</a:t>
            </a:r>
            <a:endParaRPr lang="en-GB" sz="2800" dirty="0">
              <a:latin typeface="Arial" panose="020B0604020202020204" pitchFamily="34" charset="0"/>
              <a:cs typeface="Arial" panose="020B0604020202020204" pitchFamily="34" charset="0"/>
            </a:endParaRPr>
          </a:p>
        </p:txBody>
      </p:sp>
      <p:pic>
        <p:nvPicPr>
          <p:cNvPr id="25" name="Grafik 24" descr="Kontrollkästchen aktiviert mit einfarbiger Füllung">
            <a:extLst>
              <a:ext uri="{FF2B5EF4-FFF2-40B4-BE49-F238E27FC236}">
                <a16:creationId xmlns:a16="http://schemas.microsoft.com/office/drawing/2014/main" id="{A9F010C0-9144-037A-2A59-ECA5B3FB90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5159944"/>
            <a:ext cx="914400" cy="914400"/>
          </a:xfrm>
          <a:prstGeom prst="rect">
            <a:avLst/>
          </a:prstGeom>
        </p:spPr>
      </p:pic>
      <p:sp>
        <p:nvSpPr>
          <p:cNvPr id="26" name="Textfeld 25">
            <a:extLst>
              <a:ext uri="{FF2B5EF4-FFF2-40B4-BE49-F238E27FC236}">
                <a16:creationId xmlns:a16="http://schemas.microsoft.com/office/drawing/2014/main" id="{FFFD0031-0EDC-CEBA-D413-546671A72F19}"/>
              </a:ext>
            </a:extLst>
          </p:cNvPr>
          <p:cNvSpPr txBox="1"/>
          <p:nvPr/>
        </p:nvSpPr>
        <p:spPr>
          <a:xfrm>
            <a:off x="1602509" y="5325772"/>
            <a:ext cx="9638146"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Die Azure Data Factory mit GitHub verknüpfen.</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9941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8188F144-FB25-C765-9441-4706EECF3F59}"/>
              </a:ext>
            </a:extLst>
          </p:cNvPr>
          <p:cNvSpPr txBox="1"/>
          <p:nvPr/>
        </p:nvSpPr>
        <p:spPr>
          <a:xfrm>
            <a:off x="80513" y="1561381"/>
            <a:ext cx="6961516" cy="923330"/>
          </a:xfrm>
          <a:prstGeom prst="rect">
            <a:avLst/>
          </a:prstGeom>
          <a:noFill/>
        </p:spPr>
        <p:txBody>
          <a:bodyPr wrap="square" rtlCol="0">
            <a:spAutoFit/>
          </a:bodyPr>
          <a:lstStyle/>
          <a:p>
            <a:r>
              <a:rPr lang="de-DE" b="1" dirty="0"/>
              <a:t>Ergebnis – Fall Default:</a:t>
            </a:r>
          </a:p>
          <a:p>
            <a:endParaRPr lang="de-DE" b="1" dirty="0"/>
          </a:p>
          <a:p>
            <a:pPr marL="800100" lvl="1" indent="-342900">
              <a:buFont typeface="+mj-lt"/>
              <a:buAutoNum type="arabicPeriod"/>
            </a:pPr>
            <a:endParaRPr lang="de-DE" dirty="0"/>
          </a:p>
        </p:txBody>
      </p:sp>
    </p:spTree>
    <p:extLst>
      <p:ext uri="{BB962C8B-B14F-4D97-AF65-F5344CB8AC3E}">
        <p14:creationId xmlns:p14="http://schemas.microsoft.com/office/powerpoint/2010/main" val="2626849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B17F3DFE-38F8-229F-ED35-132BACAA787A}"/>
              </a:ext>
            </a:extLst>
          </p:cNvPr>
          <p:cNvSpPr txBox="1"/>
          <p:nvPr/>
        </p:nvSpPr>
        <p:spPr>
          <a:xfrm>
            <a:off x="80513" y="1561381"/>
            <a:ext cx="6961516" cy="923330"/>
          </a:xfrm>
          <a:prstGeom prst="rect">
            <a:avLst/>
          </a:prstGeom>
          <a:noFill/>
        </p:spPr>
        <p:txBody>
          <a:bodyPr wrap="square" rtlCol="0">
            <a:spAutoFit/>
          </a:bodyPr>
          <a:lstStyle/>
          <a:p>
            <a:r>
              <a:rPr lang="de-DE" b="1" dirty="0"/>
              <a:t>Ergebnis – Fall Aktualisierte </a:t>
            </a:r>
            <a:r>
              <a:rPr lang="de-DE" b="1" dirty="0" err="1"/>
              <a:t>Eintraege</a:t>
            </a:r>
            <a:r>
              <a:rPr lang="de-DE" b="1" dirty="0"/>
              <a:t>:</a:t>
            </a:r>
          </a:p>
          <a:p>
            <a:endParaRPr lang="de-DE" b="1" dirty="0"/>
          </a:p>
          <a:p>
            <a:pPr marL="800100" lvl="1" indent="-342900">
              <a:buFont typeface="+mj-lt"/>
              <a:buAutoNum type="arabicPeriod"/>
            </a:pPr>
            <a:endParaRPr lang="de-DE" dirty="0"/>
          </a:p>
        </p:txBody>
      </p:sp>
    </p:spTree>
    <p:extLst>
      <p:ext uri="{BB962C8B-B14F-4D97-AF65-F5344CB8AC3E}">
        <p14:creationId xmlns:p14="http://schemas.microsoft.com/office/powerpoint/2010/main" val="158751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4.3 Erstellen einer Azure Data Factory und einer Azure Data Factory Pipeline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9" name="Textfeld 8">
            <a:extLst>
              <a:ext uri="{FF2B5EF4-FFF2-40B4-BE49-F238E27FC236}">
                <a16:creationId xmlns:a16="http://schemas.microsoft.com/office/drawing/2014/main" id="{B6D88433-112C-0448-1029-6BF541142E54}"/>
              </a:ext>
            </a:extLst>
          </p:cNvPr>
          <p:cNvSpPr txBox="1"/>
          <p:nvPr/>
        </p:nvSpPr>
        <p:spPr>
          <a:xfrm>
            <a:off x="80513" y="1561381"/>
            <a:ext cx="6961516" cy="646331"/>
          </a:xfrm>
          <a:prstGeom prst="rect">
            <a:avLst/>
          </a:prstGeom>
          <a:noFill/>
        </p:spPr>
        <p:txBody>
          <a:bodyPr wrap="square" rtlCol="0">
            <a:spAutoFit/>
          </a:bodyPr>
          <a:lstStyle/>
          <a:p>
            <a:r>
              <a:rPr lang="de-DE" b="1" dirty="0"/>
              <a:t>Ergebnis – Fall </a:t>
            </a:r>
            <a:r>
              <a:rPr lang="de-DE" b="1" dirty="0" err="1"/>
              <a:t>Geloeschte</a:t>
            </a:r>
            <a:r>
              <a:rPr lang="de-DE" b="1" dirty="0"/>
              <a:t> </a:t>
            </a:r>
            <a:r>
              <a:rPr lang="de-DE" b="1" dirty="0" err="1"/>
              <a:t>Eintraege</a:t>
            </a:r>
            <a:r>
              <a:rPr lang="de-DE" b="1" dirty="0"/>
              <a:t>:</a:t>
            </a:r>
          </a:p>
          <a:p>
            <a:endParaRPr lang="de-DE" b="1" dirty="0"/>
          </a:p>
        </p:txBody>
      </p:sp>
    </p:spTree>
    <p:extLst>
      <p:ext uri="{BB962C8B-B14F-4D97-AF65-F5344CB8AC3E}">
        <p14:creationId xmlns:p14="http://schemas.microsoft.com/office/powerpoint/2010/main" val="3292835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748415"/>
            <a:ext cx="914400" cy="914400"/>
          </a:xfrm>
          <a:prstGeom prst="rect">
            <a:avLst/>
          </a:prstGeom>
        </p:spPr>
      </p:pic>
      <p:pic>
        <p:nvPicPr>
          <p:cNvPr id="12" name="Grafik 11" descr="Kontrollkästchen aktiviert mit einfarbiger Füllung">
            <a:extLst>
              <a:ext uri="{FF2B5EF4-FFF2-40B4-BE49-F238E27FC236}">
                <a16:creationId xmlns:a16="http://schemas.microsoft.com/office/drawing/2014/main" id="{E5D44A89-A79B-233B-3FB5-52D7977346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510708"/>
            <a:ext cx="914400" cy="9144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Prinzip des inkrementellen Ladens verstehen. </a:t>
            </a:r>
            <a:endParaRPr lang="en-GB" sz="2800" dirty="0">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430F7814-6EBC-20A0-E064-256B2E848A45}"/>
              </a:ext>
            </a:extLst>
          </p:cNvPr>
          <p:cNvSpPr txBox="1"/>
          <p:nvPr/>
        </p:nvSpPr>
        <p:spPr>
          <a:xfrm>
            <a:off x="1602509" y="2557526"/>
            <a:ext cx="9638146" cy="954107"/>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Basierend auf einem Template, eigenen SQL-Code entwerfen, der einen inkrementellen Datenfluss umsetzt.</a:t>
            </a:r>
            <a:endParaRPr lang="en-GB" sz="2800" dirty="0">
              <a:latin typeface="Arial" panose="020B0604020202020204" pitchFamily="34" charset="0"/>
              <a:cs typeface="Arial" panose="020B0604020202020204" pitchFamily="34" charset="0"/>
            </a:endParaRPr>
          </a:p>
        </p:txBody>
      </p:sp>
      <p:pic>
        <p:nvPicPr>
          <p:cNvPr id="23" name="Grafik 22" descr="Kontrollkästchen aktiviert mit einfarbiger Füllung">
            <a:extLst>
              <a:ext uri="{FF2B5EF4-FFF2-40B4-BE49-F238E27FC236}">
                <a16:creationId xmlns:a16="http://schemas.microsoft.com/office/drawing/2014/main" id="{A0A0C9C2-1487-C3F9-46D3-E2B2B129AB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3565638"/>
            <a:ext cx="914400" cy="914400"/>
          </a:xfrm>
          <a:prstGeom prst="rect">
            <a:avLst/>
          </a:prstGeom>
        </p:spPr>
      </p:pic>
      <p:sp>
        <p:nvSpPr>
          <p:cNvPr id="24" name="Textfeld 23">
            <a:extLst>
              <a:ext uri="{FF2B5EF4-FFF2-40B4-BE49-F238E27FC236}">
                <a16:creationId xmlns:a16="http://schemas.microsoft.com/office/drawing/2014/main" id="{DF5946A1-EBDD-025A-2F36-28A525A9DEF5}"/>
              </a:ext>
            </a:extLst>
          </p:cNvPr>
          <p:cNvSpPr txBox="1"/>
          <p:nvPr/>
        </p:nvSpPr>
        <p:spPr>
          <a:xfrm>
            <a:off x="1602509" y="3624056"/>
            <a:ext cx="9638146" cy="1384995"/>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Erstellung, Einrichtung und Implementierung einer Azure Data Factory Pipeline zur Umsetzung des inkrementellen Ladens mit Hilfe des SQL-Codes.</a:t>
            </a:r>
            <a:endParaRPr lang="en-GB" sz="2800" dirty="0">
              <a:latin typeface="Arial" panose="020B0604020202020204" pitchFamily="34" charset="0"/>
              <a:cs typeface="Arial" panose="020B0604020202020204" pitchFamily="34" charset="0"/>
            </a:endParaRPr>
          </a:p>
        </p:txBody>
      </p:sp>
      <p:pic>
        <p:nvPicPr>
          <p:cNvPr id="25" name="Grafik 24" descr="Kontrollkästchen aktiviert mit einfarbiger Füllung">
            <a:extLst>
              <a:ext uri="{FF2B5EF4-FFF2-40B4-BE49-F238E27FC236}">
                <a16:creationId xmlns:a16="http://schemas.microsoft.com/office/drawing/2014/main" id="{A9F010C0-9144-037A-2A59-ECA5B3FB90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5159944"/>
            <a:ext cx="914400" cy="914400"/>
          </a:xfrm>
          <a:prstGeom prst="rect">
            <a:avLst/>
          </a:prstGeom>
        </p:spPr>
      </p:pic>
      <p:sp>
        <p:nvSpPr>
          <p:cNvPr id="26" name="Textfeld 25">
            <a:extLst>
              <a:ext uri="{FF2B5EF4-FFF2-40B4-BE49-F238E27FC236}">
                <a16:creationId xmlns:a16="http://schemas.microsoft.com/office/drawing/2014/main" id="{FFFD0031-0EDC-CEBA-D413-546671A72F19}"/>
              </a:ext>
            </a:extLst>
          </p:cNvPr>
          <p:cNvSpPr txBox="1"/>
          <p:nvPr/>
        </p:nvSpPr>
        <p:spPr>
          <a:xfrm>
            <a:off x="1602509" y="5325772"/>
            <a:ext cx="9638146"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Die Azure Data Factory mit GitHub verknüpfen.</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9905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4.4 Verknüpfung der Azure Data Factory mit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7FA4BEE6-CFE0-6F88-682E-757D66739673}"/>
              </a:ext>
            </a:extLst>
          </p:cNvPr>
          <p:cNvSpPr txBox="1"/>
          <p:nvPr/>
        </p:nvSpPr>
        <p:spPr>
          <a:xfrm>
            <a:off x="465826" y="1923691"/>
            <a:ext cx="5296619" cy="2862322"/>
          </a:xfrm>
          <a:prstGeom prst="rect">
            <a:avLst/>
          </a:prstGeom>
          <a:noFill/>
        </p:spPr>
        <p:txBody>
          <a:bodyPr wrap="square" rtlCol="0">
            <a:spAutoFit/>
          </a:bodyPr>
          <a:lstStyle/>
          <a:p>
            <a:r>
              <a:rPr lang="de-DE" dirty="0"/>
              <a:t>Im letzten Schritt soll die gesamte Azure Data Factory mit GitHub verknüpft werden. Befolgen Sie dafür die folgenden Schritte: </a:t>
            </a:r>
          </a:p>
          <a:p>
            <a:pPr marL="800100" lvl="1" indent="-342900">
              <a:buFont typeface="+mj-lt"/>
              <a:buAutoNum type="arabicPeriod"/>
            </a:pPr>
            <a:r>
              <a:rPr lang="de-DE" dirty="0"/>
              <a:t>Klicken Sie auf das </a:t>
            </a:r>
            <a:r>
              <a:rPr lang="de-DE" b="1" dirty="0"/>
              <a:t>Haus</a:t>
            </a:r>
            <a:r>
              <a:rPr lang="de-DE" dirty="0"/>
              <a:t> Symbol in der linken Leiste.</a:t>
            </a:r>
          </a:p>
          <a:p>
            <a:pPr marL="800100" lvl="1" indent="-342900">
              <a:buFont typeface="+mj-lt"/>
              <a:buAutoNum type="arabicPeriod"/>
            </a:pPr>
            <a:r>
              <a:rPr lang="de-DE" dirty="0"/>
              <a:t>In dem Fenster müsste nun oben links eine Leiste erscheinen. Darin steht </a:t>
            </a:r>
            <a:r>
              <a:rPr lang="de-DE" dirty="0" err="1"/>
              <a:t>Coderepository</a:t>
            </a:r>
            <a:r>
              <a:rPr lang="de-DE" dirty="0"/>
              <a:t> einrichten. Drücken Sie auf </a:t>
            </a:r>
            <a:r>
              <a:rPr lang="de-DE" b="1" dirty="0" err="1"/>
              <a:t>Coderepository</a:t>
            </a:r>
            <a:r>
              <a:rPr lang="de-DE" b="1" dirty="0"/>
              <a:t> einrichten</a:t>
            </a:r>
            <a:r>
              <a:rPr lang="de-DE" dirty="0"/>
              <a:t>. </a:t>
            </a:r>
          </a:p>
          <a:p>
            <a:pPr marL="800100" lvl="1" indent="-342900">
              <a:buFont typeface="+mj-lt"/>
              <a:buAutoNum type="arabicPeriod"/>
            </a:pPr>
            <a:endParaRPr lang="en-GB" dirty="0"/>
          </a:p>
        </p:txBody>
      </p:sp>
      <p:pic>
        <p:nvPicPr>
          <p:cNvPr id="10" name="Grafik 9">
            <a:extLst>
              <a:ext uri="{FF2B5EF4-FFF2-40B4-BE49-F238E27FC236}">
                <a16:creationId xmlns:a16="http://schemas.microsoft.com/office/drawing/2014/main" id="{A2539A83-AA68-D5D2-0149-90D4799247FA}"/>
              </a:ext>
            </a:extLst>
          </p:cNvPr>
          <p:cNvPicPr>
            <a:picLocks noChangeAspect="1"/>
          </p:cNvPicPr>
          <p:nvPr/>
        </p:nvPicPr>
        <p:blipFill>
          <a:blip r:embed="rId2"/>
          <a:stretch>
            <a:fillRect/>
          </a:stretch>
        </p:blipFill>
        <p:spPr>
          <a:xfrm>
            <a:off x="6432994" y="1835855"/>
            <a:ext cx="962159" cy="2086266"/>
          </a:xfrm>
          <a:prstGeom prst="rect">
            <a:avLst/>
          </a:prstGeom>
        </p:spPr>
      </p:pic>
      <p:pic>
        <p:nvPicPr>
          <p:cNvPr id="12" name="Grafik 11">
            <a:extLst>
              <a:ext uri="{FF2B5EF4-FFF2-40B4-BE49-F238E27FC236}">
                <a16:creationId xmlns:a16="http://schemas.microsoft.com/office/drawing/2014/main" id="{2F77D80A-186D-7968-0CA5-89B5ABA3130E}"/>
              </a:ext>
            </a:extLst>
          </p:cNvPr>
          <p:cNvPicPr>
            <a:picLocks noChangeAspect="1"/>
          </p:cNvPicPr>
          <p:nvPr/>
        </p:nvPicPr>
        <p:blipFill>
          <a:blip r:embed="rId3"/>
          <a:stretch>
            <a:fillRect/>
          </a:stretch>
        </p:blipFill>
        <p:spPr>
          <a:xfrm>
            <a:off x="6429557" y="4250527"/>
            <a:ext cx="3238952" cy="1381318"/>
          </a:xfrm>
          <a:prstGeom prst="rect">
            <a:avLst/>
          </a:prstGeom>
        </p:spPr>
      </p:pic>
      <p:sp>
        <p:nvSpPr>
          <p:cNvPr id="13" name="Rechteck 12">
            <a:extLst>
              <a:ext uri="{FF2B5EF4-FFF2-40B4-BE49-F238E27FC236}">
                <a16:creationId xmlns:a16="http://schemas.microsoft.com/office/drawing/2014/main" id="{CE0EF153-534B-7CD1-C74A-0C5FA2C05DCF}"/>
              </a:ext>
            </a:extLst>
          </p:cNvPr>
          <p:cNvSpPr/>
          <p:nvPr/>
        </p:nvSpPr>
        <p:spPr>
          <a:xfrm>
            <a:off x="7859252" y="2728960"/>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1</a:t>
            </a:r>
            <a:endParaRPr lang="en-GB" b="1" dirty="0">
              <a:solidFill>
                <a:schemeClr val="tx1"/>
              </a:solidFill>
            </a:endParaRPr>
          </a:p>
        </p:txBody>
      </p:sp>
      <p:sp>
        <p:nvSpPr>
          <p:cNvPr id="14" name="Rechteck 13">
            <a:extLst>
              <a:ext uri="{FF2B5EF4-FFF2-40B4-BE49-F238E27FC236}">
                <a16:creationId xmlns:a16="http://schemas.microsoft.com/office/drawing/2014/main" id="{B7E1477D-07E9-E0A9-2816-9F2B12274080}"/>
              </a:ext>
            </a:extLst>
          </p:cNvPr>
          <p:cNvSpPr/>
          <p:nvPr/>
        </p:nvSpPr>
        <p:spPr>
          <a:xfrm>
            <a:off x="9956059" y="4609019"/>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
        <p:nvSpPr>
          <p:cNvPr id="9" name="Rechteck 8">
            <a:extLst>
              <a:ext uri="{FF2B5EF4-FFF2-40B4-BE49-F238E27FC236}">
                <a16:creationId xmlns:a16="http://schemas.microsoft.com/office/drawing/2014/main" id="{5E9A9355-B676-5477-65FE-56C61D274FC0}"/>
              </a:ext>
            </a:extLst>
          </p:cNvPr>
          <p:cNvSpPr/>
          <p:nvPr/>
        </p:nvSpPr>
        <p:spPr>
          <a:xfrm>
            <a:off x="6429557" y="1882375"/>
            <a:ext cx="484516" cy="4812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hteck 10">
            <a:extLst>
              <a:ext uri="{FF2B5EF4-FFF2-40B4-BE49-F238E27FC236}">
                <a16:creationId xmlns:a16="http://schemas.microsoft.com/office/drawing/2014/main" id="{3C66AFDF-1B9A-3CF8-5B13-5CFC472A9D46}"/>
              </a:ext>
            </a:extLst>
          </p:cNvPr>
          <p:cNvSpPr/>
          <p:nvPr/>
        </p:nvSpPr>
        <p:spPr>
          <a:xfrm>
            <a:off x="7264028" y="4609019"/>
            <a:ext cx="1914478"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9479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normAutofit/>
          </a:bodyPr>
          <a:lstStyle/>
          <a:p>
            <a:r>
              <a:rPr lang="de-DE" b="1" dirty="0">
                <a:latin typeface="Arial" panose="020B0604020202020204" pitchFamily="34" charset="0"/>
                <a:cs typeface="Arial" panose="020B0604020202020204" pitchFamily="34" charset="0"/>
              </a:rPr>
              <a:t>4.4 Verknüpfung der Azure Data Factory mit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a:extLst>
              <a:ext uri="{FF2B5EF4-FFF2-40B4-BE49-F238E27FC236}">
                <a16:creationId xmlns:a16="http://schemas.microsoft.com/office/drawing/2014/main" id="{FCC9342C-471F-D32C-F022-9434B46ED922}"/>
              </a:ext>
            </a:extLst>
          </p:cNvPr>
          <p:cNvPicPr>
            <a:picLocks noChangeAspect="1"/>
          </p:cNvPicPr>
          <p:nvPr/>
        </p:nvPicPr>
        <p:blipFill>
          <a:blip r:embed="rId2"/>
          <a:stretch>
            <a:fillRect/>
          </a:stretch>
        </p:blipFill>
        <p:spPr>
          <a:xfrm>
            <a:off x="8084389" y="3785536"/>
            <a:ext cx="2191056" cy="304843"/>
          </a:xfrm>
          <a:prstGeom prst="rect">
            <a:avLst/>
          </a:prstGeom>
        </p:spPr>
      </p:pic>
      <p:pic>
        <p:nvPicPr>
          <p:cNvPr id="13" name="Grafik 12">
            <a:extLst>
              <a:ext uri="{FF2B5EF4-FFF2-40B4-BE49-F238E27FC236}">
                <a16:creationId xmlns:a16="http://schemas.microsoft.com/office/drawing/2014/main" id="{B552938B-5B24-B366-C22A-61841A8681AC}"/>
              </a:ext>
            </a:extLst>
          </p:cNvPr>
          <p:cNvPicPr>
            <a:picLocks noChangeAspect="1"/>
          </p:cNvPicPr>
          <p:nvPr/>
        </p:nvPicPr>
        <p:blipFill>
          <a:blip r:embed="rId3"/>
          <a:stretch>
            <a:fillRect/>
          </a:stretch>
        </p:blipFill>
        <p:spPr>
          <a:xfrm>
            <a:off x="8020031" y="1742840"/>
            <a:ext cx="2457793" cy="1686160"/>
          </a:xfrm>
          <a:prstGeom prst="rect">
            <a:avLst/>
          </a:prstGeom>
        </p:spPr>
      </p:pic>
      <p:sp>
        <p:nvSpPr>
          <p:cNvPr id="20" name="Textfeld 19">
            <a:extLst>
              <a:ext uri="{FF2B5EF4-FFF2-40B4-BE49-F238E27FC236}">
                <a16:creationId xmlns:a16="http://schemas.microsoft.com/office/drawing/2014/main" id="{1284E60B-DB62-AAD5-59A7-1B4051D27950}"/>
              </a:ext>
            </a:extLst>
          </p:cNvPr>
          <p:cNvSpPr txBox="1"/>
          <p:nvPr/>
        </p:nvSpPr>
        <p:spPr>
          <a:xfrm>
            <a:off x="465827" y="1923691"/>
            <a:ext cx="4813540" cy="2031325"/>
          </a:xfrm>
          <a:prstGeom prst="rect">
            <a:avLst/>
          </a:prstGeom>
          <a:noFill/>
        </p:spPr>
        <p:txBody>
          <a:bodyPr wrap="square" rtlCol="0">
            <a:spAutoFit/>
          </a:bodyPr>
          <a:lstStyle/>
          <a:p>
            <a:pPr marL="342900" indent="-342900" algn="just">
              <a:buFont typeface="+mj-lt"/>
              <a:buAutoNum type="arabicPeriod" startAt="3"/>
            </a:pPr>
            <a:r>
              <a:rPr lang="de-DE" dirty="0"/>
              <a:t>Wählen Sie als </a:t>
            </a:r>
            <a:r>
              <a:rPr lang="de-DE" dirty="0" err="1"/>
              <a:t>Repositorytyp</a:t>
            </a:r>
            <a:r>
              <a:rPr lang="de-DE" dirty="0"/>
              <a:t> </a:t>
            </a:r>
            <a:r>
              <a:rPr lang="de-DE" b="1" dirty="0"/>
              <a:t>GitHub</a:t>
            </a:r>
            <a:r>
              <a:rPr lang="de-DE" dirty="0"/>
              <a:t> aus</a:t>
            </a:r>
          </a:p>
          <a:p>
            <a:pPr marL="342900" indent="-342900" algn="just">
              <a:buFont typeface="+mj-lt"/>
              <a:buAutoNum type="arabicPeriod" startAt="3"/>
            </a:pPr>
            <a:r>
              <a:rPr lang="de-DE" dirty="0"/>
              <a:t>Wählen Sie den Besitzer des GitHub-</a:t>
            </a:r>
            <a:r>
              <a:rPr lang="de-DE" dirty="0" err="1"/>
              <a:t>Repositorys</a:t>
            </a:r>
            <a:r>
              <a:rPr lang="de-DE" dirty="0"/>
              <a:t> aus. Der Besitzer ist in der Regel der Benutzername. Sie sehen den Besitzernamen auch wenn Sie in GitHub angemeldet sind, innerhalb des Webbrowserlinks (siehe Screenshot). </a:t>
            </a:r>
            <a:endParaRPr lang="en-GB" dirty="0"/>
          </a:p>
        </p:txBody>
      </p:sp>
      <p:sp>
        <p:nvSpPr>
          <p:cNvPr id="21" name="Rechteck 20">
            <a:extLst>
              <a:ext uri="{FF2B5EF4-FFF2-40B4-BE49-F238E27FC236}">
                <a16:creationId xmlns:a16="http://schemas.microsoft.com/office/drawing/2014/main" id="{F313F2CB-5616-FA1D-5882-6060ABAEF58D}"/>
              </a:ext>
            </a:extLst>
          </p:cNvPr>
          <p:cNvSpPr/>
          <p:nvPr/>
        </p:nvSpPr>
        <p:spPr>
          <a:xfrm>
            <a:off x="10559320" y="2003485"/>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
        <p:nvSpPr>
          <p:cNvPr id="22" name="Rechteck 21">
            <a:extLst>
              <a:ext uri="{FF2B5EF4-FFF2-40B4-BE49-F238E27FC236}">
                <a16:creationId xmlns:a16="http://schemas.microsoft.com/office/drawing/2014/main" id="{D21934B4-BF6B-3688-632B-C8C2C10BFDB6}"/>
              </a:ext>
            </a:extLst>
          </p:cNvPr>
          <p:cNvSpPr/>
          <p:nvPr/>
        </p:nvSpPr>
        <p:spPr>
          <a:xfrm>
            <a:off x="10559320" y="2929841"/>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4</a:t>
            </a:r>
            <a:endParaRPr lang="en-GB" b="1" dirty="0">
              <a:solidFill>
                <a:schemeClr val="tx1"/>
              </a:solidFill>
            </a:endParaRPr>
          </a:p>
        </p:txBody>
      </p:sp>
      <p:sp>
        <p:nvSpPr>
          <p:cNvPr id="23" name="Rechteck 22">
            <a:extLst>
              <a:ext uri="{FF2B5EF4-FFF2-40B4-BE49-F238E27FC236}">
                <a16:creationId xmlns:a16="http://schemas.microsoft.com/office/drawing/2014/main" id="{27943778-5276-9026-A5EC-7389E23764C5}"/>
              </a:ext>
            </a:extLst>
          </p:cNvPr>
          <p:cNvSpPr/>
          <p:nvPr/>
        </p:nvSpPr>
        <p:spPr>
          <a:xfrm>
            <a:off x="8882305" y="3798645"/>
            <a:ext cx="779280"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feld 23">
            <a:extLst>
              <a:ext uri="{FF2B5EF4-FFF2-40B4-BE49-F238E27FC236}">
                <a16:creationId xmlns:a16="http://schemas.microsoft.com/office/drawing/2014/main" id="{81EFE47B-0206-8C40-20A2-ED85287D5F94}"/>
              </a:ext>
            </a:extLst>
          </p:cNvPr>
          <p:cNvSpPr txBox="1"/>
          <p:nvPr/>
        </p:nvSpPr>
        <p:spPr>
          <a:xfrm>
            <a:off x="8627826" y="3416204"/>
            <a:ext cx="1288238" cy="369332"/>
          </a:xfrm>
          <a:prstGeom prst="rect">
            <a:avLst/>
          </a:prstGeom>
          <a:noFill/>
        </p:spPr>
        <p:txBody>
          <a:bodyPr wrap="square" rtlCol="0">
            <a:spAutoFit/>
          </a:bodyPr>
          <a:lstStyle/>
          <a:p>
            <a:r>
              <a:rPr lang="de-DE" b="1" dirty="0"/>
              <a:t>Besitzer:</a:t>
            </a:r>
            <a:endParaRPr lang="en-GB" b="1" dirty="0"/>
          </a:p>
        </p:txBody>
      </p:sp>
      <p:sp>
        <p:nvSpPr>
          <p:cNvPr id="3" name="Rechteck 2">
            <a:extLst>
              <a:ext uri="{FF2B5EF4-FFF2-40B4-BE49-F238E27FC236}">
                <a16:creationId xmlns:a16="http://schemas.microsoft.com/office/drawing/2014/main" id="{B12CA4C8-D969-727A-9BB1-44E795EF55FE}"/>
              </a:ext>
            </a:extLst>
          </p:cNvPr>
          <p:cNvSpPr/>
          <p:nvPr/>
        </p:nvSpPr>
        <p:spPr>
          <a:xfrm>
            <a:off x="8001586" y="1846011"/>
            <a:ext cx="1914478" cy="51146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96929CCA-7625-BA10-2111-D0822643E991}"/>
              </a:ext>
            </a:extLst>
          </p:cNvPr>
          <p:cNvSpPr/>
          <p:nvPr/>
        </p:nvSpPr>
        <p:spPr>
          <a:xfrm>
            <a:off x="7938535" y="2738462"/>
            <a:ext cx="2266514" cy="5693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14276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4.4 Verknüpfung der Azure Data Factory mit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3" name="Grafik 2">
            <a:extLst>
              <a:ext uri="{FF2B5EF4-FFF2-40B4-BE49-F238E27FC236}">
                <a16:creationId xmlns:a16="http://schemas.microsoft.com/office/drawing/2014/main" id="{E218229D-149B-16BD-2228-4CDEF917B654}"/>
              </a:ext>
            </a:extLst>
          </p:cNvPr>
          <p:cNvPicPr>
            <a:picLocks noChangeAspect="1"/>
          </p:cNvPicPr>
          <p:nvPr/>
        </p:nvPicPr>
        <p:blipFill>
          <a:blip r:embed="rId2"/>
          <a:stretch>
            <a:fillRect/>
          </a:stretch>
        </p:blipFill>
        <p:spPr>
          <a:xfrm>
            <a:off x="4385201" y="1683651"/>
            <a:ext cx="3620005" cy="4482736"/>
          </a:xfrm>
          <a:prstGeom prst="rect">
            <a:avLst/>
          </a:prstGeom>
        </p:spPr>
      </p:pic>
      <p:pic>
        <p:nvPicPr>
          <p:cNvPr id="9" name="Grafik 8">
            <a:extLst>
              <a:ext uri="{FF2B5EF4-FFF2-40B4-BE49-F238E27FC236}">
                <a16:creationId xmlns:a16="http://schemas.microsoft.com/office/drawing/2014/main" id="{A94584D2-BF39-065B-79AB-D6B6778378DA}"/>
              </a:ext>
            </a:extLst>
          </p:cNvPr>
          <p:cNvPicPr>
            <a:picLocks noChangeAspect="1"/>
          </p:cNvPicPr>
          <p:nvPr/>
        </p:nvPicPr>
        <p:blipFill>
          <a:blip r:embed="rId3"/>
          <a:stretch>
            <a:fillRect/>
          </a:stretch>
        </p:blipFill>
        <p:spPr>
          <a:xfrm>
            <a:off x="8153400" y="2033022"/>
            <a:ext cx="3916393" cy="569343"/>
          </a:xfrm>
          <a:prstGeom prst="rect">
            <a:avLst/>
          </a:prstGeom>
        </p:spPr>
      </p:pic>
      <p:sp>
        <p:nvSpPr>
          <p:cNvPr id="10" name="Textfeld 9">
            <a:extLst>
              <a:ext uri="{FF2B5EF4-FFF2-40B4-BE49-F238E27FC236}">
                <a16:creationId xmlns:a16="http://schemas.microsoft.com/office/drawing/2014/main" id="{D8D2FA10-7006-C55A-F8BA-A8D5E4B18A74}"/>
              </a:ext>
            </a:extLst>
          </p:cNvPr>
          <p:cNvSpPr txBox="1"/>
          <p:nvPr/>
        </p:nvSpPr>
        <p:spPr>
          <a:xfrm>
            <a:off x="0" y="1521190"/>
            <a:ext cx="4528868" cy="4801314"/>
          </a:xfrm>
          <a:prstGeom prst="rect">
            <a:avLst/>
          </a:prstGeom>
          <a:noFill/>
        </p:spPr>
        <p:txBody>
          <a:bodyPr wrap="square" rtlCol="0">
            <a:spAutoFit/>
          </a:bodyPr>
          <a:lstStyle/>
          <a:p>
            <a:pPr marL="342900" indent="-342900">
              <a:buFont typeface="+mj-lt"/>
              <a:buAutoNum type="arabicPeriod" startAt="5"/>
            </a:pPr>
            <a:r>
              <a:rPr lang="de-DE" dirty="0"/>
              <a:t>Konfigurieren Sie die Verknüpfung wie folgt:</a:t>
            </a:r>
          </a:p>
          <a:p>
            <a:pPr marL="800100" lvl="1" indent="-342900">
              <a:buFont typeface="Arial" panose="020B0604020202020204" pitchFamily="34" charset="0"/>
              <a:buChar char="•"/>
            </a:pPr>
            <a:r>
              <a:rPr lang="de-DE" dirty="0" err="1"/>
              <a:t>Repositoryname</a:t>
            </a:r>
            <a:r>
              <a:rPr lang="de-DE" dirty="0"/>
              <a:t>: </a:t>
            </a:r>
            <a:r>
              <a:rPr lang="de-DE" b="1" dirty="0"/>
              <a:t>DWHXX</a:t>
            </a:r>
          </a:p>
          <a:p>
            <a:pPr marL="800100" lvl="1" indent="-342900">
              <a:buFont typeface="Arial" panose="020B0604020202020204" pitchFamily="34" charset="0"/>
              <a:buChar char="•"/>
            </a:pPr>
            <a:r>
              <a:rPr lang="de-DE" dirty="0" err="1"/>
              <a:t>Kollaborationsbranch</a:t>
            </a:r>
            <a:r>
              <a:rPr lang="de-DE" dirty="0"/>
              <a:t>: </a:t>
            </a:r>
            <a:r>
              <a:rPr lang="de-DE" b="1" dirty="0" err="1"/>
              <a:t>main</a:t>
            </a:r>
            <a:endParaRPr lang="de-DE" b="1" dirty="0"/>
          </a:p>
          <a:p>
            <a:pPr marL="800100" lvl="1" indent="-342900">
              <a:buFont typeface="Arial" panose="020B0604020202020204" pitchFamily="34" charset="0"/>
              <a:buChar char="•"/>
            </a:pPr>
            <a:r>
              <a:rPr lang="de-DE" dirty="0"/>
              <a:t>Veröffentlichungsverzweigung: </a:t>
            </a:r>
            <a:r>
              <a:rPr lang="de-DE" b="1" dirty="0" err="1"/>
              <a:t>adf_publish</a:t>
            </a:r>
            <a:endParaRPr lang="de-DE" b="1" dirty="0"/>
          </a:p>
          <a:p>
            <a:pPr marL="800100" lvl="1" indent="-342900">
              <a:buFont typeface="Arial" panose="020B0604020202020204" pitchFamily="34" charset="0"/>
              <a:buChar char="•"/>
            </a:pPr>
            <a:r>
              <a:rPr lang="de-DE" dirty="0"/>
              <a:t>Stammordner: </a:t>
            </a:r>
            <a:r>
              <a:rPr lang="de-DE" b="1" dirty="0"/>
              <a:t>/ </a:t>
            </a:r>
          </a:p>
          <a:p>
            <a:pPr marL="800100" lvl="1" indent="-342900">
              <a:buFont typeface="Arial" panose="020B0604020202020204" pitchFamily="34" charset="0"/>
              <a:buChar char="•"/>
            </a:pPr>
            <a:r>
              <a:rPr lang="de-DE" dirty="0"/>
              <a:t>Benutzerdefinierter Kommentar: </a:t>
            </a:r>
            <a:r>
              <a:rPr lang="de-DE" b="1" dirty="0"/>
              <a:t>Aktiviert </a:t>
            </a:r>
          </a:p>
          <a:p>
            <a:pPr marL="800100" lvl="1" indent="-342900">
              <a:buFont typeface="Arial" panose="020B0604020202020204" pitchFamily="34" charset="0"/>
              <a:buChar char="•"/>
            </a:pPr>
            <a:r>
              <a:rPr lang="de-DE" dirty="0"/>
              <a:t>Importieren vorhandener Ressourcen: </a:t>
            </a:r>
            <a:r>
              <a:rPr lang="de-DE" b="1" dirty="0"/>
              <a:t>Aktiviert</a:t>
            </a:r>
          </a:p>
          <a:p>
            <a:pPr marL="800100" lvl="1" indent="-342900">
              <a:buFont typeface="Arial" panose="020B0604020202020204" pitchFamily="34" charset="0"/>
              <a:buChar char="•"/>
            </a:pPr>
            <a:r>
              <a:rPr lang="de-DE" dirty="0"/>
              <a:t>Ressource in dieser Verzweigung importieren: </a:t>
            </a:r>
            <a:r>
              <a:rPr lang="de-DE" b="1" dirty="0" err="1"/>
              <a:t>main</a:t>
            </a:r>
            <a:endParaRPr lang="de-DE" b="1" dirty="0"/>
          </a:p>
          <a:p>
            <a:endParaRPr lang="de-DE" dirty="0"/>
          </a:p>
          <a:p>
            <a:pPr marL="342900" indent="-342900">
              <a:buFont typeface="+mj-lt"/>
              <a:buAutoNum type="arabicPeriod" startAt="6"/>
            </a:pPr>
            <a:r>
              <a:rPr lang="de-DE" dirty="0"/>
              <a:t>Klicken Sie anschließend auf </a:t>
            </a:r>
            <a:r>
              <a:rPr lang="de-DE" b="1" dirty="0"/>
              <a:t>Speichern</a:t>
            </a:r>
            <a:r>
              <a:rPr lang="de-DE" dirty="0"/>
              <a:t> und danach oben in der Leiste auf </a:t>
            </a:r>
            <a:r>
              <a:rPr lang="de-DE" b="1" dirty="0"/>
              <a:t>Veröffentlichen.</a:t>
            </a:r>
            <a:endParaRPr lang="en-GB" b="1" dirty="0"/>
          </a:p>
        </p:txBody>
      </p:sp>
      <p:sp>
        <p:nvSpPr>
          <p:cNvPr id="11" name="Rechteck 10">
            <a:extLst>
              <a:ext uri="{FF2B5EF4-FFF2-40B4-BE49-F238E27FC236}">
                <a16:creationId xmlns:a16="http://schemas.microsoft.com/office/drawing/2014/main" id="{76CF0E47-1DE3-D771-BB66-C290F31AD004}"/>
              </a:ext>
            </a:extLst>
          </p:cNvPr>
          <p:cNvSpPr/>
          <p:nvPr/>
        </p:nvSpPr>
        <p:spPr>
          <a:xfrm>
            <a:off x="6005422" y="1963705"/>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5</a:t>
            </a:r>
            <a:endParaRPr lang="en-GB" b="1" dirty="0">
              <a:solidFill>
                <a:schemeClr val="tx1"/>
              </a:solidFill>
            </a:endParaRPr>
          </a:p>
        </p:txBody>
      </p:sp>
      <p:sp>
        <p:nvSpPr>
          <p:cNvPr id="12" name="Rechteck 11">
            <a:extLst>
              <a:ext uri="{FF2B5EF4-FFF2-40B4-BE49-F238E27FC236}">
                <a16:creationId xmlns:a16="http://schemas.microsoft.com/office/drawing/2014/main" id="{4BB56EE4-2F03-E454-5225-F5F6060ED12A}"/>
              </a:ext>
            </a:extLst>
          </p:cNvPr>
          <p:cNvSpPr/>
          <p:nvPr/>
        </p:nvSpPr>
        <p:spPr>
          <a:xfrm>
            <a:off x="10283274" y="2720017"/>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6</a:t>
            </a:r>
            <a:endParaRPr lang="en-GB" b="1" dirty="0">
              <a:solidFill>
                <a:schemeClr val="tx1"/>
              </a:solidFill>
            </a:endParaRPr>
          </a:p>
        </p:txBody>
      </p:sp>
      <p:sp>
        <p:nvSpPr>
          <p:cNvPr id="13" name="Rechteck 12">
            <a:extLst>
              <a:ext uri="{FF2B5EF4-FFF2-40B4-BE49-F238E27FC236}">
                <a16:creationId xmlns:a16="http://schemas.microsoft.com/office/drawing/2014/main" id="{F291D47C-150A-4F18-5EAF-E14535A963F0}"/>
              </a:ext>
            </a:extLst>
          </p:cNvPr>
          <p:cNvSpPr/>
          <p:nvPr/>
        </p:nvSpPr>
        <p:spPr>
          <a:xfrm>
            <a:off x="11245943" y="2064945"/>
            <a:ext cx="779280" cy="2527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741137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4.4 Verknüpfung der Azure Data Factory mit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CD2C59E5-9589-7234-A9C3-F900ECE5F92A}"/>
              </a:ext>
            </a:extLst>
          </p:cNvPr>
          <p:cNvSpPr txBox="1"/>
          <p:nvPr/>
        </p:nvSpPr>
        <p:spPr>
          <a:xfrm>
            <a:off x="199846" y="1820174"/>
            <a:ext cx="5896154" cy="3693319"/>
          </a:xfrm>
          <a:prstGeom prst="rect">
            <a:avLst/>
          </a:prstGeom>
          <a:noFill/>
        </p:spPr>
        <p:txBody>
          <a:bodyPr wrap="square" rtlCol="0">
            <a:spAutoFit/>
          </a:bodyPr>
          <a:lstStyle/>
          <a:p>
            <a:r>
              <a:rPr lang="de-DE" dirty="0"/>
              <a:t>Öffnen Sie zum Schluss dieser Übung den Windows Explorer auf ihrem Rechner und öffnen Sie dort den Ordner mit ihrem </a:t>
            </a:r>
            <a:r>
              <a:rPr lang="de-DE" dirty="0" err="1"/>
              <a:t>dbt</a:t>
            </a:r>
            <a:r>
              <a:rPr lang="de-DE" dirty="0"/>
              <a:t> Projekt (DWHXX) bzw. ihr lokales </a:t>
            </a:r>
            <a:r>
              <a:rPr lang="de-DE" dirty="0" err="1"/>
              <a:t>git</a:t>
            </a:r>
            <a:r>
              <a:rPr lang="de-DE" dirty="0"/>
              <a:t> Repository. Öffnen Sie in diesem Ordner die </a:t>
            </a:r>
            <a:r>
              <a:rPr lang="de-DE" dirty="0" err="1"/>
              <a:t>Git</a:t>
            </a:r>
            <a:r>
              <a:rPr lang="de-DE" dirty="0"/>
              <a:t> Bash Kommandozeile und geben Sie den Befehl </a:t>
            </a:r>
            <a:r>
              <a:rPr lang="de-DE" b="1" dirty="0" err="1"/>
              <a:t>Git</a:t>
            </a:r>
            <a:r>
              <a:rPr lang="de-DE" b="1" dirty="0"/>
              <a:t> Pull </a:t>
            </a:r>
            <a:r>
              <a:rPr lang="de-DE" dirty="0"/>
              <a:t>ein. </a:t>
            </a:r>
          </a:p>
          <a:p>
            <a:endParaRPr lang="de-DE" dirty="0"/>
          </a:p>
          <a:p>
            <a:pPr algn="just"/>
            <a:r>
              <a:rPr lang="de-DE" dirty="0"/>
              <a:t>Nun sollte ihr lokales </a:t>
            </a:r>
            <a:r>
              <a:rPr lang="de-DE" dirty="0" err="1"/>
              <a:t>Git</a:t>
            </a:r>
            <a:r>
              <a:rPr lang="de-DE" dirty="0"/>
              <a:t> Repository wieder synchron mit dem remote </a:t>
            </a:r>
            <a:r>
              <a:rPr lang="de-DE" dirty="0" err="1"/>
              <a:t>Git</a:t>
            </a:r>
            <a:r>
              <a:rPr lang="de-DE" dirty="0"/>
              <a:t> Repository sein. Wenn Sie Änderungen in der Azure Data Factory vornehmen und diese in das Remote Repository veröffentlichen, müssen Sie diesen Schritt immer anschließend durchführen. Dadurch bleiben sowohl das lokale als auch das remote Repository immer synchron. </a:t>
            </a:r>
            <a:endParaRPr lang="en-GB" dirty="0"/>
          </a:p>
        </p:txBody>
      </p:sp>
      <p:pic>
        <p:nvPicPr>
          <p:cNvPr id="10" name="Grafik 9">
            <a:extLst>
              <a:ext uri="{FF2B5EF4-FFF2-40B4-BE49-F238E27FC236}">
                <a16:creationId xmlns:a16="http://schemas.microsoft.com/office/drawing/2014/main" id="{98135EC7-3C7D-E104-A2B8-2BC979425AC6}"/>
              </a:ext>
            </a:extLst>
          </p:cNvPr>
          <p:cNvPicPr>
            <a:picLocks noChangeAspect="1"/>
          </p:cNvPicPr>
          <p:nvPr/>
        </p:nvPicPr>
        <p:blipFill>
          <a:blip r:embed="rId2"/>
          <a:stretch>
            <a:fillRect/>
          </a:stretch>
        </p:blipFill>
        <p:spPr>
          <a:xfrm>
            <a:off x="6362093" y="1820174"/>
            <a:ext cx="5630061" cy="4029637"/>
          </a:xfrm>
          <a:prstGeom prst="rect">
            <a:avLst/>
          </a:prstGeom>
        </p:spPr>
      </p:pic>
      <p:sp>
        <p:nvSpPr>
          <p:cNvPr id="9" name="Rechteck 8">
            <a:extLst>
              <a:ext uri="{FF2B5EF4-FFF2-40B4-BE49-F238E27FC236}">
                <a16:creationId xmlns:a16="http://schemas.microsoft.com/office/drawing/2014/main" id="{1CFD37B6-5F70-C3B1-B8EC-26E0CF1591BE}"/>
              </a:ext>
            </a:extLst>
          </p:cNvPr>
          <p:cNvSpPr/>
          <p:nvPr/>
        </p:nvSpPr>
        <p:spPr>
          <a:xfrm>
            <a:off x="6362093" y="2083798"/>
            <a:ext cx="779280" cy="18659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07913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Endergebnis in GitHub</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9965247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748415"/>
            <a:ext cx="914400" cy="914400"/>
          </a:xfrm>
          <a:prstGeom prst="rect">
            <a:avLst/>
          </a:prstGeom>
        </p:spPr>
      </p:pic>
      <p:pic>
        <p:nvPicPr>
          <p:cNvPr id="12" name="Grafik 11" descr="Kontrollkästchen aktiviert mit einfarbiger Füllung">
            <a:extLst>
              <a:ext uri="{FF2B5EF4-FFF2-40B4-BE49-F238E27FC236}">
                <a16:creationId xmlns:a16="http://schemas.microsoft.com/office/drawing/2014/main" id="{E5D44A89-A79B-233B-3FB5-52D7977346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2510708"/>
            <a:ext cx="914400" cy="9144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Prinzip des inkrementellen Ladens verstehen. </a:t>
            </a:r>
            <a:endParaRPr lang="en-GB" sz="2800" dirty="0">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430F7814-6EBC-20A0-E064-256B2E848A45}"/>
              </a:ext>
            </a:extLst>
          </p:cNvPr>
          <p:cNvSpPr txBox="1"/>
          <p:nvPr/>
        </p:nvSpPr>
        <p:spPr>
          <a:xfrm>
            <a:off x="1602509" y="2557526"/>
            <a:ext cx="9638146" cy="954107"/>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Basierend auf einem Template, eigenen SQL-Code entwerfen, der einen inkrementellen Datenfluss umsetzt.</a:t>
            </a:r>
            <a:endParaRPr lang="en-GB" sz="2800" dirty="0">
              <a:latin typeface="Arial" panose="020B0604020202020204" pitchFamily="34" charset="0"/>
              <a:cs typeface="Arial" panose="020B0604020202020204" pitchFamily="34" charset="0"/>
            </a:endParaRPr>
          </a:p>
        </p:txBody>
      </p:sp>
      <p:pic>
        <p:nvPicPr>
          <p:cNvPr id="23" name="Grafik 22" descr="Kontrollkästchen aktiviert mit einfarbiger Füllung">
            <a:extLst>
              <a:ext uri="{FF2B5EF4-FFF2-40B4-BE49-F238E27FC236}">
                <a16:creationId xmlns:a16="http://schemas.microsoft.com/office/drawing/2014/main" id="{A0A0C9C2-1487-C3F9-46D3-E2B2B129AB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3565638"/>
            <a:ext cx="914400" cy="914400"/>
          </a:xfrm>
          <a:prstGeom prst="rect">
            <a:avLst/>
          </a:prstGeom>
        </p:spPr>
      </p:pic>
      <p:sp>
        <p:nvSpPr>
          <p:cNvPr id="24" name="Textfeld 23">
            <a:extLst>
              <a:ext uri="{FF2B5EF4-FFF2-40B4-BE49-F238E27FC236}">
                <a16:creationId xmlns:a16="http://schemas.microsoft.com/office/drawing/2014/main" id="{DF5946A1-EBDD-025A-2F36-28A525A9DEF5}"/>
              </a:ext>
            </a:extLst>
          </p:cNvPr>
          <p:cNvSpPr txBox="1"/>
          <p:nvPr/>
        </p:nvSpPr>
        <p:spPr>
          <a:xfrm>
            <a:off x="1602509" y="3624056"/>
            <a:ext cx="9638146" cy="1384995"/>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Erstellung, Einrichtung und Implementierung einer Azure Data Factory Pipeline zur Umsetzung des inkrementellen Ladens mit Hilfe des SQL-Codes.</a:t>
            </a:r>
            <a:endParaRPr lang="en-GB" sz="2800" dirty="0">
              <a:latin typeface="Arial" panose="020B0604020202020204" pitchFamily="34" charset="0"/>
              <a:cs typeface="Arial" panose="020B0604020202020204" pitchFamily="34" charset="0"/>
            </a:endParaRPr>
          </a:p>
        </p:txBody>
      </p:sp>
      <p:pic>
        <p:nvPicPr>
          <p:cNvPr id="25" name="Grafik 24" descr="Kontrollkästchen aktiviert mit einfarbiger Füllung">
            <a:extLst>
              <a:ext uri="{FF2B5EF4-FFF2-40B4-BE49-F238E27FC236}">
                <a16:creationId xmlns:a16="http://schemas.microsoft.com/office/drawing/2014/main" id="{A9F010C0-9144-037A-2A59-ECA5B3FB90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5159944"/>
            <a:ext cx="914400" cy="914400"/>
          </a:xfrm>
          <a:prstGeom prst="rect">
            <a:avLst/>
          </a:prstGeom>
        </p:spPr>
      </p:pic>
      <p:sp>
        <p:nvSpPr>
          <p:cNvPr id="26" name="Textfeld 25">
            <a:extLst>
              <a:ext uri="{FF2B5EF4-FFF2-40B4-BE49-F238E27FC236}">
                <a16:creationId xmlns:a16="http://schemas.microsoft.com/office/drawing/2014/main" id="{FFFD0031-0EDC-CEBA-D413-546671A72F19}"/>
              </a:ext>
            </a:extLst>
          </p:cNvPr>
          <p:cNvSpPr txBox="1"/>
          <p:nvPr/>
        </p:nvSpPr>
        <p:spPr>
          <a:xfrm>
            <a:off x="1602509" y="5325772"/>
            <a:ext cx="9638146"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Die Azure Data Factory mit GitHub verknüpfen.</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35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hteck 35">
            <a:extLst>
              <a:ext uri="{FF2B5EF4-FFF2-40B4-BE49-F238E27FC236}">
                <a16:creationId xmlns:a16="http://schemas.microsoft.com/office/drawing/2014/main" id="{16B98316-9D09-A9F1-D695-D14E3A804CD8}"/>
              </a:ext>
            </a:extLst>
          </p:cNvPr>
          <p:cNvSpPr/>
          <p:nvPr/>
        </p:nvSpPr>
        <p:spPr>
          <a:xfrm>
            <a:off x="2449902" y="4098195"/>
            <a:ext cx="6902570" cy="207756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3 Wiederholung inkrementelles Laden</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EA0E6E4D-85DD-7B00-9908-E96F2A547C32}"/>
              </a:ext>
            </a:extLst>
          </p:cNvPr>
          <p:cNvSpPr txBox="1"/>
          <p:nvPr/>
        </p:nvSpPr>
        <p:spPr>
          <a:xfrm>
            <a:off x="562155" y="1716656"/>
            <a:ext cx="11221528" cy="2308324"/>
          </a:xfrm>
          <a:prstGeom prst="rect">
            <a:avLst/>
          </a:prstGeom>
          <a:noFill/>
        </p:spPr>
        <p:txBody>
          <a:bodyPr wrap="square" rtlCol="0">
            <a:spAutoFit/>
          </a:bodyPr>
          <a:lstStyle/>
          <a:p>
            <a:r>
              <a:rPr lang="de-DE" dirty="0"/>
              <a:t>Beim inkrementellen Laden werden Einträge eines Quellsystems unter den folgenden Bedingungen berücksichtigt und in ein Zielsystem geschrieben oder entfernt: </a:t>
            </a:r>
          </a:p>
          <a:p>
            <a:pPr marL="742950" lvl="1" indent="-285750">
              <a:buFont typeface="Arial" panose="020B0604020202020204" pitchFamily="34" charset="0"/>
              <a:buChar char="•"/>
            </a:pPr>
            <a:r>
              <a:rPr lang="de-DE" dirty="0"/>
              <a:t>Einträge, die noch nicht in das Zielsystem geschrieben wurden und damit neu im Quellsystem dazugekommen sind (</a:t>
            </a:r>
            <a:r>
              <a:rPr lang="de-DE" b="1" dirty="0"/>
              <a:t>Neue Einträge</a:t>
            </a:r>
            <a:r>
              <a:rPr lang="de-DE" dirty="0"/>
              <a:t>).</a:t>
            </a:r>
          </a:p>
          <a:p>
            <a:pPr marL="742950" lvl="1" indent="-285750">
              <a:buFont typeface="Arial" panose="020B0604020202020204" pitchFamily="34" charset="0"/>
              <a:buChar char="•"/>
            </a:pPr>
            <a:r>
              <a:rPr lang="de-DE" dirty="0"/>
              <a:t>Einträge, die bereits im Zielsystem vorhanden sind, sich jedoch in der Vergangenheit im Quellsystem geändert haben (</a:t>
            </a:r>
            <a:r>
              <a:rPr lang="de-DE" b="1" dirty="0"/>
              <a:t>Aktualisierte Einträge</a:t>
            </a:r>
            <a:r>
              <a:rPr lang="de-DE" dirty="0"/>
              <a:t>).</a:t>
            </a:r>
          </a:p>
          <a:p>
            <a:pPr marL="742950" lvl="1" indent="-285750">
              <a:buFont typeface="Arial" panose="020B0604020202020204" pitchFamily="34" charset="0"/>
              <a:buChar char="•"/>
            </a:pPr>
            <a:r>
              <a:rPr lang="de-DE" dirty="0"/>
              <a:t>Einträge, die im Zielsystem vorhanden sind, jedoch aber nicht mehr im Quellsystem vorhanden sind und somit dort gelöscht wurden (</a:t>
            </a:r>
            <a:r>
              <a:rPr lang="de-DE" b="1" dirty="0"/>
              <a:t>Gelöschte Einträge</a:t>
            </a:r>
            <a:r>
              <a:rPr lang="de-DE" dirty="0"/>
              <a:t>). </a:t>
            </a:r>
            <a:endParaRPr lang="en-GB" b="1" dirty="0">
              <a:solidFill>
                <a:srgbClr val="FF0000"/>
              </a:solidFill>
            </a:endParaRPr>
          </a:p>
        </p:txBody>
      </p:sp>
      <p:pic>
        <p:nvPicPr>
          <p:cNvPr id="22" name="Grafik 21" descr="Datenbank mit einfarbiger Füllung">
            <a:extLst>
              <a:ext uri="{FF2B5EF4-FFF2-40B4-BE49-F238E27FC236}">
                <a16:creationId xmlns:a16="http://schemas.microsoft.com/office/drawing/2014/main" id="{9026B246-BA1B-4CEF-0F37-C0BB0289F3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93812" y="4419386"/>
            <a:ext cx="914400" cy="914400"/>
          </a:xfrm>
          <a:prstGeom prst="rect">
            <a:avLst/>
          </a:prstGeom>
        </p:spPr>
      </p:pic>
      <p:pic>
        <p:nvPicPr>
          <p:cNvPr id="24" name="Grafik 23" descr="Klemmbrett teilweise angekreuzt mit einfarbiger Füllung">
            <a:extLst>
              <a:ext uri="{FF2B5EF4-FFF2-40B4-BE49-F238E27FC236}">
                <a16:creationId xmlns:a16="http://schemas.microsoft.com/office/drawing/2014/main" id="{CBDA6739-DEBA-30D8-90E9-28899590BA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6157" y="4419386"/>
            <a:ext cx="914400" cy="914400"/>
          </a:xfrm>
          <a:prstGeom prst="rect">
            <a:avLst/>
          </a:prstGeom>
        </p:spPr>
      </p:pic>
      <p:pic>
        <p:nvPicPr>
          <p:cNvPr id="26" name="Grafik 25" descr="Server mit einfarbiger Füllung">
            <a:extLst>
              <a:ext uri="{FF2B5EF4-FFF2-40B4-BE49-F238E27FC236}">
                <a16:creationId xmlns:a16="http://schemas.microsoft.com/office/drawing/2014/main" id="{F2A52977-6547-3A8C-2FDD-4C3F7AED69E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44638" y="4466831"/>
            <a:ext cx="914400" cy="914400"/>
          </a:xfrm>
          <a:prstGeom prst="rect">
            <a:avLst/>
          </a:prstGeom>
        </p:spPr>
      </p:pic>
      <p:sp>
        <p:nvSpPr>
          <p:cNvPr id="27" name="Multiplikationszeichen 26">
            <a:extLst>
              <a:ext uri="{FF2B5EF4-FFF2-40B4-BE49-F238E27FC236}">
                <a16:creationId xmlns:a16="http://schemas.microsoft.com/office/drawing/2014/main" id="{1C684EB8-B4F4-8FF7-3A20-0809C9D3B816}"/>
              </a:ext>
            </a:extLst>
          </p:cNvPr>
          <p:cNvSpPr/>
          <p:nvPr/>
        </p:nvSpPr>
        <p:spPr>
          <a:xfrm>
            <a:off x="5447603" y="5669741"/>
            <a:ext cx="693707" cy="506017"/>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8" name="Textfeld 27">
            <a:extLst>
              <a:ext uri="{FF2B5EF4-FFF2-40B4-BE49-F238E27FC236}">
                <a16:creationId xmlns:a16="http://schemas.microsoft.com/office/drawing/2014/main" id="{39148778-809D-7D64-1FE6-DAAFEE4E0BCD}"/>
              </a:ext>
            </a:extLst>
          </p:cNvPr>
          <p:cNvSpPr txBox="1"/>
          <p:nvPr/>
        </p:nvSpPr>
        <p:spPr>
          <a:xfrm>
            <a:off x="7756585" y="4098195"/>
            <a:ext cx="1388853" cy="369332"/>
          </a:xfrm>
          <a:prstGeom prst="rect">
            <a:avLst/>
          </a:prstGeom>
          <a:noFill/>
        </p:spPr>
        <p:txBody>
          <a:bodyPr wrap="square" rtlCol="0">
            <a:spAutoFit/>
          </a:bodyPr>
          <a:lstStyle/>
          <a:p>
            <a:r>
              <a:rPr lang="de-DE" b="1" dirty="0"/>
              <a:t>Zielsystem</a:t>
            </a:r>
            <a:endParaRPr lang="en-GB" b="1" dirty="0"/>
          </a:p>
        </p:txBody>
      </p:sp>
      <p:sp>
        <p:nvSpPr>
          <p:cNvPr id="29" name="Textfeld 28">
            <a:extLst>
              <a:ext uri="{FF2B5EF4-FFF2-40B4-BE49-F238E27FC236}">
                <a16:creationId xmlns:a16="http://schemas.microsoft.com/office/drawing/2014/main" id="{26BE7C1A-4E3E-7A35-479A-CEE3241BDB2E}"/>
              </a:ext>
            </a:extLst>
          </p:cNvPr>
          <p:cNvSpPr txBox="1"/>
          <p:nvPr/>
        </p:nvSpPr>
        <p:spPr>
          <a:xfrm>
            <a:off x="4346995" y="4144945"/>
            <a:ext cx="3460630" cy="369332"/>
          </a:xfrm>
          <a:prstGeom prst="rect">
            <a:avLst/>
          </a:prstGeom>
          <a:noFill/>
        </p:spPr>
        <p:txBody>
          <a:bodyPr wrap="square" rtlCol="0">
            <a:spAutoFit/>
          </a:bodyPr>
          <a:lstStyle/>
          <a:p>
            <a:r>
              <a:rPr lang="de-DE" b="1" dirty="0"/>
              <a:t>Bedingungsüberprüfung</a:t>
            </a:r>
            <a:endParaRPr lang="en-GB" b="1" dirty="0"/>
          </a:p>
        </p:txBody>
      </p:sp>
      <p:sp>
        <p:nvSpPr>
          <p:cNvPr id="30" name="Textfeld 29">
            <a:extLst>
              <a:ext uri="{FF2B5EF4-FFF2-40B4-BE49-F238E27FC236}">
                <a16:creationId xmlns:a16="http://schemas.microsoft.com/office/drawing/2014/main" id="{F1948D9C-0D5D-12E6-C598-6BE84276E0C0}"/>
              </a:ext>
            </a:extLst>
          </p:cNvPr>
          <p:cNvSpPr txBox="1"/>
          <p:nvPr/>
        </p:nvSpPr>
        <p:spPr>
          <a:xfrm>
            <a:off x="2552700" y="4144945"/>
            <a:ext cx="1656991" cy="369332"/>
          </a:xfrm>
          <a:prstGeom prst="rect">
            <a:avLst/>
          </a:prstGeom>
          <a:noFill/>
        </p:spPr>
        <p:txBody>
          <a:bodyPr wrap="square" rtlCol="0">
            <a:spAutoFit/>
          </a:bodyPr>
          <a:lstStyle/>
          <a:p>
            <a:r>
              <a:rPr lang="de-DE" b="1" dirty="0"/>
              <a:t>Quellsystem</a:t>
            </a:r>
            <a:endParaRPr lang="en-GB" b="1" dirty="0"/>
          </a:p>
        </p:txBody>
      </p:sp>
      <p:sp>
        <p:nvSpPr>
          <p:cNvPr id="31" name="Pfeil: nach rechts 30">
            <a:extLst>
              <a:ext uri="{FF2B5EF4-FFF2-40B4-BE49-F238E27FC236}">
                <a16:creationId xmlns:a16="http://schemas.microsoft.com/office/drawing/2014/main" id="{A5F4AE4F-070B-A433-FA7E-A6999D4BB49C}"/>
              </a:ext>
            </a:extLst>
          </p:cNvPr>
          <p:cNvSpPr/>
          <p:nvPr/>
        </p:nvSpPr>
        <p:spPr>
          <a:xfrm>
            <a:off x="3592903" y="4876586"/>
            <a:ext cx="1809390" cy="178493"/>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Pfeil: nach rechts 31">
            <a:extLst>
              <a:ext uri="{FF2B5EF4-FFF2-40B4-BE49-F238E27FC236}">
                <a16:creationId xmlns:a16="http://schemas.microsoft.com/office/drawing/2014/main" id="{7582C320-C74E-A003-5E20-5D57683FBFE7}"/>
              </a:ext>
            </a:extLst>
          </p:cNvPr>
          <p:cNvSpPr/>
          <p:nvPr/>
        </p:nvSpPr>
        <p:spPr>
          <a:xfrm>
            <a:off x="6176513" y="4874809"/>
            <a:ext cx="1976887" cy="180270"/>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Pfeil: nach rechts 32">
            <a:extLst>
              <a:ext uri="{FF2B5EF4-FFF2-40B4-BE49-F238E27FC236}">
                <a16:creationId xmlns:a16="http://schemas.microsoft.com/office/drawing/2014/main" id="{E81BC6A3-9323-188E-1B25-C12FD9B21399}"/>
              </a:ext>
            </a:extLst>
          </p:cNvPr>
          <p:cNvSpPr/>
          <p:nvPr/>
        </p:nvSpPr>
        <p:spPr>
          <a:xfrm rot="5400000">
            <a:off x="5542576" y="5466715"/>
            <a:ext cx="503760" cy="194772"/>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feld 33">
            <a:extLst>
              <a:ext uri="{FF2B5EF4-FFF2-40B4-BE49-F238E27FC236}">
                <a16:creationId xmlns:a16="http://schemas.microsoft.com/office/drawing/2014/main" id="{72B85A84-E323-8D2D-2C8B-0C3712100702}"/>
              </a:ext>
            </a:extLst>
          </p:cNvPr>
          <p:cNvSpPr txBox="1"/>
          <p:nvPr/>
        </p:nvSpPr>
        <p:spPr>
          <a:xfrm>
            <a:off x="6096000" y="4540314"/>
            <a:ext cx="3460630" cy="369332"/>
          </a:xfrm>
          <a:prstGeom prst="rect">
            <a:avLst/>
          </a:prstGeom>
          <a:noFill/>
        </p:spPr>
        <p:txBody>
          <a:bodyPr wrap="square" rtlCol="0">
            <a:spAutoFit/>
          </a:bodyPr>
          <a:lstStyle/>
          <a:p>
            <a:r>
              <a:rPr lang="de-DE" b="1" dirty="0"/>
              <a:t>Bedingung erfüllt</a:t>
            </a:r>
            <a:endParaRPr lang="en-GB" b="1" dirty="0"/>
          </a:p>
        </p:txBody>
      </p:sp>
      <p:sp>
        <p:nvSpPr>
          <p:cNvPr id="35" name="Textfeld 34">
            <a:extLst>
              <a:ext uri="{FF2B5EF4-FFF2-40B4-BE49-F238E27FC236}">
                <a16:creationId xmlns:a16="http://schemas.microsoft.com/office/drawing/2014/main" id="{B34E5227-A000-9707-BBF5-13C0FFA0A3B2}"/>
              </a:ext>
            </a:extLst>
          </p:cNvPr>
          <p:cNvSpPr txBox="1"/>
          <p:nvPr/>
        </p:nvSpPr>
        <p:spPr>
          <a:xfrm>
            <a:off x="5891842" y="5304672"/>
            <a:ext cx="3460630" cy="369332"/>
          </a:xfrm>
          <a:prstGeom prst="rect">
            <a:avLst/>
          </a:prstGeom>
          <a:noFill/>
        </p:spPr>
        <p:txBody>
          <a:bodyPr wrap="square" rtlCol="0">
            <a:spAutoFit/>
          </a:bodyPr>
          <a:lstStyle/>
          <a:p>
            <a:r>
              <a:rPr lang="de-DE" b="1" dirty="0"/>
              <a:t>Bedingung nicht erfüllt</a:t>
            </a:r>
            <a:endParaRPr lang="en-GB" b="1" dirty="0"/>
          </a:p>
        </p:txBody>
      </p:sp>
      <p:sp>
        <p:nvSpPr>
          <p:cNvPr id="9" name="Textfeld 8">
            <a:extLst>
              <a:ext uri="{FF2B5EF4-FFF2-40B4-BE49-F238E27FC236}">
                <a16:creationId xmlns:a16="http://schemas.microsoft.com/office/drawing/2014/main" id="{C7782DC0-4925-68B7-62E2-A29DFB9B3350}"/>
              </a:ext>
            </a:extLst>
          </p:cNvPr>
          <p:cNvSpPr txBox="1"/>
          <p:nvPr/>
        </p:nvSpPr>
        <p:spPr>
          <a:xfrm>
            <a:off x="6016576" y="5754849"/>
            <a:ext cx="3460630" cy="369332"/>
          </a:xfrm>
          <a:prstGeom prst="rect">
            <a:avLst/>
          </a:prstGeom>
          <a:noFill/>
        </p:spPr>
        <p:txBody>
          <a:bodyPr wrap="square" rtlCol="0">
            <a:spAutoFit/>
          </a:bodyPr>
          <a:lstStyle/>
          <a:p>
            <a:r>
              <a:rPr lang="de-DE" b="1" dirty="0"/>
              <a:t>Eintrag wird nicht beachtet</a:t>
            </a:r>
            <a:endParaRPr lang="en-GB" b="1" dirty="0"/>
          </a:p>
        </p:txBody>
      </p:sp>
      <p:sp>
        <p:nvSpPr>
          <p:cNvPr id="10" name="Textfeld 9">
            <a:extLst>
              <a:ext uri="{FF2B5EF4-FFF2-40B4-BE49-F238E27FC236}">
                <a16:creationId xmlns:a16="http://schemas.microsoft.com/office/drawing/2014/main" id="{7283A41E-904A-7314-5A06-A5582B6B4F0D}"/>
              </a:ext>
            </a:extLst>
          </p:cNvPr>
          <p:cNvSpPr txBox="1"/>
          <p:nvPr/>
        </p:nvSpPr>
        <p:spPr>
          <a:xfrm>
            <a:off x="3885523" y="5014089"/>
            <a:ext cx="1161691" cy="307777"/>
          </a:xfrm>
          <a:prstGeom prst="rect">
            <a:avLst/>
          </a:prstGeom>
          <a:noFill/>
        </p:spPr>
        <p:txBody>
          <a:bodyPr wrap="square" rtlCol="0">
            <a:spAutoFit/>
          </a:bodyPr>
          <a:lstStyle/>
          <a:p>
            <a:r>
              <a:rPr lang="de-DE" sz="1400" b="1" dirty="0"/>
              <a:t>Extrahieren</a:t>
            </a:r>
            <a:endParaRPr lang="en-GB" sz="1400" b="1" dirty="0"/>
          </a:p>
        </p:txBody>
      </p:sp>
      <p:sp>
        <p:nvSpPr>
          <p:cNvPr id="11" name="Textfeld 10">
            <a:extLst>
              <a:ext uri="{FF2B5EF4-FFF2-40B4-BE49-F238E27FC236}">
                <a16:creationId xmlns:a16="http://schemas.microsoft.com/office/drawing/2014/main" id="{26BFA77D-BE85-FB2F-7819-4E08127B6840}"/>
              </a:ext>
            </a:extLst>
          </p:cNvPr>
          <p:cNvSpPr txBox="1"/>
          <p:nvPr/>
        </p:nvSpPr>
        <p:spPr>
          <a:xfrm>
            <a:off x="6766704" y="5014088"/>
            <a:ext cx="757687" cy="307777"/>
          </a:xfrm>
          <a:prstGeom prst="rect">
            <a:avLst/>
          </a:prstGeom>
          <a:noFill/>
        </p:spPr>
        <p:txBody>
          <a:bodyPr wrap="square" rtlCol="0">
            <a:spAutoFit/>
          </a:bodyPr>
          <a:lstStyle/>
          <a:p>
            <a:r>
              <a:rPr lang="de-DE" sz="1400" b="1" dirty="0"/>
              <a:t>Laden</a:t>
            </a:r>
            <a:endParaRPr lang="en-GB" sz="1400" b="1" dirty="0"/>
          </a:p>
        </p:txBody>
      </p:sp>
      <p:sp>
        <p:nvSpPr>
          <p:cNvPr id="12" name="Textfeld 11">
            <a:extLst>
              <a:ext uri="{FF2B5EF4-FFF2-40B4-BE49-F238E27FC236}">
                <a16:creationId xmlns:a16="http://schemas.microsoft.com/office/drawing/2014/main" id="{3E8C4722-9EC7-EE7E-0B5B-A637F8301BAA}"/>
              </a:ext>
            </a:extLst>
          </p:cNvPr>
          <p:cNvSpPr txBox="1"/>
          <p:nvPr/>
        </p:nvSpPr>
        <p:spPr>
          <a:xfrm>
            <a:off x="198407" y="4924031"/>
            <a:ext cx="1892780" cy="1015663"/>
          </a:xfrm>
          <a:prstGeom prst="rect">
            <a:avLst/>
          </a:prstGeom>
          <a:noFill/>
        </p:spPr>
        <p:txBody>
          <a:bodyPr wrap="square" rtlCol="0">
            <a:spAutoFit/>
          </a:bodyPr>
          <a:lstStyle/>
          <a:p>
            <a:r>
              <a:rPr lang="de-DE" sz="1200" dirty="0"/>
              <a:t>Mehr Informationen dazu können Sie hier finden: </a:t>
            </a:r>
            <a:r>
              <a:rPr lang="de-DE" sz="1200" dirty="0">
                <a:hlinkClick r:id="rId8"/>
              </a:rPr>
              <a:t>https://hevodata.com/learn/etl-incremental/</a:t>
            </a:r>
            <a:r>
              <a:rPr lang="de-DE" sz="1200" dirty="0"/>
              <a:t> (zuletzt geprüft am 07.08.2023)</a:t>
            </a:r>
            <a:endParaRPr lang="en-GB" sz="1200" dirty="0"/>
          </a:p>
        </p:txBody>
      </p:sp>
    </p:spTree>
    <p:extLst>
      <p:ext uri="{BB962C8B-B14F-4D97-AF65-F5344CB8AC3E}">
        <p14:creationId xmlns:p14="http://schemas.microsoft.com/office/powerpoint/2010/main" val="2059120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Lernziele</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Grafik 10" descr="Kontrollkästchen aktiviert mit einfarbiger Füllung">
            <a:extLst>
              <a:ext uri="{FF2B5EF4-FFF2-40B4-BE49-F238E27FC236}">
                <a16:creationId xmlns:a16="http://schemas.microsoft.com/office/drawing/2014/main" id="{60BDD10F-9D3A-F0C1-4271-D1ECC2C8DF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109" y="1748415"/>
            <a:ext cx="914400" cy="914400"/>
          </a:xfrm>
          <a:prstGeom prst="rect">
            <a:avLst/>
          </a:prstGeom>
        </p:spPr>
      </p:pic>
      <p:pic>
        <p:nvPicPr>
          <p:cNvPr id="12" name="Grafik 11" descr="Kontrollkästchen aktiviert mit einfarbiger Füllung">
            <a:extLst>
              <a:ext uri="{FF2B5EF4-FFF2-40B4-BE49-F238E27FC236}">
                <a16:creationId xmlns:a16="http://schemas.microsoft.com/office/drawing/2014/main" id="{E5D44A89-A79B-233B-3FB5-52D7977346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2510708"/>
            <a:ext cx="914400" cy="914400"/>
          </a:xfrm>
          <a:prstGeom prst="rect">
            <a:avLst/>
          </a:prstGeom>
        </p:spPr>
      </p:pic>
      <p:sp>
        <p:nvSpPr>
          <p:cNvPr id="14" name="Textfeld 13">
            <a:extLst>
              <a:ext uri="{FF2B5EF4-FFF2-40B4-BE49-F238E27FC236}">
                <a16:creationId xmlns:a16="http://schemas.microsoft.com/office/drawing/2014/main" id="{61C5BF67-9311-46B5-3EC1-E86853F9F186}"/>
              </a:ext>
            </a:extLst>
          </p:cNvPr>
          <p:cNvSpPr txBox="1"/>
          <p:nvPr/>
        </p:nvSpPr>
        <p:spPr>
          <a:xfrm>
            <a:off x="1602509" y="1944005"/>
            <a:ext cx="9051114"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Prinzip des inkrementellen Ladens verstehen. </a:t>
            </a:r>
            <a:endParaRPr lang="en-GB" sz="2800" dirty="0">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430F7814-6EBC-20A0-E064-256B2E848A45}"/>
              </a:ext>
            </a:extLst>
          </p:cNvPr>
          <p:cNvSpPr txBox="1"/>
          <p:nvPr/>
        </p:nvSpPr>
        <p:spPr>
          <a:xfrm>
            <a:off x="1602509" y="2557526"/>
            <a:ext cx="9638146" cy="954107"/>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Basierend auf einem Template, eigenen SQL-Code entwerfen, der einen inkrementellen Datenfluss umsetzt.</a:t>
            </a:r>
            <a:endParaRPr lang="en-GB" sz="2800" dirty="0">
              <a:latin typeface="Arial" panose="020B0604020202020204" pitchFamily="34" charset="0"/>
              <a:cs typeface="Arial" panose="020B0604020202020204" pitchFamily="34" charset="0"/>
            </a:endParaRPr>
          </a:p>
        </p:txBody>
      </p:sp>
      <p:pic>
        <p:nvPicPr>
          <p:cNvPr id="23" name="Grafik 22" descr="Kontrollkästchen aktiviert mit einfarbiger Füllung">
            <a:extLst>
              <a:ext uri="{FF2B5EF4-FFF2-40B4-BE49-F238E27FC236}">
                <a16:creationId xmlns:a16="http://schemas.microsoft.com/office/drawing/2014/main" id="{A0A0C9C2-1487-C3F9-46D3-E2B2B129AB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3565638"/>
            <a:ext cx="914400" cy="914400"/>
          </a:xfrm>
          <a:prstGeom prst="rect">
            <a:avLst/>
          </a:prstGeom>
        </p:spPr>
      </p:pic>
      <p:sp>
        <p:nvSpPr>
          <p:cNvPr id="24" name="Textfeld 23">
            <a:extLst>
              <a:ext uri="{FF2B5EF4-FFF2-40B4-BE49-F238E27FC236}">
                <a16:creationId xmlns:a16="http://schemas.microsoft.com/office/drawing/2014/main" id="{DF5946A1-EBDD-025A-2F36-28A525A9DEF5}"/>
              </a:ext>
            </a:extLst>
          </p:cNvPr>
          <p:cNvSpPr txBox="1"/>
          <p:nvPr/>
        </p:nvSpPr>
        <p:spPr>
          <a:xfrm>
            <a:off x="1602509" y="3624056"/>
            <a:ext cx="9638146" cy="1384995"/>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Erstellung, Einrichtung und Implementierung einer Azure Data Factory Pipeline zur Umsetzung des inkrementellen Ladens mit Hilfe des SQL-Codes.</a:t>
            </a:r>
            <a:endParaRPr lang="en-GB" sz="2800" dirty="0">
              <a:latin typeface="Arial" panose="020B0604020202020204" pitchFamily="34" charset="0"/>
              <a:cs typeface="Arial" panose="020B0604020202020204" pitchFamily="34" charset="0"/>
            </a:endParaRPr>
          </a:p>
        </p:txBody>
      </p:sp>
      <p:pic>
        <p:nvPicPr>
          <p:cNvPr id="25" name="Grafik 24" descr="Kontrollkästchen aktiviert mit einfarbiger Füllung">
            <a:extLst>
              <a:ext uri="{FF2B5EF4-FFF2-40B4-BE49-F238E27FC236}">
                <a16:creationId xmlns:a16="http://schemas.microsoft.com/office/drawing/2014/main" id="{A9F010C0-9144-037A-2A59-ECA5B3FB90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109" y="5159944"/>
            <a:ext cx="914400" cy="914400"/>
          </a:xfrm>
          <a:prstGeom prst="rect">
            <a:avLst/>
          </a:prstGeom>
        </p:spPr>
      </p:pic>
      <p:sp>
        <p:nvSpPr>
          <p:cNvPr id="26" name="Textfeld 25">
            <a:extLst>
              <a:ext uri="{FF2B5EF4-FFF2-40B4-BE49-F238E27FC236}">
                <a16:creationId xmlns:a16="http://schemas.microsoft.com/office/drawing/2014/main" id="{FFFD0031-0EDC-CEBA-D413-546671A72F19}"/>
              </a:ext>
            </a:extLst>
          </p:cNvPr>
          <p:cNvSpPr txBox="1"/>
          <p:nvPr/>
        </p:nvSpPr>
        <p:spPr>
          <a:xfrm>
            <a:off x="1602509" y="5325772"/>
            <a:ext cx="9638146" cy="523220"/>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Die Azure Data Factory mit GitHub verknüpfen.</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6203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4.1 Erstellen und Beladen eines Azure Blob Containers</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CEED2AF3-5BBB-1C4D-67E3-A43E3AE7C046}"/>
              </a:ext>
            </a:extLst>
          </p:cNvPr>
          <p:cNvSpPr txBox="1"/>
          <p:nvPr/>
        </p:nvSpPr>
        <p:spPr>
          <a:xfrm>
            <a:off x="562155" y="1755697"/>
            <a:ext cx="11221528" cy="1200329"/>
          </a:xfrm>
          <a:prstGeom prst="rect">
            <a:avLst/>
          </a:prstGeom>
          <a:noFill/>
        </p:spPr>
        <p:txBody>
          <a:bodyPr wrap="square" rtlCol="0">
            <a:spAutoFit/>
          </a:bodyPr>
          <a:lstStyle/>
          <a:p>
            <a:r>
              <a:rPr lang="de-DE" dirty="0"/>
              <a:t>Um einen inkrementellen Ladeprozess zu implementieren werden Daten benötigt. Dafür werden zwei CSV- Dateien aus dem Ordner </a:t>
            </a:r>
            <a:r>
              <a:rPr lang="de-DE" b="1" dirty="0" err="1"/>
              <a:t>ChinookDatabase</a:t>
            </a:r>
            <a:r>
              <a:rPr lang="de-DE" b="1" dirty="0"/>
              <a:t> </a:t>
            </a:r>
            <a:r>
              <a:rPr lang="de-DE" dirty="0"/>
              <a:t>(siehe Übung 0) in einem Azure Blob Container abgespeichert. Es handelt sich bei den CSV-Dateien um </a:t>
            </a:r>
            <a:r>
              <a:rPr lang="de-DE" b="1" dirty="0"/>
              <a:t>Customer.csv </a:t>
            </a:r>
            <a:r>
              <a:rPr lang="de-DE" dirty="0"/>
              <a:t>und </a:t>
            </a:r>
            <a:r>
              <a:rPr lang="de-DE" b="1" dirty="0"/>
              <a:t>Customer_New.csv. </a:t>
            </a:r>
            <a:r>
              <a:rPr lang="de-DE" dirty="0"/>
              <a:t>Der Blob Container hat den Zweck die Daten für die Azure Data Factory Pipeline bereitzustellen. </a:t>
            </a:r>
            <a:endParaRPr lang="en-GB" b="1" dirty="0"/>
          </a:p>
        </p:txBody>
      </p:sp>
      <p:pic>
        <p:nvPicPr>
          <p:cNvPr id="10" name="Grafik 9">
            <a:extLst>
              <a:ext uri="{FF2B5EF4-FFF2-40B4-BE49-F238E27FC236}">
                <a16:creationId xmlns:a16="http://schemas.microsoft.com/office/drawing/2014/main" id="{5B70D57F-ADFB-6DCA-F80B-5C102A2EC444}"/>
              </a:ext>
            </a:extLst>
          </p:cNvPr>
          <p:cNvPicPr>
            <a:picLocks noChangeAspect="1"/>
          </p:cNvPicPr>
          <p:nvPr/>
        </p:nvPicPr>
        <p:blipFill>
          <a:blip r:embed="rId2"/>
          <a:stretch>
            <a:fillRect/>
          </a:stretch>
        </p:blipFill>
        <p:spPr>
          <a:xfrm>
            <a:off x="2209800" y="3214313"/>
            <a:ext cx="6982799" cy="2067213"/>
          </a:xfrm>
          <a:prstGeom prst="rect">
            <a:avLst/>
          </a:prstGeom>
        </p:spPr>
      </p:pic>
      <p:sp>
        <p:nvSpPr>
          <p:cNvPr id="11" name="Rechteck 10">
            <a:extLst>
              <a:ext uri="{FF2B5EF4-FFF2-40B4-BE49-F238E27FC236}">
                <a16:creationId xmlns:a16="http://schemas.microsoft.com/office/drawing/2014/main" id="{29F8E651-1177-CBF9-A03A-4ABB8FFBB2DE}"/>
              </a:ext>
            </a:extLst>
          </p:cNvPr>
          <p:cNvSpPr/>
          <p:nvPr/>
        </p:nvSpPr>
        <p:spPr>
          <a:xfrm>
            <a:off x="2550827" y="4518977"/>
            <a:ext cx="6498282" cy="65687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95E94C0D-BEF9-045B-2C7B-68C8B4019F8E}"/>
              </a:ext>
            </a:extLst>
          </p:cNvPr>
          <p:cNvSpPr/>
          <p:nvPr/>
        </p:nvSpPr>
        <p:spPr>
          <a:xfrm>
            <a:off x="2209800" y="3231829"/>
            <a:ext cx="2076091" cy="32843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897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4.1 Erstellen und Beladen eines Azure Blob Containers</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3" name="Textfeld 2">
            <a:extLst>
              <a:ext uri="{FF2B5EF4-FFF2-40B4-BE49-F238E27FC236}">
                <a16:creationId xmlns:a16="http://schemas.microsoft.com/office/drawing/2014/main" id="{19A47F99-7534-4ACF-C34A-1DFAD2ABE274}"/>
              </a:ext>
            </a:extLst>
          </p:cNvPr>
          <p:cNvSpPr txBox="1"/>
          <p:nvPr/>
        </p:nvSpPr>
        <p:spPr>
          <a:xfrm>
            <a:off x="325647" y="1736821"/>
            <a:ext cx="3768305" cy="2862322"/>
          </a:xfrm>
          <a:prstGeom prst="rect">
            <a:avLst/>
          </a:prstGeom>
          <a:noFill/>
        </p:spPr>
        <p:txBody>
          <a:bodyPr wrap="square" rtlCol="0">
            <a:spAutoFit/>
          </a:bodyPr>
          <a:lstStyle/>
          <a:p>
            <a:r>
              <a:rPr lang="de-DE" dirty="0"/>
              <a:t>Zur Umsetzung dieser Aufgabe befolgen Sie folgenden Schritte:</a:t>
            </a:r>
          </a:p>
          <a:p>
            <a:pPr marL="800100" lvl="1" indent="-342900">
              <a:buFont typeface="+mj-lt"/>
              <a:buAutoNum type="arabicPeriod"/>
            </a:pPr>
            <a:r>
              <a:rPr lang="de-DE" dirty="0"/>
              <a:t>Melden Sie sich unter </a:t>
            </a:r>
            <a:r>
              <a:rPr lang="de-DE" dirty="0">
                <a:hlinkClick r:id="rId2"/>
              </a:rPr>
              <a:t>https://portal.azure.com/</a:t>
            </a:r>
            <a:r>
              <a:rPr lang="de-DE" dirty="0"/>
              <a:t>  mit ihren Zugangsdaten an.</a:t>
            </a:r>
          </a:p>
          <a:p>
            <a:pPr marL="800100" lvl="1" indent="-342900">
              <a:buFont typeface="+mj-lt"/>
              <a:buAutoNum type="arabicPeriod"/>
            </a:pPr>
            <a:r>
              <a:rPr lang="de-DE" dirty="0"/>
              <a:t>Geben Sie in die Suchzeile </a:t>
            </a:r>
            <a:r>
              <a:rPr lang="de-DE" b="1" dirty="0"/>
              <a:t>Speicherkonten</a:t>
            </a:r>
            <a:r>
              <a:rPr lang="de-DE" dirty="0"/>
              <a:t> ein und klicken Sie auf das markierte Symbol.</a:t>
            </a:r>
          </a:p>
          <a:p>
            <a:pPr marL="800100" lvl="1" indent="-342900">
              <a:buFont typeface="+mj-lt"/>
              <a:buAutoNum type="arabicPeriod"/>
            </a:pPr>
            <a:r>
              <a:rPr lang="de-DE" dirty="0"/>
              <a:t>Drücken Sie auf </a:t>
            </a:r>
            <a:r>
              <a:rPr lang="de-DE" b="1" dirty="0"/>
              <a:t>Erstellen.</a:t>
            </a:r>
            <a:r>
              <a:rPr lang="de-DE" dirty="0"/>
              <a:t>  </a:t>
            </a:r>
            <a:endParaRPr lang="en-GB" dirty="0"/>
          </a:p>
        </p:txBody>
      </p:sp>
      <p:pic>
        <p:nvPicPr>
          <p:cNvPr id="10" name="Grafik 9">
            <a:extLst>
              <a:ext uri="{FF2B5EF4-FFF2-40B4-BE49-F238E27FC236}">
                <a16:creationId xmlns:a16="http://schemas.microsoft.com/office/drawing/2014/main" id="{2322A614-EBD2-0381-0A50-F7581FB59563}"/>
              </a:ext>
            </a:extLst>
          </p:cNvPr>
          <p:cNvPicPr>
            <a:picLocks noChangeAspect="1"/>
          </p:cNvPicPr>
          <p:nvPr/>
        </p:nvPicPr>
        <p:blipFill>
          <a:blip r:embed="rId3"/>
          <a:stretch>
            <a:fillRect/>
          </a:stretch>
        </p:blipFill>
        <p:spPr>
          <a:xfrm>
            <a:off x="7787067" y="1802606"/>
            <a:ext cx="2276793" cy="1924319"/>
          </a:xfrm>
          <a:prstGeom prst="rect">
            <a:avLst/>
          </a:prstGeom>
        </p:spPr>
      </p:pic>
      <p:pic>
        <p:nvPicPr>
          <p:cNvPr id="12" name="Grafik 11">
            <a:extLst>
              <a:ext uri="{FF2B5EF4-FFF2-40B4-BE49-F238E27FC236}">
                <a16:creationId xmlns:a16="http://schemas.microsoft.com/office/drawing/2014/main" id="{C431BCCC-4B83-2128-E92E-90F44570D50E}"/>
              </a:ext>
            </a:extLst>
          </p:cNvPr>
          <p:cNvPicPr>
            <a:picLocks noChangeAspect="1"/>
          </p:cNvPicPr>
          <p:nvPr/>
        </p:nvPicPr>
        <p:blipFill>
          <a:blip r:embed="rId4"/>
          <a:stretch>
            <a:fillRect/>
          </a:stretch>
        </p:blipFill>
        <p:spPr>
          <a:xfrm>
            <a:off x="7825173" y="3938156"/>
            <a:ext cx="2238687" cy="1390844"/>
          </a:xfrm>
          <a:prstGeom prst="rect">
            <a:avLst/>
          </a:prstGeom>
        </p:spPr>
      </p:pic>
      <p:sp>
        <p:nvSpPr>
          <p:cNvPr id="13" name="Rechteck 12">
            <a:extLst>
              <a:ext uri="{FF2B5EF4-FFF2-40B4-BE49-F238E27FC236}">
                <a16:creationId xmlns:a16="http://schemas.microsoft.com/office/drawing/2014/main" id="{E63F6D08-894C-0080-8DAC-7C01A69C944E}"/>
              </a:ext>
            </a:extLst>
          </p:cNvPr>
          <p:cNvSpPr/>
          <p:nvPr/>
        </p:nvSpPr>
        <p:spPr>
          <a:xfrm>
            <a:off x="10218708" y="2665254"/>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2</a:t>
            </a:r>
            <a:endParaRPr lang="en-GB" b="1" dirty="0">
              <a:solidFill>
                <a:schemeClr val="tx1"/>
              </a:solidFill>
            </a:endParaRPr>
          </a:p>
        </p:txBody>
      </p:sp>
      <p:sp>
        <p:nvSpPr>
          <p:cNvPr id="14" name="Rechteck 13">
            <a:extLst>
              <a:ext uri="{FF2B5EF4-FFF2-40B4-BE49-F238E27FC236}">
                <a16:creationId xmlns:a16="http://schemas.microsoft.com/office/drawing/2014/main" id="{DC782689-D251-209B-5AE3-2FB89C21EFAD}"/>
              </a:ext>
            </a:extLst>
          </p:cNvPr>
          <p:cNvSpPr/>
          <p:nvPr/>
        </p:nvSpPr>
        <p:spPr>
          <a:xfrm>
            <a:off x="10218708" y="4422149"/>
            <a:ext cx="379562" cy="3539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de-DE" b="1" dirty="0">
                <a:solidFill>
                  <a:schemeClr val="tx1"/>
                </a:solidFill>
              </a:rPr>
              <a:t>3</a:t>
            </a:r>
            <a:endParaRPr lang="en-GB" b="1" dirty="0">
              <a:solidFill>
                <a:schemeClr val="tx1"/>
              </a:solidFill>
            </a:endParaRPr>
          </a:p>
        </p:txBody>
      </p:sp>
      <p:sp>
        <p:nvSpPr>
          <p:cNvPr id="15" name="Rechteck 14">
            <a:extLst>
              <a:ext uri="{FF2B5EF4-FFF2-40B4-BE49-F238E27FC236}">
                <a16:creationId xmlns:a16="http://schemas.microsoft.com/office/drawing/2014/main" id="{6911691A-3556-B81E-4AAB-AC9989DC784E}"/>
              </a:ext>
            </a:extLst>
          </p:cNvPr>
          <p:cNvSpPr/>
          <p:nvPr/>
        </p:nvSpPr>
        <p:spPr>
          <a:xfrm>
            <a:off x="7901796" y="3021286"/>
            <a:ext cx="1224951" cy="7056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a:extLst>
              <a:ext uri="{FF2B5EF4-FFF2-40B4-BE49-F238E27FC236}">
                <a16:creationId xmlns:a16="http://schemas.microsoft.com/office/drawing/2014/main" id="{E98CDE26-2B0E-6CD2-3F1B-2F2A0C13FAF8}"/>
              </a:ext>
            </a:extLst>
          </p:cNvPr>
          <p:cNvSpPr/>
          <p:nvPr/>
        </p:nvSpPr>
        <p:spPr>
          <a:xfrm>
            <a:off x="7787067" y="1767643"/>
            <a:ext cx="1149899"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a:extLst>
              <a:ext uri="{FF2B5EF4-FFF2-40B4-BE49-F238E27FC236}">
                <a16:creationId xmlns:a16="http://schemas.microsoft.com/office/drawing/2014/main" id="{FE9D5EAC-F52E-B434-9F73-E3EC66493C37}"/>
              </a:ext>
            </a:extLst>
          </p:cNvPr>
          <p:cNvSpPr/>
          <p:nvPr/>
        </p:nvSpPr>
        <p:spPr>
          <a:xfrm>
            <a:off x="7913442" y="4467783"/>
            <a:ext cx="1023524" cy="47782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2109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0B95BF5-AB2E-2D27-DCEF-5FC73233D814}"/>
              </a:ext>
            </a:extLst>
          </p:cNvPr>
          <p:cNvSpPr/>
          <p:nvPr/>
        </p:nvSpPr>
        <p:spPr>
          <a:xfrm>
            <a:off x="86264" y="103518"/>
            <a:ext cx="12025223" cy="14578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2" name="Titel 1">
            <a:extLst>
              <a:ext uri="{FF2B5EF4-FFF2-40B4-BE49-F238E27FC236}">
                <a16:creationId xmlns:a16="http://schemas.microsoft.com/office/drawing/2014/main" id="{AC99443F-3CFB-7566-2A2F-359F62472EC0}"/>
              </a:ext>
            </a:extLst>
          </p:cNvPr>
          <p:cNvSpPr>
            <a:spLocks noGrp="1"/>
          </p:cNvSpPr>
          <p:nvPr>
            <p:ph type="title"/>
          </p:nvPr>
        </p:nvSpPr>
        <p:spPr>
          <a:xfrm>
            <a:off x="562155" y="169668"/>
            <a:ext cx="11463068" cy="1325563"/>
          </a:xfrm>
        </p:spPr>
        <p:txBody>
          <a:bodyPr/>
          <a:lstStyle/>
          <a:p>
            <a:r>
              <a:rPr lang="de-DE" b="1" dirty="0">
                <a:latin typeface="Arial" panose="020B0604020202020204" pitchFamily="34" charset="0"/>
                <a:cs typeface="Arial" panose="020B0604020202020204" pitchFamily="34" charset="0"/>
              </a:rPr>
              <a:t>4.1 Erstellen und Beladen eines Azure Blob Containers</a:t>
            </a:r>
            <a:endParaRPr lang="en-GB" b="1" dirty="0">
              <a:latin typeface="Arial" panose="020B0604020202020204" pitchFamily="34" charset="0"/>
              <a:cs typeface="Arial" panose="020B0604020202020204" pitchFamily="34" charset="0"/>
            </a:endParaRPr>
          </a:p>
        </p:txBody>
      </p:sp>
      <p:sp>
        <p:nvSpPr>
          <p:cNvPr id="5" name="Rechteck 4">
            <a:extLst>
              <a:ext uri="{FF2B5EF4-FFF2-40B4-BE49-F238E27FC236}">
                <a16:creationId xmlns:a16="http://schemas.microsoft.com/office/drawing/2014/main" id="{1E25FA86-E5C0-51AE-D879-E2E21CB137FE}"/>
              </a:ext>
            </a:extLst>
          </p:cNvPr>
          <p:cNvSpPr/>
          <p:nvPr/>
        </p:nvSpPr>
        <p:spPr>
          <a:xfrm>
            <a:off x="86264" y="6288657"/>
            <a:ext cx="12025223" cy="56934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6" name="Datumsplatzhalter 5">
            <a:extLst>
              <a:ext uri="{FF2B5EF4-FFF2-40B4-BE49-F238E27FC236}">
                <a16:creationId xmlns:a16="http://schemas.microsoft.com/office/drawing/2014/main" id="{EDA37049-944A-30BA-9855-458671F317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rial" panose="020B0604020202020204"/>
                <a:ea typeface="+mn-ea"/>
                <a:cs typeface="+mn-cs"/>
              </a:rPr>
              <a:t>17/08/2023</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7" name="Fußzeilenplatzhalter 6">
            <a:extLst>
              <a:ext uri="{FF2B5EF4-FFF2-40B4-BE49-F238E27FC236}">
                <a16:creationId xmlns:a16="http://schemas.microsoft.com/office/drawing/2014/main" id="{0E7437E3-11B4-425C-4B10-BA6BD68F8B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Arial" panose="020B0604020202020204"/>
                <a:ea typeface="+mn-ea"/>
                <a:cs typeface="+mn-cs"/>
              </a:rPr>
              <a:t>Übungsaufgabe 1 - Inkrementelles Laden mit SQL</a:t>
            </a:r>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2E871652-981A-B6FA-8228-4B70F7557F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08A7D4-02FB-429D-A4BE-6AD8757BEEB9}" type="slidenum">
              <a:rPr kumimoji="0" lang="en-GB" sz="1200" b="1" i="0" u="none" strike="noStrike" kern="1200" cap="none" spc="0" normalizeH="0" baseline="0" noProof="0" smtClean="0">
                <a:ln>
                  <a:noFill/>
                </a:ln>
                <a:solidFill>
                  <a:prstClr val="black"/>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1"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0" name="Grafik 9">
            <a:extLst>
              <a:ext uri="{FF2B5EF4-FFF2-40B4-BE49-F238E27FC236}">
                <a16:creationId xmlns:a16="http://schemas.microsoft.com/office/drawing/2014/main" id="{AD4B23B6-5CCC-15E4-BC5D-2B3C2143523F}"/>
              </a:ext>
            </a:extLst>
          </p:cNvPr>
          <p:cNvPicPr>
            <a:picLocks noChangeAspect="1"/>
          </p:cNvPicPr>
          <p:nvPr/>
        </p:nvPicPr>
        <p:blipFill>
          <a:blip r:embed="rId2"/>
          <a:stretch>
            <a:fillRect/>
          </a:stretch>
        </p:blipFill>
        <p:spPr>
          <a:xfrm>
            <a:off x="6461185" y="1785668"/>
            <a:ext cx="5644551" cy="4207824"/>
          </a:xfrm>
          <a:prstGeom prst="rect">
            <a:avLst/>
          </a:prstGeom>
        </p:spPr>
      </p:pic>
      <p:sp>
        <p:nvSpPr>
          <p:cNvPr id="11" name="Textfeld 10">
            <a:extLst>
              <a:ext uri="{FF2B5EF4-FFF2-40B4-BE49-F238E27FC236}">
                <a16:creationId xmlns:a16="http://schemas.microsoft.com/office/drawing/2014/main" id="{05F4F2CE-CDB3-9DF5-1849-7ED203875061}"/>
              </a:ext>
            </a:extLst>
          </p:cNvPr>
          <p:cNvSpPr txBox="1"/>
          <p:nvPr/>
        </p:nvSpPr>
        <p:spPr>
          <a:xfrm>
            <a:off x="389626" y="1785668"/>
            <a:ext cx="5168661" cy="4247317"/>
          </a:xfrm>
          <a:prstGeom prst="rect">
            <a:avLst/>
          </a:prstGeom>
          <a:noFill/>
        </p:spPr>
        <p:txBody>
          <a:bodyPr wrap="square" rtlCol="0">
            <a:spAutoFit/>
          </a:bodyPr>
          <a:lstStyle/>
          <a:p>
            <a:pPr marL="342900" indent="-342900">
              <a:buFont typeface="+mj-lt"/>
              <a:buAutoNum type="arabicPeriod" startAt="4"/>
            </a:pPr>
            <a:r>
              <a:rPr lang="de-DE" dirty="0"/>
              <a:t>Konfigurieren Sie das Speicherkonto wie folgt: </a:t>
            </a:r>
          </a:p>
          <a:p>
            <a:pPr marL="742950" lvl="1" indent="-285750">
              <a:buFont typeface="Arial" panose="020B0604020202020204" pitchFamily="34" charset="0"/>
              <a:buChar char="•"/>
            </a:pPr>
            <a:r>
              <a:rPr lang="de-DE" dirty="0"/>
              <a:t>Abonnement: </a:t>
            </a:r>
            <a:r>
              <a:rPr lang="de-DE" b="1" dirty="0"/>
              <a:t>Microsoft Azure Enterprise</a:t>
            </a:r>
          </a:p>
          <a:p>
            <a:pPr marL="742950" lvl="1" indent="-285750">
              <a:buFont typeface="Arial" panose="020B0604020202020204" pitchFamily="34" charset="0"/>
              <a:buChar char="•"/>
            </a:pPr>
            <a:r>
              <a:rPr lang="de-DE" dirty="0"/>
              <a:t>Ressourcengruppe: </a:t>
            </a:r>
            <a:r>
              <a:rPr lang="de-DE" b="1" dirty="0" err="1"/>
              <a:t>rgBI</a:t>
            </a:r>
            <a:endParaRPr lang="de-DE" b="1" dirty="0"/>
          </a:p>
          <a:p>
            <a:pPr marL="742950" lvl="1" indent="-285750">
              <a:buFont typeface="Arial" panose="020B0604020202020204" pitchFamily="34" charset="0"/>
              <a:buChar char="•"/>
            </a:pPr>
            <a:r>
              <a:rPr lang="de-DE" dirty="0"/>
              <a:t>Speicherkontoname: </a:t>
            </a:r>
            <a:r>
              <a:rPr lang="de-DE" b="1" dirty="0" err="1"/>
              <a:t>dwhxx</a:t>
            </a:r>
            <a:endParaRPr lang="de-DE" b="1" dirty="0"/>
          </a:p>
          <a:p>
            <a:pPr marL="742950" lvl="1" indent="-285750">
              <a:buFont typeface="Arial" panose="020B0604020202020204" pitchFamily="34" charset="0"/>
              <a:buChar char="•"/>
            </a:pPr>
            <a:r>
              <a:rPr lang="de-DE" dirty="0"/>
              <a:t>Region: </a:t>
            </a:r>
            <a:r>
              <a:rPr lang="de-DE" b="1" dirty="0"/>
              <a:t>West Europe </a:t>
            </a:r>
          </a:p>
          <a:p>
            <a:pPr marL="742950" lvl="1" indent="-285750">
              <a:buFont typeface="Arial" panose="020B0604020202020204" pitchFamily="34" charset="0"/>
              <a:buChar char="•"/>
            </a:pPr>
            <a:r>
              <a:rPr lang="de-DE" dirty="0"/>
              <a:t>Leistung: </a:t>
            </a:r>
            <a:r>
              <a:rPr lang="de-DE" b="1" dirty="0"/>
              <a:t>Standard</a:t>
            </a:r>
          </a:p>
          <a:p>
            <a:pPr marL="742950" lvl="1" indent="-285750">
              <a:buFont typeface="Arial" panose="020B0604020202020204" pitchFamily="34" charset="0"/>
              <a:buChar char="•"/>
            </a:pPr>
            <a:r>
              <a:rPr lang="de-DE" dirty="0"/>
              <a:t>Redundanz: </a:t>
            </a:r>
            <a:r>
              <a:rPr lang="de-DE" b="1" dirty="0"/>
              <a:t>Georedundanter Speicher </a:t>
            </a:r>
          </a:p>
          <a:p>
            <a:pPr marL="742950" lvl="1" indent="-285750">
              <a:buFont typeface="Arial" panose="020B0604020202020204" pitchFamily="34" charset="0"/>
              <a:buChar char="•"/>
            </a:pPr>
            <a:r>
              <a:rPr lang="de-DE" dirty="0"/>
              <a:t>Lesezugriff bei regionaler Nichtverfügbarkeit: </a:t>
            </a:r>
            <a:r>
              <a:rPr lang="de-DE" b="1" dirty="0"/>
              <a:t>Aktiviert</a:t>
            </a:r>
          </a:p>
          <a:p>
            <a:r>
              <a:rPr lang="de-DE" dirty="0"/>
              <a:t>Weitere Einstellungen müssen nicht vorgenommen werden. Drücken Sie zum Schluss auf </a:t>
            </a:r>
            <a:r>
              <a:rPr lang="de-DE" b="1" dirty="0"/>
              <a:t>Überprüfen</a:t>
            </a:r>
            <a:r>
              <a:rPr lang="de-DE" dirty="0"/>
              <a:t> und anschließend auf </a:t>
            </a:r>
            <a:r>
              <a:rPr lang="de-DE" b="1" dirty="0"/>
              <a:t>Erstellen</a:t>
            </a:r>
            <a:r>
              <a:rPr lang="de-DE" dirty="0"/>
              <a:t>.  </a:t>
            </a:r>
            <a:endParaRPr lang="en-GB" dirty="0"/>
          </a:p>
        </p:txBody>
      </p:sp>
      <p:sp>
        <p:nvSpPr>
          <p:cNvPr id="3" name="Rechteck 2">
            <a:extLst>
              <a:ext uri="{FF2B5EF4-FFF2-40B4-BE49-F238E27FC236}">
                <a16:creationId xmlns:a16="http://schemas.microsoft.com/office/drawing/2014/main" id="{25BF8562-A92A-269F-C532-799A4907F58E}"/>
              </a:ext>
            </a:extLst>
          </p:cNvPr>
          <p:cNvSpPr/>
          <p:nvPr/>
        </p:nvSpPr>
        <p:spPr>
          <a:xfrm>
            <a:off x="8365037" y="2518141"/>
            <a:ext cx="1322427" cy="77715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hteck 8">
            <a:extLst>
              <a:ext uri="{FF2B5EF4-FFF2-40B4-BE49-F238E27FC236}">
                <a16:creationId xmlns:a16="http://schemas.microsoft.com/office/drawing/2014/main" id="{14723138-8909-AD73-3EE5-B3DF79C4AC64}"/>
              </a:ext>
            </a:extLst>
          </p:cNvPr>
          <p:cNvSpPr/>
          <p:nvPr/>
        </p:nvSpPr>
        <p:spPr>
          <a:xfrm>
            <a:off x="8365037" y="3909326"/>
            <a:ext cx="1322427" cy="64542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a:extLst>
              <a:ext uri="{FF2B5EF4-FFF2-40B4-BE49-F238E27FC236}">
                <a16:creationId xmlns:a16="http://schemas.microsoft.com/office/drawing/2014/main" id="{531F409D-DBEC-4251-BD80-F54814943788}"/>
              </a:ext>
            </a:extLst>
          </p:cNvPr>
          <p:cNvSpPr/>
          <p:nvPr/>
        </p:nvSpPr>
        <p:spPr>
          <a:xfrm>
            <a:off x="8365037" y="4810419"/>
            <a:ext cx="820512"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hteck 12">
            <a:extLst>
              <a:ext uri="{FF2B5EF4-FFF2-40B4-BE49-F238E27FC236}">
                <a16:creationId xmlns:a16="http://schemas.microsoft.com/office/drawing/2014/main" id="{BF1D29D2-EEE3-339C-088E-87DA63CC68B8}"/>
              </a:ext>
            </a:extLst>
          </p:cNvPr>
          <p:cNvSpPr/>
          <p:nvPr/>
        </p:nvSpPr>
        <p:spPr>
          <a:xfrm>
            <a:off x="8200343" y="5618332"/>
            <a:ext cx="3602031" cy="3315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1121369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4043</Words>
  <Application>Microsoft Office PowerPoint</Application>
  <PresentationFormat>Breitbild</PresentationFormat>
  <Paragraphs>515</Paragraphs>
  <Slides>49</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49</vt:i4>
      </vt:variant>
    </vt:vector>
  </HeadingPairs>
  <TitlesOfParts>
    <vt:vector size="52" baseType="lpstr">
      <vt:lpstr>Arial</vt:lpstr>
      <vt:lpstr>Calibri</vt:lpstr>
      <vt:lpstr>Office</vt:lpstr>
      <vt:lpstr>Übung 1 – Inkrementelles Laden mit SQL</vt:lpstr>
      <vt:lpstr>Agenda</vt:lpstr>
      <vt:lpstr>1 Aufgabenstellung</vt:lpstr>
      <vt:lpstr>2 Lernziele</vt:lpstr>
      <vt:lpstr>3 Wiederholung inkrementelles Laden</vt:lpstr>
      <vt:lpstr>Lernziele</vt:lpstr>
      <vt:lpstr>4.1 Erstellen und Beladen eines Azure Blob Containers</vt:lpstr>
      <vt:lpstr>4.1 Erstellen und Beladen eines Azure Blob Containers</vt:lpstr>
      <vt:lpstr>4.1 Erstellen und Beladen eines Azure Blob Containers</vt:lpstr>
      <vt:lpstr>4.1 Erstellen und Beladen eines Azure Blob Containers</vt:lpstr>
      <vt:lpstr>4.1 Erstellen und Beladen eines Azure Blob Containers</vt:lpstr>
      <vt:lpstr>4.2 Entwurf von SQL-Code für die Umsetzung von inkrementellem Laden </vt:lpstr>
      <vt:lpstr>4.2 Entwurf von SQL-Code für die Umsetzung von inkrementellem Laden </vt:lpstr>
      <vt:lpstr>4.2 Entwurf von SQL-Code für die Umsetzung von inkrementellem Laden  </vt:lpstr>
      <vt:lpstr>4.2 Entwurf von SQL-Code für die Umsetzung von inkrementellem Laden </vt:lpstr>
      <vt:lpstr>4.2 Entwurf von SQL-Code für die Umsetzung von inkrementellem Laden </vt:lpstr>
      <vt:lpstr>Lernziele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4.3 Erstellen einer Azure Data Factory und einer Azure Data Factory Pipeline</vt:lpstr>
      <vt:lpstr>Lernziele</vt:lpstr>
      <vt:lpstr>4.4 Verknüpfung der Azure Data Factory mit GitHub</vt:lpstr>
      <vt:lpstr>4.4 Verknüpfung der Azure Data Factory mit GitHub</vt:lpstr>
      <vt:lpstr>4.4 Verknüpfung der Azure Data Factory mit GitHub</vt:lpstr>
      <vt:lpstr>4.4 Verknüpfung der Azure Data Factory mit GitHub</vt:lpstr>
      <vt:lpstr>Endergebnis in GitHub</vt:lpstr>
      <vt:lpstr>Lernziele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Übung 1 – Inkrementelles Laden mit SQL</dc:title>
  <dc:creator>Marc Sutjipto</dc:creator>
  <cp:lastModifiedBy>Marc Sutjipto</cp:lastModifiedBy>
  <cp:revision>1</cp:revision>
  <dcterms:created xsi:type="dcterms:W3CDTF">2023-08-02T12:44:14Z</dcterms:created>
  <dcterms:modified xsi:type="dcterms:W3CDTF">2023-08-16T22:04:39Z</dcterms:modified>
</cp:coreProperties>
</file>