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2"/>
  </p:notesMasterIdLst>
  <p:sldIdLst>
    <p:sldId id="257" r:id="rId2"/>
    <p:sldId id="270" r:id="rId3"/>
    <p:sldId id="271" r:id="rId4"/>
    <p:sldId id="265" r:id="rId5"/>
    <p:sldId id="273" r:id="rId6"/>
    <p:sldId id="285" r:id="rId7"/>
    <p:sldId id="286" r:id="rId8"/>
    <p:sldId id="287" r:id="rId9"/>
    <p:sldId id="298" r:id="rId10"/>
    <p:sldId id="288" r:id="rId11"/>
    <p:sldId id="289" r:id="rId12"/>
    <p:sldId id="295" r:id="rId13"/>
    <p:sldId id="296" r:id="rId14"/>
    <p:sldId id="297" r:id="rId15"/>
    <p:sldId id="290" r:id="rId16"/>
    <p:sldId id="291" r:id="rId17"/>
    <p:sldId id="292" r:id="rId18"/>
    <p:sldId id="299" r:id="rId19"/>
    <p:sldId id="293" r:id="rId20"/>
    <p:sldId id="294" r:id="rId21"/>
    <p:sldId id="300" r:id="rId22"/>
    <p:sldId id="301" r:id="rId23"/>
    <p:sldId id="302" r:id="rId24"/>
    <p:sldId id="308" r:id="rId25"/>
    <p:sldId id="276" r:id="rId26"/>
    <p:sldId id="309" r:id="rId27"/>
    <p:sldId id="310" r:id="rId28"/>
    <p:sldId id="311" r:id="rId29"/>
    <p:sldId id="312" r:id="rId30"/>
    <p:sldId id="304" r:id="rId31"/>
    <p:sldId id="305" r:id="rId32"/>
    <p:sldId id="306" r:id="rId33"/>
    <p:sldId id="315" r:id="rId34"/>
    <p:sldId id="313" r:id="rId35"/>
    <p:sldId id="307" r:id="rId36"/>
    <p:sldId id="316" r:id="rId37"/>
    <p:sldId id="319" r:id="rId38"/>
    <p:sldId id="318" r:id="rId39"/>
    <p:sldId id="314" r:id="rId40"/>
    <p:sldId id="320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6DED81-8271-41CB-8ACF-E0DC5689E6C3}" v="191" dt="2023-08-16T21:25:45.7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713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276" y="96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48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 ." userId="f47a965ea1acffd0" providerId="LiveId" clId="{A6A9C38D-A156-4A36-96F2-F8BFE63DDBE1}"/>
    <pc:docChg chg="custSel modSld">
      <pc:chgData name="Marc ." userId="f47a965ea1acffd0" providerId="LiveId" clId="{A6A9C38D-A156-4A36-96F2-F8BFE63DDBE1}" dt="2023-08-16T22:07:31.686" v="18" actId="478"/>
      <pc:docMkLst>
        <pc:docMk/>
      </pc:docMkLst>
      <pc:sldChg chg="delSp modSp mod modNotesTx">
        <pc:chgData name="Marc ." userId="f47a965ea1acffd0" providerId="LiveId" clId="{A6A9C38D-A156-4A36-96F2-F8BFE63DDBE1}" dt="2023-08-16T22:06:53.620" v="9" actId="20577"/>
        <pc:sldMkLst>
          <pc:docMk/>
          <pc:sldMk cId="899342957" sldId="295"/>
        </pc:sldMkLst>
        <pc:spChg chg="mod">
          <ac:chgData name="Marc ." userId="f47a965ea1acffd0" providerId="LiveId" clId="{A6A9C38D-A156-4A36-96F2-F8BFE63DDBE1}" dt="2023-08-16T22:06:23.787" v="1" actId="20577"/>
          <ac:spMkLst>
            <pc:docMk/>
            <pc:sldMk cId="899342957" sldId="295"/>
            <ac:spMk id="10" creationId="{63C10F2D-48DD-D242-559F-80766741EC31}"/>
          </ac:spMkLst>
        </pc:spChg>
        <pc:spChg chg="del">
          <ac:chgData name="Marc ." userId="f47a965ea1acffd0" providerId="LiveId" clId="{A6A9C38D-A156-4A36-96F2-F8BFE63DDBE1}" dt="2023-08-16T22:06:26.727" v="2" actId="478"/>
          <ac:spMkLst>
            <pc:docMk/>
            <pc:sldMk cId="899342957" sldId="295"/>
            <ac:spMk id="11" creationId="{76AF16DB-CD7C-DAC9-5990-6CA0C77068B1}"/>
          </ac:spMkLst>
        </pc:spChg>
        <pc:picChg chg="del">
          <ac:chgData name="Marc ." userId="f47a965ea1acffd0" providerId="LiveId" clId="{A6A9C38D-A156-4A36-96F2-F8BFE63DDBE1}" dt="2023-08-16T22:06:21.465" v="0" actId="478"/>
          <ac:picMkLst>
            <pc:docMk/>
            <pc:sldMk cId="899342957" sldId="295"/>
            <ac:picMk id="9" creationId="{873A622D-5A6F-EDB1-5DEB-A4B1CD0DAA2F}"/>
          </ac:picMkLst>
        </pc:picChg>
      </pc:sldChg>
      <pc:sldChg chg="delSp modSp mod modNotesTx">
        <pc:chgData name="Marc ." userId="f47a965ea1acffd0" providerId="LiveId" clId="{A6A9C38D-A156-4A36-96F2-F8BFE63DDBE1}" dt="2023-08-16T22:06:56.207" v="10" actId="20577"/>
        <pc:sldMkLst>
          <pc:docMk/>
          <pc:sldMk cId="3568722965" sldId="296"/>
        </pc:sldMkLst>
        <pc:spChg chg="del">
          <ac:chgData name="Marc ." userId="f47a965ea1acffd0" providerId="LiveId" clId="{A6A9C38D-A156-4A36-96F2-F8BFE63DDBE1}" dt="2023-08-16T22:06:38.204" v="5" actId="478"/>
          <ac:spMkLst>
            <pc:docMk/>
            <pc:sldMk cId="3568722965" sldId="296"/>
            <ac:spMk id="10" creationId="{CED50FFF-3E8E-CFA1-335D-B04A29EC9EF5}"/>
          </ac:spMkLst>
        </pc:spChg>
        <pc:spChg chg="mod">
          <ac:chgData name="Marc ." userId="f47a965ea1acffd0" providerId="LiveId" clId="{A6A9C38D-A156-4A36-96F2-F8BFE63DDBE1}" dt="2023-08-16T22:06:33.326" v="3" actId="20577"/>
          <ac:spMkLst>
            <pc:docMk/>
            <pc:sldMk cId="3568722965" sldId="296"/>
            <ac:spMk id="12" creationId="{0110F4F1-E781-386F-DCB0-FDB2C68C5F7F}"/>
          </ac:spMkLst>
        </pc:spChg>
        <pc:picChg chg="del">
          <ac:chgData name="Marc ." userId="f47a965ea1acffd0" providerId="LiveId" clId="{A6A9C38D-A156-4A36-96F2-F8BFE63DDBE1}" dt="2023-08-16T22:06:34.445" v="4" actId="478"/>
          <ac:picMkLst>
            <pc:docMk/>
            <pc:sldMk cId="3568722965" sldId="296"/>
            <ac:picMk id="13" creationId="{0ECDFA04-369A-4BCB-AA5B-91271A95F271}"/>
          </ac:picMkLst>
        </pc:picChg>
      </pc:sldChg>
      <pc:sldChg chg="delSp modSp mod modNotesTx">
        <pc:chgData name="Marc ." userId="f47a965ea1acffd0" providerId="LiveId" clId="{A6A9C38D-A156-4A36-96F2-F8BFE63DDBE1}" dt="2023-08-16T22:06:58.815" v="11" actId="20577"/>
        <pc:sldMkLst>
          <pc:docMk/>
          <pc:sldMk cId="3150249292" sldId="297"/>
        </pc:sldMkLst>
        <pc:spChg chg="del">
          <ac:chgData name="Marc ." userId="f47a965ea1acffd0" providerId="LiveId" clId="{A6A9C38D-A156-4A36-96F2-F8BFE63DDBE1}" dt="2023-08-16T22:06:43.851" v="6" actId="478"/>
          <ac:spMkLst>
            <pc:docMk/>
            <pc:sldMk cId="3150249292" sldId="297"/>
            <ac:spMk id="9" creationId="{903DE035-9A06-209D-B2DE-28B86CDB437D}"/>
          </ac:spMkLst>
        </pc:spChg>
        <pc:spChg chg="mod">
          <ac:chgData name="Marc ." userId="f47a965ea1acffd0" providerId="LiveId" clId="{A6A9C38D-A156-4A36-96F2-F8BFE63DDBE1}" dt="2023-08-16T22:06:48.016" v="8" actId="20577"/>
          <ac:spMkLst>
            <pc:docMk/>
            <pc:sldMk cId="3150249292" sldId="297"/>
            <ac:spMk id="10" creationId="{8B86AE9C-11ED-ABD7-E7A4-29945D0EE7B1}"/>
          </ac:spMkLst>
        </pc:spChg>
        <pc:picChg chg="del">
          <ac:chgData name="Marc ." userId="f47a965ea1acffd0" providerId="LiveId" clId="{A6A9C38D-A156-4A36-96F2-F8BFE63DDBE1}" dt="2023-08-16T22:06:45.673" v="7" actId="478"/>
          <ac:picMkLst>
            <pc:docMk/>
            <pc:sldMk cId="3150249292" sldId="297"/>
            <ac:picMk id="11" creationId="{EA48C83B-840E-A6FA-47F4-6D16EB535705}"/>
          </ac:picMkLst>
        </pc:picChg>
      </pc:sldChg>
      <pc:sldChg chg="delSp mod">
        <pc:chgData name="Marc ." userId="f47a965ea1acffd0" providerId="LiveId" clId="{A6A9C38D-A156-4A36-96F2-F8BFE63DDBE1}" dt="2023-08-16T22:07:29.348" v="17" actId="478"/>
        <pc:sldMkLst>
          <pc:docMk/>
          <pc:sldMk cId="2649086959" sldId="314"/>
        </pc:sldMkLst>
        <pc:spChg chg="del">
          <ac:chgData name="Marc ." userId="f47a965ea1acffd0" providerId="LiveId" clId="{A6A9C38D-A156-4A36-96F2-F8BFE63DDBE1}" dt="2023-08-16T22:07:27.521" v="16" actId="478"/>
          <ac:spMkLst>
            <pc:docMk/>
            <pc:sldMk cId="2649086959" sldId="314"/>
            <ac:spMk id="10" creationId="{E68FC204-4C85-8FBD-7C5A-EB193CE083EC}"/>
          </ac:spMkLst>
        </pc:spChg>
        <pc:spChg chg="del">
          <ac:chgData name="Marc ." userId="f47a965ea1acffd0" providerId="LiveId" clId="{A6A9C38D-A156-4A36-96F2-F8BFE63DDBE1}" dt="2023-08-16T22:07:29.348" v="17" actId="478"/>
          <ac:spMkLst>
            <pc:docMk/>
            <pc:sldMk cId="2649086959" sldId="314"/>
            <ac:spMk id="11" creationId="{1AA09745-A8CE-EDB6-4E04-B2F2687BEC91}"/>
          </ac:spMkLst>
        </pc:spChg>
      </pc:sldChg>
      <pc:sldChg chg="delSp mod">
        <pc:chgData name="Marc ." userId="f47a965ea1acffd0" providerId="LiveId" clId="{A6A9C38D-A156-4A36-96F2-F8BFE63DDBE1}" dt="2023-08-16T22:07:20.730" v="15" actId="478"/>
        <pc:sldMkLst>
          <pc:docMk/>
          <pc:sldMk cId="125651570" sldId="318"/>
        </pc:sldMkLst>
        <pc:spChg chg="del">
          <ac:chgData name="Marc ." userId="f47a965ea1acffd0" providerId="LiveId" clId="{A6A9C38D-A156-4A36-96F2-F8BFE63DDBE1}" dt="2023-08-16T22:07:20.730" v="15" actId="478"/>
          <ac:spMkLst>
            <pc:docMk/>
            <pc:sldMk cId="125651570" sldId="318"/>
            <ac:spMk id="10" creationId="{462C5384-DD74-F672-C83C-7A9301114069}"/>
          </ac:spMkLst>
        </pc:spChg>
        <pc:spChg chg="del">
          <ac:chgData name="Marc ." userId="f47a965ea1acffd0" providerId="LiveId" clId="{A6A9C38D-A156-4A36-96F2-F8BFE63DDBE1}" dt="2023-08-16T22:07:16.409" v="12" actId="478"/>
          <ac:spMkLst>
            <pc:docMk/>
            <pc:sldMk cId="125651570" sldId="318"/>
            <ac:spMk id="11" creationId="{F1550E76-F382-7BAB-1D8F-0D7291E5C2C2}"/>
          </ac:spMkLst>
        </pc:spChg>
        <pc:spChg chg="del">
          <ac:chgData name="Marc ." userId="f47a965ea1acffd0" providerId="LiveId" clId="{A6A9C38D-A156-4A36-96F2-F8BFE63DDBE1}" dt="2023-08-16T22:07:18.344" v="14" actId="478"/>
          <ac:spMkLst>
            <pc:docMk/>
            <pc:sldMk cId="125651570" sldId="318"/>
            <ac:spMk id="12" creationId="{54A1986D-F70D-4FEF-660E-6691808A66C0}"/>
          </ac:spMkLst>
        </pc:spChg>
        <pc:picChg chg="del">
          <ac:chgData name="Marc ." userId="f47a965ea1acffd0" providerId="LiveId" clId="{A6A9C38D-A156-4A36-96F2-F8BFE63DDBE1}" dt="2023-08-16T22:07:17.218" v="13" actId="478"/>
          <ac:picMkLst>
            <pc:docMk/>
            <pc:sldMk cId="125651570" sldId="318"/>
            <ac:picMk id="9" creationId="{E49A2A5C-3C94-4942-BA90-56EB1ED7F639}"/>
          </ac:picMkLst>
        </pc:picChg>
      </pc:sldChg>
      <pc:sldChg chg="delSp mod">
        <pc:chgData name="Marc ." userId="f47a965ea1acffd0" providerId="LiveId" clId="{A6A9C38D-A156-4A36-96F2-F8BFE63DDBE1}" dt="2023-08-16T22:07:31.686" v="18" actId="478"/>
        <pc:sldMkLst>
          <pc:docMk/>
          <pc:sldMk cId="140680142" sldId="320"/>
        </pc:sldMkLst>
        <pc:picChg chg="del">
          <ac:chgData name="Marc ." userId="f47a965ea1acffd0" providerId="LiveId" clId="{A6A9C38D-A156-4A36-96F2-F8BFE63DDBE1}" dt="2023-08-16T22:07:31.686" v="18" actId="478"/>
          <ac:picMkLst>
            <pc:docMk/>
            <pc:sldMk cId="140680142" sldId="320"/>
            <ac:picMk id="9" creationId="{0CA4CF80-0FC8-D703-9416-DBE028A1DDB2}"/>
          </ac:picMkLst>
        </pc:picChg>
      </pc:sldChg>
    </pc:docChg>
  </pc:docChgLst>
  <pc:docChgLst>
    <pc:chgData name="Marc ." userId="f47a965ea1acffd0" providerId="LiveId" clId="{9D6DED81-8271-41CB-8ACF-E0DC5689E6C3}"/>
    <pc:docChg chg="undo custSel addSld delSld modSld sldOrd">
      <pc:chgData name="Marc ." userId="f47a965ea1acffd0" providerId="LiveId" clId="{9D6DED81-8271-41CB-8ACF-E0DC5689E6C3}" dt="2023-08-16T21:33:20.648" v="15291" actId="20577"/>
      <pc:docMkLst>
        <pc:docMk/>
      </pc:docMkLst>
      <pc:sldChg chg="del ord">
        <pc:chgData name="Marc ." userId="f47a965ea1acffd0" providerId="LiveId" clId="{9D6DED81-8271-41CB-8ACF-E0DC5689E6C3}" dt="2023-08-05T14:52:05.182" v="3" actId="47"/>
        <pc:sldMkLst>
          <pc:docMk/>
          <pc:sldMk cId="3907189757" sldId="256"/>
        </pc:sldMkLst>
      </pc:sldChg>
      <pc:sldChg chg="modSp add mod">
        <pc:chgData name="Marc ." userId="f47a965ea1acffd0" providerId="LiveId" clId="{9D6DED81-8271-41CB-8ACF-E0DC5689E6C3}" dt="2023-08-16T21:23:09.991" v="15190" actId="14100"/>
        <pc:sldMkLst>
          <pc:docMk/>
          <pc:sldMk cId="1835843735" sldId="257"/>
        </pc:sldMkLst>
        <pc:spChg chg="mod">
          <ac:chgData name="Marc ." userId="f47a965ea1acffd0" providerId="LiveId" clId="{9D6DED81-8271-41CB-8ACF-E0DC5689E6C3}" dt="2023-08-16T21:23:09.991" v="15190" actId="14100"/>
          <ac:spMkLst>
            <pc:docMk/>
            <pc:sldMk cId="1835843735" sldId="257"/>
            <ac:spMk id="2" creationId="{0AA5FEEB-457F-5CD7-D928-A8F0FB57D89D}"/>
          </ac:spMkLst>
        </pc:spChg>
      </pc:sldChg>
      <pc:sldChg chg="addSp delSp modSp add mod">
        <pc:chgData name="Marc ." userId="f47a965ea1acffd0" providerId="LiveId" clId="{9D6DED81-8271-41CB-8ACF-E0DC5689E6C3}" dt="2023-08-05T15:12:15.471" v="974" actId="20577"/>
        <pc:sldMkLst>
          <pc:docMk/>
          <pc:sldMk cId="2859941529" sldId="265"/>
        </pc:sldMkLst>
        <pc:spChg chg="del mod">
          <ac:chgData name="Marc ." userId="f47a965ea1acffd0" providerId="LiveId" clId="{9D6DED81-8271-41CB-8ACF-E0DC5689E6C3}" dt="2023-08-05T15:09:49.759" v="560" actId="478"/>
          <ac:spMkLst>
            <pc:docMk/>
            <pc:sldMk cId="2859941529" sldId="265"/>
            <ac:spMk id="9" creationId="{9FA4EFF3-0534-206B-B6C5-4B800408113D}"/>
          </ac:spMkLst>
        </pc:spChg>
        <pc:spChg chg="mod">
          <ac:chgData name="Marc ." userId="f47a965ea1acffd0" providerId="LiveId" clId="{9D6DED81-8271-41CB-8ACF-E0DC5689E6C3}" dt="2023-08-05T15:12:15.471" v="974" actId="20577"/>
          <ac:spMkLst>
            <pc:docMk/>
            <pc:sldMk cId="2859941529" sldId="265"/>
            <ac:spMk id="10" creationId="{AC61BB33-61AB-368F-1D4E-5C34B54D3F2E}"/>
          </ac:spMkLst>
        </pc:spChg>
        <pc:spChg chg="mod">
          <ac:chgData name="Marc ." userId="f47a965ea1acffd0" providerId="LiveId" clId="{9D6DED81-8271-41CB-8ACF-E0DC5689E6C3}" dt="2023-08-05T15:09:29.419" v="547" actId="20577"/>
          <ac:spMkLst>
            <pc:docMk/>
            <pc:sldMk cId="2859941529" sldId="265"/>
            <ac:spMk id="14" creationId="{61C5BF67-9311-46B5-3EC1-E86853F9F186}"/>
          </ac:spMkLst>
        </pc:spChg>
        <pc:spChg chg="del">
          <ac:chgData name="Marc ." userId="f47a965ea1acffd0" providerId="LiveId" clId="{9D6DED81-8271-41CB-8ACF-E0DC5689E6C3}" dt="2023-08-05T14:56:06.844" v="118" actId="478"/>
          <ac:spMkLst>
            <pc:docMk/>
            <pc:sldMk cId="2859941529" sldId="265"/>
            <ac:spMk id="15" creationId="{430F7814-6EBC-20A0-E064-256B2E848A45}"/>
          </ac:spMkLst>
        </pc:spChg>
        <pc:spChg chg="add mod">
          <ac:chgData name="Marc ." userId="f47a965ea1acffd0" providerId="LiveId" clId="{9D6DED81-8271-41CB-8ACF-E0DC5689E6C3}" dt="2023-08-05T15:10:39.867" v="690" actId="20577"/>
          <ac:spMkLst>
            <pc:docMk/>
            <pc:sldMk cId="2859941529" sldId="265"/>
            <ac:spMk id="16" creationId="{C3E196C0-C7FC-0FD0-84AE-81465F6EC4A5}"/>
          </ac:spMkLst>
        </pc:spChg>
        <pc:spChg chg="mod">
          <ac:chgData name="Marc ." userId="f47a965ea1acffd0" providerId="LiveId" clId="{9D6DED81-8271-41CB-8ACF-E0DC5689E6C3}" dt="2023-08-05T15:09:45.935" v="559" actId="20577"/>
          <ac:spMkLst>
            <pc:docMk/>
            <pc:sldMk cId="2859941529" sldId="265"/>
            <ac:spMk id="24" creationId="{DF5946A1-EBDD-025A-2F36-28A525A9DEF5}"/>
          </ac:spMkLst>
        </pc:spChg>
        <pc:picChg chg="mod">
          <ac:chgData name="Marc ." userId="f47a965ea1acffd0" providerId="LiveId" clId="{9D6DED81-8271-41CB-8ACF-E0DC5689E6C3}" dt="2023-08-05T15:10:05.482" v="565" actId="1076"/>
          <ac:picMkLst>
            <pc:docMk/>
            <pc:sldMk cId="2859941529" sldId="265"/>
            <ac:picMk id="3" creationId="{089A2CFC-0456-489B-78F1-372A80069BB1}"/>
          </ac:picMkLst>
        </pc:picChg>
        <pc:picChg chg="del">
          <ac:chgData name="Marc ." userId="f47a965ea1acffd0" providerId="LiveId" clId="{9D6DED81-8271-41CB-8ACF-E0DC5689E6C3}" dt="2023-08-05T14:56:04.617" v="117" actId="478"/>
          <ac:picMkLst>
            <pc:docMk/>
            <pc:sldMk cId="2859941529" sldId="265"/>
            <ac:picMk id="12" creationId="{E5D44A89-A79B-233B-3FB5-52D7977346E1}"/>
          </ac:picMkLst>
        </pc:picChg>
        <pc:picChg chg="mod">
          <ac:chgData name="Marc ." userId="f47a965ea1acffd0" providerId="LiveId" clId="{9D6DED81-8271-41CB-8ACF-E0DC5689E6C3}" dt="2023-08-05T15:09:59.442" v="563" actId="1076"/>
          <ac:picMkLst>
            <pc:docMk/>
            <pc:sldMk cId="2859941529" sldId="265"/>
            <ac:picMk id="13" creationId="{25AB7BA8-FDFB-3BD4-5053-E47FE1C3544E}"/>
          </ac:picMkLst>
        </pc:picChg>
        <pc:picChg chg="mod">
          <ac:chgData name="Marc ." userId="f47a965ea1acffd0" providerId="LiveId" clId="{9D6DED81-8271-41CB-8ACF-E0DC5689E6C3}" dt="2023-08-05T14:56:15.965" v="119" actId="1076"/>
          <ac:picMkLst>
            <pc:docMk/>
            <pc:sldMk cId="2859941529" sldId="265"/>
            <ac:picMk id="23" creationId="{A0A0C9C2-1487-C3F9-46D3-E2B2B129AB01}"/>
          </ac:picMkLst>
        </pc:picChg>
      </pc:sldChg>
      <pc:sldChg chg="add del">
        <pc:chgData name="Marc ." userId="f47a965ea1acffd0" providerId="LiveId" clId="{9D6DED81-8271-41CB-8ACF-E0DC5689E6C3}" dt="2023-08-05T19:59:55.431" v="13931" actId="47"/>
        <pc:sldMkLst>
          <pc:docMk/>
          <pc:sldMk cId="2820931901" sldId="269"/>
        </pc:sldMkLst>
      </pc:sldChg>
      <pc:sldChg chg="modSp add mod">
        <pc:chgData name="Marc ." userId="f47a965ea1acffd0" providerId="LiveId" clId="{9D6DED81-8271-41CB-8ACF-E0DC5689E6C3}" dt="2023-08-05T19:05:23.502" v="11495" actId="20577"/>
        <pc:sldMkLst>
          <pc:docMk/>
          <pc:sldMk cId="3751840561" sldId="270"/>
        </pc:sldMkLst>
        <pc:spChg chg="mod">
          <ac:chgData name="Marc ." userId="f47a965ea1acffd0" providerId="LiveId" clId="{9D6DED81-8271-41CB-8ACF-E0DC5689E6C3}" dt="2023-08-05T19:05:23.502" v="11495" actId="20577"/>
          <ac:spMkLst>
            <pc:docMk/>
            <pc:sldMk cId="3751840561" sldId="270"/>
            <ac:spMk id="3" creationId="{39FD4AC8-56EA-B0A1-411E-DF27BA5D30A7}"/>
          </ac:spMkLst>
        </pc:spChg>
      </pc:sldChg>
      <pc:sldChg chg="modSp add mod">
        <pc:chgData name="Marc ." userId="f47a965ea1acffd0" providerId="LiveId" clId="{9D6DED81-8271-41CB-8ACF-E0DC5689E6C3}" dt="2023-08-16T21:24:26.402" v="15216" actId="20577"/>
        <pc:sldMkLst>
          <pc:docMk/>
          <pc:sldMk cId="3516856426" sldId="271"/>
        </pc:sldMkLst>
        <pc:spChg chg="mod">
          <ac:chgData name="Marc ." userId="f47a965ea1acffd0" providerId="LiveId" clId="{9D6DED81-8271-41CB-8ACF-E0DC5689E6C3}" dt="2023-08-16T21:24:26.402" v="15216" actId="20577"/>
          <ac:spMkLst>
            <pc:docMk/>
            <pc:sldMk cId="3516856426" sldId="271"/>
            <ac:spMk id="3" creationId="{7970660E-6B8A-7B3E-A7B0-2CB0732A811D}"/>
          </ac:spMkLst>
        </pc:spChg>
        <pc:spChg chg="mod">
          <ac:chgData name="Marc ." userId="f47a965ea1acffd0" providerId="LiveId" clId="{9D6DED81-8271-41CB-8ACF-E0DC5689E6C3}" dt="2023-08-07T16:11:39.308" v="15072" actId="14100"/>
          <ac:spMkLst>
            <pc:docMk/>
            <pc:sldMk cId="3516856426" sldId="271"/>
            <ac:spMk id="9" creationId="{7B6B0B52-F4CE-77AC-042E-3373B1CD7179}"/>
          </ac:spMkLst>
        </pc:spChg>
      </pc:sldChg>
      <pc:sldChg chg="addSp delSp modSp add mod ord">
        <pc:chgData name="Marc ." userId="f47a965ea1acffd0" providerId="LiveId" clId="{9D6DED81-8271-41CB-8ACF-E0DC5689E6C3}" dt="2023-08-05T15:19:24.123" v="1414"/>
        <pc:sldMkLst>
          <pc:docMk/>
          <pc:sldMk cId="3071806956" sldId="273"/>
        </pc:sldMkLst>
        <pc:spChg chg="mod">
          <ac:chgData name="Marc ." userId="f47a965ea1acffd0" providerId="LiveId" clId="{9D6DED81-8271-41CB-8ACF-E0DC5689E6C3}" dt="2023-08-05T15:14:35.310" v="1211" actId="20577"/>
          <ac:spMkLst>
            <pc:docMk/>
            <pc:sldMk cId="3071806956" sldId="273"/>
            <ac:spMk id="3" creationId="{A5804479-2925-26D3-A4EA-E8CE4FBF5F32}"/>
          </ac:spMkLst>
        </pc:spChg>
        <pc:spChg chg="add del mod">
          <ac:chgData name="Marc ." userId="f47a965ea1acffd0" providerId="LiveId" clId="{9D6DED81-8271-41CB-8ACF-E0DC5689E6C3}" dt="2023-08-05T15:19:24.123" v="1414"/>
          <ac:spMkLst>
            <pc:docMk/>
            <pc:sldMk cId="3071806956" sldId="273"/>
            <ac:spMk id="11" creationId="{3524586D-8764-5600-46EA-97B626DCDADD}"/>
          </ac:spMkLst>
        </pc:spChg>
      </pc:sldChg>
      <pc:sldChg chg="modSp add del mod">
        <pc:chgData name="Marc ." userId="f47a965ea1acffd0" providerId="LiveId" clId="{9D6DED81-8271-41CB-8ACF-E0DC5689E6C3}" dt="2023-08-05T15:19:39.787" v="1420" actId="47"/>
        <pc:sldMkLst>
          <pc:docMk/>
          <pc:sldMk cId="3420661741" sldId="274"/>
        </pc:sldMkLst>
        <pc:spChg chg="mod">
          <ac:chgData name="Marc ." userId="f47a965ea1acffd0" providerId="LiveId" clId="{9D6DED81-8271-41CB-8ACF-E0DC5689E6C3}" dt="2023-08-05T15:15:02.667" v="1244" actId="20577"/>
          <ac:spMkLst>
            <pc:docMk/>
            <pc:sldMk cId="3420661741" sldId="274"/>
            <ac:spMk id="2" creationId="{AC99443F-3CFB-7566-2A2F-359F62472EC0}"/>
          </ac:spMkLst>
        </pc:spChg>
      </pc:sldChg>
      <pc:sldChg chg="addSp delSp modSp add mod">
        <pc:chgData name="Marc ." userId="f47a965ea1acffd0" providerId="LiveId" clId="{9D6DED81-8271-41CB-8ACF-E0DC5689E6C3}" dt="2023-08-05T19:09:32.813" v="11695" actId="1076"/>
        <pc:sldMkLst>
          <pc:docMk/>
          <pc:sldMk cId="3474867889" sldId="276"/>
        </pc:sldMkLst>
        <pc:spChg chg="mod">
          <ac:chgData name="Marc ." userId="f47a965ea1acffd0" providerId="LiveId" clId="{9D6DED81-8271-41CB-8ACF-E0DC5689E6C3}" dt="2023-08-05T19:07:11.728" v="11529"/>
          <ac:spMkLst>
            <pc:docMk/>
            <pc:sldMk cId="3474867889" sldId="276"/>
            <ac:spMk id="2" creationId="{AC99443F-3CFB-7566-2A2F-359F62472EC0}"/>
          </ac:spMkLst>
        </pc:spChg>
        <pc:spChg chg="mod">
          <ac:chgData name="Marc ." userId="f47a965ea1acffd0" providerId="LiveId" clId="{9D6DED81-8271-41CB-8ACF-E0DC5689E6C3}" dt="2023-08-05T19:08:42.120" v="11686" actId="20577"/>
          <ac:spMkLst>
            <pc:docMk/>
            <pc:sldMk cId="3474867889" sldId="276"/>
            <ac:spMk id="3" creationId="{68D96BD1-B9A8-8F6E-D7C8-880BBF587140}"/>
          </ac:spMkLst>
        </pc:spChg>
        <pc:spChg chg="mod ord">
          <ac:chgData name="Marc ." userId="f47a965ea1acffd0" providerId="LiveId" clId="{9D6DED81-8271-41CB-8ACF-E0DC5689E6C3}" dt="2023-08-05T19:09:32.813" v="11695" actId="1076"/>
          <ac:spMkLst>
            <pc:docMk/>
            <pc:sldMk cId="3474867889" sldId="276"/>
            <ac:spMk id="18" creationId="{645256A9-56CA-51FE-8D7D-41F894D7F494}"/>
          </ac:spMkLst>
        </pc:spChg>
        <pc:picChg chg="add mod">
          <ac:chgData name="Marc ." userId="f47a965ea1acffd0" providerId="LiveId" clId="{9D6DED81-8271-41CB-8ACF-E0DC5689E6C3}" dt="2023-08-05T19:09:25.557" v="11692" actId="1076"/>
          <ac:picMkLst>
            <pc:docMk/>
            <pc:sldMk cId="3474867889" sldId="276"/>
            <ac:picMk id="10" creationId="{82F14D95-29FD-DB71-ED1C-694A287BA9F7}"/>
          </ac:picMkLst>
        </pc:picChg>
        <pc:picChg chg="del">
          <ac:chgData name="Marc ." userId="f47a965ea1acffd0" providerId="LiveId" clId="{9D6DED81-8271-41CB-8ACF-E0DC5689E6C3}" dt="2023-08-05T19:08:47.593" v="11687" actId="478"/>
          <ac:picMkLst>
            <pc:docMk/>
            <pc:sldMk cId="3474867889" sldId="276"/>
            <ac:picMk id="17" creationId="{66E48D67-C203-CFF4-27AC-174B2EB36287}"/>
          </ac:picMkLst>
        </pc:picChg>
      </pc:sldChg>
      <pc:sldChg chg="addSp delSp modSp add mod">
        <pc:chgData name="Marc ." userId="f47a965ea1acffd0" providerId="LiveId" clId="{9D6DED81-8271-41CB-8ACF-E0DC5689E6C3}" dt="2023-08-16T21:25:07.674" v="15222" actId="14100"/>
        <pc:sldMkLst>
          <pc:docMk/>
          <pc:sldMk cId="2919841389" sldId="285"/>
        </pc:sldMkLst>
        <pc:spChg chg="mod">
          <ac:chgData name="Marc ." userId="f47a965ea1acffd0" providerId="LiveId" clId="{9D6DED81-8271-41CB-8ACF-E0DC5689E6C3}" dt="2023-08-05T15:20:14.628" v="1480" actId="20577"/>
          <ac:spMkLst>
            <pc:docMk/>
            <pc:sldMk cId="2919841389" sldId="285"/>
            <ac:spMk id="2" creationId="{AC99443F-3CFB-7566-2A2F-359F62472EC0}"/>
          </ac:spMkLst>
        </pc:spChg>
        <pc:spChg chg="mod">
          <ac:chgData name="Marc ." userId="f47a965ea1acffd0" providerId="LiveId" clId="{9D6DED81-8271-41CB-8ACF-E0DC5689E6C3}" dt="2023-08-05T15:22:03.401" v="1563" actId="113"/>
          <ac:spMkLst>
            <pc:docMk/>
            <pc:sldMk cId="2919841389" sldId="285"/>
            <ac:spMk id="3" creationId="{30CE4868-CD15-7321-7C1C-751D85AD8D7F}"/>
          </ac:spMkLst>
        </pc:spChg>
        <pc:picChg chg="add mod">
          <ac:chgData name="Marc ." userId="f47a965ea1acffd0" providerId="LiveId" clId="{9D6DED81-8271-41CB-8ACF-E0DC5689E6C3}" dt="2023-08-16T21:25:07.674" v="15222" actId="14100"/>
          <ac:picMkLst>
            <pc:docMk/>
            <pc:sldMk cId="2919841389" sldId="285"/>
            <ac:picMk id="9" creationId="{7D6CB4C5-5BF7-CF74-0671-431245DCB110}"/>
          </ac:picMkLst>
        </pc:picChg>
        <pc:picChg chg="del">
          <ac:chgData name="Marc ." userId="f47a965ea1acffd0" providerId="LiveId" clId="{9D6DED81-8271-41CB-8ACF-E0DC5689E6C3}" dt="2023-08-05T15:20:31.053" v="1481" actId="478"/>
          <ac:picMkLst>
            <pc:docMk/>
            <pc:sldMk cId="2919841389" sldId="285"/>
            <ac:picMk id="9" creationId="{AD65DA7B-0C84-0772-5449-727E83691616}"/>
          </ac:picMkLst>
        </pc:picChg>
        <pc:picChg chg="add del mod">
          <ac:chgData name="Marc ." userId="f47a965ea1acffd0" providerId="LiveId" clId="{9D6DED81-8271-41CB-8ACF-E0DC5689E6C3}" dt="2023-08-16T21:24:52.773" v="15217" actId="478"/>
          <ac:picMkLst>
            <pc:docMk/>
            <pc:sldMk cId="2919841389" sldId="285"/>
            <ac:picMk id="10" creationId="{6B294CC9-0A9E-B9DF-7DEB-737F171BBB95}"/>
          </ac:picMkLst>
        </pc:picChg>
        <pc:picChg chg="add del mod">
          <ac:chgData name="Marc ." userId="f47a965ea1acffd0" providerId="LiveId" clId="{9D6DED81-8271-41CB-8ACF-E0DC5689E6C3}" dt="2023-08-06T21:27:42.114" v="13968" actId="478"/>
          <ac:picMkLst>
            <pc:docMk/>
            <pc:sldMk cId="2919841389" sldId="285"/>
            <ac:picMk id="11" creationId="{CA26A4EB-D81F-9C4D-2E86-E9DBC3D097C8}"/>
          </ac:picMkLst>
        </pc:picChg>
      </pc:sldChg>
      <pc:sldChg chg="addSp modSp add mod">
        <pc:chgData name="Marc ." userId="f47a965ea1acffd0" providerId="LiveId" clId="{9D6DED81-8271-41CB-8ACF-E0DC5689E6C3}" dt="2023-08-05T15:37:46.518" v="1722" actId="1076"/>
        <pc:sldMkLst>
          <pc:docMk/>
          <pc:sldMk cId="1484810869" sldId="286"/>
        </pc:sldMkLst>
        <pc:spChg chg="mod">
          <ac:chgData name="Marc ." userId="f47a965ea1acffd0" providerId="LiveId" clId="{9D6DED81-8271-41CB-8ACF-E0DC5689E6C3}" dt="2023-08-05T15:22:42.237" v="1565"/>
          <ac:spMkLst>
            <pc:docMk/>
            <pc:sldMk cId="1484810869" sldId="286"/>
            <ac:spMk id="2" creationId="{AC99443F-3CFB-7566-2A2F-359F62472EC0}"/>
          </ac:spMkLst>
        </pc:spChg>
        <pc:spChg chg="add mod">
          <ac:chgData name="Marc ." userId="f47a965ea1acffd0" providerId="LiveId" clId="{9D6DED81-8271-41CB-8ACF-E0DC5689E6C3}" dt="2023-08-05T15:24:57.747" v="1695" actId="20577"/>
          <ac:spMkLst>
            <pc:docMk/>
            <pc:sldMk cId="1484810869" sldId="286"/>
            <ac:spMk id="3" creationId="{1F920296-6BE6-BCB2-DC46-46235AC40C54}"/>
          </ac:spMkLst>
        </pc:spChg>
        <pc:spChg chg="add mod">
          <ac:chgData name="Marc ." userId="f47a965ea1acffd0" providerId="LiveId" clId="{9D6DED81-8271-41CB-8ACF-E0DC5689E6C3}" dt="2023-08-05T15:24:51.654" v="1686" actId="1076"/>
          <ac:spMkLst>
            <pc:docMk/>
            <pc:sldMk cId="1484810869" sldId="286"/>
            <ac:spMk id="10" creationId="{91F0650D-F9ED-10B0-E2BA-CF8B52DE1E25}"/>
          </ac:spMkLst>
        </pc:spChg>
        <pc:spChg chg="add mod">
          <ac:chgData name="Marc ." userId="f47a965ea1acffd0" providerId="LiveId" clId="{9D6DED81-8271-41CB-8ACF-E0DC5689E6C3}" dt="2023-08-05T15:37:27.271" v="1715" actId="1076"/>
          <ac:spMkLst>
            <pc:docMk/>
            <pc:sldMk cId="1484810869" sldId="286"/>
            <ac:spMk id="14" creationId="{2E95A82C-30FC-EBF2-082B-71C4676FEC9F}"/>
          </ac:spMkLst>
        </pc:spChg>
        <pc:spChg chg="add mod">
          <ac:chgData name="Marc ." userId="f47a965ea1acffd0" providerId="LiveId" clId="{9D6DED81-8271-41CB-8ACF-E0DC5689E6C3}" dt="2023-08-05T15:37:27.271" v="1715" actId="1076"/>
          <ac:spMkLst>
            <pc:docMk/>
            <pc:sldMk cId="1484810869" sldId="286"/>
            <ac:spMk id="15" creationId="{6DEBEE7F-0867-F6CA-1253-77A77CE013BF}"/>
          </ac:spMkLst>
        </pc:spChg>
        <pc:spChg chg="add mod">
          <ac:chgData name="Marc ." userId="f47a965ea1acffd0" providerId="LiveId" clId="{9D6DED81-8271-41CB-8ACF-E0DC5689E6C3}" dt="2023-08-05T15:37:36.674" v="1720" actId="1076"/>
          <ac:spMkLst>
            <pc:docMk/>
            <pc:sldMk cId="1484810869" sldId="286"/>
            <ac:spMk id="16" creationId="{02A41130-C60B-7B87-2F91-2BF8A08044BD}"/>
          </ac:spMkLst>
        </pc:spChg>
        <pc:spChg chg="add mod">
          <ac:chgData name="Marc ." userId="f47a965ea1acffd0" providerId="LiveId" clId="{9D6DED81-8271-41CB-8ACF-E0DC5689E6C3}" dt="2023-08-05T15:37:46.518" v="1722" actId="1076"/>
          <ac:spMkLst>
            <pc:docMk/>
            <pc:sldMk cId="1484810869" sldId="286"/>
            <ac:spMk id="17" creationId="{5A5B0B71-B2DB-7344-E3C1-722F12E02194}"/>
          </ac:spMkLst>
        </pc:spChg>
        <pc:picChg chg="add mod">
          <ac:chgData name="Marc ." userId="f47a965ea1acffd0" providerId="LiveId" clId="{9D6DED81-8271-41CB-8ACF-E0DC5689E6C3}" dt="2023-08-05T15:24:48.886" v="1685" actId="1076"/>
          <ac:picMkLst>
            <pc:docMk/>
            <pc:sldMk cId="1484810869" sldId="286"/>
            <ac:picMk id="9" creationId="{89071084-D9CB-660C-2848-22DC34E3B87D}"/>
          </ac:picMkLst>
        </pc:picChg>
        <pc:picChg chg="add mod">
          <ac:chgData name="Marc ." userId="f47a965ea1acffd0" providerId="LiveId" clId="{9D6DED81-8271-41CB-8ACF-E0DC5689E6C3}" dt="2023-08-05T15:37:28.754" v="1716" actId="1076"/>
          <ac:picMkLst>
            <pc:docMk/>
            <pc:sldMk cId="1484810869" sldId="286"/>
            <ac:picMk id="12" creationId="{253B22C8-D219-9E84-8F11-1BE03BF515C8}"/>
          </ac:picMkLst>
        </pc:picChg>
        <pc:picChg chg="add mod">
          <ac:chgData name="Marc ." userId="f47a965ea1acffd0" providerId="LiveId" clId="{9D6DED81-8271-41CB-8ACF-E0DC5689E6C3}" dt="2023-08-05T15:37:27.271" v="1715" actId="1076"/>
          <ac:picMkLst>
            <pc:docMk/>
            <pc:sldMk cId="1484810869" sldId="286"/>
            <ac:picMk id="13" creationId="{2B3829B1-BBE3-7627-D87A-EBED11C9EB30}"/>
          </ac:picMkLst>
        </pc:picChg>
      </pc:sldChg>
      <pc:sldChg chg="addSp modSp add mod">
        <pc:chgData name="Marc ." userId="f47a965ea1acffd0" providerId="LiveId" clId="{9D6DED81-8271-41CB-8ACF-E0DC5689E6C3}" dt="2023-08-05T17:38:56.897" v="6288" actId="14100"/>
        <pc:sldMkLst>
          <pc:docMk/>
          <pc:sldMk cId="128422288" sldId="287"/>
        </pc:sldMkLst>
        <pc:spChg chg="mod">
          <ac:chgData name="Marc ." userId="f47a965ea1acffd0" providerId="LiveId" clId="{9D6DED81-8271-41CB-8ACF-E0DC5689E6C3}" dt="2023-08-05T15:26:35.358" v="1704"/>
          <ac:spMkLst>
            <pc:docMk/>
            <pc:sldMk cId="128422288" sldId="287"/>
            <ac:spMk id="2" creationId="{AC99443F-3CFB-7566-2A2F-359F62472EC0}"/>
          </ac:spMkLst>
        </pc:spChg>
        <pc:spChg chg="add mod">
          <ac:chgData name="Marc ." userId="f47a965ea1acffd0" providerId="LiveId" clId="{9D6DED81-8271-41CB-8ACF-E0DC5689E6C3}" dt="2023-08-05T15:41:13.590" v="1802" actId="20577"/>
          <ac:spMkLst>
            <pc:docMk/>
            <pc:sldMk cId="128422288" sldId="287"/>
            <ac:spMk id="3" creationId="{94B5E1FA-1813-EC56-5FB7-8775A90B0A64}"/>
          </ac:spMkLst>
        </pc:spChg>
        <pc:spChg chg="add mod">
          <ac:chgData name="Marc ." userId="f47a965ea1acffd0" providerId="LiveId" clId="{9D6DED81-8271-41CB-8ACF-E0DC5689E6C3}" dt="2023-08-05T15:41:02.729" v="1790" actId="1076"/>
          <ac:spMkLst>
            <pc:docMk/>
            <pc:sldMk cId="128422288" sldId="287"/>
            <ac:spMk id="15" creationId="{771DEB84-A76E-B7D0-B953-4624C23B2973}"/>
          </ac:spMkLst>
        </pc:spChg>
        <pc:spChg chg="add mod">
          <ac:chgData name="Marc ." userId="f47a965ea1acffd0" providerId="LiveId" clId="{9D6DED81-8271-41CB-8ACF-E0DC5689E6C3}" dt="2023-08-05T15:41:26.804" v="1806" actId="1076"/>
          <ac:spMkLst>
            <pc:docMk/>
            <pc:sldMk cId="128422288" sldId="287"/>
            <ac:spMk id="16" creationId="{244276BA-4A50-C3A5-CF8E-81C3CA6B7657}"/>
          </ac:spMkLst>
        </pc:spChg>
        <pc:spChg chg="add mod">
          <ac:chgData name="Marc ." userId="f47a965ea1acffd0" providerId="LiveId" clId="{9D6DED81-8271-41CB-8ACF-E0DC5689E6C3}" dt="2023-08-05T15:41:34.531" v="1810" actId="1076"/>
          <ac:spMkLst>
            <pc:docMk/>
            <pc:sldMk cId="128422288" sldId="287"/>
            <ac:spMk id="17" creationId="{1C9D0A21-7582-086F-4664-EFFD63524C74}"/>
          </ac:spMkLst>
        </pc:spChg>
        <pc:spChg chg="add mod">
          <ac:chgData name="Marc ." userId="f47a965ea1acffd0" providerId="LiveId" clId="{9D6DED81-8271-41CB-8ACF-E0DC5689E6C3}" dt="2023-08-05T17:38:38.570" v="6277" actId="14100"/>
          <ac:spMkLst>
            <pc:docMk/>
            <pc:sldMk cId="128422288" sldId="287"/>
            <ac:spMk id="18" creationId="{7030ECD8-5F6A-8257-2AC2-047A93D9101C}"/>
          </ac:spMkLst>
        </pc:spChg>
        <pc:spChg chg="add mod">
          <ac:chgData name="Marc ." userId="f47a965ea1acffd0" providerId="LiveId" clId="{9D6DED81-8271-41CB-8ACF-E0DC5689E6C3}" dt="2023-08-05T17:38:41.834" v="6279" actId="1076"/>
          <ac:spMkLst>
            <pc:docMk/>
            <pc:sldMk cId="128422288" sldId="287"/>
            <ac:spMk id="19" creationId="{CF92473B-A531-F0D8-8AEB-05C1F5EDC68B}"/>
          </ac:spMkLst>
        </pc:spChg>
        <pc:spChg chg="add mod">
          <ac:chgData name="Marc ." userId="f47a965ea1acffd0" providerId="LiveId" clId="{9D6DED81-8271-41CB-8ACF-E0DC5689E6C3}" dt="2023-08-05T17:38:47.830" v="6282" actId="14100"/>
          <ac:spMkLst>
            <pc:docMk/>
            <pc:sldMk cId="128422288" sldId="287"/>
            <ac:spMk id="20" creationId="{CAF39CC9-3449-D117-3768-116FE7478865}"/>
          </ac:spMkLst>
        </pc:spChg>
        <pc:spChg chg="add mod">
          <ac:chgData name="Marc ." userId="f47a965ea1acffd0" providerId="LiveId" clId="{9D6DED81-8271-41CB-8ACF-E0DC5689E6C3}" dt="2023-08-05T17:38:56.897" v="6288" actId="14100"/>
          <ac:spMkLst>
            <pc:docMk/>
            <pc:sldMk cId="128422288" sldId="287"/>
            <ac:spMk id="21" creationId="{5C5F6C51-33E0-CAFB-84F9-13FE74B80391}"/>
          </ac:spMkLst>
        </pc:spChg>
        <pc:picChg chg="add mod">
          <ac:chgData name="Marc ." userId="f47a965ea1acffd0" providerId="LiveId" clId="{9D6DED81-8271-41CB-8ACF-E0DC5689E6C3}" dt="2023-08-05T15:39:13.988" v="1784" actId="1076"/>
          <ac:picMkLst>
            <pc:docMk/>
            <pc:sldMk cId="128422288" sldId="287"/>
            <ac:picMk id="10" creationId="{FDBADC98-CA28-75D3-7639-646D0538425C}"/>
          </ac:picMkLst>
        </pc:picChg>
        <pc:picChg chg="add mod">
          <ac:chgData name="Marc ." userId="f47a965ea1acffd0" providerId="LiveId" clId="{9D6DED81-8271-41CB-8ACF-E0DC5689E6C3}" dt="2023-08-05T15:40:38.440" v="1786" actId="1076"/>
          <ac:picMkLst>
            <pc:docMk/>
            <pc:sldMk cId="128422288" sldId="287"/>
            <ac:picMk id="12" creationId="{08770CDD-E0D2-26B6-2BEB-85D5F8FA629A}"/>
          </ac:picMkLst>
        </pc:picChg>
        <pc:picChg chg="add mod">
          <ac:chgData name="Marc ." userId="f47a965ea1acffd0" providerId="LiveId" clId="{9D6DED81-8271-41CB-8ACF-E0DC5689E6C3}" dt="2023-08-05T17:38:50.720" v="6285" actId="1076"/>
          <ac:picMkLst>
            <pc:docMk/>
            <pc:sldMk cId="128422288" sldId="287"/>
            <ac:picMk id="14" creationId="{2097E695-A066-7155-D825-3B74FE14C692}"/>
          </ac:picMkLst>
        </pc:picChg>
      </pc:sldChg>
      <pc:sldChg chg="addSp modSp add mod">
        <pc:chgData name="Marc ." userId="f47a965ea1acffd0" providerId="LiveId" clId="{9D6DED81-8271-41CB-8ACF-E0DC5689E6C3}" dt="2023-08-06T21:36:10.001" v="14946" actId="20577"/>
        <pc:sldMkLst>
          <pc:docMk/>
          <pc:sldMk cId="274475781" sldId="288"/>
        </pc:sldMkLst>
        <pc:spChg chg="mod">
          <ac:chgData name="Marc ." userId="f47a965ea1acffd0" providerId="LiveId" clId="{9D6DED81-8271-41CB-8ACF-E0DC5689E6C3}" dt="2023-08-05T15:26:36.775" v="1705"/>
          <ac:spMkLst>
            <pc:docMk/>
            <pc:sldMk cId="274475781" sldId="288"/>
            <ac:spMk id="2" creationId="{AC99443F-3CFB-7566-2A2F-359F62472EC0}"/>
          </ac:spMkLst>
        </pc:spChg>
        <pc:spChg chg="add mod">
          <ac:chgData name="Marc ." userId="f47a965ea1acffd0" providerId="LiveId" clId="{9D6DED81-8271-41CB-8ACF-E0DC5689E6C3}" dt="2023-08-05T17:54:09.333" v="7290" actId="11"/>
          <ac:spMkLst>
            <pc:docMk/>
            <pc:sldMk cId="274475781" sldId="288"/>
            <ac:spMk id="3" creationId="{19DFC8BC-88DE-D77A-9233-F99F6F9D5B81}"/>
          </ac:spMkLst>
        </pc:spChg>
        <pc:spChg chg="add mod">
          <ac:chgData name="Marc ." userId="f47a965ea1acffd0" providerId="LiveId" clId="{9D6DED81-8271-41CB-8ACF-E0DC5689E6C3}" dt="2023-08-06T21:36:10.001" v="14946" actId="20577"/>
          <ac:spMkLst>
            <pc:docMk/>
            <pc:sldMk cId="274475781" sldId="288"/>
            <ac:spMk id="9" creationId="{C306D681-61EF-50A8-5824-AC96E4D5DFFD}"/>
          </ac:spMkLst>
        </pc:spChg>
        <pc:spChg chg="add mod">
          <ac:chgData name="Marc ." userId="f47a965ea1acffd0" providerId="LiveId" clId="{9D6DED81-8271-41CB-8ACF-E0DC5689E6C3}" dt="2023-08-05T15:44:26.758" v="2130" actId="1076"/>
          <ac:spMkLst>
            <pc:docMk/>
            <pc:sldMk cId="274475781" sldId="288"/>
            <ac:spMk id="10" creationId="{29C5BF88-439A-2DBA-2CE9-0799AB30BBB8}"/>
          </ac:spMkLst>
        </pc:spChg>
        <pc:spChg chg="add mod">
          <ac:chgData name="Marc ." userId="f47a965ea1acffd0" providerId="LiveId" clId="{9D6DED81-8271-41CB-8ACF-E0DC5689E6C3}" dt="2023-08-05T15:45:32.153" v="2256" actId="1076"/>
          <ac:spMkLst>
            <pc:docMk/>
            <pc:sldMk cId="274475781" sldId="288"/>
            <ac:spMk id="11" creationId="{7E7197EE-E121-B13A-559F-B2AB83577DD3}"/>
          </ac:spMkLst>
        </pc:spChg>
        <pc:spChg chg="add mod">
          <ac:chgData name="Marc ." userId="f47a965ea1acffd0" providerId="LiveId" clId="{9D6DED81-8271-41CB-8ACF-E0DC5689E6C3}" dt="2023-08-06T21:35:42.283" v="14929" actId="20577"/>
          <ac:spMkLst>
            <pc:docMk/>
            <pc:sldMk cId="274475781" sldId="288"/>
            <ac:spMk id="12" creationId="{80558794-9AEC-ECDA-33C9-4A6E728FDCF7}"/>
          </ac:spMkLst>
        </pc:spChg>
      </pc:sldChg>
      <pc:sldChg chg="addSp delSp modSp add mod">
        <pc:chgData name="Marc ." userId="f47a965ea1acffd0" providerId="LiveId" clId="{9D6DED81-8271-41CB-8ACF-E0DC5689E6C3}" dt="2023-08-16T21:25:51.383" v="15228" actId="14100"/>
        <pc:sldMkLst>
          <pc:docMk/>
          <pc:sldMk cId="4169679451" sldId="289"/>
        </pc:sldMkLst>
        <pc:spChg chg="mod">
          <ac:chgData name="Marc ." userId="f47a965ea1acffd0" providerId="LiveId" clId="{9D6DED81-8271-41CB-8ACF-E0DC5689E6C3}" dt="2023-08-05T15:26:38.800" v="1706"/>
          <ac:spMkLst>
            <pc:docMk/>
            <pc:sldMk cId="4169679451" sldId="289"/>
            <ac:spMk id="2" creationId="{AC99443F-3CFB-7566-2A2F-359F62472EC0}"/>
          </ac:spMkLst>
        </pc:spChg>
        <pc:spChg chg="add mod">
          <ac:chgData name="Marc ." userId="f47a965ea1acffd0" providerId="LiveId" clId="{9D6DED81-8271-41CB-8ACF-E0DC5689E6C3}" dt="2023-08-05T15:51:45.461" v="2793" actId="20577"/>
          <ac:spMkLst>
            <pc:docMk/>
            <pc:sldMk cId="4169679451" sldId="289"/>
            <ac:spMk id="9" creationId="{458BE65D-AE3D-9B88-4955-DBBB3B5703C0}"/>
          </ac:spMkLst>
        </pc:spChg>
        <pc:spChg chg="add del mod">
          <ac:chgData name="Marc ." userId="f47a965ea1acffd0" providerId="LiveId" clId="{9D6DED81-8271-41CB-8ACF-E0DC5689E6C3}" dt="2023-08-16T21:25:36.314" v="15223" actId="478"/>
          <ac:spMkLst>
            <pc:docMk/>
            <pc:sldMk cId="4169679451" sldId="289"/>
            <ac:spMk id="11" creationId="{D4C01A80-7898-1214-EEC1-D15A143ECEFF}"/>
          </ac:spMkLst>
        </pc:spChg>
        <pc:spChg chg="add del mod">
          <ac:chgData name="Marc ." userId="f47a965ea1acffd0" providerId="LiveId" clId="{9D6DED81-8271-41CB-8ACF-E0DC5689E6C3}" dt="2023-08-05T15:50:53.256" v="2783"/>
          <ac:spMkLst>
            <pc:docMk/>
            <pc:sldMk cId="4169679451" sldId="289"/>
            <ac:spMk id="12" creationId="{630D2B8A-9066-9DBF-7E8D-EFA92C171437}"/>
          </ac:spMkLst>
        </pc:spChg>
        <pc:spChg chg="add mod">
          <ac:chgData name="Marc ." userId="f47a965ea1acffd0" providerId="LiveId" clId="{9D6DED81-8271-41CB-8ACF-E0DC5689E6C3}" dt="2023-08-05T15:52:23.630" v="2883" actId="33524"/>
          <ac:spMkLst>
            <pc:docMk/>
            <pc:sldMk cId="4169679451" sldId="289"/>
            <ac:spMk id="13" creationId="{B29BD56A-A9BD-E880-6FF0-F6B2CFC572B7}"/>
          </ac:spMkLst>
        </pc:spChg>
        <pc:picChg chg="add mod">
          <ac:chgData name="Marc ." userId="f47a965ea1acffd0" providerId="LiveId" clId="{9D6DED81-8271-41CB-8ACF-E0DC5689E6C3}" dt="2023-08-16T21:25:51.383" v="15228" actId="14100"/>
          <ac:picMkLst>
            <pc:docMk/>
            <pc:sldMk cId="4169679451" sldId="289"/>
            <ac:picMk id="3" creationId="{A7F2BCA6-046D-EC05-998D-DA63CC714AA6}"/>
          </ac:picMkLst>
        </pc:picChg>
        <pc:picChg chg="add del mod">
          <ac:chgData name="Marc ." userId="f47a965ea1acffd0" providerId="LiveId" clId="{9D6DED81-8271-41CB-8ACF-E0DC5689E6C3}" dt="2023-08-16T21:25:45.336" v="15224" actId="478"/>
          <ac:picMkLst>
            <pc:docMk/>
            <pc:sldMk cId="4169679451" sldId="289"/>
            <ac:picMk id="10" creationId="{6F0B3FD2-96C5-0307-97B9-6F861424A264}"/>
          </ac:picMkLst>
        </pc:picChg>
      </pc:sldChg>
      <pc:sldChg chg="addSp delSp modSp add mod">
        <pc:chgData name="Marc ." userId="f47a965ea1acffd0" providerId="LiveId" clId="{9D6DED81-8271-41CB-8ACF-E0DC5689E6C3}" dt="2023-08-16T21:31:20.362" v="15236" actId="14100"/>
        <pc:sldMkLst>
          <pc:docMk/>
          <pc:sldMk cId="1857993701" sldId="290"/>
        </pc:sldMkLst>
        <pc:spChg chg="mod">
          <ac:chgData name="Marc ." userId="f47a965ea1acffd0" providerId="LiveId" clId="{9D6DED81-8271-41CB-8ACF-E0DC5689E6C3}" dt="2023-08-05T15:26:41.973" v="1709"/>
          <ac:spMkLst>
            <pc:docMk/>
            <pc:sldMk cId="1857993701" sldId="290"/>
            <ac:spMk id="2" creationId="{AC99443F-3CFB-7566-2A2F-359F62472EC0}"/>
          </ac:spMkLst>
        </pc:spChg>
        <pc:spChg chg="add del">
          <ac:chgData name="Marc ." userId="f47a965ea1acffd0" providerId="LiveId" clId="{9D6DED81-8271-41CB-8ACF-E0DC5689E6C3}" dt="2023-08-05T15:26:40.823" v="1708" actId="22"/>
          <ac:spMkLst>
            <pc:docMk/>
            <pc:sldMk cId="1857993701" sldId="290"/>
            <ac:spMk id="9" creationId="{B26744DF-51BB-6F28-A6ED-6106C64192D0}"/>
          </ac:spMkLst>
        </pc:spChg>
        <pc:spChg chg="add mod">
          <ac:chgData name="Marc ." userId="f47a965ea1acffd0" providerId="LiveId" clId="{9D6DED81-8271-41CB-8ACF-E0DC5689E6C3}" dt="2023-08-07T16:15:15.668" v="15111" actId="14100"/>
          <ac:spMkLst>
            <pc:docMk/>
            <pc:sldMk cId="1857993701" sldId="290"/>
            <ac:spMk id="10" creationId="{81E8D611-6A25-E60C-C865-0C6C7DEBA13A}"/>
          </ac:spMkLst>
        </pc:spChg>
        <pc:picChg chg="add del mod">
          <ac:chgData name="Marc ." userId="f47a965ea1acffd0" providerId="LiveId" clId="{9D6DED81-8271-41CB-8ACF-E0DC5689E6C3}" dt="2023-08-06T21:27:34.628" v="13966" actId="22"/>
          <ac:picMkLst>
            <pc:docMk/>
            <pc:sldMk cId="1857993701" sldId="290"/>
            <ac:picMk id="9" creationId="{12DF5D41-8FBA-A624-3786-7885BA0EEE36}"/>
          </ac:picMkLst>
        </pc:picChg>
        <pc:picChg chg="add del mod">
          <ac:chgData name="Marc ." userId="f47a965ea1acffd0" providerId="LiveId" clId="{9D6DED81-8271-41CB-8ACF-E0DC5689E6C3}" dt="2023-08-16T21:31:12.031" v="15231" actId="478"/>
          <ac:picMkLst>
            <pc:docMk/>
            <pc:sldMk cId="1857993701" sldId="290"/>
            <ac:picMk id="9" creationId="{4661A608-B385-5CB4-1568-1E7C90CF8D95}"/>
          </ac:picMkLst>
        </pc:picChg>
        <pc:picChg chg="add mod">
          <ac:chgData name="Marc ." userId="f47a965ea1acffd0" providerId="LiveId" clId="{9D6DED81-8271-41CB-8ACF-E0DC5689E6C3}" dt="2023-08-16T21:31:20.362" v="15236" actId="14100"/>
          <ac:picMkLst>
            <pc:docMk/>
            <pc:sldMk cId="1857993701" sldId="290"/>
            <ac:picMk id="11" creationId="{A6E27B2A-967F-F469-2FC4-F10B7B983E77}"/>
          </ac:picMkLst>
        </pc:picChg>
        <pc:picChg chg="add del mod">
          <ac:chgData name="Marc ." userId="f47a965ea1acffd0" providerId="LiveId" clId="{9D6DED81-8271-41CB-8ACF-E0DC5689E6C3}" dt="2023-08-06T21:42:58.079" v="15014" actId="478"/>
          <ac:picMkLst>
            <pc:docMk/>
            <pc:sldMk cId="1857993701" sldId="290"/>
            <ac:picMk id="12" creationId="{866779A2-E21C-E275-D2C1-192AAE2E025D}"/>
          </ac:picMkLst>
        </pc:picChg>
      </pc:sldChg>
      <pc:sldChg chg="addSp delSp modSp add mod">
        <pc:chgData name="Marc ." userId="f47a965ea1acffd0" providerId="LiveId" clId="{9D6DED81-8271-41CB-8ACF-E0DC5689E6C3}" dt="2023-08-05T17:54:50.595" v="7301" actId="1076"/>
        <pc:sldMkLst>
          <pc:docMk/>
          <pc:sldMk cId="3901823397" sldId="291"/>
        </pc:sldMkLst>
        <pc:spChg chg="mod">
          <ac:chgData name="Marc ." userId="f47a965ea1acffd0" providerId="LiveId" clId="{9D6DED81-8271-41CB-8ACF-E0DC5689E6C3}" dt="2023-08-05T15:26:45.258" v="1710"/>
          <ac:spMkLst>
            <pc:docMk/>
            <pc:sldMk cId="3901823397" sldId="291"/>
            <ac:spMk id="2" creationId="{AC99443F-3CFB-7566-2A2F-359F62472EC0}"/>
          </ac:spMkLst>
        </pc:spChg>
        <pc:spChg chg="add mod">
          <ac:chgData name="Marc ." userId="f47a965ea1acffd0" providerId="LiveId" clId="{9D6DED81-8271-41CB-8ACF-E0DC5689E6C3}" dt="2023-08-05T17:54:21.195" v="7291" actId="11"/>
          <ac:spMkLst>
            <pc:docMk/>
            <pc:sldMk cId="3901823397" sldId="291"/>
            <ac:spMk id="9" creationId="{7BCBBF9C-B204-E561-F451-0B07ED095E67}"/>
          </ac:spMkLst>
        </pc:spChg>
        <pc:spChg chg="add mod">
          <ac:chgData name="Marc ." userId="f47a965ea1acffd0" providerId="LiveId" clId="{9D6DED81-8271-41CB-8ACF-E0DC5689E6C3}" dt="2023-08-05T17:54:41.552" v="7295" actId="1076"/>
          <ac:spMkLst>
            <pc:docMk/>
            <pc:sldMk cId="3901823397" sldId="291"/>
            <ac:spMk id="18" creationId="{47BF11EF-3079-B69E-2391-01A8D45DA812}"/>
          </ac:spMkLst>
        </pc:spChg>
        <pc:spChg chg="add mod">
          <ac:chgData name="Marc ." userId="f47a965ea1acffd0" providerId="LiveId" clId="{9D6DED81-8271-41CB-8ACF-E0DC5689E6C3}" dt="2023-08-05T17:54:50.595" v="7301" actId="1076"/>
          <ac:spMkLst>
            <pc:docMk/>
            <pc:sldMk cId="3901823397" sldId="291"/>
            <ac:spMk id="19" creationId="{A125C166-04FC-4BD8-E7E5-7C4726FAD1BD}"/>
          </ac:spMkLst>
        </pc:spChg>
        <pc:picChg chg="add del mod">
          <ac:chgData name="Marc ." userId="f47a965ea1acffd0" providerId="LiveId" clId="{9D6DED81-8271-41CB-8ACF-E0DC5689E6C3}" dt="2023-08-05T16:32:47.386" v="6243" actId="478"/>
          <ac:picMkLst>
            <pc:docMk/>
            <pc:sldMk cId="3901823397" sldId="291"/>
            <ac:picMk id="11" creationId="{5D57270E-FE53-2D11-C57C-F9108DE72683}"/>
          </ac:picMkLst>
        </pc:picChg>
        <pc:picChg chg="add del mod">
          <ac:chgData name="Marc ." userId="f47a965ea1acffd0" providerId="LiveId" clId="{9D6DED81-8271-41CB-8ACF-E0DC5689E6C3}" dt="2023-08-05T16:49:45.683" v="6245" actId="478"/>
          <ac:picMkLst>
            <pc:docMk/>
            <pc:sldMk cId="3901823397" sldId="291"/>
            <ac:picMk id="13" creationId="{93EDB6CE-527D-D7B2-DECA-56B5381ABAF8}"/>
          </ac:picMkLst>
        </pc:picChg>
        <pc:picChg chg="add mod">
          <ac:chgData name="Marc ." userId="f47a965ea1acffd0" providerId="LiveId" clId="{9D6DED81-8271-41CB-8ACF-E0DC5689E6C3}" dt="2023-08-05T16:49:50.370" v="6247" actId="1076"/>
          <ac:picMkLst>
            <pc:docMk/>
            <pc:sldMk cId="3901823397" sldId="291"/>
            <ac:picMk id="15" creationId="{02196848-DD9B-BCA1-2301-948B03936435}"/>
          </ac:picMkLst>
        </pc:picChg>
        <pc:picChg chg="add mod">
          <ac:chgData name="Marc ." userId="f47a965ea1acffd0" providerId="LiveId" clId="{9D6DED81-8271-41CB-8ACF-E0DC5689E6C3}" dt="2023-08-05T16:53:57.182" v="6251" actId="14100"/>
          <ac:picMkLst>
            <pc:docMk/>
            <pc:sldMk cId="3901823397" sldId="291"/>
            <ac:picMk id="17" creationId="{62B0B019-01A2-9D49-F170-AB25D49C3146}"/>
          </ac:picMkLst>
        </pc:picChg>
      </pc:sldChg>
      <pc:sldChg chg="addSp delSp modSp add mod">
        <pc:chgData name="Marc ." userId="f47a965ea1acffd0" providerId="LiveId" clId="{9D6DED81-8271-41CB-8ACF-E0DC5689E6C3}" dt="2023-08-06T21:44:49.787" v="15023" actId="14100"/>
        <pc:sldMkLst>
          <pc:docMk/>
          <pc:sldMk cId="3724303066" sldId="292"/>
        </pc:sldMkLst>
        <pc:spChg chg="mod">
          <ac:chgData name="Marc ." userId="f47a965ea1acffd0" providerId="LiveId" clId="{9D6DED81-8271-41CB-8ACF-E0DC5689E6C3}" dt="2023-08-05T15:26:47.508" v="1711"/>
          <ac:spMkLst>
            <pc:docMk/>
            <pc:sldMk cId="3724303066" sldId="292"/>
            <ac:spMk id="2" creationId="{AC99443F-3CFB-7566-2A2F-359F62472EC0}"/>
          </ac:spMkLst>
        </pc:spChg>
        <pc:spChg chg="add mod">
          <ac:chgData name="Marc ." userId="f47a965ea1acffd0" providerId="LiveId" clId="{9D6DED81-8271-41CB-8ACF-E0DC5689E6C3}" dt="2023-08-05T17:36:22.716" v="6272" actId="1076"/>
          <ac:spMkLst>
            <pc:docMk/>
            <pc:sldMk cId="3724303066" sldId="292"/>
            <ac:spMk id="3" creationId="{F957559D-F4A7-8F49-2215-A3A15F64EA2F}"/>
          </ac:spMkLst>
        </pc:spChg>
        <pc:spChg chg="add mod">
          <ac:chgData name="Marc ." userId="f47a965ea1acffd0" providerId="LiveId" clId="{9D6DED81-8271-41CB-8ACF-E0DC5689E6C3}" dt="2023-08-05T17:55:49.117" v="7349" actId="1076"/>
          <ac:spMkLst>
            <pc:docMk/>
            <pc:sldMk cId="3724303066" sldId="292"/>
            <ac:spMk id="13" creationId="{41C0B550-75C6-E1FF-F32B-95624C497E7A}"/>
          </ac:spMkLst>
        </pc:spChg>
        <pc:picChg chg="add mod">
          <ac:chgData name="Marc ." userId="f47a965ea1acffd0" providerId="LiveId" clId="{9D6DED81-8271-41CB-8ACF-E0DC5689E6C3}" dt="2023-08-05T17:38:22.933" v="6274" actId="1076"/>
          <ac:picMkLst>
            <pc:docMk/>
            <pc:sldMk cId="3724303066" sldId="292"/>
            <ac:picMk id="10" creationId="{D4EA34DD-1053-3BCE-06E4-AED0E6864B48}"/>
          </ac:picMkLst>
        </pc:picChg>
        <pc:picChg chg="add mod">
          <ac:chgData name="Marc ." userId="f47a965ea1acffd0" providerId="LiveId" clId="{9D6DED81-8271-41CB-8ACF-E0DC5689E6C3}" dt="2023-08-06T21:44:49.787" v="15023" actId="14100"/>
          <ac:picMkLst>
            <pc:docMk/>
            <pc:sldMk cId="3724303066" sldId="292"/>
            <ac:picMk id="11" creationId="{B02FDEC4-4815-8732-714F-FA7573013432}"/>
          </ac:picMkLst>
        </pc:picChg>
        <pc:picChg chg="add del mod">
          <ac:chgData name="Marc ." userId="f47a965ea1acffd0" providerId="LiveId" clId="{9D6DED81-8271-41CB-8ACF-E0DC5689E6C3}" dt="2023-08-06T21:43:03.863" v="15015" actId="478"/>
          <ac:picMkLst>
            <pc:docMk/>
            <pc:sldMk cId="3724303066" sldId="292"/>
            <ac:picMk id="12" creationId="{1F76D2DB-C452-A686-6C2E-74BA6F849B3F}"/>
          </ac:picMkLst>
        </pc:picChg>
      </pc:sldChg>
      <pc:sldChg chg="addSp delSp modSp add mod modNotesTx">
        <pc:chgData name="Marc ." userId="f47a965ea1acffd0" providerId="LiveId" clId="{9D6DED81-8271-41CB-8ACF-E0DC5689E6C3}" dt="2023-08-06T20:04:18.862" v="13955" actId="2711"/>
        <pc:sldMkLst>
          <pc:docMk/>
          <pc:sldMk cId="2566668588" sldId="293"/>
        </pc:sldMkLst>
        <pc:spChg chg="mod">
          <ac:chgData name="Marc ." userId="f47a965ea1acffd0" providerId="LiveId" clId="{9D6DED81-8271-41CB-8ACF-E0DC5689E6C3}" dt="2023-08-05T17:56:39.357" v="7396" actId="20577"/>
          <ac:spMkLst>
            <pc:docMk/>
            <pc:sldMk cId="2566668588" sldId="293"/>
            <ac:spMk id="2" creationId="{AC99443F-3CFB-7566-2A2F-359F62472EC0}"/>
          </ac:spMkLst>
        </pc:spChg>
        <pc:spChg chg="add mod">
          <ac:chgData name="Marc ." userId="f47a965ea1acffd0" providerId="LiveId" clId="{9D6DED81-8271-41CB-8ACF-E0DC5689E6C3}" dt="2023-08-05T18:15:55.771" v="9088" actId="113"/>
          <ac:spMkLst>
            <pc:docMk/>
            <pc:sldMk cId="2566668588" sldId="293"/>
            <ac:spMk id="3" creationId="{6BF4DF1F-5222-6165-5872-D0F9D024CBF8}"/>
          </ac:spMkLst>
        </pc:spChg>
        <pc:spChg chg="add mod">
          <ac:chgData name="Marc ." userId="f47a965ea1acffd0" providerId="LiveId" clId="{9D6DED81-8271-41CB-8ACF-E0DC5689E6C3}" dt="2023-08-06T20:04:18.862" v="13955" actId="2711"/>
          <ac:spMkLst>
            <pc:docMk/>
            <pc:sldMk cId="2566668588" sldId="293"/>
            <ac:spMk id="9" creationId="{8FE5AEC2-DDC0-33B7-E84D-178706C25C80}"/>
          </ac:spMkLst>
        </pc:spChg>
        <pc:spChg chg="add del mod">
          <ac:chgData name="Marc ." userId="f47a965ea1acffd0" providerId="LiveId" clId="{9D6DED81-8271-41CB-8ACF-E0DC5689E6C3}" dt="2023-08-05T18:12:09.755" v="8511"/>
          <ac:spMkLst>
            <pc:docMk/>
            <pc:sldMk cId="2566668588" sldId="293"/>
            <ac:spMk id="10" creationId="{41893A99-4F8D-1423-6304-BD023499E5BD}"/>
          </ac:spMkLst>
        </pc:spChg>
        <pc:spChg chg="add del mod">
          <ac:chgData name="Marc ." userId="f47a965ea1acffd0" providerId="LiveId" clId="{9D6DED81-8271-41CB-8ACF-E0DC5689E6C3}" dt="2023-08-06T20:04:05.273" v="13952" actId="21"/>
          <ac:spMkLst>
            <pc:docMk/>
            <pc:sldMk cId="2566668588" sldId="293"/>
            <ac:spMk id="10" creationId="{A2125C5A-CAFB-BEEB-DEA4-3ADE3ABD101D}"/>
          </ac:spMkLst>
        </pc:spChg>
        <pc:spChg chg="add mod">
          <ac:chgData name="Marc ." userId="f47a965ea1acffd0" providerId="LiveId" clId="{9D6DED81-8271-41CB-8ACF-E0DC5689E6C3}" dt="2023-08-05T18:15:42.283" v="9086" actId="113"/>
          <ac:spMkLst>
            <pc:docMk/>
            <pc:sldMk cId="2566668588" sldId="293"/>
            <ac:spMk id="11" creationId="{A84759DC-5E6D-7500-625D-C7FBBA9D167C}"/>
          </ac:spMkLst>
        </pc:spChg>
      </pc:sldChg>
      <pc:sldChg chg="addSp modSp add mod">
        <pc:chgData name="Marc ." userId="f47a965ea1acffd0" providerId="LiveId" clId="{9D6DED81-8271-41CB-8ACF-E0DC5689E6C3}" dt="2023-08-07T16:16:01.339" v="15116" actId="1076"/>
        <pc:sldMkLst>
          <pc:docMk/>
          <pc:sldMk cId="3049599462" sldId="294"/>
        </pc:sldMkLst>
        <pc:spChg chg="mod">
          <ac:chgData name="Marc ." userId="f47a965ea1acffd0" providerId="LiveId" clId="{9D6DED81-8271-41CB-8ACF-E0DC5689E6C3}" dt="2023-08-05T17:57:02.617" v="7397"/>
          <ac:spMkLst>
            <pc:docMk/>
            <pc:sldMk cId="3049599462" sldId="294"/>
            <ac:spMk id="2" creationId="{AC99443F-3CFB-7566-2A2F-359F62472EC0}"/>
          </ac:spMkLst>
        </pc:spChg>
        <pc:spChg chg="add mod">
          <ac:chgData name="Marc ." userId="f47a965ea1acffd0" providerId="LiveId" clId="{9D6DED81-8271-41CB-8ACF-E0DC5689E6C3}" dt="2023-08-05T18:33:03.563" v="9743" actId="20577"/>
          <ac:spMkLst>
            <pc:docMk/>
            <pc:sldMk cId="3049599462" sldId="294"/>
            <ac:spMk id="3" creationId="{DFD86518-8FFA-E42E-FA70-4BB821C6BEA5}"/>
          </ac:spMkLst>
        </pc:spChg>
        <pc:spChg chg="add mod">
          <ac:chgData name="Marc ." userId="f47a965ea1acffd0" providerId="LiveId" clId="{9D6DED81-8271-41CB-8ACF-E0DC5689E6C3}" dt="2023-08-07T16:15:53.948" v="15115" actId="2711"/>
          <ac:spMkLst>
            <pc:docMk/>
            <pc:sldMk cId="3049599462" sldId="294"/>
            <ac:spMk id="13" creationId="{C7BE3F23-A38A-010F-310E-FB406A237CA6}"/>
          </ac:spMkLst>
        </pc:spChg>
        <pc:spChg chg="add mod">
          <ac:chgData name="Marc ." userId="f47a965ea1acffd0" providerId="LiveId" clId="{9D6DED81-8271-41CB-8ACF-E0DC5689E6C3}" dt="2023-08-05T18:33:24.283" v="9749" actId="1076"/>
          <ac:spMkLst>
            <pc:docMk/>
            <pc:sldMk cId="3049599462" sldId="294"/>
            <ac:spMk id="14" creationId="{39607ADE-6F18-EF8E-968A-D3322EFBA401}"/>
          </ac:spMkLst>
        </pc:spChg>
        <pc:spChg chg="add mod">
          <ac:chgData name="Marc ." userId="f47a965ea1acffd0" providerId="LiveId" clId="{9D6DED81-8271-41CB-8ACF-E0DC5689E6C3}" dt="2023-08-05T18:33:32.451" v="9755" actId="1076"/>
          <ac:spMkLst>
            <pc:docMk/>
            <pc:sldMk cId="3049599462" sldId="294"/>
            <ac:spMk id="15" creationId="{78A3A9D5-EE09-4FFB-C655-89C3E3FF046D}"/>
          </ac:spMkLst>
        </pc:spChg>
        <pc:spChg chg="add mod">
          <ac:chgData name="Marc ." userId="f47a965ea1acffd0" providerId="LiveId" clId="{9D6DED81-8271-41CB-8ACF-E0DC5689E6C3}" dt="2023-08-07T16:16:01.339" v="15116" actId="1076"/>
          <ac:spMkLst>
            <pc:docMk/>
            <pc:sldMk cId="3049599462" sldId="294"/>
            <ac:spMk id="16" creationId="{67CF79E6-3EE7-CE0F-750A-6A22F3801979}"/>
          </ac:spMkLst>
        </pc:spChg>
        <pc:spChg chg="add mod">
          <ac:chgData name="Marc ." userId="f47a965ea1acffd0" providerId="LiveId" clId="{9D6DED81-8271-41CB-8ACF-E0DC5689E6C3}" dt="2023-08-05T18:34:25.133" v="9771" actId="14100"/>
          <ac:spMkLst>
            <pc:docMk/>
            <pc:sldMk cId="3049599462" sldId="294"/>
            <ac:spMk id="17" creationId="{3F88D8E1-5C10-3F4F-B6E5-10B52757707C}"/>
          </ac:spMkLst>
        </pc:spChg>
        <pc:spChg chg="add mod">
          <ac:chgData name="Marc ." userId="f47a965ea1acffd0" providerId="LiveId" clId="{9D6DED81-8271-41CB-8ACF-E0DC5689E6C3}" dt="2023-08-05T18:34:34.842" v="9776" actId="1076"/>
          <ac:spMkLst>
            <pc:docMk/>
            <pc:sldMk cId="3049599462" sldId="294"/>
            <ac:spMk id="18" creationId="{4E6CD49B-FDD7-2F39-AAED-5F2616E2E089}"/>
          </ac:spMkLst>
        </pc:spChg>
        <pc:picChg chg="add mod">
          <ac:chgData name="Marc ." userId="f47a965ea1acffd0" providerId="LiveId" clId="{9D6DED81-8271-41CB-8ACF-E0DC5689E6C3}" dt="2023-08-05T18:19:53.682" v="9390" actId="1076"/>
          <ac:picMkLst>
            <pc:docMk/>
            <pc:sldMk cId="3049599462" sldId="294"/>
            <ac:picMk id="10" creationId="{B32539EA-4DF6-E962-8F33-F001199378B7}"/>
          </ac:picMkLst>
        </pc:picChg>
        <pc:picChg chg="add mod">
          <ac:chgData name="Marc ." userId="f47a965ea1acffd0" providerId="LiveId" clId="{9D6DED81-8271-41CB-8ACF-E0DC5689E6C3}" dt="2023-08-05T18:33:07.172" v="9744" actId="1076"/>
          <ac:picMkLst>
            <pc:docMk/>
            <pc:sldMk cId="3049599462" sldId="294"/>
            <ac:picMk id="12" creationId="{BD26CC7E-A9BA-161D-FC36-35CF605195A9}"/>
          </ac:picMkLst>
        </pc:picChg>
      </pc:sldChg>
      <pc:sldChg chg="addSp modSp add mod modNotesTx">
        <pc:chgData name="Marc ." userId="f47a965ea1acffd0" providerId="LiveId" clId="{9D6DED81-8271-41CB-8ACF-E0DC5689E6C3}" dt="2023-08-06T21:42:41.440" v="15011" actId="20577"/>
        <pc:sldMkLst>
          <pc:docMk/>
          <pc:sldMk cId="899342957" sldId="295"/>
        </pc:sldMkLst>
        <pc:spChg chg="mod">
          <ac:chgData name="Marc ." userId="f47a965ea1acffd0" providerId="LiveId" clId="{9D6DED81-8271-41CB-8ACF-E0DC5689E6C3}" dt="2023-08-05T15:51:32.546" v="2789"/>
          <ac:spMkLst>
            <pc:docMk/>
            <pc:sldMk cId="899342957" sldId="295"/>
            <ac:spMk id="2" creationId="{AC99443F-3CFB-7566-2A2F-359F62472EC0}"/>
          </ac:spMkLst>
        </pc:spChg>
        <pc:spChg chg="add mod">
          <ac:chgData name="Marc ." userId="f47a965ea1acffd0" providerId="LiveId" clId="{9D6DED81-8271-41CB-8ACF-E0DC5689E6C3}" dt="2023-08-05T17:49:59.225" v="7218" actId="113"/>
          <ac:spMkLst>
            <pc:docMk/>
            <pc:sldMk cId="899342957" sldId="295"/>
            <ac:spMk id="3" creationId="{70544530-78B6-F8AD-9124-036EB7EAF0E0}"/>
          </ac:spMkLst>
        </pc:spChg>
        <pc:spChg chg="mod">
          <ac:chgData name="Marc ." userId="f47a965ea1acffd0" providerId="LiveId" clId="{9D6DED81-8271-41CB-8ACF-E0DC5689E6C3}" dt="2023-08-06T21:41:14.424" v="14990" actId="20577"/>
          <ac:spMkLst>
            <pc:docMk/>
            <pc:sldMk cId="899342957" sldId="295"/>
            <ac:spMk id="10" creationId="{63C10F2D-48DD-D242-559F-80766741EC31}"/>
          </ac:spMkLst>
        </pc:spChg>
        <pc:spChg chg="mod">
          <ac:chgData name="Marc ." userId="f47a965ea1acffd0" providerId="LiveId" clId="{9D6DED81-8271-41CB-8ACF-E0DC5689E6C3}" dt="2023-08-06T21:42:41.440" v="15011" actId="20577"/>
          <ac:spMkLst>
            <pc:docMk/>
            <pc:sldMk cId="899342957" sldId="295"/>
            <ac:spMk id="11" creationId="{76AF16DB-CD7C-DAC9-5990-6CA0C77068B1}"/>
          </ac:spMkLst>
        </pc:spChg>
      </pc:sldChg>
      <pc:sldChg chg="addSp modSp add mod modNotesTx">
        <pc:chgData name="Marc ." userId="f47a965ea1acffd0" providerId="LiveId" clId="{9D6DED81-8271-41CB-8ACF-E0DC5689E6C3}" dt="2023-08-06T21:42:36.576" v="15010" actId="20577"/>
        <pc:sldMkLst>
          <pc:docMk/>
          <pc:sldMk cId="3568722965" sldId="296"/>
        </pc:sldMkLst>
        <pc:spChg chg="mod">
          <ac:chgData name="Marc ." userId="f47a965ea1acffd0" providerId="LiveId" clId="{9D6DED81-8271-41CB-8ACF-E0DC5689E6C3}" dt="2023-08-05T15:51:35.225" v="2790"/>
          <ac:spMkLst>
            <pc:docMk/>
            <pc:sldMk cId="3568722965" sldId="296"/>
            <ac:spMk id="2" creationId="{AC99443F-3CFB-7566-2A2F-359F62472EC0}"/>
          </ac:spMkLst>
        </pc:spChg>
        <pc:spChg chg="add mod">
          <ac:chgData name="Marc ." userId="f47a965ea1acffd0" providerId="LiveId" clId="{9D6DED81-8271-41CB-8ACF-E0DC5689E6C3}" dt="2023-08-05T17:50:05.347" v="7219"/>
          <ac:spMkLst>
            <pc:docMk/>
            <pc:sldMk cId="3568722965" sldId="296"/>
            <ac:spMk id="3" creationId="{528C81C7-4544-E87B-02CE-A27AB383B5EC}"/>
          </ac:spMkLst>
        </pc:spChg>
        <pc:spChg chg="mod">
          <ac:chgData name="Marc ." userId="f47a965ea1acffd0" providerId="LiveId" clId="{9D6DED81-8271-41CB-8ACF-E0DC5689E6C3}" dt="2023-08-06T21:42:36.576" v="15010" actId="20577"/>
          <ac:spMkLst>
            <pc:docMk/>
            <pc:sldMk cId="3568722965" sldId="296"/>
            <ac:spMk id="10" creationId="{CED50FFF-3E8E-CFA1-335D-B04A29EC9EF5}"/>
          </ac:spMkLst>
        </pc:spChg>
      </pc:sldChg>
      <pc:sldChg chg="addSp delSp modSp add mod modNotesTx">
        <pc:chgData name="Marc ." userId="f47a965ea1acffd0" providerId="LiveId" clId="{9D6DED81-8271-41CB-8ACF-E0DC5689E6C3}" dt="2023-08-16T21:33:20.648" v="15291" actId="20577"/>
        <pc:sldMkLst>
          <pc:docMk/>
          <pc:sldMk cId="3150249292" sldId="297"/>
        </pc:sldMkLst>
        <pc:spChg chg="mod">
          <ac:chgData name="Marc ." userId="f47a965ea1acffd0" providerId="LiveId" clId="{9D6DED81-8271-41CB-8ACF-E0DC5689E6C3}" dt="2023-08-05T15:51:38.127" v="2791"/>
          <ac:spMkLst>
            <pc:docMk/>
            <pc:sldMk cId="3150249292" sldId="297"/>
            <ac:spMk id="2" creationId="{AC99443F-3CFB-7566-2A2F-359F62472EC0}"/>
          </ac:spMkLst>
        </pc:spChg>
        <pc:spChg chg="add del mod">
          <ac:chgData name="Marc ." userId="f47a965ea1acffd0" providerId="LiveId" clId="{9D6DED81-8271-41CB-8ACF-E0DC5689E6C3}" dt="2023-08-05T16:07:03.676" v="4335"/>
          <ac:spMkLst>
            <pc:docMk/>
            <pc:sldMk cId="3150249292" sldId="297"/>
            <ac:spMk id="3" creationId="{EB09B286-5A24-19B0-6F91-FE35CBF1E42E}"/>
          </ac:spMkLst>
        </pc:spChg>
        <pc:spChg chg="add mod">
          <ac:chgData name="Marc ." userId="f47a965ea1acffd0" providerId="LiveId" clId="{9D6DED81-8271-41CB-8ACF-E0DC5689E6C3}" dt="2023-08-16T21:33:20.648" v="15291" actId="20577"/>
          <ac:spMkLst>
            <pc:docMk/>
            <pc:sldMk cId="3150249292" sldId="297"/>
            <ac:spMk id="9" creationId="{903DE035-9A06-209D-B2DE-28B86CDB437D}"/>
          </ac:spMkLst>
        </pc:spChg>
        <pc:spChg chg="mod">
          <ac:chgData name="Marc ." userId="f47a965ea1acffd0" providerId="LiveId" clId="{9D6DED81-8271-41CB-8ACF-E0DC5689E6C3}" dt="2023-08-05T16:13:41.065" v="4889" actId="20577"/>
          <ac:spMkLst>
            <pc:docMk/>
            <pc:sldMk cId="3150249292" sldId="297"/>
            <ac:spMk id="10" creationId="{8B86AE9C-11ED-ABD7-E7A4-29945D0EE7B1}"/>
          </ac:spMkLst>
        </pc:spChg>
        <pc:spChg chg="del">
          <ac:chgData name="Marc ." userId="f47a965ea1acffd0" providerId="LiveId" clId="{9D6DED81-8271-41CB-8ACF-E0DC5689E6C3}" dt="2023-08-05T16:07:06.485" v="4336" actId="478"/>
          <ac:spMkLst>
            <pc:docMk/>
            <pc:sldMk cId="3150249292" sldId="297"/>
            <ac:spMk id="12" creationId="{275E6949-CE99-B530-6CDB-B71D5299E88B}"/>
          </ac:spMkLst>
        </pc:spChg>
        <pc:spChg chg="add mod">
          <ac:chgData name="Marc ." userId="f47a965ea1acffd0" providerId="LiveId" clId="{9D6DED81-8271-41CB-8ACF-E0DC5689E6C3}" dt="2023-08-05T17:50:10.775" v="7222" actId="1076"/>
          <ac:spMkLst>
            <pc:docMk/>
            <pc:sldMk cId="3150249292" sldId="297"/>
            <ac:spMk id="13" creationId="{95E0907B-E55B-D2AD-EC26-25C2AD2B3F50}"/>
          </ac:spMkLst>
        </pc:spChg>
      </pc:sldChg>
      <pc:sldChg chg="addSp delSp modSp add mod">
        <pc:chgData name="Marc ." userId="f47a965ea1acffd0" providerId="LiveId" clId="{9D6DED81-8271-41CB-8ACF-E0DC5689E6C3}" dt="2023-08-05T17:48:34.087" v="7083" actId="5793"/>
        <pc:sldMkLst>
          <pc:docMk/>
          <pc:sldMk cId="2278044678" sldId="298"/>
        </pc:sldMkLst>
        <pc:spChg chg="mod">
          <ac:chgData name="Marc ." userId="f47a965ea1acffd0" providerId="LiveId" clId="{9D6DED81-8271-41CB-8ACF-E0DC5689E6C3}" dt="2023-08-05T17:40:05.374" v="6327"/>
          <ac:spMkLst>
            <pc:docMk/>
            <pc:sldMk cId="2278044678" sldId="298"/>
            <ac:spMk id="2" creationId="{AC99443F-3CFB-7566-2A2F-359F62472EC0}"/>
          </ac:spMkLst>
        </pc:spChg>
        <pc:spChg chg="add mod">
          <ac:chgData name="Marc ." userId="f47a965ea1acffd0" providerId="LiveId" clId="{9D6DED81-8271-41CB-8ACF-E0DC5689E6C3}" dt="2023-08-05T17:48:34.087" v="7083" actId="5793"/>
          <ac:spMkLst>
            <pc:docMk/>
            <pc:sldMk cId="2278044678" sldId="298"/>
            <ac:spMk id="3" creationId="{89A2D770-E77C-9303-9414-C434057BAA18}"/>
          </ac:spMkLst>
        </pc:spChg>
        <pc:spChg chg="add mod">
          <ac:chgData name="Marc ." userId="f47a965ea1acffd0" providerId="LiveId" clId="{9D6DED81-8271-41CB-8ACF-E0DC5689E6C3}" dt="2023-08-05T17:46:13.393" v="7045" actId="1076"/>
          <ac:spMkLst>
            <pc:docMk/>
            <pc:sldMk cId="2278044678" sldId="298"/>
            <ac:spMk id="9" creationId="{E4F0A3A0-5B3A-73E8-09DF-1EB3B1949A3A}"/>
          </ac:spMkLst>
        </pc:spChg>
        <pc:spChg chg="add mod">
          <ac:chgData name="Marc ." userId="f47a965ea1acffd0" providerId="LiveId" clId="{9D6DED81-8271-41CB-8ACF-E0DC5689E6C3}" dt="2023-08-05T17:43:55.649" v="6890"/>
          <ac:spMkLst>
            <pc:docMk/>
            <pc:sldMk cId="2278044678" sldId="298"/>
            <ac:spMk id="12" creationId="{C6050E27-3CE0-50BB-AF41-3B31B3EE78FE}"/>
          </ac:spMkLst>
        </pc:spChg>
        <pc:spChg chg="add mod">
          <ac:chgData name="Marc ." userId="f47a965ea1acffd0" providerId="LiveId" clId="{9D6DED81-8271-41CB-8ACF-E0DC5689E6C3}" dt="2023-08-05T17:43:55.649" v="6890"/>
          <ac:spMkLst>
            <pc:docMk/>
            <pc:sldMk cId="2278044678" sldId="298"/>
            <ac:spMk id="13" creationId="{26FF7233-DB0A-52DD-5934-9320EC1AE2D4}"/>
          </ac:spMkLst>
        </pc:spChg>
        <pc:spChg chg="add mod">
          <ac:chgData name="Marc ." userId="f47a965ea1acffd0" providerId="LiveId" clId="{9D6DED81-8271-41CB-8ACF-E0DC5689E6C3}" dt="2023-08-05T17:43:55.649" v="6890"/>
          <ac:spMkLst>
            <pc:docMk/>
            <pc:sldMk cId="2278044678" sldId="298"/>
            <ac:spMk id="14" creationId="{67307112-5FA2-30D8-BE43-4156B96BA149}"/>
          </ac:spMkLst>
        </pc:spChg>
        <pc:spChg chg="add mod ord">
          <ac:chgData name="Marc ." userId="f47a965ea1acffd0" providerId="LiveId" clId="{9D6DED81-8271-41CB-8ACF-E0DC5689E6C3}" dt="2023-08-05T17:46:16.126" v="7046" actId="1076"/>
          <ac:spMkLst>
            <pc:docMk/>
            <pc:sldMk cId="2278044678" sldId="298"/>
            <ac:spMk id="17" creationId="{FF238C7D-CB8F-D6C6-5531-DD20252851CB}"/>
          </ac:spMkLst>
        </pc:spChg>
        <pc:spChg chg="add mod">
          <ac:chgData name="Marc ." userId="f47a965ea1acffd0" providerId="LiveId" clId="{9D6DED81-8271-41CB-8ACF-E0DC5689E6C3}" dt="2023-08-05T17:47:21.027" v="7054" actId="1076"/>
          <ac:spMkLst>
            <pc:docMk/>
            <pc:sldMk cId="2278044678" sldId="298"/>
            <ac:spMk id="20" creationId="{7704C5EE-4D09-BD07-5AF7-0BA994C0D677}"/>
          </ac:spMkLst>
        </pc:spChg>
        <pc:spChg chg="add mod">
          <ac:chgData name="Marc ." userId="f47a965ea1acffd0" providerId="LiveId" clId="{9D6DED81-8271-41CB-8ACF-E0DC5689E6C3}" dt="2023-08-05T17:47:28.890" v="7059" actId="1076"/>
          <ac:spMkLst>
            <pc:docMk/>
            <pc:sldMk cId="2278044678" sldId="298"/>
            <ac:spMk id="21" creationId="{8182A3FA-5B8C-D5C3-67F4-A2231551084D}"/>
          </ac:spMkLst>
        </pc:spChg>
        <pc:picChg chg="add mod">
          <ac:chgData name="Marc ." userId="f47a965ea1acffd0" providerId="LiveId" clId="{9D6DED81-8271-41CB-8ACF-E0DC5689E6C3}" dt="2023-08-05T17:43:55.649" v="6890"/>
          <ac:picMkLst>
            <pc:docMk/>
            <pc:sldMk cId="2278044678" sldId="298"/>
            <ac:picMk id="10" creationId="{552AE094-1014-412D-92F6-7CD6C3719C49}"/>
          </ac:picMkLst>
        </pc:picChg>
        <pc:picChg chg="add del mod">
          <ac:chgData name="Marc ." userId="f47a965ea1acffd0" providerId="LiveId" clId="{9D6DED81-8271-41CB-8ACF-E0DC5689E6C3}" dt="2023-08-05T17:44:04.339" v="6892" actId="478"/>
          <ac:picMkLst>
            <pc:docMk/>
            <pc:sldMk cId="2278044678" sldId="298"/>
            <ac:picMk id="11" creationId="{E9E852A3-6C2D-9A43-EF89-2423893367F7}"/>
          </ac:picMkLst>
        </pc:picChg>
        <pc:picChg chg="add del mod">
          <ac:chgData name="Marc ." userId="f47a965ea1acffd0" providerId="LiveId" clId="{9D6DED81-8271-41CB-8ACF-E0DC5689E6C3}" dt="2023-08-05T17:45:54.264" v="7036" actId="478"/>
          <ac:picMkLst>
            <pc:docMk/>
            <pc:sldMk cId="2278044678" sldId="298"/>
            <ac:picMk id="16" creationId="{B91C2998-979A-3A32-FEF0-054E93CB6BF6}"/>
          </ac:picMkLst>
        </pc:picChg>
        <pc:picChg chg="add mod">
          <ac:chgData name="Marc ." userId="f47a965ea1acffd0" providerId="LiveId" clId="{9D6DED81-8271-41CB-8ACF-E0DC5689E6C3}" dt="2023-08-05T17:46:09.353" v="7044" actId="1076"/>
          <ac:picMkLst>
            <pc:docMk/>
            <pc:sldMk cId="2278044678" sldId="298"/>
            <ac:picMk id="19" creationId="{35881D8D-EF5C-F884-CA12-EDF32F885790}"/>
          </ac:picMkLst>
        </pc:picChg>
      </pc:sldChg>
      <pc:sldChg chg="modSp add mod">
        <pc:chgData name="Marc ." userId="f47a965ea1acffd0" providerId="LiveId" clId="{9D6DED81-8271-41CB-8ACF-E0DC5689E6C3}" dt="2023-08-05T17:56:14.692" v="7354" actId="207"/>
        <pc:sldMkLst>
          <pc:docMk/>
          <pc:sldMk cId="1578304091" sldId="299"/>
        </pc:sldMkLst>
        <pc:spChg chg="mod">
          <ac:chgData name="Marc ." userId="f47a965ea1acffd0" providerId="LiveId" clId="{9D6DED81-8271-41CB-8ACF-E0DC5689E6C3}" dt="2023-08-05T17:56:07.884" v="7352" actId="20577"/>
          <ac:spMkLst>
            <pc:docMk/>
            <pc:sldMk cId="1578304091" sldId="299"/>
            <ac:spMk id="2" creationId="{AC99443F-3CFB-7566-2A2F-359F62472EC0}"/>
          </ac:spMkLst>
        </pc:spChg>
        <pc:picChg chg="mod">
          <ac:chgData name="Marc ." userId="f47a965ea1acffd0" providerId="LiveId" clId="{9D6DED81-8271-41CB-8ACF-E0DC5689E6C3}" dt="2023-08-05T17:56:11.271" v="7353" actId="207"/>
          <ac:picMkLst>
            <pc:docMk/>
            <pc:sldMk cId="1578304091" sldId="299"/>
            <ac:picMk id="11" creationId="{60BDD10F-9D3A-F0C1-4271-D1ECC2C8DF16}"/>
          </ac:picMkLst>
        </pc:picChg>
        <pc:picChg chg="mod">
          <ac:chgData name="Marc ." userId="f47a965ea1acffd0" providerId="LiveId" clId="{9D6DED81-8271-41CB-8ACF-E0DC5689E6C3}" dt="2023-08-05T17:56:14.692" v="7354" actId="207"/>
          <ac:picMkLst>
            <pc:docMk/>
            <pc:sldMk cId="1578304091" sldId="299"/>
            <ac:picMk id="23" creationId="{A0A0C9C2-1487-C3F9-46D3-E2B2B129AB01}"/>
          </ac:picMkLst>
        </pc:picChg>
      </pc:sldChg>
      <pc:sldChg chg="addSp delSp modSp add mod">
        <pc:chgData name="Marc ." userId="f47a965ea1acffd0" providerId="LiveId" clId="{9D6DED81-8271-41CB-8ACF-E0DC5689E6C3}" dt="2023-08-07T16:16:33.144" v="15119" actId="2711"/>
        <pc:sldMkLst>
          <pc:docMk/>
          <pc:sldMk cId="291538506" sldId="300"/>
        </pc:sldMkLst>
        <pc:spChg chg="mod">
          <ac:chgData name="Marc ." userId="f47a965ea1acffd0" providerId="LiveId" clId="{9D6DED81-8271-41CB-8ACF-E0DC5689E6C3}" dt="2023-08-05T18:34:46.520" v="9778"/>
          <ac:spMkLst>
            <pc:docMk/>
            <pc:sldMk cId="291538506" sldId="300"/>
            <ac:spMk id="2" creationId="{AC99443F-3CFB-7566-2A2F-359F62472EC0}"/>
          </ac:spMkLst>
        </pc:spChg>
        <pc:spChg chg="add mod">
          <ac:chgData name="Marc ." userId="f47a965ea1acffd0" providerId="LiveId" clId="{9D6DED81-8271-41CB-8ACF-E0DC5689E6C3}" dt="2023-08-05T18:44:14.538" v="10403" actId="14100"/>
          <ac:spMkLst>
            <pc:docMk/>
            <pc:sldMk cId="291538506" sldId="300"/>
            <ac:spMk id="3" creationId="{EB2EE606-4C22-1C66-F773-2AA5D4644025}"/>
          </ac:spMkLst>
        </pc:spChg>
        <pc:spChg chg="add mod">
          <ac:chgData name="Marc ." userId="f47a965ea1acffd0" providerId="LiveId" clId="{9D6DED81-8271-41CB-8ACF-E0DC5689E6C3}" dt="2023-08-07T16:16:18.425" v="15117" actId="2711"/>
          <ac:spMkLst>
            <pc:docMk/>
            <pc:sldMk cId="291538506" sldId="300"/>
            <ac:spMk id="11" creationId="{AECFA4C5-0EC2-7331-F053-843D82B0FC2D}"/>
          </ac:spMkLst>
        </pc:spChg>
        <pc:spChg chg="add mod">
          <ac:chgData name="Marc ." userId="f47a965ea1acffd0" providerId="LiveId" clId="{9D6DED81-8271-41CB-8ACF-E0DC5689E6C3}" dt="2023-08-07T16:16:27.705" v="15118" actId="2711"/>
          <ac:spMkLst>
            <pc:docMk/>
            <pc:sldMk cId="291538506" sldId="300"/>
            <ac:spMk id="12" creationId="{DC2D275E-4AC2-2FAE-29F8-C9CAB0DE4375}"/>
          </ac:spMkLst>
        </pc:spChg>
        <pc:spChg chg="add mod">
          <ac:chgData name="Marc ." userId="f47a965ea1acffd0" providerId="LiveId" clId="{9D6DED81-8271-41CB-8ACF-E0DC5689E6C3}" dt="2023-08-07T16:16:33.144" v="15119" actId="2711"/>
          <ac:spMkLst>
            <pc:docMk/>
            <pc:sldMk cId="291538506" sldId="300"/>
            <ac:spMk id="13" creationId="{3B4B6DA9-1646-1BE7-01A8-378E478067D5}"/>
          </ac:spMkLst>
        </pc:spChg>
        <pc:spChg chg="add del mod">
          <ac:chgData name="Marc ." userId="f47a965ea1acffd0" providerId="LiveId" clId="{9D6DED81-8271-41CB-8ACF-E0DC5689E6C3}" dt="2023-08-05T18:44:49.906" v="10417" actId="478"/>
          <ac:spMkLst>
            <pc:docMk/>
            <pc:sldMk cId="291538506" sldId="300"/>
            <ac:spMk id="15" creationId="{0D4DC974-9401-37F9-8532-5921174DB682}"/>
          </ac:spMkLst>
        </pc:spChg>
        <pc:spChg chg="add del mod">
          <ac:chgData name="Marc ." userId="f47a965ea1acffd0" providerId="LiveId" clId="{9D6DED81-8271-41CB-8ACF-E0DC5689E6C3}" dt="2023-08-05T18:44:46.005" v="10415" actId="478"/>
          <ac:spMkLst>
            <pc:docMk/>
            <pc:sldMk cId="291538506" sldId="300"/>
            <ac:spMk id="17" creationId="{72037382-98AF-43E4-DBEF-B08479EE3559}"/>
          </ac:spMkLst>
        </pc:spChg>
        <pc:spChg chg="add mod">
          <ac:chgData name="Marc ." userId="f47a965ea1acffd0" providerId="LiveId" clId="{9D6DED81-8271-41CB-8ACF-E0DC5689E6C3}" dt="2023-08-05T18:45:04.645" v="10424" actId="1076"/>
          <ac:spMkLst>
            <pc:docMk/>
            <pc:sldMk cId="291538506" sldId="300"/>
            <ac:spMk id="19" creationId="{EA12B3AD-8F59-141E-3D91-076514C584F4}"/>
          </ac:spMkLst>
        </pc:spChg>
        <pc:spChg chg="add del">
          <ac:chgData name="Marc ." userId="f47a965ea1acffd0" providerId="LiveId" clId="{9D6DED81-8271-41CB-8ACF-E0DC5689E6C3}" dt="2023-08-05T18:45:08.631" v="10426" actId="478"/>
          <ac:spMkLst>
            <pc:docMk/>
            <pc:sldMk cId="291538506" sldId="300"/>
            <ac:spMk id="21" creationId="{4445D804-18EF-B05B-164B-F4598715A47E}"/>
          </ac:spMkLst>
        </pc:spChg>
        <pc:spChg chg="add mod">
          <ac:chgData name="Marc ." userId="f47a965ea1acffd0" providerId="LiveId" clId="{9D6DED81-8271-41CB-8ACF-E0DC5689E6C3}" dt="2023-08-05T18:45:18.507" v="10440" actId="20577"/>
          <ac:spMkLst>
            <pc:docMk/>
            <pc:sldMk cId="291538506" sldId="300"/>
            <ac:spMk id="22" creationId="{EA41A3C4-BAD8-2EC0-491D-27DFF2C6512C}"/>
          </ac:spMkLst>
        </pc:spChg>
        <pc:spChg chg="add mod">
          <ac:chgData name="Marc ." userId="f47a965ea1acffd0" providerId="LiveId" clId="{9D6DED81-8271-41CB-8ACF-E0DC5689E6C3}" dt="2023-08-05T18:45:27.066" v="10447" actId="14100"/>
          <ac:spMkLst>
            <pc:docMk/>
            <pc:sldMk cId="291538506" sldId="300"/>
            <ac:spMk id="23" creationId="{E36CD05F-3A61-D1A2-E6B4-31474F08268E}"/>
          </ac:spMkLst>
        </pc:spChg>
        <pc:spChg chg="add mod">
          <ac:chgData name="Marc ." userId="f47a965ea1acffd0" providerId="LiveId" clId="{9D6DED81-8271-41CB-8ACF-E0DC5689E6C3}" dt="2023-08-05T18:45:38.642" v="10451" actId="1076"/>
          <ac:spMkLst>
            <pc:docMk/>
            <pc:sldMk cId="291538506" sldId="300"/>
            <ac:spMk id="24" creationId="{C0664855-3AF3-14F8-DA11-F707D74B3E78}"/>
          </ac:spMkLst>
        </pc:spChg>
        <pc:spChg chg="add mod">
          <ac:chgData name="Marc ." userId="f47a965ea1acffd0" providerId="LiveId" clId="{9D6DED81-8271-41CB-8ACF-E0DC5689E6C3}" dt="2023-08-05T18:45:53.896" v="10455" actId="14100"/>
          <ac:spMkLst>
            <pc:docMk/>
            <pc:sldMk cId="291538506" sldId="300"/>
            <ac:spMk id="25" creationId="{1C64C75D-C1CB-53E2-6DB6-3DE600B214E6}"/>
          </ac:spMkLst>
        </pc:spChg>
        <pc:picChg chg="add mod">
          <ac:chgData name="Marc ." userId="f47a965ea1acffd0" providerId="LiveId" clId="{9D6DED81-8271-41CB-8ACF-E0DC5689E6C3}" dt="2023-08-05T18:40:26.908" v="9997" actId="1076"/>
          <ac:picMkLst>
            <pc:docMk/>
            <pc:sldMk cId="291538506" sldId="300"/>
            <ac:picMk id="10" creationId="{AA02A142-AC0B-D68A-E3AF-A1BA8677D095}"/>
          </ac:picMkLst>
        </pc:picChg>
      </pc:sldChg>
      <pc:sldChg chg="addSp delSp modSp add mod">
        <pc:chgData name="Marc ." userId="f47a965ea1acffd0" providerId="LiveId" clId="{9D6DED81-8271-41CB-8ACF-E0DC5689E6C3}" dt="2023-08-05T18:57:57.146" v="11036" actId="11"/>
        <pc:sldMkLst>
          <pc:docMk/>
          <pc:sldMk cId="2269827726" sldId="301"/>
        </pc:sldMkLst>
        <pc:spChg chg="mod">
          <ac:chgData name="Marc ." userId="f47a965ea1acffd0" providerId="LiveId" clId="{9D6DED81-8271-41CB-8ACF-E0DC5689E6C3}" dt="2023-08-05T18:46:05.039" v="10456"/>
          <ac:spMkLst>
            <pc:docMk/>
            <pc:sldMk cId="2269827726" sldId="301"/>
            <ac:spMk id="2" creationId="{AC99443F-3CFB-7566-2A2F-359F62472EC0}"/>
          </ac:spMkLst>
        </pc:spChg>
        <pc:spChg chg="add mod">
          <ac:chgData name="Marc ." userId="f47a965ea1acffd0" providerId="LiveId" clId="{9D6DED81-8271-41CB-8ACF-E0DC5689E6C3}" dt="2023-08-05T18:57:57.146" v="11036" actId="11"/>
          <ac:spMkLst>
            <pc:docMk/>
            <pc:sldMk cId="2269827726" sldId="301"/>
            <ac:spMk id="3" creationId="{39DB42FB-5C0C-D84B-9B1C-ED67BEC0B584}"/>
          </ac:spMkLst>
        </pc:spChg>
        <pc:spChg chg="add mod">
          <ac:chgData name="Marc ." userId="f47a965ea1acffd0" providerId="LiveId" clId="{9D6DED81-8271-41CB-8ACF-E0DC5689E6C3}" dt="2023-08-05T18:56:50.004" v="11030" actId="1076"/>
          <ac:spMkLst>
            <pc:docMk/>
            <pc:sldMk cId="2269827726" sldId="301"/>
            <ac:spMk id="17" creationId="{EE6B9756-15B7-B3CF-0C97-A531831C1B0F}"/>
          </ac:spMkLst>
        </pc:spChg>
        <pc:spChg chg="add mod">
          <ac:chgData name="Marc ." userId="f47a965ea1acffd0" providerId="LiveId" clId="{9D6DED81-8271-41CB-8ACF-E0DC5689E6C3}" dt="2023-08-05T18:56:55.537" v="11034" actId="1076"/>
          <ac:spMkLst>
            <pc:docMk/>
            <pc:sldMk cId="2269827726" sldId="301"/>
            <ac:spMk id="18" creationId="{38A0B494-9BC4-1D86-C1CD-1BEC1E42AC74}"/>
          </ac:spMkLst>
        </pc:spChg>
        <pc:picChg chg="add del mod">
          <ac:chgData name="Marc ." userId="f47a965ea1acffd0" providerId="LiveId" clId="{9D6DED81-8271-41CB-8ACF-E0DC5689E6C3}" dt="2023-08-05T18:56:05.100" v="11024" actId="478"/>
          <ac:picMkLst>
            <pc:docMk/>
            <pc:sldMk cId="2269827726" sldId="301"/>
            <ac:picMk id="10" creationId="{C1790A48-CA4E-330B-BA82-CD8C0070C7D4}"/>
          </ac:picMkLst>
        </pc:picChg>
        <pc:picChg chg="add mod">
          <ac:chgData name="Marc ." userId="f47a965ea1acffd0" providerId="LiveId" clId="{9D6DED81-8271-41CB-8ACF-E0DC5689E6C3}" dt="2023-08-05T18:55:12.680" v="11015" actId="1076"/>
          <ac:picMkLst>
            <pc:docMk/>
            <pc:sldMk cId="2269827726" sldId="301"/>
            <ac:picMk id="12" creationId="{2F13014E-CCC3-6AAF-EE13-42F98D1DA798}"/>
          </ac:picMkLst>
        </pc:picChg>
        <pc:picChg chg="add mod">
          <ac:chgData name="Marc ." userId="f47a965ea1acffd0" providerId="LiveId" clId="{9D6DED81-8271-41CB-8ACF-E0DC5689E6C3}" dt="2023-08-05T18:55:58.399" v="11023" actId="14100"/>
          <ac:picMkLst>
            <pc:docMk/>
            <pc:sldMk cId="2269827726" sldId="301"/>
            <ac:picMk id="14" creationId="{C1A54B82-FA63-CED2-EACD-2F345E4E29FB}"/>
          </ac:picMkLst>
        </pc:picChg>
        <pc:picChg chg="add mod">
          <ac:chgData name="Marc ." userId="f47a965ea1acffd0" providerId="LiveId" clId="{9D6DED81-8271-41CB-8ACF-E0DC5689E6C3}" dt="2023-08-05T18:56:40.687" v="11026" actId="1076"/>
          <ac:picMkLst>
            <pc:docMk/>
            <pc:sldMk cId="2269827726" sldId="301"/>
            <ac:picMk id="16" creationId="{D4DA5156-A462-4F57-3889-D11F868CD83A}"/>
          </ac:picMkLst>
        </pc:picChg>
      </pc:sldChg>
      <pc:sldChg chg="addSp delSp modSp add mod">
        <pc:chgData name="Marc ." userId="f47a965ea1acffd0" providerId="LiveId" clId="{9D6DED81-8271-41CB-8ACF-E0DC5689E6C3}" dt="2023-08-05T19:04:44.872" v="11444" actId="1076"/>
        <pc:sldMkLst>
          <pc:docMk/>
          <pc:sldMk cId="1803008756" sldId="302"/>
        </pc:sldMkLst>
        <pc:spChg chg="mod">
          <ac:chgData name="Marc ." userId="f47a965ea1acffd0" providerId="LiveId" clId="{9D6DED81-8271-41CB-8ACF-E0DC5689E6C3}" dt="2023-08-05T18:57:49.709" v="11035"/>
          <ac:spMkLst>
            <pc:docMk/>
            <pc:sldMk cId="1803008756" sldId="302"/>
            <ac:spMk id="2" creationId="{AC99443F-3CFB-7566-2A2F-359F62472EC0}"/>
          </ac:spMkLst>
        </pc:spChg>
        <pc:spChg chg="add mod">
          <ac:chgData name="Marc ." userId="f47a965ea1acffd0" providerId="LiveId" clId="{9D6DED81-8271-41CB-8ACF-E0DC5689E6C3}" dt="2023-08-05T19:04:31.196" v="11435" actId="11"/>
          <ac:spMkLst>
            <pc:docMk/>
            <pc:sldMk cId="1803008756" sldId="302"/>
            <ac:spMk id="3" creationId="{8B5A7973-E520-9C3A-76FC-C07E61C061B1}"/>
          </ac:spMkLst>
        </pc:spChg>
        <pc:spChg chg="add mod">
          <ac:chgData name="Marc ." userId="f47a965ea1acffd0" providerId="LiveId" clId="{9D6DED81-8271-41CB-8ACF-E0DC5689E6C3}" dt="2023-08-05T19:01:15.478" v="11291" actId="14100"/>
          <ac:spMkLst>
            <pc:docMk/>
            <pc:sldMk cId="1803008756" sldId="302"/>
            <ac:spMk id="13" creationId="{76526FFE-0B96-ACEB-4240-CB974D851C23}"/>
          </ac:spMkLst>
        </pc:spChg>
        <pc:spChg chg="add mod ord">
          <ac:chgData name="Marc ." userId="f47a965ea1acffd0" providerId="LiveId" clId="{9D6DED81-8271-41CB-8ACF-E0DC5689E6C3}" dt="2023-08-05T19:04:19.999" v="11434" actId="1076"/>
          <ac:spMkLst>
            <pc:docMk/>
            <pc:sldMk cId="1803008756" sldId="302"/>
            <ac:spMk id="14" creationId="{F284FB16-DBED-43A1-AD47-E38DB81DAE81}"/>
          </ac:spMkLst>
        </pc:spChg>
        <pc:spChg chg="add mod ord">
          <ac:chgData name="Marc ." userId="f47a965ea1acffd0" providerId="LiveId" clId="{9D6DED81-8271-41CB-8ACF-E0DC5689E6C3}" dt="2023-08-05T19:04:17.477" v="11433" actId="1076"/>
          <ac:spMkLst>
            <pc:docMk/>
            <pc:sldMk cId="1803008756" sldId="302"/>
            <ac:spMk id="15" creationId="{510B589D-3EC1-A5B0-BBF2-227B25DE910B}"/>
          </ac:spMkLst>
        </pc:spChg>
        <pc:spChg chg="add mod ord">
          <ac:chgData name="Marc ." userId="f47a965ea1acffd0" providerId="LiveId" clId="{9D6DED81-8271-41CB-8ACF-E0DC5689E6C3}" dt="2023-08-05T19:04:17.477" v="11433" actId="1076"/>
          <ac:spMkLst>
            <pc:docMk/>
            <pc:sldMk cId="1803008756" sldId="302"/>
            <ac:spMk id="16" creationId="{057E17EF-E5CE-BA13-E77B-D01BCDFDD141}"/>
          </ac:spMkLst>
        </pc:spChg>
        <pc:spChg chg="add del mod">
          <ac:chgData name="Marc ." userId="f47a965ea1acffd0" providerId="LiveId" clId="{9D6DED81-8271-41CB-8ACF-E0DC5689E6C3}" dt="2023-08-05T19:02:37.521" v="11414" actId="478"/>
          <ac:spMkLst>
            <pc:docMk/>
            <pc:sldMk cId="1803008756" sldId="302"/>
            <ac:spMk id="17" creationId="{A26D46C4-5347-49C8-95E7-58B9D17E1565}"/>
          </ac:spMkLst>
        </pc:spChg>
        <pc:spChg chg="add mod">
          <ac:chgData name="Marc ." userId="f47a965ea1acffd0" providerId="LiveId" clId="{9D6DED81-8271-41CB-8ACF-E0DC5689E6C3}" dt="2023-08-05T19:04:39.258" v="11439" actId="1076"/>
          <ac:spMkLst>
            <pc:docMk/>
            <pc:sldMk cId="1803008756" sldId="302"/>
            <ac:spMk id="20" creationId="{92AC8B1A-BE89-19C3-B05F-6FEC0D409271}"/>
          </ac:spMkLst>
        </pc:spChg>
        <pc:spChg chg="add mod">
          <ac:chgData name="Marc ." userId="f47a965ea1acffd0" providerId="LiveId" clId="{9D6DED81-8271-41CB-8ACF-E0DC5689E6C3}" dt="2023-08-05T19:04:44.872" v="11444" actId="1076"/>
          <ac:spMkLst>
            <pc:docMk/>
            <pc:sldMk cId="1803008756" sldId="302"/>
            <ac:spMk id="21" creationId="{32380D4B-A000-4A64-E44F-C81421D7816D}"/>
          </ac:spMkLst>
        </pc:spChg>
        <pc:picChg chg="add mod">
          <ac:chgData name="Marc ." userId="f47a965ea1acffd0" providerId="LiveId" clId="{9D6DED81-8271-41CB-8ACF-E0DC5689E6C3}" dt="2023-08-05T19:01:09.725" v="11288" actId="1076"/>
          <ac:picMkLst>
            <pc:docMk/>
            <pc:sldMk cId="1803008756" sldId="302"/>
            <ac:picMk id="10" creationId="{BAFFE096-FBF2-A8EC-AEC6-ED8F0D44BFBA}"/>
          </ac:picMkLst>
        </pc:picChg>
        <pc:picChg chg="add del mod">
          <ac:chgData name="Marc ." userId="f47a965ea1acffd0" providerId="LiveId" clId="{9D6DED81-8271-41CB-8ACF-E0DC5689E6C3}" dt="2023-08-05T19:03:08.271" v="11417" actId="478"/>
          <ac:picMkLst>
            <pc:docMk/>
            <pc:sldMk cId="1803008756" sldId="302"/>
            <ac:picMk id="12" creationId="{99D44F56-6D71-D585-D5B5-AD308D3426F0}"/>
          </ac:picMkLst>
        </pc:picChg>
        <pc:picChg chg="add mod">
          <ac:chgData name="Marc ." userId="f47a965ea1acffd0" providerId="LiveId" clId="{9D6DED81-8271-41CB-8ACF-E0DC5689E6C3}" dt="2023-08-05T19:04:17.477" v="11433" actId="1076"/>
          <ac:picMkLst>
            <pc:docMk/>
            <pc:sldMk cId="1803008756" sldId="302"/>
            <ac:picMk id="19" creationId="{3E12AFD0-DE97-78B2-668A-3F2C5514C080}"/>
          </ac:picMkLst>
        </pc:picChg>
      </pc:sldChg>
      <pc:sldChg chg="modSp add del mod">
        <pc:chgData name="Marc ." userId="f47a965ea1acffd0" providerId="LiveId" clId="{9D6DED81-8271-41CB-8ACF-E0DC5689E6C3}" dt="2023-08-05T19:07:31.356" v="11535" actId="47"/>
        <pc:sldMkLst>
          <pc:docMk/>
          <pc:sldMk cId="98197753" sldId="303"/>
        </pc:sldMkLst>
        <pc:spChg chg="mod">
          <ac:chgData name="Marc ." userId="f47a965ea1acffd0" providerId="LiveId" clId="{9D6DED81-8271-41CB-8ACF-E0DC5689E6C3}" dt="2023-08-05T19:05:43.569" v="11527" actId="20577"/>
          <ac:spMkLst>
            <pc:docMk/>
            <pc:sldMk cId="98197753" sldId="303"/>
            <ac:spMk id="2" creationId="{AC99443F-3CFB-7566-2A2F-359F62472EC0}"/>
          </ac:spMkLst>
        </pc:spChg>
      </pc:sldChg>
      <pc:sldChg chg="addSp modSp add mod">
        <pc:chgData name="Marc ." userId="f47a965ea1acffd0" providerId="LiveId" clId="{9D6DED81-8271-41CB-8ACF-E0DC5689E6C3}" dt="2023-08-05T19:23:16.632" v="12784" actId="1076"/>
        <pc:sldMkLst>
          <pc:docMk/>
          <pc:sldMk cId="4149182069" sldId="304"/>
        </pc:sldMkLst>
        <pc:spChg chg="mod">
          <ac:chgData name="Marc ." userId="f47a965ea1acffd0" providerId="LiveId" clId="{9D6DED81-8271-41CB-8ACF-E0DC5689E6C3}" dt="2023-08-05T19:11:47.125" v="11704"/>
          <ac:spMkLst>
            <pc:docMk/>
            <pc:sldMk cId="4149182069" sldId="304"/>
            <ac:spMk id="2" creationId="{AC99443F-3CFB-7566-2A2F-359F62472EC0}"/>
          </ac:spMkLst>
        </pc:spChg>
        <pc:spChg chg="add mod">
          <ac:chgData name="Marc ." userId="f47a965ea1acffd0" providerId="LiveId" clId="{9D6DED81-8271-41CB-8ACF-E0DC5689E6C3}" dt="2023-08-05T19:16:23.087" v="12170" actId="113"/>
          <ac:spMkLst>
            <pc:docMk/>
            <pc:sldMk cId="4149182069" sldId="304"/>
            <ac:spMk id="3" creationId="{F1D7C788-C4B3-D524-283E-521D0AD4284C}"/>
          </ac:spMkLst>
        </pc:spChg>
        <pc:spChg chg="add mod">
          <ac:chgData name="Marc ." userId="f47a965ea1acffd0" providerId="LiveId" clId="{9D6DED81-8271-41CB-8ACF-E0DC5689E6C3}" dt="2023-08-05T19:16:42.942" v="12177" actId="14100"/>
          <ac:spMkLst>
            <pc:docMk/>
            <pc:sldMk cId="4149182069" sldId="304"/>
            <ac:spMk id="13" creationId="{3F3FE388-D9F0-B0AE-80A1-FF0CB8E9442B}"/>
          </ac:spMkLst>
        </pc:spChg>
        <pc:spChg chg="add mod">
          <ac:chgData name="Marc ." userId="f47a965ea1acffd0" providerId="LiveId" clId="{9D6DED81-8271-41CB-8ACF-E0DC5689E6C3}" dt="2023-08-05T19:16:47.802" v="12179" actId="1076"/>
          <ac:spMkLst>
            <pc:docMk/>
            <pc:sldMk cId="4149182069" sldId="304"/>
            <ac:spMk id="14" creationId="{002E033C-486A-9544-61E4-FAC83C22DEEF}"/>
          </ac:spMkLst>
        </pc:spChg>
        <pc:spChg chg="add mod">
          <ac:chgData name="Marc ." userId="f47a965ea1acffd0" providerId="LiveId" clId="{9D6DED81-8271-41CB-8ACF-E0DC5689E6C3}" dt="2023-08-05T19:16:52.697" v="12181" actId="1076"/>
          <ac:spMkLst>
            <pc:docMk/>
            <pc:sldMk cId="4149182069" sldId="304"/>
            <ac:spMk id="15" creationId="{647DB179-C384-87FB-0727-16B496C9B53C}"/>
          </ac:spMkLst>
        </pc:spChg>
        <pc:spChg chg="add mod">
          <ac:chgData name="Marc ." userId="f47a965ea1acffd0" providerId="LiveId" clId="{9D6DED81-8271-41CB-8ACF-E0DC5689E6C3}" dt="2023-08-05T19:23:11.377" v="12780" actId="1076"/>
          <ac:spMkLst>
            <pc:docMk/>
            <pc:sldMk cId="4149182069" sldId="304"/>
            <ac:spMk id="16" creationId="{C9F5A19A-ED9D-C1AE-E805-0995BD7B9826}"/>
          </ac:spMkLst>
        </pc:spChg>
        <pc:spChg chg="add mod">
          <ac:chgData name="Marc ." userId="f47a965ea1acffd0" providerId="LiveId" clId="{9D6DED81-8271-41CB-8ACF-E0DC5689E6C3}" dt="2023-08-05T19:23:16.632" v="12784" actId="1076"/>
          <ac:spMkLst>
            <pc:docMk/>
            <pc:sldMk cId="4149182069" sldId="304"/>
            <ac:spMk id="17" creationId="{84D4A451-5691-C71E-9959-15568B973CA2}"/>
          </ac:spMkLst>
        </pc:spChg>
        <pc:picChg chg="add mod">
          <ac:chgData name="Marc ." userId="f47a965ea1acffd0" providerId="LiveId" clId="{9D6DED81-8271-41CB-8ACF-E0DC5689E6C3}" dt="2023-08-05T19:14:58.533" v="12072" actId="1076"/>
          <ac:picMkLst>
            <pc:docMk/>
            <pc:sldMk cId="4149182069" sldId="304"/>
            <ac:picMk id="10" creationId="{8CEA2F8A-6426-4279-EB5D-E18EDB03859A}"/>
          </ac:picMkLst>
        </pc:picChg>
        <pc:picChg chg="add mod">
          <ac:chgData name="Marc ." userId="f47a965ea1acffd0" providerId="LiveId" clId="{9D6DED81-8271-41CB-8ACF-E0DC5689E6C3}" dt="2023-08-05T19:16:34.692" v="12173" actId="1076"/>
          <ac:picMkLst>
            <pc:docMk/>
            <pc:sldMk cId="4149182069" sldId="304"/>
            <ac:picMk id="12" creationId="{83A84FBC-E695-7182-FF14-B723E336B362}"/>
          </ac:picMkLst>
        </pc:picChg>
      </pc:sldChg>
      <pc:sldChg chg="addSp delSp modSp add mod ord">
        <pc:chgData name="Marc ." userId="f47a965ea1acffd0" providerId="LiveId" clId="{9D6DED81-8271-41CB-8ACF-E0DC5689E6C3}" dt="2023-08-05T19:24:12.307" v="12797" actId="1076"/>
        <pc:sldMkLst>
          <pc:docMk/>
          <pc:sldMk cId="656355952" sldId="305"/>
        </pc:sldMkLst>
        <pc:spChg chg="mod">
          <ac:chgData name="Marc ." userId="f47a965ea1acffd0" providerId="LiveId" clId="{9D6DED81-8271-41CB-8ACF-E0DC5689E6C3}" dt="2023-08-05T19:17:02.796" v="12184"/>
          <ac:spMkLst>
            <pc:docMk/>
            <pc:sldMk cId="656355952" sldId="305"/>
            <ac:spMk id="2" creationId="{AC99443F-3CFB-7566-2A2F-359F62472EC0}"/>
          </ac:spMkLst>
        </pc:spChg>
        <pc:spChg chg="add mod">
          <ac:chgData name="Marc ." userId="f47a965ea1acffd0" providerId="LiveId" clId="{9D6DED81-8271-41CB-8ACF-E0DC5689E6C3}" dt="2023-08-05T19:23:48.640" v="12788" actId="11"/>
          <ac:spMkLst>
            <pc:docMk/>
            <pc:sldMk cId="656355952" sldId="305"/>
            <ac:spMk id="3" creationId="{7903CC71-BB90-6BAC-41AD-705391218DB5}"/>
          </ac:spMkLst>
        </pc:spChg>
        <pc:spChg chg="add mod">
          <ac:chgData name="Marc ." userId="f47a965ea1acffd0" providerId="LiveId" clId="{9D6DED81-8271-41CB-8ACF-E0DC5689E6C3}" dt="2023-08-05T19:18:55.555" v="12529" actId="14100"/>
          <ac:spMkLst>
            <pc:docMk/>
            <pc:sldMk cId="656355952" sldId="305"/>
            <ac:spMk id="11" creationId="{077A7BB6-7B53-EF2B-2682-4A5380BA5C76}"/>
          </ac:spMkLst>
        </pc:spChg>
        <pc:spChg chg="add mod">
          <ac:chgData name="Marc ." userId="f47a965ea1acffd0" providerId="LiveId" clId="{9D6DED81-8271-41CB-8ACF-E0DC5689E6C3}" dt="2023-08-05T19:19:05.409" v="12535" actId="14100"/>
          <ac:spMkLst>
            <pc:docMk/>
            <pc:sldMk cId="656355952" sldId="305"/>
            <ac:spMk id="12" creationId="{EC5F68C1-2EE1-2A94-AC15-A992DE0AC10D}"/>
          </ac:spMkLst>
        </pc:spChg>
        <pc:spChg chg="add mod">
          <ac:chgData name="Marc ." userId="f47a965ea1acffd0" providerId="LiveId" clId="{9D6DED81-8271-41CB-8ACF-E0DC5689E6C3}" dt="2023-08-05T19:24:06.985" v="12793" actId="20577"/>
          <ac:spMkLst>
            <pc:docMk/>
            <pc:sldMk cId="656355952" sldId="305"/>
            <ac:spMk id="16" creationId="{913CD3AE-88C0-D5D9-63C0-01940CE5CFC8}"/>
          </ac:spMkLst>
        </pc:spChg>
        <pc:spChg chg="add mod">
          <ac:chgData name="Marc ." userId="f47a965ea1acffd0" providerId="LiveId" clId="{9D6DED81-8271-41CB-8ACF-E0DC5689E6C3}" dt="2023-08-05T19:24:12.307" v="12797" actId="1076"/>
          <ac:spMkLst>
            <pc:docMk/>
            <pc:sldMk cId="656355952" sldId="305"/>
            <ac:spMk id="17" creationId="{1371C8C1-85AF-FC2A-8744-36D3864847F5}"/>
          </ac:spMkLst>
        </pc:spChg>
        <pc:graphicFrameChg chg="add mod modGraphic">
          <ac:chgData name="Marc ." userId="f47a965ea1acffd0" providerId="LiveId" clId="{9D6DED81-8271-41CB-8ACF-E0DC5689E6C3}" dt="2023-08-05T19:22:25.084" v="12763" actId="207"/>
          <ac:graphicFrameMkLst>
            <pc:docMk/>
            <pc:sldMk cId="656355952" sldId="305"/>
            <ac:graphicFrameMk id="15" creationId="{BDB490EF-4A89-7A16-B9B2-A6E975E893C7}"/>
          </ac:graphicFrameMkLst>
        </pc:graphicFrameChg>
        <pc:picChg chg="add mod">
          <ac:chgData name="Marc ." userId="f47a965ea1acffd0" providerId="LiveId" clId="{9D6DED81-8271-41CB-8ACF-E0DC5689E6C3}" dt="2023-08-05T19:17:23.317" v="12189" actId="14100"/>
          <ac:picMkLst>
            <pc:docMk/>
            <pc:sldMk cId="656355952" sldId="305"/>
            <ac:picMk id="10" creationId="{C1A8F93C-39AD-8DF4-A19D-B65740FED610}"/>
          </ac:picMkLst>
        </pc:picChg>
        <pc:picChg chg="add del mod">
          <ac:chgData name="Marc ." userId="f47a965ea1acffd0" providerId="LiveId" clId="{9D6DED81-8271-41CB-8ACF-E0DC5689E6C3}" dt="2023-08-05T19:19:31.412" v="12543" actId="478"/>
          <ac:picMkLst>
            <pc:docMk/>
            <pc:sldMk cId="656355952" sldId="305"/>
            <ac:picMk id="14" creationId="{D63CC6A2-FFA3-E5C3-9628-AA1293BD4989}"/>
          </ac:picMkLst>
        </pc:picChg>
      </pc:sldChg>
      <pc:sldChg chg="addSp modSp add mod ord">
        <pc:chgData name="Marc ." userId="f47a965ea1acffd0" providerId="LiveId" clId="{9D6DED81-8271-41CB-8ACF-E0DC5689E6C3}" dt="2023-08-05T19:22:55.279" v="12776" actId="1076"/>
        <pc:sldMkLst>
          <pc:docMk/>
          <pc:sldMk cId="3598312206" sldId="306"/>
        </pc:sldMkLst>
        <pc:spChg chg="mod">
          <ac:chgData name="Marc ." userId="f47a965ea1acffd0" providerId="LiveId" clId="{9D6DED81-8271-41CB-8ACF-E0DC5689E6C3}" dt="2023-08-05T19:22:40.419" v="12764"/>
          <ac:spMkLst>
            <pc:docMk/>
            <pc:sldMk cId="3598312206" sldId="306"/>
            <ac:spMk id="2" creationId="{AC99443F-3CFB-7566-2A2F-359F62472EC0}"/>
          </ac:spMkLst>
        </pc:spChg>
        <pc:spChg chg="add mod">
          <ac:chgData name="Marc ." userId="f47a965ea1acffd0" providerId="LiveId" clId="{9D6DED81-8271-41CB-8ACF-E0DC5689E6C3}" dt="2023-08-05T19:22:53.143" v="12775" actId="113"/>
          <ac:spMkLst>
            <pc:docMk/>
            <pc:sldMk cId="3598312206" sldId="306"/>
            <ac:spMk id="9" creationId="{E55AD68A-A2C5-5279-D3EE-DD58D984D6C1}"/>
          </ac:spMkLst>
        </pc:spChg>
        <pc:picChg chg="add mod">
          <ac:chgData name="Marc ." userId="f47a965ea1acffd0" providerId="LiveId" clId="{9D6DED81-8271-41CB-8ACF-E0DC5689E6C3}" dt="2023-08-05T19:22:55.279" v="12776" actId="1076"/>
          <ac:picMkLst>
            <pc:docMk/>
            <pc:sldMk cId="3598312206" sldId="306"/>
            <ac:picMk id="3" creationId="{3889AD46-AC0A-4FD7-7D8C-C72B0362DEF9}"/>
          </ac:picMkLst>
        </pc:picChg>
      </pc:sldChg>
      <pc:sldChg chg="addSp modSp add mod ord">
        <pc:chgData name="Marc ." userId="f47a965ea1acffd0" providerId="LiveId" clId="{9D6DED81-8271-41CB-8ACF-E0DC5689E6C3}" dt="2023-08-05T19:40:43.800" v="13356" actId="20577"/>
        <pc:sldMkLst>
          <pc:docMk/>
          <pc:sldMk cId="1780292985" sldId="307"/>
        </pc:sldMkLst>
        <pc:spChg chg="mod">
          <ac:chgData name="Marc ." userId="f47a965ea1acffd0" providerId="LiveId" clId="{9D6DED81-8271-41CB-8ACF-E0DC5689E6C3}" dt="2023-08-05T19:33:35.038" v="13256"/>
          <ac:spMkLst>
            <pc:docMk/>
            <pc:sldMk cId="1780292985" sldId="307"/>
            <ac:spMk id="2" creationId="{AC99443F-3CFB-7566-2A2F-359F62472EC0}"/>
          </ac:spMkLst>
        </pc:spChg>
        <pc:spChg chg="add mod">
          <ac:chgData name="Marc ." userId="f47a965ea1acffd0" providerId="LiveId" clId="{9D6DED81-8271-41CB-8ACF-E0DC5689E6C3}" dt="2023-08-05T19:40:43.800" v="13356" actId="20577"/>
          <ac:spMkLst>
            <pc:docMk/>
            <pc:sldMk cId="1780292985" sldId="307"/>
            <ac:spMk id="9" creationId="{0BF16853-4AD7-2B5F-7A35-735C2DB908F9}"/>
          </ac:spMkLst>
        </pc:spChg>
        <pc:spChg chg="add mod">
          <ac:chgData name="Marc ." userId="f47a965ea1acffd0" providerId="LiveId" clId="{9D6DED81-8271-41CB-8ACF-E0DC5689E6C3}" dt="2023-08-05T19:38:43.264" v="13271" actId="14100"/>
          <ac:spMkLst>
            <pc:docMk/>
            <pc:sldMk cId="1780292985" sldId="307"/>
            <ac:spMk id="11" creationId="{C3FD85B6-6953-36C1-E0BE-E62243239CFE}"/>
          </ac:spMkLst>
        </pc:spChg>
        <pc:spChg chg="add mod">
          <ac:chgData name="Marc ." userId="f47a965ea1acffd0" providerId="LiveId" clId="{9D6DED81-8271-41CB-8ACF-E0DC5689E6C3}" dt="2023-08-05T19:38:53.601" v="13275" actId="14100"/>
          <ac:spMkLst>
            <pc:docMk/>
            <pc:sldMk cId="1780292985" sldId="307"/>
            <ac:spMk id="12" creationId="{0DDA71B2-C8A5-3E57-7AE0-2F80D7A027FF}"/>
          </ac:spMkLst>
        </pc:spChg>
        <pc:spChg chg="add mod">
          <ac:chgData name="Marc ." userId="f47a965ea1acffd0" providerId="LiveId" clId="{9D6DED81-8271-41CB-8ACF-E0DC5689E6C3}" dt="2023-08-05T19:38:57.551" v="13277" actId="1076"/>
          <ac:spMkLst>
            <pc:docMk/>
            <pc:sldMk cId="1780292985" sldId="307"/>
            <ac:spMk id="13" creationId="{7A7674BF-C56B-EE92-9A4F-AABAA3365577}"/>
          </ac:spMkLst>
        </pc:spChg>
        <pc:picChg chg="add mod">
          <ac:chgData name="Marc ." userId="f47a965ea1acffd0" providerId="LiveId" clId="{9D6DED81-8271-41CB-8ACF-E0DC5689E6C3}" dt="2023-08-05T19:38:18.592" v="13262" actId="1076"/>
          <ac:picMkLst>
            <pc:docMk/>
            <pc:sldMk cId="1780292985" sldId="307"/>
            <ac:picMk id="10" creationId="{E90616E8-C8C2-35FC-EFB1-6EED2D174B93}"/>
          </ac:picMkLst>
        </pc:picChg>
      </pc:sldChg>
      <pc:sldChg chg="modSp add mod">
        <pc:chgData name="Marc ." userId="f47a965ea1acffd0" providerId="LiveId" clId="{9D6DED81-8271-41CB-8ACF-E0DC5689E6C3}" dt="2023-08-05T19:04:59.287" v="11446" actId="207"/>
        <pc:sldMkLst>
          <pc:docMk/>
          <pc:sldMk cId="1212154090" sldId="308"/>
        </pc:sldMkLst>
        <pc:picChg chg="mod">
          <ac:chgData name="Marc ." userId="f47a965ea1acffd0" providerId="LiveId" clId="{9D6DED81-8271-41CB-8ACF-E0DC5689E6C3}" dt="2023-08-05T19:04:59.287" v="11446" actId="207"/>
          <ac:picMkLst>
            <pc:docMk/>
            <pc:sldMk cId="1212154090" sldId="308"/>
            <ac:picMk id="3" creationId="{089A2CFC-0456-489B-78F1-372A80069BB1}"/>
          </ac:picMkLst>
        </pc:picChg>
      </pc:sldChg>
      <pc:sldChg chg="modSp add mod">
        <pc:chgData name="Marc ." userId="f47a965ea1acffd0" providerId="LiveId" clId="{9D6DED81-8271-41CB-8ACF-E0DC5689E6C3}" dt="2023-08-05T19:07:14.708" v="11530"/>
        <pc:sldMkLst>
          <pc:docMk/>
          <pc:sldMk cId="1988491222" sldId="309"/>
        </pc:sldMkLst>
        <pc:spChg chg="mod">
          <ac:chgData name="Marc ." userId="f47a965ea1acffd0" providerId="LiveId" clId="{9D6DED81-8271-41CB-8ACF-E0DC5689E6C3}" dt="2023-08-05T19:07:14.708" v="11530"/>
          <ac:spMkLst>
            <pc:docMk/>
            <pc:sldMk cId="1988491222" sldId="309"/>
            <ac:spMk id="2" creationId="{AC99443F-3CFB-7566-2A2F-359F62472EC0}"/>
          </ac:spMkLst>
        </pc:spChg>
      </pc:sldChg>
      <pc:sldChg chg="modSp add mod">
        <pc:chgData name="Marc ." userId="f47a965ea1acffd0" providerId="LiveId" clId="{9D6DED81-8271-41CB-8ACF-E0DC5689E6C3}" dt="2023-08-05T19:07:17.227" v="11531"/>
        <pc:sldMkLst>
          <pc:docMk/>
          <pc:sldMk cId="2183126177" sldId="310"/>
        </pc:sldMkLst>
        <pc:spChg chg="mod">
          <ac:chgData name="Marc ." userId="f47a965ea1acffd0" providerId="LiveId" clId="{9D6DED81-8271-41CB-8ACF-E0DC5689E6C3}" dt="2023-08-05T19:07:17.227" v="11531"/>
          <ac:spMkLst>
            <pc:docMk/>
            <pc:sldMk cId="2183126177" sldId="310"/>
            <ac:spMk id="2" creationId="{AC99443F-3CFB-7566-2A2F-359F62472EC0}"/>
          </ac:spMkLst>
        </pc:spChg>
      </pc:sldChg>
      <pc:sldChg chg="addSp delSp modSp add mod modNotesTx">
        <pc:chgData name="Marc ." userId="f47a965ea1acffd0" providerId="LiveId" clId="{9D6DED81-8271-41CB-8ACF-E0DC5689E6C3}" dt="2023-08-05T19:56:08.198" v="13809" actId="1076"/>
        <pc:sldMkLst>
          <pc:docMk/>
          <pc:sldMk cId="3160917465" sldId="311"/>
        </pc:sldMkLst>
        <pc:spChg chg="mod">
          <ac:chgData name="Marc ." userId="f47a965ea1acffd0" providerId="LiveId" clId="{9D6DED81-8271-41CB-8ACF-E0DC5689E6C3}" dt="2023-08-05T19:07:20.101" v="11532"/>
          <ac:spMkLst>
            <pc:docMk/>
            <pc:sldMk cId="3160917465" sldId="311"/>
            <ac:spMk id="2" creationId="{AC99443F-3CFB-7566-2A2F-359F62472EC0}"/>
          </ac:spMkLst>
        </pc:spChg>
        <pc:picChg chg="add mod">
          <ac:chgData name="Marc ." userId="f47a965ea1acffd0" providerId="LiveId" clId="{9D6DED81-8271-41CB-8ACF-E0DC5689E6C3}" dt="2023-08-05T19:56:08.198" v="13809" actId="1076"/>
          <ac:picMkLst>
            <pc:docMk/>
            <pc:sldMk cId="3160917465" sldId="311"/>
            <ac:picMk id="9" creationId="{CB5CEBC1-33BF-19F0-9B01-27D0F8E1CBF6}"/>
          </ac:picMkLst>
        </pc:picChg>
        <pc:picChg chg="del">
          <ac:chgData name="Marc ." userId="f47a965ea1acffd0" providerId="LiveId" clId="{9D6DED81-8271-41CB-8ACF-E0DC5689E6C3}" dt="2023-08-05T19:09:58.918" v="11696" actId="478"/>
          <ac:picMkLst>
            <pc:docMk/>
            <pc:sldMk cId="3160917465" sldId="311"/>
            <ac:picMk id="15" creationId="{ABCD7D2C-48AC-2721-F816-0AE27A58DC5E}"/>
          </ac:picMkLst>
        </pc:picChg>
      </pc:sldChg>
      <pc:sldChg chg="modSp add mod">
        <pc:chgData name="Marc ." userId="f47a965ea1acffd0" providerId="LiveId" clId="{9D6DED81-8271-41CB-8ACF-E0DC5689E6C3}" dt="2023-08-05T19:07:22.531" v="11533"/>
        <pc:sldMkLst>
          <pc:docMk/>
          <pc:sldMk cId="2036191132" sldId="312"/>
        </pc:sldMkLst>
        <pc:spChg chg="mod">
          <ac:chgData name="Marc ." userId="f47a965ea1acffd0" providerId="LiveId" clId="{9D6DED81-8271-41CB-8ACF-E0DC5689E6C3}" dt="2023-08-05T19:07:22.531" v="11533"/>
          <ac:spMkLst>
            <pc:docMk/>
            <pc:sldMk cId="2036191132" sldId="312"/>
            <ac:spMk id="2" creationId="{AC99443F-3CFB-7566-2A2F-359F62472EC0}"/>
          </ac:spMkLst>
        </pc:spChg>
      </pc:sldChg>
      <pc:sldChg chg="addSp delSp modSp add mod ord">
        <pc:chgData name="Marc ." userId="f47a965ea1acffd0" providerId="LiveId" clId="{9D6DED81-8271-41CB-8ACF-E0DC5689E6C3}" dt="2023-08-05T19:38:35.703" v="13268" actId="14100"/>
        <pc:sldMkLst>
          <pc:docMk/>
          <pc:sldMk cId="2968413980" sldId="313"/>
        </pc:sldMkLst>
        <pc:spChg chg="mod">
          <ac:chgData name="Marc ." userId="f47a965ea1acffd0" providerId="LiveId" clId="{9D6DED81-8271-41CB-8ACF-E0DC5689E6C3}" dt="2023-08-05T19:07:28.278" v="11534"/>
          <ac:spMkLst>
            <pc:docMk/>
            <pc:sldMk cId="2968413980" sldId="313"/>
            <ac:spMk id="2" creationId="{AC99443F-3CFB-7566-2A2F-359F62472EC0}"/>
          </ac:spMkLst>
        </pc:spChg>
        <pc:spChg chg="mod">
          <ac:chgData name="Marc ." userId="f47a965ea1acffd0" providerId="LiveId" clId="{9D6DED81-8271-41CB-8ACF-E0DC5689E6C3}" dt="2023-08-05T19:32:42.908" v="13250" actId="20577"/>
          <ac:spMkLst>
            <pc:docMk/>
            <pc:sldMk cId="2968413980" sldId="313"/>
            <ac:spMk id="3" creationId="{D7BA8330-D9BB-2718-BF63-B79C89CDF4D1}"/>
          </ac:spMkLst>
        </pc:spChg>
        <pc:spChg chg="add del">
          <ac:chgData name="Marc ." userId="f47a965ea1acffd0" providerId="LiveId" clId="{9D6DED81-8271-41CB-8ACF-E0DC5689E6C3}" dt="2023-08-05T19:31:23.860" v="13222" actId="22"/>
          <ac:spMkLst>
            <pc:docMk/>
            <pc:sldMk cId="2968413980" sldId="313"/>
            <ac:spMk id="11" creationId="{AD9F839B-C914-E024-9D41-BEE5253A9B90}"/>
          </ac:spMkLst>
        </pc:spChg>
        <pc:spChg chg="add mod">
          <ac:chgData name="Marc ." userId="f47a965ea1acffd0" providerId="LiveId" clId="{9D6DED81-8271-41CB-8ACF-E0DC5689E6C3}" dt="2023-08-05T19:32:23.939" v="13242" actId="1076"/>
          <ac:spMkLst>
            <pc:docMk/>
            <pc:sldMk cId="2968413980" sldId="313"/>
            <ac:spMk id="12" creationId="{BD1637FD-2E0E-781D-95B1-B3FB3532D93A}"/>
          </ac:spMkLst>
        </pc:spChg>
        <pc:spChg chg="add mod">
          <ac:chgData name="Marc ." userId="f47a965ea1acffd0" providerId="LiveId" clId="{9D6DED81-8271-41CB-8ACF-E0DC5689E6C3}" dt="2023-08-05T19:38:35.703" v="13268" actId="14100"/>
          <ac:spMkLst>
            <pc:docMk/>
            <pc:sldMk cId="2968413980" sldId="313"/>
            <ac:spMk id="13" creationId="{44810519-3AC3-FBD8-EC22-1E8D7B10CA87}"/>
          </ac:spMkLst>
        </pc:spChg>
        <pc:spChg chg="mod">
          <ac:chgData name="Marc ." userId="f47a965ea1acffd0" providerId="LiveId" clId="{9D6DED81-8271-41CB-8ACF-E0DC5689E6C3}" dt="2023-08-05T19:30:18.855" v="13141" actId="20577"/>
          <ac:spMkLst>
            <pc:docMk/>
            <pc:sldMk cId="2968413980" sldId="313"/>
            <ac:spMk id="17" creationId="{4F5F1C31-1E4E-A72A-FD6B-F92C3EDE6E3A}"/>
          </ac:spMkLst>
        </pc:spChg>
        <pc:spChg chg="del mod">
          <ac:chgData name="Marc ." userId="f47a965ea1acffd0" providerId="LiveId" clId="{9D6DED81-8271-41CB-8ACF-E0DC5689E6C3}" dt="2023-08-05T19:32:06.181" v="13234" actId="478"/>
          <ac:spMkLst>
            <pc:docMk/>
            <pc:sldMk cId="2968413980" sldId="313"/>
            <ac:spMk id="18" creationId="{6FD34663-03DB-7CCB-7101-B94EC8C7C352}"/>
          </ac:spMkLst>
        </pc:spChg>
        <pc:spChg chg="mod ord">
          <ac:chgData name="Marc ." userId="f47a965ea1acffd0" providerId="LiveId" clId="{9D6DED81-8271-41CB-8ACF-E0DC5689E6C3}" dt="2023-08-05T19:32:39.580" v="13249" actId="20577"/>
          <ac:spMkLst>
            <pc:docMk/>
            <pc:sldMk cId="2968413980" sldId="313"/>
            <ac:spMk id="21" creationId="{C4C17E6F-E8AD-8034-03DD-F933F84A274F}"/>
          </ac:spMkLst>
        </pc:spChg>
        <pc:spChg chg="del">
          <ac:chgData name="Marc ." userId="f47a965ea1acffd0" providerId="LiveId" clId="{9D6DED81-8271-41CB-8ACF-E0DC5689E6C3}" dt="2023-08-05T19:11:25.991" v="11701" actId="478"/>
          <ac:spMkLst>
            <pc:docMk/>
            <pc:sldMk cId="2968413980" sldId="313"/>
            <ac:spMk id="22" creationId="{33E9C547-EFD4-5D5B-89AB-57901102ACF0}"/>
          </ac:spMkLst>
        </pc:spChg>
        <pc:picChg chg="del">
          <ac:chgData name="Marc ." userId="f47a965ea1acffd0" providerId="LiveId" clId="{9D6DED81-8271-41CB-8ACF-E0DC5689E6C3}" dt="2023-08-05T19:11:24.391" v="11700" actId="478"/>
          <ac:picMkLst>
            <pc:docMk/>
            <pc:sldMk cId="2968413980" sldId="313"/>
            <ac:picMk id="16" creationId="{081D7231-9EE4-338A-45B8-697D81DBCB6C}"/>
          </ac:picMkLst>
        </pc:picChg>
        <pc:picChg chg="del">
          <ac:chgData name="Marc ." userId="f47a965ea1acffd0" providerId="LiveId" clId="{9D6DED81-8271-41CB-8ACF-E0DC5689E6C3}" dt="2023-08-05T19:24:54.234" v="12847" actId="478"/>
          <ac:picMkLst>
            <pc:docMk/>
            <pc:sldMk cId="2968413980" sldId="313"/>
            <ac:picMk id="20" creationId="{3CBE6B64-8448-FF79-C034-5CA748C8C8BA}"/>
          </ac:picMkLst>
        </pc:picChg>
      </pc:sldChg>
      <pc:sldChg chg="modSp add mod">
        <pc:chgData name="Marc ." userId="f47a965ea1acffd0" providerId="LiveId" clId="{9D6DED81-8271-41CB-8ACF-E0DC5689E6C3}" dt="2023-08-07T16:18:13.371" v="15177" actId="20577"/>
        <pc:sldMkLst>
          <pc:docMk/>
          <pc:sldMk cId="2649086959" sldId="314"/>
        </pc:sldMkLst>
        <pc:spChg chg="mod">
          <ac:chgData name="Marc ." userId="f47a965ea1acffd0" providerId="LiveId" clId="{9D6DED81-8271-41CB-8ACF-E0DC5689E6C3}" dt="2023-08-07T16:18:13.371" v="15177" actId="20577"/>
          <ac:spMkLst>
            <pc:docMk/>
            <pc:sldMk cId="2649086959" sldId="314"/>
            <ac:spMk id="10" creationId="{E68FC204-4C85-8FBD-7C5A-EB193CE083EC}"/>
          </ac:spMkLst>
        </pc:spChg>
      </pc:sldChg>
      <pc:sldChg chg="addSp modSp add mod">
        <pc:chgData name="Marc ." userId="f47a965ea1acffd0" providerId="LiveId" clId="{9D6DED81-8271-41CB-8ACF-E0DC5689E6C3}" dt="2023-08-05T19:30:11.293" v="13139" actId="1076"/>
        <pc:sldMkLst>
          <pc:docMk/>
          <pc:sldMk cId="3584999562" sldId="315"/>
        </pc:sldMkLst>
        <pc:spChg chg="mod">
          <ac:chgData name="Marc ." userId="f47a965ea1acffd0" providerId="LiveId" clId="{9D6DED81-8271-41CB-8ACF-E0DC5689E6C3}" dt="2023-08-05T19:25:20.573" v="12855"/>
          <ac:spMkLst>
            <pc:docMk/>
            <pc:sldMk cId="3584999562" sldId="315"/>
            <ac:spMk id="2" creationId="{AC99443F-3CFB-7566-2A2F-359F62472EC0}"/>
          </ac:spMkLst>
        </pc:spChg>
        <pc:spChg chg="add mod">
          <ac:chgData name="Marc ." userId="f47a965ea1acffd0" providerId="LiveId" clId="{9D6DED81-8271-41CB-8ACF-E0DC5689E6C3}" dt="2023-08-05T19:26:34.857" v="13101" actId="11"/>
          <ac:spMkLst>
            <pc:docMk/>
            <pc:sldMk cId="3584999562" sldId="315"/>
            <ac:spMk id="3" creationId="{B33DE575-7D6F-BB4D-9CA8-DC4B9662E15B}"/>
          </ac:spMkLst>
        </pc:spChg>
        <pc:spChg chg="add mod">
          <ac:chgData name="Marc ." userId="f47a965ea1acffd0" providerId="LiveId" clId="{9D6DED81-8271-41CB-8ACF-E0DC5689E6C3}" dt="2023-08-05T19:28:43.711" v="13122" actId="1076"/>
          <ac:spMkLst>
            <pc:docMk/>
            <pc:sldMk cId="3584999562" sldId="315"/>
            <ac:spMk id="13" creationId="{9AB230C5-4758-0AEC-96D3-5FC936E108BB}"/>
          </ac:spMkLst>
        </pc:spChg>
        <pc:spChg chg="add mod">
          <ac:chgData name="Marc ." userId="f47a965ea1acffd0" providerId="LiveId" clId="{9D6DED81-8271-41CB-8ACF-E0DC5689E6C3}" dt="2023-08-05T19:29:53.493" v="13133" actId="1076"/>
          <ac:spMkLst>
            <pc:docMk/>
            <pc:sldMk cId="3584999562" sldId="315"/>
            <ac:spMk id="16" creationId="{238026B0-10AF-B7F5-4017-1B1F2E17C59E}"/>
          </ac:spMkLst>
        </pc:spChg>
        <pc:spChg chg="add mod">
          <ac:chgData name="Marc ." userId="f47a965ea1acffd0" providerId="LiveId" clId="{9D6DED81-8271-41CB-8ACF-E0DC5689E6C3}" dt="2023-08-05T19:30:00.300" v="13137" actId="1076"/>
          <ac:spMkLst>
            <pc:docMk/>
            <pc:sldMk cId="3584999562" sldId="315"/>
            <ac:spMk id="17" creationId="{B4F7366F-67DB-BE91-E082-DC19586DC714}"/>
          </ac:spMkLst>
        </pc:spChg>
        <pc:spChg chg="add mod">
          <ac:chgData name="Marc ." userId="f47a965ea1acffd0" providerId="LiveId" clId="{9D6DED81-8271-41CB-8ACF-E0DC5689E6C3}" dt="2023-08-05T19:30:11.293" v="13139" actId="1076"/>
          <ac:spMkLst>
            <pc:docMk/>
            <pc:sldMk cId="3584999562" sldId="315"/>
            <ac:spMk id="18" creationId="{AF76F641-7C0C-92F3-832C-D410A91D8E3E}"/>
          </ac:spMkLst>
        </pc:spChg>
        <pc:picChg chg="add mod">
          <ac:chgData name="Marc ." userId="f47a965ea1acffd0" providerId="LiveId" clId="{9D6DED81-8271-41CB-8ACF-E0DC5689E6C3}" dt="2023-08-05T19:29:40.332" v="13129" actId="1076"/>
          <ac:picMkLst>
            <pc:docMk/>
            <pc:sldMk cId="3584999562" sldId="315"/>
            <ac:picMk id="10" creationId="{9711F359-1FBD-2BE8-3752-66B96EB774C5}"/>
          </ac:picMkLst>
        </pc:picChg>
        <pc:picChg chg="add mod">
          <ac:chgData name="Marc ." userId="f47a965ea1acffd0" providerId="LiveId" clId="{9D6DED81-8271-41CB-8ACF-E0DC5689E6C3}" dt="2023-08-05T19:28:29.739" v="13106" actId="1076"/>
          <ac:picMkLst>
            <pc:docMk/>
            <pc:sldMk cId="3584999562" sldId="315"/>
            <ac:picMk id="12" creationId="{FD4326E8-A970-B72B-3F55-C9A91A7310E0}"/>
          </ac:picMkLst>
        </pc:picChg>
        <pc:picChg chg="add mod">
          <ac:chgData name="Marc ." userId="f47a965ea1acffd0" providerId="LiveId" clId="{9D6DED81-8271-41CB-8ACF-E0DC5689E6C3}" dt="2023-08-05T19:29:38.037" v="13128" actId="14100"/>
          <ac:picMkLst>
            <pc:docMk/>
            <pc:sldMk cId="3584999562" sldId="315"/>
            <ac:picMk id="15" creationId="{1CA3A79A-C93C-444D-B289-FFAD06B774DA}"/>
          </ac:picMkLst>
        </pc:picChg>
      </pc:sldChg>
      <pc:sldChg chg="addSp modSp add mod">
        <pc:chgData name="Marc ." userId="f47a965ea1acffd0" providerId="LiveId" clId="{9D6DED81-8271-41CB-8ACF-E0DC5689E6C3}" dt="2023-08-05T19:51:26.018" v="13559" actId="14100"/>
        <pc:sldMkLst>
          <pc:docMk/>
          <pc:sldMk cId="2042813699" sldId="316"/>
        </pc:sldMkLst>
        <pc:spChg chg="mod">
          <ac:chgData name="Marc ." userId="f47a965ea1acffd0" providerId="LiveId" clId="{9D6DED81-8271-41CB-8ACF-E0DC5689E6C3}" dt="2023-08-05T19:43:35.408" v="13370"/>
          <ac:spMkLst>
            <pc:docMk/>
            <pc:sldMk cId="2042813699" sldId="316"/>
            <ac:spMk id="2" creationId="{AC99443F-3CFB-7566-2A2F-359F62472EC0}"/>
          </ac:spMkLst>
        </pc:spChg>
        <pc:spChg chg="add mod">
          <ac:chgData name="Marc ." userId="f47a965ea1acffd0" providerId="LiveId" clId="{9D6DED81-8271-41CB-8ACF-E0DC5689E6C3}" dt="2023-08-05T19:51:14.242" v="13554" actId="113"/>
          <ac:spMkLst>
            <pc:docMk/>
            <pc:sldMk cId="2042813699" sldId="316"/>
            <ac:spMk id="12" creationId="{A336DCBB-D449-60A2-A223-2E55ED8E17EB}"/>
          </ac:spMkLst>
        </pc:spChg>
        <pc:spChg chg="add">
          <ac:chgData name="Marc ." userId="f47a965ea1acffd0" providerId="LiveId" clId="{9D6DED81-8271-41CB-8ACF-E0DC5689E6C3}" dt="2023-08-05T19:50:43.966" v="13544" actId="11529"/>
          <ac:spMkLst>
            <pc:docMk/>
            <pc:sldMk cId="2042813699" sldId="316"/>
            <ac:spMk id="13" creationId="{AF2E160A-C001-0DB9-8AEF-012862C5A87A}"/>
          </ac:spMkLst>
        </pc:spChg>
        <pc:spChg chg="add mod">
          <ac:chgData name="Marc ." userId="f47a965ea1acffd0" providerId="LiveId" clId="{9D6DED81-8271-41CB-8ACF-E0DC5689E6C3}" dt="2023-08-05T19:50:54.382" v="13548" actId="14100"/>
          <ac:spMkLst>
            <pc:docMk/>
            <pc:sldMk cId="2042813699" sldId="316"/>
            <ac:spMk id="14" creationId="{985CF724-EB1B-792F-F833-4427D685B7C3}"/>
          </ac:spMkLst>
        </pc:spChg>
        <pc:spChg chg="add mod">
          <ac:chgData name="Marc ." userId="f47a965ea1acffd0" providerId="LiveId" clId="{9D6DED81-8271-41CB-8ACF-E0DC5689E6C3}" dt="2023-08-05T19:51:08.456" v="13553" actId="14100"/>
          <ac:spMkLst>
            <pc:docMk/>
            <pc:sldMk cId="2042813699" sldId="316"/>
            <ac:spMk id="15" creationId="{F0FCFD22-ADB9-6CDC-2797-014ED94BAEFC}"/>
          </ac:spMkLst>
        </pc:spChg>
        <pc:spChg chg="add mod">
          <ac:chgData name="Marc ." userId="f47a965ea1acffd0" providerId="LiveId" clId="{9D6DED81-8271-41CB-8ACF-E0DC5689E6C3}" dt="2023-08-05T19:51:26.018" v="13559" actId="14100"/>
          <ac:spMkLst>
            <pc:docMk/>
            <pc:sldMk cId="2042813699" sldId="316"/>
            <ac:spMk id="16" creationId="{4B1EF8F3-CDC0-A0FC-A514-9CDF765B36F7}"/>
          </ac:spMkLst>
        </pc:spChg>
        <pc:picChg chg="add mod">
          <ac:chgData name="Marc ." userId="f47a965ea1acffd0" providerId="LiveId" clId="{9D6DED81-8271-41CB-8ACF-E0DC5689E6C3}" dt="2023-08-05T19:43:26.107" v="13368" actId="1076"/>
          <ac:picMkLst>
            <pc:docMk/>
            <pc:sldMk cId="2042813699" sldId="316"/>
            <ac:picMk id="9" creationId="{9C7E194A-E6EE-57CC-1A66-058EFB161873}"/>
          </ac:picMkLst>
        </pc:picChg>
        <pc:picChg chg="add mod">
          <ac:chgData name="Marc ." userId="f47a965ea1acffd0" providerId="LiveId" clId="{9D6DED81-8271-41CB-8ACF-E0DC5689E6C3}" dt="2023-08-05T19:50:38.160" v="13543" actId="1076"/>
          <ac:picMkLst>
            <pc:docMk/>
            <pc:sldMk cId="2042813699" sldId="316"/>
            <ac:picMk id="11" creationId="{4D210D2D-2E05-D2B8-EA79-911DA44A33FC}"/>
          </ac:picMkLst>
        </pc:picChg>
      </pc:sldChg>
      <pc:sldChg chg="addSp delSp modSp add del mod ord">
        <pc:chgData name="Marc ." userId="f47a965ea1acffd0" providerId="LiveId" clId="{9D6DED81-8271-41CB-8ACF-E0DC5689E6C3}" dt="2023-08-05T19:57:27.602" v="13930" actId="47"/>
        <pc:sldMkLst>
          <pc:docMk/>
          <pc:sldMk cId="1038473924" sldId="317"/>
        </pc:sldMkLst>
        <pc:spChg chg="mod">
          <ac:chgData name="Marc ." userId="f47a965ea1acffd0" providerId="LiveId" clId="{9D6DED81-8271-41CB-8ACF-E0DC5689E6C3}" dt="2023-08-05T19:54:02.057" v="13773"/>
          <ac:spMkLst>
            <pc:docMk/>
            <pc:sldMk cId="1038473924" sldId="317"/>
            <ac:spMk id="2" creationId="{AC99443F-3CFB-7566-2A2F-359F62472EC0}"/>
          </ac:spMkLst>
        </pc:spChg>
        <pc:spChg chg="add mod">
          <ac:chgData name="Marc ." userId="f47a965ea1acffd0" providerId="LiveId" clId="{9D6DED81-8271-41CB-8ACF-E0DC5689E6C3}" dt="2023-08-05T19:57:11.467" v="13929" actId="20577"/>
          <ac:spMkLst>
            <pc:docMk/>
            <pc:sldMk cId="1038473924" sldId="317"/>
            <ac:spMk id="10" creationId="{16826AC0-3997-058C-3AA1-449892D550C0}"/>
          </ac:spMkLst>
        </pc:spChg>
        <pc:picChg chg="add del mod">
          <ac:chgData name="Marc ." userId="f47a965ea1acffd0" providerId="LiveId" clId="{9D6DED81-8271-41CB-8ACF-E0DC5689E6C3}" dt="2023-08-05T19:54:03.743" v="13774" actId="478"/>
          <ac:picMkLst>
            <pc:docMk/>
            <pc:sldMk cId="1038473924" sldId="317"/>
            <ac:picMk id="9" creationId="{9786284D-B70E-BE8A-ADEF-80C4B03EA87F}"/>
          </ac:picMkLst>
        </pc:picChg>
      </pc:sldChg>
      <pc:sldChg chg="addSp modSp add mod ord">
        <pc:chgData name="Marc ." userId="f47a965ea1acffd0" providerId="LiveId" clId="{9D6DED81-8271-41CB-8ACF-E0DC5689E6C3}" dt="2023-08-05T19:53:54.645" v="13772"/>
        <pc:sldMkLst>
          <pc:docMk/>
          <pc:sldMk cId="125651570" sldId="318"/>
        </pc:sldMkLst>
        <pc:spChg chg="mod">
          <ac:chgData name="Marc ." userId="f47a965ea1acffd0" providerId="LiveId" clId="{9D6DED81-8271-41CB-8ACF-E0DC5689E6C3}" dt="2023-08-05T19:53:51.169" v="13770" actId="20577"/>
          <ac:spMkLst>
            <pc:docMk/>
            <pc:sldMk cId="125651570" sldId="318"/>
            <ac:spMk id="2" creationId="{AC99443F-3CFB-7566-2A2F-359F62472EC0}"/>
          </ac:spMkLst>
        </pc:spChg>
        <pc:spChg chg="add mod">
          <ac:chgData name="Marc ." userId="f47a965ea1acffd0" providerId="LiveId" clId="{9D6DED81-8271-41CB-8ACF-E0DC5689E6C3}" dt="2023-08-05T19:52:26.769" v="13681" actId="20577"/>
          <ac:spMkLst>
            <pc:docMk/>
            <pc:sldMk cId="125651570" sldId="318"/>
            <ac:spMk id="3" creationId="{DB3B3AE8-43C1-CA27-BAAA-8E6716C853CA}"/>
          </ac:spMkLst>
        </pc:spChg>
        <pc:spChg chg="add mod">
          <ac:chgData name="Marc ." userId="f47a965ea1acffd0" providerId="LiveId" clId="{9D6DED81-8271-41CB-8ACF-E0DC5689E6C3}" dt="2023-08-05T19:52:47.771" v="13696" actId="1076"/>
          <ac:spMkLst>
            <pc:docMk/>
            <pc:sldMk cId="125651570" sldId="318"/>
            <ac:spMk id="10" creationId="{462C5384-DD74-F672-C83C-7A9301114069}"/>
          </ac:spMkLst>
        </pc:spChg>
        <pc:spChg chg="add mod">
          <ac:chgData name="Marc ." userId="f47a965ea1acffd0" providerId="LiveId" clId="{9D6DED81-8271-41CB-8ACF-E0DC5689E6C3}" dt="2023-08-05T19:53:14.144" v="13754" actId="20577"/>
          <ac:spMkLst>
            <pc:docMk/>
            <pc:sldMk cId="125651570" sldId="318"/>
            <ac:spMk id="11" creationId="{F1550E76-F382-7BAB-1D8F-0D7291E5C2C2}"/>
          </ac:spMkLst>
        </pc:spChg>
        <pc:spChg chg="add mod">
          <ac:chgData name="Marc ." userId="f47a965ea1acffd0" providerId="LiveId" clId="{9D6DED81-8271-41CB-8ACF-E0DC5689E6C3}" dt="2023-08-05T19:53:44.358" v="13765" actId="14100"/>
          <ac:spMkLst>
            <pc:docMk/>
            <pc:sldMk cId="125651570" sldId="318"/>
            <ac:spMk id="12" creationId="{54A1986D-F70D-4FEF-660E-6691808A66C0}"/>
          </ac:spMkLst>
        </pc:spChg>
        <pc:picChg chg="add mod">
          <ac:chgData name="Marc ." userId="f47a965ea1acffd0" providerId="LiveId" clId="{9D6DED81-8271-41CB-8ACF-E0DC5689E6C3}" dt="2023-08-05T19:52:35.172" v="13683" actId="1076"/>
          <ac:picMkLst>
            <pc:docMk/>
            <pc:sldMk cId="125651570" sldId="318"/>
            <ac:picMk id="9" creationId="{E49A2A5C-3C94-4942-BA90-56EB1ED7F639}"/>
          </ac:picMkLst>
        </pc:picChg>
      </pc:sldChg>
      <pc:sldChg chg="modSp add mod">
        <pc:chgData name="Marc ." userId="f47a965ea1acffd0" providerId="LiveId" clId="{9D6DED81-8271-41CB-8ACF-E0DC5689E6C3}" dt="2023-08-05T19:54:23.004" v="13777" actId="207"/>
        <pc:sldMkLst>
          <pc:docMk/>
          <pc:sldMk cId="756729096" sldId="319"/>
        </pc:sldMkLst>
        <pc:picChg chg="mod">
          <ac:chgData name="Marc ." userId="f47a965ea1acffd0" providerId="LiveId" clId="{9D6DED81-8271-41CB-8ACF-E0DC5689E6C3}" dt="2023-08-05T19:54:23.004" v="13777" actId="207"/>
          <ac:picMkLst>
            <pc:docMk/>
            <pc:sldMk cId="756729096" sldId="319"/>
            <ac:picMk id="13" creationId="{25AB7BA8-FDFB-3BD4-5053-E47FE1C3544E}"/>
          </ac:picMkLst>
        </pc:picChg>
      </pc:sldChg>
      <pc:sldChg chg="addSp modSp add mod">
        <pc:chgData name="Marc ." userId="f47a965ea1acffd0" providerId="LiveId" clId="{9D6DED81-8271-41CB-8ACF-E0DC5689E6C3}" dt="2023-08-05T19:55:05.660" v="13803" actId="1076"/>
        <pc:sldMkLst>
          <pc:docMk/>
          <pc:sldMk cId="140680142" sldId="320"/>
        </pc:sldMkLst>
        <pc:spChg chg="mod">
          <ac:chgData name="Marc ." userId="f47a965ea1acffd0" providerId="LiveId" clId="{9D6DED81-8271-41CB-8ACF-E0DC5689E6C3}" dt="2023-08-05T19:54:43.044" v="13799" actId="20577"/>
          <ac:spMkLst>
            <pc:docMk/>
            <pc:sldMk cId="140680142" sldId="320"/>
            <ac:spMk id="2" creationId="{AC99443F-3CFB-7566-2A2F-359F62472EC0}"/>
          </ac:spMkLst>
        </pc:spChg>
        <pc:picChg chg="add mod">
          <ac:chgData name="Marc ." userId="f47a965ea1acffd0" providerId="LiveId" clId="{9D6DED81-8271-41CB-8ACF-E0DC5689E6C3}" dt="2023-08-05T19:55:05.660" v="13803" actId="1076"/>
          <ac:picMkLst>
            <pc:docMk/>
            <pc:sldMk cId="140680142" sldId="320"/>
            <ac:picMk id="9" creationId="{0CA4CF80-0FC8-D703-9416-DBE028A1DDB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258444-3401-4E62-A75E-9536E9B26F88}" type="datetimeFigureOut">
              <a:rPr lang="en-GB" smtClean="0"/>
              <a:t>17/08/2023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A66D78-251D-4EC0-B444-91B1D711DCB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9593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="1" dirty="0">
              <a:solidFill>
                <a:srgbClr val="BCBEC4"/>
              </a:solidFill>
              <a:effectLst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056862-AF3E-4A2A-8BB5-2B204DFEC0BF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36238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="1" dirty="0">
              <a:solidFill>
                <a:srgbClr val="BCBEC4"/>
              </a:solidFill>
              <a:effectLst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056862-AF3E-4A2A-8BB5-2B204DFEC0BF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23981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="1" dirty="0">
              <a:solidFill>
                <a:srgbClr val="BCBEC4"/>
              </a:solidFill>
              <a:effectLst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056862-AF3E-4A2A-8BB5-2B204DFEC0BF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65555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66D78-251D-4EC0-B444-91B1D711DCB0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67288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66D78-251D-4EC0-B444-91B1D711DCB0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14398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dirty="0">
                <a:solidFill>
                  <a:srgbClr val="CF8E6D"/>
                </a:solidFill>
                <a:effectLst/>
              </a:rPr>
              <a:t>name</a:t>
            </a:r>
            <a:r>
              <a:rPr lang="en-GB" b="1" dirty="0">
                <a:solidFill>
                  <a:srgbClr val="BCBEC4"/>
                </a:solidFill>
                <a:effectLst/>
              </a:rPr>
              <a:t>: Python application</a:t>
            </a:r>
            <a:br>
              <a:rPr lang="en-GB" b="1" dirty="0">
                <a:solidFill>
                  <a:srgbClr val="BCBEC4"/>
                </a:solidFill>
                <a:effectLst/>
              </a:rPr>
            </a:br>
            <a:br>
              <a:rPr lang="en-GB" b="1" dirty="0">
                <a:solidFill>
                  <a:srgbClr val="BCBEC4"/>
                </a:solidFill>
                <a:effectLst/>
              </a:rPr>
            </a:br>
            <a:r>
              <a:rPr lang="en-GB" b="1" dirty="0">
                <a:solidFill>
                  <a:srgbClr val="CF8E6D"/>
                </a:solidFill>
                <a:effectLst/>
              </a:rPr>
              <a:t>on</a:t>
            </a:r>
            <a:r>
              <a:rPr lang="en-GB" b="1" dirty="0">
                <a:solidFill>
                  <a:srgbClr val="BCBEC4"/>
                </a:solidFill>
                <a:effectLst/>
              </a:rPr>
              <a:t>:</a:t>
            </a:r>
            <a:br>
              <a:rPr lang="en-GB" b="1" dirty="0">
                <a:solidFill>
                  <a:srgbClr val="BCBEC4"/>
                </a:solidFill>
                <a:effectLst/>
              </a:rPr>
            </a:br>
            <a:r>
              <a:rPr lang="en-GB" b="1" dirty="0">
                <a:solidFill>
                  <a:srgbClr val="BCBEC4"/>
                </a:solidFill>
                <a:effectLst/>
              </a:rPr>
              <a:t>  </a:t>
            </a:r>
            <a:r>
              <a:rPr lang="en-GB" b="1" dirty="0">
                <a:solidFill>
                  <a:srgbClr val="CF8E6D"/>
                </a:solidFill>
                <a:effectLst/>
              </a:rPr>
              <a:t>push</a:t>
            </a:r>
            <a:r>
              <a:rPr lang="en-GB" b="1" dirty="0">
                <a:solidFill>
                  <a:srgbClr val="BCBEC4"/>
                </a:solidFill>
                <a:effectLst/>
              </a:rPr>
              <a:t>:</a:t>
            </a:r>
            <a:br>
              <a:rPr lang="en-GB" b="1" dirty="0">
                <a:solidFill>
                  <a:srgbClr val="BCBEC4"/>
                </a:solidFill>
                <a:effectLst/>
              </a:rPr>
            </a:br>
            <a:r>
              <a:rPr lang="en-GB" b="1" dirty="0">
                <a:solidFill>
                  <a:srgbClr val="BCBEC4"/>
                </a:solidFill>
                <a:effectLst/>
              </a:rPr>
              <a:t>    </a:t>
            </a:r>
            <a:r>
              <a:rPr lang="en-GB" b="1" dirty="0">
                <a:solidFill>
                  <a:srgbClr val="CF8E6D"/>
                </a:solidFill>
                <a:effectLst/>
              </a:rPr>
              <a:t>branches</a:t>
            </a:r>
            <a:r>
              <a:rPr lang="en-GB" b="1" dirty="0">
                <a:solidFill>
                  <a:srgbClr val="BCBEC4"/>
                </a:solidFill>
                <a:effectLst/>
              </a:rPr>
              <a:t>: [ </a:t>
            </a:r>
            <a:r>
              <a:rPr lang="en-GB" b="1" dirty="0">
                <a:solidFill>
                  <a:srgbClr val="6AAB73"/>
                </a:solidFill>
                <a:effectLst/>
              </a:rPr>
              <a:t>"main" </a:t>
            </a:r>
            <a:r>
              <a:rPr lang="en-GB" b="1" dirty="0">
                <a:solidFill>
                  <a:srgbClr val="BCBEC4"/>
                </a:solidFill>
                <a:effectLst/>
              </a:rPr>
              <a:t>]</a:t>
            </a:r>
            <a:br>
              <a:rPr lang="en-GB" b="1" dirty="0">
                <a:solidFill>
                  <a:srgbClr val="BCBEC4"/>
                </a:solidFill>
                <a:effectLst/>
              </a:rPr>
            </a:br>
            <a:r>
              <a:rPr lang="en-GB" b="1" dirty="0">
                <a:solidFill>
                  <a:srgbClr val="BCBEC4"/>
                </a:solidFill>
                <a:effectLst/>
              </a:rPr>
              <a:t>  </a:t>
            </a:r>
            <a:r>
              <a:rPr lang="en-GB" b="1" dirty="0" err="1">
                <a:solidFill>
                  <a:srgbClr val="CF8E6D"/>
                </a:solidFill>
                <a:effectLst/>
              </a:rPr>
              <a:t>pull_request</a:t>
            </a:r>
            <a:r>
              <a:rPr lang="en-GB" b="1" dirty="0">
                <a:solidFill>
                  <a:srgbClr val="BCBEC4"/>
                </a:solidFill>
                <a:effectLst/>
              </a:rPr>
              <a:t>:</a:t>
            </a:r>
            <a:br>
              <a:rPr lang="en-GB" b="1" dirty="0">
                <a:solidFill>
                  <a:srgbClr val="BCBEC4"/>
                </a:solidFill>
                <a:effectLst/>
              </a:rPr>
            </a:br>
            <a:r>
              <a:rPr lang="en-GB" b="1" dirty="0">
                <a:solidFill>
                  <a:srgbClr val="BCBEC4"/>
                </a:solidFill>
                <a:effectLst/>
              </a:rPr>
              <a:t>    </a:t>
            </a:r>
            <a:r>
              <a:rPr lang="en-GB" b="1" dirty="0">
                <a:solidFill>
                  <a:srgbClr val="CF8E6D"/>
                </a:solidFill>
                <a:effectLst/>
              </a:rPr>
              <a:t>branches</a:t>
            </a:r>
            <a:r>
              <a:rPr lang="en-GB" b="1" dirty="0">
                <a:solidFill>
                  <a:srgbClr val="BCBEC4"/>
                </a:solidFill>
                <a:effectLst/>
              </a:rPr>
              <a:t>: [ </a:t>
            </a:r>
            <a:r>
              <a:rPr lang="en-GB" b="1" dirty="0">
                <a:solidFill>
                  <a:srgbClr val="6AAB73"/>
                </a:solidFill>
                <a:effectLst/>
              </a:rPr>
              <a:t>"main" </a:t>
            </a:r>
            <a:r>
              <a:rPr lang="en-GB" b="1" dirty="0">
                <a:solidFill>
                  <a:srgbClr val="BCBEC4"/>
                </a:solidFill>
                <a:effectLst/>
              </a:rPr>
              <a:t>]</a:t>
            </a:r>
            <a:br>
              <a:rPr lang="en-GB" b="1" dirty="0">
                <a:solidFill>
                  <a:srgbClr val="BCBEC4"/>
                </a:solidFill>
                <a:effectLst/>
              </a:rPr>
            </a:br>
            <a:br>
              <a:rPr lang="en-GB" b="1" dirty="0">
                <a:solidFill>
                  <a:srgbClr val="BCBEC4"/>
                </a:solidFill>
                <a:effectLst/>
              </a:rPr>
            </a:br>
            <a:r>
              <a:rPr lang="en-GB" b="1" dirty="0">
                <a:solidFill>
                  <a:srgbClr val="CF8E6D"/>
                </a:solidFill>
                <a:effectLst/>
              </a:rPr>
              <a:t>env</a:t>
            </a:r>
            <a:r>
              <a:rPr lang="en-GB" b="1" dirty="0">
                <a:solidFill>
                  <a:srgbClr val="BCBEC4"/>
                </a:solidFill>
                <a:effectLst/>
              </a:rPr>
              <a:t>:</a:t>
            </a:r>
            <a:br>
              <a:rPr lang="en-GB" b="1" dirty="0">
                <a:solidFill>
                  <a:srgbClr val="BCBEC4"/>
                </a:solidFill>
                <a:effectLst/>
              </a:rPr>
            </a:br>
            <a:r>
              <a:rPr lang="en-GB" b="1" dirty="0">
                <a:solidFill>
                  <a:srgbClr val="BCBEC4"/>
                </a:solidFill>
                <a:effectLst/>
              </a:rPr>
              <a:t>  </a:t>
            </a:r>
            <a:r>
              <a:rPr lang="en-GB" b="1" dirty="0">
                <a:solidFill>
                  <a:srgbClr val="CF8E6D"/>
                </a:solidFill>
                <a:effectLst/>
              </a:rPr>
              <a:t>DBT_PROFILES_DIR</a:t>
            </a:r>
            <a:r>
              <a:rPr lang="en-GB" b="1" dirty="0">
                <a:solidFill>
                  <a:srgbClr val="BCBEC4"/>
                </a:solidFill>
                <a:effectLst/>
              </a:rPr>
              <a:t>: ./</a:t>
            </a:r>
            <a:br>
              <a:rPr lang="en-GB" b="1" dirty="0">
                <a:solidFill>
                  <a:srgbClr val="BCBEC4"/>
                </a:solidFill>
                <a:effectLst/>
              </a:rPr>
            </a:br>
            <a:r>
              <a:rPr lang="en-GB" b="1" dirty="0">
                <a:solidFill>
                  <a:srgbClr val="BCBEC4"/>
                </a:solidFill>
                <a:effectLst/>
              </a:rPr>
              <a:t>  </a:t>
            </a:r>
            <a:r>
              <a:rPr lang="en-GB" b="1" dirty="0">
                <a:solidFill>
                  <a:srgbClr val="CF8E6D"/>
                </a:solidFill>
                <a:effectLst/>
              </a:rPr>
              <a:t>DBT_MSSQLSERVER_DRIVER</a:t>
            </a:r>
            <a:r>
              <a:rPr lang="en-GB" b="1" dirty="0">
                <a:solidFill>
                  <a:srgbClr val="BCBEC4"/>
                </a:solidFill>
                <a:effectLst/>
              </a:rPr>
              <a:t>: ${{ </a:t>
            </a:r>
            <a:r>
              <a:rPr lang="en-GB" b="1" dirty="0" err="1">
                <a:solidFill>
                  <a:srgbClr val="BCBEC4"/>
                </a:solidFill>
                <a:effectLst/>
              </a:rPr>
              <a:t>secrets.DBT_MSSQLSERVER_DRIVER</a:t>
            </a:r>
            <a:r>
              <a:rPr lang="en-GB" b="1" dirty="0">
                <a:solidFill>
                  <a:srgbClr val="BCBEC4"/>
                </a:solidFill>
                <a:effectLst/>
              </a:rPr>
              <a:t> }}</a:t>
            </a:r>
            <a:br>
              <a:rPr lang="en-GB" b="1" dirty="0">
                <a:solidFill>
                  <a:srgbClr val="BCBEC4"/>
                </a:solidFill>
                <a:effectLst/>
              </a:rPr>
            </a:br>
            <a:r>
              <a:rPr lang="en-GB" b="1" dirty="0">
                <a:solidFill>
                  <a:srgbClr val="BCBEC4"/>
                </a:solidFill>
                <a:effectLst/>
              </a:rPr>
              <a:t>  </a:t>
            </a:r>
            <a:r>
              <a:rPr lang="en-GB" b="1" dirty="0">
                <a:solidFill>
                  <a:srgbClr val="CF8E6D"/>
                </a:solidFill>
                <a:effectLst/>
              </a:rPr>
              <a:t>DBT_MSSQLSERVER_SERVER</a:t>
            </a:r>
            <a:r>
              <a:rPr lang="en-GB" b="1" dirty="0">
                <a:solidFill>
                  <a:srgbClr val="BCBEC4"/>
                </a:solidFill>
                <a:effectLst/>
              </a:rPr>
              <a:t>: ${{ </a:t>
            </a:r>
            <a:r>
              <a:rPr lang="en-GB" b="1" dirty="0" err="1">
                <a:solidFill>
                  <a:srgbClr val="BCBEC4"/>
                </a:solidFill>
                <a:effectLst/>
              </a:rPr>
              <a:t>secrets.DBT_MSSQLSERVER_SERVER</a:t>
            </a:r>
            <a:r>
              <a:rPr lang="en-GB" b="1" dirty="0">
                <a:solidFill>
                  <a:srgbClr val="BCBEC4"/>
                </a:solidFill>
                <a:effectLst/>
              </a:rPr>
              <a:t> }}</a:t>
            </a:r>
            <a:br>
              <a:rPr lang="en-GB" b="1" dirty="0">
                <a:solidFill>
                  <a:srgbClr val="BCBEC4"/>
                </a:solidFill>
                <a:effectLst/>
              </a:rPr>
            </a:br>
            <a:r>
              <a:rPr lang="en-GB" b="1" dirty="0">
                <a:solidFill>
                  <a:srgbClr val="BCBEC4"/>
                </a:solidFill>
                <a:effectLst/>
              </a:rPr>
              <a:t>  </a:t>
            </a:r>
            <a:r>
              <a:rPr lang="en-GB" b="1" dirty="0">
                <a:solidFill>
                  <a:srgbClr val="CF8E6D"/>
                </a:solidFill>
                <a:effectLst/>
              </a:rPr>
              <a:t>DBT_MSSQLSERVER_DATABASE</a:t>
            </a:r>
            <a:r>
              <a:rPr lang="en-GB" b="1" dirty="0">
                <a:solidFill>
                  <a:srgbClr val="BCBEC4"/>
                </a:solidFill>
                <a:effectLst/>
              </a:rPr>
              <a:t>: ${{ </a:t>
            </a:r>
            <a:r>
              <a:rPr lang="en-GB" b="1" dirty="0" err="1">
                <a:solidFill>
                  <a:srgbClr val="BCBEC4"/>
                </a:solidFill>
                <a:effectLst/>
              </a:rPr>
              <a:t>secrets.DBT_MSSQLSERVER_DATABASE</a:t>
            </a:r>
            <a:r>
              <a:rPr lang="en-GB" b="1" dirty="0">
                <a:solidFill>
                  <a:srgbClr val="BCBEC4"/>
                </a:solidFill>
                <a:effectLst/>
              </a:rPr>
              <a:t> }}</a:t>
            </a:r>
            <a:br>
              <a:rPr lang="en-GB" b="1" dirty="0">
                <a:solidFill>
                  <a:srgbClr val="BCBEC4"/>
                </a:solidFill>
                <a:effectLst/>
              </a:rPr>
            </a:br>
            <a:r>
              <a:rPr lang="en-GB" b="1" dirty="0">
                <a:solidFill>
                  <a:srgbClr val="BCBEC4"/>
                </a:solidFill>
                <a:effectLst/>
              </a:rPr>
              <a:t>  </a:t>
            </a:r>
            <a:r>
              <a:rPr lang="en-GB" b="1" dirty="0">
                <a:solidFill>
                  <a:srgbClr val="CF8E6D"/>
                </a:solidFill>
                <a:effectLst/>
              </a:rPr>
              <a:t>DBT_MSSQLSERVER_SCHEMA</a:t>
            </a:r>
            <a:r>
              <a:rPr lang="en-GB" b="1" dirty="0">
                <a:solidFill>
                  <a:srgbClr val="BCBEC4"/>
                </a:solidFill>
                <a:effectLst/>
              </a:rPr>
              <a:t>: ${{ </a:t>
            </a:r>
            <a:r>
              <a:rPr lang="en-GB" b="1" dirty="0" err="1">
                <a:solidFill>
                  <a:srgbClr val="BCBEC4"/>
                </a:solidFill>
                <a:effectLst/>
              </a:rPr>
              <a:t>secrets.DBT_MSSQLSERVER_SCHEMA</a:t>
            </a:r>
            <a:r>
              <a:rPr lang="en-GB" b="1" dirty="0">
                <a:solidFill>
                  <a:srgbClr val="BCBEC4"/>
                </a:solidFill>
                <a:effectLst/>
              </a:rPr>
              <a:t> }}</a:t>
            </a:r>
            <a:br>
              <a:rPr lang="en-GB" b="1" dirty="0">
                <a:solidFill>
                  <a:srgbClr val="BCBEC4"/>
                </a:solidFill>
                <a:effectLst/>
              </a:rPr>
            </a:br>
            <a:r>
              <a:rPr lang="en-GB" b="1" dirty="0">
                <a:solidFill>
                  <a:srgbClr val="BCBEC4"/>
                </a:solidFill>
                <a:effectLst/>
              </a:rPr>
              <a:t>  </a:t>
            </a:r>
            <a:r>
              <a:rPr lang="en-GB" b="1" dirty="0">
                <a:solidFill>
                  <a:srgbClr val="CF8E6D"/>
                </a:solidFill>
                <a:effectLst/>
              </a:rPr>
              <a:t>DBT_MSSQLSERVER_USER</a:t>
            </a:r>
            <a:r>
              <a:rPr lang="en-GB" b="1" dirty="0">
                <a:solidFill>
                  <a:srgbClr val="BCBEC4"/>
                </a:solidFill>
                <a:effectLst/>
              </a:rPr>
              <a:t>: ${{ </a:t>
            </a:r>
            <a:r>
              <a:rPr lang="en-GB" b="1" dirty="0" err="1">
                <a:solidFill>
                  <a:srgbClr val="BCBEC4"/>
                </a:solidFill>
                <a:effectLst/>
              </a:rPr>
              <a:t>secrets.DBT_MSSQLSERVER_USER</a:t>
            </a:r>
            <a:r>
              <a:rPr lang="en-GB" b="1" dirty="0">
                <a:solidFill>
                  <a:srgbClr val="BCBEC4"/>
                </a:solidFill>
                <a:effectLst/>
              </a:rPr>
              <a:t> }}</a:t>
            </a:r>
            <a:br>
              <a:rPr lang="en-GB" b="1" dirty="0">
                <a:solidFill>
                  <a:srgbClr val="BCBEC4"/>
                </a:solidFill>
                <a:effectLst/>
              </a:rPr>
            </a:br>
            <a:r>
              <a:rPr lang="en-GB" b="1" dirty="0">
                <a:solidFill>
                  <a:srgbClr val="BCBEC4"/>
                </a:solidFill>
                <a:effectLst/>
              </a:rPr>
              <a:t>  </a:t>
            </a:r>
            <a:r>
              <a:rPr lang="en-GB" b="1" dirty="0">
                <a:solidFill>
                  <a:srgbClr val="CF8E6D"/>
                </a:solidFill>
                <a:effectLst/>
              </a:rPr>
              <a:t>DBT_MSSQLSERVER_PASSWORD</a:t>
            </a:r>
            <a:r>
              <a:rPr lang="en-GB" b="1" dirty="0">
                <a:solidFill>
                  <a:srgbClr val="BCBEC4"/>
                </a:solidFill>
                <a:effectLst/>
              </a:rPr>
              <a:t>: ${{ </a:t>
            </a:r>
            <a:r>
              <a:rPr lang="en-GB" b="1" dirty="0" err="1">
                <a:solidFill>
                  <a:srgbClr val="BCBEC4"/>
                </a:solidFill>
                <a:effectLst/>
              </a:rPr>
              <a:t>secrets.DBT_MSSQLSERVER_PASSWORD</a:t>
            </a:r>
            <a:r>
              <a:rPr lang="en-GB" b="1" dirty="0">
                <a:solidFill>
                  <a:srgbClr val="BCBEC4"/>
                </a:solidFill>
                <a:effectLst/>
              </a:rPr>
              <a:t> }}</a:t>
            </a:r>
            <a:br>
              <a:rPr lang="en-GB" b="1" dirty="0">
                <a:solidFill>
                  <a:srgbClr val="BCBEC4"/>
                </a:solidFill>
                <a:effectLst/>
              </a:rPr>
            </a:br>
            <a:br>
              <a:rPr lang="en-GB" b="1" dirty="0">
                <a:solidFill>
                  <a:srgbClr val="BCBEC4"/>
                </a:solidFill>
                <a:effectLst/>
              </a:rPr>
            </a:br>
            <a:r>
              <a:rPr lang="en-GB" b="1" dirty="0">
                <a:solidFill>
                  <a:srgbClr val="CF8E6D"/>
                </a:solidFill>
                <a:effectLst/>
              </a:rPr>
              <a:t>jobs</a:t>
            </a:r>
            <a:r>
              <a:rPr lang="en-GB" b="1" dirty="0">
                <a:solidFill>
                  <a:srgbClr val="BCBEC4"/>
                </a:solidFill>
                <a:effectLst/>
              </a:rPr>
              <a:t>:</a:t>
            </a:r>
            <a:br>
              <a:rPr lang="en-GB" b="1" dirty="0">
                <a:solidFill>
                  <a:srgbClr val="BCBEC4"/>
                </a:solidFill>
                <a:effectLst/>
              </a:rPr>
            </a:br>
            <a:r>
              <a:rPr lang="en-GB" b="1" dirty="0">
                <a:solidFill>
                  <a:srgbClr val="BCBEC4"/>
                </a:solidFill>
                <a:effectLst/>
              </a:rPr>
              <a:t>  </a:t>
            </a:r>
            <a:r>
              <a:rPr lang="en-GB" b="1" dirty="0">
                <a:solidFill>
                  <a:srgbClr val="CF8E6D"/>
                </a:solidFill>
                <a:effectLst/>
              </a:rPr>
              <a:t>build</a:t>
            </a:r>
            <a:r>
              <a:rPr lang="en-GB" b="1" dirty="0">
                <a:solidFill>
                  <a:srgbClr val="BCBEC4"/>
                </a:solidFill>
                <a:effectLst/>
              </a:rPr>
              <a:t>:</a:t>
            </a:r>
            <a:br>
              <a:rPr lang="en-GB" b="1" dirty="0">
                <a:solidFill>
                  <a:srgbClr val="BCBEC4"/>
                </a:solidFill>
                <a:effectLst/>
              </a:rPr>
            </a:br>
            <a:r>
              <a:rPr lang="en-GB" b="1" dirty="0">
                <a:solidFill>
                  <a:srgbClr val="BCBEC4"/>
                </a:solidFill>
                <a:effectLst/>
              </a:rPr>
              <a:t>    </a:t>
            </a:r>
            <a:r>
              <a:rPr lang="en-GB" b="1" dirty="0">
                <a:solidFill>
                  <a:srgbClr val="CF8E6D"/>
                </a:solidFill>
                <a:effectLst/>
              </a:rPr>
              <a:t>runs-on</a:t>
            </a:r>
            <a:r>
              <a:rPr lang="en-GB" b="1" dirty="0">
                <a:solidFill>
                  <a:srgbClr val="BCBEC4"/>
                </a:solidFill>
                <a:effectLst/>
              </a:rPr>
              <a:t>: ubuntu-20.04</a:t>
            </a:r>
            <a:br>
              <a:rPr lang="en-GB" b="1" dirty="0">
                <a:solidFill>
                  <a:srgbClr val="BCBEC4"/>
                </a:solidFill>
                <a:effectLst/>
              </a:rPr>
            </a:br>
            <a:br>
              <a:rPr lang="en-GB" b="1" dirty="0">
                <a:solidFill>
                  <a:srgbClr val="BCBEC4"/>
                </a:solidFill>
                <a:effectLst/>
              </a:rPr>
            </a:br>
            <a:r>
              <a:rPr lang="en-GB" b="1" dirty="0">
                <a:solidFill>
                  <a:srgbClr val="BCBEC4"/>
                </a:solidFill>
                <a:effectLst/>
              </a:rPr>
              <a:t>    </a:t>
            </a:r>
            <a:r>
              <a:rPr lang="en-GB" b="1" dirty="0">
                <a:solidFill>
                  <a:srgbClr val="CF8E6D"/>
                </a:solidFill>
                <a:effectLst/>
              </a:rPr>
              <a:t>steps</a:t>
            </a:r>
            <a:r>
              <a:rPr lang="en-GB" b="1" dirty="0">
                <a:solidFill>
                  <a:srgbClr val="BCBEC4"/>
                </a:solidFill>
                <a:effectLst/>
              </a:rPr>
              <a:t>:</a:t>
            </a:r>
            <a:br>
              <a:rPr lang="en-GB" b="1" dirty="0">
                <a:solidFill>
                  <a:srgbClr val="BCBEC4"/>
                </a:solidFill>
                <a:effectLst/>
              </a:rPr>
            </a:br>
            <a:r>
              <a:rPr lang="en-GB" b="1" dirty="0">
                <a:solidFill>
                  <a:srgbClr val="BCBEC4"/>
                </a:solidFill>
                <a:effectLst/>
              </a:rPr>
              <a:t>      - </a:t>
            </a:r>
            <a:r>
              <a:rPr lang="en-GB" b="1" dirty="0">
                <a:solidFill>
                  <a:srgbClr val="CF8E6D"/>
                </a:solidFill>
                <a:effectLst/>
              </a:rPr>
              <a:t>name</a:t>
            </a:r>
            <a:r>
              <a:rPr lang="en-GB" b="1" dirty="0">
                <a:solidFill>
                  <a:srgbClr val="BCBEC4"/>
                </a:solidFill>
                <a:effectLst/>
              </a:rPr>
              <a:t>: Checkout repository</a:t>
            </a:r>
            <a:br>
              <a:rPr lang="en-GB" b="1" dirty="0">
                <a:solidFill>
                  <a:srgbClr val="BCBEC4"/>
                </a:solidFill>
                <a:effectLst/>
              </a:rPr>
            </a:br>
            <a:r>
              <a:rPr lang="en-GB" b="1" dirty="0">
                <a:solidFill>
                  <a:srgbClr val="BCBEC4"/>
                </a:solidFill>
                <a:effectLst/>
              </a:rPr>
              <a:t>        </a:t>
            </a:r>
            <a:r>
              <a:rPr lang="en-GB" b="1" dirty="0">
                <a:solidFill>
                  <a:srgbClr val="CF8E6D"/>
                </a:solidFill>
                <a:effectLst/>
              </a:rPr>
              <a:t>uses</a:t>
            </a:r>
            <a:r>
              <a:rPr lang="en-GB" b="1" dirty="0">
                <a:solidFill>
                  <a:srgbClr val="BCBEC4"/>
                </a:solidFill>
                <a:effectLst/>
              </a:rPr>
              <a:t>: actions/checkout@v3</a:t>
            </a:r>
            <a:br>
              <a:rPr lang="en-GB" b="1" dirty="0">
                <a:solidFill>
                  <a:srgbClr val="BCBEC4"/>
                </a:solidFill>
                <a:effectLst/>
              </a:rPr>
            </a:br>
            <a:br>
              <a:rPr lang="en-GB" b="1" dirty="0">
                <a:solidFill>
                  <a:srgbClr val="BCBEC4"/>
                </a:solidFill>
                <a:effectLst/>
              </a:rPr>
            </a:br>
            <a:r>
              <a:rPr lang="en-GB" b="1" dirty="0">
                <a:solidFill>
                  <a:srgbClr val="BCBEC4"/>
                </a:solidFill>
                <a:effectLst/>
              </a:rPr>
              <a:t>      - </a:t>
            </a:r>
            <a:r>
              <a:rPr lang="en-GB" b="1" dirty="0">
                <a:solidFill>
                  <a:srgbClr val="CF8E6D"/>
                </a:solidFill>
                <a:effectLst/>
              </a:rPr>
              <a:t>name</a:t>
            </a:r>
            <a:r>
              <a:rPr lang="en-GB" b="1" dirty="0">
                <a:solidFill>
                  <a:srgbClr val="BCBEC4"/>
                </a:solidFill>
                <a:effectLst/>
              </a:rPr>
              <a:t>: Set up Python 3.9</a:t>
            </a:r>
            <a:br>
              <a:rPr lang="en-GB" b="1" dirty="0">
                <a:solidFill>
                  <a:srgbClr val="BCBEC4"/>
                </a:solidFill>
                <a:effectLst/>
              </a:rPr>
            </a:br>
            <a:r>
              <a:rPr lang="en-GB" b="1" dirty="0">
                <a:solidFill>
                  <a:srgbClr val="BCBEC4"/>
                </a:solidFill>
                <a:effectLst/>
              </a:rPr>
              <a:t>        </a:t>
            </a:r>
            <a:r>
              <a:rPr lang="en-GB" b="1" dirty="0">
                <a:solidFill>
                  <a:srgbClr val="CF8E6D"/>
                </a:solidFill>
                <a:effectLst/>
              </a:rPr>
              <a:t>uses</a:t>
            </a:r>
            <a:r>
              <a:rPr lang="en-GB" b="1" dirty="0">
                <a:solidFill>
                  <a:srgbClr val="BCBEC4"/>
                </a:solidFill>
                <a:effectLst/>
              </a:rPr>
              <a:t>: actions/setup-python@v3</a:t>
            </a:r>
            <a:br>
              <a:rPr lang="en-GB" b="1" dirty="0">
                <a:solidFill>
                  <a:srgbClr val="BCBEC4"/>
                </a:solidFill>
                <a:effectLst/>
              </a:rPr>
            </a:br>
            <a:r>
              <a:rPr lang="en-GB" b="1" dirty="0">
                <a:solidFill>
                  <a:srgbClr val="BCBEC4"/>
                </a:solidFill>
                <a:effectLst/>
              </a:rPr>
              <a:t>        </a:t>
            </a:r>
            <a:r>
              <a:rPr lang="en-GB" b="1" dirty="0">
                <a:solidFill>
                  <a:srgbClr val="CF8E6D"/>
                </a:solidFill>
                <a:effectLst/>
              </a:rPr>
              <a:t>with</a:t>
            </a:r>
            <a:r>
              <a:rPr lang="en-GB" b="1" dirty="0">
                <a:solidFill>
                  <a:srgbClr val="BCBEC4"/>
                </a:solidFill>
                <a:effectLst/>
              </a:rPr>
              <a:t>:</a:t>
            </a:r>
            <a:br>
              <a:rPr lang="en-GB" b="1" dirty="0">
                <a:solidFill>
                  <a:srgbClr val="BCBEC4"/>
                </a:solidFill>
                <a:effectLst/>
              </a:rPr>
            </a:br>
            <a:r>
              <a:rPr lang="en-GB" b="1" dirty="0">
                <a:solidFill>
                  <a:srgbClr val="BCBEC4"/>
                </a:solidFill>
                <a:effectLst/>
              </a:rPr>
              <a:t>          </a:t>
            </a:r>
            <a:r>
              <a:rPr lang="en-GB" b="1" dirty="0">
                <a:solidFill>
                  <a:srgbClr val="CF8E6D"/>
                </a:solidFill>
                <a:effectLst/>
              </a:rPr>
              <a:t>python-version</a:t>
            </a:r>
            <a:r>
              <a:rPr lang="en-GB" b="1" dirty="0">
                <a:solidFill>
                  <a:srgbClr val="BCBEC4"/>
                </a:solidFill>
                <a:effectLst/>
              </a:rPr>
              <a:t>: </a:t>
            </a:r>
            <a:r>
              <a:rPr lang="en-GB" b="1" dirty="0">
                <a:solidFill>
                  <a:srgbClr val="6AAB73"/>
                </a:solidFill>
                <a:effectLst/>
              </a:rPr>
              <a:t>"3.9"</a:t>
            </a:r>
            <a:br>
              <a:rPr lang="en-GB" b="1" dirty="0">
                <a:solidFill>
                  <a:srgbClr val="6AAB73"/>
                </a:solidFill>
                <a:effectLst/>
              </a:rPr>
            </a:br>
            <a:br>
              <a:rPr lang="en-GB" b="1" dirty="0">
                <a:solidFill>
                  <a:srgbClr val="6AAB73"/>
                </a:solidFill>
                <a:effectLst/>
              </a:rPr>
            </a:br>
            <a:r>
              <a:rPr lang="en-GB" b="1" dirty="0">
                <a:solidFill>
                  <a:srgbClr val="6AAB73"/>
                </a:solidFill>
                <a:effectLst/>
              </a:rPr>
              <a:t>      </a:t>
            </a:r>
            <a:r>
              <a:rPr lang="en-GB" b="1" dirty="0">
                <a:solidFill>
                  <a:srgbClr val="BCBEC4"/>
                </a:solidFill>
                <a:effectLst/>
              </a:rPr>
              <a:t>- </a:t>
            </a:r>
            <a:r>
              <a:rPr lang="en-GB" b="1" dirty="0">
                <a:solidFill>
                  <a:srgbClr val="CF8E6D"/>
                </a:solidFill>
                <a:effectLst/>
              </a:rPr>
              <a:t>name</a:t>
            </a:r>
            <a:r>
              <a:rPr lang="en-GB" b="1" dirty="0">
                <a:solidFill>
                  <a:srgbClr val="BCBEC4"/>
                </a:solidFill>
                <a:effectLst/>
              </a:rPr>
              <a:t>: Install requirements.txt</a:t>
            </a:r>
            <a:br>
              <a:rPr lang="en-GB" b="1" dirty="0">
                <a:solidFill>
                  <a:srgbClr val="BCBEC4"/>
                </a:solidFill>
                <a:effectLst/>
              </a:rPr>
            </a:br>
            <a:r>
              <a:rPr lang="en-GB" b="1" dirty="0">
                <a:solidFill>
                  <a:srgbClr val="BCBEC4"/>
                </a:solidFill>
                <a:effectLst/>
              </a:rPr>
              <a:t>        </a:t>
            </a:r>
            <a:r>
              <a:rPr lang="en-GB" b="1" dirty="0">
                <a:solidFill>
                  <a:srgbClr val="CF8E6D"/>
                </a:solidFill>
                <a:effectLst/>
              </a:rPr>
              <a:t>run</a:t>
            </a:r>
            <a:r>
              <a:rPr lang="en-GB" b="1" dirty="0">
                <a:solidFill>
                  <a:srgbClr val="BCBEC4"/>
                </a:solidFill>
                <a:effectLst/>
              </a:rPr>
              <a:t>: |</a:t>
            </a:r>
            <a:br>
              <a:rPr lang="en-GB" b="1" dirty="0">
                <a:solidFill>
                  <a:srgbClr val="BCBEC4"/>
                </a:solidFill>
                <a:effectLst/>
              </a:rPr>
            </a:br>
            <a:r>
              <a:rPr lang="en-GB" b="1" dirty="0">
                <a:solidFill>
                  <a:srgbClr val="BCBEC4"/>
                </a:solidFill>
                <a:effectLst/>
              </a:rPr>
              <a:t>          python -m pip install --upgrade pip</a:t>
            </a:r>
            <a:br>
              <a:rPr lang="en-GB" b="1" dirty="0">
                <a:solidFill>
                  <a:srgbClr val="BCBEC4"/>
                </a:solidFill>
                <a:effectLst/>
              </a:rPr>
            </a:br>
            <a:r>
              <a:rPr lang="en-GB" b="1" dirty="0">
                <a:solidFill>
                  <a:srgbClr val="BCBEC4"/>
                </a:solidFill>
                <a:effectLst/>
              </a:rPr>
              <a:t>          </a:t>
            </a:r>
            <a:r>
              <a:rPr lang="en-GB" b="1" dirty="0" err="1">
                <a:solidFill>
                  <a:srgbClr val="BCBEC4"/>
                </a:solidFill>
                <a:effectLst/>
              </a:rPr>
              <a:t>pip</a:t>
            </a:r>
            <a:r>
              <a:rPr lang="en-GB" b="1" dirty="0">
                <a:solidFill>
                  <a:srgbClr val="BCBEC4"/>
                </a:solidFill>
                <a:effectLst/>
              </a:rPr>
              <a:t> install -r requirements.txt</a:t>
            </a:r>
            <a:br>
              <a:rPr lang="en-GB" b="1" dirty="0">
                <a:solidFill>
                  <a:srgbClr val="BCBEC4"/>
                </a:solidFill>
                <a:effectLst/>
              </a:rPr>
            </a:br>
            <a:br>
              <a:rPr lang="en-GB" b="1" dirty="0">
                <a:solidFill>
                  <a:srgbClr val="BCBEC4"/>
                </a:solidFill>
                <a:effectLst/>
              </a:rPr>
            </a:br>
            <a:r>
              <a:rPr lang="en-GB" b="1" dirty="0">
                <a:solidFill>
                  <a:srgbClr val="BCBEC4"/>
                </a:solidFill>
                <a:effectLst/>
              </a:rPr>
              <a:t>      - </a:t>
            </a:r>
            <a:r>
              <a:rPr lang="en-GB" b="1" dirty="0">
                <a:solidFill>
                  <a:srgbClr val="CF8E6D"/>
                </a:solidFill>
                <a:effectLst/>
              </a:rPr>
              <a:t>name</a:t>
            </a:r>
            <a:r>
              <a:rPr lang="en-GB" b="1" dirty="0">
                <a:solidFill>
                  <a:srgbClr val="BCBEC4"/>
                </a:solidFill>
                <a:effectLst/>
              </a:rPr>
              <a:t>: Install MSSQL Drivers</a:t>
            </a:r>
            <a:br>
              <a:rPr lang="en-GB" b="1" dirty="0">
                <a:solidFill>
                  <a:srgbClr val="BCBEC4"/>
                </a:solidFill>
                <a:effectLst/>
              </a:rPr>
            </a:br>
            <a:r>
              <a:rPr lang="en-GB" b="1" dirty="0">
                <a:solidFill>
                  <a:srgbClr val="BCBEC4"/>
                </a:solidFill>
                <a:effectLst/>
              </a:rPr>
              <a:t>        </a:t>
            </a:r>
            <a:r>
              <a:rPr lang="en-GB" b="1" dirty="0">
                <a:solidFill>
                  <a:srgbClr val="CF8E6D"/>
                </a:solidFill>
                <a:effectLst/>
              </a:rPr>
              <a:t>run</a:t>
            </a:r>
            <a:r>
              <a:rPr lang="en-GB" b="1" dirty="0">
                <a:solidFill>
                  <a:srgbClr val="BCBEC4"/>
                </a:solidFill>
                <a:effectLst/>
              </a:rPr>
              <a:t>: |</a:t>
            </a:r>
            <a:br>
              <a:rPr lang="en-GB" b="1" dirty="0">
                <a:solidFill>
                  <a:srgbClr val="BCBEC4"/>
                </a:solidFill>
                <a:effectLst/>
              </a:rPr>
            </a:br>
            <a:r>
              <a:rPr lang="en-GB" b="1" dirty="0">
                <a:solidFill>
                  <a:srgbClr val="BCBEC4"/>
                </a:solidFill>
                <a:effectLst/>
              </a:rPr>
              <a:t>          </a:t>
            </a:r>
            <a:r>
              <a:rPr lang="en-GB" b="1" dirty="0" err="1">
                <a:solidFill>
                  <a:srgbClr val="BCBEC4"/>
                </a:solidFill>
                <a:effectLst/>
              </a:rPr>
              <a:t>sudo</a:t>
            </a:r>
            <a:r>
              <a:rPr lang="en-GB" b="1" dirty="0">
                <a:solidFill>
                  <a:srgbClr val="BCBEC4"/>
                </a:solidFill>
                <a:effectLst/>
              </a:rPr>
              <a:t> apt update</a:t>
            </a:r>
            <a:br>
              <a:rPr lang="en-GB" b="1" dirty="0">
                <a:solidFill>
                  <a:srgbClr val="BCBEC4"/>
                </a:solidFill>
                <a:effectLst/>
              </a:rPr>
            </a:br>
            <a:r>
              <a:rPr lang="en-GB" b="1" dirty="0">
                <a:solidFill>
                  <a:srgbClr val="BCBEC4"/>
                </a:solidFill>
                <a:effectLst/>
              </a:rPr>
              <a:t>          </a:t>
            </a:r>
            <a:r>
              <a:rPr lang="en-GB" b="1" dirty="0" err="1">
                <a:solidFill>
                  <a:srgbClr val="BCBEC4"/>
                </a:solidFill>
                <a:effectLst/>
              </a:rPr>
              <a:t>sudo</a:t>
            </a:r>
            <a:r>
              <a:rPr lang="en-GB" b="1" dirty="0">
                <a:solidFill>
                  <a:srgbClr val="BCBEC4"/>
                </a:solidFill>
                <a:effectLst/>
              </a:rPr>
              <a:t> apt install -y </a:t>
            </a:r>
            <a:r>
              <a:rPr lang="en-GB" b="1" dirty="0" err="1">
                <a:solidFill>
                  <a:srgbClr val="BCBEC4"/>
                </a:solidFill>
                <a:effectLst/>
              </a:rPr>
              <a:t>unixodbc</a:t>
            </a:r>
            <a:r>
              <a:rPr lang="en-GB" b="1" dirty="0">
                <a:solidFill>
                  <a:srgbClr val="BCBEC4"/>
                </a:solidFill>
                <a:effectLst/>
              </a:rPr>
              <a:t>-dev</a:t>
            </a:r>
            <a:br>
              <a:rPr lang="en-GB" b="1" dirty="0">
                <a:solidFill>
                  <a:srgbClr val="BCBEC4"/>
                </a:solidFill>
                <a:effectLst/>
              </a:rPr>
            </a:br>
            <a:br>
              <a:rPr lang="en-GB" b="1" dirty="0">
                <a:solidFill>
                  <a:srgbClr val="BCBEC4"/>
                </a:solidFill>
                <a:effectLst/>
              </a:rPr>
            </a:br>
            <a:r>
              <a:rPr lang="en-GB" b="1" dirty="0">
                <a:solidFill>
                  <a:srgbClr val="BCBEC4"/>
                </a:solidFill>
                <a:effectLst/>
              </a:rPr>
              <a:t>      - </a:t>
            </a:r>
            <a:r>
              <a:rPr lang="en-GB" b="1" dirty="0">
                <a:solidFill>
                  <a:srgbClr val="CF8E6D"/>
                </a:solidFill>
                <a:effectLst/>
              </a:rPr>
              <a:t>name</a:t>
            </a:r>
            <a:r>
              <a:rPr lang="en-GB" b="1" dirty="0">
                <a:solidFill>
                  <a:srgbClr val="BCBEC4"/>
                </a:solidFill>
                <a:effectLst/>
              </a:rPr>
              <a:t>: Install necessary </a:t>
            </a:r>
            <a:r>
              <a:rPr lang="en-GB" b="1" dirty="0" err="1">
                <a:solidFill>
                  <a:srgbClr val="BCBEC4"/>
                </a:solidFill>
                <a:effectLst/>
              </a:rPr>
              <a:t>dbt</a:t>
            </a:r>
            <a:r>
              <a:rPr lang="en-GB" b="1" dirty="0">
                <a:solidFill>
                  <a:srgbClr val="BCBEC4"/>
                </a:solidFill>
                <a:effectLst/>
              </a:rPr>
              <a:t> packages</a:t>
            </a:r>
            <a:br>
              <a:rPr lang="en-GB" b="1" dirty="0">
                <a:solidFill>
                  <a:srgbClr val="BCBEC4"/>
                </a:solidFill>
                <a:effectLst/>
              </a:rPr>
            </a:br>
            <a:r>
              <a:rPr lang="en-GB" b="1" dirty="0">
                <a:solidFill>
                  <a:srgbClr val="BCBEC4"/>
                </a:solidFill>
                <a:effectLst/>
              </a:rPr>
              <a:t>        </a:t>
            </a:r>
            <a:r>
              <a:rPr lang="en-GB" b="1" dirty="0">
                <a:solidFill>
                  <a:srgbClr val="CF8E6D"/>
                </a:solidFill>
                <a:effectLst/>
              </a:rPr>
              <a:t>run</a:t>
            </a:r>
            <a:r>
              <a:rPr lang="en-GB" b="1" dirty="0">
                <a:solidFill>
                  <a:srgbClr val="BCBEC4"/>
                </a:solidFill>
                <a:effectLst/>
              </a:rPr>
              <a:t>: |</a:t>
            </a:r>
            <a:br>
              <a:rPr lang="en-GB" b="1" dirty="0">
                <a:solidFill>
                  <a:srgbClr val="BCBEC4"/>
                </a:solidFill>
                <a:effectLst/>
              </a:rPr>
            </a:br>
            <a:r>
              <a:rPr lang="en-GB" b="1" dirty="0">
                <a:solidFill>
                  <a:srgbClr val="BCBEC4"/>
                </a:solidFill>
                <a:effectLst/>
              </a:rPr>
              <a:t>          </a:t>
            </a:r>
            <a:r>
              <a:rPr lang="en-GB" b="1" dirty="0" err="1">
                <a:solidFill>
                  <a:srgbClr val="BCBEC4"/>
                </a:solidFill>
                <a:effectLst/>
              </a:rPr>
              <a:t>dbt</a:t>
            </a:r>
            <a:r>
              <a:rPr lang="en-GB" b="1" dirty="0">
                <a:solidFill>
                  <a:srgbClr val="BCBEC4"/>
                </a:solidFill>
                <a:effectLst/>
              </a:rPr>
              <a:t> deps </a:t>
            </a:r>
            <a:br>
              <a:rPr lang="en-GB" b="1" dirty="0">
                <a:solidFill>
                  <a:srgbClr val="BCBEC4"/>
                </a:solidFill>
                <a:effectLst/>
              </a:rPr>
            </a:br>
            <a:br>
              <a:rPr lang="en-GB" b="1" dirty="0">
                <a:solidFill>
                  <a:srgbClr val="BCBEC4"/>
                </a:solidFill>
                <a:effectLst/>
              </a:rPr>
            </a:br>
            <a:r>
              <a:rPr lang="en-GB" b="1" dirty="0">
                <a:solidFill>
                  <a:srgbClr val="BCBEC4"/>
                </a:solidFill>
                <a:effectLst/>
              </a:rPr>
              <a:t>      - </a:t>
            </a:r>
            <a:r>
              <a:rPr lang="en-GB" b="1" dirty="0">
                <a:solidFill>
                  <a:srgbClr val="CF8E6D"/>
                </a:solidFill>
                <a:effectLst/>
              </a:rPr>
              <a:t>name</a:t>
            </a:r>
            <a:r>
              <a:rPr lang="en-GB" b="1" dirty="0">
                <a:solidFill>
                  <a:srgbClr val="BCBEC4"/>
                </a:solidFill>
                <a:effectLst/>
              </a:rPr>
              <a:t>: Debug </a:t>
            </a:r>
            <a:r>
              <a:rPr lang="en-GB" b="1" dirty="0" err="1">
                <a:solidFill>
                  <a:srgbClr val="BCBEC4"/>
                </a:solidFill>
                <a:effectLst/>
              </a:rPr>
              <a:t>dbt</a:t>
            </a:r>
            <a:br>
              <a:rPr lang="en-GB" b="1" dirty="0">
                <a:solidFill>
                  <a:srgbClr val="BCBEC4"/>
                </a:solidFill>
                <a:effectLst/>
              </a:rPr>
            </a:br>
            <a:r>
              <a:rPr lang="en-GB" b="1" dirty="0">
                <a:solidFill>
                  <a:srgbClr val="BCBEC4"/>
                </a:solidFill>
                <a:effectLst/>
              </a:rPr>
              <a:t>        </a:t>
            </a:r>
            <a:r>
              <a:rPr lang="en-GB" b="1" dirty="0">
                <a:solidFill>
                  <a:srgbClr val="CF8E6D"/>
                </a:solidFill>
                <a:effectLst/>
              </a:rPr>
              <a:t>run</a:t>
            </a:r>
            <a:r>
              <a:rPr lang="en-GB" b="1" dirty="0">
                <a:solidFill>
                  <a:srgbClr val="BCBEC4"/>
                </a:solidFill>
                <a:effectLst/>
              </a:rPr>
              <a:t>: |</a:t>
            </a:r>
            <a:br>
              <a:rPr lang="en-GB" b="1" dirty="0">
                <a:solidFill>
                  <a:srgbClr val="BCBEC4"/>
                </a:solidFill>
                <a:effectLst/>
              </a:rPr>
            </a:br>
            <a:r>
              <a:rPr lang="en-GB" b="1" dirty="0">
                <a:solidFill>
                  <a:srgbClr val="BCBEC4"/>
                </a:solidFill>
                <a:effectLst/>
              </a:rPr>
              <a:t>          </a:t>
            </a:r>
            <a:r>
              <a:rPr lang="en-GB" b="1" dirty="0" err="1">
                <a:solidFill>
                  <a:srgbClr val="BCBEC4"/>
                </a:solidFill>
                <a:effectLst/>
              </a:rPr>
              <a:t>dbt</a:t>
            </a:r>
            <a:r>
              <a:rPr lang="en-GB" b="1" dirty="0">
                <a:solidFill>
                  <a:srgbClr val="BCBEC4"/>
                </a:solidFill>
                <a:effectLst/>
              </a:rPr>
              <a:t> debug </a:t>
            </a:r>
            <a:br>
              <a:rPr lang="en-GB" b="1" dirty="0">
                <a:solidFill>
                  <a:srgbClr val="BCBEC4"/>
                </a:solidFill>
                <a:effectLst/>
              </a:rPr>
            </a:br>
            <a:br>
              <a:rPr lang="en-GB" b="1" dirty="0">
                <a:solidFill>
                  <a:srgbClr val="BCBEC4"/>
                </a:solidFill>
                <a:effectLst/>
              </a:rPr>
            </a:br>
            <a:r>
              <a:rPr lang="en-GB" b="1" dirty="0">
                <a:solidFill>
                  <a:srgbClr val="BCBEC4"/>
                </a:solidFill>
                <a:effectLst/>
              </a:rPr>
              <a:t>      - </a:t>
            </a:r>
            <a:r>
              <a:rPr lang="en-GB" b="1" dirty="0">
                <a:solidFill>
                  <a:srgbClr val="CF8E6D"/>
                </a:solidFill>
                <a:effectLst/>
              </a:rPr>
              <a:t>name</a:t>
            </a:r>
            <a:r>
              <a:rPr lang="en-GB" b="1" dirty="0">
                <a:solidFill>
                  <a:srgbClr val="BCBEC4"/>
                </a:solidFill>
                <a:effectLst/>
              </a:rPr>
              <a:t>: Check availability of tables in Landing Zone</a:t>
            </a:r>
            <a:br>
              <a:rPr lang="en-GB" b="1" dirty="0">
                <a:solidFill>
                  <a:srgbClr val="BCBEC4"/>
                </a:solidFill>
                <a:effectLst/>
              </a:rPr>
            </a:br>
            <a:r>
              <a:rPr lang="en-GB" b="1" dirty="0">
                <a:solidFill>
                  <a:srgbClr val="BCBEC4"/>
                </a:solidFill>
                <a:effectLst/>
              </a:rPr>
              <a:t>        </a:t>
            </a:r>
            <a:r>
              <a:rPr lang="en-GB" b="1" dirty="0">
                <a:solidFill>
                  <a:srgbClr val="CF8E6D"/>
                </a:solidFill>
                <a:effectLst/>
              </a:rPr>
              <a:t>run</a:t>
            </a:r>
            <a:r>
              <a:rPr lang="en-GB" b="1" dirty="0">
                <a:solidFill>
                  <a:srgbClr val="BCBEC4"/>
                </a:solidFill>
                <a:effectLst/>
              </a:rPr>
              <a:t>: |</a:t>
            </a:r>
            <a:br>
              <a:rPr lang="en-GB" b="1" dirty="0">
                <a:solidFill>
                  <a:srgbClr val="BCBEC4"/>
                </a:solidFill>
                <a:effectLst/>
              </a:rPr>
            </a:br>
            <a:r>
              <a:rPr lang="en-GB" b="1" dirty="0">
                <a:solidFill>
                  <a:srgbClr val="BCBEC4"/>
                </a:solidFill>
                <a:effectLst/>
              </a:rPr>
              <a:t>          </a:t>
            </a:r>
            <a:r>
              <a:rPr lang="en-GB" b="1" dirty="0" err="1">
                <a:solidFill>
                  <a:srgbClr val="BCBEC4"/>
                </a:solidFill>
                <a:effectLst/>
              </a:rPr>
              <a:t>dbt</a:t>
            </a:r>
            <a:r>
              <a:rPr lang="en-GB" b="1" dirty="0">
                <a:solidFill>
                  <a:srgbClr val="BCBEC4"/>
                </a:solidFill>
                <a:effectLst/>
              </a:rPr>
              <a:t> test -s </a:t>
            </a:r>
            <a:r>
              <a:rPr lang="en-GB" b="1" dirty="0" err="1">
                <a:solidFill>
                  <a:srgbClr val="BCBEC4"/>
                </a:solidFill>
                <a:effectLst/>
              </a:rPr>
              <a:t>tag:lz</a:t>
            </a:r>
            <a:br>
              <a:rPr lang="en-GB" b="1" dirty="0">
                <a:solidFill>
                  <a:srgbClr val="BCBEC4"/>
                </a:solidFill>
                <a:effectLst/>
              </a:rPr>
            </a:br>
            <a:br>
              <a:rPr lang="en-GB" b="1" dirty="0">
                <a:solidFill>
                  <a:srgbClr val="BCBEC4"/>
                </a:solidFill>
                <a:effectLst/>
              </a:rPr>
            </a:br>
            <a:r>
              <a:rPr lang="en-GB" b="1" dirty="0">
                <a:solidFill>
                  <a:srgbClr val="BCBEC4"/>
                </a:solidFill>
                <a:effectLst/>
              </a:rPr>
              <a:t>      - </a:t>
            </a:r>
            <a:r>
              <a:rPr lang="en-GB" b="1" dirty="0">
                <a:solidFill>
                  <a:srgbClr val="CF8E6D"/>
                </a:solidFill>
                <a:effectLst/>
              </a:rPr>
              <a:t>name</a:t>
            </a:r>
            <a:r>
              <a:rPr lang="en-GB" b="1" dirty="0">
                <a:solidFill>
                  <a:srgbClr val="BCBEC4"/>
                </a:solidFill>
                <a:effectLst/>
              </a:rPr>
              <a:t>: Load Staging Area tables</a:t>
            </a:r>
            <a:br>
              <a:rPr lang="en-GB" b="1" dirty="0">
                <a:solidFill>
                  <a:srgbClr val="BCBEC4"/>
                </a:solidFill>
                <a:effectLst/>
              </a:rPr>
            </a:br>
            <a:r>
              <a:rPr lang="en-GB" b="1" dirty="0">
                <a:solidFill>
                  <a:srgbClr val="BCBEC4"/>
                </a:solidFill>
                <a:effectLst/>
              </a:rPr>
              <a:t>        </a:t>
            </a:r>
            <a:r>
              <a:rPr lang="en-GB" b="1" dirty="0">
                <a:solidFill>
                  <a:srgbClr val="CF8E6D"/>
                </a:solidFill>
                <a:effectLst/>
              </a:rPr>
              <a:t>run</a:t>
            </a:r>
            <a:r>
              <a:rPr lang="en-GB" b="1" dirty="0">
                <a:solidFill>
                  <a:srgbClr val="BCBEC4"/>
                </a:solidFill>
                <a:effectLst/>
              </a:rPr>
              <a:t>: |</a:t>
            </a:r>
            <a:br>
              <a:rPr lang="en-GB" b="1" dirty="0">
                <a:solidFill>
                  <a:srgbClr val="BCBEC4"/>
                </a:solidFill>
                <a:effectLst/>
              </a:rPr>
            </a:br>
            <a:r>
              <a:rPr lang="en-GB" b="1" dirty="0">
                <a:solidFill>
                  <a:srgbClr val="BCBEC4"/>
                </a:solidFill>
                <a:effectLst/>
              </a:rPr>
              <a:t>          </a:t>
            </a:r>
            <a:r>
              <a:rPr lang="en-GB" b="1" dirty="0" err="1">
                <a:solidFill>
                  <a:srgbClr val="BCBEC4"/>
                </a:solidFill>
                <a:effectLst/>
              </a:rPr>
              <a:t>dbt</a:t>
            </a:r>
            <a:r>
              <a:rPr lang="en-GB" b="1" dirty="0">
                <a:solidFill>
                  <a:srgbClr val="BCBEC4"/>
                </a:solidFill>
                <a:effectLst/>
              </a:rPr>
              <a:t> run -s </a:t>
            </a:r>
            <a:r>
              <a:rPr lang="en-GB" b="1" dirty="0" err="1">
                <a:solidFill>
                  <a:srgbClr val="BCBEC4"/>
                </a:solidFill>
                <a:effectLst/>
              </a:rPr>
              <a:t>tag:stg</a:t>
            </a:r>
            <a:br>
              <a:rPr lang="en-GB" b="1" dirty="0">
                <a:solidFill>
                  <a:srgbClr val="BCBEC4"/>
                </a:solidFill>
                <a:effectLst/>
              </a:rPr>
            </a:br>
            <a:br>
              <a:rPr lang="en-GB" b="1" dirty="0">
                <a:solidFill>
                  <a:srgbClr val="BCBEC4"/>
                </a:solidFill>
                <a:effectLst/>
              </a:rPr>
            </a:br>
            <a:r>
              <a:rPr lang="en-GB" b="1" dirty="0">
                <a:solidFill>
                  <a:srgbClr val="BCBEC4"/>
                </a:solidFill>
                <a:effectLst/>
              </a:rPr>
              <a:t>      - </a:t>
            </a:r>
            <a:r>
              <a:rPr lang="en-GB" b="1" dirty="0">
                <a:solidFill>
                  <a:srgbClr val="CF8E6D"/>
                </a:solidFill>
                <a:effectLst/>
              </a:rPr>
              <a:t>name</a:t>
            </a:r>
            <a:r>
              <a:rPr lang="en-GB" b="1" dirty="0">
                <a:solidFill>
                  <a:srgbClr val="BCBEC4"/>
                </a:solidFill>
                <a:effectLst/>
              </a:rPr>
              <a:t>: Test Staging Area tables</a:t>
            </a:r>
            <a:br>
              <a:rPr lang="en-GB" b="1" dirty="0">
                <a:solidFill>
                  <a:srgbClr val="BCBEC4"/>
                </a:solidFill>
                <a:effectLst/>
              </a:rPr>
            </a:br>
            <a:r>
              <a:rPr lang="en-GB" b="1" dirty="0">
                <a:solidFill>
                  <a:srgbClr val="BCBEC4"/>
                </a:solidFill>
                <a:effectLst/>
              </a:rPr>
              <a:t>        </a:t>
            </a:r>
            <a:r>
              <a:rPr lang="en-GB" b="1" dirty="0">
                <a:solidFill>
                  <a:srgbClr val="CF8E6D"/>
                </a:solidFill>
                <a:effectLst/>
              </a:rPr>
              <a:t>run</a:t>
            </a:r>
            <a:r>
              <a:rPr lang="en-GB" b="1" dirty="0">
                <a:solidFill>
                  <a:srgbClr val="BCBEC4"/>
                </a:solidFill>
                <a:effectLst/>
              </a:rPr>
              <a:t>: |</a:t>
            </a:r>
            <a:br>
              <a:rPr lang="en-GB" b="1" dirty="0">
                <a:solidFill>
                  <a:srgbClr val="BCBEC4"/>
                </a:solidFill>
                <a:effectLst/>
              </a:rPr>
            </a:br>
            <a:r>
              <a:rPr lang="en-GB" b="1" dirty="0">
                <a:solidFill>
                  <a:srgbClr val="BCBEC4"/>
                </a:solidFill>
                <a:effectLst/>
              </a:rPr>
              <a:t>          </a:t>
            </a:r>
            <a:r>
              <a:rPr lang="en-GB" b="1" dirty="0" err="1">
                <a:solidFill>
                  <a:srgbClr val="BCBEC4"/>
                </a:solidFill>
                <a:effectLst/>
              </a:rPr>
              <a:t>dbt</a:t>
            </a:r>
            <a:r>
              <a:rPr lang="en-GB" b="1" dirty="0">
                <a:solidFill>
                  <a:srgbClr val="BCBEC4"/>
                </a:solidFill>
                <a:effectLst/>
              </a:rPr>
              <a:t> test -s </a:t>
            </a:r>
            <a:r>
              <a:rPr lang="en-GB" b="1" dirty="0" err="1">
                <a:solidFill>
                  <a:srgbClr val="BCBEC4"/>
                </a:solidFill>
                <a:effectLst/>
              </a:rPr>
              <a:t>tag:stg</a:t>
            </a:r>
            <a:br>
              <a:rPr lang="en-GB" b="1" dirty="0">
                <a:solidFill>
                  <a:srgbClr val="BCBEC4"/>
                </a:solidFill>
                <a:effectLst/>
              </a:rPr>
            </a:br>
            <a:endParaRPr lang="en-GB" b="1" dirty="0">
              <a:solidFill>
                <a:srgbClr val="BCBEC4"/>
              </a:solidFill>
              <a:effectLst/>
            </a:endParaRPr>
          </a:p>
          <a:p>
            <a:endParaRPr lang="en-GB" b="1" dirty="0">
              <a:solidFill>
                <a:srgbClr val="BCBEC4"/>
              </a:solidFill>
              <a:effectLst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056862-AF3E-4A2A-8BB5-2B204DFEC0BF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498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F84BD9-7118-9E99-29B2-D7F5430CF3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B5F5597-E478-A013-57DA-4ABBACA443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A1D06F0-D5B8-FA60-7C93-CB1242116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17/08/2023</a:t>
            </a:r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8E83053-C415-267B-8974-4942B91E6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Übungsaufgabe 3 - Einrichtung der Staging Area Schicht</a:t>
            </a:r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F599731-4935-6AD6-C926-F187DCF10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2FE31-EF49-4094-B7A7-62E6EDB06C3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8635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1086F4-6F0E-A11B-ED87-6B2302C42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17DA7AB-2EF2-9443-37F1-82EA7C1B7A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DE19F1D-6134-ED3B-98EC-71BD2BC61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17/08/2023</a:t>
            </a:r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8D29D46-C67A-07BB-857C-F8214A080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Übungsaufgabe 3 - Einrichtung der Staging Area Schicht</a:t>
            </a:r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1BAA19C-1959-1AA7-7EE4-C2E71A553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2FE31-EF49-4094-B7A7-62E6EDB06C3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1622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D498EE9-CD0C-F28D-912E-A0AE6DE11F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E6E62F7-1D25-7C1F-DA98-A8EF48AFCE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6C8476F-A517-79C0-579E-4D06F5AFF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17/08/2023</a:t>
            </a:r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93F1EF7-1DEF-CA19-86F8-402E3262E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Übungsaufgabe 3 - Einrichtung der Staging Area Schicht</a:t>
            </a:r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3AADE52-68AF-4EC9-FEC6-023108C69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2FE31-EF49-4094-B7A7-62E6EDB06C3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0169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11470A-CD80-126C-0850-07B3C486F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F5EEFA4-F2EA-BB51-9889-465EBB89D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B596551-804A-A030-3DB5-FB4071DB6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17/08/2023</a:t>
            </a:r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7141F51-679F-7C1B-FE10-627F2AFE4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Übungsaufgabe 3 - Einrichtung der Staging Area Schicht</a:t>
            </a:r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394F683-971E-9A06-08EB-62FE31E09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2FE31-EF49-4094-B7A7-62E6EDB06C3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4024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60F5F2-964D-594F-9707-EEF853D3C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ACCBBF0-16A1-AC42-C8D9-C17A9E214F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3E39DB4-94FC-098D-EF36-632011FD7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17/08/2023</a:t>
            </a:r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6FEE0EE-0819-AC0F-D9B4-18FD2ADEC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Übungsaufgabe 3 - Einrichtung der Staging Area Schicht</a:t>
            </a:r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4FC6A7C-2294-1472-C1F4-0F2AA6DB9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2FE31-EF49-4094-B7A7-62E6EDB06C3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830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391080-FA91-4A8A-6754-9CDAA3CA5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7CEE1C4-F8B4-0A6D-5536-CC937D839B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32A2D4A-5090-6C67-FD34-7FB382202A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70B19D6-648C-8514-7E61-98C5BA6B8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17/08/2023</a:t>
            </a:r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4C5B683-4AE7-1DEA-AB48-FC7F6A7DA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Übungsaufgabe 3 - Einrichtung der Staging Area Schicht</a:t>
            </a:r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84BA16E-B37C-67DF-B495-33610C3A8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2FE31-EF49-4094-B7A7-62E6EDB06C3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4890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4E1805-7EE6-45FC-EFE0-10AB29D77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3F7F89C-271E-4D49-88FE-ECDB328292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46BA7B2-EA01-DFE0-167D-D2CD984143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9DB4AFC-5521-DE57-2428-BF908A9E43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3C51B36-70B4-9E95-F84E-1E8D2BCA45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E7F97DB-4F5A-E3B9-C1BE-A987DEA04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17/08/2023</a:t>
            </a:r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3E45430-0823-87D2-93BE-AF8DCEEBA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Übungsaufgabe 3 - Einrichtung der Staging Area Schicht</a:t>
            </a:r>
            <a:endParaRPr lang="en-GB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87B0BCF-0DD0-20B0-64E7-21C313948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2FE31-EF49-4094-B7A7-62E6EDB06C3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5334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247504-0E5B-27C6-AC46-08EBFB676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BC7DAAC-92C5-6409-CEF9-37DBBB8E7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17/08/2023</a:t>
            </a:r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F7F13EB-61E6-695F-D81C-42D5DB50F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Übungsaufgabe 3 - Einrichtung der Staging Area Schicht</a:t>
            </a:r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8A88C4A-782C-4907-3D54-81734DAD1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2FE31-EF49-4094-B7A7-62E6EDB06C3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5441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36C18E4-1132-1EBD-B03D-15C68F3C5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17/08/2023</a:t>
            </a:r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9C56BB9-BC01-15E5-4AA4-EB99D03F8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Übungsaufgabe 3 - Einrichtung der Staging Area Schicht</a:t>
            </a:r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931D21D-3490-C17C-2ACE-49CC8E24C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2FE31-EF49-4094-B7A7-62E6EDB06C3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2505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E1909F-501C-0FD6-C991-DA40A5F16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78849D7-0CB6-16B0-7D23-4F10484DD9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19CBC32-B8BD-907D-6B53-C7138E7D9E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F61ABD8-B2B7-04B4-2309-380E38EA8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17/08/2023</a:t>
            </a:r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C4D6623-94DF-ADEA-CB01-85FE3260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Übungsaufgabe 3 - Einrichtung der Staging Area Schicht</a:t>
            </a:r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56B869D-AF16-44EE-5862-47D9E13C6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2FE31-EF49-4094-B7A7-62E6EDB06C3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6673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E411FD-0D1C-0C4E-8DD7-761C0E6FC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5ED47F2-D0A7-718E-7510-1F9BC6FD1C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8188935-B08B-3215-A9C2-7BDE2810FC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EEBAC57-4009-8D23-1F3B-CFDE7FFCE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17/08/2023</a:t>
            </a:r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191EAF0-28E7-6593-8BD2-A1EE004AA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Übungsaufgabe 3 - Einrichtung der Staging Area Schicht</a:t>
            </a:r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B8A075D-1672-716C-0985-B237E3C88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2FE31-EF49-4094-B7A7-62E6EDB06C3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9885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67AD7D2-661B-1036-6E88-636E06ED4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B67CCDA-FA76-DE29-E35D-0013E3C891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E2663C6-E8AB-8CA6-D48B-6243573CDC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17/08/2023</a:t>
            </a:r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46E540C-4DB4-76BD-86BD-F5E2A23CED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Übungsaufgabe 3 - Einrichtung der Staging Area Schicht</a:t>
            </a:r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EEA68D3-1CCA-3685-BC38-20D3808E7C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12FE31-EF49-4094-B7A7-62E6EDB06C3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0876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automate-dv.readthedocs.io/en/latest/tutorial/tut_staging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youtube.com/watch?v=7yyrARKipeA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automate-dv.readthedocs.io/en/latest/macros/#sourcemodel-syntax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automate-dv.readthedocs.io/en/latest/macros/#sourcemodel-syntax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automate-dv.readthedocs.io/en/latest/macros/#sourcemodel-syntax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etdbt.com/docs/build/test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sciencedirect.com/book/9780128025109/building-a-scalable-data-warehouse-with-data-vault-2-0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docs.getdbt.com/docs/build/source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26BF4493-2652-829B-3B1A-BCF36258DF60}"/>
              </a:ext>
            </a:extLst>
          </p:cNvPr>
          <p:cNvSpPr/>
          <p:nvPr/>
        </p:nvSpPr>
        <p:spPr>
          <a:xfrm>
            <a:off x="629727" y="2018581"/>
            <a:ext cx="10912415" cy="268281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AA5FEEB-457F-5CD7-D928-A8F0FB57D8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45991"/>
            <a:ext cx="9144000" cy="2295657"/>
          </a:xfrm>
        </p:spPr>
        <p:txBody>
          <a:bodyPr>
            <a:normAutofit fontScale="90000"/>
          </a:bodyPr>
          <a:lstStyle/>
          <a:p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Übung 3 – Einrichtung der </a:t>
            </a:r>
            <a:r>
              <a:rPr lang="de-DE" b="1" dirty="0" err="1">
                <a:latin typeface="Arial" panose="020B0604020202020204" pitchFamily="34" charset="0"/>
                <a:cs typeface="Arial" panose="020B0604020202020204" pitchFamily="34" charset="0"/>
              </a:rPr>
              <a:t>Staging</a:t>
            </a:r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 Area Schicht </a:t>
            </a: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58437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90B95BF5-AB2E-2D27-DCEF-5FC73233D814}"/>
              </a:ext>
            </a:extLst>
          </p:cNvPr>
          <p:cNvSpPr/>
          <p:nvPr/>
        </p:nvSpPr>
        <p:spPr>
          <a:xfrm>
            <a:off x="86264" y="103518"/>
            <a:ext cx="12025223" cy="14578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C99443F-3CFB-7566-2A2F-359F62472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155" y="169668"/>
            <a:ext cx="11463068" cy="1325563"/>
          </a:xfrm>
        </p:spPr>
        <p:txBody>
          <a:bodyPr/>
          <a:lstStyle/>
          <a:p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4.1 Erstellen der </a:t>
            </a:r>
            <a:r>
              <a:rPr lang="de-DE" b="1" dirty="0" err="1">
                <a:latin typeface="Arial" panose="020B0604020202020204" pitchFamily="34" charset="0"/>
                <a:cs typeface="Arial" panose="020B0604020202020204" pitchFamily="34" charset="0"/>
              </a:rPr>
              <a:t>Staging</a:t>
            </a:r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 Area Schicht</a:t>
            </a: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1E25FA86-E5C0-51AE-D879-E2E21CB137FE}"/>
              </a:ext>
            </a:extLst>
          </p:cNvPr>
          <p:cNvSpPr/>
          <p:nvPr/>
        </p:nvSpPr>
        <p:spPr>
          <a:xfrm>
            <a:off x="86264" y="6288657"/>
            <a:ext cx="12025223" cy="56934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EDA37049-944A-30BA-9855-458671F31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17/08/2023</a:t>
            </a:r>
            <a:endParaRPr kumimoji="0" lang="en-GB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0E7437E3-11B4-425C-4B10-BA6BD68F8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Übungsaufgabe 3 - Einrichtung der Staging Area Schicht</a:t>
            </a:r>
            <a:endParaRPr kumimoji="0" lang="en-GB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2E871652-981A-B6FA-8228-4B70F7557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08A7D4-02FB-429D-A4BE-6AD8757BEEB9}" type="slidenum">
              <a:rPr kumimoji="0" lang="en-GB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GB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19DFC8BC-88DE-D77A-9233-F99F6F9D5B81}"/>
              </a:ext>
            </a:extLst>
          </p:cNvPr>
          <p:cNvSpPr txBox="1"/>
          <p:nvPr/>
        </p:nvSpPr>
        <p:spPr>
          <a:xfrm>
            <a:off x="474452" y="1720840"/>
            <a:ext cx="445123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7"/>
            </a:pPr>
            <a:r>
              <a:rPr lang="de-DE" dirty="0"/>
              <a:t>Versuchen Sie nun die leeren Modelle </a:t>
            </a:r>
            <a:r>
              <a:rPr lang="de-DE" b="1" dirty="0" err="1"/>
              <a:t>stg_Track.sql</a:t>
            </a:r>
            <a:r>
              <a:rPr lang="de-DE" dirty="0"/>
              <a:t>, </a:t>
            </a:r>
            <a:r>
              <a:rPr lang="de-DE" b="1" dirty="0" err="1"/>
              <a:t>stg_Invoice.sql</a:t>
            </a:r>
            <a:r>
              <a:rPr lang="de-DE" b="1" dirty="0"/>
              <a:t> </a:t>
            </a:r>
            <a:r>
              <a:rPr lang="de-DE" dirty="0"/>
              <a:t>und </a:t>
            </a:r>
            <a:r>
              <a:rPr lang="de-DE" b="1" dirty="0" err="1"/>
              <a:t>stg_InvoiceLine.sql</a:t>
            </a:r>
            <a:r>
              <a:rPr lang="de-DE" b="1" dirty="0"/>
              <a:t> </a:t>
            </a:r>
            <a:r>
              <a:rPr lang="de-DE" dirty="0"/>
              <a:t>,gemäß dem Datenmodell auf </a:t>
            </a:r>
            <a:r>
              <a:rPr lang="de-DE" b="1" dirty="0"/>
              <a:t>Folie 7</a:t>
            </a:r>
            <a:r>
              <a:rPr lang="de-DE" dirty="0"/>
              <a:t>, umzusetzen. Kopieren Sie dafür als erstes das </a:t>
            </a:r>
            <a:r>
              <a:rPr lang="de-DE" b="1" dirty="0" err="1"/>
              <a:t>Staging</a:t>
            </a:r>
            <a:r>
              <a:rPr lang="de-DE" b="1" dirty="0"/>
              <a:t> Template </a:t>
            </a:r>
            <a:r>
              <a:rPr lang="de-DE" dirty="0"/>
              <a:t>auf dieser Folie in jede einzelne der drei Dateien. Auf der nächsten Folie finden Sie einige Tipps, die Sie befolgen können, um das Template korrekt auszufüllen. </a:t>
            </a:r>
          </a:p>
          <a:p>
            <a:endParaRPr lang="en-GB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C306D681-61EF-50A8-5824-AC96E4D5DF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1902" y="1868562"/>
            <a:ext cx="4531743" cy="2862322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{{ config(materialized=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</a:rPr>
              <a:t>'view'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) }}</a:t>
            </a:r>
            <a:b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</a:br>
            <a:b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</a:b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{%-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</a:rPr>
              <a:t>set 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</a:rPr>
              <a:t>yaml_metadata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 -%}</a:t>
            </a:r>
            <a:b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</a:b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</a:rPr>
              <a:t>source_model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b="1" dirty="0">
                <a:solidFill>
                  <a:srgbClr val="BCBEC4"/>
                </a:solidFill>
              </a:rPr>
              <a:t> </a:t>
            </a:r>
            <a:r>
              <a:rPr lang="en-US" altLang="en-US" sz="1000" b="1" dirty="0" err="1">
                <a:solidFill>
                  <a:srgbClr val="BCBEC4"/>
                </a:solidFill>
              </a:rPr>
              <a:t>landing_zone</a:t>
            </a:r>
            <a:r>
              <a:rPr lang="en-US" altLang="en-US" sz="1000" b="1" dirty="0">
                <a:solidFill>
                  <a:srgbClr val="BCBEC4"/>
                </a:solidFill>
              </a:rPr>
              <a:t>: ‘&lt;</a:t>
            </a:r>
            <a:r>
              <a:rPr lang="en-US" altLang="en-US" sz="1000" b="1" dirty="0" err="1">
                <a:solidFill>
                  <a:srgbClr val="BCBEC4"/>
                </a:solidFill>
              </a:rPr>
              <a:t>Quelltabelle</a:t>
            </a:r>
            <a:r>
              <a:rPr lang="en-US" altLang="en-US" sz="1000" b="1" dirty="0">
                <a:solidFill>
                  <a:srgbClr val="BCBEC4"/>
                </a:solidFill>
              </a:rPr>
              <a:t>&gt;’</a:t>
            </a:r>
            <a:b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</a:b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</a:rPr>
              <a:t>derived_columns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b="1" dirty="0">
                <a:solidFill>
                  <a:srgbClr val="BCBEC4"/>
                </a:solidFill>
              </a:rPr>
              <a:t> EFFECTIVE_FROM:</a:t>
            </a:r>
            <a:b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</a:b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</a:rPr>
              <a:t>hashed_columns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:</a:t>
            </a:r>
            <a:b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</a:b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{%- 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</a:rPr>
              <a:t>endset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 -%}</a:t>
            </a:r>
            <a:b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</a:br>
            <a:b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</a:b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{%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</a:rPr>
              <a:t>set 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</a:rPr>
              <a:t>metadata_dict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 = 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</a:rPr>
              <a:t>fromyaml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(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</a:rPr>
              <a:t>yaml_metadata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) %}</a:t>
            </a:r>
            <a:b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</a:br>
            <a:b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</a:b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{{ 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</a:rPr>
              <a:t>automate_dv.stage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(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</a:rPr>
              <a:t>include_source_columns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=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</a:rPr>
              <a:t>true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,</a:t>
            </a:r>
            <a:b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</a:b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                     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</a:rPr>
              <a:t>source_model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=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</a:rPr>
              <a:t>metadata_dict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[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</a:rPr>
              <a:t>'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</a:rPr>
              <a:t>source_model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</a:rPr>
              <a:t>'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],</a:t>
            </a:r>
            <a:b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</a:b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                     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</a:rPr>
              <a:t>derived_columns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=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</a:rPr>
              <a:t>metadata_dict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[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</a:rPr>
              <a:t>'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</a:rPr>
              <a:t>derived_columns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</a:rPr>
              <a:t>'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],</a:t>
            </a:r>
            <a:b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</a:b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                     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</a:rPr>
              <a:t>null_columns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=none,</a:t>
            </a:r>
            <a:b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</a:b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                     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</a:rPr>
              <a:t>hashed_columns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=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</a:rPr>
              <a:t>metadata_dict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[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</a:rPr>
              <a:t>'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</a:rPr>
              <a:t>hashed_columns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</a:rPr>
              <a:t>'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],</a:t>
            </a:r>
            <a:b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</a:b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                     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</a:rPr>
              <a:t>ranked_columns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=none) }}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29C5BF88-439A-2DBA-2CE9-0799AB30BBB8}"/>
              </a:ext>
            </a:extLst>
          </p:cNvPr>
          <p:cNvSpPr txBox="1"/>
          <p:nvPr/>
        </p:nvSpPr>
        <p:spPr>
          <a:xfrm>
            <a:off x="8187906" y="1561381"/>
            <a:ext cx="2155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/>
              <a:t>Staging</a:t>
            </a:r>
            <a:r>
              <a:rPr lang="de-DE" b="1" dirty="0"/>
              <a:t> Template</a:t>
            </a:r>
            <a:endParaRPr lang="en-GB" b="1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7E7197EE-E121-B13A-559F-B2AB83577DD3}"/>
              </a:ext>
            </a:extLst>
          </p:cNvPr>
          <p:cNvSpPr txBox="1"/>
          <p:nvPr/>
        </p:nvSpPr>
        <p:spPr>
          <a:xfrm>
            <a:off x="7197306" y="4835745"/>
            <a:ext cx="435633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Ein Beispiel zu der Nutzung des Templates finden Sie unter dem Link: </a:t>
            </a:r>
            <a:r>
              <a:rPr lang="de-DE" sz="1400" dirty="0">
                <a:hlinkClick r:id="rId2"/>
              </a:rPr>
              <a:t>https://automate-dv.readthedocs.io/en/latest/tutorial/tut_staging/</a:t>
            </a:r>
            <a:r>
              <a:rPr lang="de-DE" sz="1400" dirty="0"/>
              <a:t> .</a:t>
            </a:r>
            <a:endParaRPr lang="en-GB" sz="1400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80558794-9AEC-ECDA-33C9-4A6E728FDCF7}"/>
              </a:ext>
            </a:extLst>
          </p:cNvPr>
          <p:cNvSpPr txBox="1"/>
          <p:nvPr/>
        </p:nvSpPr>
        <p:spPr>
          <a:xfrm>
            <a:off x="562155" y="4602024"/>
            <a:ext cx="5533845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FF0000"/>
                </a:solidFill>
              </a:rPr>
              <a:t>Fügen Sie für die Spalte </a:t>
            </a:r>
            <a:r>
              <a:rPr lang="de-DE" sz="1400" b="1" dirty="0">
                <a:solidFill>
                  <a:srgbClr val="FF0000"/>
                </a:solidFill>
              </a:rPr>
              <a:t>EFFECTIVE_FROM </a:t>
            </a:r>
            <a:r>
              <a:rPr lang="de-DE" sz="1400" dirty="0">
                <a:solidFill>
                  <a:srgbClr val="FF0000"/>
                </a:solidFill>
              </a:rPr>
              <a:t>unter dem Punkt </a:t>
            </a:r>
            <a:r>
              <a:rPr lang="de-DE" sz="1400" b="1" dirty="0" err="1">
                <a:solidFill>
                  <a:srgbClr val="FF0000"/>
                </a:solidFill>
              </a:rPr>
              <a:t>derived_columns</a:t>
            </a:r>
            <a:r>
              <a:rPr lang="de-DE" sz="1400" b="1" dirty="0">
                <a:solidFill>
                  <a:srgbClr val="FF0000"/>
                </a:solidFill>
              </a:rPr>
              <a:t> </a:t>
            </a:r>
            <a:r>
              <a:rPr lang="de-DE" sz="1400" dirty="0">
                <a:solidFill>
                  <a:srgbClr val="FF0000"/>
                </a:solidFill>
              </a:rPr>
              <a:t>für</a:t>
            </a:r>
            <a:r>
              <a:rPr lang="de-DE" sz="1400" b="1" dirty="0">
                <a:solidFill>
                  <a:srgbClr val="FF0000"/>
                </a:solidFill>
              </a:rPr>
              <a:t> jede Tabelle </a:t>
            </a:r>
            <a:r>
              <a:rPr lang="de-DE" sz="1400" dirty="0">
                <a:solidFill>
                  <a:srgbClr val="FF0000"/>
                </a:solidFill>
              </a:rPr>
              <a:t>in der </a:t>
            </a:r>
            <a:r>
              <a:rPr lang="de-DE" sz="1400" dirty="0" err="1">
                <a:solidFill>
                  <a:srgbClr val="FF0000"/>
                </a:solidFill>
              </a:rPr>
              <a:t>Staging</a:t>
            </a:r>
            <a:r>
              <a:rPr lang="de-DE" sz="1400" dirty="0">
                <a:solidFill>
                  <a:srgbClr val="FF0000"/>
                </a:solidFill>
              </a:rPr>
              <a:t> Area Schicht</a:t>
            </a:r>
            <a:r>
              <a:rPr lang="de-DE" sz="1400" b="1" dirty="0">
                <a:solidFill>
                  <a:srgbClr val="FF0000"/>
                </a:solidFill>
              </a:rPr>
              <a:t> </a:t>
            </a:r>
            <a:r>
              <a:rPr lang="de-DE" sz="1400" dirty="0">
                <a:solidFill>
                  <a:srgbClr val="FF0000"/>
                </a:solidFill>
              </a:rPr>
              <a:t>ein. Für die Tabellen </a:t>
            </a:r>
            <a:r>
              <a:rPr lang="de-DE" sz="1400" b="1" dirty="0" err="1">
                <a:solidFill>
                  <a:srgbClr val="FF0000"/>
                </a:solidFill>
              </a:rPr>
              <a:t>stg_Track</a:t>
            </a:r>
            <a:r>
              <a:rPr lang="de-DE" sz="1400" b="1" dirty="0">
                <a:solidFill>
                  <a:srgbClr val="FF0000"/>
                </a:solidFill>
              </a:rPr>
              <a:t> </a:t>
            </a:r>
            <a:r>
              <a:rPr lang="de-DE" sz="1400" dirty="0">
                <a:solidFill>
                  <a:srgbClr val="FF0000"/>
                </a:solidFill>
              </a:rPr>
              <a:t>und </a:t>
            </a:r>
            <a:r>
              <a:rPr lang="de-DE" sz="1400" b="1" dirty="0" err="1">
                <a:solidFill>
                  <a:srgbClr val="FF0000"/>
                </a:solidFill>
              </a:rPr>
              <a:t>stg_InvoiceLine</a:t>
            </a:r>
            <a:r>
              <a:rPr lang="de-DE" sz="1400" b="1" dirty="0">
                <a:solidFill>
                  <a:srgbClr val="FF0000"/>
                </a:solidFill>
              </a:rPr>
              <a:t> </a:t>
            </a:r>
            <a:r>
              <a:rPr lang="de-DE" sz="1400" dirty="0">
                <a:solidFill>
                  <a:srgbClr val="FF0000"/>
                </a:solidFill>
              </a:rPr>
              <a:t>basiert die EFFECTIVE_FROM Spalte auf der Spalte </a:t>
            </a:r>
            <a:r>
              <a:rPr lang="de-DE" sz="1400" b="1" dirty="0">
                <a:solidFill>
                  <a:srgbClr val="FF0000"/>
                </a:solidFill>
              </a:rPr>
              <a:t>LOAD_DATE</a:t>
            </a:r>
            <a:r>
              <a:rPr lang="de-DE" sz="1400" dirty="0">
                <a:solidFill>
                  <a:srgbClr val="FF0000"/>
                </a:solidFill>
              </a:rPr>
              <a:t>. Für die Tabelle </a:t>
            </a:r>
            <a:r>
              <a:rPr lang="de-DE" sz="1400" b="1" dirty="0" err="1">
                <a:solidFill>
                  <a:srgbClr val="FF0000"/>
                </a:solidFill>
              </a:rPr>
              <a:t>stg_Invoice</a:t>
            </a:r>
            <a:r>
              <a:rPr lang="de-DE" sz="1400" b="1" dirty="0">
                <a:solidFill>
                  <a:srgbClr val="FF0000"/>
                </a:solidFill>
              </a:rPr>
              <a:t> </a:t>
            </a:r>
            <a:r>
              <a:rPr lang="de-DE" sz="1400" dirty="0">
                <a:solidFill>
                  <a:srgbClr val="FF0000"/>
                </a:solidFill>
              </a:rPr>
              <a:t>basiert die EFFECTIVE_FROM Spalte auf der Spalte</a:t>
            </a:r>
            <a:r>
              <a:rPr lang="de-DE" sz="1400" b="1" dirty="0">
                <a:solidFill>
                  <a:srgbClr val="FF0000"/>
                </a:solidFill>
              </a:rPr>
              <a:t> </a:t>
            </a:r>
            <a:r>
              <a:rPr lang="de-DE" sz="1400" b="1" dirty="0" err="1">
                <a:solidFill>
                  <a:srgbClr val="FF0000"/>
                </a:solidFill>
              </a:rPr>
              <a:t>InvoiceDate</a:t>
            </a:r>
            <a:r>
              <a:rPr lang="de-DE" sz="1400" dirty="0">
                <a:solidFill>
                  <a:srgbClr val="FF0000"/>
                </a:solidFill>
              </a:rPr>
              <a:t>. Die genaue Bedeutung und der Nutzen der EFFECTIVE_FROM Spalte wird in Übung 4 erläutert.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475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90B95BF5-AB2E-2D27-DCEF-5FC73233D814}"/>
              </a:ext>
            </a:extLst>
          </p:cNvPr>
          <p:cNvSpPr/>
          <p:nvPr/>
        </p:nvSpPr>
        <p:spPr>
          <a:xfrm>
            <a:off x="86264" y="103518"/>
            <a:ext cx="12025223" cy="14578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C99443F-3CFB-7566-2A2F-359F62472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155" y="169668"/>
            <a:ext cx="11463068" cy="1325563"/>
          </a:xfrm>
        </p:spPr>
        <p:txBody>
          <a:bodyPr/>
          <a:lstStyle/>
          <a:p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4.1 Erstellen der </a:t>
            </a:r>
            <a:r>
              <a:rPr lang="de-DE" b="1" dirty="0" err="1">
                <a:latin typeface="Arial" panose="020B0604020202020204" pitchFamily="34" charset="0"/>
                <a:cs typeface="Arial" panose="020B0604020202020204" pitchFamily="34" charset="0"/>
              </a:rPr>
              <a:t>Staging</a:t>
            </a:r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 Area Schicht</a:t>
            </a: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1E25FA86-E5C0-51AE-D879-E2E21CB137FE}"/>
              </a:ext>
            </a:extLst>
          </p:cNvPr>
          <p:cNvSpPr/>
          <p:nvPr/>
        </p:nvSpPr>
        <p:spPr>
          <a:xfrm>
            <a:off x="86264" y="6288657"/>
            <a:ext cx="12025223" cy="56934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EDA37049-944A-30BA-9855-458671F31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17/08/2023</a:t>
            </a:r>
            <a:endParaRPr kumimoji="0" lang="en-GB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0E7437E3-11B4-425C-4B10-BA6BD68F8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Übungsaufgabe 3 - Einrichtung der Staging Area Schicht</a:t>
            </a:r>
            <a:endParaRPr kumimoji="0" lang="en-GB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2E871652-981A-B6FA-8228-4B70F7557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08A7D4-02FB-429D-A4BE-6AD8757BEEB9}" type="slidenum">
              <a:rPr kumimoji="0" lang="en-GB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GB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458BE65D-AE3D-9B88-4955-DBBB3B5703C0}"/>
              </a:ext>
            </a:extLst>
          </p:cNvPr>
          <p:cNvSpPr txBox="1"/>
          <p:nvPr/>
        </p:nvSpPr>
        <p:spPr>
          <a:xfrm>
            <a:off x="338586" y="1869028"/>
            <a:ext cx="6094562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de-DE" sz="1600" b="1" dirty="0"/>
              <a:t>Tipps: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GB" sz="1600" dirty="0" err="1"/>
              <a:t>Schauen</a:t>
            </a:r>
            <a:r>
              <a:rPr lang="en-GB" sz="1600" dirty="0"/>
              <a:t> Sie </a:t>
            </a:r>
            <a:r>
              <a:rPr lang="en-GB" sz="1600" dirty="0" err="1"/>
              <a:t>sich</a:t>
            </a:r>
            <a:r>
              <a:rPr lang="en-GB" sz="1600" dirty="0"/>
              <a:t> das </a:t>
            </a:r>
            <a:r>
              <a:rPr lang="en-GB" sz="1600" dirty="0" err="1"/>
              <a:t>folgende</a:t>
            </a:r>
            <a:r>
              <a:rPr lang="en-GB" sz="1600" dirty="0"/>
              <a:t> YouTube Video an: </a:t>
            </a:r>
            <a:r>
              <a:rPr lang="en-GB" sz="1600" dirty="0">
                <a:hlinkClick r:id="rId2"/>
              </a:rPr>
              <a:t>https://www.youtube.com/watch?v=7yyrARKipeA</a:t>
            </a:r>
            <a:r>
              <a:rPr lang="en-GB" sz="1600" dirty="0"/>
              <a:t>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GB" sz="1600" dirty="0" err="1"/>
              <a:t>Nutzen</a:t>
            </a:r>
            <a:r>
              <a:rPr lang="en-GB" sz="1600" dirty="0"/>
              <a:t> Sie das </a:t>
            </a:r>
            <a:r>
              <a:rPr lang="en-GB" sz="1600" dirty="0" err="1"/>
              <a:t>Datenmodell</a:t>
            </a:r>
            <a:r>
              <a:rPr lang="en-GB" sz="1600" dirty="0"/>
              <a:t> auf </a:t>
            </a:r>
            <a:r>
              <a:rPr lang="en-GB" sz="1600" dirty="0" err="1"/>
              <a:t>dieser</a:t>
            </a:r>
            <a:r>
              <a:rPr lang="en-GB" sz="1600" dirty="0"/>
              <a:t> Folie, um die </a:t>
            </a:r>
            <a:r>
              <a:rPr lang="en-GB" sz="1600" dirty="0" err="1"/>
              <a:t>Beziehungen</a:t>
            </a:r>
            <a:r>
              <a:rPr lang="en-GB" sz="1600" dirty="0"/>
              <a:t> </a:t>
            </a:r>
            <a:r>
              <a:rPr lang="en-GB" sz="1600" dirty="0" err="1"/>
              <a:t>zwischen</a:t>
            </a:r>
            <a:r>
              <a:rPr lang="en-GB" sz="1600" dirty="0"/>
              <a:t> den </a:t>
            </a:r>
            <a:r>
              <a:rPr lang="en-GB" sz="1600" dirty="0" err="1"/>
              <a:t>Tabellen</a:t>
            </a:r>
            <a:r>
              <a:rPr lang="en-GB" sz="1600" dirty="0"/>
              <a:t> </a:t>
            </a:r>
            <a:r>
              <a:rPr lang="en-GB" sz="1600" b="1" dirty="0"/>
              <a:t>Track</a:t>
            </a:r>
            <a:r>
              <a:rPr lang="en-GB" sz="1600" dirty="0"/>
              <a:t>, </a:t>
            </a:r>
            <a:r>
              <a:rPr lang="en-GB" sz="1600" b="1" dirty="0"/>
              <a:t>Invoice</a:t>
            </a:r>
            <a:r>
              <a:rPr lang="en-GB" sz="1600" dirty="0"/>
              <a:t> und </a:t>
            </a:r>
            <a:r>
              <a:rPr lang="en-GB" sz="1600" b="1" dirty="0" err="1"/>
              <a:t>InvoiceLine</a:t>
            </a:r>
            <a:r>
              <a:rPr lang="en-GB" sz="1600" dirty="0"/>
              <a:t> </a:t>
            </a:r>
            <a:r>
              <a:rPr lang="en-GB" sz="1600" dirty="0" err="1"/>
              <a:t>zu</a:t>
            </a:r>
            <a:r>
              <a:rPr lang="en-GB" sz="1600" dirty="0"/>
              <a:t> verstehen,. 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GB" sz="1600" dirty="0" err="1"/>
              <a:t>Schlagen</a:t>
            </a:r>
            <a:r>
              <a:rPr lang="en-GB" sz="1600" dirty="0"/>
              <a:t> Sie </a:t>
            </a:r>
            <a:r>
              <a:rPr lang="en-GB" sz="1600" dirty="0" err="1"/>
              <a:t>nach</a:t>
            </a:r>
            <a:r>
              <a:rPr lang="en-GB" sz="1600" dirty="0"/>
              <a:t>, </a:t>
            </a:r>
            <a:r>
              <a:rPr lang="en-GB" sz="1600" dirty="0" err="1"/>
              <a:t>welche</a:t>
            </a:r>
            <a:r>
              <a:rPr lang="en-GB" sz="1600" dirty="0"/>
              <a:t> </a:t>
            </a:r>
            <a:r>
              <a:rPr lang="en-GB" sz="1600" dirty="0" err="1"/>
              <a:t>Spalten</a:t>
            </a:r>
            <a:r>
              <a:rPr lang="en-GB" sz="1600" dirty="0"/>
              <a:t> </a:t>
            </a:r>
            <a:r>
              <a:rPr lang="en-GB" sz="1600" dirty="0" err="1"/>
              <a:t>unter</a:t>
            </a:r>
            <a:r>
              <a:rPr lang="en-GB" sz="1600" dirty="0"/>
              <a:t> die </a:t>
            </a:r>
            <a:r>
              <a:rPr lang="en-GB" sz="1600" dirty="0" err="1"/>
              <a:t>Kategorie</a:t>
            </a:r>
            <a:r>
              <a:rPr lang="en-GB" sz="1600" dirty="0"/>
              <a:t> </a:t>
            </a:r>
            <a:r>
              <a:rPr lang="en-GB" sz="1600" b="1" dirty="0" err="1"/>
              <a:t>derived_columns</a:t>
            </a:r>
            <a:r>
              <a:rPr lang="en-GB" sz="1600" b="1" dirty="0"/>
              <a:t> </a:t>
            </a:r>
            <a:r>
              <a:rPr lang="en-GB" sz="1600" dirty="0"/>
              <a:t>und </a:t>
            </a:r>
            <a:r>
              <a:rPr lang="en-GB" sz="1600" dirty="0" err="1"/>
              <a:t>welche</a:t>
            </a:r>
            <a:r>
              <a:rPr lang="en-GB" sz="1600" dirty="0"/>
              <a:t> </a:t>
            </a:r>
            <a:r>
              <a:rPr lang="en-GB" sz="1600" dirty="0" err="1"/>
              <a:t>Spalten</a:t>
            </a:r>
            <a:r>
              <a:rPr lang="en-GB" sz="1600" dirty="0"/>
              <a:t> </a:t>
            </a:r>
            <a:r>
              <a:rPr lang="en-GB" sz="1600" dirty="0" err="1"/>
              <a:t>unter</a:t>
            </a:r>
            <a:r>
              <a:rPr lang="en-GB" sz="1600" dirty="0"/>
              <a:t> die </a:t>
            </a:r>
            <a:r>
              <a:rPr lang="en-GB" sz="1600" dirty="0" err="1"/>
              <a:t>Kategorie</a:t>
            </a:r>
            <a:r>
              <a:rPr lang="en-GB" sz="1600" dirty="0"/>
              <a:t> </a:t>
            </a:r>
            <a:r>
              <a:rPr lang="en-GB" sz="1600" b="1" dirty="0" err="1"/>
              <a:t>hashed_columns</a:t>
            </a:r>
            <a:r>
              <a:rPr lang="en-GB" sz="1600" b="1" dirty="0"/>
              <a:t> </a:t>
            </a:r>
            <a:r>
              <a:rPr lang="en-GB" sz="1600" dirty="0"/>
              <a:t>fallen. 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GB" sz="1600" dirty="0" err="1"/>
              <a:t>Starten</a:t>
            </a:r>
            <a:r>
              <a:rPr lang="en-GB" sz="1600" dirty="0"/>
              <a:t> Sie </a:t>
            </a:r>
            <a:r>
              <a:rPr lang="en-GB" sz="1600" dirty="0" err="1"/>
              <a:t>als</a:t>
            </a:r>
            <a:r>
              <a:rPr lang="en-GB" sz="1600" dirty="0"/>
              <a:t> </a:t>
            </a:r>
            <a:r>
              <a:rPr lang="en-GB" sz="1600" dirty="0" err="1"/>
              <a:t>erstes</a:t>
            </a:r>
            <a:r>
              <a:rPr lang="en-GB" sz="1600" dirty="0"/>
              <a:t> </a:t>
            </a:r>
            <a:r>
              <a:rPr lang="en-GB" sz="1600" dirty="0" err="1"/>
              <a:t>mit</a:t>
            </a:r>
            <a:r>
              <a:rPr lang="en-GB" sz="1600" dirty="0"/>
              <a:t> der </a:t>
            </a:r>
            <a:r>
              <a:rPr lang="en-GB" sz="1600" dirty="0" err="1"/>
              <a:t>Identifikation</a:t>
            </a:r>
            <a:r>
              <a:rPr lang="en-GB" sz="1600" dirty="0"/>
              <a:t> von Business Keys und </a:t>
            </a:r>
            <a:r>
              <a:rPr lang="en-GB" sz="1600" dirty="0" err="1"/>
              <a:t>Identifizieren</a:t>
            </a:r>
            <a:r>
              <a:rPr lang="en-GB" sz="1600" dirty="0"/>
              <a:t> Sie </a:t>
            </a:r>
            <a:r>
              <a:rPr lang="en-GB" sz="1600" dirty="0" err="1"/>
              <a:t>anschließend</a:t>
            </a:r>
            <a:r>
              <a:rPr lang="en-GB" sz="1600" dirty="0"/>
              <a:t> alle </a:t>
            </a:r>
            <a:r>
              <a:rPr lang="en-GB" sz="1600" dirty="0" err="1"/>
              <a:t>deskriptiven</a:t>
            </a:r>
            <a:r>
              <a:rPr lang="en-GB" sz="1600" dirty="0"/>
              <a:t> Attribute.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en-GB" sz="1600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29BD56A-A9BD-E880-6FF0-F6B2CFC572B7}"/>
              </a:ext>
            </a:extLst>
          </p:cNvPr>
          <p:cNvSpPr txBox="1"/>
          <p:nvPr/>
        </p:nvSpPr>
        <p:spPr>
          <a:xfrm>
            <a:off x="483079" y="5210355"/>
            <a:ext cx="53570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Auf den nächsten Folien finden Sie die Lösungen, mit einem möglichen Lösungsweg.</a:t>
            </a:r>
            <a:endParaRPr lang="en-GB" dirty="0"/>
          </a:p>
        </p:txBody>
      </p:sp>
      <p:pic>
        <p:nvPicPr>
          <p:cNvPr id="3" name="Grafik 2" descr="Ein Bild, das Text, Screenshot, Schrift, Aufdruck enthält.&#10;&#10;Automatisch generierte Beschreibung">
            <a:extLst>
              <a:ext uri="{FF2B5EF4-FFF2-40B4-BE49-F238E27FC236}">
                <a16:creationId xmlns:a16="http://schemas.microsoft.com/office/drawing/2014/main" id="{A7F2BCA6-046D-EC05-998D-DA63CC714A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2256" y="1700784"/>
            <a:ext cx="5499232" cy="4371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6794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90B95BF5-AB2E-2D27-DCEF-5FC73233D814}"/>
              </a:ext>
            </a:extLst>
          </p:cNvPr>
          <p:cNvSpPr/>
          <p:nvPr/>
        </p:nvSpPr>
        <p:spPr>
          <a:xfrm>
            <a:off x="86264" y="103518"/>
            <a:ext cx="12025223" cy="14578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C99443F-3CFB-7566-2A2F-359F62472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155" y="169668"/>
            <a:ext cx="11463068" cy="1325563"/>
          </a:xfrm>
        </p:spPr>
        <p:txBody>
          <a:bodyPr/>
          <a:lstStyle/>
          <a:p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4.1 Erstellen der </a:t>
            </a:r>
            <a:r>
              <a:rPr lang="de-DE" b="1" dirty="0" err="1">
                <a:latin typeface="Arial" panose="020B0604020202020204" pitchFamily="34" charset="0"/>
                <a:cs typeface="Arial" panose="020B0604020202020204" pitchFamily="34" charset="0"/>
              </a:rPr>
              <a:t>Staging</a:t>
            </a:r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 Area Schicht</a:t>
            </a: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1E25FA86-E5C0-51AE-D879-E2E21CB137FE}"/>
              </a:ext>
            </a:extLst>
          </p:cNvPr>
          <p:cNvSpPr/>
          <p:nvPr/>
        </p:nvSpPr>
        <p:spPr>
          <a:xfrm>
            <a:off x="86264" y="6288657"/>
            <a:ext cx="12025223" cy="56934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EDA37049-944A-30BA-9855-458671F31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17/08/2023</a:t>
            </a:r>
            <a:endParaRPr kumimoji="0" lang="en-GB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0E7437E3-11B4-425C-4B10-BA6BD68F8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Übungsaufgabe 3 - Einrichtung der Staging Area Schicht</a:t>
            </a:r>
            <a:endParaRPr kumimoji="0" lang="en-GB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2E871652-981A-B6FA-8228-4B70F7557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08A7D4-02FB-429D-A4BE-6AD8757BEEB9}" type="slidenum">
              <a:rPr kumimoji="0" lang="en-GB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GB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63C10F2D-48DD-D242-559F-80766741EC31}"/>
              </a:ext>
            </a:extLst>
          </p:cNvPr>
          <p:cNvSpPr txBox="1"/>
          <p:nvPr/>
        </p:nvSpPr>
        <p:spPr>
          <a:xfrm>
            <a:off x="336431" y="1687268"/>
            <a:ext cx="41579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Ausgefülltes </a:t>
            </a:r>
            <a:r>
              <a:rPr lang="de-DE" b="1" dirty="0" err="1"/>
              <a:t>Staging</a:t>
            </a:r>
            <a:r>
              <a:rPr lang="de-DE" b="1" dirty="0"/>
              <a:t> Template für die Datei </a:t>
            </a:r>
            <a:r>
              <a:rPr lang="de-DE" b="1" dirty="0" err="1"/>
              <a:t>stg_Track</a:t>
            </a:r>
            <a:r>
              <a:rPr lang="de-DE" b="1" dirty="0"/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70544530-78B6-F8AD-9124-036EB7EAF0E0}"/>
              </a:ext>
            </a:extLst>
          </p:cNvPr>
          <p:cNvSpPr txBox="1"/>
          <p:nvPr/>
        </p:nvSpPr>
        <p:spPr>
          <a:xfrm>
            <a:off x="255916" y="5628912"/>
            <a:ext cx="75653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Informationen zur Syntax, wie in dem Template auf das </a:t>
            </a:r>
            <a:r>
              <a:rPr lang="de-DE" sz="1400" b="1" dirty="0" err="1"/>
              <a:t>source_model</a:t>
            </a:r>
            <a:r>
              <a:rPr lang="de-DE" sz="1400" b="1" dirty="0"/>
              <a:t> </a:t>
            </a:r>
            <a:r>
              <a:rPr lang="de-DE" sz="1400" dirty="0"/>
              <a:t>zugegriffen wird, finden Sie auf: </a:t>
            </a:r>
            <a:r>
              <a:rPr lang="de-DE" sz="1400" dirty="0">
                <a:hlinkClick r:id="rId3"/>
              </a:rPr>
              <a:t>https://automate-dv.readthedocs.io/en/latest/macros/#sourcemodel-syntax</a:t>
            </a:r>
            <a:r>
              <a:rPr lang="de-DE" sz="1400" dirty="0"/>
              <a:t> 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8993429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90B95BF5-AB2E-2D27-DCEF-5FC73233D814}"/>
              </a:ext>
            </a:extLst>
          </p:cNvPr>
          <p:cNvSpPr/>
          <p:nvPr/>
        </p:nvSpPr>
        <p:spPr>
          <a:xfrm>
            <a:off x="86264" y="103518"/>
            <a:ext cx="12025223" cy="14578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C99443F-3CFB-7566-2A2F-359F62472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155" y="169668"/>
            <a:ext cx="11463068" cy="1325563"/>
          </a:xfrm>
        </p:spPr>
        <p:txBody>
          <a:bodyPr/>
          <a:lstStyle/>
          <a:p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4.1 Erstellen der </a:t>
            </a:r>
            <a:r>
              <a:rPr lang="de-DE" b="1" dirty="0" err="1">
                <a:latin typeface="Arial" panose="020B0604020202020204" pitchFamily="34" charset="0"/>
                <a:cs typeface="Arial" panose="020B0604020202020204" pitchFamily="34" charset="0"/>
              </a:rPr>
              <a:t>Staging</a:t>
            </a:r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 Area Schicht</a:t>
            </a: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1E25FA86-E5C0-51AE-D879-E2E21CB137FE}"/>
              </a:ext>
            </a:extLst>
          </p:cNvPr>
          <p:cNvSpPr/>
          <p:nvPr/>
        </p:nvSpPr>
        <p:spPr>
          <a:xfrm>
            <a:off x="86264" y="6288657"/>
            <a:ext cx="12025223" cy="56934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EDA37049-944A-30BA-9855-458671F31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17/08/2023</a:t>
            </a:r>
            <a:endParaRPr kumimoji="0" lang="en-GB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0E7437E3-11B4-425C-4B10-BA6BD68F8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Übungsaufgabe 3 - Einrichtung der Staging Area Schicht</a:t>
            </a:r>
            <a:endParaRPr kumimoji="0" lang="en-GB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2E871652-981A-B6FA-8228-4B70F7557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08A7D4-02FB-429D-A4BE-6AD8757BEEB9}" type="slidenum">
              <a:rPr kumimoji="0" lang="en-GB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GB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110F4F1-E781-386F-DCB0-FDB2C68C5F7F}"/>
              </a:ext>
            </a:extLst>
          </p:cNvPr>
          <p:cNvSpPr txBox="1"/>
          <p:nvPr/>
        </p:nvSpPr>
        <p:spPr>
          <a:xfrm>
            <a:off x="322629" y="1754972"/>
            <a:ext cx="41579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Ausgefülltes </a:t>
            </a:r>
            <a:r>
              <a:rPr lang="de-DE" b="1" dirty="0" err="1"/>
              <a:t>Staging</a:t>
            </a:r>
            <a:r>
              <a:rPr lang="de-DE" b="1" dirty="0"/>
              <a:t> Template für die Datei </a:t>
            </a:r>
            <a:r>
              <a:rPr lang="de-DE" b="1" dirty="0" err="1"/>
              <a:t>stage_Invoice</a:t>
            </a:r>
            <a:r>
              <a:rPr lang="de-DE" b="1" dirty="0"/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28C81C7-4544-E87B-02CE-A27AB383B5EC}"/>
              </a:ext>
            </a:extLst>
          </p:cNvPr>
          <p:cNvSpPr txBox="1"/>
          <p:nvPr/>
        </p:nvSpPr>
        <p:spPr>
          <a:xfrm>
            <a:off x="255916" y="5628912"/>
            <a:ext cx="75653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Informationen zur Syntax, wie in dem Template auf das </a:t>
            </a:r>
            <a:r>
              <a:rPr lang="de-DE" sz="1400" b="1" dirty="0" err="1"/>
              <a:t>source_model</a:t>
            </a:r>
            <a:r>
              <a:rPr lang="de-DE" sz="1400" b="1" dirty="0"/>
              <a:t> </a:t>
            </a:r>
            <a:r>
              <a:rPr lang="de-DE" sz="1400" dirty="0"/>
              <a:t>zugegriffen wird, finden Sie auf: </a:t>
            </a:r>
            <a:r>
              <a:rPr lang="de-DE" sz="1400" dirty="0">
                <a:hlinkClick r:id="rId3"/>
              </a:rPr>
              <a:t>https://automate-dv.readthedocs.io/en/latest/macros/#sourcemodel-syntax</a:t>
            </a:r>
            <a:r>
              <a:rPr lang="de-DE" sz="1400" dirty="0"/>
              <a:t> 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5687229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90B95BF5-AB2E-2D27-DCEF-5FC73233D814}"/>
              </a:ext>
            </a:extLst>
          </p:cNvPr>
          <p:cNvSpPr/>
          <p:nvPr/>
        </p:nvSpPr>
        <p:spPr>
          <a:xfrm>
            <a:off x="86264" y="103518"/>
            <a:ext cx="12025223" cy="14578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C99443F-3CFB-7566-2A2F-359F62472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155" y="169668"/>
            <a:ext cx="11463068" cy="1325563"/>
          </a:xfrm>
        </p:spPr>
        <p:txBody>
          <a:bodyPr/>
          <a:lstStyle/>
          <a:p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4.1 Erstellen der </a:t>
            </a:r>
            <a:r>
              <a:rPr lang="de-DE" b="1" dirty="0" err="1">
                <a:latin typeface="Arial" panose="020B0604020202020204" pitchFamily="34" charset="0"/>
                <a:cs typeface="Arial" panose="020B0604020202020204" pitchFamily="34" charset="0"/>
              </a:rPr>
              <a:t>Staging</a:t>
            </a:r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 Area Schicht</a:t>
            </a: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1E25FA86-E5C0-51AE-D879-E2E21CB137FE}"/>
              </a:ext>
            </a:extLst>
          </p:cNvPr>
          <p:cNvSpPr/>
          <p:nvPr/>
        </p:nvSpPr>
        <p:spPr>
          <a:xfrm>
            <a:off x="86264" y="6288657"/>
            <a:ext cx="12025223" cy="56934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EDA37049-944A-30BA-9855-458671F31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17/08/2023</a:t>
            </a:r>
            <a:endParaRPr kumimoji="0" lang="en-GB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0E7437E3-11B4-425C-4B10-BA6BD68F8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Übungsaufgabe 3 - Einrichtung der Staging Area Schicht</a:t>
            </a:r>
            <a:endParaRPr kumimoji="0" lang="en-GB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2E871652-981A-B6FA-8228-4B70F7557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08A7D4-02FB-429D-A4BE-6AD8757BEEB9}" type="slidenum">
              <a:rPr kumimoji="0" lang="en-GB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GB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B86AE9C-11ED-ABD7-E7A4-29945D0EE7B1}"/>
              </a:ext>
            </a:extLst>
          </p:cNvPr>
          <p:cNvSpPr txBox="1"/>
          <p:nvPr/>
        </p:nvSpPr>
        <p:spPr>
          <a:xfrm>
            <a:off x="354775" y="1784119"/>
            <a:ext cx="41579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Ausgefülltes </a:t>
            </a:r>
            <a:r>
              <a:rPr lang="de-DE" b="1" dirty="0" err="1"/>
              <a:t>Staging</a:t>
            </a:r>
            <a:r>
              <a:rPr lang="de-DE" b="1" dirty="0"/>
              <a:t> Template für die Datei </a:t>
            </a:r>
            <a:r>
              <a:rPr lang="de-DE" b="1" dirty="0" err="1"/>
              <a:t>stg_InvoiceLine</a:t>
            </a:r>
            <a:r>
              <a:rPr lang="de-DE" b="1" dirty="0"/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95E0907B-E55B-D2AD-EC26-25C2AD2B3F50}"/>
              </a:ext>
            </a:extLst>
          </p:cNvPr>
          <p:cNvSpPr txBox="1"/>
          <p:nvPr/>
        </p:nvSpPr>
        <p:spPr>
          <a:xfrm>
            <a:off x="195532" y="5208998"/>
            <a:ext cx="50320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Informationen zur Syntax, wie in dem Template auf das </a:t>
            </a:r>
            <a:r>
              <a:rPr lang="de-DE" sz="1400" b="1" dirty="0" err="1"/>
              <a:t>source_model</a:t>
            </a:r>
            <a:r>
              <a:rPr lang="de-DE" sz="1400" b="1" dirty="0"/>
              <a:t> </a:t>
            </a:r>
            <a:r>
              <a:rPr lang="de-DE" sz="1400" dirty="0"/>
              <a:t>zugegriffen wird, finden Sie auf: </a:t>
            </a:r>
            <a:r>
              <a:rPr lang="de-DE" sz="1400" dirty="0">
                <a:hlinkClick r:id="rId3"/>
              </a:rPr>
              <a:t>https://automate-dv.readthedocs.io/en/latest/macros/#sourcemodel-syntax</a:t>
            </a:r>
            <a:r>
              <a:rPr lang="de-DE" sz="1400" dirty="0"/>
              <a:t> 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1502492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90B95BF5-AB2E-2D27-DCEF-5FC73233D814}"/>
              </a:ext>
            </a:extLst>
          </p:cNvPr>
          <p:cNvSpPr/>
          <p:nvPr/>
        </p:nvSpPr>
        <p:spPr>
          <a:xfrm>
            <a:off x="86264" y="103518"/>
            <a:ext cx="12025223" cy="14578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C99443F-3CFB-7566-2A2F-359F62472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155" y="169668"/>
            <a:ext cx="11463068" cy="1325563"/>
          </a:xfrm>
        </p:spPr>
        <p:txBody>
          <a:bodyPr/>
          <a:lstStyle/>
          <a:p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4.1 Erstellen der </a:t>
            </a:r>
            <a:r>
              <a:rPr lang="de-DE" b="1" dirty="0" err="1">
                <a:latin typeface="Arial" panose="020B0604020202020204" pitchFamily="34" charset="0"/>
                <a:cs typeface="Arial" panose="020B0604020202020204" pitchFamily="34" charset="0"/>
              </a:rPr>
              <a:t>Staging</a:t>
            </a:r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 Area Schicht</a:t>
            </a: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1E25FA86-E5C0-51AE-D879-E2E21CB137FE}"/>
              </a:ext>
            </a:extLst>
          </p:cNvPr>
          <p:cNvSpPr/>
          <p:nvPr/>
        </p:nvSpPr>
        <p:spPr>
          <a:xfrm>
            <a:off x="86264" y="6288657"/>
            <a:ext cx="12025223" cy="56934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EDA37049-944A-30BA-9855-458671F31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17/08/2023</a:t>
            </a:r>
            <a:endParaRPr kumimoji="0" lang="en-GB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0E7437E3-11B4-425C-4B10-BA6BD68F8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Übungsaufgabe 3 - Einrichtung der Staging Area Schicht</a:t>
            </a:r>
            <a:endParaRPr kumimoji="0" lang="en-GB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2E871652-981A-B6FA-8228-4B70F7557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08A7D4-02FB-429D-A4BE-6AD8757BEEB9}" type="slidenum">
              <a:rPr kumimoji="0" lang="en-GB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GB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1E8D611-6A25-E60C-C865-0C6C7DEBA13A}"/>
              </a:ext>
            </a:extLst>
          </p:cNvPr>
          <p:cNvSpPr txBox="1"/>
          <p:nvPr/>
        </p:nvSpPr>
        <p:spPr>
          <a:xfrm>
            <a:off x="354775" y="1784119"/>
            <a:ext cx="482987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Wichtige Anmerkung: </a:t>
            </a:r>
          </a:p>
          <a:p>
            <a:pPr lvl="1" algn="just"/>
            <a:r>
              <a:rPr lang="de-DE" dirty="0"/>
              <a:t>Das in </a:t>
            </a:r>
            <a:r>
              <a:rPr lang="de-DE" b="1" dirty="0"/>
              <a:t>Folie 7 </a:t>
            </a:r>
            <a:r>
              <a:rPr lang="de-DE" dirty="0"/>
              <a:t>dargestellte Datenmodell der </a:t>
            </a:r>
            <a:r>
              <a:rPr lang="de-DE" dirty="0" err="1"/>
              <a:t>Staging</a:t>
            </a:r>
            <a:r>
              <a:rPr lang="de-DE" dirty="0"/>
              <a:t> Area Schicht berücksichtigt nicht alle ursprünglichen Beziehungen der Tabellen aus dem Datenmodell der Landing Zone (siehe </a:t>
            </a:r>
            <a:r>
              <a:rPr lang="de-DE" b="1" dirty="0"/>
              <a:t>Folie 11</a:t>
            </a:r>
            <a:r>
              <a:rPr lang="de-DE" dirty="0"/>
              <a:t>). Unter der Berücksichtigung aller Beziehungen der Tabellen Track und </a:t>
            </a:r>
            <a:r>
              <a:rPr lang="de-DE" dirty="0" err="1"/>
              <a:t>Invoice</a:t>
            </a:r>
            <a:r>
              <a:rPr lang="de-DE" dirty="0"/>
              <a:t>, hätten mehr </a:t>
            </a:r>
            <a:r>
              <a:rPr lang="de-DE" dirty="0" err="1"/>
              <a:t>HashKey</a:t>
            </a:r>
            <a:r>
              <a:rPr lang="de-DE" dirty="0"/>
              <a:t> Spalten generiert werden müssen, um vorhandene Beziehungen abzubilden. In dem Datenmodell rechts ist aufgeführt, wie die drei </a:t>
            </a:r>
            <a:r>
              <a:rPr lang="de-DE" dirty="0" err="1"/>
              <a:t>Staging</a:t>
            </a:r>
            <a:r>
              <a:rPr lang="de-DE" dirty="0"/>
              <a:t> Area Tabellen unter Berücksichtigung aller Beziehungen aussehen würden. Aus Einfachheitsgründen wurde in dieser Übungsaufgabe darauf verzichtet.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A6E27B2A-967F-F469-2FC4-F10B7B983E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0157" y="2253006"/>
            <a:ext cx="6577068" cy="3151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9937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90B95BF5-AB2E-2D27-DCEF-5FC73233D814}"/>
              </a:ext>
            </a:extLst>
          </p:cNvPr>
          <p:cNvSpPr/>
          <p:nvPr/>
        </p:nvSpPr>
        <p:spPr>
          <a:xfrm>
            <a:off x="86264" y="103518"/>
            <a:ext cx="12025223" cy="14578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C99443F-3CFB-7566-2A2F-359F62472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155" y="169668"/>
            <a:ext cx="11463068" cy="1325563"/>
          </a:xfrm>
        </p:spPr>
        <p:txBody>
          <a:bodyPr/>
          <a:lstStyle/>
          <a:p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4.1 Erstellen der </a:t>
            </a:r>
            <a:r>
              <a:rPr lang="de-DE" b="1" dirty="0" err="1">
                <a:latin typeface="Arial" panose="020B0604020202020204" pitchFamily="34" charset="0"/>
                <a:cs typeface="Arial" panose="020B0604020202020204" pitchFamily="34" charset="0"/>
              </a:rPr>
              <a:t>Staging</a:t>
            </a:r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 Area Schicht</a:t>
            </a: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1E25FA86-E5C0-51AE-D879-E2E21CB137FE}"/>
              </a:ext>
            </a:extLst>
          </p:cNvPr>
          <p:cNvSpPr/>
          <p:nvPr/>
        </p:nvSpPr>
        <p:spPr>
          <a:xfrm>
            <a:off x="86264" y="6288657"/>
            <a:ext cx="12025223" cy="56934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EDA37049-944A-30BA-9855-458671F31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17/08/2023</a:t>
            </a:r>
            <a:endParaRPr kumimoji="0" lang="en-GB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0E7437E3-11B4-425C-4B10-BA6BD68F8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Übungsaufgabe 3 - Einrichtung der Staging Area Schicht</a:t>
            </a:r>
            <a:endParaRPr kumimoji="0" lang="en-GB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2E871652-981A-B6FA-8228-4B70F7557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08A7D4-02FB-429D-A4BE-6AD8757BEEB9}" type="slidenum">
              <a:rPr kumimoji="0" lang="en-GB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GB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7BCBBF9C-B204-E561-F451-0B07ED095E67}"/>
              </a:ext>
            </a:extLst>
          </p:cNvPr>
          <p:cNvSpPr txBox="1"/>
          <p:nvPr/>
        </p:nvSpPr>
        <p:spPr>
          <a:xfrm>
            <a:off x="433477" y="1879952"/>
            <a:ext cx="6094562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+mj-lt"/>
              <a:buAutoNum type="arabicPeriod" startAt="8"/>
            </a:pPr>
            <a:r>
              <a:rPr lang="de-DE" dirty="0"/>
              <a:t>Öffnen Sie die Datei </a:t>
            </a:r>
            <a:r>
              <a:rPr lang="de-DE" b="1" dirty="0" err="1"/>
              <a:t>dbt_Project.yml</a:t>
            </a:r>
            <a:r>
              <a:rPr lang="de-DE" b="1" dirty="0"/>
              <a:t> </a:t>
            </a:r>
            <a:r>
              <a:rPr lang="de-DE" dirty="0"/>
              <a:t>und passen Sie den Reiter </a:t>
            </a:r>
            <a:r>
              <a:rPr lang="de-DE" b="1" dirty="0" err="1"/>
              <a:t>models</a:t>
            </a:r>
            <a:r>
              <a:rPr lang="de-DE" dirty="0"/>
              <a:t> so an, wie in dem Screenshot angegeben.</a:t>
            </a:r>
          </a:p>
          <a:p>
            <a:pPr marL="342900" indent="-342900" algn="just">
              <a:buFont typeface="+mj-lt"/>
              <a:buAutoNum type="arabicPeriod" startAt="8"/>
            </a:pPr>
            <a:r>
              <a:rPr lang="de-DE" dirty="0"/>
              <a:t>Öffnen Sie das </a:t>
            </a:r>
            <a:r>
              <a:rPr lang="de-DE" dirty="0" err="1"/>
              <a:t>PyCharm</a:t>
            </a:r>
            <a:r>
              <a:rPr lang="de-DE" dirty="0"/>
              <a:t> </a:t>
            </a:r>
            <a:r>
              <a:rPr lang="de-DE" b="1" dirty="0"/>
              <a:t>Terminal</a:t>
            </a:r>
            <a:r>
              <a:rPr lang="de-DE" dirty="0"/>
              <a:t> und stellen Sie sicher, dass Sie sich auf derselben Ebene befinden, wie der Ordner </a:t>
            </a:r>
            <a:r>
              <a:rPr lang="de-DE" b="1" dirty="0" err="1"/>
              <a:t>models</a:t>
            </a:r>
            <a:r>
              <a:rPr lang="de-DE" dirty="0"/>
              <a:t> (in der Regel Ordner </a:t>
            </a:r>
            <a:r>
              <a:rPr lang="de-DE" b="1" dirty="0"/>
              <a:t>DWHXX/DWHXX</a:t>
            </a:r>
            <a:r>
              <a:rPr lang="de-DE" dirty="0"/>
              <a:t>). Sie können den Pfad mit dem Befehl </a:t>
            </a:r>
            <a:r>
              <a:rPr lang="de-DE" b="1" dirty="0"/>
              <a:t>cd</a:t>
            </a:r>
            <a:r>
              <a:rPr lang="de-DE" dirty="0"/>
              <a:t> wechseln. </a:t>
            </a:r>
          </a:p>
          <a:p>
            <a:pPr marL="342900" indent="-342900" algn="just">
              <a:buFont typeface="+mj-lt"/>
              <a:buAutoNum type="arabicPeriod" startAt="8"/>
            </a:pPr>
            <a:r>
              <a:rPr lang="de-DE" dirty="0"/>
              <a:t>Geben Sie den Befehl </a:t>
            </a:r>
            <a:r>
              <a:rPr lang="de-DE" b="1" dirty="0" err="1"/>
              <a:t>dbt</a:t>
            </a:r>
            <a:r>
              <a:rPr lang="de-DE" b="1" dirty="0"/>
              <a:t> </a:t>
            </a:r>
            <a:r>
              <a:rPr lang="de-DE" b="1" dirty="0" err="1"/>
              <a:t>run</a:t>
            </a:r>
            <a:r>
              <a:rPr lang="de-DE" b="1" dirty="0"/>
              <a:t> –s </a:t>
            </a:r>
            <a:r>
              <a:rPr lang="de-DE" b="1" dirty="0" err="1"/>
              <a:t>tag:stg</a:t>
            </a:r>
            <a:r>
              <a:rPr lang="de-DE" b="1" dirty="0"/>
              <a:t> </a:t>
            </a:r>
            <a:r>
              <a:rPr lang="de-DE" dirty="0"/>
              <a:t>in das Terminal ein, um den zuvor erstellten Modelle auszuführen. Stellen Sie sicher, dass ihre SQL-Datenbank </a:t>
            </a:r>
            <a:r>
              <a:rPr lang="de-DE" b="1" dirty="0"/>
              <a:t>aktiv</a:t>
            </a:r>
            <a:r>
              <a:rPr lang="de-DE" dirty="0"/>
              <a:t> ist. Schauen Sie sich das Ergebnis in SSMS an. 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02196848-DD9B-BCA1-2301-948B039364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0256" y="1840398"/>
            <a:ext cx="2600688" cy="1886213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62B0B019-01A2-9D49-F170-AB25D49C31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4097" y="4441997"/>
            <a:ext cx="5244861" cy="1409897"/>
          </a:xfrm>
          <a:prstGeom prst="rect">
            <a:avLst/>
          </a:prstGeom>
        </p:spPr>
      </p:pic>
      <p:sp>
        <p:nvSpPr>
          <p:cNvPr id="18" name="Rechteck 17">
            <a:extLst>
              <a:ext uri="{FF2B5EF4-FFF2-40B4-BE49-F238E27FC236}">
                <a16:creationId xmlns:a16="http://schemas.microsoft.com/office/drawing/2014/main" id="{47BF11EF-3079-B69E-2391-01A8D45DA812}"/>
              </a:ext>
            </a:extLst>
          </p:cNvPr>
          <p:cNvSpPr/>
          <p:nvPr/>
        </p:nvSpPr>
        <p:spPr>
          <a:xfrm>
            <a:off x="9449508" y="1922780"/>
            <a:ext cx="379562" cy="35398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8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A125C166-04FC-4BD8-E7E5-7C4726FAD1BD}"/>
              </a:ext>
            </a:extLst>
          </p:cNvPr>
          <p:cNvSpPr/>
          <p:nvPr/>
        </p:nvSpPr>
        <p:spPr>
          <a:xfrm>
            <a:off x="11467226" y="5851894"/>
            <a:ext cx="471732" cy="35398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10</a:t>
            </a:r>
            <a:endParaRPr lang="en-GB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18233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90B95BF5-AB2E-2D27-DCEF-5FC73233D814}"/>
              </a:ext>
            </a:extLst>
          </p:cNvPr>
          <p:cNvSpPr/>
          <p:nvPr/>
        </p:nvSpPr>
        <p:spPr>
          <a:xfrm>
            <a:off x="86264" y="103518"/>
            <a:ext cx="12025223" cy="14578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C99443F-3CFB-7566-2A2F-359F62472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155" y="169668"/>
            <a:ext cx="11463068" cy="1325563"/>
          </a:xfrm>
        </p:spPr>
        <p:txBody>
          <a:bodyPr/>
          <a:lstStyle/>
          <a:p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4.1 Erstellen der </a:t>
            </a:r>
            <a:r>
              <a:rPr lang="de-DE" b="1" dirty="0" err="1">
                <a:latin typeface="Arial" panose="020B0604020202020204" pitchFamily="34" charset="0"/>
                <a:cs typeface="Arial" panose="020B0604020202020204" pitchFamily="34" charset="0"/>
              </a:rPr>
              <a:t>Staging</a:t>
            </a:r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 Area Schicht</a:t>
            </a: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1E25FA86-E5C0-51AE-D879-E2E21CB137FE}"/>
              </a:ext>
            </a:extLst>
          </p:cNvPr>
          <p:cNvSpPr/>
          <p:nvPr/>
        </p:nvSpPr>
        <p:spPr>
          <a:xfrm>
            <a:off x="86264" y="6288657"/>
            <a:ext cx="12025223" cy="56934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EDA37049-944A-30BA-9855-458671F31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17/08/2023</a:t>
            </a:r>
            <a:endParaRPr kumimoji="0" lang="en-GB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0E7437E3-11B4-425C-4B10-BA6BD68F8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Übungsaufgabe 3 - Einrichtung der Staging Area Schicht</a:t>
            </a:r>
            <a:endParaRPr kumimoji="0" lang="en-GB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2E871652-981A-B6FA-8228-4B70F7557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08A7D4-02FB-429D-A4BE-6AD8757BEEB9}" type="slidenum">
              <a:rPr kumimoji="0" lang="en-GB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GB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957559D-F4A7-8F49-2215-A3A15F64EA2F}"/>
              </a:ext>
            </a:extLst>
          </p:cNvPr>
          <p:cNvSpPr txBox="1"/>
          <p:nvPr/>
        </p:nvSpPr>
        <p:spPr>
          <a:xfrm>
            <a:off x="320615" y="1932318"/>
            <a:ext cx="2258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Ergebnis in SSMS:</a:t>
            </a:r>
            <a:endParaRPr lang="en-GB" b="1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D4EA34DD-1053-3BCE-06E4-AED0E6864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968" y="2694730"/>
            <a:ext cx="2324424" cy="1066949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41C0B550-75C6-E1FF-F32B-95624C497E7A}"/>
              </a:ext>
            </a:extLst>
          </p:cNvPr>
          <p:cNvSpPr txBox="1"/>
          <p:nvPr/>
        </p:nvSpPr>
        <p:spPr>
          <a:xfrm>
            <a:off x="4422504" y="1815695"/>
            <a:ext cx="4346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Ausschnitt aus dem View </a:t>
            </a:r>
            <a:r>
              <a:rPr lang="de-DE" b="1" dirty="0" err="1"/>
              <a:t>stg_Invoice</a:t>
            </a:r>
            <a:r>
              <a:rPr lang="de-DE" b="1" dirty="0"/>
              <a:t>:</a:t>
            </a:r>
            <a:endParaRPr lang="en-GB" b="1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B02FDEC4-4815-8732-714F-FA75730134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7136" y="2341721"/>
            <a:ext cx="7114032" cy="3693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3030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90B95BF5-AB2E-2D27-DCEF-5FC73233D814}"/>
              </a:ext>
            </a:extLst>
          </p:cNvPr>
          <p:cNvSpPr/>
          <p:nvPr/>
        </p:nvSpPr>
        <p:spPr>
          <a:xfrm>
            <a:off x="86264" y="103518"/>
            <a:ext cx="12025223" cy="14578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C99443F-3CFB-7566-2A2F-359F62472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155" y="169668"/>
            <a:ext cx="11463068" cy="1325563"/>
          </a:xfrm>
        </p:spPr>
        <p:txBody>
          <a:bodyPr/>
          <a:lstStyle/>
          <a:p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Lernziele</a:t>
            </a: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1E25FA86-E5C0-51AE-D879-E2E21CB137FE}"/>
              </a:ext>
            </a:extLst>
          </p:cNvPr>
          <p:cNvSpPr/>
          <p:nvPr/>
        </p:nvSpPr>
        <p:spPr>
          <a:xfrm>
            <a:off x="86264" y="6288657"/>
            <a:ext cx="12025223" cy="56934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EDA37049-944A-30BA-9855-458671F31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17/08/2023</a:t>
            </a:r>
            <a:endParaRPr kumimoji="0" lang="en-GB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0E7437E3-11B4-425C-4B10-BA6BD68F8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Übungsaufgabe 3 - Einrichtung der Staging Area Schicht</a:t>
            </a:r>
            <a:endParaRPr kumimoji="0" lang="en-GB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2E871652-981A-B6FA-8228-4B70F7557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08A7D4-02FB-429D-A4BE-6AD8757BEEB9}" type="slidenum">
              <a:rPr kumimoji="0" lang="en-GB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GB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11" name="Grafik 10" descr="Kontrollkästchen aktiviert mit einfarbiger Füllung">
            <a:extLst>
              <a:ext uri="{FF2B5EF4-FFF2-40B4-BE49-F238E27FC236}">
                <a16:creationId xmlns:a16="http://schemas.microsoft.com/office/drawing/2014/main" id="{60BDD10F-9D3A-F0C1-4271-D1ECC2C8DF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8109" y="1748415"/>
            <a:ext cx="914400" cy="914400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61C5BF67-9311-46B5-3EC1-E86853F9F186}"/>
              </a:ext>
            </a:extLst>
          </p:cNvPr>
          <p:cNvSpPr txBox="1"/>
          <p:nvPr/>
        </p:nvSpPr>
        <p:spPr>
          <a:xfrm>
            <a:off x="1602509" y="1944005"/>
            <a:ext cx="90511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Zweck des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Staging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Areas verstehen. </a:t>
            </a:r>
            <a:endParaRPr lang="en-GB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" name="Grafik 22" descr="Kontrollkästchen aktiviert mit einfarbiger Füllung">
            <a:extLst>
              <a:ext uri="{FF2B5EF4-FFF2-40B4-BE49-F238E27FC236}">
                <a16:creationId xmlns:a16="http://schemas.microsoft.com/office/drawing/2014/main" id="{A0A0C9C2-1487-C3F9-46D3-E2B2B129AB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8109" y="2534918"/>
            <a:ext cx="914400" cy="914400"/>
          </a:xfrm>
          <a:prstGeom prst="rect">
            <a:avLst/>
          </a:prstGeom>
        </p:spPr>
      </p:pic>
      <p:sp>
        <p:nvSpPr>
          <p:cNvPr id="24" name="Textfeld 23">
            <a:extLst>
              <a:ext uri="{FF2B5EF4-FFF2-40B4-BE49-F238E27FC236}">
                <a16:creationId xmlns:a16="http://schemas.microsoft.com/office/drawing/2014/main" id="{DF5946A1-EBDD-025A-2F36-28A525A9DEF5}"/>
              </a:ext>
            </a:extLst>
          </p:cNvPr>
          <p:cNvSpPr txBox="1"/>
          <p:nvPr/>
        </p:nvSpPr>
        <p:spPr>
          <a:xfrm>
            <a:off x="1602509" y="2542197"/>
            <a:ext cx="96381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Erstellung der Tabellen der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Staging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Areas Schicht mit Hilfe des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Staging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Templates von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AutomateDV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GB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Grafik 2" descr="Kontrollkästchen aktiviert mit einfarbiger Füllung">
            <a:extLst>
              <a:ext uri="{FF2B5EF4-FFF2-40B4-BE49-F238E27FC236}">
                <a16:creationId xmlns:a16="http://schemas.microsoft.com/office/drawing/2014/main" id="{089A2CFC-0456-489B-78F1-372A80069B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8109" y="3510933"/>
            <a:ext cx="914400" cy="914400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AC61BB33-61AB-368F-1D4E-5C34B54D3F2E}"/>
              </a:ext>
            </a:extLst>
          </p:cNvPr>
          <p:cNvSpPr txBox="1"/>
          <p:nvPr/>
        </p:nvSpPr>
        <p:spPr>
          <a:xfrm>
            <a:off x="1602509" y="4531565"/>
            <a:ext cx="99741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Implementierung eines GitHub Action Workflows zur Testautomatisierung. </a:t>
            </a:r>
            <a:endParaRPr lang="en-GB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Grafik 12" descr="Kontrollkästchen aktiviert mit einfarbiger Füllung">
            <a:extLst>
              <a:ext uri="{FF2B5EF4-FFF2-40B4-BE49-F238E27FC236}">
                <a16:creationId xmlns:a16="http://schemas.microsoft.com/office/drawing/2014/main" id="{25AB7BA8-FDFB-3BD4-5053-E47FE1C354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8109" y="4470871"/>
            <a:ext cx="914400" cy="914400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C3E196C0-C7FC-0FD0-84AE-81465F6EC4A5}"/>
              </a:ext>
            </a:extLst>
          </p:cNvPr>
          <p:cNvSpPr txBox="1"/>
          <p:nvPr/>
        </p:nvSpPr>
        <p:spPr>
          <a:xfrm>
            <a:off x="1602509" y="3512892"/>
            <a:ext cx="96381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Überprüfung der geschriebenen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Staging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Modelle in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dbt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mit Hilfe von Testmodellen </a:t>
            </a:r>
            <a:endParaRPr lang="en-GB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83040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90B95BF5-AB2E-2D27-DCEF-5FC73233D814}"/>
              </a:ext>
            </a:extLst>
          </p:cNvPr>
          <p:cNvSpPr/>
          <p:nvPr/>
        </p:nvSpPr>
        <p:spPr>
          <a:xfrm>
            <a:off x="86264" y="103518"/>
            <a:ext cx="12025223" cy="14578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C99443F-3CFB-7566-2A2F-359F62472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155" y="169668"/>
            <a:ext cx="11463068" cy="1325563"/>
          </a:xfrm>
        </p:spPr>
        <p:txBody>
          <a:bodyPr/>
          <a:lstStyle/>
          <a:p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4.2 Test der erstellten Modelle </a:t>
            </a: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1E25FA86-E5C0-51AE-D879-E2E21CB137FE}"/>
              </a:ext>
            </a:extLst>
          </p:cNvPr>
          <p:cNvSpPr/>
          <p:nvPr/>
        </p:nvSpPr>
        <p:spPr>
          <a:xfrm>
            <a:off x="86264" y="6288657"/>
            <a:ext cx="12025223" cy="56934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EDA37049-944A-30BA-9855-458671F31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17/08/2023</a:t>
            </a:r>
            <a:endParaRPr kumimoji="0" lang="en-GB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0E7437E3-11B4-425C-4B10-BA6BD68F8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Übungsaufgabe 3 - Einrichtung der Staging Area Schicht</a:t>
            </a:r>
            <a:endParaRPr kumimoji="0" lang="en-GB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2E871652-981A-B6FA-8228-4B70F7557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08A7D4-02FB-429D-A4BE-6AD8757BEEB9}" type="slidenum">
              <a:rPr kumimoji="0" lang="en-GB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GB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6BF4DF1F-5222-6165-5872-D0F9D024CBF8}"/>
              </a:ext>
            </a:extLst>
          </p:cNvPr>
          <p:cNvSpPr txBox="1"/>
          <p:nvPr/>
        </p:nvSpPr>
        <p:spPr>
          <a:xfrm>
            <a:off x="292608" y="1779954"/>
            <a:ext cx="490118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In dieser Unteraufgaben sollen Sie die zuvor erstellten Modelle auf </a:t>
            </a:r>
            <a:r>
              <a:rPr lang="de-DE" b="1" dirty="0"/>
              <a:t>Richtigkeit</a:t>
            </a:r>
            <a:r>
              <a:rPr lang="de-DE" dirty="0"/>
              <a:t> überprüfen. Die Tests basieren auf generischen Tests, die in </a:t>
            </a:r>
            <a:r>
              <a:rPr lang="de-DE" dirty="0" err="1"/>
              <a:t>dbt</a:t>
            </a:r>
            <a:r>
              <a:rPr lang="de-DE" dirty="0"/>
              <a:t> aufgerufen werden können und auf Testmodellen, die ihr Vorgesetzter bereitgestellt hat. Befolgen Sie die nächsten Schritte, um ihre Modelle zu testen: </a:t>
            </a:r>
          </a:p>
          <a:p>
            <a:pPr marL="800100" lvl="1" indent="-342900">
              <a:buFont typeface="+mj-lt"/>
              <a:buAutoNum type="arabicPeriod"/>
            </a:pPr>
            <a:r>
              <a:rPr lang="de-DE" dirty="0"/>
              <a:t>Öffnen Sie die </a:t>
            </a:r>
            <a:r>
              <a:rPr lang="de-DE" b="1" dirty="0" err="1"/>
              <a:t>schema.yml</a:t>
            </a:r>
            <a:r>
              <a:rPr lang="de-DE" b="1" dirty="0"/>
              <a:t> </a:t>
            </a:r>
            <a:r>
              <a:rPr lang="de-DE" dirty="0"/>
              <a:t>Datei in dem Ordner </a:t>
            </a:r>
            <a:r>
              <a:rPr lang="de-DE" b="1" dirty="0"/>
              <a:t>1_StagingArea </a:t>
            </a:r>
            <a:r>
              <a:rPr lang="de-DE" dirty="0"/>
              <a:t>und ersetzen Sie den Inhalt in der Datei durch den Inhalt auf dieser Folie. </a:t>
            </a:r>
          </a:p>
          <a:p>
            <a:pPr lvl="1"/>
            <a:endParaRPr lang="de-DE" dirty="0"/>
          </a:p>
          <a:p>
            <a:pPr lvl="1"/>
            <a:endParaRPr lang="en-GB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8FE5AEC2-DDC0-33B7-E84D-178706C25C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9869" y="1125718"/>
            <a:ext cx="4666488" cy="5355312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</a:rPr>
              <a:t>version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: 2</a:t>
            </a:r>
            <a:b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</a:br>
            <a:b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</a:rPr>
              <a:t>sources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:</a:t>
            </a:r>
            <a:b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  -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</a:rPr>
              <a:t>name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: 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</a:rPr>
              <a:t>landing_zone</a:t>
            </a:r>
            <a:b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</a:rPr>
              <a:t>database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: DWHXX</a:t>
            </a:r>
            <a:b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</a:rPr>
              <a:t>schema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: 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</a:rPr>
              <a:t>dbo</a:t>
            </a:r>
            <a:b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</a:rPr>
              <a:t>tables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:</a:t>
            </a:r>
            <a:b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      -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</a:rPr>
              <a:t>name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: Track</a:t>
            </a:r>
            <a:b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      -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</a:rPr>
              <a:t>name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: Invoice</a:t>
            </a:r>
            <a:b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      -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</a:rPr>
              <a:t>name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: 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</a:rPr>
              <a:t>InvoiceLine</a:t>
            </a:r>
            <a:b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</a:br>
            <a:b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</a:rPr>
              <a:t>models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:</a:t>
            </a:r>
            <a:b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  -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</a:rPr>
              <a:t>name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: 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</a:rPr>
              <a:t>stg_Track</a:t>
            </a:r>
            <a:b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</a:rPr>
              <a:t>columns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:</a:t>
            </a:r>
            <a:b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      -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</a:rPr>
              <a:t>name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: TRACK_HK</a:t>
            </a:r>
            <a:b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    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</a:rPr>
              <a:t>tests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:</a:t>
            </a:r>
            <a:b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          - unique</a:t>
            </a:r>
            <a:b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          - 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</a:rPr>
              <a:t>not_null</a:t>
            </a:r>
            <a:b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</a:br>
            <a:b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  -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</a:rPr>
              <a:t>name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: 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</a:rPr>
              <a:t>stg_Invoice</a:t>
            </a:r>
            <a:b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</a:rPr>
              <a:t>columns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:</a:t>
            </a:r>
            <a:b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      -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</a:rPr>
              <a:t>name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: INVOICE_HK</a:t>
            </a:r>
            <a:b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    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</a:rPr>
              <a:t>tests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:</a:t>
            </a:r>
            <a:b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          - unique</a:t>
            </a:r>
            <a:b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          - 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</a:rPr>
              <a:t>not_null</a:t>
            </a:r>
            <a:b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</a:br>
            <a:b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  -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</a:rPr>
              <a:t>name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: 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</a:rPr>
              <a:t>stg_InvoiceLine</a:t>
            </a:r>
            <a:b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</a:rPr>
              <a:t>columns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:</a:t>
            </a:r>
            <a:b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      -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</a:rPr>
              <a:t>name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: INVOICE_HK</a:t>
            </a:r>
            <a:b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    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</a:rPr>
              <a:t>tests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:</a:t>
            </a:r>
            <a:b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          -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</a:rPr>
              <a:t>relationships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:</a:t>
            </a:r>
            <a:b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          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</a:rPr>
              <a:t>to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: ref('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</a:rPr>
              <a:t>stg_</a:t>
            </a:r>
            <a:r>
              <a:rPr lang="en-US" altLang="en-US" sz="900" b="1" dirty="0" err="1">
                <a:solidFill>
                  <a:srgbClr val="BCBEC4"/>
                </a:solidFill>
              </a:rPr>
              <a:t>Invoice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')</a:t>
            </a:r>
            <a:b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          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</a:rPr>
              <a:t>field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: INVOICE_HK</a:t>
            </a:r>
            <a:b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      -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</a:rPr>
              <a:t>name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: TRACK_HK</a:t>
            </a:r>
            <a:b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    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</a:rPr>
              <a:t>tests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:</a:t>
            </a:r>
            <a:b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          -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</a:rPr>
              <a:t>relationships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:</a:t>
            </a:r>
            <a:b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          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</a:rPr>
              <a:t>to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: ref('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</a:rPr>
              <a:t>stg_Track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')</a:t>
            </a:r>
            <a:b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          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</a:rPr>
              <a:t>field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: TRACK_HK</a:t>
            </a: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84759DC-5E6D-7500-625D-C7FBBA9D167C}"/>
              </a:ext>
            </a:extLst>
          </p:cNvPr>
          <p:cNvSpPr txBox="1"/>
          <p:nvPr/>
        </p:nvSpPr>
        <p:spPr>
          <a:xfrm>
            <a:off x="402336" y="5048009"/>
            <a:ext cx="569366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Der </a:t>
            </a:r>
            <a:r>
              <a:rPr lang="de-DE" sz="1000" b="1" dirty="0" err="1"/>
              <a:t>unique</a:t>
            </a:r>
            <a:r>
              <a:rPr lang="de-DE" sz="1000" dirty="0"/>
              <a:t> Test, überprüft ob eine Spalte doppelte Werte hat. Wenn Ja gibt der Test einen Error aus. Der </a:t>
            </a:r>
            <a:r>
              <a:rPr lang="de-DE" sz="1000" b="1" dirty="0" err="1"/>
              <a:t>not_null</a:t>
            </a:r>
            <a:r>
              <a:rPr lang="de-DE" sz="1000" b="1" dirty="0"/>
              <a:t> </a:t>
            </a:r>
            <a:r>
              <a:rPr lang="de-DE" sz="1000" dirty="0"/>
              <a:t>Test überprüft, ob eine Spalte NULL-Werte enthält. Wenn die Spalte NULL-Werte enthält wird ein Error ausgegeben. Der </a:t>
            </a:r>
            <a:r>
              <a:rPr lang="de-DE" sz="1000" b="1" dirty="0" err="1"/>
              <a:t>relationship</a:t>
            </a:r>
            <a:r>
              <a:rPr lang="de-DE" sz="1000" dirty="0"/>
              <a:t> Test überprüft ob die Einträge in einer Spalte aus einer Parent-Tabelle (hier </a:t>
            </a:r>
            <a:r>
              <a:rPr lang="de-DE" sz="1000" dirty="0" err="1"/>
              <a:t>stg_InvoiceLine</a:t>
            </a:r>
            <a:r>
              <a:rPr lang="de-DE" sz="1000" dirty="0"/>
              <a:t>) genauso in einer Spalte aus einer Child-Tabelle (hier </a:t>
            </a:r>
            <a:r>
              <a:rPr lang="de-DE" sz="1000" dirty="0" err="1"/>
              <a:t>stg_Track</a:t>
            </a:r>
            <a:r>
              <a:rPr lang="de-DE" sz="1000" dirty="0"/>
              <a:t> und </a:t>
            </a:r>
            <a:r>
              <a:rPr lang="de-DE" sz="1000" dirty="0" err="1"/>
              <a:t>stg_Invoice</a:t>
            </a:r>
            <a:r>
              <a:rPr lang="de-DE" sz="1000" dirty="0"/>
              <a:t>) enthalten sind. Der </a:t>
            </a:r>
            <a:r>
              <a:rPr lang="de-DE" sz="1000" dirty="0" err="1"/>
              <a:t>relationship</a:t>
            </a:r>
            <a:r>
              <a:rPr lang="de-DE" sz="1000" dirty="0"/>
              <a:t> Test gibt einen Error aus, wenn Einträge aus der Parent Tabelle nicht in den Einträgen der Child Tabelle gefunden werden. Weitere Informationen dazu finden Sie unter </a:t>
            </a:r>
            <a:r>
              <a:rPr lang="de-DE" sz="1000" dirty="0">
                <a:hlinkClick r:id="rId3"/>
              </a:rPr>
              <a:t>https://docs.getdbt.com/docs/build/tests</a:t>
            </a:r>
            <a:r>
              <a:rPr lang="de-DE" sz="1000" dirty="0"/>
              <a:t>. </a:t>
            </a:r>
            <a:endParaRPr lang="en-GB" sz="10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6668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90B95BF5-AB2E-2D27-DCEF-5FC73233D814}"/>
              </a:ext>
            </a:extLst>
          </p:cNvPr>
          <p:cNvSpPr/>
          <p:nvPr/>
        </p:nvSpPr>
        <p:spPr>
          <a:xfrm>
            <a:off x="86264" y="103518"/>
            <a:ext cx="12025223" cy="14578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C99443F-3CFB-7566-2A2F-359F62472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155" y="169668"/>
            <a:ext cx="11463068" cy="1325563"/>
          </a:xfrm>
        </p:spPr>
        <p:txBody>
          <a:bodyPr/>
          <a:lstStyle/>
          <a:p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Agenda </a:t>
            </a: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1E25FA86-E5C0-51AE-D879-E2E21CB137FE}"/>
              </a:ext>
            </a:extLst>
          </p:cNvPr>
          <p:cNvSpPr/>
          <p:nvPr/>
        </p:nvSpPr>
        <p:spPr>
          <a:xfrm>
            <a:off x="86264" y="6288657"/>
            <a:ext cx="12025223" cy="56934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EDA37049-944A-30BA-9855-458671F31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17/08/2023</a:t>
            </a:r>
            <a:endParaRPr kumimoji="0" lang="en-GB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0E7437E3-11B4-425C-4B10-BA6BD68F8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Übungsaufgabe 3 - Einrichtung der Staging Area Schicht</a:t>
            </a:r>
            <a:endParaRPr kumimoji="0" lang="en-GB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2E871652-981A-B6FA-8228-4B70F7557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08A7D4-02FB-429D-A4BE-6AD8757BEEB9}" type="slidenum">
              <a:rPr kumimoji="0" lang="en-GB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FD4AC8-56EA-B0A1-411E-DF27BA5D30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Aufgabenstellung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Lernziele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Zweck des </a:t>
            </a:r>
            <a:r>
              <a:rPr lang="de-DE" dirty="0" err="1"/>
              <a:t>Staging</a:t>
            </a:r>
            <a:r>
              <a:rPr lang="de-DE" dirty="0"/>
              <a:t> Areas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Erstellen, Laden und Testen des </a:t>
            </a:r>
            <a:r>
              <a:rPr lang="de-DE" dirty="0" err="1"/>
              <a:t>Staging</a:t>
            </a:r>
            <a:r>
              <a:rPr lang="de-DE" dirty="0"/>
              <a:t> Areas</a:t>
            </a:r>
          </a:p>
          <a:p>
            <a:pPr marL="971550" lvl="1" indent="-514350">
              <a:buFont typeface="+mj-lt"/>
              <a:buAutoNum type="arabicPeriod"/>
            </a:pPr>
            <a:r>
              <a:rPr lang="de-DE" dirty="0"/>
              <a:t>Erstellen und Laden des </a:t>
            </a:r>
            <a:r>
              <a:rPr lang="de-DE" dirty="0" err="1"/>
              <a:t>Staging</a:t>
            </a:r>
            <a:r>
              <a:rPr lang="de-DE" dirty="0"/>
              <a:t> Areas</a:t>
            </a:r>
          </a:p>
          <a:p>
            <a:pPr marL="971550" lvl="1" indent="-514350">
              <a:buFont typeface="+mj-lt"/>
              <a:buAutoNum type="arabicPeriod"/>
            </a:pPr>
            <a:r>
              <a:rPr lang="de-DE" dirty="0"/>
              <a:t>Test der erstellten Modelle</a:t>
            </a:r>
          </a:p>
          <a:p>
            <a:pPr marL="971550" lvl="1" indent="-514350">
              <a:buFont typeface="+mj-lt"/>
              <a:buAutoNum type="arabicPeriod"/>
            </a:pPr>
            <a:r>
              <a:rPr lang="de-DE" dirty="0"/>
              <a:t>Implementierung eines GitHub Action Workflows</a:t>
            </a:r>
          </a:p>
          <a:p>
            <a:pPr marL="0" indent="0">
              <a:buNone/>
            </a:pPr>
            <a:endParaRPr lang="de-DE" dirty="0"/>
          </a:p>
          <a:p>
            <a:pPr marL="514350" indent="-514350">
              <a:buFont typeface="+mj-lt"/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18405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90B95BF5-AB2E-2D27-DCEF-5FC73233D814}"/>
              </a:ext>
            </a:extLst>
          </p:cNvPr>
          <p:cNvSpPr/>
          <p:nvPr/>
        </p:nvSpPr>
        <p:spPr>
          <a:xfrm>
            <a:off x="86264" y="103518"/>
            <a:ext cx="12025223" cy="14578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C99443F-3CFB-7566-2A2F-359F62472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155" y="169668"/>
            <a:ext cx="11463068" cy="1325563"/>
          </a:xfrm>
        </p:spPr>
        <p:txBody>
          <a:bodyPr/>
          <a:lstStyle/>
          <a:p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4.2 Test der erstellten Modelle </a:t>
            </a: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1E25FA86-E5C0-51AE-D879-E2E21CB137FE}"/>
              </a:ext>
            </a:extLst>
          </p:cNvPr>
          <p:cNvSpPr/>
          <p:nvPr/>
        </p:nvSpPr>
        <p:spPr>
          <a:xfrm>
            <a:off x="86264" y="6288657"/>
            <a:ext cx="12025223" cy="56934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EDA37049-944A-30BA-9855-458671F31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17/08/2023</a:t>
            </a:r>
            <a:endParaRPr kumimoji="0" lang="en-GB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0E7437E3-11B4-425C-4B10-BA6BD68F8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Übungsaufgabe 3 - Einrichtung der Staging Area Schicht</a:t>
            </a:r>
            <a:endParaRPr kumimoji="0" lang="en-GB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2E871652-981A-B6FA-8228-4B70F7557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08A7D4-02FB-429D-A4BE-6AD8757BEEB9}" type="slidenum">
              <a:rPr kumimoji="0" lang="en-GB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GB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DFD86518-8FFA-E42E-FA70-4BB821C6BEA5}"/>
              </a:ext>
            </a:extLst>
          </p:cNvPr>
          <p:cNvSpPr txBox="1"/>
          <p:nvPr/>
        </p:nvSpPr>
        <p:spPr>
          <a:xfrm>
            <a:off x="292608" y="1779954"/>
            <a:ext cx="512978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de-DE" dirty="0"/>
              <a:t>Fügen Sie nun die Ordner </a:t>
            </a:r>
            <a:r>
              <a:rPr lang="de-DE" b="1" dirty="0"/>
              <a:t>1_Test_LandingZone </a:t>
            </a:r>
            <a:r>
              <a:rPr lang="de-DE" dirty="0"/>
              <a:t>und </a:t>
            </a:r>
            <a:r>
              <a:rPr lang="de-DE" b="1" dirty="0"/>
              <a:t>2_Test_StagingArea </a:t>
            </a:r>
            <a:r>
              <a:rPr lang="de-DE" dirty="0"/>
              <a:t>unter dem Ordner </a:t>
            </a:r>
            <a:r>
              <a:rPr lang="de-DE" b="1" dirty="0" err="1"/>
              <a:t>tests</a:t>
            </a:r>
            <a:r>
              <a:rPr lang="de-DE" dirty="0"/>
              <a:t> ein. </a:t>
            </a:r>
          </a:p>
          <a:p>
            <a:pPr marL="342900" indent="-342900">
              <a:buFont typeface="+mj-lt"/>
              <a:buAutoNum type="arabicPeriod" startAt="2"/>
            </a:pPr>
            <a:r>
              <a:rPr lang="de-DE" dirty="0"/>
              <a:t>Erstellen Sie danach die Datei </a:t>
            </a:r>
            <a:r>
              <a:rPr lang="de-DE" b="1" dirty="0" err="1"/>
              <a:t>check_availability_of_tables.sql</a:t>
            </a:r>
            <a:r>
              <a:rPr lang="de-DE" b="1" dirty="0"/>
              <a:t> </a:t>
            </a:r>
            <a:r>
              <a:rPr lang="de-DE" dirty="0"/>
              <a:t>in dem Ordner </a:t>
            </a:r>
            <a:r>
              <a:rPr lang="de-DE" b="1" dirty="0"/>
              <a:t>1_Test_LandingZone</a:t>
            </a:r>
            <a:r>
              <a:rPr lang="de-DE" dirty="0"/>
              <a:t>. </a:t>
            </a:r>
          </a:p>
          <a:p>
            <a:pPr marL="342900" indent="-342900">
              <a:buFont typeface="+mj-lt"/>
              <a:buAutoNum type="arabicPeriod" startAt="2"/>
            </a:pPr>
            <a:r>
              <a:rPr lang="de-DE" dirty="0"/>
              <a:t>Fügen Sie anschließend den auf der Folie beigefügten SQL-Code in die Datei </a:t>
            </a:r>
            <a:r>
              <a:rPr lang="de-DE" b="1" dirty="0" err="1"/>
              <a:t>check_availability_of_tables.sql</a:t>
            </a:r>
            <a:r>
              <a:rPr lang="de-DE" b="1" dirty="0"/>
              <a:t> </a:t>
            </a:r>
            <a:r>
              <a:rPr lang="de-DE" dirty="0"/>
              <a:t>ein. Der Test überprüft, ob alle Tabellen der Chinook Datenbank in SSMS vorhanden sind. </a:t>
            </a:r>
          </a:p>
          <a:p>
            <a:pPr lvl="1"/>
            <a:endParaRPr lang="en-GB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B32539EA-4DF6-E962-8F33-F001199378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3867" y="1919618"/>
            <a:ext cx="4010585" cy="714475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BD26CC7E-A9BA-161D-FC36-35CF605195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3867" y="2866953"/>
            <a:ext cx="3905795" cy="952633"/>
          </a:xfrm>
          <a:prstGeom prst="rect">
            <a:avLst/>
          </a:prstGeom>
        </p:spPr>
      </p:pic>
      <p:sp>
        <p:nvSpPr>
          <p:cNvPr id="13" name="Rectangle 1">
            <a:extLst>
              <a:ext uri="{FF2B5EF4-FFF2-40B4-BE49-F238E27FC236}">
                <a16:creationId xmlns:a16="http://schemas.microsoft.com/office/drawing/2014/main" id="{C7BE3F23-A38A-010F-310E-FB406A237C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3867" y="4044368"/>
            <a:ext cx="4119113" cy="1015663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</a:rPr>
              <a:t>SELECT COUNT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(*)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</a:rPr>
              <a:t>as count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</a:rPr>
              <a:t>FROM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</a:rPr>
              <a:t>sys.tables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</a:rPr>
              <a:t>WHERE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name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</a:rPr>
              <a:t>IN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</a:rPr>
              <a:t>'Album'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</a:rPr>
              <a:t>'Artist'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</a:rPr>
              <a:t>'Track'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</a:rPr>
              <a:t>'Genre'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</a:rPr>
              <a:t>'MediaType'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</a:rPr>
              <a:t>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</a:rPr>
              <a:t>PlaylistTrack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</a:rPr>
              <a:t>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</a:rPr>
              <a:t>'Playlist'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</a:rPr>
              <a:t>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</a:rPr>
              <a:t>InvoiceLine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</a:rPr>
              <a:t>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</a:rPr>
              <a:t>'Invoice'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</a:rPr>
              <a:t>'Customer'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</a:rPr>
              <a:t>'Employee'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</a:rPr>
              <a:t>HAVING COUNT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(*) !=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</a:rPr>
              <a:t>11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39607ADE-6F18-EF8E-968A-D3322EFBA401}"/>
              </a:ext>
            </a:extLst>
          </p:cNvPr>
          <p:cNvSpPr/>
          <p:nvPr/>
        </p:nvSpPr>
        <p:spPr>
          <a:xfrm>
            <a:off x="9982200" y="2199772"/>
            <a:ext cx="471732" cy="35398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2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78A3A9D5-EE09-4FFB-C655-89C3E3FF046D}"/>
              </a:ext>
            </a:extLst>
          </p:cNvPr>
          <p:cNvSpPr/>
          <p:nvPr/>
        </p:nvSpPr>
        <p:spPr>
          <a:xfrm>
            <a:off x="9865634" y="2914247"/>
            <a:ext cx="471732" cy="35398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3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67CF79E6-3EE7-CE0F-750A-6A22F3801979}"/>
              </a:ext>
            </a:extLst>
          </p:cNvPr>
          <p:cNvSpPr/>
          <p:nvPr/>
        </p:nvSpPr>
        <p:spPr>
          <a:xfrm>
            <a:off x="10145300" y="4030453"/>
            <a:ext cx="471732" cy="35398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4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3F88D8E1-5C10-3F4F-B6E5-10B52757707C}"/>
              </a:ext>
            </a:extLst>
          </p:cNvPr>
          <p:cNvSpPr/>
          <p:nvPr/>
        </p:nvSpPr>
        <p:spPr>
          <a:xfrm>
            <a:off x="6877846" y="2191521"/>
            <a:ext cx="1653506" cy="4425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4E6CD49B-FDD7-2F39-AAED-5F2616E2E089}"/>
              </a:ext>
            </a:extLst>
          </p:cNvPr>
          <p:cNvSpPr/>
          <p:nvPr/>
        </p:nvSpPr>
        <p:spPr>
          <a:xfrm>
            <a:off x="7034039" y="3297765"/>
            <a:ext cx="2238722" cy="2624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95994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90B95BF5-AB2E-2D27-DCEF-5FC73233D814}"/>
              </a:ext>
            </a:extLst>
          </p:cNvPr>
          <p:cNvSpPr/>
          <p:nvPr/>
        </p:nvSpPr>
        <p:spPr>
          <a:xfrm>
            <a:off x="86264" y="103518"/>
            <a:ext cx="12025223" cy="14578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C99443F-3CFB-7566-2A2F-359F62472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155" y="169668"/>
            <a:ext cx="11463068" cy="1325563"/>
          </a:xfrm>
        </p:spPr>
        <p:txBody>
          <a:bodyPr/>
          <a:lstStyle/>
          <a:p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4.2 Test der erstellten Modelle </a:t>
            </a: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1E25FA86-E5C0-51AE-D879-E2E21CB137FE}"/>
              </a:ext>
            </a:extLst>
          </p:cNvPr>
          <p:cNvSpPr/>
          <p:nvPr/>
        </p:nvSpPr>
        <p:spPr>
          <a:xfrm>
            <a:off x="86264" y="6288657"/>
            <a:ext cx="12025223" cy="56934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EDA37049-944A-30BA-9855-458671F31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17/08/2023</a:t>
            </a:r>
            <a:endParaRPr kumimoji="0" lang="en-GB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0E7437E3-11B4-425C-4B10-BA6BD68F8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Übungsaufgabe 3 - Einrichtung der Staging Area Schicht</a:t>
            </a:r>
            <a:endParaRPr kumimoji="0" lang="en-GB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2E871652-981A-B6FA-8228-4B70F7557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08A7D4-02FB-429D-A4BE-6AD8757BEEB9}" type="slidenum">
              <a:rPr kumimoji="0" lang="en-GB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GB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EB2EE606-4C22-1C66-F773-2AA5D4644025}"/>
              </a:ext>
            </a:extLst>
          </p:cNvPr>
          <p:cNvSpPr txBox="1"/>
          <p:nvPr/>
        </p:nvSpPr>
        <p:spPr>
          <a:xfrm>
            <a:off x="292608" y="1779954"/>
            <a:ext cx="662025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 startAt="5"/>
            </a:pPr>
            <a:r>
              <a:rPr lang="de-DE" dirty="0"/>
              <a:t>Erstellen Sie als nächstes die drei Dateien  </a:t>
            </a:r>
            <a:r>
              <a:rPr lang="de-DE" b="1" dirty="0" err="1"/>
              <a:t>count_number_of_columns_invoice.sql</a:t>
            </a:r>
            <a:r>
              <a:rPr lang="de-DE" dirty="0"/>
              <a:t>, </a:t>
            </a:r>
            <a:r>
              <a:rPr lang="de-DE" b="1" dirty="0" err="1"/>
              <a:t>count_number_of_columns_track.sql</a:t>
            </a:r>
            <a:r>
              <a:rPr lang="de-DE" dirty="0"/>
              <a:t>, </a:t>
            </a:r>
            <a:r>
              <a:rPr lang="de-DE" b="1" dirty="0" err="1"/>
              <a:t>count_number_of_columns_invoiceLine.sql</a:t>
            </a:r>
            <a:r>
              <a:rPr lang="de-DE" b="1" dirty="0"/>
              <a:t> </a:t>
            </a:r>
            <a:r>
              <a:rPr lang="de-DE" dirty="0"/>
              <a:t>und fügen Sie diese in dem Ordner </a:t>
            </a:r>
            <a:r>
              <a:rPr lang="de-DE" b="1" dirty="0"/>
              <a:t>2_Test_StagingArea </a:t>
            </a:r>
            <a:r>
              <a:rPr lang="de-DE" dirty="0"/>
              <a:t>ein.  </a:t>
            </a:r>
          </a:p>
          <a:p>
            <a:pPr marL="342900" indent="-342900" algn="just">
              <a:buFont typeface="+mj-lt"/>
              <a:buAutoNum type="arabicPeriod" startAt="5"/>
            </a:pPr>
            <a:r>
              <a:rPr lang="de-DE" dirty="0"/>
              <a:t>Fügen Sie den SQL-Code auf dieser Folie in die jeweiligen Dateien ein. In allen drei Fällen wird überprüft, ob die richtige Anzahl an </a:t>
            </a:r>
            <a:r>
              <a:rPr lang="de-DE" dirty="0" err="1"/>
              <a:t>HashKey</a:t>
            </a:r>
            <a:r>
              <a:rPr lang="de-DE" dirty="0"/>
              <a:t> Spalten generiert wurde. Es wird ein Error ausgegeben, wenn die falsche Anzahl an </a:t>
            </a:r>
            <a:r>
              <a:rPr lang="de-DE" dirty="0" err="1"/>
              <a:t>HashKey</a:t>
            </a:r>
            <a:r>
              <a:rPr lang="de-DE" dirty="0"/>
              <a:t> Spalten gezählt wird</a:t>
            </a:r>
            <a:endParaRPr lang="en-GB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AA02A142-AC0B-D68A-E3AF-A1BA8677D0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8429" y="1847629"/>
            <a:ext cx="3477110" cy="1581371"/>
          </a:xfrm>
          <a:prstGeom prst="rect">
            <a:avLst/>
          </a:prstGeom>
        </p:spPr>
      </p:pic>
      <p:sp>
        <p:nvSpPr>
          <p:cNvPr id="11" name="Rectangle 1">
            <a:extLst>
              <a:ext uri="{FF2B5EF4-FFF2-40B4-BE49-F238E27FC236}">
                <a16:creationId xmlns:a16="http://schemas.microsoft.com/office/drawing/2014/main" id="{AECFA4C5-0EC2-7331-F053-843D82B0FC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775" y="4830365"/>
            <a:ext cx="3694176" cy="861774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</a:rPr>
              <a:t>SELECT COUNT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(*)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</a:rPr>
              <a:t>AS count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</a:rPr>
              <a:t>FROM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INFORMATION_SCHEMA.COLUMNS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</a:rPr>
              <a:t>WHERE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TABLE_NAME =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</a:rPr>
              <a:t>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</a:rPr>
              <a:t>stg_Invoice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</a:rPr>
              <a:t>'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</a:rPr>
              <a:t>and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DATA_TYPE =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</a:rPr>
              <a:t>'binary'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</a:rPr>
              <a:t>HAVING COUNT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(*) != </a:t>
            </a:r>
            <a:r>
              <a:rPr lang="en-US" altLang="en-US" sz="1000" dirty="0">
                <a:solidFill>
                  <a:srgbClr val="2AACB8"/>
                </a:solidFill>
              </a:rPr>
              <a:t>3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DC2D275E-4AC2-2FAE-29F8-C9CAB0DE43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3830" y="4833817"/>
            <a:ext cx="3364992" cy="861774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</a:rPr>
              <a:t>SELECT COUNT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(*)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</a:rPr>
              <a:t>AS count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</a:rPr>
              <a:t>FROM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INFORMATION_SCHEMA.COLUMNS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</a:rPr>
              <a:t>WHERE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TABLE_NAME =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</a:rPr>
              <a:t>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</a:rPr>
              <a:t>stg_Track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</a:rPr>
              <a:t>'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</a:rPr>
              <a:t>and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DATA_TYPE =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</a:rPr>
              <a:t>'binary'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</a:rPr>
              <a:t>HAVING COUNT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(*) != </a:t>
            </a:r>
            <a:r>
              <a:rPr lang="en-US" altLang="en-US" sz="1000" dirty="0">
                <a:solidFill>
                  <a:srgbClr val="2AACB8"/>
                </a:solidFill>
              </a:rPr>
              <a:t>5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3B4B6DA9-1646-1BE7-01A8-378E47806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4830365"/>
            <a:ext cx="3947158" cy="861774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</a:rPr>
              <a:t>SELECT COUNT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(*)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</a:rPr>
              <a:t>AS count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</a:rPr>
              <a:t>FROM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INFORMATION_SCHEMA.COLUMNS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</a:rPr>
              <a:t>WHERE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TABLE_NAME =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</a:rPr>
              <a:t>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</a:rPr>
              <a:t>stg_InvoiceLine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</a:rPr>
              <a:t>'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</a:rPr>
              <a:t>and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DATA_TYPE =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</a:rPr>
              <a:t>'binary'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</a:rPr>
              <a:t>HAVING COUNT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(*) != </a:t>
            </a:r>
            <a:r>
              <a:rPr lang="en-US" altLang="en-US" sz="1000" dirty="0">
                <a:solidFill>
                  <a:srgbClr val="2AACB8"/>
                </a:solidFill>
              </a:rPr>
              <a:t>4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EA12B3AD-8F59-141E-3D91-076514C584F4}"/>
              </a:ext>
            </a:extLst>
          </p:cNvPr>
          <p:cNvSpPr txBox="1"/>
          <p:nvPr/>
        </p:nvSpPr>
        <p:spPr>
          <a:xfrm>
            <a:off x="448436" y="5615195"/>
            <a:ext cx="35227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400" b="1" dirty="0" err="1"/>
              <a:t>count_number_of_columns_invoice.sql</a:t>
            </a:r>
            <a:endParaRPr lang="en-GB" sz="1400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EA41A3C4-BAD8-2EC0-491D-27DFF2C6512C}"/>
              </a:ext>
            </a:extLst>
          </p:cNvPr>
          <p:cNvSpPr txBox="1"/>
          <p:nvPr/>
        </p:nvSpPr>
        <p:spPr>
          <a:xfrm>
            <a:off x="4452529" y="5617805"/>
            <a:ext cx="35227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400" b="1" dirty="0" err="1"/>
              <a:t>count_number_of_columns_track.sql</a:t>
            </a:r>
            <a:endParaRPr lang="en-GB" sz="1400" dirty="0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E36CD05F-3A61-D1A2-E6B4-31474F08268E}"/>
              </a:ext>
            </a:extLst>
          </p:cNvPr>
          <p:cNvSpPr txBox="1"/>
          <p:nvPr/>
        </p:nvSpPr>
        <p:spPr>
          <a:xfrm>
            <a:off x="8220836" y="5664311"/>
            <a:ext cx="39471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400" b="1" dirty="0" err="1"/>
              <a:t>count_number_of_columns_invoiceLine.sql</a:t>
            </a:r>
            <a:endParaRPr lang="en-GB" sz="1400" dirty="0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C0664855-3AF3-14F8-DA11-F707D74B3E78}"/>
              </a:ext>
            </a:extLst>
          </p:cNvPr>
          <p:cNvSpPr/>
          <p:nvPr/>
        </p:nvSpPr>
        <p:spPr>
          <a:xfrm>
            <a:off x="10576988" y="1880856"/>
            <a:ext cx="471732" cy="35398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5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1C64C75D-C1CB-53E2-6DB6-3DE600B214E6}"/>
              </a:ext>
            </a:extLst>
          </p:cNvPr>
          <p:cNvSpPr/>
          <p:nvPr/>
        </p:nvSpPr>
        <p:spPr>
          <a:xfrm>
            <a:off x="8153400" y="2711070"/>
            <a:ext cx="2828544" cy="7179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5385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90B95BF5-AB2E-2D27-DCEF-5FC73233D814}"/>
              </a:ext>
            </a:extLst>
          </p:cNvPr>
          <p:cNvSpPr/>
          <p:nvPr/>
        </p:nvSpPr>
        <p:spPr>
          <a:xfrm>
            <a:off x="86264" y="103518"/>
            <a:ext cx="12025223" cy="14578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C99443F-3CFB-7566-2A2F-359F62472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155" y="169668"/>
            <a:ext cx="11463068" cy="1325563"/>
          </a:xfrm>
        </p:spPr>
        <p:txBody>
          <a:bodyPr/>
          <a:lstStyle/>
          <a:p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4.2 Test der erstellten Modelle </a:t>
            </a: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1E25FA86-E5C0-51AE-D879-E2E21CB137FE}"/>
              </a:ext>
            </a:extLst>
          </p:cNvPr>
          <p:cNvSpPr/>
          <p:nvPr/>
        </p:nvSpPr>
        <p:spPr>
          <a:xfrm>
            <a:off x="86264" y="6288657"/>
            <a:ext cx="12025223" cy="56934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EDA37049-944A-30BA-9855-458671F31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17/08/2023</a:t>
            </a:r>
            <a:endParaRPr kumimoji="0" lang="en-GB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0E7437E3-11B4-425C-4B10-BA6BD68F8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Übungsaufgabe 3 - Einrichtung der Staging Area Schicht</a:t>
            </a:r>
            <a:endParaRPr kumimoji="0" lang="en-GB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2E871652-981A-B6FA-8228-4B70F7557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08A7D4-02FB-429D-A4BE-6AD8757BEEB9}" type="slidenum">
              <a:rPr kumimoji="0" lang="en-GB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GB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39DB42FB-5C0C-D84B-9B1C-ED67BEC0B584}"/>
              </a:ext>
            </a:extLst>
          </p:cNvPr>
          <p:cNvSpPr txBox="1"/>
          <p:nvPr/>
        </p:nvSpPr>
        <p:spPr>
          <a:xfrm>
            <a:off x="292608" y="1779954"/>
            <a:ext cx="45994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 startAt="7"/>
            </a:pPr>
            <a:r>
              <a:rPr lang="de-DE" dirty="0"/>
              <a:t>Öffnen Sie nun die Datei </a:t>
            </a:r>
            <a:r>
              <a:rPr lang="de-DE" b="1" dirty="0" err="1"/>
              <a:t>dbt_project.yml</a:t>
            </a:r>
            <a:r>
              <a:rPr lang="de-DE" b="1" dirty="0"/>
              <a:t> </a:t>
            </a:r>
            <a:r>
              <a:rPr lang="de-DE" dirty="0"/>
              <a:t>und fügen Sie den Codeabschnitt aus dem Screenshot hinzu. </a:t>
            </a:r>
          </a:p>
          <a:p>
            <a:pPr marL="342900" indent="-342900" algn="just">
              <a:buFont typeface="+mj-lt"/>
              <a:buAutoNum type="arabicPeriod" startAt="7"/>
            </a:pPr>
            <a:r>
              <a:rPr lang="de-DE" dirty="0"/>
              <a:t>Geben Sie anschließend den Befehl </a:t>
            </a:r>
            <a:r>
              <a:rPr lang="de-DE" b="1" dirty="0" err="1"/>
              <a:t>dbt</a:t>
            </a:r>
            <a:r>
              <a:rPr lang="de-DE" b="1" dirty="0"/>
              <a:t> </a:t>
            </a:r>
            <a:r>
              <a:rPr lang="de-DE" b="1" dirty="0" err="1"/>
              <a:t>test</a:t>
            </a:r>
            <a:r>
              <a:rPr lang="de-DE" b="1" dirty="0"/>
              <a:t> –s </a:t>
            </a:r>
            <a:r>
              <a:rPr lang="de-DE" b="1" dirty="0" err="1"/>
              <a:t>tag:chinook</a:t>
            </a:r>
            <a:r>
              <a:rPr lang="de-DE" b="1" dirty="0"/>
              <a:t> </a:t>
            </a:r>
            <a:r>
              <a:rPr lang="de-DE" dirty="0"/>
              <a:t>ein. Wenn ihre Modelle richtig sind, sollte keine Fehlermeldung erscheinen. 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2F13014E-CCC3-6AAF-EE13-42F98D1DA7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608" y="4306850"/>
            <a:ext cx="5504455" cy="1457865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C1A54B82-FA63-CED2-EACD-2F345E4E29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1888" y="4304424"/>
            <a:ext cx="6063335" cy="1457864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D4DA5156-A462-4F57-3889-D11F868CD8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9497" y="1762542"/>
            <a:ext cx="2381582" cy="2162477"/>
          </a:xfrm>
          <a:prstGeom prst="rect">
            <a:avLst/>
          </a:prstGeom>
        </p:spPr>
      </p:pic>
      <p:sp>
        <p:nvSpPr>
          <p:cNvPr id="17" name="Rechteck 16">
            <a:extLst>
              <a:ext uri="{FF2B5EF4-FFF2-40B4-BE49-F238E27FC236}">
                <a16:creationId xmlns:a16="http://schemas.microsoft.com/office/drawing/2014/main" id="{EE6B9756-15B7-B3CF-0C97-A531831C1B0F}"/>
              </a:ext>
            </a:extLst>
          </p:cNvPr>
          <p:cNvSpPr/>
          <p:nvPr/>
        </p:nvSpPr>
        <p:spPr>
          <a:xfrm>
            <a:off x="9119347" y="1779954"/>
            <a:ext cx="471732" cy="35398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7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38A0B494-9BC4-1D86-C1CD-1BEC1E42AC74}"/>
              </a:ext>
            </a:extLst>
          </p:cNvPr>
          <p:cNvSpPr/>
          <p:nvPr/>
        </p:nvSpPr>
        <p:spPr>
          <a:xfrm>
            <a:off x="5624268" y="5865837"/>
            <a:ext cx="471732" cy="35398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8</a:t>
            </a:r>
            <a:endParaRPr lang="en-GB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98277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90B95BF5-AB2E-2D27-DCEF-5FC73233D814}"/>
              </a:ext>
            </a:extLst>
          </p:cNvPr>
          <p:cNvSpPr/>
          <p:nvPr/>
        </p:nvSpPr>
        <p:spPr>
          <a:xfrm>
            <a:off x="86264" y="103518"/>
            <a:ext cx="12025223" cy="14578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C99443F-3CFB-7566-2A2F-359F62472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155" y="169668"/>
            <a:ext cx="11463068" cy="1325563"/>
          </a:xfrm>
        </p:spPr>
        <p:txBody>
          <a:bodyPr/>
          <a:lstStyle/>
          <a:p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4.2 Test der erstellten Modelle </a:t>
            </a: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1E25FA86-E5C0-51AE-D879-E2E21CB137FE}"/>
              </a:ext>
            </a:extLst>
          </p:cNvPr>
          <p:cNvSpPr/>
          <p:nvPr/>
        </p:nvSpPr>
        <p:spPr>
          <a:xfrm>
            <a:off x="86264" y="6288657"/>
            <a:ext cx="12025223" cy="56934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EDA37049-944A-30BA-9855-458671F31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17/08/2023</a:t>
            </a:r>
            <a:endParaRPr kumimoji="0" lang="en-GB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0E7437E3-11B4-425C-4B10-BA6BD68F8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Übungsaufgabe 3 - Einrichtung der Staging Area Schicht</a:t>
            </a:r>
            <a:endParaRPr kumimoji="0" lang="en-GB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2E871652-981A-B6FA-8228-4B70F7557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08A7D4-02FB-429D-A4BE-6AD8757BEEB9}" type="slidenum">
              <a:rPr kumimoji="0" lang="en-GB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GB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8B5A7973-E520-9C3A-76FC-C07E61C061B1}"/>
              </a:ext>
            </a:extLst>
          </p:cNvPr>
          <p:cNvSpPr txBox="1"/>
          <p:nvPr/>
        </p:nvSpPr>
        <p:spPr>
          <a:xfrm>
            <a:off x="292608" y="1779954"/>
            <a:ext cx="459943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 startAt="9"/>
            </a:pPr>
            <a:r>
              <a:rPr lang="de-DE" dirty="0"/>
              <a:t>Klicken Sie nun ganz oben in der Leiste unter </a:t>
            </a:r>
            <a:r>
              <a:rPr lang="de-DE" b="1" dirty="0" err="1"/>
              <a:t>main</a:t>
            </a:r>
            <a:r>
              <a:rPr lang="de-DE" b="1" dirty="0"/>
              <a:t> </a:t>
            </a:r>
            <a:r>
              <a:rPr lang="de-DE" dirty="0"/>
              <a:t>auf </a:t>
            </a:r>
            <a:r>
              <a:rPr lang="de-DE" b="1" dirty="0"/>
              <a:t>Commit</a:t>
            </a:r>
            <a:r>
              <a:rPr lang="de-DE" dirty="0"/>
              <a:t>. </a:t>
            </a:r>
          </a:p>
          <a:p>
            <a:pPr marL="342900" indent="-342900" algn="just">
              <a:buFont typeface="+mj-lt"/>
              <a:buAutoNum type="arabicPeriod" startAt="9"/>
            </a:pPr>
            <a:r>
              <a:rPr lang="de-DE" dirty="0"/>
              <a:t>Wählen Sie alle Dateien unter </a:t>
            </a:r>
            <a:r>
              <a:rPr lang="de-DE" dirty="0" err="1"/>
              <a:t>Changes</a:t>
            </a:r>
            <a:r>
              <a:rPr lang="de-DE" dirty="0"/>
              <a:t> aus und tippen Sie die Nachricht „</a:t>
            </a:r>
            <a:r>
              <a:rPr lang="de-DE" b="1" dirty="0"/>
              <a:t>Add </a:t>
            </a:r>
            <a:r>
              <a:rPr lang="de-DE" b="1" dirty="0" err="1"/>
              <a:t>unit</a:t>
            </a:r>
            <a:r>
              <a:rPr lang="de-DE" b="1" dirty="0"/>
              <a:t> </a:t>
            </a:r>
            <a:r>
              <a:rPr lang="de-DE" b="1" dirty="0" err="1"/>
              <a:t>tests</a:t>
            </a:r>
            <a:r>
              <a:rPr lang="de-DE" dirty="0"/>
              <a:t>“ in das Fenster in. Drücken Sie abschließend auf </a:t>
            </a:r>
            <a:r>
              <a:rPr lang="de-DE" b="1" dirty="0"/>
              <a:t>Commit and Push</a:t>
            </a:r>
            <a:r>
              <a:rPr lang="de-DE" dirty="0"/>
              <a:t>. 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BAFFE096-FBF2-A8EC-AEC6-ED8F0D44BF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9962" y="1779954"/>
            <a:ext cx="4248743" cy="1324160"/>
          </a:xfrm>
          <a:prstGeom prst="rect">
            <a:avLst/>
          </a:prstGeom>
        </p:spPr>
      </p:pic>
      <p:sp>
        <p:nvSpPr>
          <p:cNvPr id="13" name="Rechteck 12">
            <a:extLst>
              <a:ext uri="{FF2B5EF4-FFF2-40B4-BE49-F238E27FC236}">
                <a16:creationId xmlns:a16="http://schemas.microsoft.com/office/drawing/2014/main" id="{76526FFE-0B96-ACEB-4240-CB974D851C23}"/>
              </a:ext>
            </a:extLst>
          </p:cNvPr>
          <p:cNvSpPr/>
          <p:nvPr/>
        </p:nvSpPr>
        <p:spPr>
          <a:xfrm>
            <a:off x="8385048" y="2711070"/>
            <a:ext cx="960120" cy="2790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3E12AFD0-DE97-78B2-668A-3F2C5514C0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9962" y="3137329"/>
            <a:ext cx="4305901" cy="3037302"/>
          </a:xfrm>
          <a:prstGeom prst="rect">
            <a:avLst/>
          </a:prstGeom>
        </p:spPr>
      </p:pic>
      <p:sp>
        <p:nvSpPr>
          <p:cNvPr id="15" name="Rechteck 14">
            <a:extLst>
              <a:ext uri="{FF2B5EF4-FFF2-40B4-BE49-F238E27FC236}">
                <a16:creationId xmlns:a16="http://schemas.microsoft.com/office/drawing/2014/main" id="{510B589D-3EC1-A5B0-BBF2-227B25DE910B}"/>
              </a:ext>
            </a:extLst>
          </p:cNvPr>
          <p:cNvSpPr/>
          <p:nvPr/>
        </p:nvSpPr>
        <p:spPr>
          <a:xfrm>
            <a:off x="7299962" y="4502674"/>
            <a:ext cx="1215690" cy="2723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F284FB16-DBED-43A1-AD47-E38DB81DAE81}"/>
              </a:ext>
            </a:extLst>
          </p:cNvPr>
          <p:cNvSpPr/>
          <p:nvPr/>
        </p:nvSpPr>
        <p:spPr>
          <a:xfrm>
            <a:off x="10213912" y="4287837"/>
            <a:ext cx="1334793" cy="2723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057E17EF-E5CE-BA13-E77B-D01BCDFDD141}"/>
              </a:ext>
            </a:extLst>
          </p:cNvPr>
          <p:cNvSpPr/>
          <p:nvPr/>
        </p:nvSpPr>
        <p:spPr>
          <a:xfrm>
            <a:off x="8085884" y="5967357"/>
            <a:ext cx="1453896" cy="1933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92AC8B1A-BE89-19C3-B05F-6FEC0D409271}"/>
              </a:ext>
            </a:extLst>
          </p:cNvPr>
          <p:cNvSpPr/>
          <p:nvPr/>
        </p:nvSpPr>
        <p:spPr>
          <a:xfrm>
            <a:off x="10409576" y="1837614"/>
            <a:ext cx="471732" cy="35398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9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32380D4B-A000-4A64-E44F-C81421D7816D}"/>
              </a:ext>
            </a:extLst>
          </p:cNvPr>
          <p:cNvSpPr/>
          <p:nvPr/>
        </p:nvSpPr>
        <p:spPr>
          <a:xfrm>
            <a:off x="10920472" y="5000867"/>
            <a:ext cx="471732" cy="35398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10</a:t>
            </a:r>
            <a:endParaRPr lang="en-GB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30087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90B95BF5-AB2E-2D27-DCEF-5FC73233D814}"/>
              </a:ext>
            </a:extLst>
          </p:cNvPr>
          <p:cNvSpPr/>
          <p:nvPr/>
        </p:nvSpPr>
        <p:spPr>
          <a:xfrm>
            <a:off x="86264" y="103518"/>
            <a:ext cx="12025223" cy="14578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C99443F-3CFB-7566-2A2F-359F62472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155" y="169668"/>
            <a:ext cx="11463068" cy="1325563"/>
          </a:xfrm>
        </p:spPr>
        <p:txBody>
          <a:bodyPr/>
          <a:lstStyle/>
          <a:p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Lernziele</a:t>
            </a: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1E25FA86-E5C0-51AE-D879-E2E21CB137FE}"/>
              </a:ext>
            </a:extLst>
          </p:cNvPr>
          <p:cNvSpPr/>
          <p:nvPr/>
        </p:nvSpPr>
        <p:spPr>
          <a:xfrm>
            <a:off x="86264" y="6288657"/>
            <a:ext cx="12025223" cy="56934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EDA37049-944A-30BA-9855-458671F31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17/08/2023</a:t>
            </a:r>
            <a:endParaRPr kumimoji="0" lang="en-GB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0E7437E3-11B4-425C-4B10-BA6BD68F8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Übungsaufgabe 3 - Einrichtung der Staging Area Schicht</a:t>
            </a:r>
            <a:endParaRPr kumimoji="0" lang="en-GB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2E871652-981A-B6FA-8228-4B70F7557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08A7D4-02FB-429D-A4BE-6AD8757BEEB9}" type="slidenum">
              <a:rPr kumimoji="0" lang="en-GB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GB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11" name="Grafik 10" descr="Kontrollkästchen aktiviert mit einfarbiger Füllung">
            <a:extLst>
              <a:ext uri="{FF2B5EF4-FFF2-40B4-BE49-F238E27FC236}">
                <a16:creationId xmlns:a16="http://schemas.microsoft.com/office/drawing/2014/main" id="{60BDD10F-9D3A-F0C1-4271-D1ECC2C8DF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8109" y="1748415"/>
            <a:ext cx="914400" cy="914400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61C5BF67-9311-46B5-3EC1-E86853F9F186}"/>
              </a:ext>
            </a:extLst>
          </p:cNvPr>
          <p:cNvSpPr txBox="1"/>
          <p:nvPr/>
        </p:nvSpPr>
        <p:spPr>
          <a:xfrm>
            <a:off x="1602509" y="1944005"/>
            <a:ext cx="90511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Zweck des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Staging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Areas verstehen. </a:t>
            </a:r>
            <a:endParaRPr lang="en-GB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" name="Grafik 22" descr="Kontrollkästchen aktiviert mit einfarbiger Füllung">
            <a:extLst>
              <a:ext uri="{FF2B5EF4-FFF2-40B4-BE49-F238E27FC236}">
                <a16:creationId xmlns:a16="http://schemas.microsoft.com/office/drawing/2014/main" id="{A0A0C9C2-1487-C3F9-46D3-E2B2B129AB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8109" y="2534918"/>
            <a:ext cx="914400" cy="914400"/>
          </a:xfrm>
          <a:prstGeom prst="rect">
            <a:avLst/>
          </a:prstGeom>
        </p:spPr>
      </p:pic>
      <p:sp>
        <p:nvSpPr>
          <p:cNvPr id="24" name="Textfeld 23">
            <a:extLst>
              <a:ext uri="{FF2B5EF4-FFF2-40B4-BE49-F238E27FC236}">
                <a16:creationId xmlns:a16="http://schemas.microsoft.com/office/drawing/2014/main" id="{DF5946A1-EBDD-025A-2F36-28A525A9DEF5}"/>
              </a:ext>
            </a:extLst>
          </p:cNvPr>
          <p:cNvSpPr txBox="1"/>
          <p:nvPr/>
        </p:nvSpPr>
        <p:spPr>
          <a:xfrm>
            <a:off x="1602509" y="2542197"/>
            <a:ext cx="96381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Erstellung der Tabellen der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Staging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Areas Schicht mit Hilfe des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Staging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Templates von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AutomateDV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GB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Grafik 2" descr="Kontrollkästchen aktiviert mit einfarbiger Füllung">
            <a:extLst>
              <a:ext uri="{FF2B5EF4-FFF2-40B4-BE49-F238E27FC236}">
                <a16:creationId xmlns:a16="http://schemas.microsoft.com/office/drawing/2014/main" id="{089A2CFC-0456-489B-78F1-372A80069B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8109" y="3510933"/>
            <a:ext cx="914400" cy="914400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AC61BB33-61AB-368F-1D4E-5C34B54D3F2E}"/>
              </a:ext>
            </a:extLst>
          </p:cNvPr>
          <p:cNvSpPr txBox="1"/>
          <p:nvPr/>
        </p:nvSpPr>
        <p:spPr>
          <a:xfrm>
            <a:off x="1602509" y="4531565"/>
            <a:ext cx="99741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Implementierung eines GitHub Action Workflows zur Testautomatisierung. </a:t>
            </a:r>
            <a:endParaRPr lang="en-GB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Grafik 12" descr="Kontrollkästchen aktiviert mit einfarbiger Füllung">
            <a:extLst>
              <a:ext uri="{FF2B5EF4-FFF2-40B4-BE49-F238E27FC236}">
                <a16:creationId xmlns:a16="http://schemas.microsoft.com/office/drawing/2014/main" id="{25AB7BA8-FDFB-3BD4-5053-E47FE1C354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8109" y="4470871"/>
            <a:ext cx="914400" cy="914400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C3E196C0-C7FC-0FD0-84AE-81465F6EC4A5}"/>
              </a:ext>
            </a:extLst>
          </p:cNvPr>
          <p:cNvSpPr txBox="1"/>
          <p:nvPr/>
        </p:nvSpPr>
        <p:spPr>
          <a:xfrm>
            <a:off x="1602509" y="3512892"/>
            <a:ext cx="96381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Überprüfung der geschriebenen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Staging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Modelle in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dbt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mit Hilfe von Testmodellen </a:t>
            </a:r>
            <a:endParaRPr lang="en-GB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21540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90B95BF5-AB2E-2D27-DCEF-5FC73233D814}"/>
              </a:ext>
            </a:extLst>
          </p:cNvPr>
          <p:cNvSpPr/>
          <p:nvPr/>
        </p:nvSpPr>
        <p:spPr>
          <a:xfrm>
            <a:off x="86264" y="103518"/>
            <a:ext cx="12025223" cy="14578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C99443F-3CFB-7566-2A2F-359F62472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155" y="169668"/>
            <a:ext cx="11463068" cy="1325563"/>
          </a:xfrm>
        </p:spPr>
        <p:txBody>
          <a:bodyPr/>
          <a:lstStyle/>
          <a:p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4.3 Implementierung eines GitHub Action Workflows </a:t>
            </a: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1E25FA86-E5C0-51AE-D879-E2E21CB137FE}"/>
              </a:ext>
            </a:extLst>
          </p:cNvPr>
          <p:cNvSpPr/>
          <p:nvPr/>
        </p:nvSpPr>
        <p:spPr>
          <a:xfrm>
            <a:off x="86264" y="6288657"/>
            <a:ext cx="12025223" cy="56934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EDA37049-944A-30BA-9855-458671F31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17/08/2023</a:t>
            </a:r>
            <a:endParaRPr kumimoji="0" lang="en-GB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0E7437E3-11B4-425C-4B10-BA6BD68F8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Übungsaufgabe 3 - Einrichtung der Staging Area Schicht</a:t>
            </a:r>
            <a:endParaRPr kumimoji="0" lang="en-GB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2E871652-981A-B6FA-8228-4B70F7557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08A7D4-02FB-429D-A4BE-6AD8757BEEB9}" type="slidenum">
              <a:rPr kumimoji="0" lang="en-GB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GB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68D96BD1-B9A8-8F6E-D7C8-880BBF587140}"/>
              </a:ext>
            </a:extLst>
          </p:cNvPr>
          <p:cNvSpPr txBox="1"/>
          <p:nvPr/>
        </p:nvSpPr>
        <p:spPr>
          <a:xfrm>
            <a:off x="211016" y="1802423"/>
            <a:ext cx="56475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dirty="0"/>
              <a:t>In dieser Unteraufgabe sollen Sie das CI/CD Werkzeug GitHub Actions ausprobieren. Konkret geht es darum, die Ausführung von </a:t>
            </a:r>
            <a:r>
              <a:rPr lang="de-DE" dirty="0" err="1"/>
              <a:t>dbt</a:t>
            </a:r>
            <a:r>
              <a:rPr lang="de-DE" dirty="0"/>
              <a:t> und das Testen der geschriebenen Modelle zu automatisieren. Zur Einrichtung eines GitHub Action Workflows befolgen Sie die folgenden Schritte:</a:t>
            </a:r>
          </a:p>
          <a:p>
            <a:pPr marL="800100" lvl="1" indent="-342900" algn="just">
              <a:buAutoNum type="arabicPeriod"/>
            </a:pPr>
            <a:r>
              <a:rPr lang="de-DE" dirty="0"/>
              <a:t>Verschieben Sie die </a:t>
            </a:r>
            <a:r>
              <a:rPr lang="de-DE" b="1" dirty="0"/>
              <a:t>requirements.txt </a:t>
            </a:r>
            <a:r>
              <a:rPr lang="de-DE" dirty="0"/>
              <a:t>Datei aus </a:t>
            </a:r>
            <a:r>
              <a:rPr lang="de-DE" b="1" dirty="0"/>
              <a:t>Übung 0 </a:t>
            </a:r>
            <a:r>
              <a:rPr lang="de-DE" dirty="0"/>
              <a:t>in das </a:t>
            </a:r>
            <a:r>
              <a:rPr lang="de-DE" dirty="0" err="1"/>
              <a:t>dbt</a:t>
            </a:r>
            <a:r>
              <a:rPr lang="de-DE" dirty="0"/>
              <a:t> Projekt. </a:t>
            </a:r>
            <a:r>
              <a:rPr lang="de-DE" b="1" dirty="0"/>
              <a:t>Pushen</a:t>
            </a:r>
            <a:r>
              <a:rPr lang="de-DE" dirty="0"/>
              <a:t> Sie die requirements.txt Datei anschließend in ihr remote Repository. </a:t>
            </a:r>
          </a:p>
          <a:p>
            <a:pPr marL="800100" lvl="1" indent="-342900" algn="just">
              <a:buAutoNum type="arabicPeriod"/>
            </a:pPr>
            <a:r>
              <a:rPr lang="de-DE" dirty="0"/>
              <a:t>Melden Sie sich mit ihrem Webbrowser in GitHub an. 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F717F97B-AE6E-D844-9BDA-8E44205AE3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3394" y="1943869"/>
            <a:ext cx="5020405" cy="1705213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15077293-6E73-7E4D-02A7-44D837556D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0796" y="3625390"/>
            <a:ext cx="2772162" cy="2200582"/>
          </a:xfrm>
          <a:prstGeom prst="rect">
            <a:avLst/>
          </a:prstGeom>
        </p:spPr>
      </p:pic>
      <p:sp>
        <p:nvSpPr>
          <p:cNvPr id="19" name="Rechteck 18">
            <a:extLst>
              <a:ext uri="{FF2B5EF4-FFF2-40B4-BE49-F238E27FC236}">
                <a16:creationId xmlns:a16="http://schemas.microsoft.com/office/drawing/2014/main" id="{3198EE82-30F1-CCD8-8D39-48ACBA917B2E}"/>
              </a:ext>
            </a:extLst>
          </p:cNvPr>
          <p:cNvSpPr/>
          <p:nvPr/>
        </p:nvSpPr>
        <p:spPr>
          <a:xfrm>
            <a:off x="6404351" y="3179379"/>
            <a:ext cx="941041" cy="2237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0D72CF67-BA1E-8001-E186-A9B3E34B7DF0}"/>
              </a:ext>
            </a:extLst>
          </p:cNvPr>
          <p:cNvSpPr/>
          <p:nvPr/>
        </p:nvSpPr>
        <p:spPr>
          <a:xfrm>
            <a:off x="6402311" y="2314148"/>
            <a:ext cx="941041" cy="2237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Pfeil: nach rechts 20">
            <a:extLst>
              <a:ext uri="{FF2B5EF4-FFF2-40B4-BE49-F238E27FC236}">
                <a16:creationId xmlns:a16="http://schemas.microsoft.com/office/drawing/2014/main" id="{152B3399-19A8-6299-62ED-359D1747866A}"/>
              </a:ext>
            </a:extLst>
          </p:cNvPr>
          <p:cNvSpPr/>
          <p:nvPr/>
        </p:nvSpPr>
        <p:spPr>
          <a:xfrm rot="16200000">
            <a:off x="6585438" y="2738937"/>
            <a:ext cx="553916" cy="21821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82F14D95-29FD-DB71-ED1C-694A287BA9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40360" y="4725681"/>
            <a:ext cx="2888530" cy="638264"/>
          </a:xfrm>
          <a:prstGeom prst="rect">
            <a:avLst/>
          </a:prstGeom>
        </p:spPr>
      </p:pic>
      <p:sp>
        <p:nvSpPr>
          <p:cNvPr id="18" name="Rechteck 17">
            <a:extLst>
              <a:ext uri="{FF2B5EF4-FFF2-40B4-BE49-F238E27FC236}">
                <a16:creationId xmlns:a16="http://schemas.microsoft.com/office/drawing/2014/main" id="{645256A9-56CA-51FE-8D7D-41F894D7F494}"/>
              </a:ext>
            </a:extLst>
          </p:cNvPr>
          <p:cNvSpPr/>
          <p:nvPr/>
        </p:nvSpPr>
        <p:spPr>
          <a:xfrm>
            <a:off x="9344625" y="5106850"/>
            <a:ext cx="941041" cy="2237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48678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90B95BF5-AB2E-2D27-DCEF-5FC73233D814}"/>
              </a:ext>
            </a:extLst>
          </p:cNvPr>
          <p:cNvSpPr/>
          <p:nvPr/>
        </p:nvSpPr>
        <p:spPr>
          <a:xfrm>
            <a:off x="86264" y="103518"/>
            <a:ext cx="12025223" cy="14578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C99443F-3CFB-7566-2A2F-359F62472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155" y="169668"/>
            <a:ext cx="11463068" cy="1325563"/>
          </a:xfrm>
        </p:spPr>
        <p:txBody>
          <a:bodyPr/>
          <a:lstStyle/>
          <a:p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4.3 Implementierung eines GitHub Action Workflows </a:t>
            </a: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1E25FA86-E5C0-51AE-D879-E2E21CB137FE}"/>
              </a:ext>
            </a:extLst>
          </p:cNvPr>
          <p:cNvSpPr/>
          <p:nvPr/>
        </p:nvSpPr>
        <p:spPr>
          <a:xfrm>
            <a:off x="86264" y="6288657"/>
            <a:ext cx="12025223" cy="56934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EDA37049-944A-30BA-9855-458671F31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17/08/2023</a:t>
            </a:r>
            <a:endParaRPr kumimoji="0" lang="en-GB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0E7437E3-11B4-425C-4B10-BA6BD68F8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Übungsaufgabe 3 - Einrichtung der Staging Area Schicht</a:t>
            </a:r>
            <a:endParaRPr kumimoji="0" lang="en-GB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2E871652-981A-B6FA-8228-4B70F7557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08A7D4-02FB-429D-A4BE-6AD8757BEEB9}" type="slidenum">
              <a:rPr kumimoji="0" lang="en-GB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GB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EAF37096-5AC4-AAFE-FED7-922E854069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2898" y="1800648"/>
            <a:ext cx="1857634" cy="2124371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E9A1BE3B-744B-E54B-F559-72B2EE3AFBC2}"/>
              </a:ext>
            </a:extLst>
          </p:cNvPr>
          <p:cNvSpPr/>
          <p:nvPr/>
        </p:nvSpPr>
        <p:spPr>
          <a:xfrm>
            <a:off x="6527356" y="3308381"/>
            <a:ext cx="1368287" cy="1983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FE57041D-47AC-1410-E13A-20F7FAC578E9}"/>
              </a:ext>
            </a:extLst>
          </p:cNvPr>
          <p:cNvSpPr txBox="1"/>
          <p:nvPr/>
        </p:nvSpPr>
        <p:spPr>
          <a:xfrm>
            <a:off x="334108" y="1831053"/>
            <a:ext cx="50379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de-DE" dirty="0"/>
              <a:t>Klicken Sie auf ihr Profil ganz oben rechts im Fenster und drücken Sie danach auf </a:t>
            </a:r>
            <a:r>
              <a:rPr lang="de-DE" b="1" dirty="0" err="1"/>
              <a:t>Your</a:t>
            </a:r>
            <a:r>
              <a:rPr lang="de-DE" b="1" dirty="0"/>
              <a:t> </a:t>
            </a:r>
            <a:r>
              <a:rPr lang="de-DE" b="1" dirty="0" err="1"/>
              <a:t>repositories</a:t>
            </a:r>
            <a:r>
              <a:rPr lang="de-DE" dirty="0"/>
              <a:t>.</a:t>
            </a:r>
          </a:p>
          <a:p>
            <a:pPr marL="342900" indent="-342900">
              <a:buFont typeface="+mj-lt"/>
              <a:buAutoNum type="arabicPeriod" startAt="3"/>
            </a:pPr>
            <a:r>
              <a:rPr lang="de-DE" dirty="0"/>
              <a:t>Wählen Sie ihr Repository aus (</a:t>
            </a:r>
            <a:r>
              <a:rPr lang="de-DE" b="1" dirty="0"/>
              <a:t>DWHXX</a:t>
            </a:r>
            <a:r>
              <a:rPr lang="de-DE" dirty="0"/>
              <a:t>).</a:t>
            </a:r>
          </a:p>
          <a:p>
            <a:pPr marL="342900" indent="-342900">
              <a:buFont typeface="+mj-lt"/>
              <a:buAutoNum type="arabicPeriod" startAt="3"/>
            </a:pPr>
            <a:r>
              <a:rPr lang="de-DE" dirty="0"/>
              <a:t>Klicken Sie oben in der Leiste auf </a:t>
            </a:r>
            <a:r>
              <a:rPr lang="de-DE" b="1" dirty="0"/>
              <a:t>Actions</a:t>
            </a:r>
            <a:r>
              <a:rPr lang="de-DE" dirty="0"/>
              <a:t>.  </a:t>
            </a:r>
            <a:endParaRPr lang="en-GB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996BBA04-D244-BF2C-A467-CC0CB4C2B4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7356" y="4201550"/>
            <a:ext cx="4934639" cy="1057423"/>
          </a:xfrm>
          <a:prstGeom prst="rect">
            <a:avLst/>
          </a:prstGeom>
        </p:spPr>
      </p:pic>
      <p:sp>
        <p:nvSpPr>
          <p:cNvPr id="13" name="Rechteck 12">
            <a:extLst>
              <a:ext uri="{FF2B5EF4-FFF2-40B4-BE49-F238E27FC236}">
                <a16:creationId xmlns:a16="http://schemas.microsoft.com/office/drawing/2014/main" id="{791EF13A-AAB4-143B-77B1-46D11ABD14F9}"/>
              </a:ext>
            </a:extLst>
          </p:cNvPr>
          <p:cNvSpPr/>
          <p:nvPr/>
        </p:nvSpPr>
        <p:spPr>
          <a:xfrm>
            <a:off x="9495691" y="4201549"/>
            <a:ext cx="861647" cy="4056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272F3458-645C-0C46-69E8-29BA6D321E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4675" y="1771762"/>
            <a:ext cx="2600688" cy="1152686"/>
          </a:xfrm>
          <a:prstGeom prst="rect">
            <a:avLst/>
          </a:prstGeom>
        </p:spPr>
      </p:pic>
      <p:sp>
        <p:nvSpPr>
          <p:cNvPr id="16" name="Rechteck 15">
            <a:extLst>
              <a:ext uri="{FF2B5EF4-FFF2-40B4-BE49-F238E27FC236}">
                <a16:creationId xmlns:a16="http://schemas.microsoft.com/office/drawing/2014/main" id="{2C623C11-99D0-A99E-D042-7E369652A67E}"/>
              </a:ext>
            </a:extLst>
          </p:cNvPr>
          <p:cNvSpPr/>
          <p:nvPr/>
        </p:nvSpPr>
        <p:spPr>
          <a:xfrm>
            <a:off x="9056108" y="2034628"/>
            <a:ext cx="1406738" cy="2601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B33B8D7B-AF62-0B5C-0DE3-DA3AB143D74A}"/>
              </a:ext>
            </a:extLst>
          </p:cNvPr>
          <p:cNvSpPr/>
          <p:nvPr/>
        </p:nvSpPr>
        <p:spPr>
          <a:xfrm>
            <a:off x="8120751" y="3209011"/>
            <a:ext cx="379562" cy="35398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3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DC882369-B489-35AE-9517-0DDE8E61BB71}"/>
              </a:ext>
            </a:extLst>
          </p:cNvPr>
          <p:cNvSpPr/>
          <p:nvPr/>
        </p:nvSpPr>
        <p:spPr>
          <a:xfrm>
            <a:off x="10649542" y="1956788"/>
            <a:ext cx="379562" cy="35398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4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E655C995-B8CF-FA06-61ED-1233C72F3A07}"/>
              </a:ext>
            </a:extLst>
          </p:cNvPr>
          <p:cNvSpPr/>
          <p:nvPr/>
        </p:nvSpPr>
        <p:spPr>
          <a:xfrm>
            <a:off x="9782680" y="3777138"/>
            <a:ext cx="379562" cy="35398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5</a:t>
            </a:r>
            <a:endParaRPr lang="en-GB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84912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90B95BF5-AB2E-2D27-DCEF-5FC73233D814}"/>
              </a:ext>
            </a:extLst>
          </p:cNvPr>
          <p:cNvSpPr/>
          <p:nvPr/>
        </p:nvSpPr>
        <p:spPr>
          <a:xfrm>
            <a:off x="86264" y="103518"/>
            <a:ext cx="12025223" cy="14578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C99443F-3CFB-7566-2A2F-359F62472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155" y="169668"/>
            <a:ext cx="11463068" cy="1325563"/>
          </a:xfrm>
        </p:spPr>
        <p:txBody>
          <a:bodyPr/>
          <a:lstStyle/>
          <a:p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4.3 Implementierung eines GitHub Action Workflows </a:t>
            </a: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1E25FA86-E5C0-51AE-D879-E2E21CB137FE}"/>
              </a:ext>
            </a:extLst>
          </p:cNvPr>
          <p:cNvSpPr/>
          <p:nvPr/>
        </p:nvSpPr>
        <p:spPr>
          <a:xfrm>
            <a:off x="86264" y="6288657"/>
            <a:ext cx="12025223" cy="56934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EDA37049-944A-30BA-9855-458671F31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17/08/2023</a:t>
            </a:r>
            <a:endParaRPr kumimoji="0" lang="en-GB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0E7437E3-11B4-425C-4B10-BA6BD68F8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Übungsaufgabe 3 - Einrichtung der Staging Area Schicht</a:t>
            </a:r>
            <a:endParaRPr kumimoji="0" lang="en-GB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2E871652-981A-B6FA-8228-4B70F7557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08A7D4-02FB-429D-A4BE-6AD8757BEEB9}" type="slidenum">
              <a:rPr kumimoji="0" lang="en-GB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GB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8E641F1E-48AF-91B8-B9BD-2222DB180045}"/>
              </a:ext>
            </a:extLst>
          </p:cNvPr>
          <p:cNvSpPr txBox="1"/>
          <p:nvPr/>
        </p:nvSpPr>
        <p:spPr>
          <a:xfrm>
            <a:off x="334108" y="1831053"/>
            <a:ext cx="50379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6"/>
            </a:pPr>
            <a:r>
              <a:rPr lang="de-DE" dirty="0"/>
              <a:t>Klicken Sie unter Simple Workflow auf </a:t>
            </a:r>
            <a:r>
              <a:rPr lang="de-DE" b="1" dirty="0" err="1"/>
              <a:t>Configure</a:t>
            </a:r>
            <a:r>
              <a:rPr lang="de-DE" dirty="0"/>
              <a:t>. </a:t>
            </a:r>
          </a:p>
          <a:p>
            <a:pPr marL="342900" indent="-342900">
              <a:buFont typeface="+mj-lt"/>
              <a:buAutoNum type="arabicPeriod" startAt="6"/>
            </a:pPr>
            <a:r>
              <a:rPr lang="de-DE" dirty="0"/>
              <a:t>Bennen Sie ihren Workflow </a:t>
            </a:r>
            <a:r>
              <a:rPr lang="de-DE" b="1" dirty="0" err="1"/>
              <a:t>dbt_test.yml</a:t>
            </a:r>
            <a:r>
              <a:rPr lang="de-DE" dirty="0"/>
              <a:t>.  </a:t>
            </a:r>
            <a:endParaRPr lang="en-GB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3B71EEA7-8F3A-EB83-32B4-D3AED640B4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8019" y="1831053"/>
            <a:ext cx="4296375" cy="2295845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F899FE1E-DD22-B981-4FBC-6CC4359748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1780" y="4396569"/>
            <a:ext cx="4934639" cy="1181265"/>
          </a:xfrm>
          <a:prstGeom prst="rect">
            <a:avLst/>
          </a:prstGeom>
        </p:spPr>
      </p:pic>
      <p:sp>
        <p:nvSpPr>
          <p:cNvPr id="13" name="Rechteck 12">
            <a:extLst>
              <a:ext uri="{FF2B5EF4-FFF2-40B4-BE49-F238E27FC236}">
                <a16:creationId xmlns:a16="http://schemas.microsoft.com/office/drawing/2014/main" id="{F08F6CB3-6DC6-172E-B746-A40A56756E36}"/>
              </a:ext>
            </a:extLst>
          </p:cNvPr>
          <p:cNvSpPr/>
          <p:nvPr/>
        </p:nvSpPr>
        <p:spPr>
          <a:xfrm>
            <a:off x="7877908" y="3429000"/>
            <a:ext cx="1178320" cy="5099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EF7B3DD0-924C-5090-CA77-46F49F2C80E0}"/>
              </a:ext>
            </a:extLst>
          </p:cNvPr>
          <p:cNvSpPr/>
          <p:nvPr/>
        </p:nvSpPr>
        <p:spPr>
          <a:xfrm>
            <a:off x="7687941" y="4383157"/>
            <a:ext cx="1368287" cy="4545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4D4B2002-6CEA-6020-832C-3CAA4BACA4B0}"/>
              </a:ext>
            </a:extLst>
          </p:cNvPr>
          <p:cNvSpPr/>
          <p:nvPr/>
        </p:nvSpPr>
        <p:spPr>
          <a:xfrm>
            <a:off x="9136644" y="3429000"/>
            <a:ext cx="379562" cy="35398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6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0DCB3740-528F-6A4C-C28B-407287153F9E}"/>
              </a:ext>
            </a:extLst>
          </p:cNvPr>
          <p:cNvSpPr/>
          <p:nvPr/>
        </p:nvSpPr>
        <p:spPr>
          <a:xfrm>
            <a:off x="9211980" y="4810207"/>
            <a:ext cx="379562" cy="35398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7</a:t>
            </a:r>
            <a:endParaRPr lang="en-GB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31261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90B95BF5-AB2E-2D27-DCEF-5FC73233D814}"/>
              </a:ext>
            </a:extLst>
          </p:cNvPr>
          <p:cNvSpPr/>
          <p:nvPr/>
        </p:nvSpPr>
        <p:spPr>
          <a:xfrm>
            <a:off x="86264" y="103518"/>
            <a:ext cx="12025223" cy="14578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C99443F-3CFB-7566-2A2F-359F62472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155" y="169668"/>
            <a:ext cx="11463068" cy="1325563"/>
          </a:xfrm>
        </p:spPr>
        <p:txBody>
          <a:bodyPr/>
          <a:lstStyle/>
          <a:p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4.3 Implementierung eines GitHub Action Workflows </a:t>
            </a: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1E25FA86-E5C0-51AE-D879-E2E21CB137FE}"/>
              </a:ext>
            </a:extLst>
          </p:cNvPr>
          <p:cNvSpPr/>
          <p:nvPr/>
        </p:nvSpPr>
        <p:spPr>
          <a:xfrm>
            <a:off x="86264" y="6288657"/>
            <a:ext cx="12025223" cy="56934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EDA37049-944A-30BA-9855-458671F31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17/08/2023</a:t>
            </a:r>
            <a:endParaRPr kumimoji="0" lang="en-GB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0E7437E3-11B4-425C-4B10-BA6BD68F8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Übungsaufgabe 3 - Einrichtung der Staging Area Schicht</a:t>
            </a:r>
            <a:endParaRPr kumimoji="0" lang="en-GB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2E871652-981A-B6FA-8228-4B70F7557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08A7D4-02FB-429D-A4BE-6AD8757BEEB9}" type="slidenum">
              <a:rPr kumimoji="0" lang="en-GB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GB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8BB2674D-FECF-CA09-4BAC-4EECE6C11D63}"/>
              </a:ext>
            </a:extLst>
          </p:cNvPr>
          <p:cNvSpPr txBox="1"/>
          <p:nvPr/>
        </p:nvSpPr>
        <p:spPr>
          <a:xfrm>
            <a:off x="334108" y="1831053"/>
            <a:ext cx="30256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8"/>
            </a:pPr>
            <a:r>
              <a:rPr lang="de-DE" dirty="0"/>
              <a:t>Gehen Sie in die Notizen in dieser Folie und Kopieren Sie den beigefügten Code in die GitHub Arbeitsfläche. </a:t>
            </a:r>
            <a:endParaRPr lang="en-GB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4FAB8E66-3667-D28A-0CBA-619BE54ADF66}"/>
              </a:ext>
            </a:extLst>
          </p:cNvPr>
          <p:cNvSpPr txBox="1"/>
          <p:nvPr/>
        </p:nvSpPr>
        <p:spPr>
          <a:xfrm>
            <a:off x="4212336" y="1764902"/>
            <a:ext cx="527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Ausschnitt aus dem Ergebnis in GitHub:</a:t>
            </a:r>
            <a:endParaRPr lang="en-GB" b="1" dirty="0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20A08C1B-F29A-2720-CE8D-3CD64DE524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588" y="3376074"/>
            <a:ext cx="1162212" cy="523948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CB5CEBC1-33BF-19F0-9B01-27D0F8E1CB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2336" y="2208835"/>
            <a:ext cx="4858141" cy="3368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9174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90B95BF5-AB2E-2D27-DCEF-5FC73233D814}"/>
              </a:ext>
            </a:extLst>
          </p:cNvPr>
          <p:cNvSpPr/>
          <p:nvPr/>
        </p:nvSpPr>
        <p:spPr>
          <a:xfrm>
            <a:off x="86264" y="103518"/>
            <a:ext cx="12025223" cy="14578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C99443F-3CFB-7566-2A2F-359F62472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155" y="169668"/>
            <a:ext cx="11463068" cy="1325563"/>
          </a:xfrm>
        </p:spPr>
        <p:txBody>
          <a:bodyPr/>
          <a:lstStyle/>
          <a:p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4.3 Implementierung eines GitHub Action Workflows </a:t>
            </a: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1E25FA86-E5C0-51AE-D879-E2E21CB137FE}"/>
              </a:ext>
            </a:extLst>
          </p:cNvPr>
          <p:cNvSpPr/>
          <p:nvPr/>
        </p:nvSpPr>
        <p:spPr>
          <a:xfrm>
            <a:off x="86264" y="6288657"/>
            <a:ext cx="12025223" cy="56934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EDA37049-944A-30BA-9855-458671F31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17/08/2023</a:t>
            </a:r>
            <a:endParaRPr kumimoji="0" lang="en-GB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0E7437E3-11B4-425C-4B10-BA6BD68F8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Übungsaufgabe 3 - Einrichtung der Staging Area Schicht</a:t>
            </a:r>
            <a:endParaRPr kumimoji="0" lang="en-GB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2E871652-981A-B6FA-8228-4B70F7557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08A7D4-02FB-429D-A4BE-6AD8757BEEB9}" type="slidenum">
              <a:rPr kumimoji="0" lang="en-GB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GB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5CAA47B-2A47-9140-1E4F-490DACC48CB3}"/>
              </a:ext>
            </a:extLst>
          </p:cNvPr>
          <p:cNvSpPr txBox="1"/>
          <p:nvPr/>
        </p:nvSpPr>
        <p:spPr>
          <a:xfrm>
            <a:off x="378069" y="1925515"/>
            <a:ext cx="492369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9"/>
            </a:pPr>
            <a:r>
              <a:rPr lang="de-DE" dirty="0"/>
              <a:t>Drücken Sie anschließend auf </a:t>
            </a:r>
            <a:r>
              <a:rPr lang="de-DE" b="1" dirty="0"/>
              <a:t>Commit </a:t>
            </a:r>
            <a:r>
              <a:rPr lang="de-DE" b="1" dirty="0" err="1"/>
              <a:t>Changes</a:t>
            </a:r>
            <a:r>
              <a:rPr lang="de-DE" dirty="0"/>
              <a:t>. </a:t>
            </a:r>
          </a:p>
          <a:p>
            <a:pPr marL="342900" indent="-342900">
              <a:buFont typeface="+mj-lt"/>
              <a:buAutoNum type="arabicPeriod" startAt="9"/>
            </a:pPr>
            <a:r>
              <a:rPr lang="de-DE" dirty="0"/>
              <a:t>Geben Sie als Commit </a:t>
            </a:r>
            <a:r>
              <a:rPr lang="de-DE" dirty="0" err="1"/>
              <a:t>message</a:t>
            </a:r>
            <a:r>
              <a:rPr lang="de-DE" dirty="0"/>
              <a:t> </a:t>
            </a:r>
            <a:r>
              <a:rPr lang="de-DE" b="1" dirty="0"/>
              <a:t>Create </a:t>
            </a:r>
            <a:r>
              <a:rPr lang="de-DE" b="1" dirty="0" err="1"/>
              <a:t>dbt_test.yml</a:t>
            </a:r>
            <a:r>
              <a:rPr lang="de-DE" dirty="0"/>
              <a:t> ein, wählen Sie </a:t>
            </a:r>
            <a:r>
              <a:rPr lang="de-DE" b="1" dirty="0"/>
              <a:t>Commit </a:t>
            </a:r>
            <a:r>
              <a:rPr lang="de-DE" b="1" dirty="0" err="1"/>
              <a:t>directly</a:t>
            </a:r>
            <a:r>
              <a:rPr lang="de-DE" b="1" dirty="0"/>
              <a:t> to </a:t>
            </a:r>
            <a:r>
              <a:rPr lang="de-DE" b="1" dirty="0" err="1"/>
              <a:t>the</a:t>
            </a:r>
            <a:r>
              <a:rPr lang="de-DE" b="1" dirty="0"/>
              <a:t> </a:t>
            </a:r>
            <a:r>
              <a:rPr lang="de-DE" b="1" dirty="0" err="1"/>
              <a:t>main</a:t>
            </a:r>
            <a:r>
              <a:rPr lang="de-DE" b="1" dirty="0"/>
              <a:t> </a:t>
            </a:r>
            <a:r>
              <a:rPr lang="de-DE" b="1" dirty="0" err="1"/>
              <a:t>branch</a:t>
            </a:r>
            <a:r>
              <a:rPr lang="de-DE" dirty="0"/>
              <a:t> aus und drücken Sie nochmal </a:t>
            </a:r>
            <a:r>
              <a:rPr lang="de-DE" b="1" dirty="0"/>
              <a:t>Commit </a:t>
            </a:r>
            <a:r>
              <a:rPr lang="de-DE" b="1" dirty="0" err="1"/>
              <a:t>changes</a:t>
            </a:r>
            <a:r>
              <a:rPr lang="de-DE" dirty="0"/>
              <a:t>.  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A90B69FB-5973-0BB3-C6AA-9924207F4F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1239" y="1756989"/>
            <a:ext cx="3610479" cy="1190791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8409B4CB-3103-3307-4822-D36E4D32AC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8506" y="2977851"/>
            <a:ext cx="2985294" cy="2828095"/>
          </a:xfrm>
          <a:prstGeom prst="rect">
            <a:avLst/>
          </a:prstGeom>
        </p:spPr>
      </p:pic>
      <p:sp>
        <p:nvSpPr>
          <p:cNvPr id="13" name="Rechteck 12">
            <a:extLst>
              <a:ext uri="{FF2B5EF4-FFF2-40B4-BE49-F238E27FC236}">
                <a16:creationId xmlns:a16="http://schemas.microsoft.com/office/drawing/2014/main" id="{63EB0F04-A086-F313-9F79-7B1E71B1C247}"/>
              </a:ext>
            </a:extLst>
          </p:cNvPr>
          <p:cNvSpPr/>
          <p:nvPr/>
        </p:nvSpPr>
        <p:spPr>
          <a:xfrm>
            <a:off x="8231038" y="1800948"/>
            <a:ext cx="379562" cy="35398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9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3ADE0579-9077-A51F-80C1-788F9E755D45}"/>
              </a:ext>
            </a:extLst>
          </p:cNvPr>
          <p:cNvSpPr/>
          <p:nvPr/>
        </p:nvSpPr>
        <p:spPr>
          <a:xfrm>
            <a:off x="10707428" y="4037910"/>
            <a:ext cx="485180" cy="35398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10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4529913-CA4C-2EF0-0AB4-5C4F114B7DE8}"/>
              </a:ext>
            </a:extLst>
          </p:cNvPr>
          <p:cNvSpPr/>
          <p:nvPr/>
        </p:nvSpPr>
        <p:spPr>
          <a:xfrm>
            <a:off x="8231038" y="3004538"/>
            <a:ext cx="1368287" cy="4545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FE6FCCCD-2756-AE8F-3F16-A4B3EA1985BE}"/>
              </a:ext>
            </a:extLst>
          </p:cNvPr>
          <p:cNvSpPr/>
          <p:nvPr/>
        </p:nvSpPr>
        <p:spPr>
          <a:xfrm>
            <a:off x="8153400" y="4836107"/>
            <a:ext cx="1852246" cy="2282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107D3230-3872-EBCB-45A5-606140F94E5F}"/>
              </a:ext>
            </a:extLst>
          </p:cNvPr>
          <p:cNvSpPr/>
          <p:nvPr/>
        </p:nvSpPr>
        <p:spPr>
          <a:xfrm>
            <a:off x="10436469" y="5445025"/>
            <a:ext cx="914018" cy="4545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6191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7B6B0B52-F4CE-77AC-042E-3373B1CD7179}"/>
              </a:ext>
            </a:extLst>
          </p:cNvPr>
          <p:cNvSpPr/>
          <p:nvPr/>
        </p:nvSpPr>
        <p:spPr>
          <a:xfrm>
            <a:off x="192656" y="1926558"/>
            <a:ext cx="11651411" cy="390542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90B95BF5-AB2E-2D27-DCEF-5FC73233D814}"/>
              </a:ext>
            </a:extLst>
          </p:cNvPr>
          <p:cNvSpPr/>
          <p:nvPr/>
        </p:nvSpPr>
        <p:spPr>
          <a:xfrm>
            <a:off x="86264" y="103518"/>
            <a:ext cx="12025223" cy="14578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C99443F-3CFB-7566-2A2F-359F62472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155" y="169668"/>
            <a:ext cx="11463068" cy="1325563"/>
          </a:xfrm>
        </p:spPr>
        <p:txBody>
          <a:bodyPr/>
          <a:lstStyle/>
          <a:p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1 Aufgabenstellung</a:t>
            </a: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1E25FA86-E5C0-51AE-D879-E2E21CB137FE}"/>
              </a:ext>
            </a:extLst>
          </p:cNvPr>
          <p:cNvSpPr/>
          <p:nvPr/>
        </p:nvSpPr>
        <p:spPr>
          <a:xfrm>
            <a:off x="86264" y="6288657"/>
            <a:ext cx="12025223" cy="56934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EDA37049-944A-30BA-9855-458671F31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17/08/2023</a:t>
            </a:r>
            <a:endParaRPr kumimoji="0" lang="en-GB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0E7437E3-11B4-425C-4B10-BA6BD68F8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Übungsaufgabe 3 - Einrichtung der Staging Area Schicht</a:t>
            </a:r>
            <a:endParaRPr kumimoji="0" lang="en-GB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2E871652-981A-B6FA-8228-4B70F7557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08A7D4-02FB-429D-A4BE-6AD8757BEEB9}" type="slidenum">
              <a:rPr kumimoji="0" lang="en-GB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GB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7970660E-6B8A-7B3E-A7B0-2CB0732A811D}"/>
              </a:ext>
            </a:extLst>
          </p:cNvPr>
          <p:cNvSpPr txBox="1"/>
          <p:nvPr/>
        </p:nvSpPr>
        <p:spPr>
          <a:xfrm>
            <a:off x="277481" y="1869451"/>
            <a:ext cx="11481759" cy="3905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de-DE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dieser Übungsaufgabe sollen die Tabellen der </a:t>
            </a:r>
            <a:r>
              <a:rPr lang="de-DE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Staging</a:t>
            </a:r>
            <a:r>
              <a:rPr lang="de-DE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Area Schicht implementiert werden. Die Basis dafür sind die Daten aus Landing Zone. Ihr Vorgesetzter hat die folgenden Anforderungen an diese Aufgabe gestellt:  </a:t>
            </a:r>
            <a:endParaRPr lang="en-GB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de-DE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Aus Gründen der Einfachheit möchte ihr Vorgesetzter, dass Sie für den Aufbau der </a:t>
            </a:r>
            <a:r>
              <a:rPr lang="de-DE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Staging</a:t>
            </a:r>
            <a:r>
              <a:rPr lang="de-DE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Area Schicht ausschließlich die Tabellen </a:t>
            </a:r>
            <a:r>
              <a:rPr lang="de-DE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Track</a:t>
            </a:r>
            <a:r>
              <a:rPr lang="de-DE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de-DE" sz="20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Invoice</a:t>
            </a:r>
            <a:r>
              <a:rPr lang="de-DE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und </a:t>
            </a:r>
            <a:r>
              <a:rPr lang="de-DE" sz="20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InvoiceLine</a:t>
            </a:r>
            <a:r>
              <a:rPr lang="de-DE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berücksichtigen. Diese Anforderung impliziert, dass Sie ebenfalls nur die Beziehungen zwischen diesen drei Tabellen abbilden müssen.</a:t>
            </a:r>
            <a:endParaRPr lang="en-GB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de-DE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Nutzen Sie das </a:t>
            </a:r>
            <a:r>
              <a:rPr lang="de-DE" sz="20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Staging</a:t>
            </a:r>
            <a:r>
              <a:rPr lang="de-DE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Template </a:t>
            </a:r>
            <a:r>
              <a:rPr lang="de-DE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der </a:t>
            </a:r>
            <a:r>
              <a:rPr lang="de-DE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dbt</a:t>
            </a:r>
            <a:r>
              <a:rPr lang="de-DE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Bibliothek </a:t>
            </a:r>
            <a:r>
              <a:rPr lang="de-DE" sz="20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AutomateDV</a:t>
            </a:r>
            <a:r>
              <a:rPr lang="de-DE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um die Tabellen des </a:t>
            </a:r>
            <a:r>
              <a:rPr lang="de-DE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Staging</a:t>
            </a:r>
            <a:r>
              <a:rPr lang="de-DE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Areas zu erstellen. </a:t>
            </a:r>
            <a:endParaRPr lang="en-GB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de-DE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Überprüfen Sie ihre verfassten </a:t>
            </a:r>
            <a:r>
              <a:rPr lang="de-DE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dbt</a:t>
            </a:r>
            <a:r>
              <a:rPr lang="de-DE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Modelle auf Richtigkeit. Zur Überprüfung ihrer Modelle hat ihr Vorgesetzter Ihnen einige Testmodelle bereitgestellt, die Sie in </a:t>
            </a:r>
            <a:r>
              <a:rPr lang="de-DE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dbt</a:t>
            </a:r>
            <a:r>
              <a:rPr lang="de-DE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ausführen können. </a:t>
            </a:r>
            <a:endParaRPr lang="de-DE" sz="20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de-DE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Implementieren Sie sowohl die erstellten Modelle als auch die bereitgestellten Tests in einem </a:t>
            </a:r>
            <a:r>
              <a:rPr lang="de-DE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GitHub Action Workflow</a:t>
            </a:r>
            <a:r>
              <a:rPr lang="de-DE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en-GB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68564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90B95BF5-AB2E-2D27-DCEF-5FC73233D814}"/>
              </a:ext>
            </a:extLst>
          </p:cNvPr>
          <p:cNvSpPr/>
          <p:nvPr/>
        </p:nvSpPr>
        <p:spPr>
          <a:xfrm>
            <a:off x="86264" y="103518"/>
            <a:ext cx="12025223" cy="14578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C99443F-3CFB-7566-2A2F-359F62472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155" y="169668"/>
            <a:ext cx="11463068" cy="1325563"/>
          </a:xfrm>
        </p:spPr>
        <p:txBody>
          <a:bodyPr/>
          <a:lstStyle/>
          <a:p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4.3 Implementierung eines GitHub Action Workflows </a:t>
            </a: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1E25FA86-E5C0-51AE-D879-E2E21CB137FE}"/>
              </a:ext>
            </a:extLst>
          </p:cNvPr>
          <p:cNvSpPr/>
          <p:nvPr/>
        </p:nvSpPr>
        <p:spPr>
          <a:xfrm>
            <a:off x="86264" y="6288657"/>
            <a:ext cx="12025223" cy="56934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EDA37049-944A-30BA-9855-458671F31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17/08/2023</a:t>
            </a:r>
            <a:endParaRPr kumimoji="0" lang="en-GB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0E7437E3-11B4-425C-4B10-BA6BD68F8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Übungsaufgabe 3 - Einrichtung der Staging Area Schicht</a:t>
            </a:r>
            <a:endParaRPr kumimoji="0" lang="en-GB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2E871652-981A-B6FA-8228-4B70F7557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08A7D4-02FB-429D-A4BE-6AD8757BEEB9}" type="slidenum">
              <a:rPr kumimoji="0" lang="en-GB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GB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1D7C788-C4B3-D524-283E-521D0AD4284C}"/>
              </a:ext>
            </a:extLst>
          </p:cNvPr>
          <p:cNvSpPr txBox="1"/>
          <p:nvPr/>
        </p:nvSpPr>
        <p:spPr>
          <a:xfrm>
            <a:off x="359781" y="1770067"/>
            <a:ext cx="492369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11"/>
            </a:pPr>
            <a:r>
              <a:rPr lang="de-DE" dirty="0"/>
              <a:t>Wählen Sie ihr Repository (</a:t>
            </a:r>
            <a:r>
              <a:rPr lang="de-DE" b="1" dirty="0"/>
              <a:t>DWHXX</a:t>
            </a:r>
            <a:r>
              <a:rPr lang="de-DE" dirty="0"/>
              <a:t>) unter </a:t>
            </a:r>
            <a:r>
              <a:rPr lang="de-DE" b="1" dirty="0" err="1"/>
              <a:t>Your</a:t>
            </a:r>
            <a:r>
              <a:rPr lang="de-DE" b="1" dirty="0"/>
              <a:t> </a:t>
            </a:r>
            <a:r>
              <a:rPr lang="de-DE" b="1" dirty="0" err="1"/>
              <a:t>repositorys</a:t>
            </a:r>
            <a:r>
              <a:rPr lang="de-DE" b="1" dirty="0"/>
              <a:t> </a:t>
            </a:r>
            <a:r>
              <a:rPr lang="de-DE" dirty="0"/>
              <a:t>aus und drücken Sie unter der Leiste auf </a:t>
            </a:r>
            <a:r>
              <a:rPr lang="de-DE" b="1" dirty="0"/>
              <a:t>Settings</a:t>
            </a:r>
            <a:r>
              <a:rPr lang="de-DE" dirty="0"/>
              <a:t>. </a:t>
            </a:r>
          </a:p>
          <a:p>
            <a:pPr marL="342900" indent="-342900">
              <a:buFont typeface="+mj-lt"/>
              <a:buAutoNum type="arabicPeriod" startAt="11"/>
            </a:pPr>
            <a:r>
              <a:rPr lang="de-DE" dirty="0"/>
              <a:t>Klicken Sie unter</a:t>
            </a:r>
            <a:r>
              <a:rPr lang="de-DE" b="1" dirty="0"/>
              <a:t> Security </a:t>
            </a:r>
            <a:r>
              <a:rPr lang="de-DE" dirty="0"/>
              <a:t>auf </a:t>
            </a:r>
            <a:r>
              <a:rPr lang="de-DE" b="1" dirty="0"/>
              <a:t>Secrets and variables </a:t>
            </a:r>
            <a:r>
              <a:rPr lang="de-DE" dirty="0"/>
              <a:t>und dort auf </a:t>
            </a:r>
            <a:r>
              <a:rPr lang="de-DE" b="1" dirty="0"/>
              <a:t>Actions</a:t>
            </a:r>
            <a:r>
              <a:rPr lang="de-DE" dirty="0"/>
              <a:t>. </a:t>
            </a:r>
          </a:p>
          <a:p>
            <a:pPr marL="342900" indent="-342900">
              <a:buFont typeface="+mj-lt"/>
              <a:buAutoNum type="arabicPeriod" startAt="11"/>
            </a:pPr>
            <a:endParaRPr lang="de-DE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8CEA2F8A-6426-4279-EB5D-E18EDB0385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8846" y="1770067"/>
            <a:ext cx="6382641" cy="1066949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83A84FBC-E695-7182-FF14-B723E336B3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5046" y="3026139"/>
            <a:ext cx="3543795" cy="2114845"/>
          </a:xfrm>
          <a:prstGeom prst="rect">
            <a:avLst/>
          </a:prstGeom>
        </p:spPr>
      </p:pic>
      <p:sp>
        <p:nvSpPr>
          <p:cNvPr id="13" name="Rechteck 12">
            <a:extLst>
              <a:ext uri="{FF2B5EF4-FFF2-40B4-BE49-F238E27FC236}">
                <a16:creationId xmlns:a16="http://schemas.microsoft.com/office/drawing/2014/main" id="{3F3FE388-D9F0-B0AE-80A1-FF0CB8E9442B}"/>
              </a:ext>
            </a:extLst>
          </p:cNvPr>
          <p:cNvSpPr/>
          <p:nvPr/>
        </p:nvSpPr>
        <p:spPr>
          <a:xfrm>
            <a:off x="10570464" y="2224041"/>
            <a:ext cx="914400" cy="3271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002E033C-486A-9544-61E4-FAC83C22DEEF}"/>
              </a:ext>
            </a:extLst>
          </p:cNvPr>
          <p:cNvSpPr/>
          <p:nvPr/>
        </p:nvSpPr>
        <p:spPr>
          <a:xfrm>
            <a:off x="7897368" y="4678264"/>
            <a:ext cx="1852246" cy="2282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647DB179-C384-87FB-0727-16B496C9B53C}"/>
              </a:ext>
            </a:extLst>
          </p:cNvPr>
          <p:cNvSpPr/>
          <p:nvPr/>
        </p:nvSpPr>
        <p:spPr>
          <a:xfrm>
            <a:off x="7897368" y="3410262"/>
            <a:ext cx="1852246" cy="2282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C9F5A19A-ED9D-C1AE-E805-0995BD7B9826}"/>
              </a:ext>
            </a:extLst>
          </p:cNvPr>
          <p:cNvSpPr/>
          <p:nvPr/>
        </p:nvSpPr>
        <p:spPr>
          <a:xfrm>
            <a:off x="11589629" y="1892314"/>
            <a:ext cx="485180" cy="35398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11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84D4A451-5691-C71E-9959-15568B973CA2}"/>
              </a:ext>
            </a:extLst>
          </p:cNvPr>
          <p:cNvSpPr/>
          <p:nvPr/>
        </p:nvSpPr>
        <p:spPr>
          <a:xfrm>
            <a:off x="10868620" y="3807695"/>
            <a:ext cx="485180" cy="35398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12</a:t>
            </a:r>
            <a:endParaRPr lang="en-GB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91820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90B95BF5-AB2E-2D27-DCEF-5FC73233D814}"/>
              </a:ext>
            </a:extLst>
          </p:cNvPr>
          <p:cNvSpPr/>
          <p:nvPr/>
        </p:nvSpPr>
        <p:spPr>
          <a:xfrm>
            <a:off x="86264" y="103518"/>
            <a:ext cx="12025223" cy="14578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C99443F-3CFB-7566-2A2F-359F62472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155" y="169668"/>
            <a:ext cx="11463068" cy="1325563"/>
          </a:xfrm>
        </p:spPr>
        <p:txBody>
          <a:bodyPr/>
          <a:lstStyle/>
          <a:p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4.3 Implementierung eines GitHub Action Workflows </a:t>
            </a: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1E25FA86-E5C0-51AE-D879-E2E21CB137FE}"/>
              </a:ext>
            </a:extLst>
          </p:cNvPr>
          <p:cNvSpPr/>
          <p:nvPr/>
        </p:nvSpPr>
        <p:spPr>
          <a:xfrm>
            <a:off x="86264" y="6288657"/>
            <a:ext cx="12025223" cy="56934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EDA37049-944A-30BA-9855-458671F31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17/08/2023</a:t>
            </a:r>
            <a:endParaRPr kumimoji="0" lang="en-GB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0E7437E3-11B4-425C-4B10-BA6BD68F8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Übungsaufgabe 3 - Einrichtung der Staging Area Schicht</a:t>
            </a:r>
            <a:endParaRPr kumimoji="0" lang="en-GB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2E871652-981A-B6FA-8228-4B70F7557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08A7D4-02FB-429D-A4BE-6AD8757BEEB9}" type="slidenum">
              <a:rPr kumimoji="0" lang="en-GB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GB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7903CC71-BB90-6BAC-41AD-705391218DB5}"/>
              </a:ext>
            </a:extLst>
          </p:cNvPr>
          <p:cNvSpPr txBox="1"/>
          <p:nvPr/>
        </p:nvSpPr>
        <p:spPr>
          <a:xfrm>
            <a:off x="359781" y="1770067"/>
            <a:ext cx="492369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13"/>
            </a:pPr>
            <a:r>
              <a:rPr lang="de-DE" dirty="0"/>
              <a:t>Wählen Sie Secrets aus und drücken Sie auf </a:t>
            </a:r>
            <a:r>
              <a:rPr lang="de-DE" b="1" dirty="0"/>
              <a:t>New Repository </a:t>
            </a:r>
            <a:r>
              <a:rPr lang="de-DE" b="1" dirty="0" err="1"/>
              <a:t>secret</a:t>
            </a:r>
            <a:r>
              <a:rPr lang="de-DE" dirty="0"/>
              <a:t>. </a:t>
            </a:r>
          </a:p>
          <a:p>
            <a:pPr marL="342900" indent="-342900">
              <a:buFont typeface="+mj-lt"/>
              <a:buAutoNum type="arabicPeriod" startAt="13"/>
            </a:pPr>
            <a:r>
              <a:rPr lang="de-DE" dirty="0"/>
              <a:t>Fügen Sie für jeden Eintrag in der beigefügten Tabelle ein neues Secret. Achten Sie darauf, sich nicht zu vertippen. </a:t>
            </a:r>
          </a:p>
          <a:p>
            <a:pPr marL="342900" indent="-342900">
              <a:buFont typeface="+mj-lt"/>
              <a:buAutoNum type="arabicPeriod" startAt="13"/>
            </a:pPr>
            <a:endParaRPr lang="de-DE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C1A8F93C-39AD-8DF4-A19D-B65740FED6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8968" y="1770067"/>
            <a:ext cx="6566255" cy="914528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077A7BB6-7B53-EF2B-2682-4A5380BA5C76}"/>
              </a:ext>
            </a:extLst>
          </p:cNvPr>
          <p:cNvSpPr/>
          <p:nvPr/>
        </p:nvSpPr>
        <p:spPr>
          <a:xfrm>
            <a:off x="5541264" y="2017358"/>
            <a:ext cx="554736" cy="2282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EC5F68C1-2EE1-2A94-AC15-A992DE0AC10D}"/>
              </a:ext>
            </a:extLst>
          </p:cNvPr>
          <p:cNvSpPr/>
          <p:nvPr/>
        </p:nvSpPr>
        <p:spPr>
          <a:xfrm>
            <a:off x="10369296" y="1903227"/>
            <a:ext cx="1545336" cy="3423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15" name="Tabelle 15">
            <a:extLst>
              <a:ext uri="{FF2B5EF4-FFF2-40B4-BE49-F238E27FC236}">
                <a16:creationId xmlns:a16="http://schemas.microsoft.com/office/drawing/2014/main" id="{BDB490EF-4A89-7A16-B9B2-A6E975E893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893737"/>
              </p:ext>
            </p:extLst>
          </p:nvPr>
        </p:nvGraphicFramePr>
        <p:xfrm>
          <a:off x="760984" y="3343994"/>
          <a:ext cx="81280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2235909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951812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Name des Secrets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Inhalt des Secrets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2051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DBT_MSSQLSERVER_DRIVER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'ODBC Driver 17 for SQL Server'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7801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DBT_MSSQLSERVER_SERVER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marc-dwh-sqlserver.database.windows.net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3085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DBT_MSSQLSERVER_DATABASE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DWHXX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1816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DBT_MSSQLSERVER_SCHEMA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dbo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106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DBT_MSSQLSERVER_USER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Tippen sie ihren Benutzernamen ein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6206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DBT_MSSQLSERVER_PASSWORD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Tippen Sie ihr Passwort ein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5052656"/>
                  </a:ext>
                </a:extLst>
              </a:tr>
            </a:tbl>
          </a:graphicData>
        </a:graphic>
      </p:graphicFrame>
      <p:sp>
        <p:nvSpPr>
          <p:cNvPr id="16" name="Rechteck 15">
            <a:extLst>
              <a:ext uri="{FF2B5EF4-FFF2-40B4-BE49-F238E27FC236}">
                <a16:creationId xmlns:a16="http://schemas.microsoft.com/office/drawing/2014/main" id="{913CD3AE-88C0-D5D9-63C0-01940CE5CFC8}"/>
              </a:ext>
            </a:extLst>
          </p:cNvPr>
          <p:cNvSpPr/>
          <p:nvPr/>
        </p:nvSpPr>
        <p:spPr>
          <a:xfrm>
            <a:off x="8646394" y="1866793"/>
            <a:ext cx="485180" cy="35398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13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1371C8C1-85AF-FC2A-8744-36D3864847F5}"/>
              </a:ext>
            </a:extLst>
          </p:cNvPr>
          <p:cNvSpPr/>
          <p:nvPr/>
        </p:nvSpPr>
        <p:spPr>
          <a:xfrm>
            <a:off x="9047597" y="4599560"/>
            <a:ext cx="485180" cy="35398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14</a:t>
            </a:r>
            <a:endParaRPr lang="en-GB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63559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90B95BF5-AB2E-2D27-DCEF-5FC73233D814}"/>
              </a:ext>
            </a:extLst>
          </p:cNvPr>
          <p:cNvSpPr/>
          <p:nvPr/>
        </p:nvSpPr>
        <p:spPr>
          <a:xfrm>
            <a:off x="86264" y="103518"/>
            <a:ext cx="12025223" cy="14578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C99443F-3CFB-7566-2A2F-359F62472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155" y="169668"/>
            <a:ext cx="11463068" cy="1325563"/>
          </a:xfrm>
        </p:spPr>
        <p:txBody>
          <a:bodyPr/>
          <a:lstStyle/>
          <a:p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4.3 Implementierung eines GitHub Action Workflows </a:t>
            </a: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1E25FA86-E5C0-51AE-D879-E2E21CB137FE}"/>
              </a:ext>
            </a:extLst>
          </p:cNvPr>
          <p:cNvSpPr/>
          <p:nvPr/>
        </p:nvSpPr>
        <p:spPr>
          <a:xfrm>
            <a:off x="86264" y="6288657"/>
            <a:ext cx="12025223" cy="56934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EDA37049-944A-30BA-9855-458671F31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17/08/2023</a:t>
            </a:r>
            <a:endParaRPr kumimoji="0" lang="en-GB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0E7437E3-11B4-425C-4B10-BA6BD68F8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Übungsaufgabe 3 - Einrichtung der Staging Area Schicht</a:t>
            </a:r>
            <a:endParaRPr kumimoji="0" lang="en-GB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2E871652-981A-B6FA-8228-4B70F7557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08A7D4-02FB-429D-A4BE-6AD8757BEEB9}" type="slidenum">
              <a:rPr kumimoji="0" lang="en-GB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GB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3889AD46-AC0A-4FD7-7D8C-C72B0362DE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1663" y="2341716"/>
            <a:ext cx="7430537" cy="3637455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E55AD68A-A2C5-5279-D3EE-DD58D984D6C1}"/>
              </a:ext>
            </a:extLst>
          </p:cNvPr>
          <p:cNvSpPr txBox="1"/>
          <p:nvPr/>
        </p:nvSpPr>
        <p:spPr>
          <a:xfrm>
            <a:off x="1042416" y="2048256"/>
            <a:ext cx="2395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Ergebnis: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5983122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90B95BF5-AB2E-2D27-DCEF-5FC73233D814}"/>
              </a:ext>
            </a:extLst>
          </p:cNvPr>
          <p:cNvSpPr/>
          <p:nvPr/>
        </p:nvSpPr>
        <p:spPr>
          <a:xfrm>
            <a:off x="86264" y="103518"/>
            <a:ext cx="12025223" cy="14578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C99443F-3CFB-7566-2A2F-359F62472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155" y="169668"/>
            <a:ext cx="11463068" cy="1325563"/>
          </a:xfrm>
        </p:spPr>
        <p:txBody>
          <a:bodyPr/>
          <a:lstStyle/>
          <a:p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4.3 Implementierung eines GitHub Action Workflows </a:t>
            </a: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1E25FA86-E5C0-51AE-D879-E2E21CB137FE}"/>
              </a:ext>
            </a:extLst>
          </p:cNvPr>
          <p:cNvSpPr/>
          <p:nvPr/>
        </p:nvSpPr>
        <p:spPr>
          <a:xfrm>
            <a:off x="86264" y="6288657"/>
            <a:ext cx="12025223" cy="56934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EDA37049-944A-30BA-9855-458671F31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17/08/2023</a:t>
            </a:r>
            <a:endParaRPr kumimoji="0" lang="en-GB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0E7437E3-11B4-425C-4B10-BA6BD68F8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Übungsaufgabe 3 - Einrichtung der Staging Area Schicht</a:t>
            </a:r>
            <a:endParaRPr kumimoji="0" lang="en-GB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2E871652-981A-B6FA-8228-4B70F7557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08A7D4-02FB-429D-A4BE-6AD8757BEEB9}" type="slidenum">
              <a:rPr kumimoji="0" lang="en-GB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GB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33DE575-7D6F-BB4D-9CA8-DC4B9662E15B}"/>
              </a:ext>
            </a:extLst>
          </p:cNvPr>
          <p:cNvSpPr txBox="1"/>
          <p:nvPr/>
        </p:nvSpPr>
        <p:spPr>
          <a:xfrm>
            <a:off x="630936" y="1947672"/>
            <a:ext cx="41056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15"/>
            </a:pPr>
            <a:r>
              <a:rPr lang="de-DE" dirty="0"/>
              <a:t>Stellen Sie eine Verbindung zu ihrer Datenbank in SSMS her. </a:t>
            </a:r>
          </a:p>
          <a:p>
            <a:pPr marL="342900" indent="-342900">
              <a:buFont typeface="+mj-lt"/>
              <a:buAutoNum type="arabicPeriod" startAt="15"/>
            </a:pPr>
            <a:r>
              <a:rPr lang="de-DE" dirty="0"/>
              <a:t>Löschen Sie die Views </a:t>
            </a:r>
            <a:r>
              <a:rPr lang="de-DE" dirty="0" err="1"/>
              <a:t>stg_Track</a:t>
            </a:r>
            <a:r>
              <a:rPr lang="de-DE" dirty="0"/>
              <a:t>, </a:t>
            </a:r>
            <a:r>
              <a:rPr lang="de-DE" dirty="0" err="1"/>
              <a:t>stg_Invoice</a:t>
            </a:r>
            <a:r>
              <a:rPr lang="de-DE" dirty="0"/>
              <a:t> und </a:t>
            </a:r>
            <a:r>
              <a:rPr lang="de-DE" dirty="0" err="1"/>
              <a:t>stg_InvoiceLine</a:t>
            </a:r>
            <a:r>
              <a:rPr lang="de-DE" dirty="0"/>
              <a:t>. Machen Sie dafür einen Rechtsklick auf den </a:t>
            </a:r>
            <a:r>
              <a:rPr lang="de-DE" dirty="0" err="1"/>
              <a:t>jeweilgen</a:t>
            </a:r>
            <a:r>
              <a:rPr lang="de-DE" dirty="0"/>
              <a:t> View und drücken Sie dann auf löschen. </a:t>
            </a:r>
            <a:endParaRPr lang="en-GB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9711F359-1FBD-2BE8-3752-66B96EB77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3318" y="3930047"/>
            <a:ext cx="3181794" cy="2172003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FD4326E8-A970-B72B-3F55-C9A91A7310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764" y="4859606"/>
            <a:ext cx="2372056" cy="704948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9AB230C5-4758-0AEC-96D3-5FC936E108BB}"/>
              </a:ext>
            </a:extLst>
          </p:cNvPr>
          <p:cNvSpPr txBox="1"/>
          <p:nvPr/>
        </p:nvSpPr>
        <p:spPr>
          <a:xfrm>
            <a:off x="562155" y="4366250"/>
            <a:ext cx="1356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Ergebnis:</a:t>
            </a:r>
            <a:endParaRPr lang="en-GB" b="1" dirty="0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1CA3A79A-C93C-444D-B289-FFAD06B774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8794" y="1700549"/>
            <a:ext cx="4105656" cy="2031325"/>
          </a:xfrm>
          <a:prstGeom prst="rect">
            <a:avLst/>
          </a:prstGeom>
        </p:spPr>
      </p:pic>
      <p:sp>
        <p:nvSpPr>
          <p:cNvPr id="16" name="Rechteck 15">
            <a:extLst>
              <a:ext uri="{FF2B5EF4-FFF2-40B4-BE49-F238E27FC236}">
                <a16:creationId xmlns:a16="http://schemas.microsoft.com/office/drawing/2014/main" id="{238026B0-10AF-B7F5-4017-1B1F2E17C59E}"/>
              </a:ext>
            </a:extLst>
          </p:cNvPr>
          <p:cNvSpPr/>
          <p:nvPr/>
        </p:nvSpPr>
        <p:spPr>
          <a:xfrm>
            <a:off x="7346813" y="1747989"/>
            <a:ext cx="485180" cy="35398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15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B4F7366F-67DB-BE91-E082-DC19586DC714}"/>
              </a:ext>
            </a:extLst>
          </p:cNvPr>
          <p:cNvSpPr/>
          <p:nvPr/>
        </p:nvSpPr>
        <p:spPr>
          <a:xfrm>
            <a:off x="10635112" y="4479283"/>
            <a:ext cx="485180" cy="35398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16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AF76F641-7C0C-92F3-832C-D410A91D8E3E}"/>
              </a:ext>
            </a:extLst>
          </p:cNvPr>
          <p:cNvSpPr/>
          <p:nvPr/>
        </p:nvSpPr>
        <p:spPr>
          <a:xfrm>
            <a:off x="8153400" y="5808916"/>
            <a:ext cx="1545336" cy="3423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49995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90B95BF5-AB2E-2D27-DCEF-5FC73233D814}"/>
              </a:ext>
            </a:extLst>
          </p:cNvPr>
          <p:cNvSpPr/>
          <p:nvPr/>
        </p:nvSpPr>
        <p:spPr>
          <a:xfrm>
            <a:off x="86264" y="103518"/>
            <a:ext cx="12025223" cy="14578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C99443F-3CFB-7566-2A2F-359F62472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155" y="169668"/>
            <a:ext cx="11463068" cy="1325563"/>
          </a:xfrm>
        </p:spPr>
        <p:txBody>
          <a:bodyPr/>
          <a:lstStyle/>
          <a:p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4.3 Implementierung eines GitHub Action Workflows </a:t>
            </a: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1E25FA86-E5C0-51AE-D879-E2E21CB137FE}"/>
              </a:ext>
            </a:extLst>
          </p:cNvPr>
          <p:cNvSpPr/>
          <p:nvPr/>
        </p:nvSpPr>
        <p:spPr>
          <a:xfrm>
            <a:off x="86264" y="6288657"/>
            <a:ext cx="12025223" cy="56934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EDA37049-944A-30BA-9855-458671F31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17/08/2023</a:t>
            </a:r>
            <a:endParaRPr kumimoji="0" lang="en-GB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0E7437E3-11B4-425C-4B10-BA6BD68F8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Übungsaufgabe 3 - Einrichtung der Staging Area Schicht</a:t>
            </a:r>
            <a:endParaRPr kumimoji="0" lang="en-GB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2E871652-981A-B6FA-8228-4B70F7557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08A7D4-02FB-429D-A4BE-6AD8757BEEB9}" type="slidenum">
              <a:rPr kumimoji="0" lang="en-GB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GB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D7BA8330-D9BB-2718-BF63-B79C89CDF4D1}"/>
              </a:ext>
            </a:extLst>
          </p:cNvPr>
          <p:cNvSpPr txBox="1"/>
          <p:nvPr/>
        </p:nvSpPr>
        <p:spPr>
          <a:xfrm>
            <a:off x="378069" y="1925515"/>
            <a:ext cx="532778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17"/>
            </a:pPr>
            <a:r>
              <a:rPr lang="de-DE" dirty="0"/>
              <a:t>Pullen Sie mit </a:t>
            </a:r>
            <a:r>
              <a:rPr lang="de-DE" b="1" dirty="0" err="1"/>
              <a:t>Git</a:t>
            </a:r>
            <a:r>
              <a:rPr lang="de-DE" b="1" dirty="0"/>
              <a:t> Pull </a:t>
            </a:r>
            <a:r>
              <a:rPr lang="de-DE" dirty="0"/>
              <a:t>anschließend die neu erstellte Datei </a:t>
            </a:r>
            <a:r>
              <a:rPr lang="de-DE" b="1" dirty="0" err="1"/>
              <a:t>dbt_test.yml</a:t>
            </a:r>
            <a:r>
              <a:rPr lang="de-DE" b="1" dirty="0"/>
              <a:t> </a:t>
            </a:r>
            <a:r>
              <a:rPr lang="de-DE" dirty="0"/>
              <a:t>aus ihrem remote Repository in ihr lokales Repository. Stellen Sie sicher, dass Sie sich in ihrem </a:t>
            </a:r>
            <a:r>
              <a:rPr lang="de-DE" dirty="0" err="1"/>
              <a:t>dbt</a:t>
            </a:r>
            <a:r>
              <a:rPr lang="de-DE" dirty="0"/>
              <a:t> Projekt befinden.</a:t>
            </a:r>
          </a:p>
          <a:p>
            <a:pPr marL="342900" indent="-342900">
              <a:buFont typeface="+mj-lt"/>
              <a:buAutoNum type="arabicPeriod" startAt="17"/>
            </a:pPr>
            <a:r>
              <a:rPr lang="de-DE" dirty="0"/>
              <a:t>Öffnen Sie die Datei </a:t>
            </a:r>
            <a:r>
              <a:rPr lang="de-DE" b="1" dirty="0" err="1"/>
              <a:t>profiles.yml</a:t>
            </a:r>
            <a:r>
              <a:rPr lang="de-DE" b="1" dirty="0"/>
              <a:t> </a:t>
            </a:r>
            <a:r>
              <a:rPr lang="de-DE" dirty="0"/>
              <a:t>und kopieren Sie den Code auf dieser Folie in die </a:t>
            </a:r>
            <a:r>
              <a:rPr lang="de-DE" b="1" dirty="0" err="1"/>
              <a:t>profiles.yml</a:t>
            </a:r>
            <a:r>
              <a:rPr lang="de-DE" b="1" dirty="0"/>
              <a:t> </a:t>
            </a:r>
            <a:r>
              <a:rPr lang="de-DE" dirty="0"/>
              <a:t>Datei.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7F41813D-261D-59DF-BDBC-9F160B0472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0490" y="1925515"/>
            <a:ext cx="3210373" cy="990738"/>
          </a:xfrm>
          <a:prstGeom prst="rect">
            <a:avLst/>
          </a:prstGeom>
        </p:spPr>
      </p:pic>
      <p:sp>
        <p:nvSpPr>
          <p:cNvPr id="17" name="Rechteck 16">
            <a:extLst>
              <a:ext uri="{FF2B5EF4-FFF2-40B4-BE49-F238E27FC236}">
                <a16:creationId xmlns:a16="http://schemas.microsoft.com/office/drawing/2014/main" id="{4F5F1C31-1E4E-A72A-FD6B-F92C3EDE6E3A}"/>
              </a:ext>
            </a:extLst>
          </p:cNvPr>
          <p:cNvSpPr/>
          <p:nvPr/>
        </p:nvSpPr>
        <p:spPr>
          <a:xfrm>
            <a:off x="11319046" y="2207146"/>
            <a:ext cx="485180" cy="35398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17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BD1637FD-2E0E-781D-95B1-B3FB3532D93A}"/>
              </a:ext>
            </a:extLst>
          </p:cNvPr>
          <p:cNvSpPr/>
          <p:nvPr/>
        </p:nvSpPr>
        <p:spPr>
          <a:xfrm>
            <a:off x="6465671" y="3206898"/>
            <a:ext cx="5559552" cy="238027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100" dirty="0"/>
              <a:t>DWHXX:</a:t>
            </a:r>
          </a:p>
          <a:p>
            <a:r>
              <a:rPr lang="en-GB" sz="1100" dirty="0"/>
              <a:t>  target: </a:t>
            </a:r>
            <a:r>
              <a:rPr lang="en-GB" sz="1100" dirty="0" err="1"/>
              <a:t>dev_hsh</a:t>
            </a:r>
            <a:endParaRPr lang="en-GB" sz="1100" dirty="0"/>
          </a:p>
          <a:p>
            <a:r>
              <a:rPr lang="en-GB" sz="1100" dirty="0"/>
              <a:t>  outputs:</a:t>
            </a:r>
          </a:p>
          <a:p>
            <a:r>
              <a:rPr lang="en-GB" sz="1100" dirty="0"/>
              <a:t>    </a:t>
            </a:r>
            <a:r>
              <a:rPr lang="en-GB" sz="1100" dirty="0" err="1"/>
              <a:t>dev_hsh</a:t>
            </a:r>
            <a:r>
              <a:rPr lang="en-GB" sz="1100" dirty="0"/>
              <a:t>:</a:t>
            </a:r>
          </a:p>
          <a:p>
            <a:r>
              <a:rPr lang="en-GB" sz="1100" dirty="0"/>
              <a:t>      type: </a:t>
            </a:r>
            <a:r>
              <a:rPr lang="en-GB" sz="1100" dirty="0" err="1"/>
              <a:t>sqlserver</a:t>
            </a:r>
            <a:endParaRPr lang="en-GB" sz="1100" dirty="0"/>
          </a:p>
          <a:p>
            <a:r>
              <a:rPr lang="en-GB" sz="1100" dirty="0"/>
              <a:t>      driver: "{{ </a:t>
            </a:r>
            <a:r>
              <a:rPr lang="en-GB" sz="1100" dirty="0" err="1"/>
              <a:t>env_var</a:t>
            </a:r>
            <a:r>
              <a:rPr lang="en-GB" sz="1100" dirty="0"/>
              <a:t>('DBT_MSSQLSERVER_DRIVER') }}" # (The ODBC Driver installed on your system)</a:t>
            </a:r>
          </a:p>
          <a:p>
            <a:r>
              <a:rPr lang="en-GB" sz="1100" dirty="0"/>
              <a:t>      server: "{{ </a:t>
            </a:r>
            <a:r>
              <a:rPr lang="en-GB" sz="1100" dirty="0" err="1"/>
              <a:t>env_var</a:t>
            </a:r>
            <a:r>
              <a:rPr lang="en-GB" sz="1100" dirty="0"/>
              <a:t>('DBT_MSSQLSERVER_SERVER') }}"</a:t>
            </a:r>
          </a:p>
          <a:p>
            <a:r>
              <a:rPr lang="en-GB" sz="1100" dirty="0"/>
              <a:t>      port: 1433</a:t>
            </a:r>
          </a:p>
          <a:p>
            <a:r>
              <a:rPr lang="en-GB" sz="1100" dirty="0"/>
              <a:t>      database: "{{ </a:t>
            </a:r>
            <a:r>
              <a:rPr lang="en-GB" sz="1100" dirty="0" err="1"/>
              <a:t>env_var</a:t>
            </a:r>
            <a:r>
              <a:rPr lang="en-GB" sz="1100" dirty="0"/>
              <a:t>('DBT_MSSQLSERVER_DATABASE') }}"</a:t>
            </a:r>
          </a:p>
          <a:p>
            <a:r>
              <a:rPr lang="en-GB" sz="1100" dirty="0"/>
              <a:t>      schema: "{{ </a:t>
            </a:r>
            <a:r>
              <a:rPr lang="en-GB" sz="1100" dirty="0" err="1"/>
              <a:t>env_var</a:t>
            </a:r>
            <a:r>
              <a:rPr lang="en-GB" sz="1100" dirty="0"/>
              <a:t>('DBT_MSSQLSERVER_SCHEMA') }}"</a:t>
            </a:r>
          </a:p>
          <a:p>
            <a:r>
              <a:rPr lang="en-GB" sz="1100" dirty="0"/>
              <a:t>      user: "{{ </a:t>
            </a:r>
            <a:r>
              <a:rPr lang="en-GB" sz="1100" dirty="0" err="1"/>
              <a:t>env_var</a:t>
            </a:r>
            <a:r>
              <a:rPr lang="en-GB" sz="1100" dirty="0"/>
              <a:t>('DBT_MSSQLSERVER_USER') }}"</a:t>
            </a:r>
          </a:p>
          <a:p>
            <a:r>
              <a:rPr lang="en-GB" sz="1100" dirty="0"/>
              <a:t>      password: "{{ </a:t>
            </a:r>
            <a:r>
              <a:rPr lang="en-GB" sz="1100" dirty="0" err="1"/>
              <a:t>env_var</a:t>
            </a:r>
            <a:r>
              <a:rPr lang="en-GB" sz="1100" dirty="0"/>
              <a:t>('DBT_MSSQLSERVER_PASSWORD') }}"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C4C17E6F-E8AD-8034-03DD-F933F84A274F}"/>
              </a:ext>
            </a:extLst>
          </p:cNvPr>
          <p:cNvSpPr/>
          <p:nvPr/>
        </p:nvSpPr>
        <p:spPr>
          <a:xfrm>
            <a:off x="11390376" y="3330962"/>
            <a:ext cx="485180" cy="35398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18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44810519-3AC3-FBD8-EC22-1E8D7B10CA87}"/>
              </a:ext>
            </a:extLst>
          </p:cNvPr>
          <p:cNvSpPr/>
          <p:nvPr/>
        </p:nvSpPr>
        <p:spPr>
          <a:xfrm>
            <a:off x="8060489" y="2196719"/>
            <a:ext cx="763471" cy="1532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84139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90B95BF5-AB2E-2D27-DCEF-5FC73233D814}"/>
              </a:ext>
            </a:extLst>
          </p:cNvPr>
          <p:cNvSpPr/>
          <p:nvPr/>
        </p:nvSpPr>
        <p:spPr>
          <a:xfrm>
            <a:off x="86264" y="103518"/>
            <a:ext cx="12025223" cy="14578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C99443F-3CFB-7566-2A2F-359F62472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155" y="169668"/>
            <a:ext cx="11463068" cy="1325563"/>
          </a:xfrm>
        </p:spPr>
        <p:txBody>
          <a:bodyPr/>
          <a:lstStyle/>
          <a:p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4.3 Implementierung eines GitHub Action Workflows </a:t>
            </a: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1E25FA86-E5C0-51AE-D879-E2E21CB137FE}"/>
              </a:ext>
            </a:extLst>
          </p:cNvPr>
          <p:cNvSpPr/>
          <p:nvPr/>
        </p:nvSpPr>
        <p:spPr>
          <a:xfrm>
            <a:off x="86264" y="6288657"/>
            <a:ext cx="12025223" cy="56934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EDA37049-944A-30BA-9855-458671F31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17/08/2023</a:t>
            </a:r>
            <a:endParaRPr kumimoji="0" lang="en-GB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0E7437E3-11B4-425C-4B10-BA6BD68F8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Übungsaufgabe 3 - Einrichtung der Staging Area Schicht</a:t>
            </a:r>
            <a:endParaRPr kumimoji="0" lang="en-GB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2E871652-981A-B6FA-8228-4B70F7557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08A7D4-02FB-429D-A4BE-6AD8757BEEB9}" type="slidenum">
              <a:rPr kumimoji="0" lang="en-GB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GB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0BF16853-4AD7-2B5F-7A35-735C2DB908F9}"/>
              </a:ext>
            </a:extLst>
          </p:cNvPr>
          <p:cNvSpPr txBox="1"/>
          <p:nvPr/>
        </p:nvSpPr>
        <p:spPr>
          <a:xfrm>
            <a:off x="260173" y="2057507"/>
            <a:ext cx="609447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18"/>
            </a:pPr>
            <a:r>
              <a:rPr lang="de-DE" dirty="0" err="1"/>
              <a:t>Commiten</a:t>
            </a:r>
            <a:r>
              <a:rPr lang="de-DE" dirty="0"/>
              <a:t> Sie die Datei mit der Nachricht „</a:t>
            </a:r>
            <a:r>
              <a:rPr lang="de-DE" b="1" dirty="0"/>
              <a:t>Trigger GitHub Actions </a:t>
            </a:r>
            <a:r>
              <a:rPr lang="de-DE" b="1" dirty="0" err="1"/>
              <a:t>workflow</a:t>
            </a:r>
            <a:r>
              <a:rPr lang="de-DE" dirty="0"/>
              <a:t>“ und </a:t>
            </a:r>
            <a:r>
              <a:rPr lang="de-DE" b="1" dirty="0"/>
              <a:t>pushen</a:t>
            </a:r>
            <a:r>
              <a:rPr lang="de-DE" dirty="0"/>
              <a:t> Sie die Datei anschließend in das remote Repository.  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E90616E8-C8C2-35FC-EFB1-6EED2D174B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8099" y="1972983"/>
            <a:ext cx="2916102" cy="2830068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C3FD85B6-6953-36C1-E0BE-E62243239CFE}"/>
              </a:ext>
            </a:extLst>
          </p:cNvPr>
          <p:cNvSpPr/>
          <p:nvPr/>
        </p:nvSpPr>
        <p:spPr>
          <a:xfrm>
            <a:off x="8244840" y="2132989"/>
            <a:ext cx="1545336" cy="1621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0DDA71B2-C8A5-3E57-7AE0-2F80D7A027FF}"/>
              </a:ext>
            </a:extLst>
          </p:cNvPr>
          <p:cNvSpPr/>
          <p:nvPr/>
        </p:nvSpPr>
        <p:spPr>
          <a:xfrm>
            <a:off x="7828098" y="3492404"/>
            <a:ext cx="2605205" cy="2883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7A7674BF-C56B-EE92-9A4F-AABAA3365577}"/>
              </a:ext>
            </a:extLst>
          </p:cNvPr>
          <p:cNvSpPr/>
          <p:nvPr/>
        </p:nvSpPr>
        <p:spPr>
          <a:xfrm>
            <a:off x="8644128" y="4628081"/>
            <a:ext cx="1545336" cy="1621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02929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90B95BF5-AB2E-2D27-DCEF-5FC73233D814}"/>
              </a:ext>
            </a:extLst>
          </p:cNvPr>
          <p:cNvSpPr/>
          <p:nvPr/>
        </p:nvSpPr>
        <p:spPr>
          <a:xfrm>
            <a:off x="86264" y="103518"/>
            <a:ext cx="12025223" cy="14578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C99443F-3CFB-7566-2A2F-359F62472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155" y="169668"/>
            <a:ext cx="11463068" cy="1325563"/>
          </a:xfrm>
        </p:spPr>
        <p:txBody>
          <a:bodyPr/>
          <a:lstStyle/>
          <a:p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4.3 Implementierung eines GitHub Action Workflows </a:t>
            </a: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1E25FA86-E5C0-51AE-D879-E2E21CB137FE}"/>
              </a:ext>
            </a:extLst>
          </p:cNvPr>
          <p:cNvSpPr/>
          <p:nvPr/>
        </p:nvSpPr>
        <p:spPr>
          <a:xfrm>
            <a:off x="86264" y="6288657"/>
            <a:ext cx="12025223" cy="56934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EDA37049-944A-30BA-9855-458671F31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17/08/2023</a:t>
            </a:r>
            <a:endParaRPr kumimoji="0" lang="en-GB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0E7437E3-11B4-425C-4B10-BA6BD68F8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Übungsaufgabe 3 - Einrichtung der Staging Area Schicht</a:t>
            </a:r>
            <a:endParaRPr kumimoji="0" lang="en-GB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2E871652-981A-B6FA-8228-4B70F7557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08A7D4-02FB-429D-A4BE-6AD8757BEEB9}" type="slidenum">
              <a:rPr kumimoji="0" lang="en-GB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GB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9C7E194A-E6EE-57CC-1A66-058EFB1618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2553" y="1863937"/>
            <a:ext cx="3429479" cy="4122164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4D210D2D-2E05-D2B8-EA79-911DA44A33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7727" y="2977904"/>
            <a:ext cx="5649113" cy="2676899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A336DCBB-D449-60A2-A223-2E55ED8E17EB}"/>
              </a:ext>
            </a:extLst>
          </p:cNvPr>
          <p:cNvSpPr txBox="1"/>
          <p:nvPr/>
        </p:nvSpPr>
        <p:spPr>
          <a:xfrm>
            <a:off x="251816" y="1752018"/>
            <a:ext cx="609447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19"/>
            </a:pPr>
            <a:r>
              <a:rPr lang="de-DE" dirty="0"/>
              <a:t>Klicken Sie unter ihrem Repository auf </a:t>
            </a:r>
            <a:r>
              <a:rPr lang="de-DE" b="1" dirty="0"/>
              <a:t>Actions</a:t>
            </a:r>
            <a:r>
              <a:rPr lang="de-DE" dirty="0"/>
              <a:t> und wählen Sie den </a:t>
            </a:r>
            <a:r>
              <a:rPr lang="de-DE" b="1" dirty="0" err="1"/>
              <a:t>workflow</a:t>
            </a:r>
            <a:r>
              <a:rPr lang="de-DE" b="1" dirty="0"/>
              <a:t> </a:t>
            </a:r>
            <a:r>
              <a:rPr lang="de-DE" b="1" dirty="0" err="1"/>
              <a:t>run</a:t>
            </a:r>
            <a:r>
              <a:rPr lang="de-DE" b="1" dirty="0"/>
              <a:t> </a:t>
            </a:r>
            <a:r>
              <a:rPr lang="de-DE" dirty="0"/>
              <a:t>aus. Im Idealfall müsste der Workflow ohne Fehler durchgelaufen sein.</a:t>
            </a:r>
          </a:p>
        </p:txBody>
      </p:sp>
      <p:sp>
        <p:nvSpPr>
          <p:cNvPr id="13" name="Pfeil: nach rechts 12">
            <a:extLst>
              <a:ext uri="{FF2B5EF4-FFF2-40B4-BE49-F238E27FC236}">
                <a16:creationId xmlns:a16="http://schemas.microsoft.com/office/drawing/2014/main" id="{AF2E160A-C001-0DB9-8AEF-012862C5A87A}"/>
              </a:ext>
            </a:extLst>
          </p:cNvPr>
          <p:cNvSpPr/>
          <p:nvPr/>
        </p:nvSpPr>
        <p:spPr>
          <a:xfrm>
            <a:off x="7580376" y="3925019"/>
            <a:ext cx="758952" cy="38180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985CF724-EB1B-792F-F833-4427D685B7C3}"/>
              </a:ext>
            </a:extLst>
          </p:cNvPr>
          <p:cNvSpPr/>
          <p:nvPr/>
        </p:nvSpPr>
        <p:spPr>
          <a:xfrm>
            <a:off x="3299054" y="4946385"/>
            <a:ext cx="2653690" cy="2283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F0FCFD22-ADB9-6CDC-2797-014ED94BAEFC}"/>
              </a:ext>
            </a:extLst>
          </p:cNvPr>
          <p:cNvSpPr/>
          <p:nvPr/>
        </p:nvSpPr>
        <p:spPr>
          <a:xfrm>
            <a:off x="8610600" y="1938529"/>
            <a:ext cx="3084576" cy="39502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4B1EF8F3-CDC0-A0FC-A514-9CDF765B36F7}"/>
              </a:ext>
            </a:extLst>
          </p:cNvPr>
          <p:cNvSpPr/>
          <p:nvPr/>
        </p:nvSpPr>
        <p:spPr>
          <a:xfrm>
            <a:off x="2788920" y="2977904"/>
            <a:ext cx="941832" cy="4510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28136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90B95BF5-AB2E-2D27-DCEF-5FC73233D814}"/>
              </a:ext>
            </a:extLst>
          </p:cNvPr>
          <p:cNvSpPr/>
          <p:nvPr/>
        </p:nvSpPr>
        <p:spPr>
          <a:xfrm>
            <a:off x="86264" y="103518"/>
            <a:ext cx="12025223" cy="14578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C99443F-3CFB-7566-2A2F-359F62472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155" y="169668"/>
            <a:ext cx="11463068" cy="1325563"/>
          </a:xfrm>
        </p:spPr>
        <p:txBody>
          <a:bodyPr/>
          <a:lstStyle/>
          <a:p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Lernziele</a:t>
            </a: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1E25FA86-E5C0-51AE-D879-E2E21CB137FE}"/>
              </a:ext>
            </a:extLst>
          </p:cNvPr>
          <p:cNvSpPr/>
          <p:nvPr/>
        </p:nvSpPr>
        <p:spPr>
          <a:xfrm>
            <a:off x="86264" y="6288657"/>
            <a:ext cx="12025223" cy="56934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EDA37049-944A-30BA-9855-458671F31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17/08/2023</a:t>
            </a:r>
            <a:endParaRPr kumimoji="0" lang="en-GB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0E7437E3-11B4-425C-4B10-BA6BD68F8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Übungsaufgabe 3 - Einrichtung der Staging Area Schicht</a:t>
            </a:r>
            <a:endParaRPr kumimoji="0" lang="en-GB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2E871652-981A-B6FA-8228-4B70F7557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08A7D4-02FB-429D-A4BE-6AD8757BEEB9}" type="slidenum">
              <a:rPr kumimoji="0" lang="en-GB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GB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11" name="Grafik 10" descr="Kontrollkästchen aktiviert mit einfarbiger Füllung">
            <a:extLst>
              <a:ext uri="{FF2B5EF4-FFF2-40B4-BE49-F238E27FC236}">
                <a16:creationId xmlns:a16="http://schemas.microsoft.com/office/drawing/2014/main" id="{60BDD10F-9D3A-F0C1-4271-D1ECC2C8DF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8109" y="1748415"/>
            <a:ext cx="914400" cy="914400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61C5BF67-9311-46B5-3EC1-E86853F9F186}"/>
              </a:ext>
            </a:extLst>
          </p:cNvPr>
          <p:cNvSpPr txBox="1"/>
          <p:nvPr/>
        </p:nvSpPr>
        <p:spPr>
          <a:xfrm>
            <a:off x="1602509" y="1944005"/>
            <a:ext cx="90511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Zweck des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Staging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Areas verstehen. </a:t>
            </a:r>
            <a:endParaRPr lang="en-GB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" name="Grafik 22" descr="Kontrollkästchen aktiviert mit einfarbiger Füllung">
            <a:extLst>
              <a:ext uri="{FF2B5EF4-FFF2-40B4-BE49-F238E27FC236}">
                <a16:creationId xmlns:a16="http://schemas.microsoft.com/office/drawing/2014/main" id="{A0A0C9C2-1487-C3F9-46D3-E2B2B129AB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8109" y="2534918"/>
            <a:ext cx="914400" cy="914400"/>
          </a:xfrm>
          <a:prstGeom prst="rect">
            <a:avLst/>
          </a:prstGeom>
        </p:spPr>
      </p:pic>
      <p:sp>
        <p:nvSpPr>
          <p:cNvPr id="24" name="Textfeld 23">
            <a:extLst>
              <a:ext uri="{FF2B5EF4-FFF2-40B4-BE49-F238E27FC236}">
                <a16:creationId xmlns:a16="http://schemas.microsoft.com/office/drawing/2014/main" id="{DF5946A1-EBDD-025A-2F36-28A525A9DEF5}"/>
              </a:ext>
            </a:extLst>
          </p:cNvPr>
          <p:cNvSpPr txBox="1"/>
          <p:nvPr/>
        </p:nvSpPr>
        <p:spPr>
          <a:xfrm>
            <a:off x="1602509" y="2542197"/>
            <a:ext cx="96381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Erstellung der Tabellen der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Staging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Areas Schicht mit Hilfe des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Staging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Templates von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AutomateDV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GB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Grafik 2" descr="Kontrollkästchen aktiviert mit einfarbiger Füllung">
            <a:extLst>
              <a:ext uri="{FF2B5EF4-FFF2-40B4-BE49-F238E27FC236}">
                <a16:creationId xmlns:a16="http://schemas.microsoft.com/office/drawing/2014/main" id="{089A2CFC-0456-489B-78F1-372A80069B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8109" y="3510933"/>
            <a:ext cx="914400" cy="914400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AC61BB33-61AB-368F-1D4E-5C34B54D3F2E}"/>
              </a:ext>
            </a:extLst>
          </p:cNvPr>
          <p:cNvSpPr txBox="1"/>
          <p:nvPr/>
        </p:nvSpPr>
        <p:spPr>
          <a:xfrm>
            <a:off x="1602509" y="4531565"/>
            <a:ext cx="99741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Implementierung eines GitHub Action Workflows zur Testautomatisierung. </a:t>
            </a:r>
            <a:endParaRPr lang="en-GB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Grafik 12" descr="Kontrollkästchen aktiviert mit einfarbiger Füllung">
            <a:extLst>
              <a:ext uri="{FF2B5EF4-FFF2-40B4-BE49-F238E27FC236}">
                <a16:creationId xmlns:a16="http://schemas.microsoft.com/office/drawing/2014/main" id="{25AB7BA8-FDFB-3BD4-5053-E47FE1C354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8109" y="4470871"/>
            <a:ext cx="914400" cy="914400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C3E196C0-C7FC-0FD0-84AE-81465F6EC4A5}"/>
              </a:ext>
            </a:extLst>
          </p:cNvPr>
          <p:cNvSpPr txBox="1"/>
          <p:nvPr/>
        </p:nvSpPr>
        <p:spPr>
          <a:xfrm>
            <a:off x="1602509" y="3512892"/>
            <a:ext cx="96381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Überprüfung der geschriebenen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Staging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Modelle in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dbt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mit Hilfe von Testmodellen </a:t>
            </a:r>
            <a:endParaRPr lang="en-GB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67290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90B95BF5-AB2E-2D27-DCEF-5FC73233D814}"/>
              </a:ext>
            </a:extLst>
          </p:cNvPr>
          <p:cNvSpPr/>
          <p:nvPr/>
        </p:nvSpPr>
        <p:spPr>
          <a:xfrm>
            <a:off x="86264" y="103518"/>
            <a:ext cx="12025223" cy="14578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C99443F-3CFB-7566-2A2F-359F62472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155" y="169668"/>
            <a:ext cx="11463068" cy="1325563"/>
          </a:xfrm>
        </p:spPr>
        <p:txBody>
          <a:bodyPr/>
          <a:lstStyle/>
          <a:p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Frage</a:t>
            </a: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1E25FA86-E5C0-51AE-D879-E2E21CB137FE}"/>
              </a:ext>
            </a:extLst>
          </p:cNvPr>
          <p:cNvSpPr/>
          <p:nvPr/>
        </p:nvSpPr>
        <p:spPr>
          <a:xfrm>
            <a:off x="86264" y="6288657"/>
            <a:ext cx="12025223" cy="56934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EDA37049-944A-30BA-9855-458671F31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17/08/2023</a:t>
            </a:r>
            <a:endParaRPr kumimoji="0" lang="en-GB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0E7437E3-11B4-425C-4B10-BA6BD68F8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Übungsaufgabe 3 - Einrichtung der Staging Area Schicht</a:t>
            </a:r>
            <a:endParaRPr kumimoji="0" lang="en-GB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2E871652-981A-B6FA-8228-4B70F7557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08A7D4-02FB-429D-A4BE-6AD8757BEEB9}" type="slidenum">
              <a:rPr kumimoji="0" lang="en-GB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GB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DB3B3AE8-43C1-CA27-BAAA-8E6716C853CA}"/>
              </a:ext>
            </a:extLst>
          </p:cNvPr>
          <p:cNvSpPr txBox="1"/>
          <p:nvPr/>
        </p:nvSpPr>
        <p:spPr>
          <a:xfrm>
            <a:off x="327804" y="1924340"/>
            <a:ext cx="61247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Was hat sich in SSMS verändert, nachdem die GitHub Action Workflow erfolgreich durchgelaufen ist? 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256515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90B95BF5-AB2E-2D27-DCEF-5FC73233D814}"/>
              </a:ext>
            </a:extLst>
          </p:cNvPr>
          <p:cNvSpPr/>
          <p:nvPr/>
        </p:nvSpPr>
        <p:spPr>
          <a:xfrm>
            <a:off x="86264" y="103518"/>
            <a:ext cx="12025223" cy="14578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C99443F-3CFB-7566-2A2F-359F62472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155" y="169668"/>
            <a:ext cx="11463068" cy="1325563"/>
          </a:xfrm>
        </p:spPr>
        <p:txBody>
          <a:bodyPr/>
          <a:lstStyle/>
          <a:p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Frage</a:t>
            </a: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1E25FA86-E5C0-51AE-D879-E2E21CB137FE}"/>
              </a:ext>
            </a:extLst>
          </p:cNvPr>
          <p:cNvSpPr/>
          <p:nvPr/>
        </p:nvSpPr>
        <p:spPr>
          <a:xfrm>
            <a:off x="86264" y="6288657"/>
            <a:ext cx="12025223" cy="56934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EDA37049-944A-30BA-9855-458671F31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17/08/2023</a:t>
            </a:r>
            <a:endParaRPr kumimoji="0" lang="en-GB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0E7437E3-11B4-425C-4B10-BA6BD68F8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Übungsaufgabe 3 - Einrichtung der Staging Area Schicht</a:t>
            </a:r>
            <a:endParaRPr kumimoji="0" lang="en-GB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2E871652-981A-B6FA-8228-4B70F7557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08A7D4-02FB-429D-A4BE-6AD8757BEEB9}" type="slidenum">
              <a:rPr kumimoji="0" lang="en-GB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GB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C00DEF5B-3DC1-FEB6-46EC-8EED9E92FEF3}"/>
              </a:ext>
            </a:extLst>
          </p:cNvPr>
          <p:cNvSpPr txBox="1"/>
          <p:nvPr/>
        </p:nvSpPr>
        <p:spPr>
          <a:xfrm>
            <a:off x="327804" y="1924340"/>
            <a:ext cx="61247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Welche Vorteile können CI/CD Tools, wie GitHub Action, in der Softwareentwicklung haben? 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649086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90B95BF5-AB2E-2D27-DCEF-5FC73233D814}"/>
              </a:ext>
            </a:extLst>
          </p:cNvPr>
          <p:cNvSpPr/>
          <p:nvPr/>
        </p:nvSpPr>
        <p:spPr>
          <a:xfrm>
            <a:off x="86264" y="103518"/>
            <a:ext cx="12025223" cy="14578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C99443F-3CFB-7566-2A2F-359F62472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155" y="169668"/>
            <a:ext cx="11463068" cy="1325563"/>
          </a:xfrm>
        </p:spPr>
        <p:txBody>
          <a:bodyPr/>
          <a:lstStyle/>
          <a:p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2 Lernziele</a:t>
            </a: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1E25FA86-E5C0-51AE-D879-E2E21CB137FE}"/>
              </a:ext>
            </a:extLst>
          </p:cNvPr>
          <p:cNvSpPr/>
          <p:nvPr/>
        </p:nvSpPr>
        <p:spPr>
          <a:xfrm>
            <a:off x="86264" y="6288657"/>
            <a:ext cx="12025223" cy="56934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EDA37049-944A-30BA-9855-458671F31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17/08/2023</a:t>
            </a:r>
            <a:endParaRPr kumimoji="0" lang="en-GB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0E7437E3-11B4-425C-4B10-BA6BD68F8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Übungsaufgabe 3 - Einrichtung der Staging Area Schicht</a:t>
            </a:r>
            <a:endParaRPr kumimoji="0" lang="en-GB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2E871652-981A-B6FA-8228-4B70F7557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08A7D4-02FB-429D-A4BE-6AD8757BEEB9}" type="slidenum">
              <a:rPr kumimoji="0" lang="en-GB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GB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11" name="Grafik 10" descr="Kontrollkästchen aktiviert mit einfarbiger Füllung">
            <a:extLst>
              <a:ext uri="{FF2B5EF4-FFF2-40B4-BE49-F238E27FC236}">
                <a16:creationId xmlns:a16="http://schemas.microsoft.com/office/drawing/2014/main" id="{60BDD10F-9D3A-F0C1-4271-D1ECC2C8DF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8109" y="1748415"/>
            <a:ext cx="914400" cy="914400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61C5BF67-9311-46B5-3EC1-E86853F9F186}"/>
              </a:ext>
            </a:extLst>
          </p:cNvPr>
          <p:cNvSpPr txBox="1"/>
          <p:nvPr/>
        </p:nvSpPr>
        <p:spPr>
          <a:xfrm>
            <a:off x="1602509" y="1944005"/>
            <a:ext cx="90511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Zweck des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Staging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Areas verstehen. </a:t>
            </a:r>
            <a:endParaRPr lang="en-GB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" name="Grafik 22" descr="Kontrollkästchen aktiviert mit einfarbiger Füllung">
            <a:extLst>
              <a:ext uri="{FF2B5EF4-FFF2-40B4-BE49-F238E27FC236}">
                <a16:creationId xmlns:a16="http://schemas.microsoft.com/office/drawing/2014/main" id="{A0A0C9C2-1487-C3F9-46D3-E2B2B129AB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8109" y="2534918"/>
            <a:ext cx="914400" cy="914400"/>
          </a:xfrm>
          <a:prstGeom prst="rect">
            <a:avLst/>
          </a:prstGeom>
        </p:spPr>
      </p:pic>
      <p:sp>
        <p:nvSpPr>
          <p:cNvPr id="24" name="Textfeld 23">
            <a:extLst>
              <a:ext uri="{FF2B5EF4-FFF2-40B4-BE49-F238E27FC236}">
                <a16:creationId xmlns:a16="http://schemas.microsoft.com/office/drawing/2014/main" id="{DF5946A1-EBDD-025A-2F36-28A525A9DEF5}"/>
              </a:ext>
            </a:extLst>
          </p:cNvPr>
          <p:cNvSpPr txBox="1"/>
          <p:nvPr/>
        </p:nvSpPr>
        <p:spPr>
          <a:xfrm>
            <a:off x="1602509" y="2542197"/>
            <a:ext cx="96381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Erstellung der Tabellen der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Staging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Areas Schicht mit Hilfe des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Staging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Templates von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AutomateDV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GB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Grafik 2" descr="Kontrollkästchen aktiviert mit einfarbiger Füllung">
            <a:extLst>
              <a:ext uri="{FF2B5EF4-FFF2-40B4-BE49-F238E27FC236}">
                <a16:creationId xmlns:a16="http://schemas.microsoft.com/office/drawing/2014/main" id="{089A2CFC-0456-489B-78F1-372A80069B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8109" y="3510933"/>
            <a:ext cx="914400" cy="914400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AC61BB33-61AB-368F-1D4E-5C34B54D3F2E}"/>
              </a:ext>
            </a:extLst>
          </p:cNvPr>
          <p:cNvSpPr txBox="1"/>
          <p:nvPr/>
        </p:nvSpPr>
        <p:spPr>
          <a:xfrm>
            <a:off x="1602509" y="4531565"/>
            <a:ext cx="99741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Implementierung eines GitHub Action Workflows zur Testautomatisierung. </a:t>
            </a:r>
            <a:endParaRPr lang="en-GB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Grafik 12" descr="Kontrollkästchen aktiviert mit einfarbiger Füllung">
            <a:extLst>
              <a:ext uri="{FF2B5EF4-FFF2-40B4-BE49-F238E27FC236}">
                <a16:creationId xmlns:a16="http://schemas.microsoft.com/office/drawing/2014/main" id="{25AB7BA8-FDFB-3BD4-5053-E47FE1C354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8109" y="4470871"/>
            <a:ext cx="914400" cy="914400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C3E196C0-C7FC-0FD0-84AE-81465F6EC4A5}"/>
              </a:ext>
            </a:extLst>
          </p:cNvPr>
          <p:cNvSpPr txBox="1"/>
          <p:nvPr/>
        </p:nvSpPr>
        <p:spPr>
          <a:xfrm>
            <a:off x="1602509" y="3512892"/>
            <a:ext cx="96381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Überprüfung der geschriebenen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Staging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Modelle in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dbt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mit Hilfe von Testmodellen </a:t>
            </a:r>
            <a:endParaRPr lang="en-GB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99415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90B95BF5-AB2E-2D27-DCEF-5FC73233D814}"/>
              </a:ext>
            </a:extLst>
          </p:cNvPr>
          <p:cNvSpPr/>
          <p:nvPr/>
        </p:nvSpPr>
        <p:spPr>
          <a:xfrm>
            <a:off x="86264" y="103518"/>
            <a:ext cx="12025223" cy="14578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C99443F-3CFB-7566-2A2F-359F62472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155" y="169668"/>
            <a:ext cx="11463068" cy="1325563"/>
          </a:xfrm>
        </p:spPr>
        <p:txBody>
          <a:bodyPr/>
          <a:lstStyle/>
          <a:p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Endergebnis in GitHub</a:t>
            </a: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1E25FA86-E5C0-51AE-D879-E2E21CB137FE}"/>
              </a:ext>
            </a:extLst>
          </p:cNvPr>
          <p:cNvSpPr/>
          <p:nvPr/>
        </p:nvSpPr>
        <p:spPr>
          <a:xfrm>
            <a:off x="86264" y="6288657"/>
            <a:ext cx="12025223" cy="56934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EDA37049-944A-30BA-9855-458671F31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17/08/2023</a:t>
            </a:r>
            <a:endParaRPr kumimoji="0" lang="en-GB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0E7437E3-11B4-425C-4B10-BA6BD68F8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Übungsaufgabe 3 - Einrichtung der Staging Area Schicht</a:t>
            </a:r>
            <a:endParaRPr kumimoji="0" lang="en-GB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2E871652-981A-B6FA-8228-4B70F7557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08A7D4-02FB-429D-A4BE-6AD8757BEEB9}" type="slidenum">
              <a:rPr kumimoji="0" lang="en-GB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GB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680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90B95BF5-AB2E-2D27-DCEF-5FC73233D814}"/>
              </a:ext>
            </a:extLst>
          </p:cNvPr>
          <p:cNvSpPr/>
          <p:nvPr/>
        </p:nvSpPr>
        <p:spPr>
          <a:xfrm>
            <a:off x="86264" y="103518"/>
            <a:ext cx="12025223" cy="14578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C99443F-3CFB-7566-2A2F-359F62472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155" y="169668"/>
            <a:ext cx="11463068" cy="1325563"/>
          </a:xfrm>
        </p:spPr>
        <p:txBody>
          <a:bodyPr/>
          <a:lstStyle/>
          <a:p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3 Zweck des </a:t>
            </a:r>
            <a:r>
              <a:rPr lang="de-DE" b="1" dirty="0" err="1">
                <a:latin typeface="Arial" panose="020B0604020202020204" pitchFamily="34" charset="0"/>
                <a:cs typeface="Arial" panose="020B0604020202020204" pitchFamily="34" charset="0"/>
              </a:rPr>
              <a:t>Staging</a:t>
            </a:r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 Areas </a:t>
            </a: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1E25FA86-E5C0-51AE-D879-E2E21CB137FE}"/>
              </a:ext>
            </a:extLst>
          </p:cNvPr>
          <p:cNvSpPr/>
          <p:nvPr/>
        </p:nvSpPr>
        <p:spPr>
          <a:xfrm>
            <a:off x="86264" y="6288657"/>
            <a:ext cx="12025223" cy="56934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EDA37049-944A-30BA-9855-458671F31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17/08/2023</a:t>
            </a:r>
            <a:endParaRPr kumimoji="0" lang="en-GB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0E7437E3-11B4-425C-4B10-BA6BD68F8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Übungsaufgabe 3 - Einrichtung der Staging Area Schicht</a:t>
            </a:r>
            <a:endParaRPr kumimoji="0" lang="en-GB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2E871652-981A-B6FA-8228-4B70F7557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08A7D4-02FB-429D-A4BE-6AD8757BEEB9}" type="slidenum">
              <a:rPr kumimoji="0" lang="en-GB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GB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A5804479-2925-26D3-A4EA-E8CE4FBF5F32}"/>
              </a:ext>
            </a:extLst>
          </p:cNvPr>
          <p:cNvSpPr txBox="1"/>
          <p:nvPr/>
        </p:nvSpPr>
        <p:spPr>
          <a:xfrm>
            <a:off x="267419" y="1958196"/>
            <a:ext cx="5828581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dirty="0"/>
              <a:t>Der </a:t>
            </a:r>
            <a:r>
              <a:rPr lang="de-DE" dirty="0" err="1"/>
              <a:t>Staging</a:t>
            </a:r>
            <a:r>
              <a:rPr lang="de-DE" dirty="0"/>
              <a:t> Area kann als ein temporärer Speicher für eine Ladung (Batch) an extrahierten Daten, aus verschiedenen Quellsystemen, angesehen werden. Der Zweck des </a:t>
            </a:r>
            <a:r>
              <a:rPr lang="de-DE" dirty="0" err="1"/>
              <a:t>Staging</a:t>
            </a:r>
            <a:r>
              <a:rPr lang="de-DE" dirty="0"/>
              <a:t> Areas liegt in der Entlastung von den operativen Systemen und damit in der Schaffung einer besseren Performanz. Bei der Erstellung der </a:t>
            </a:r>
            <a:r>
              <a:rPr lang="de-DE" dirty="0" err="1"/>
              <a:t>Staging</a:t>
            </a:r>
            <a:r>
              <a:rPr lang="de-DE" dirty="0"/>
              <a:t> Area Schicht werden Metadaten in Form von </a:t>
            </a:r>
            <a:r>
              <a:rPr lang="de-DE" dirty="0" err="1"/>
              <a:t>HashKeys</a:t>
            </a:r>
            <a:r>
              <a:rPr lang="de-DE" dirty="0"/>
              <a:t>, </a:t>
            </a:r>
            <a:r>
              <a:rPr lang="de-DE" dirty="0" err="1"/>
              <a:t>HashDiffs</a:t>
            </a:r>
            <a:r>
              <a:rPr lang="de-DE" dirty="0"/>
              <a:t> etc. an die Tabellen aus der Landing Zone angehängt.</a:t>
            </a:r>
          </a:p>
          <a:p>
            <a:pPr algn="just"/>
            <a:endParaRPr lang="de-DE" dirty="0"/>
          </a:p>
          <a:p>
            <a:pPr algn="just"/>
            <a:r>
              <a:rPr lang="de-DE" sz="1400" dirty="0"/>
              <a:t>Detailliertere Informationen dazu finden Sie in dem Buch </a:t>
            </a:r>
            <a:r>
              <a:rPr lang="de-DE" sz="1400" b="1" dirty="0"/>
              <a:t>Building a </a:t>
            </a:r>
            <a:r>
              <a:rPr lang="de-DE" sz="1400" b="1" dirty="0" err="1"/>
              <a:t>Scalable</a:t>
            </a:r>
            <a:r>
              <a:rPr lang="de-DE" sz="1400" b="1" dirty="0"/>
              <a:t> Data Warehouse with Data </a:t>
            </a:r>
            <a:r>
              <a:rPr lang="de-DE" sz="1400" b="1" dirty="0" err="1"/>
              <a:t>Vault</a:t>
            </a:r>
            <a:r>
              <a:rPr lang="de-DE" sz="1400" b="1" dirty="0"/>
              <a:t> 2.0 </a:t>
            </a:r>
            <a:r>
              <a:rPr lang="de-DE" sz="1400" dirty="0"/>
              <a:t>in </a:t>
            </a:r>
            <a:r>
              <a:rPr lang="de-DE" sz="1400" b="1" dirty="0"/>
              <a:t>Kapitel 2</a:t>
            </a:r>
            <a:r>
              <a:rPr lang="de-DE" sz="1400" dirty="0"/>
              <a:t>. Link: </a:t>
            </a:r>
            <a:r>
              <a:rPr lang="de-DE" sz="1400" dirty="0">
                <a:hlinkClick r:id="rId2"/>
              </a:rPr>
              <a:t>https://www.sciencedirect.com/book/9780128025109/building-a-scalable-data-warehouse-with-data-vault-2-0</a:t>
            </a:r>
            <a:r>
              <a:rPr lang="de-DE" sz="1400" dirty="0"/>
              <a:t> </a:t>
            </a:r>
            <a:endParaRPr lang="en-GB" sz="1400" dirty="0"/>
          </a:p>
        </p:txBody>
      </p:sp>
      <p:pic>
        <p:nvPicPr>
          <p:cNvPr id="9" name="Grafik 8" descr="Ein Bild, das Text, Screenshot, Schrift, Zahl enthält.&#10;&#10;Automatisch generierte Beschreibung">
            <a:extLst>
              <a:ext uri="{FF2B5EF4-FFF2-40B4-BE49-F238E27FC236}">
                <a16:creationId xmlns:a16="http://schemas.microsoft.com/office/drawing/2014/main" id="{40F8B478-0D40-79F8-5C57-CB7FF6A86D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5478" y="2144479"/>
            <a:ext cx="5579745" cy="3561080"/>
          </a:xfrm>
          <a:prstGeom prst="rect">
            <a:avLst/>
          </a:prstGeom>
        </p:spPr>
      </p:pic>
      <p:sp>
        <p:nvSpPr>
          <p:cNvPr id="10" name="Rechteck 9">
            <a:extLst>
              <a:ext uri="{FF2B5EF4-FFF2-40B4-BE49-F238E27FC236}">
                <a16:creationId xmlns:a16="http://schemas.microsoft.com/office/drawing/2014/main" id="{B5AB3142-09D9-E122-0290-7BF031D913F0}"/>
              </a:ext>
            </a:extLst>
          </p:cNvPr>
          <p:cNvSpPr/>
          <p:nvPr/>
        </p:nvSpPr>
        <p:spPr>
          <a:xfrm>
            <a:off x="8514272" y="4074615"/>
            <a:ext cx="1138687" cy="4861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1806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90B95BF5-AB2E-2D27-DCEF-5FC73233D814}"/>
              </a:ext>
            </a:extLst>
          </p:cNvPr>
          <p:cNvSpPr/>
          <p:nvPr/>
        </p:nvSpPr>
        <p:spPr>
          <a:xfrm>
            <a:off x="86264" y="103518"/>
            <a:ext cx="12025223" cy="14578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C99443F-3CFB-7566-2A2F-359F62472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155" y="169668"/>
            <a:ext cx="11463068" cy="1325563"/>
          </a:xfrm>
        </p:spPr>
        <p:txBody>
          <a:bodyPr/>
          <a:lstStyle/>
          <a:p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4.1 Erstellen der </a:t>
            </a:r>
            <a:r>
              <a:rPr lang="de-DE" b="1" dirty="0" err="1">
                <a:latin typeface="Arial" panose="020B0604020202020204" pitchFamily="34" charset="0"/>
                <a:cs typeface="Arial" panose="020B0604020202020204" pitchFamily="34" charset="0"/>
              </a:rPr>
              <a:t>Staging</a:t>
            </a:r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 Area Schicht</a:t>
            </a: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1E25FA86-E5C0-51AE-D879-E2E21CB137FE}"/>
              </a:ext>
            </a:extLst>
          </p:cNvPr>
          <p:cNvSpPr/>
          <p:nvPr/>
        </p:nvSpPr>
        <p:spPr>
          <a:xfrm>
            <a:off x="86264" y="6288657"/>
            <a:ext cx="12025223" cy="56934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EDA37049-944A-30BA-9855-458671F31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17/08/2023</a:t>
            </a:r>
            <a:endParaRPr kumimoji="0" lang="en-GB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0E7437E3-11B4-425C-4B10-BA6BD68F8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Übungsaufgabe 3 - Einrichtung der Staging Area Schicht</a:t>
            </a:r>
            <a:endParaRPr kumimoji="0" lang="en-GB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2E871652-981A-B6FA-8228-4B70F7557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08A7D4-02FB-429D-A4BE-6AD8757BEEB9}" type="slidenum">
              <a:rPr kumimoji="0" lang="en-GB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GB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30CE4868-CD15-7321-7C1C-751D85AD8D7F}"/>
              </a:ext>
            </a:extLst>
          </p:cNvPr>
          <p:cNvSpPr txBox="1"/>
          <p:nvPr/>
        </p:nvSpPr>
        <p:spPr>
          <a:xfrm>
            <a:off x="327803" y="1708031"/>
            <a:ext cx="348507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dirty="0"/>
              <a:t>In dieser Aufgabe soll die </a:t>
            </a:r>
            <a:r>
              <a:rPr lang="de-DE" dirty="0" err="1"/>
              <a:t>Staging</a:t>
            </a:r>
            <a:r>
              <a:rPr lang="de-DE" dirty="0"/>
              <a:t> Area Schicht erstellt und beladen werden. Zur Ausführung dieser Aufgabe soll </a:t>
            </a:r>
            <a:r>
              <a:rPr lang="de-DE" dirty="0" err="1"/>
              <a:t>dbt</a:t>
            </a:r>
            <a:r>
              <a:rPr lang="de-DE" dirty="0"/>
              <a:t> verwendet werden. Hierfür wird zudem die </a:t>
            </a:r>
            <a:r>
              <a:rPr lang="de-DE" dirty="0" err="1"/>
              <a:t>dbt</a:t>
            </a:r>
            <a:r>
              <a:rPr lang="de-DE" dirty="0"/>
              <a:t> Bibliothek </a:t>
            </a:r>
            <a:r>
              <a:rPr lang="de-DE" b="1" dirty="0" err="1"/>
              <a:t>AutomateDV</a:t>
            </a:r>
            <a:r>
              <a:rPr lang="de-DE" dirty="0"/>
              <a:t> benötigt. Rechts auf der Folie wurde ein Datenmodell bereitgestellt, dass zeigt, wie die einzelnen Tabellen der Schicht aussehen sollen. Alle Tabellen in dieser Schicht sollen den </a:t>
            </a:r>
            <a:r>
              <a:rPr lang="de-DE" dirty="0" err="1"/>
              <a:t>Prefix</a:t>
            </a:r>
            <a:r>
              <a:rPr lang="de-DE" dirty="0"/>
              <a:t> </a:t>
            </a:r>
            <a:r>
              <a:rPr lang="de-DE" b="1" dirty="0" err="1"/>
              <a:t>stg</a:t>
            </a:r>
            <a:r>
              <a:rPr lang="de-DE" b="1" dirty="0"/>
              <a:t>_ </a:t>
            </a:r>
            <a:r>
              <a:rPr lang="de-DE" dirty="0"/>
              <a:t>haben und als </a:t>
            </a:r>
            <a:r>
              <a:rPr lang="de-DE" b="1" dirty="0"/>
              <a:t>View</a:t>
            </a:r>
            <a:r>
              <a:rPr lang="de-DE" dirty="0"/>
              <a:t> materialisiert werden.</a:t>
            </a:r>
            <a:endParaRPr lang="en-GB" dirty="0"/>
          </a:p>
        </p:txBody>
      </p:sp>
      <p:pic>
        <p:nvPicPr>
          <p:cNvPr id="9" name="Grafik 8" descr="Ein Bild, das Text, Screenshot, Karte Menü, Schrift enthält.&#10;&#10;Automatisch generierte Beschreibung">
            <a:extLst>
              <a:ext uri="{FF2B5EF4-FFF2-40B4-BE49-F238E27FC236}">
                <a16:creationId xmlns:a16="http://schemas.microsoft.com/office/drawing/2014/main" id="{7D6CB4C5-5BF7-CF74-0671-431245DCB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8305" y="1937670"/>
            <a:ext cx="7145892" cy="391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841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90B95BF5-AB2E-2D27-DCEF-5FC73233D814}"/>
              </a:ext>
            </a:extLst>
          </p:cNvPr>
          <p:cNvSpPr/>
          <p:nvPr/>
        </p:nvSpPr>
        <p:spPr>
          <a:xfrm>
            <a:off x="86264" y="103518"/>
            <a:ext cx="12025223" cy="14578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C99443F-3CFB-7566-2A2F-359F62472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155" y="169668"/>
            <a:ext cx="11463068" cy="1325563"/>
          </a:xfrm>
        </p:spPr>
        <p:txBody>
          <a:bodyPr/>
          <a:lstStyle/>
          <a:p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4.1 Erstellen der </a:t>
            </a:r>
            <a:r>
              <a:rPr lang="de-DE" b="1" dirty="0" err="1">
                <a:latin typeface="Arial" panose="020B0604020202020204" pitchFamily="34" charset="0"/>
                <a:cs typeface="Arial" panose="020B0604020202020204" pitchFamily="34" charset="0"/>
              </a:rPr>
              <a:t>Staging</a:t>
            </a:r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 Area Schicht</a:t>
            </a: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1E25FA86-E5C0-51AE-D879-E2E21CB137FE}"/>
              </a:ext>
            </a:extLst>
          </p:cNvPr>
          <p:cNvSpPr/>
          <p:nvPr/>
        </p:nvSpPr>
        <p:spPr>
          <a:xfrm>
            <a:off x="86264" y="6288657"/>
            <a:ext cx="12025223" cy="56934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EDA37049-944A-30BA-9855-458671F31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17/08/2023</a:t>
            </a:r>
            <a:endParaRPr kumimoji="0" lang="en-GB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0E7437E3-11B4-425C-4B10-BA6BD68F8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Übungsaufgabe 3 - Einrichtung der Staging Area Schicht</a:t>
            </a:r>
            <a:endParaRPr kumimoji="0" lang="en-GB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2E871652-981A-B6FA-8228-4B70F7557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08A7D4-02FB-429D-A4BE-6AD8757BEEB9}" type="slidenum">
              <a:rPr kumimoji="0" lang="en-GB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GB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1F920296-6BE6-BCB2-DC46-46235AC40C54}"/>
              </a:ext>
            </a:extLst>
          </p:cNvPr>
          <p:cNvSpPr txBox="1"/>
          <p:nvPr/>
        </p:nvSpPr>
        <p:spPr>
          <a:xfrm>
            <a:off x="327803" y="1708031"/>
            <a:ext cx="467551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dirty="0"/>
              <a:t>Um die </a:t>
            </a:r>
            <a:r>
              <a:rPr lang="de-DE" dirty="0" err="1"/>
              <a:t>Staging</a:t>
            </a:r>
            <a:r>
              <a:rPr lang="de-DE" dirty="0"/>
              <a:t> Area Schicht zu erstellen, befolgen Sie die folgenden Schritte: </a:t>
            </a:r>
          </a:p>
          <a:p>
            <a:pPr marL="800100" lvl="1" indent="-342900" algn="just">
              <a:buAutoNum type="arabicPeriod"/>
            </a:pPr>
            <a:r>
              <a:rPr lang="de-DE" dirty="0"/>
              <a:t>Öffnen Sie das </a:t>
            </a:r>
            <a:r>
              <a:rPr lang="de-DE" dirty="0" err="1"/>
              <a:t>dbt</a:t>
            </a:r>
            <a:r>
              <a:rPr lang="de-DE" dirty="0"/>
              <a:t> Projekt aus Übung 0 (</a:t>
            </a:r>
            <a:r>
              <a:rPr lang="de-DE" b="1" dirty="0"/>
              <a:t>DWHXX</a:t>
            </a:r>
            <a:r>
              <a:rPr lang="de-DE" dirty="0"/>
              <a:t>) in </a:t>
            </a:r>
            <a:r>
              <a:rPr lang="de-DE" dirty="0" err="1"/>
              <a:t>PyCharm</a:t>
            </a:r>
            <a:r>
              <a:rPr lang="de-DE" dirty="0"/>
              <a:t>. </a:t>
            </a:r>
          </a:p>
          <a:p>
            <a:pPr marL="800100" lvl="1" indent="-342900" algn="just">
              <a:buFontTx/>
              <a:buAutoNum type="arabicPeriod"/>
            </a:pPr>
            <a:r>
              <a:rPr lang="de-DE" dirty="0"/>
              <a:t>Erstellen Sie nun die gleiche Ordnerstruktur, wie in dem Screenshot gezeigt. Um einen neuen Ordner zu erstellen, machen Sie einen Rechtsklick auf </a:t>
            </a:r>
            <a:r>
              <a:rPr lang="de-DE" b="1" dirty="0" err="1"/>
              <a:t>models</a:t>
            </a:r>
            <a:r>
              <a:rPr lang="de-DE" dirty="0"/>
              <a:t> drücken Sie auf </a:t>
            </a:r>
            <a:r>
              <a:rPr lang="de-DE" b="1" dirty="0"/>
              <a:t>New</a:t>
            </a:r>
            <a:r>
              <a:rPr lang="de-DE" dirty="0"/>
              <a:t> und wählen anschließend </a:t>
            </a:r>
            <a:r>
              <a:rPr lang="de-DE" b="1" dirty="0"/>
              <a:t>Directory</a:t>
            </a:r>
            <a:r>
              <a:rPr lang="de-DE" dirty="0"/>
              <a:t>. </a:t>
            </a:r>
            <a:endParaRPr lang="en-GB" dirty="0"/>
          </a:p>
          <a:p>
            <a:pPr marL="800100" lvl="1" indent="-342900" algn="just">
              <a:buAutoNum type="arabicPeriod"/>
            </a:pPr>
            <a:endParaRPr lang="de-DE" dirty="0"/>
          </a:p>
          <a:p>
            <a:pPr lvl="1" algn="just"/>
            <a:endParaRPr lang="en-GB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89071084-D9CB-660C-2848-22DC34E3B8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6960" y="1643572"/>
            <a:ext cx="3610479" cy="1629002"/>
          </a:xfrm>
          <a:prstGeom prst="rect">
            <a:avLst/>
          </a:prstGeom>
        </p:spPr>
      </p:pic>
      <p:sp>
        <p:nvSpPr>
          <p:cNvPr id="10" name="Rechteck 9">
            <a:extLst>
              <a:ext uri="{FF2B5EF4-FFF2-40B4-BE49-F238E27FC236}">
                <a16:creationId xmlns:a16="http://schemas.microsoft.com/office/drawing/2014/main" id="{91F0650D-F9ED-10B0-E2BA-CF8B52DE1E25}"/>
              </a:ext>
            </a:extLst>
          </p:cNvPr>
          <p:cNvSpPr/>
          <p:nvPr/>
        </p:nvSpPr>
        <p:spPr>
          <a:xfrm>
            <a:off x="11353800" y="1708031"/>
            <a:ext cx="379562" cy="35398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1</a:t>
            </a:r>
            <a:endParaRPr lang="en-GB" b="1" dirty="0">
              <a:solidFill>
                <a:schemeClr val="tx1"/>
              </a:solidFill>
            </a:endParaRP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253B22C8-D219-9E84-8F11-1BE03BF515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5021" y="4991160"/>
            <a:ext cx="4039164" cy="714475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2B3829B1-BBE3-7627-D87A-EBED11C9EB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3221" y="3569822"/>
            <a:ext cx="5144218" cy="838317"/>
          </a:xfrm>
          <a:prstGeom prst="rect">
            <a:avLst/>
          </a:prstGeom>
        </p:spPr>
      </p:pic>
      <p:sp>
        <p:nvSpPr>
          <p:cNvPr id="14" name="Rechteck 13">
            <a:extLst>
              <a:ext uri="{FF2B5EF4-FFF2-40B4-BE49-F238E27FC236}">
                <a16:creationId xmlns:a16="http://schemas.microsoft.com/office/drawing/2014/main" id="{2E95A82C-30FC-EBF2-082B-71C4676FEC9F}"/>
              </a:ext>
            </a:extLst>
          </p:cNvPr>
          <p:cNvSpPr/>
          <p:nvPr/>
        </p:nvSpPr>
        <p:spPr>
          <a:xfrm>
            <a:off x="7110484" y="3644312"/>
            <a:ext cx="559279" cy="1984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6DEBEE7F-0867-F6CA-1253-77A77CE013BF}"/>
              </a:ext>
            </a:extLst>
          </p:cNvPr>
          <p:cNvSpPr/>
          <p:nvPr/>
        </p:nvSpPr>
        <p:spPr>
          <a:xfrm>
            <a:off x="9876688" y="4081383"/>
            <a:ext cx="967596" cy="3267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02A41130-C60B-7B87-2F91-2BF8A08044BD}"/>
              </a:ext>
            </a:extLst>
          </p:cNvPr>
          <p:cNvSpPr/>
          <p:nvPr/>
        </p:nvSpPr>
        <p:spPr>
          <a:xfrm>
            <a:off x="11674416" y="4522655"/>
            <a:ext cx="379562" cy="35398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2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7" name="Pfeil: nach unten 16">
            <a:extLst>
              <a:ext uri="{FF2B5EF4-FFF2-40B4-BE49-F238E27FC236}">
                <a16:creationId xmlns:a16="http://schemas.microsoft.com/office/drawing/2014/main" id="{5A5B0B71-B2DB-7344-E3C1-722F12E02194}"/>
              </a:ext>
            </a:extLst>
          </p:cNvPr>
          <p:cNvSpPr/>
          <p:nvPr/>
        </p:nvSpPr>
        <p:spPr>
          <a:xfrm>
            <a:off x="8956537" y="4522655"/>
            <a:ext cx="517585" cy="35398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4810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90B95BF5-AB2E-2D27-DCEF-5FC73233D814}"/>
              </a:ext>
            </a:extLst>
          </p:cNvPr>
          <p:cNvSpPr/>
          <p:nvPr/>
        </p:nvSpPr>
        <p:spPr>
          <a:xfrm>
            <a:off x="86264" y="103518"/>
            <a:ext cx="12025223" cy="14578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C99443F-3CFB-7566-2A2F-359F62472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155" y="169668"/>
            <a:ext cx="11463068" cy="1325563"/>
          </a:xfrm>
        </p:spPr>
        <p:txBody>
          <a:bodyPr/>
          <a:lstStyle/>
          <a:p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4.1 Erstellen der </a:t>
            </a:r>
            <a:r>
              <a:rPr lang="de-DE" b="1" dirty="0" err="1">
                <a:latin typeface="Arial" panose="020B0604020202020204" pitchFamily="34" charset="0"/>
                <a:cs typeface="Arial" panose="020B0604020202020204" pitchFamily="34" charset="0"/>
              </a:rPr>
              <a:t>Staging</a:t>
            </a:r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 Area Schicht</a:t>
            </a: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1E25FA86-E5C0-51AE-D879-E2E21CB137FE}"/>
              </a:ext>
            </a:extLst>
          </p:cNvPr>
          <p:cNvSpPr/>
          <p:nvPr/>
        </p:nvSpPr>
        <p:spPr>
          <a:xfrm>
            <a:off x="86264" y="6288657"/>
            <a:ext cx="12025223" cy="56934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EDA37049-944A-30BA-9855-458671F31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17/08/2023</a:t>
            </a:r>
            <a:endParaRPr kumimoji="0" lang="en-GB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0E7437E3-11B4-425C-4B10-BA6BD68F8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Übungsaufgabe 3 - Einrichtung der Staging Area Schicht</a:t>
            </a:r>
            <a:endParaRPr kumimoji="0" lang="en-GB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2E871652-981A-B6FA-8228-4B70F7557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08A7D4-02FB-429D-A4BE-6AD8757BEEB9}" type="slidenum">
              <a:rPr kumimoji="0" lang="en-GB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GB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4B5E1FA-1813-EC56-5FB7-8775A90B0A64}"/>
              </a:ext>
            </a:extLst>
          </p:cNvPr>
          <p:cNvSpPr txBox="1"/>
          <p:nvPr/>
        </p:nvSpPr>
        <p:spPr>
          <a:xfrm>
            <a:off x="474452" y="1720840"/>
            <a:ext cx="445123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de-DE" dirty="0"/>
              <a:t>Machen Sie einen Rechtsklick auf den Ordner </a:t>
            </a:r>
            <a:r>
              <a:rPr lang="de-DE" b="1" dirty="0"/>
              <a:t>1_StagingArea, </a:t>
            </a:r>
            <a:r>
              <a:rPr lang="de-DE" dirty="0"/>
              <a:t>drücken Sie auf </a:t>
            </a:r>
            <a:r>
              <a:rPr lang="de-DE" b="1" dirty="0"/>
              <a:t>New </a:t>
            </a:r>
            <a:r>
              <a:rPr lang="de-DE" dirty="0"/>
              <a:t>und fügen Sie die Dateien </a:t>
            </a:r>
            <a:r>
              <a:rPr lang="de-DE" b="1" dirty="0" err="1"/>
              <a:t>stg_Track.sql</a:t>
            </a:r>
            <a:r>
              <a:rPr lang="de-DE" dirty="0"/>
              <a:t>, </a:t>
            </a:r>
            <a:r>
              <a:rPr lang="de-DE" b="1" dirty="0" err="1"/>
              <a:t>stg_Invoice.sql</a:t>
            </a:r>
            <a:r>
              <a:rPr lang="de-DE" b="1" dirty="0"/>
              <a:t> </a:t>
            </a:r>
            <a:r>
              <a:rPr lang="de-DE" dirty="0"/>
              <a:t>und </a:t>
            </a:r>
            <a:r>
              <a:rPr lang="de-DE" b="1" dirty="0" err="1"/>
              <a:t>stg_InvoiceLine.sql</a:t>
            </a:r>
            <a:r>
              <a:rPr lang="de-DE" b="1" dirty="0"/>
              <a:t> </a:t>
            </a:r>
            <a:r>
              <a:rPr lang="de-DE" dirty="0"/>
              <a:t>ein.</a:t>
            </a:r>
          </a:p>
          <a:p>
            <a:pPr marL="342900" indent="-342900">
              <a:buFont typeface="+mj-lt"/>
              <a:buAutoNum type="arabicPeriod" startAt="3"/>
            </a:pPr>
            <a:r>
              <a:rPr lang="de-DE" dirty="0"/>
              <a:t>Beim Erstellen einer neuen Datei werden Sie gefragt, ob Sie die Dateien zu ihrem lokalen </a:t>
            </a:r>
            <a:r>
              <a:rPr lang="de-DE" dirty="0" err="1"/>
              <a:t>Git</a:t>
            </a:r>
            <a:r>
              <a:rPr lang="de-DE" dirty="0"/>
              <a:t> Repository hinzufügen möchten. Bejahen Sie das, indem Sie auf </a:t>
            </a:r>
            <a:r>
              <a:rPr lang="de-DE" b="1" dirty="0"/>
              <a:t>Add</a:t>
            </a:r>
            <a:r>
              <a:rPr lang="de-DE" dirty="0"/>
              <a:t> drücken.  </a:t>
            </a:r>
          </a:p>
          <a:p>
            <a:pPr marL="342900" indent="-342900">
              <a:buFont typeface="+mj-lt"/>
              <a:buAutoNum type="arabicPeriod" startAt="3"/>
            </a:pPr>
            <a:endParaRPr lang="en-GB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FDBADC98-CA28-75D3-7639-646D053842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689" y="1819132"/>
            <a:ext cx="5496692" cy="75258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08770CDD-E0D2-26B6-2BEB-85D5F8FA62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4216" y="4609906"/>
            <a:ext cx="3829584" cy="1076475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2097E695-A066-7155-D825-3B74FE14C6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5439" y="3203714"/>
            <a:ext cx="2410161" cy="1105054"/>
          </a:xfrm>
          <a:prstGeom prst="rect">
            <a:avLst/>
          </a:prstGeom>
        </p:spPr>
      </p:pic>
      <p:sp>
        <p:nvSpPr>
          <p:cNvPr id="15" name="Pfeil: nach unten 14">
            <a:extLst>
              <a:ext uri="{FF2B5EF4-FFF2-40B4-BE49-F238E27FC236}">
                <a16:creationId xmlns:a16="http://schemas.microsoft.com/office/drawing/2014/main" id="{771DEB84-A76E-B7D0-B953-4624C23B2973}"/>
              </a:ext>
            </a:extLst>
          </p:cNvPr>
          <p:cNvSpPr/>
          <p:nvPr/>
        </p:nvSpPr>
        <p:spPr>
          <a:xfrm>
            <a:off x="8921423" y="2699349"/>
            <a:ext cx="517585" cy="35398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244276BA-4A50-C3A5-CF8E-81C3CA6B7657}"/>
              </a:ext>
            </a:extLst>
          </p:cNvPr>
          <p:cNvSpPr/>
          <p:nvPr/>
        </p:nvSpPr>
        <p:spPr>
          <a:xfrm>
            <a:off x="7524216" y="2746733"/>
            <a:ext cx="379562" cy="35398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3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1C9D0A21-7582-086F-4664-EFFD63524C74}"/>
              </a:ext>
            </a:extLst>
          </p:cNvPr>
          <p:cNvSpPr/>
          <p:nvPr/>
        </p:nvSpPr>
        <p:spPr>
          <a:xfrm>
            <a:off x="7644727" y="5231616"/>
            <a:ext cx="379562" cy="35398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4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7030ECD8-5F6A-8257-2AC2-047A93D9101C}"/>
              </a:ext>
            </a:extLst>
          </p:cNvPr>
          <p:cNvSpPr/>
          <p:nvPr/>
        </p:nvSpPr>
        <p:spPr>
          <a:xfrm>
            <a:off x="7419980" y="2019714"/>
            <a:ext cx="645459" cy="3267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CF92473B-A531-F0D8-8AEB-05C1F5EDC68B}"/>
              </a:ext>
            </a:extLst>
          </p:cNvPr>
          <p:cNvSpPr/>
          <p:nvPr/>
        </p:nvSpPr>
        <p:spPr>
          <a:xfrm>
            <a:off x="10290756" y="2019713"/>
            <a:ext cx="967596" cy="3267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CAF39CC9-3449-D117-3768-116FE7478865}"/>
              </a:ext>
            </a:extLst>
          </p:cNvPr>
          <p:cNvSpPr/>
          <p:nvPr/>
        </p:nvSpPr>
        <p:spPr>
          <a:xfrm>
            <a:off x="10187795" y="5338720"/>
            <a:ext cx="837643" cy="3267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5C5F6C51-33E0-CAFB-84F9-13FE74B80391}"/>
              </a:ext>
            </a:extLst>
          </p:cNvPr>
          <p:cNvSpPr/>
          <p:nvPr/>
        </p:nvSpPr>
        <p:spPr>
          <a:xfrm>
            <a:off x="8471412" y="3405526"/>
            <a:ext cx="1630120" cy="9032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422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90B95BF5-AB2E-2D27-DCEF-5FC73233D814}"/>
              </a:ext>
            </a:extLst>
          </p:cNvPr>
          <p:cNvSpPr/>
          <p:nvPr/>
        </p:nvSpPr>
        <p:spPr>
          <a:xfrm>
            <a:off x="86264" y="103518"/>
            <a:ext cx="12025223" cy="14578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C99443F-3CFB-7566-2A2F-359F62472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155" y="169668"/>
            <a:ext cx="11463068" cy="1325563"/>
          </a:xfrm>
        </p:spPr>
        <p:txBody>
          <a:bodyPr/>
          <a:lstStyle/>
          <a:p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4.1 Erstellen der </a:t>
            </a:r>
            <a:r>
              <a:rPr lang="de-DE" b="1" dirty="0" err="1">
                <a:latin typeface="Arial" panose="020B0604020202020204" pitchFamily="34" charset="0"/>
                <a:cs typeface="Arial" panose="020B0604020202020204" pitchFamily="34" charset="0"/>
              </a:rPr>
              <a:t>Staging</a:t>
            </a:r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 Area Schicht</a:t>
            </a: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1E25FA86-E5C0-51AE-D879-E2E21CB137FE}"/>
              </a:ext>
            </a:extLst>
          </p:cNvPr>
          <p:cNvSpPr/>
          <p:nvPr/>
        </p:nvSpPr>
        <p:spPr>
          <a:xfrm>
            <a:off x="86264" y="6288657"/>
            <a:ext cx="12025223" cy="56934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EDA37049-944A-30BA-9855-458671F31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17/08/2023</a:t>
            </a:r>
            <a:endParaRPr kumimoji="0" lang="en-GB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0E7437E3-11B4-425C-4B10-BA6BD68F8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Übungsaufgabe 3 - Einrichtung der Staging Area Schicht</a:t>
            </a:r>
            <a:endParaRPr kumimoji="0" lang="en-GB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2E871652-981A-B6FA-8228-4B70F7557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08A7D4-02FB-429D-A4BE-6AD8757BEEB9}" type="slidenum">
              <a:rPr kumimoji="0" lang="en-GB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GB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89A2D770-E77C-9303-9414-C434057BAA18}"/>
              </a:ext>
            </a:extLst>
          </p:cNvPr>
          <p:cNvSpPr txBox="1"/>
          <p:nvPr/>
        </p:nvSpPr>
        <p:spPr>
          <a:xfrm>
            <a:off x="474451" y="1720840"/>
            <a:ext cx="536203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 startAt="5"/>
            </a:pPr>
            <a:r>
              <a:rPr lang="de-DE" dirty="0"/>
              <a:t>Erstellen Sie nun ein </a:t>
            </a:r>
            <a:r>
              <a:rPr lang="de-DE" b="1" dirty="0" err="1"/>
              <a:t>schema.yml</a:t>
            </a:r>
            <a:r>
              <a:rPr lang="de-DE" b="1" dirty="0"/>
              <a:t> </a:t>
            </a:r>
            <a:r>
              <a:rPr lang="de-DE" dirty="0"/>
              <a:t>File in dem </a:t>
            </a:r>
            <a:r>
              <a:rPr lang="de-DE" b="1" dirty="0"/>
              <a:t>1_StagingArea Ordner</a:t>
            </a:r>
            <a:r>
              <a:rPr lang="de-DE" dirty="0"/>
              <a:t>. Sie können die Datei auch sofort mit </a:t>
            </a:r>
            <a:r>
              <a:rPr lang="de-DE" b="1" dirty="0"/>
              <a:t>Add</a:t>
            </a:r>
            <a:r>
              <a:rPr lang="de-DE" dirty="0"/>
              <a:t> in das lokale </a:t>
            </a:r>
            <a:r>
              <a:rPr lang="de-DE" dirty="0" err="1"/>
              <a:t>Git</a:t>
            </a:r>
            <a:r>
              <a:rPr lang="de-DE" dirty="0"/>
              <a:t> Repository hinzufügen.</a:t>
            </a:r>
          </a:p>
          <a:p>
            <a:pPr marL="342900" indent="-342900" algn="just">
              <a:buFont typeface="+mj-lt"/>
              <a:buAutoNum type="arabicPeriod" startAt="5"/>
            </a:pPr>
            <a:r>
              <a:rPr lang="de-DE" dirty="0"/>
              <a:t>Kopieren Sie den Inhalt aus der schwarzen Box in die </a:t>
            </a:r>
            <a:r>
              <a:rPr lang="de-DE" b="1" dirty="0" err="1"/>
              <a:t>schema.yml</a:t>
            </a:r>
            <a:r>
              <a:rPr lang="de-DE" b="1" dirty="0"/>
              <a:t> </a:t>
            </a:r>
            <a:r>
              <a:rPr lang="de-DE" dirty="0"/>
              <a:t>Datei. In dem Reiter </a:t>
            </a:r>
            <a:r>
              <a:rPr lang="de-DE" b="1" dirty="0" err="1"/>
              <a:t>sources</a:t>
            </a:r>
            <a:r>
              <a:rPr lang="de-DE" dirty="0"/>
              <a:t>, wird eine Datenquelle definiert, auf die später zugegriffen wird. Bei der Datenquelle handelt es sich um die Tabellen der Landing Zone in der SQL-Datenbank. Mehr Informationen dazu finden Sie unter </a:t>
            </a:r>
            <a:r>
              <a:rPr lang="de-DE" dirty="0">
                <a:hlinkClick r:id="rId2"/>
              </a:rPr>
              <a:t>https://docs.getdbt.com/docs/build/sources</a:t>
            </a:r>
            <a:r>
              <a:rPr lang="de-DE" dirty="0"/>
              <a:t>. </a:t>
            </a:r>
          </a:p>
          <a:p>
            <a:pPr marL="342900" indent="-342900">
              <a:buFont typeface="+mj-lt"/>
              <a:buAutoNum type="arabicPeriod" startAt="5"/>
            </a:pPr>
            <a:endParaRPr lang="en-GB" dirty="0"/>
          </a:p>
          <a:p>
            <a:endParaRPr lang="en-GB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E4F0A3A0-5B3A-73E8-09DF-1EB3B1949A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8275" y="4577817"/>
            <a:ext cx="3226279" cy="1631216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version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2</a:t>
            </a:r>
            <a:b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sources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-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name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landing_zone</a:t>
            </a:r>
            <a:b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database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DWHXX</a:t>
            </a:r>
            <a:b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schema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dbo</a:t>
            </a:r>
            <a:b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tables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-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name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Track</a:t>
            </a:r>
            <a:b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-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name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Invoice</a:t>
            </a:r>
            <a:b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-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name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InvoiceLine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552AE094-1014-412D-92F6-7CD6C3719C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3689" y="1819132"/>
            <a:ext cx="5496692" cy="752580"/>
          </a:xfrm>
          <a:prstGeom prst="rect">
            <a:avLst/>
          </a:prstGeom>
        </p:spPr>
      </p:pic>
      <p:sp>
        <p:nvSpPr>
          <p:cNvPr id="12" name="Pfeil: nach unten 11">
            <a:extLst>
              <a:ext uri="{FF2B5EF4-FFF2-40B4-BE49-F238E27FC236}">
                <a16:creationId xmlns:a16="http://schemas.microsoft.com/office/drawing/2014/main" id="{C6050E27-3CE0-50BB-AF41-3B31B3EE78FE}"/>
              </a:ext>
            </a:extLst>
          </p:cNvPr>
          <p:cNvSpPr/>
          <p:nvPr/>
        </p:nvSpPr>
        <p:spPr>
          <a:xfrm>
            <a:off x="8921423" y="2699349"/>
            <a:ext cx="517585" cy="35398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26FF7233-DB0A-52DD-5934-9320EC1AE2D4}"/>
              </a:ext>
            </a:extLst>
          </p:cNvPr>
          <p:cNvSpPr/>
          <p:nvPr/>
        </p:nvSpPr>
        <p:spPr>
          <a:xfrm>
            <a:off x="7419980" y="2019714"/>
            <a:ext cx="645459" cy="3267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67307112-5FA2-30D8-BE43-4156B96BA149}"/>
              </a:ext>
            </a:extLst>
          </p:cNvPr>
          <p:cNvSpPr/>
          <p:nvPr/>
        </p:nvSpPr>
        <p:spPr>
          <a:xfrm>
            <a:off x="10290756" y="2019713"/>
            <a:ext cx="967596" cy="3267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35881D8D-EF5C-F884-CA12-EDF32F8857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4377" y="3096411"/>
            <a:ext cx="1831675" cy="1319659"/>
          </a:xfrm>
          <a:prstGeom prst="rect">
            <a:avLst/>
          </a:prstGeom>
        </p:spPr>
      </p:pic>
      <p:sp>
        <p:nvSpPr>
          <p:cNvPr id="17" name="Rechteck 16">
            <a:extLst>
              <a:ext uri="{FF2B5EF4-FFF2-40B4-BE49-F238E27FC236}">
                <a16:creationId xmlns:a16="http://schemas.microsoft.com/office/drawing/2014/main" id="{FF238C7D-CB8F-D6C6-5531-DD20252851CB}"/>
              </a:ext>
            </a:extLst>
          </p:cNvPr>
          <p:cNvSpPr/>
          <p:nvPr/>
        </p:nvSpPr>
        <p:spPr>
          <a:xfrm>
            <a:off x="8834662" y="3672663"/>
            <a:ext cx="967596" cy="1706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7704C5EE-4D09-BD07-5AF7-0BA994C0D677}"/>
              </a:ext>
            </a:extLst>
          </p:cNvPr>
          <p:cNvSpPr/>
          <p:nvPr/>
        </p:nvSpPr>
        <p:spPr>
          <a:xfrm>
            <a:off x="9716490" y="2617962"/>
            <a:ext cx="379562" cy="35398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5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8182A3FA-5B8C-D5C3-67F4-A2231551084D}"/>
              </a:ext>
            </a:extLst>
          </p:cNvPr>
          <p:cNvSpPr/>
          <p:nvPr/>
        </p:nvSpPr>
        <p:spPr>
          <a:xfrm>
            <a:off x="10290756" y="5206125"/>
            <a:ext cx="379562" cy="35398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6</a:t>
            </a:r>
            <a:endParaRPr lang="en-GB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8044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4056</Words>
  <Application>Microsoft Office PowerPoint</Application>
  <PresentationFormat>Breitbild</PresentationFormat>
  <Paragraphs>333</Paragraphs>
  <Slides>40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40</vt:i4>
      </vt:variant>
    </vt:vector>
  </HeadingPairs>
  <TitlesOfParts>
    <vt:vector size="45" baseType="lpstr">
      <vt:lpstr>Arial</vt:lpstr>
      <vt:lpstr>Calibri</vt:lpstr>
      <vt:lpstr>JetBrains Mono</vt:lpstr>
      <vt:lpstr>Symbol</vt:lpstr>
      <vt:lpstr>Office</vt:lpstr>
      <vt:lpstr>Übung 3 – Einrichtung der Staging Area Schicht </vt:lpstr>
      <vt:lpstr>Agenda </vt:lpstr>
      <vt:lpstr>1 Aufgabenstellung</vt:lpstr>
      <vt:lpstr>2 Lernziele</vt:lpstr>
      <vt:lpstr>3 Zweck des Staging Areas </vt:lpstr>
      <vt:lpstr>4.1 Erstellen der Staging Area Schicht</vt:lpstr>
      <vt:lpstr>4.1 Erstellen der Staging Area Schicht</vt:lpstr>
      <vt:lpstr>4.1 Erstellen der Staging Area Schicht</vt:lpstr>
      <vt:lpstr>4.1 Erstellen der Staging Area Schicht</vt:lpstr>
      <vt:lpstr>4.1 Erstellen der Staging Area Schicht</vt:lpstr>
      <vt:lpstr>4.1 Erstellen der Staging Area Schicht</vt:lpstr>
      <vt:lpstr>4.1 Erstellen der Staging Area Schicht</vt:lpstr>
      <vt:lpstr>4.1 Erstellen der Staging Area Schicht</vt:lpstr>
      <vt:lpstr>4.1 Erstellen der Staging Area Schicht</vt:lpstr>
      <vt:lpstr>4.1 Erstellen der Staging Area Schicht</vt:lpstr>
      <vt:lpstr>4.1 Erstellen der Staging Area Schicht</vt:lpstr>
      <vt:lpstr>4.1 Erstellen der Staging Area Schicht</vt:lpstr>
      <vt:lpstr>Lernziele</vt:lpstr>
      <vt:lpstr>4.2 Test der erstellten Modelle </vt:lpstr>
      <vt:lpstr>4.2 Test der erstellten Modelle </vt:lpstr>
      <vt:lpstr>4.2 Test der erstellten Modelle </vt:lpstr>
      <vt:lpstr>4.2 Test der erstellten Modelle </vt:lpstr>
      <vt:lpstr>4.2 Test der erstellten Modelle </vt:lpstr>
      <vt:lpstr>Lernziele</vt:lpstr>
      <vt:lpstr>4.3 Implementierung eines GitHub Action Workflows </vt:lpstr>
      <vt:lpstr>4.3 Implementierung eines GitHub Action Workflows </vt:lpstr>
      <vt:lpstr>4.3 Implementierung eines GitHub Action Workflows </vt:lpstr>
      <vt:lpstr>4.3 Implementierung eines GitHub Action Workflows </vt:lpstr>
      <vt:lpstr>4.3 Implementierung eines GitHub Action Workflows </vt:lpstr>
      <vt:lpstr>4.3 Implementierung eines GitHub Action Workflows </vt:lpstr>
      <vt:lpstr>4.3 Implementierung eines GitHub Action Workflows </vt:lpstr>
      <vt:lpstr>4.3 Implementierung eines GitHub Action Workflows </vt:lpstr>
      <vt:lpstr>4.3 Implementierung eines GitHub Action Workflows </vt:lpstr>
      <vt:lpstr>4.3 Implementierung eines GitHub Action Workflows </vt:lpstr>
      <vt:lpstr>4.3 Implementierung eines GitHub Action Workflows </vt:lpstr>
      <vt:lpstr>4.3 Implementierung eines GitHub Action Workflows </vt:lpstr>
      <vt:lpstr>Lernziele</vt:lpstr>
      <vt:lpstr>Frage</vt:lpstr>
      <vt:lpstr>Frage</vt:lpstr>
      <vt:lpstr>Endergebnis in GitHub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Marc Sutjipto</dc:creator>
  <cp:lastModifiedBy>Marc Sutjipto</cp:lastModifiedBy>
  <cp:revision>1</cp:revision>
  <dcterms:created xsi:type="dcterms:W3CDTF">2023-08-05T14:51:30Z</dcterms:created>
  <dcterms:modified xsi:type="dcterms:W3CDTF">2023-08-16T22:07:36Z</dcterms:modified>
</cp:coreProperties>
</file>