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7" r:id="rId2"/>
    <p:sldId id="270" r:id="rId3"/>
    <p:sldId id="271" r:id="rId4"/>
    <p:sldId id="265" r:id="rId5"/>
    <p:sldId id="272" r:id="rId6"/>
    <p:sldId id="293" r:id="rId7"/>
    <p:sldId id="273" r:id="rId8"/>
    <p:sldId id="294" r:id="rId9"/>
    <p:sldId id="274" r:id="rId10"/>
    <p:sldId id="275" r:id="rId11"/>
    <p:sldId id="295" r:id="rId12"/>
    <p:sldId id="276" r:id="rId13"/>
    <p:sldId id="279" r:id="rId14"/>
    <p:sldId id="280" r:id="rId15"/>
    <p:sldId id="281" r:id="rId16"/>
    <p:sldId id="277" r:id="rId17"/>
    <p:sldId id="290" r:id="rId18"/>
    <p:sldId id="291" r:id="rId19"/>
    <p:sldId id="278" r:id="rId20"/>
    <p:sldId id="292" r:id="rId21"/>
    <p:sldId id="282" r:id="rId22"/>
    <p:sldId id="283" r:id="rId23"/>
    <p:sldId id="284" r:id="rId24"/>
    <p:sldId id="296" r:id="rId25"/>
    <p:sldId id="285" r:id="rId26"/>
    <p:sldId id="286" r:id="rId27"/>
    <p:sldId id="287"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12" r:id="rId41"/>
    <p:sldId id="313" r:id="rId42"/>
    <p:sldId id="314"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EC3D2-31F8-4D9D-A0B3-E3CC09E20B10}" v="236" dt="2023-08-16T22:00:21.28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94660"/>
  </p:normalViewPr>
  <p:slideViewPr>
    <p:cSldViewPr snapToGrid="0">
      <p:cViewPr varScale="1">
        <p:scale>
          <a:sx n="105" d="100"/>
          <a:sy n="105" d="100"/>
        </p:scale>
        <p:origin x="276" y="96"/>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 userId="f47a965ea1acffd0" providerId="LiveId" clId="{792C3BE1-7C14-4AE7-8272-E31142680D41}"/>
    <pc:docChg chg="custSel modSld">
      <pc:chgData name="Marc ." userId="f47a965ea1acffd0" providerId="LiveId" clId="{792C3BE1-7C14-4AE7-8272-E31142680D41}" dt="2023-08-16T22:09:11.769" v="15" actId="478"/>
      <pc:docMkLst>
        <pc:docMk/>
      </pc:docMkLst>
      <pc:sldChg chg="delSp mod">
        <pc:chgData name="Marc ." userId="f47a965ea1acffd0" providerId="LiveId" clId="{792C3BE1-7C14-4AE7-8272-E31142680D41}" dt="2023-08-16T22:07:51.132" v="0" actId="478"/>
        <pc:sldMkLst>
          <pc:docMk/>
          <pc:sldMk cId="1627384856" sldId="275"/>
        </pc:sldMkLst>
        <pc:picChg chg="del">
          <ac:chgData name="Marc ." userId="f47a965ea1acffd0" providerId="LiveId" clId="{792C3BE1-7C14-4AE7-8272-E31142680D41}" dt="2023-08-16T22:07:51.132" v="0" actId="478"/>
          <ac:picMkLst>
            <pc:docMk/>
            <pc:sldMk cId="1627384856" sldId="275"/>
            <ac:picMk id="3" creationId="{6EC77DE2-60C9-ABA9-A143-F13CC60D690B}"/>
          </ac:picMkLst>
        </pc:picChg>
      </pc:sldChg>
      <pc:sldChg chg="delSp modSp mod">
        <pc:chgData name="Marc ." userId="f47a965ea1acffd0" providerId="LiveId" clId="{792C3BE1-7C14-4AE7-8272-E31142680D41}" dt="2023-08-16T22:08:15.473" v="5" actId="478"/>
        <pc:sldMkLst>
          <pc:docMk/>
          <pc:sldMk cId="1467520187" sldId="281"/>
        </pc:sldMkLst>
        <pc:spChg chg="del">
          <ac:chgData name="Marc ." userId="f47a965ea1acffd0" providerId="LiveId" clId="{792C3BE1-7C14-4AE7-8272-E31142680D41}" dt="2023-08-16T22:08:06.631" v="1" actId="478"/>
          <ac:spMkLst>
            <pc:docMk/>
            <pc:sldMk cId="1467520187" sldId="281"/>
            <ac:spMk id="10" creationId="{2FDA0367-3BC8-71DA-3AC7-34BF6B0822FD}"/>
          </ac:spMkLst>
        </pc:spChg>
        <pc:spChg chg="del">
          <ac:chgData name="Marc ." userId="f47a965ea1acffd0" providerId="LiveId" clId="{792C3BE1-7C14-4AE7-8272-E31142680D41}" dt="2023-08-16T22:08:15.473" v="5" actId="478"/>
          <ac:spMkLst>
            <pc:docMk/>
            <pc:sldMk cId="1467520187" sldId="281"/>
            <ac:spMk id="11" creationId="{B65D7051-513F-5355-E0C7-46BDB66E0D00}"/>
          </ac:spMkLst>
        </pc:spChg>
        <pc:spChg chg="del">
          <ac:chgData name="Marc ." userId="f47a965ea1acffd0" providerId="LiveId" clId="{792C3BE1-7C14-4AE7-8272-E31142680D41}" dt="2023-08-16T22:08:10.254" v="2" actId="478"/>
          <ac:spMkLst>
            <pc:docMk/>
            <pc:sldMk cId="1467520187" sldId="281"/>
            <ac:spMk id="12" creationId="{B4CAF8B2-2ECE-D48C-C070-D3AE7758957F}"/>
          </ac:spMkLst>
        </pc:spChg>
        <pc:spChg chg="del mod">
          <ac:chgData name="Marc ." userId="f47a965ea1acffd0" providerId="LiveId" clId="{792C3BE1-7C14-4AE7-8272-E31142680D41}" dt="2023-08-16T22:08:14.035" v="4" actId="478"/>
          <ac:spMkLst>
            <pc:docMk/>
            <pc:sldMk cId="1467520187" sldId="281"/>
            <ac:spMk id="14" creationId="{68B5408C-B059-76BD-5842-77062AFE9DDE}"/>
          </ac:spMkLst>
        </pc:spChg>
      </pc:sldChg>
      <pc:sldChg chg="delSp mod">
        <pc:chgData name="Marc ." userId="f47a965ea1acffd0" providerId="LiveId" clId="{792C3BE1-7C14-4AE7-8272-E31142680D41}" dt="2023-08-16T22:09:02.791" v="11" actId="478"/>
        <pc:sldMkLst>
          <pc:docMk/>
          <pc:sldMk cId="3811935256" sldId="282"/>
        </pc:sldMkLst>
        <pc:spChg chg="del">
          <ac:chgData name="Marc ." userId="f47a965ea1acffd0" providerId="LiveId" clId="{792C3BE1-7C14-4AE7-8272-E31142680D41}" dt="2023-08-16T22:09:02.791" v="11" actId="478"/>
          <ac:spMkLst>
            <pc:docMk/>
            <pc:sldMk cId="3811935256" sldId="282"/>
            <ac:spMk id="9" creationId="{1EBD1EF4-D7C6-4090-28DB-D17048227D2A}"/>
          </ac:spMkLst>
        </pc:spChg>
        <pc:spChg chg="del">
          <ac:chgData name="Marc ." userId="f47a965ea1acffd0" providerId="LiveId" clId="{792C3BE1-7C14-4AE7-8272-E31142680D41}" dt="2023-08-16T22:09:00.632" v="10" actId="478"/>
          <ac:spMkLst>
            <pc:docMk/>
            <pc:sldMk cId="3811935256" sldId="282"/>
            <ac:spMk id="10" creationId="{66A64F99-5AC2-6D08-B880-AB726C2C1669}"/>
          </ac:spMkLst>
        </pc:spChg>
      </pc:sldChg>
      <pc:sldChg chg="delSp mod">
        <pc:chgData name="Marc ." userId="f47a965ea1acffd0" providerId="LiveId" clId="{792C3BE1-7C14-4AE7-8272-E31142680D41}" dt="2023-08-16T22:09:07.224" v="13" actId="478"/>
        <pc:sldMkLst>
          <pc:docMk/>
          <pc:sldMk cId="2833858650" sldId="283"/>
        </pc:sldMkLst>
        <pc:spChg chg="del">
          <ac:chgData name="Marc ." userId="f47a965ea1acffd0" providerId="LiveId" clId="{792C3BE1-7C14-4AE7-8272-E31142680D41}" dt="2023-08-16T22:09:07.224" v="13" actId="478"/>
          <ac:spMkLst>
            <pc:docMk/>
            <pc:sldMk cId="2833858650" sldId="283"/>
            <ac:spMk id="3" creationId="{D40517A6-E4DA-C1AA-7527-C6074C3CEF82}"/>
          </ac:spMkLst>
        </pc:spChg>
        <pc:spChg chg="del">
          <ac:chgData name="Marc ." userId="f47a965ea1acffd0" providerId="LiveId" clId="{792C3BE1-7C14-4AE7-8272-E31142680D41}" dt="2023-08-16T22:09:05.626" v="12" actId="478"/>
          <ac:spMkLst>
            <pc:docMk/>
            <pc:sldMk cId="2833858650" sldId="283"/>
            <ac:spMk id="11" creationId="{A2972787-752D-D3C4-B560-C44F8C71CBD9}"/>
          </ac:spMkLst>
        </pc:spChg>
      </pc:sldChg>
      <pc:sldChg chg="delSp mod">
        <pc:chgData name="Marc ." userId="f47a965ea1acffd0" providerId="LiveId" clId="{792C3BE1-7C14-4AE7-8272-E31142680D41}" dt="2023-08-16T22:09:11.769" v="15" actId="478"/>
        <pc:sldMkLst>
          <pc:docMk/>
          <pc:sldMk cId="2034162089" sldId="284"/>
        </pc:sldMkLst>
        <pc:spChg chg="del">
          <ac:chgData name="Marc ." userId="f47a965ea1acffd0" providerId="LiveId" clId="{792C3BE1-7C14-4AE7-8272-E31142680D41}" dt="2023-08-16T22:09:10.195" v="14" actId="478"/>
          <ac:spMkLst>
            <pc:docMk/>
            <pc:sldMk cId="2034162089" sldId="284"/>
            <ac:spMk id="3" creationId="{7708A3CA-79E9-9354-7111-BD6CFB288040}"/>
          </ac:spMkLst>
        </pc:spChg>
        <pc:spChg chg="del">
          <ac:chgData name="Marc ." userId="f47a965ea1acffd0" providerId="LiveId" clId="{792C3BE1-7C14-4AE7-8272-E31142680D41}" dt="2023-08-16T22:09:11.769" v="15" actId="478"/>
          <ac:spMkLst>
            <pc:docMk/>
            <pc:sldMk cId="2034162089" sldId="284"/>
            <ac:spMk id="10" creationId="{B3F5DA1A-13BF-982F-4CE4-D821270B94D7}"/>
          </ac:spMkLst>
        </pc:spChg>
      </pc:sldChg>
      <pc:sldChg chg="delSp modSp mod">
        <pc:chgData name="Marc ." userId="f47a965ea1acffd0" providerId="LiveId" clId="{792C3BE1-7C14-4AE7-8272-E31142680D41}" dt="2023-08-16T22:08:54.331" v="9" actId="478"/>
        <pc:sldMkLst>
          <pc:docMk/>
          <pc:sldMk cId="2069651733" sldId="291"/>
        </pc:sldMkLst>
        <pc:spChg chg="del">
          <ac:chgData name="Marc ." userId="f47a965ea1acffd0" providerId="LiveId" clId="{792C3BE1-7C14-4AE7-8272-E31142680D41}" dt="2023-08-16T22:08:27.377" v="6" actId="478"/>
          <ac:spMkLst>
            <pc:docMk/>
            <pc:sldMk cId="2069651733" sldId="291"/>
            <ac:spMk id="10" creationId="{1B9F85CD-1004-8C35-99E7-E63B1B4C6F0D}"/>
          </ac:spMkLst>
        </pc:spChg>
        <pc:spChg chg="del mod">
          <ac:chgData name="Marc ." userId="f47a965ea1acffd0" providerId="LiveId" clId="{792C3BE1-7C14-4AE7-8272-E31142680D41}" dt="2023-08-16T22:08:54.331" v="9" actId="478"/>
          <ac:spMkLst>
            <pc:docMk/>
            <pc:sldMk cId="2069651733" sldId="291"/>
            <ac:spMk id="11" creationId="{C0C6AB6F-76C1-D610-E694-B468A6D3E9C1}"/>
          </ac:spMkLst>
        </pc:spChg>
      </pc:sldChg>
    </pc:docChg>
  </pc:docChgLst>
  <pc:docChgLst>
    <pc:chgData name="Marc ." userId="f47a965ea1acffd0" providerId="LiveId" clId="{595EC3D2-31F8-4D9D-A0B3-E3CC09E20B10}"/>
    <pc:docChg chg="undo custSel addSld delSld modSld sldOrd">
      <pc:chgData name="Marc ." userId="f47a965ea1acffd0" providerId="LiveId" clId="{595EC3D2-31F8-4D9D-A0B3-E3CC09E20B10}" dt="2023-08-16T22:00:46.807" v="28304" actId="47"/>
      <pc:docMkLst>
        <pc:docMk/>
      </pc:docMkLst>
      <pc:sldChg chg="modSp mod">
        <pc:chgData name="Marc ." userId="f47a965ea1acffd0" providerId="LiveId" clId="{595EC3D2-31F8-4D9D-A0B3-E3CC09E20B10}" dt="2023-08-06T15:35:52.141" v="2956" actId="20577"/>
        <pc:sldMkLst>
          <pc:docMk/>
          <pc:sldMk cId="1835843735" sldId="257"/>
        </pc:sldMkLst>
        <pc:spChg chg="mod">
          <ac:chgData name="Marc ." userId="f47a965ea1acffd0" providerId="LiveId" clId="{595EC3D2-31F8-4D9D-A0B3-E3CC09E20B10}" dt="2023-08-06T15:35:52.141" v="2956" actId="20577"/>
          <ac:spMkLst>
            <pc:docMk/>
            <pc:sldMk cId="1835843735" sldId="257"/>
            <ac:spMk id="2" creationId="{0AA5FEEB-457F-5CD7-D928-A8F0FB57D89D}"/>
          </ac:spMkLst>
        </pc:spChg>
      </pc:sldChg>
      <pc:sldChg chg="addSp delSp modSp mod">
        <pc:chgData name="Marc ." userId="f47a965ea1acffd0" providerId="LiveId" clId="{595EC3D2-31F8-4D9D-A0B3-E3CC09E20B10}" dt="2023-08-06T19:01:27.972" v="10399" actId="20577"/>
        <pc:sldMkLst>
          <pc:docMk/>
          <pc:sldMk cId="2859941529" sldId="265"/>
        </pc:sldMkLst>
        <pc:spChg chg="add mod">
          <ac:chgData name="Marc ." userId="f47a965ea1acffd0" providerId="LiveId" clId="{595EC3D2-31F8-4D9D-A0B3-E3CC09E20B10}" dt="2023-08-05T20:20:02.415" v="1742" actId="1076"/>
          <ac:spMkLst>
            <pc:docMk/>
            <pc:sldMk cId="2859941529" sldId="265"/>
            <ac:spMk id="9" creationId="{C524765D-91EA-0CEC-559F-A800F4B66F75}"/>
          </ac:spMkLst>
        </pc:spChg>
        <pc:spChg chg="mod">
          <ac:chgData name="Marc ." userId="f47a965ea1acffd0" providerId="LiveId" clId="{595EC3D2-31F8-4D9D-A0B3-E3CC09E20B10}" dt="2023-08-05T20:20:08.704" v="1744" actId="1076"/>
          <ac:spMkLst>
            <pc:docMk/>
            <pc:sldMk cId="2859941529" sldId="265"/>
            <ac:spMk id="10" creationId="{AC61BB33-61AB-368F-1D4E-5C34B54D3F2E}"/>
          </ac:spMkLst>
        </pc:spChg>
        <pc:spChg chg="mod">
          <ac:chgData name="Marc ." userId="f47a965ea1acffd0" providerId="LiveId" clId="{595EC3D2-31F8-4D9D-A0B3-E3CC09E20B10}" dt="2023-08-05T20:19:36.525" v="1734" actId="404"/>
          <ac:spMkLst>
            <pc:docMk/>
            <pc:sldMk cId="2859941529" sldId="265"/>
            <ac:spMk id="14" creationId="{61C5BF67-9311-46B5-3EC1-E86853F9F186}"/>
          </ac:spMkLst>
        </pc:spChg>
        <pc:spChg chg="add mod">
          <ac:chgData name="Marc ." userId="f47a965ea1acffd0" providerId="LiveId" clId="{595EC3D2-31F8-4D9D-A0B3-E3CC09E20B10}" dt="2023-08-06T19:01:03.824" v="10346" actId="1076"/>
          <ac:spMkLst>
            <pc:docMk/>
            <pc:sldMk cId="2859941529" sldId="265"/>
            <ac:spMk id="15" creationId="{11169A2A-FD35-82E5-4FE9-6C276E367C85}"/>
          </ac:spMkLst>
        </pc:spChg>
        <pc:spChg chg="mod">
          <ac:chgData name="Marc ." userId="f47a965ea1acffd0" providerId="LiveId" clId="{595EC3D2-31F8-4D9D-A0B3-E3CC09E20B10}" dt="2023-08-05T20:19:51.558" v="1739" actId="1076"/>
          <ac:spMkLst>
            <pc:docMk/>
            <pc:sldMk cId="2859941529" sldId="265"/>
            <ac:spMk id="16" creationId="{C3E196C0-C7FC-0FD0-84AE-81465F6EC4A5}"/>
          </ac:spMkLst>
        </pc:spChg>
        <pc:spChg chg="add mod">
          <ac:chgData name="Marc ." userId="f47a965ea1acffd0" providerId="LiveId" clId="{595EC3D2-31F8-4D9D-A0B3-E3CC09E20B10}" dt="2023-08-06T19:01:27.972" v="10399" actId="20577"/>
          <ac:spMkLst>
            <pc:docMk/>
            <pc:sldMk cId="2859941529" sldId="265"/>
            <ac:spMk id="21" creationId="{9325E70C-653F-78F4-6AC4-132C896DCBAA}"/>
          </ac:spMkLst>
        </pc:spChg>
        <pc:spChg chg="del">
          <ac:chgData name="Marc ." userId="f47a965ea1acffd0" providerId="LiveId" clId="{595EC3D2-31F8-4D9D-A0B3-E3CC09E20B10}" dt="2023-08-05T20:17:15.248" v="1338" actId="478"/>
          <ac:spMkLst>
            <pc:docMk/>
            <pc:sldMk cId="2859941529" sldId="265"/>
            <ac:spMk id="24" creationId="{DF5946A1-EBDD-025A-2F36-28A525A9DEF5}"/>
          </ac:spMkLst>
        </pc:spChg>
        <pc:picChg chg="del">
          <ac:chgData name="Marc ." userId="f47a965ea1acffd0" providerId="LiveId" clId="{595EC3D2-31F8-4D9D-A0B3-E3CC09E20B10}" dt="2023-08-05T20:19:46.382" v="1735" actId="478"/>
          <ac:picMkLst>
            <pc:docMk/>
            <pc:sldMk cId="2859941529" sldId="265"/>
            <ac:picMk id="3" creationId="{089A2CFC-0456-489B-78F1-372A80069BB1}"/>
          </ac:picMkLst>
        </pc:picChg>
        <pc:picChg chg="mod">
          <ac:chgData name="Marc ." userId="f47a965ea1acffd0" providerId="LiveId" clId="{595EC3D2-31F8-4D9D-A0B3-E3CC09E20B10}" dt="2023-08-05T20:20:22.271" v="1746" actId="1076"/>
          <ac:picMkLst>
            <pc:docMk/>
            <pc:sldMk cId="2859941529" sldId="265"/>
            <ac:picMk id="11" creationId="{60BDD10F-9D3A-F0C1-4271-D1ECC2C8DF16}"/>
          </ac:picMkLst>
        </pc:picChg>
        <pc:picChg chg="add del mod">
          <ac:chgData name="Marc ." userId="f47a965ea1acffd0" providerId="LiveId" clId="{595EC3D2-31F8-4D9D-A0B3-E3CC09E20B10}" dt="2023-08-05T20:19:48.180" v="1737" actId="478"/>
          <ac:picMkLst>
            <pc:docMk/>
            <pc:sldMk cId="2859941529" sldId="265"/>
            <ac:picMk id="12" creationId="{F3B4F49D-01CB-FF26-E1FC-AA3F7EB9E8FA}"/>
          </ac:picMkLst>
        </pc:picChg>
        <pc:picChg chg="del">
          <ac:chgData name="Marc ." userId="f47a965ea1acffd0" providerId="LiveId" clId="{595EC3D2-31F8-4D9D-A0B3-E3CC09E20B10}" dt="2023-08-05T20:19:47.157" v="1736" actId="478"/>
          <ac:picMkLst>
            <pc:docMk/>
            <pc:sldMk cId="2859941529" sldId="265"/>
            <ac:picMk id="13" creationId="{25AB7BA8-FDFB-3BD4-5053-E47FE1C3544E}"/>
          </ac:picMkLst>
        </pc:picChg>
        <pc:picChg chg="add mod">
          <ac:chgData name="Marc ." userId="f47a965ea1acffd0" providerId="LiveId" clId="{595EC3D2-31F8-4D9D-A0B3-E3CC09E20B10}" dt="2023-08-05T20:20:27.301" v="1748" actId="1076"/>
          <ac:picMkLst>
            <pc:docMk/>
            <pc:sldMk cId="2859941529" sldId="265"/>
            <ac:picMk id="17" creationId="{50C9F9FD-9C20-7A2B-660F-FA9C3D85142E}"/>
          </ac:picMkLst>
        </pc:picChg>
        <pc:picChg chg="add mod">
          <ac:chgData name="Marc ." userId="f47a965ea1acffd0" providerId="LiveId" clId="{595EC3D2-31F8-4D9D-A0B3-E3CC09E20B10}" dt="2023-08-05T20:20:32.531" v="1750" actId="1076"/>
          <ac:picMkLst>
            <pc:docMk/>
            <pc:sldMk cId="2859941529" sldId="265"/>
            <ac:picMk id="18" creationId="{F2C7BE17-A0D5-4FDE-5D0B-5A266C400D71}"/>
          </ac:picMkLst>
        </pc:picChg>
        <pc:picChg chg="add mod">
          <ac:chgData name="Marc ." userId="f47a965ea1acffd0" providerId="LiveId" clId="{595EC3D2-31F8-4D9D-A0B3-E3CC09E20B10}" dt="2023-08-05T20:20:36.750" v="1752" actId="1076"/>
          <ac:picMkLst>
            <pc:docMk/>
            <pc:sldMk cId="2859941529" sldId="265"/>
            <ac:picMk id="19" creationId="{0141DC68-047E-96B0-9C4F-44C90360911A}"/>
          </ac:picMkLst>
        </pc:picChg>
        <pc:picChg chg="add mod">
          <ac:chgData name="Marc ." userId="f47a965ea1acffd0" providerId="LiveId" clId="{595EC3D2-31F8-4D9D-A0B3-E3CC09E20B10}" dt="2023-08-05T20:20:40.722" v="1754" actId="1076"/>
          <ac:picMkLst>
            <pc:docMk/>
            <pc:sldMk cId="2859941529" sldId="265"/>
            <ac:picMk id="20" creationId="{85F18CB8-A42A-82A8-5AE2-35767734C870}"/>
          </ac:picMkLst>
        </pc:picChg>
        <pc:picChg chg="add mod">
          <ac:chgData name="Marc ." userId="f47a965ea1acffd0" providerId="LiveId" clId="{595EC3D2-31F8-4D9D-A0B3-E3CC09E20B10}" dt="2023-08-05T20:20:52.151" v="1758" actId="1076"/>
          <ac:picMkLst>
            <pc:docMk/>
            <pc:sldMk cId="2859941529" sldId="265"/>
            <ac:picMk id="22" creationId="{BCED750B-993A-A9FE-868F-B715AE91EF64}"/>
          </ac:picMkLst>
        </pc:picChg>
        <pc:picChg chg="del">
          <ac:chgData name="Marc ." userId="f47a965ea1acffd0" providerId="LiveId" clId="{595EC3D2-31F8-4D9D-A0B3-E3CC09E20B10}" dt="2023-08-05T20:19:48.966" v="1738" actId="478"/>
          <ac:picMkLst>
            <pc:docMk/>
            <pc:sldMk cId="2859941529" sldId="265"/>
            <ac:picMk id="23" creationId="{A0A0C9C2-1487-C3F9-46D3-E2B2B129AB01}"/>
          </ac:picMkLst>
        </pc:picChg>
      </pc:sldChg>
      <pc:sldChg chg="del">
        <pc:chgData name="Marc ." userId="f47a965ea1acffd0" providerId="LiveId" clId="{595EC3D2-31F8-4D9D-A0B3-E3CC09E20B10}" dt="2023-08-07T17:00:31.723" v="27018" actId="47"/>
        <pc:sldMkLst>
          <pc:docMk/>
          <pc:sldMk cId="2820931901" sldId="269"/>
        </pc:sldMkLst>
      </pc:sldChg>
      <pc:sldChg chg="modSp mod">
        <pc:chgData name="Marc ." userId="f47a965ea1acffd0" providerId="LiveId" clId="{595EC3D2-31F8-4D9D-A0B3-E3CC09E20B10}" dt="2023-08-06T19:00:49.340" v="10343" actId="20577"/>
        <pc:sldMkLst>
          <pc:docMk/>
          <pc:sldMk cId="3751840561" sldId="270"/>
        </pc:sldMkLst>
        <pc:spChg chg="mod">
          <ac:chgData name="Marc ." userId="f47a965ea1acffd0" providerId="LiveId" clId="{595EC3D2-31F8-4D9D-A0B3-E3CC09E20B10}" dt="2023-08-06T19:00:49.340" v="10343" actId="20577"/>
          <ac:spMkLst>
            <pc:docMk/>
            <pc:sldMk cId="3751840561" sldId="270"/>
            <ac:spMk id="3" creationId="{39FD4AC8-56EA-B0A1-411E-DF27BA5D30A7}"/>
          </ac:spMkLst>
        </pc:spChg>
      </pc:sldChg>
      <pc:sldChg chg="modSp mod">
        <pc:chgData name="Marc ." userId="f47a965ea1acffd0" providerId="LiveId" clId="{595EC3D2-31F8-4D9D-A0B3-E3CC09E20B10}" dt="2023-08-07T16:23:46.239" v="23795" actId="20577"/>
        <pc:sldMkLst>
          <pc:docMk/>
          <pc:sldMk cId="3516856426" sldId="271"/>
        </pc:sldMkLst>
        <pc:spChg chg="mod">
          <ac:chgData name="Marc ." userId="f47a965ea1acffd0" providerId="LiveId" clId="{595EC3D2-31F8-4D9D-A0B3-E3CC09E20B10}" dt="2023-08-07T16:23:46.239" v="23795" actId="20577"/>
          <ac:spMkLst>
            <pc:docMk/>
            <pc:sldMk cId="3516856426" sldId="271"/>
            <ac:spMk id="3" creationId="{7970660E-6B8A-7B3E-A7B0-2CB0732A811D}"/>
          </ac:spMkLst>
        </pc:spChg>
        <pc:spChg chg="mod">
          <ac:chgData name="Marc ." userId="f47a965ea1acffd0" providerId="LiveId" clId="{595EC3D2-31F8-4D9D-A0B3-E3CC09E20B10}" dt="2023-08-05T20:10:37.456" v="320" actId="14100"/>
          <ac:spMkLst>
            <pc:docMk/>
            <pc:sldMk cId="3516856426" sldId="271"/>
            <ac:spMk id="9" creationId="{7B6B0B52-F4CE-77AC-042E-3373B1CD7179}"/>
          </ac:spMkLst>
        </pc:spChg>
      </pc:sldChg>
      <pc:sldChg chg="addSp modSp add mod">
        <pc:chgData name="Marc ." userId="f47a965ea1acffd0" providerId="LiveId" clId="{595EC3D2-31F8-4D9D-A0B3-E3CC09E20B10}" dt="2023-08-07T16:24:57.253" v="23805" actId="20577"/>
        <pc:sldMkLst>
          <pc:docMk/>
          <pc:sldMk cId="317066680" sldId="272"/>
        </pc:sldMkLst>
        <pc:spChg chg="mod">
          <ac:chgData name="Marc ." userId="f47a965ea1acffd0" providerId="LiveId" clId="{595EC3D2-31F8-4D9D-A0B3-E3CC09E20B10}" dt="2023-08-06T15:28:58.129" v="2862" actId="20577"/>
          <ac:spMkLst>
            <pc:docMk/>
            <pc:sldMk cId="317066680" sldId="272"/>
            <ac:spMk id="2" creationId="{AC99443F-3CFB-7566-2A2F-359F62472EC0}"/>
          </ac:spMkLst>
        </pc:spChg>
        <pc:spChg chg="add mod">
          <ac:chgData name="Marc ." userId="f47a965ea1acffd0" providerId="LiveId" clId="{595EC3D2-31F8-4D9D-A0B3-E3CC09E20B10}" dt="2023-08-06T15:12:49.875" v="1926" actId="1076"/>
          <ac:spMkLst>
            <pc:docMk/>
            <pc:sldMk cId="317066680" sldId="272"/>
            <ac:spMk id="9" creationId="{110495EF-B84D-BE2F-299B-723024FA5496}"/>
          </ac:spMkLst>
        </pc:spChg>
        <pc:spChg chg="add mod">
          <ac:chgData name="Marc ." userId="f47a965ea1acffd0" providerId="LiveId" clId="{595EC3D2-31F8-4D9D-A0B3-E3CC09E20B10}" dt="2023-08-07T16:24:57.253" v="23805" actId="20577"/>
          <ac:spMkLst>
            <pc:docMk/>
            <pc:sldMk cId="317066680" sldId="272"/>
            <ac:spMk id="10" creationId="{FBB89799-6D63-A1BE-B311-AB1101FC7AA6}"/>
          </ac:spMkLst>
        </pc:spChg>
        <pc:picChg chg="add mod">
          <ac:chgData name="Marc ." userId="f47a965ea1acffd0" providerId="LiveId" clId="{595EC3D2-31F8-4D9D-A0B3-E3CC09E20B10}" dt="2023-08-06T15:12:34.817" v="1924"/>
          <ac:picMkLst>
            <pc:docMk/>
            <pc:sldMk cId="317066680" sldId="272"/>
            <ac:picMk id="3" creationId="{FC1793E6-2DB2-6F34-1E34-C38A9AFA9EF8}"/>
          </ac:picMkLst>
        </pc:picChg>
      </pc:sldChg>
      <pc:sldChg chg="addSp delSp modSp add mod">
        <pc:chgData name="Marc ." userId="f47a965ea1acffd0" providerId="LiveId" clId="{595EC3D2-31F8-4D9D-A0B3-E3CC09E20B10}" dt="2023-08-07T16:41:01.887" v="24588" actId="1076"/>
        <pc:sldMkLst>
          <pc:docMk/>
          <pc:sldMk cId="4249668554" sldId="273"/>
        </pc:sldMkLst>
        <pc:spChg chg="mod">
          <ac:chgData name="Marc ." userId="f47a965ea1acffd0" providerId="LiveId" clId="{595EC3D2-31F8-4D9D-A0B3-E3CC09E20B10}" dt="2023-08-06T15:33:52.430" v="2937" actId="20577"/>
          <ac:spMkLst>
            <pc:docMk/>
            <pc:sldMk cId="4249668554" sldId="273"/>
            <ac:spMk id="2" creationId="{AC99443F-3CFB-7566-2A2F-359F62472EC0}"/>
          </ac:spMkLst>
        </pc:spChg>
        <pc:spChg chg="add mod">
          <ac:chgData name="Marc ." userId="f47a965ea1acffd0" providerId="LiveId" clId="{595EC3D2-31F8-4D9D-A0B3-E3CC09E20B10}" dt="2023-08-07T16:41:01.887" v="24588" actId="1076"/>
          <ac:spMkLst>
            <pc:docMk/>
            <pc:sldMk cId="4249668554" sldId="273"/>
            <ac:spMk id="3" creationId="{24E6FB4D-EBDD-D7FB-3C57-14CEFFCA0E17}"/>
          </ac:spMkLst>
        </pc:spChg>
        <pc:spChg chg="add mod">
          <ac:chgData name="Marc ." userId="f47a965ea1acffd0" providerId="LiveId" clId="{595EC3D2-31F8-4D9D-A0B3-E3CC09E20B10}" dt="2023-08-06T18:29:57.816" v="7637" actId="113"/>
          <ac:spMkLst>
            <pc:docMk/>
            <pc:sldMk cId="4249668554" sldId="273"/>
            <ac:spMk id="12" creationId="{E3F09829-0DA0-4B03-964F-DBEFB5D0A3E1}"/>
          </ac:spMkLst>
        </pc:spChg>
        <pc:spChg chg="add mod">
          <ac:chgData name="Marc ." userId="f47a965ea1acffd0" providerId="LiveId" clId="{595EC3D2-31F8-4D9D-A0B3-E3CC09E20B10}" dt="2023-08-06T18:29:19.295" v="7618" actId="11"/>
          <ac:spMkLst>
            <pc:docMk/>
            <pc:sldMk cId="4249668554" sldId="273"/>
            <ac:spMk id="14" creationId="{629A218B-BBF0-CBA5-0641-9E737B65B85A}"/>
          </ac:spMkLst>
        </pc:spChg>
        <pc:spChg chg="add mod">
          <ac:chgData name="Marc ." userId="f47a965ea1acffd0" providerId="LiveId" clId="{595EC3D2-31F8-4D9D-A0B3-E3CC09E20B10}" dt="2023-08-06T18:24:53.031" v="7139" actId="1076"/>
          <ac:spMkLst>
            <pc:docMk/>
            <pc:sldMk cId="4249668554" sldId="273"/>
            <ac:spMk id="16" creationId="{EC615AD5-F921-134F-D308-54A38C028673}"/>
          </ac:spMkLst>
        </pc:spChg>
        <pc:spChg chg="add mod">
          <ac:chgData name="Marc ." userId="f47a965ea1acffd0" providerId="LiveId" clId="{595EC3D2-31F8-4D9D-A0B3-E3CC09E20B10}" dt="2023-08-06T23:55:45.280" v="19487" actId="20577"/>
          <ac:spMkLst>
            <pc:docMk/>
            <pc:sldMk cId="4249668554" sldId="273"/>
            <ac:spMk id="18" creationId="{91FE2C05-A675-1197-0D5B-0731962674C7}"/>
          </ac:spMkLst>
        </pc:spChg>
        <pc:spChg chg="add mod">
          <ac:chgData name="Marc ." userId="f47a965ea1acffd0" providerId="LiveId" clId="{595EC3D2-31F8-4D9D-A0B3-E3CC09E20B10}" dt="2023-08-06T23:55:52.458" v="19488" actId="14100"/>
          <ac:spMkLst>
            <pc:docMk/>
            <pc:sldMk cId="4249668554" sldId="273"/>
            <ac:spMk id="20" creationId="{4BD858AF-8784-0941-78C9-B2B395859C71}"/>
          </ac:spMkLst>
        </pc:spChg>
        <pc:spChg chg="add del mod">
          <ac:chgData name="Marc ." userId="f47a965ea1acffd0" providerId="LiveId" clId="{595EC3D2-31F8-4D9D-A0B3-E3CC09E20B10}" dt="2023-08-06T23:53:23.189" v="19336" actId="478"/>
          <ac:spMkLst>
            <pc:docMk/>
            <pc:sldMk cId="4249668554" sldId="273"/>
            <ac:spMk id="22" creationId="{6385873A-AF6E-A3CC-5EE8-42BEA93D335A}"/>
          </ac:spMkLst>
        </pc:spChg>
        <pc:spChg chg="add mod">
          <ac:chgData name="Marc ." userId="f47a965ea1acffd0" providerId="LiveId" clId="{595EC3D2-31F8-4D9D-A0B3-E3CC09E20B10}" dt="2023-08-07T16:40:02.073" v="24542" actId="1076"/>
          <ac:spMkLst>
            <pc:docMk/>
            <pc:sldMk cId="4249668554" sldId="273"/>
            <ac:spMk id="23" creationId="{F3B65048-8C5F-DEA2-2C74-78E3F1672CEF}"/>
          </ac:spMkLst>
        </pc:spChg>
        <pc:graphicFrameChg chg="add del mod">
          <ac:chgData name="Marc ." userId="f47a965ea1acffd0" providerId="LiveId" clId="{595EC3D2-31F8-4D9D-A0B3-E3CC09E20B10}" dt="2023-08-06T18:11:15.743" v="6180" actId="478"/>
          <ac:graphicFrameMkLst>
            <pc:docMk/>
            <pc:sldMk cId="4249668554" sldId="273"/>
            <ac:graphicFrameMk id="9" creationId="{DD99C45A-9EAD-0878-549D-1CBC601EE1A5}"/>
          </ac:graphicFrameMkLst>
        </pc:graphicFrameChg>
        <pc:graphicFrameChg chg="add del mod modGraphic">
          <ac:chgData name="Marc ." userId="f47a965ea1acffd0" providerId="LiveId" clId="{595EC3D2-31F8-4D9D-A0B3-E3CC09E20B10}" dt="2023-08-06T23:54:44.772" v="19382" actId="20577"/>
          <ac:graphicFrameMkLst>
            <pc:docMk/>
            <pc:sldMk cId="4249668554" sldId="273"/>
            <ac:graphicFrameMk id="10" creationId="{E9383CC5-99AC-9984-90B9-6AE9B29E7622}"/>
          </ac:graphicFrameMkLst>
        </pc:graphicFrameChg>
        <pc:graphicFrameChg chg="add mod modGraphic">
          <ac:chgData name="Marc ." userId="f47a965ea1acffd0" providerId="LiveId" clId="{595EC3D2-31F8-4D9D-A0B3-E3CC09E20B10}" dt="2023-08-06T19:01:57.961" v="10403" actId="113"/>
          <ac:graphicFrameMkLst>
            <pc:docMk/>
            <pc:sldMk cId="4249668554" sldId="273"/>
            <ac:graphicFrameMk id="15" creationId="{81D9FE45-DE24-F2E8-42EC-A99D722F24FC}"/>
          </ac:graphicFrameMkLst>
        </pc:graphicFrameChg>
        <pc:graphicFrameChg chg="add mod modGraphic">
          <ac:chgData name="Marc ." userId="f47a965ea1acffd0" providerId="LiveId" clId="{595EC3D2-31F8-4D9D-A0B3-E3CC09E20B10}" dt="2023-08-06T23:55:00.881" v="19404" actId="20577"/>
          <ac:graphicFrameMkLst>
            <pc:docMk/>
            <pc:sldMk cId="4249668554" sldId="273"/>
            <ac:graphicFrameMk id="19" creationId="{44C1A606-5B4A-C991-F420-8B470857CEDC}"/>
          </ac:graphicFrameMkLst>
        </pc:graphicFrameChg>
      </pc:sldChg>
      <pc:sldChg chg="addSp delSp modSp add mod">
        <pc:chgData name="Marc ." userId="f47a965ea1acffd0" providerId="LiveId" clId="{595EC3D2-31F8-4D9D-A0B3-E3CC09E20B10}" dt="2023-08-16T21:35:10.279" v="27025" actId="14100"/>
        <pc:sldMkLst>
          <pc:docMk/>
          <pc:sldMk cId="2224284093" sldId="274"/>
        </pc:sldMkLst>
        <pc:spChg chg="mod">
          <ac:chgData name="Marc ." userId="f47a965ea1acffd0" providerId="LiveId" clId="{595EC3D2-31F8-4D9D-A0B3-E3CC09E20B10}" dt="2023-08-06T15:37:50.094" v="3038" actId="20577"/>
          <ac:spMkLst>
            <pc:docMk/>
            <pc:sldMk cId="2224284093" sldId="274"/>
            <ac:spMk id="2" creationId="{AC99443F-3CFB-7566-2A2F-359F62472EC0}"/>
          </ac:spMkLst>
        </pc:spChg>
        <pc:spChg chg="add mod">
          <ac:chgData name="Marc ." userId="f47a965ea1acffd0" providerId="LiveId" clId="{595EC3D2-31F8-4D9D-A0B3-E3CC09E20B10}" dt="2023-08-06T18:32:23.561" v="7672" actId="20577"/>
          <ac:spMkLst>
            <pc:docMk/>
            <pc:sldMk cId="2224284093" sldId="274"/>
            <ac:spMk id="3" creationId="{2B9C6F98-8F44-06D1-BC37-14A38203F874}"/>
          </ac:spMkLst>
        </pc:spChg>
        <pc:picChg chg="add del mod">
          <ac:chgData name="Marc ." userId="f47a965ea1acffd0" providerId="LiveId" clId="{595EC3D2-31F8-4D9D-A0B3-E3CC09E20B10}" dt="2023-08-16T21:34:50.139" v="27019" actId="478"/>
          <ac:picMkLst>
            <pc:docMk/>
            <pc:sldMk cId="2224284093" sldId="274"/>
            <ac:picMk id="9" creationId="{0CA413D4-94BA-1E08-B523-02FBF535A5B9}"/>
          </ac:picMkLst>
        </pc:picChg>
        <pc:picChg chg="add mod">
          <ac:chgData name="Marc ." userId="f47a965ea1acffd0" providerId="LiveId" clId="{595EC3D2-31F8-4D9D-A0B3-E3CC09E20B10}" dt="2023-08-16T21:35:10.279" v="27025" actId="14100"/>
          <ac:picMkLst>
            <pc:docMk/>
            <pc:sldMk cId="2224284093" sldId="274"/>
            <ac:picMk id="10" creationId="{4CA88749-8509-D2A9-5433-92ACA9A194EC}"/>
          </ac:picMkLst>
        </pc:picChg>
      </pc:sldChg>
      <pc:sldChg chg="addSp delSp modSp add mod">
        <pc:chgData name="Marc ." userId="f47a965ea1acffd0" providerId="LiveId" clId="{595EC3D2-31F8-4D9D-A0B3-E3CC09E20B10}" dt="2023-08-16T21:40:37.064" v="27040" actId="14100"/>
        <pc:sldMkLst>
          <pc:docMk/>
          <pc:sldMk cId="1627384856" sldId="275"/>
        </pc:sldMkLst>
        <pc:spChg chg="del">
          <ac:chgData name="Marc ." userId="f47a965ea1acffd0" providerId="LiveId" clId="{595EC3D2-31F8-4D9D-A0B3-E3CC09E20B10}" dt="2023-08-06T15:37:58.202" v="3041"/>
          <ac:spMkLst>
            <pc:docMk/>
            <pc:sldMk cId="1627384856" sldId="275"/>
            <ac:spMk id="2" creationId="{AC99443F-3CFB-7566-2A2F-359F62472EC0}"/>
          </ac:spMkLst>
        </pc:spChg>
        <pc:spChg chg="add del mod">
          <ac:chgData name="Marc ." userId="f47a965ea1acffd0" providerId="LiveId" clId="{595EC3D2-31F8-4D9D-A0B3-E3CC09E20B10}" dt="2023-08-06T15:37:56.848" v="3040"/>
          <ac:spMkLst>
            <pc:docMk/>
            <pc:sldMk cId="1627384856" sldId="275"/>
            <ac:spMk id="3" creationId="{543650A7-DA4F-4155-C514-B003100947CA}"/>
          </ac:spMkLst>
        </pc:spChg>
        <pc:spChg chg="add mod">
          <ac:chgData name="Marc ." userId="f47a965ea1acffd0" providerId="LiveId" clId="{595EC3D2-31F8-4D9D-A0B3-E3CC09E20B10}" dt="2023-08-06T15:37:58.202" v="3041"/>
          <ac:spMkLst>
            <pc:docMk/>
            <pc:sldMk cId="1627384856" sldId="275"/>
            <ac:spMk id="9" creationId="{8CC80DA4-75C3-F997-4448-57FA1D365779}"/>
          </ac:spMkLst>
        </pc:spChg>
        <pc:spChg chg="add mod">
          <ac:chgData name="Marc ." userId="f47a965ea1acffd0" providerId="LiveId" clId="{595EC3D2-31F8-4D9D-A0B3-E3CC09E20B10}" dt="2023-08-16T21:40:35.050" v="27039" actId="1076"/>
          <ac:spMkLst>
            <pc:docMk/>
            <pc:sldMk cId="1627384856" sldId="275"/>
            <ac:spMk id="11" creationId="{492B813E-E628-5312-7DC8-3293028142C9}"/>
          </ac:spMkLst>
        </pc:spChg>
        <pc:spChg chg="add mod">
          <ac:chgData name="Marc ." userId="f47a965ea1acffd0" providerId="LiveId" clId="{595EC3D2-31F8-4D9D-A0B3-E3CC09E20B10}" dt="2023-08-06T18:35:12.722" v="8042" actId="1076"/>
          <ac:spMkLst>
            <pc:docMk/>
            <pc:sldMk cId="1627384856" sldId="275"/>
            <ac:spMk id="12" creationId="{18EDE180-FB59-0897-FB9D-992892FBCE4A}"/>
          </ac:spMkLst>
        </pc:spChg>
        <pc:picChg chg="add del mod">
          <ac:chgData name="Marc ." userId="f47a965ea1acffd0" providerId="LiveId" clId="{595EC3D2-31F8-4D9D-A0B3-E3CC09E20B10}" dt="2023-08-16T21:40:24.840" v="27033" actId="478"/>
          <ac:picMkLst>
            <pc:docMk/>
            <pc:sldMk cId="1627384856" sldId="275"/>
            <ac:picMk id="2" creationId="{1D221857-35B9-1FC0-C7CC-F00321EC90CB}"/>
          </ac:picMkLst>
        </pc:picChg>
        <pc:picChg chg="add mod">
          <ac:chgData name="Marc ." userId="f47a965ea1acffd0" providerId="LiveId" clId="{595EC3D2-31F8-4D9D-A0B3-E3CC09E20B10}" dt="2023-08-16T21:40:37.064" v="27040" actId="14100"/>
          <ac:picMkLst>
            <pc:docMk/>
            <pc:sldMk cId="1627384856" sldId="275"/>
            <ac:picMk id="3" creationId="{6EC77DE2-60C9-ABA9-A143-F13CC60D690B}"/>
          </ac:picMkLst>
        </pc:picChg>
        <pc:picChg chg="add del mod">
          <ac:chgData name="Marc ." userId="f47a965ea1acffd0" providerId="LiveId" clId="{595EC3D2-31F8-4D9D-A0B3-E3CC09E20B10}" dt="2023-08-16T21:35:16.351" v="27026" actId="478"/>
          <ac:picMkLst>
            <pc:docMk/>
            <pc:sldMk cId="1627384856" sldId="275"/>
            <ac:picMk id="10" creationId="{75470E69-5D10-0D71-07EE-E063CC34DA9A}"/>
          </ac:picMkLst>
        </pc:picChg>
      </pc:sldChg>
      <pc:sldChg chg="addSp modSp add mod">
        <pc:chgData name="Marc ." userId="f47a965ea1acffd0" providerId="LiveId" clId="{595EC3D2-31F8-4D9D-A0B3-E3CC09E20B10}" dt="2023-08-07T16:27:32.829" v="23871" actId="20577"/>
        <pc:sldMkLst>
          <pc:docMk/>
          <pc:sldMk cId="1643052759" sldId="276"/>
        </pc:sldMkLst>
        <pc:spChg chg="mod">
          <ac:chgData name="Marc ." userId="f47a965ea1acffd0" providerId="LiveId" clId="{595EC3D2-31F8-4D9D-A0B3-E3CC09E20B10}" dt="2023-08-06T19:02:16.056" v="10405" actId="20577"/>
          <ac:spMkLst>
            <pc:docMk/>
            <pc:sldMk cId="1643052759" sldId="276"/>
            <ac:spMk id="2" creationId="{AC99443F-3CFB-7566-2A2F-359F62472EC0}"/>
          </ac:spMkLst>
        </pc:spChg>
        <pc:spChg chg="add mod">
          <ac:chgData name="Marc ." userId="f47a965ea1acffd0" providerId="LiveId" clId="{595EC3D2-31F8-4D9D-A0B3-E3CC09E20B10}" dt="2023-08-07T16:27:32.829" v="23871" actId="20577"/>
          <ac:spMkLst>
            <pc:docMk/>
            <pc:sldMk cId="1643052759" sldId="276"/>
            <ac:spMk id="3" creationId="{734A25A3-4A38-C5BE-6ED1-37BB73E72E5F}"/>
          </ac:spMkLst>
        </pc:spChg>
        <pc:spChg chg="add mod">
          <ac:chgData name="Marc ." userId="f47a965ea1acffd0" providerId="LiveId" clId="{595EC3D2-31F8-4D9D-A0B3-E3CC09E20B10}" dt="2023-08-06T16:16:34.488" v="4882" actId="113"/>
          <ac:spMkLst>
            <pc:docMk/>
            <pc:sldMk cId="1643052759" sldId="276"/>
            <ac:spMk id="9" creationId="{A8201465-B5B0-686B-1512-9C5138B6E944}"/>
          </ac:spMkLst>
        </pc:spChg>
        <pc:spChg chg="add mod">
          <ac:chgData name="Marc ." userId="f47a965ea1acffd0" providerId="LiveId" clId="{595EC3D2-31F8-4D9D-A0B3-E3CC09E20B10}" dt="2023-08-06T16:09:40.282" v="4709" actId="113"/>
          <ac:spMkLst>
            <pc:docMk/>
            <pc:sldMk cId="1643052759" sldId="276"/>
            <ac:spMk id="10" creationId="{E2050593-0A0E-5F7B-B3B5-716748258D13}"/>
          </ac:spMkLst>
        </pc:spChg>
        <pc:spChg chg="add mod">
          <ac:chgData name="Marc ." userId="f47a965ea1acffd0" providerId="LiveId" clId="{595EC3D2-31F8-4D9D-A0B3-E3CC09E20B10}" dt="2023-08-06T18:36:16.192" v="8077" actId="20577"/>
          <ac:spMkLst>
            <pc:docMk/>
            <pc:sldMk cId="1643052759" sldId="276"/>
            <ac:spMk id="11" creationId="{2C8F8668-D303-33D8-88E0-A19FDBABB641}"/>
          </ac:spMkLst>
        </pc:spChg>
        <pc:spChg chg="add mod">
          <ac:chgData name="Marc ." userId="f47a965ea1acffd0" providerId="LiveId" clId="{595EC3D2-31F8-4D9D-A0B3-E3CC09E20B10}" dt="2023-08-06T17:42:49.356" v="5542" actId="14100"/>
          <ac:spMkLst>
            <pc:docMk/>
            <pc:sldMk cId="1643052759" sldId="276"/>
            <ac:spMk id="13" creationId="{0E7CF0B8-1321-FE86-F17D-1EEB883456FE}"/>
          </ac:spMkLst>
        </pc:spChg>
      </pc:sldChg>
      <pc:sldChg chg="addSp delSp modSp add mod ord">
        <pc:chgData name="Marc ." userId="f47a965ea1acffd0" providerId="LiveId" clId="{595EC3D2-31F8-4D9D-A0B3-E3CC09E20B10}" dt="2023-08-07T16:27:57.148" v="23875" actId="20577"/>
        <pc:sldMkLst>
          <pc:docMk/>
          <pc:sldMk cId="3896252622" sldId="277"/>
        </pc:sldMkLst>
        <pc:spChg chg="mod">
          <ac:chgData name="Marc ." userId="f47a965ea1acffd0" providerId="LiveId" clId="{595EC3D2-31F8-4D9D-A0B3-E3CC09E20B10}" dt="2023-08-06T19:17:58.415" v="12081" actId="20577"/>
          <ac:spMkLst>
            <pc:docMk/>
            <pc:sldMk cId="3896252622" sldId="277"/>
            <ac:spMk id="2" creationId="{AC99443F-3CFB-7566-2A2F-359F62472EC0}"/>
          </ac:spMkLst>
        </pc:spChg>
        <pc:spChg chg="add mod">
          <ac:chgData name="Marc ." userId="f47a965ea1acffd0" providerId="LiveId" clId="{595EC3D2-31F8-4D9D-A0B3-E3CC09E20B10}" dt="2023-08-07T16:27:57.148" v="23875" actId="20577"/>
          <ac:spMkLst>
            <pc:docMk/>
            <pc:sldMk cId="3896252622" sldId="277"/>
            <ac:spMk id="3" creationId="{3D067F34-D435-A710-6834-3859062EB436}"/>
          </ac:spMkLst>
        </pc:spChg>
        <pc:spChg chg="add mod">
          <ac:chgData name="Marc ." userId="f47a965ea1acffd0" providerId="LiveId" clId="{595EC3D2-31F8-4D9D-A0B3-E3CC09E20B10}" dt="2023-08-06T22:19:34.719" v="15490" actId="20577"/>
          <ac:spMkLst>
            <pc:docMk/>
            <pc:sldMk cId="3896252622" sldId="277"/>
            <ac:spMk id="9" creationId="{078A8C79-3B22-C568-DD49-26242F405703}"/>
          </ac:spMkLst>
        </pc:spChg>
        <pc:spChg chg="add mod">
          <ac:chgData name="Marc ." userId="f47a965ea1acffd0" providerId="LiveId" clId="{595EC3D2-31F8-4D9D-A0B3-E3CC09E20B10}" dt="2023-08-06T16:10:54.627" v="4749" actId="20577"/>
          <ac:spMkLst>
            <pc:docMk/>
            <pc:sldMk cId="3896252622" sldId="277"/>
            <ac:spMk id="10" creationId="{9748BA24-858A-7CE5-2390-A7B46974005F}"/>
          </ac:spMkLst>
        </pc:spChg>
        <pc:spChg chg="add del">
          <ac:chgData name="Marc ." userId="f47a965ea1acffd0" providerId="LiveId" clId="{595EC3D2-31F8-4D9D-A0B3-E3CC09E20B10}" dt="2023-08-06T16:11:23.100" v="4751"/>
          <ac:spMkLst>
            <pc:docMk/>
            <pc:sldMk cId="3896252622" sldId="277"/>
            <ac:spMk id="11" creationId="{EF95A43E-C325-04FF-D27A-4223ECBCA1AF}"/>
          </ac:spMkLst>
        </pc:spChg>
        <pc:spChg chg="add del mod">
          <ac:chgData name="Marc ." userId="f47a965ea1acffd0" providerId="LiveId" clId="{595EC3D2-31F8-4D9D-A0B3-E3CC09E20B10}" dt="2023-08-06T17:40:10.024" v="5362" actId="478"/>
          <ac:spMkLst>
            <pc:docMk/>
            <pc:sldMk cId="3896252622" sldId="277"/>
            <ac:spMk id="12" creationId="{C414EA16-0DCA-0CDE-C428-E088B4BF3F29}"/>
          </ac:spMkLst>
        </pc:spChg>
        <pc:spChg chg="add del mod">
          <ac:chgData name="Marc ." userId="f47a965ea1acffd0" providerId="LiveId" clId="{595EC3D2-31F8-4D9D-A0B3-E3CC09E20B10}" dt="2023-08-06T18:35:47.792" v="8053" actId="478"/>
          <ac:spMkLst>
            <pc:docMk/>
            <pc:sldMk cId="3896252622" sldId="277"/>
            <ac:spMk id="13" creationId="{FD2929FA-A790-3584-CA87-BBD7E9A121CB}"/>
          </ac:spMkLst>
        </pc:spChg>
        <pc:spChg chg="add mod">
          <ac:chgData name="Marc ." userId="f47a965ea1acffd0" providerId="LiveId" clId="{595EC3D2-31F8-4D9D-A0B3-E3CC09E20B10}" dt="2023-08-06T17:42:59.729" v="5544"/>
          <ac:spMkLst>
            <pc:docMk/>
            <pc:sldMk cId="3896252622" sldId="277"/>
            <ac:spMk id="14" creationId="{F1F1E2D5-7772-5490-8675-3534BE8D4752}"/>
          </ac:spMkLst>
        </pc:spChg>
        <pc:spChg chg="add mod">
          <ac:chgData name="Marc ." userId="f47a965ea1acffd0" providerId="LiveId" clId="{595EC3D2-31F8-4D9D-A0B3-E3CC09E20B10}" dt="2023-08-06T18:35:54.837" v="8066" actId="20577"/>
          <ac:spMkLst>
            <pc:docMk/>
            <pc:sldMk cId="3896252622" sldId="277"/>
            <ac:spMk id="15" creationId="{7BA96537-F444-C279-0275-206777073C7C}"/>
          </ac:spMkLst>
        </pc:spChg>
      </pc:sldChg>
      <pc:sldChg chg="addSp delSp modSp add mod ord">
        <pc:chgData name="Marc ." userId="f47a965ea1acffd0" providerId="LiveId" clId="{595EC3D2-31F8-4D9D-A0B3-E3CC09E20B10}" dt="2023-08-07T16:28:29.501" v="23886" actId="20577"/>
        <pc:sldMkLst>
          <pc:docMk/>
          <pc:sldMk cId="2092971346" sldId="278"/>
        </pc:sldMkLst>
        <pc:spChg chg="mod">
          <ac:chgData name="Marc ." userId="f47a965ea1acffd0" providerId="LiveId" clId="{595EC3D2-31F8-4D9D-A0B3-E3CC09E20B10}" dt="2023-08-06T19:18:13.627" v="12088" actId="20577"/>
          <ac:spMkLst>
            <pc:docMk/>
            <pc:sldMk cId="2092971346" sldId="278"/>
            <ac:spMk id="2" creationId="{AC99443F-3CFB-7566-2A2F-359F62472EC0}"/>
          </ac:spMkLst>
        </pc:spChg>
        <pc:spChg chg="add mod">
          <ac:chgData name="Marc ." userId="f47a965ea1acffd0" providerId="LiveId" clId="{595EC3D2-31F8-4D9D-A0B3-E3CC09E20B10}" dt="2023-08-07T16:28:04.369" v="23877"/>
          <ac:spMkLst>
            <pc:docMk/>
            <pc:sldMk cId="2092971346" sldId="278"/>
            <ac:spMk id="9" creationId="{7A640F19-7F6B-D1B6-114B-12E1217CAD1E}"/>
          </ac:spMkLst>
        </pc:spChg>
        <pc:spChg chg="add mod">
          <ac:chgData name="Marc ." userId="f47a965ea1acffd0" providerId="LiveId" clId="{595EC3D2-31F8-4D9D-A0B3-E3CC09E20B10}" dt="2023-08-06T16:16:21.111" v="4880" actId="113"/>
          <ac:spMkLst>
            <pc:docMk/>
            <pc:sldMk cId="2092971346" sldId="278"/>
            <ac:spMk id="10" creationId="{7D1C1ABA-337F-AA9E-1DA9-6922B643E797}"/>
          </ac:spMkLst>
        </pc:spChg>
        <pc:spChg chg="add mod">
          <ac:chgData name="Marc ." userId="f47a965ea1acffd0" providerId="LiveId" clId="{595EC3D2-31F8-4D9D-A0B3-E3CC09E20B10}" dt="2023-08-06T16:14:56.773" v="4867" actId="1076"/>
          <ac:spMkLst>
            <pc:docMk/>
            <pc:sldMk cId="2092971346" sldId="278"/>
            <ac:spMk id="11" creationId="{F75866A6-A1A4-BAA5-0DD9-07F255641323}"/>
          </ac:spMkLst>
        </pc:spChg>
        <pc:spChg chg="add del mod">
          <ac:chgData name="Marc ." userId="f47a965ea1acffd0" providerId="LiveId" clId="{595EC3D2-31F8-4D9D-A0B3-E3CC09E20B10}" dt="2023-08-06T17:40:18.078" v="5371" actId="478"/>
          <ac:spMkLst>
            <pc:docMk/>
            <pc:sldMk cId="2092971346" sldId="278"/>
            <ac:spMk id="12" creationId="{B1BC987E-9EB2-8DE8-F381-8D90A4656AD0}"/>
          </ac:spMkLst>
        </pc:spChg>
        <pc:spChg chg="add mod">
          <ac:chgData name="Marc ." userId="f47a965ea1acffd0" providerId="LiveId" clId="{595EC3D2-31F8-4D9D-A0B3-E3CC09E20B10}" dt="2023-08-06T18:36:05.546" v="8076" actId="20577"/>
          <ac:spMkLst>
            <pc:docMk/>
            <pc:sldMk cId="2092971346" sldId="278"/>
            <ac:spMk id="13" creationId="{099615E4-05B3-A8CA-2FD4-D2584F93460A}"/>
          </ac:spMkLst>
        </pc:spChg>
        <pc:spChg chg="add del mod">
          <ac:chgData name="Marc ." userId="f47a965ea1acffd0" providerId="LiveId" clId="{595EC3D2-31F8-4D9D-A0B3-E3CC09E20B10}" dt="2023-08-06T17:43:04.176" v="5546"/>
          <ac:spMkLst>
            <pc:docMk/>
            <pc:sldMk cId="2092971346" sldId="278"/>
            <ac:spMk id="14" creationId="{FD456D83-E6C6-11E9-3D73-BEF36E3B6C97}"/>
          </ac:spMkLst>
        </pc:spChg>
        <pc:spChg chg="add del mod">
          <ac:chgData name="Marc ." userId="f47a965ea1acffd0" providerId="LiveId" clId="{595EC3D2-31F8-4D9D-A0B3-E3CC09E20B10}" dt="2023-08-06T17:43:10.073" v="5550"/>
          <ac:spMkLst>
            <pc:docMk/>
            <pc:sldMk cId="2092971346" sldId="278"/>
            <ac:spMk id="15" creationId="{C0BFDA67-E33B-2BD3-6CC3-5B127A53FC5C}"/>
          </ac:spMkLst>
        </pc:spChg>
        <pc:spChg chg="add mod">
          <ac:chgData name="Marc ." userId="f47a965ea1acffd0" providerId="LiveId" clId="{595EC3D2-31F8-4D9D-A0B3-E3CC09E20B10}" dt="2023-08-07T16:28:29.501" v="23886" actId="20577"/>
          <ac:spMkLst>
            <pc:docMk/>
            <pc:sldMk cId="2092971346" sldId="278"/>
            <ac:spMk id="16" creationId="{632464CE-4882-9A21-8EC6-66A269E165BD}"/>
          </ac:spMkLst>
        </pc:spChg>
      </pc:sldChg>
      <pc:sldChg chg="addSp modSp add mod ord">
        <pc:chgData name="Marc ." userId="f47a965ea1acffd0" providerId="LiveId" clId="{595EC3D2-31F8-4D9D-A0B3-E3CC09E20B10}" dt="2023-08-06T19:30:15.645" v="12098" actId="20577"/>
        <pc:sldMkLst>
          <pc:docMk/>
          <pc:sldMk cId="391665199" sldId="279"/>
        </pc:sldMkLst>
        <pc:spChg chg="mod">
          <ac:chgData name="Marc ." userId="f47a965ea1acffd0" providerId="LiveId" clId="{595EC3D2-31F8-4D9D-A0B3-E3CC09E20B10}" dt="2023-08-06T19:02:23.875" v="10406"/>
          <ac:spMkLst>
            <pc:docMk/>
            <pc:sldMk cId="391665199" sldId="279"/>
            <ac:spMk id="2" creationId="{AC99443F-3CFB-7566-2A2F-359F62472EC0}"/>
          </ac:spMkLst>
        </pc:spChg>
        <pc:spChg chg="add mod">
          <ac:chgData name="Marc ." userId="f47a965ea1acffd0" providerId="LiveId" clId="{595EC3D2-31F8-4D9D-A0B3-E3CC09E20B10}" dt="2023-08-06T19:30:15.645" v="12098" actId="20577"/>
          <ac:spMkLst>
            <pc:docMk/>
            <pc:sldMk cId="391665199" sldId="279"/>
            <ac:spMk id="3" creationId="{895E185B-21EA-DFE5-7063-F9482C981034}"/>
          </ac:spMkLst>
        </pc:spChg>
        <pc:spChg chg="add mod">
          <ac:chgData name="Marc ." userId="f47a965ea1acffd0" providerId="LiveId" clId="{595EC3D2-31F8-4D9D-A0B3-E3CC09E20B10}" dt="2023-08-06T18:41:24.206" v="8616" actId="14100"/>
          <ac:spMkLst>
            <pc:docMk/>
            <pc:sldMk cId="391665199" sldId="279"/>
            <ac:spMk id="13" creationId="{385C64B7-06F8-A405-6BE2-3EC6E58FE4E2}"/>
          </ac:spMkLst>
        </pc:spChg>
        <pc:spChg chg="add mod">
          <ac:chgData name="Marc ." userId="f47a965ea1acffd0" providerId="LiveId" clId="{595EC3D2-31F8-4D9D-A0B3-E3CC09E20B10}" dt="2023-08-06T18:43:28.605" v="8749" actId="1076"/>
          <ac:spMkLst>
            <pc:docMk/>
            <pc:sldMk cId="391665199" sldId="279"/>
            <ac:spMk id="16" creationId="{CFE757F8-78DE-53E3-4623-DB5748D6086D}"/>
          </ac:spMkLst>
        </pc:spChg>
        <pc:spChg chg="add mod">
          <ac:chgData name="Marc ." userId="f47a965ea1acffd0" providerId="LiveId" clId="{595EC3D2-31F8-4D9D-A0B3-E3CC09E20B10}" dt="2023-08-06T18:43:25.738" v="8748" actId="1076"/>
          <ac:spMkLst>
            <pc:docMk/>
            <pc:sldMk cId="391665199" sldId="279"/>
            <ac:spMk id="17" creationId="{9CFE465E-1AC8-0C02-09E7-AE7BF050C9E3}"/>
          </ac:spMkLst>
        </pc:spChg>
        <pc:spChg chg="add mod">
          <ac:chgData name="Marc ." userId="f47a965ea1acffd0" providerId="LiveId" clId="{595EC3D2-31F8-4D9D-A0B3-E3CC09E20B10}" dt="2023-08-06T18:43:42.206" v="8752" actId="14100"/>
          <ac:spMkLst>
            <pc:docMk/>
            <pc:sldMk cId="391665199" sldId="279"/>
            <ac:spMk id="18" creationId="{670F8871-43FF-6AB0-EBB4-52BA8E5F8952}"/>
          </ac:spMkLst>
        </pc:spChg>
        <pc:spChg chg="add mod">
          <ac:chgData name="Marc ." userId="f47a965ea1acffd0" providerId="LiveId" clId="{595EC3D2-31F8-4D9D-A0B3-E3CC09E20B10}" dt="2023-08-06T18:43:47.697" v="8756" actId="14100"/>
          <ac:spMkLst>
            <pc:docMk/>
            <pc:sldMk cId="391665199" sldId="279"/>
            <ac:spMk id="19" creationId="{D2330022-F4D9-317B-CCA8-D06B75961436}"/>
          </ac:spMkLst>
        </pc:spChg>
        <pc:spChg chg="add mod">
          <ac:chgData name="Marc ." userId="f47a965ea1acffd0" providerId="LiveId" clId="{595EC3D2-31F8-4D9D-A0B3-E3CC09E20B10}" dt="2023-08-06T18:43:58.541" v="8761" actId="14100"/>
          <ac:spMkLst>
            <pc:docMk/>
            <pc:sldMk cId="391665199" sldId="279"/>
            <ac:spMk id="20" creationId="{CDB9B293-D129-3760-7242-18C7FAEBF9E7}"/>
          </ac:spMkLst>
        </pc:spChg>
        <pc:spChg chg="add mod">
          <ac:chgData name="Marc ." userId="f47a965ea1acffd0" providerId="LiveId" clId="{595EC3D2-31F8-4D9D-A0B3-E3CC09E20B10}" dt="2023-08-06T18:44:07.183" v="8765" actId="14100"/>
          <ac:spMkLst>
            <pc:docMk/>
            <pc:sldMk cId="391665199" sldId="279"/>
            <ac:spMk id="21" creationId="{00E4A91C-892C-D813-266E-43848D152481}"/>
          </ac:spMkLst>
        </pc:spChg>
        <pc:picChg chg="add mod">
          <ac:chgData name="Marc ." userId="f47a965ea1acffd0" providerId="LiveId" clId="{595EC3D2-31F8-4D9D-A0B3-E3CC09E20B10}" dt="2023-08-06T18:39:20.916" v="8511" actId="1076"/>
          <ac:picMkLst>
            <pc:docMk/>
            <pc:sldMk cId="391665199" sldId="279"/>
            <ac:picMk id="10" creationId="{EDDD00F7-D949-8C0F-BC84-7A4766F9EEF9}"/>
          </ac:picMkLst>
        </pc:picChg>
        <pc:picChg chg="add mod">
          <ac:chgData name="Marc ." userId="f47a965ea1acffd0" providerId="LiveId" clId="{595EC3D2-31F8-4D9D-A0B3-E3CC09E20B10}" dt="2023-08-06T18:43:51.248" v="8759" actId="1076"/>
          <ac:picMkLst>
            <pc:docMk/>
            <pc:sldMk cId="391665199" sldId="279"/>
            <ac:picMk id="12" creationId="{2143343C-B3FE-D176-DEA4-FDECD9E27B7A}"/>
          </ac:picMkLst>
        </pc:picChg>
        <pc:picChg chg="add mod">
          <ac:chgData name="Marc ." userId="f47a965ea1acffd0" providerId="LiveId" clId="{595EC3D2-31F8-4D9D-A0B3-E3CC09E20B10}" dt="2023-08-06T18:43:02.460" v="8739" actId="1076"/>
          <ac:picMkLst>
            <pc:docMk/>
            <pc:sldMk cId="391665199" sldId="279"/>
            <ac:picMk id="15" creationId="{89EF665A-0A68-B644-4483-BE87BF00883A}"/>
          </ac:picMkLst>
        </pc:picChg>
      </pc:sldChg>
      <pc:sldChg chg="addSp modSp add mod ord">
        <pc:chgData name="Marc ." userId="f47a965ea1acffd0" providerId="LiveId" clId="{595EC3D2-31F8-4D9D-A0B3-E3CC09E20B10}" dt="2023-08-06T19:02:26.681" v="10407"/>
        <pc:sldMkLst>
          <pc:docMk/>
          <pc:sldMk cId="544204792" sldId="280"/>
        </pc:sldMkLst>
        <pc:spChg chg="mod">
          <ac:chgData name="Marc ." userId="f47a965ea1acffd0" providerId="LiveId" clId="{595EC3D2-31F8-4D9D-A0B3-E3CC09E20B10}" dt="2023-08-06T19:02:26.681" v="10407"/>
          <ac:spMkLst>
            <pc:docMk/>
            <pc:sldMk cId="544204792" sldId="280"/>
            <ac:spMk id="2" creationId="{AC99443F-3CFB-7566-2A2F-359F62472EC0}"/>
          </ac:spMkLst>
        </pc:spChg>
        <pc:spChg chg="add mod">
          <ac:chgData name="Marc ." userId="f47a965ea1acffd0" providerId="LiveId" clId="{595EC3D2-31F8-4D9D-A0B3-E3CC09E20B10}" dt="2023-08-06T18:48:54.702" v="9228" actId="14100"/>
          <ac:spMkLst>
            <pc:docMk/>
            <pc:sldMk cId="544204792" sldId="280"/>
            <ac:spMk id="3" creationId="{6C1E36DA-4F7E-BC28-877A-A2AC17A7AEAC}"/>
          </ac:spMkLst>
        </pc:spChg>
        <pc:spChg chg="add mod">
          <ac:chgData name="Marc ." userId="f47a965ea1acffd0" providerId="LiveId" clId="{595EC3D2-31F8-4D9D-A0B3-E3CC09E20B10}" dt="2023-08-06T18:49:30.943" v="9231" actId="1076"/>
          <ac:spMkLst>
            <pc:docMk/>
            <pc:sldMk cId="544204792" sldId="280"/>
            <ac:spMk id="9" creationId="{80CDA34B-06BB-DEE3-73E3-A90EFCE42729}"/>
          </ac:spMkLst>
        </pc:spChg>
      </pc:sldChg>
      <pc:sldChg chg="addSp delSp modSp add mod ord">
        <pc:chgData name="Marc ." userId="f47a965ea1acffd0" providerId="LiveId" clId="{595EC3D2-31F8-4D9D-A0B3-E3CC09E20B10}" dt="2023-08-07T16:34:13.147" v="24233"/>
        <pc:sldMkLst>
          <pc:docMk/>
          <pc:sldMk cId="1467520187" sldId="281"/>
        </pc:sldMkLst>
        <pc:spChg chg="mod">
          <ac:chgData name="Marc ." userId="f47a965ea1acffd0" providerId="LiveId" clId="{595EC3D2-31F8-4D9D-A0B3-E3CC09E20B10}" dt="2023-08-06T19:02:29.318" v="10408"/>
          <ac:spMkLst>
            <pc:docMk/>
            <pc:sldMk cId="1467520187" sldId="281"/>
            <ac:spMk id="2" creationId="{AC99443F-3CFB-7566-2A2F-359F62472EC0}"/>
          </ac:spMkLst>
        </pc:spChg>
        <pc:spChg chg="add mod">
          <ac:chgData name="Marc ." userId="f47a965ea1acffd0" providerId="LiveId" clId="{595EC3D2-31F8-4D9D-A0B3-E3CC09E20B10}" dt="2023-08-06T18:58:21.466" v="10236" actId="1076"/>
          <ac:spMkLst>
            <pc:docMk/>
            <pc:sldMk cId="1467520187" sldId="281"/>
            <ac:spMk id="3" creationId="{360C21B6-7490-5860-796A-AE12B6AD00C2}"/>
          </ac:spMkLst>
        </pc:spChg>
        <pc:spChg chg="add mod">
          <ac:chgData name="Marc ." userId="f47a965ea1acffd0" providerId="LiveId" clId="{595EC3D2-31F8-4D9D-A0B3-E3CC09E20B10}" dt="2023-08-06T18:58:33.581" v="10241" actId="1076"/>
          <ac:spMkLst>
            <pc:docMk/>
            <pc:sldMk cId="1467520187" sldId="281"/>
            <ac:spMk id="9" creationId="{4C4AF412-8EED-8988-139E-462770973BB9}"/>
          </ac:spMkLst>
        </pc:spChg>
        <pc:spChg chg="add mod">
          <ac:chgData name="Marc ." userId="f47a965ea1acffd0" providerId="LiveId" clId="{595EC3D2-31F8-4D9D-A0B3-E3CC09E20B10}" dt="2023-08-06T22:19:00.381" v="15485"/>
          <ac:spMkLst>
            <pc:docMk/>
            <pc:sldMk cId="1467520187" sldId="281"/>
            <ac:spMk id="10" creationId="{2FDA0367-3BC8-71DA-3AC7-34BF6B0822FD}"/>
          </ac:spMkLst>
        </pc:spChg>
        <pc:spChg chg="add mod">
          <ac:chgData name="Marc ." userId="f47a965ea1acffd0" providerId="LiveId" clId="{595EC3D2-31F8-4D9D-A0B3-E3CC09E20B10}" dt="2023-08-06T22:18:43.851" v="15482"/>
          <ac:spMkLst>
            <pc:docMk/>
            <pc:sldMk cId="1467520187" sldId="281"/>
            <ac:spMk id="11" creationId="{B65D7051-513F-5355-E0C7-46BDB66E0D00}"/>
          </ac:spMkLst>
        </pc:spChg>
        <pc:spChg chg="add mod">
          <ac:chgData name="Marc ." userId="f47a965ea1acffd0" providerId="LiveId" clId="{595EC3D2-31F8-4D9D-A0B3-E3CC09E20B10}" dt="2023-08-07T16:34:05.235" v="24232" actId="20577"/>
          <ac:spMkLst>
            <pc:docMk/>
            <pc:sldMk cId="1467520187" sldId="281"/>
            <ac:spMk id="12" creationId="{B4CAF8B2-2ECE-D48C-C070-D3AE7758957F}"/>
          </ac:spMkLst>
        </pc:spChg>
        <pc:spChg chg="add mod">
          <ac:chgData name="Marc ." userId="f47a965ea1acffd0" providerId="LiveId" clId="{595EC3D2-31F8-4D9D-A0B3-E3CC09E20B10}" dt="2023-08-07T16:34:13.147" v="24233"/>
          <ac:spMkLst>
            <pc:docMk/>
            <pc:sldMk cId="1467520187" sldId="281"/>
            <ac:spMk id="14" creationId="{68B5408C-B059-76BD-5842-77062AFE9DDE}"/>
          </ac:spMkLst>
        </pc:spChg>
        <pc:spChg chg="add del">
          <ac:chgData name="Marc ." userId="f47a965ea1acffd0" providerId="LiveId" clId="{595EC3D2-31F8-4D9D-A0B3-E3CC09E20B10}" dt="2023-08-06T22:18:24.115" v="15475"/>
          <ac:spMkLst>
            <pc:docMk/>
            <pc:sldMk cId="1467520187" sldId="281"/>
            <ac:spMk id="15" creationId="{E1B41036-65B7-9D97-1BEF-E4716C1C316B}"/>
          </ac:spMkLst>
        </pc:spChg>
        <pc:spChg chg="add del">
          <ac:chgData name="Marc ." userId="f47a965ea1acffd0" providerId="LiveId" clId="{595EC3D2-31F8-4D9D-A0B3-E3CC09E20B10}" dt="2023-08-06T22:18:41.665" v="15480"/>
          <ac:spMkLst>
            <pc:docMk/>
            <pc:sldMk cId="1467520187" sldId="281"/>
            <ac:spMk id="16" creationId="{0A33EFD4-13C5-55E5-530A-3E2ED90303E1}"/>
          </ac:spMkLst>
        </pc:spChg>
      </pc:sldChg>
      <pc:sldChg chg="addSp modSp add mod ord">
        <pc:chgData name="Marc ." userId="f47a965ea1acffd0" providerId="LiveId" clId="{595EC3D2-31F8-4D9D-A0B3-E3CC09E20B10}" dt="2023-08-07T16:37:46.912" v="24516" actId="113"/>
        <pc:sldMkLst>
          <pc:docMk/>
          <pc:sldMk cId="3811935256" sldId="282"/>
        </pc:sldMkLst>
        <pc:spChg chg="mod">
          <ac:chgData name="Marc ." userId="f47a965ea1acffd0" providerId="LiveId" clId="{595EC3D2-31F8-4D9D-A0B3-E3CC09E20B10}" dt="2023-08-06T19:18:23.533" v="12090"/>
          <ac:spMkLst>
            <pc:docMk/>
            <pc:sldMk cId="3811935256" sldId="282"/>
            <ac:spMk id="2" creationId="{AC99443F-3CFB-7566-2A2F-359F62472EC0}"/>
          </ac:spMkLst>
        </pc:spChg>
        <pc:spChg chg="add mod">
          <ac:chgData name="Marc ." userId="f47a965ea1acffd0" providerId="LiveId" clId="{595EC3D2-31F8-4D9D-A0B3-E3CC09E20B10}" dt="2023-08-06T19:38:21.465" v="12623" actId="14100"/>
          <ac:spMkLst>
            <pc:docMk/>
            <pc:sldMk cId="3811935256" sldId="282"/>
            <ac:spMk id="3" creationId="{44621749-D22B-B7AF-FDAC-A66FA5203CBF}"/>
          </ac:spMkLst>
        </pc:spChg>
        <pc:spChg chg="add mod">
          <ac:chgData name="Marc ." userId="f47a965ea1acffd0" providerId="LiveId" clId="{595EC3D2-31F8-4D9D-A0B3-E3CC09E20B10}" dt="2023-08-06T22:20:55.490" v="15505"/>
          <ac:spMkLst>
            <pc:docMk/>
            <pc:sldMk cId="3811935256" sldId="282"/>
            <ac:spMk id="9" creationId="{1EBD1EF4-D7C6-4090-28DB-D17048227D2A}"/>
          </ac:spMkLst>
        </pc:spChg>
        <pc:spChg chg="add mod">
          <ac:chgData name="Marc ." userId="f47a965ea1acffd0" providerId="LiveId" clId="{595EC3D2-31F8-4D9D-A0B3-E3CC09E20B10}" dt="2023-08-07T16:37:46.912" v="24516" actId="113"/>
          <ac:spMkLst>
            <pc:docMk/>
            <pc:sldMk cId="3811935256" sldId="282"/>
            <ac:spMk id="10" creationId="{66A64F99-5AC2-6D08-B880-AB726C2C1669}"/>
          </ac:spMkLst>
        </pc:spChg>
      </pc:sldChg>
      <pc:sldChg chg="addSp delSp modSp add mod ord">
        <pc:chgData name="Marc ." userId="f47a965ea1acffd0" providerId="LiveId" clId="{595EC3D2-31F8-4D9D-A0B3-E3CC09E20B10}" dt="2023-08-07T16:38:20.218" v="24530"/>
        <pc:sldMkLst>
          <pc:docMk/>
          <pc:sldMk cId="2833858650" sldId="283"/>
        </pc:sldMkLst>
        <pc:spChg chg="mod">
          <ac:chgData name="Marc ." userId="f47a965ea1acffd0" providerId="LiveId" clId="{595EC3D2-31F8-4D9D-A0B3-E3CC09E20B10}" dt="2023-08-06T19:18:25.060" v="12091"/>
          <ac:spMkLst>
            <pc:docMk/>
            <pc:sldMk cId="2833858650" sldId="283"/>
            <ac:spMk id="2" creationId="{AC99443F-3CFB-7566-2A2F-359F62472EC0}"/>
          </ac:spMkLst>
        </pc:spChg>
        <pc:spChg chg="add mod">
          <ac:chgData name="Marc ." userId="f47a965ea1acffd0" providerId="LiveId" clId="{595EC3D2-31F8-4D9D-A0B3-E3CC09E20B10}" dt="2023-08-06T22:21:41.749" v="15512" actId="20577"/>
          <ac:spMkLst>
            <pc:docMk/>
            <pc:sldMk cId="2833858650" sldId="283"/>
            <ac:spMk id="3" creationId="{D40517A6-E4DA-C1AA-7527-C6074C3CEF82}"/>
          </ac:spMkLst>
        </pc:spChg>
        <pc:spChg chg="add del mod">
          <ac:chgData name="Marc ." userId="f47a965ea1acffd0" providerId="LiveId" clId="{595EC3D2-31F8-4D9D-A0B3-E3CC09E20B10}" dt="2023-08-06T19:48:54.448" v="14175" actId="478"/>
          <ac:spMkLst>
            <pc:docMk/>
            <pc:sldMk cId="2833858650" sldId="283"/>
            <ac:spMk id="9" creationId="{FABBBF84-3DA9-5B2C-99D4-4F9E690E6512}"/>
          </ac:spMkLst>
        </pc:spChg>
        <pc:spChg chg="add del mod">
          <ac:chgData name="Marc ." userId="f47a965ea1acffd0" providerId="LiveId" clId="{595EC3D2-31F8-4D9D-A0B3-E3CC09E20B10}" dt="2023-08-06T19:49:00.186" v="14178"/>
          <ac:spMkLst>
            <pc:docMk/>
            <pc:sldMk cId="2833858650" sldId="283"/>
            <ac:spMk id="10" creationId="{EAECACC3-B8AE-248F-999F-EC77AF2CA589}"/>
          </ac:spMkLst>
        </pc:spChg>
        <pc:spChg chg="add mod">
          <ac:chgData name="Marc ." userId="f47a965ea1acffd0" providerId="LiveId" clId="{595EC3D2-31F8-4D9D-A0B3-E3CC09E20B10}" dt="2023-08-07T16:38:20.218" v="24530"/>
          <ac:spMkLst>
            <pc:docMk/>
            <pc:sldMk cId="2833858650" sldId="283"/>
            <ac:spMk id="11" creationId="{A2972787-752D-D3C4-B560-C44F8C71CBD9}"/>
          </ac:spMkLst>
        </pc:spChg>
        <pc:spChg chg="add mod">
          <ac:chgData name="Marc ." userId="f47a965ea1acffd0" providerId="LiveId" clId="{595EC3D2-31F8-4D9D-A0B3-E3CC09E20B10}" dt="2023-08-06T19:50:09.083" v="14209" actId="14100"/>
          <ac:spMkLst>
            <pc:docMk/>
            <pc:sldMk cId="2833858650" sldId="283"/>
            <ac:spMk id="12" creationId="{6890D62C-F8B1-67CE-3BBD-F5D739387B9A}"/>
          </ac:spMkLst>
        </pc:spChg>
      </pc:sldChg>
      <pc:sldChg chg="addSp modSp add mod ord">
        <pc:chgData name="Marc ." userId="f47a965ea1acffd0" providerId="LiveId" clId="{595EC3D2-31F8-4D9D-A0B3-E3CC09E20B10}" dt="2023-08-07T16:41:31.475" v="24597" actId="113"/>
        <pc:sldMkLst>
          <pc:docMk/>
          <pc:sldMk cId="2034162089" sldId="284"/>
        </pc:sldMkLst>
        <pc:spChg chg="mod">
          <ac:chgData name="Marc ." userId="f47a965ea1acffd0" providerId="LiveId" clId="{595EC3D2-31F8-4D9D-A0B3-E3CC09E20B10}" dt="2023-08-06T19:18:26.590" v="12092"/>
          <ac:spMkLst>
            <pc:docMk/>
            <pc:sldMk cId="2034162089" sldId="284"/>
            <ac:spMk id="2" creationId="{AC99443F-3CFB-7566-2A2F-359F62472EC0}"/>
          </ac:spMkLst>
        </pc:spChg>
        <pc:spChg chg="add mod">
          <ac:chgData name="Marc ." userId="f47a965ea1acffd0" providerId="LiveId" clId="{595EC3D2-31F8-4D9D-A0B3-E3CC09E20B10}" dt="2023-08-06T22:21:33.664" v="15510" actId="1076"/>
          <ac:spMkLst>
            <pc:docMk/>
            <pc:sldMk cId="2034162089" sldId="284"/>
            <ac:spMk id="3" creationId="{7708A3CA-79E9-9354-7111-BD6CFB288040}"/>
          </ac:spMkLst>
        </pc:spChg>
        <pc:spChg chg="add mod">
          <ac:chgData name="Marc ." userId="f47a965ea1acffd0" providerId="LiveId" clId="{595EC3D2-31F8-4D9D-A0B3-E3CC09E20B10}" dt="2023-08-06T19:50:26.228" v="14216" actId="14100"/>
          <ac:spMkLst>
            <pc:docMk/>
            <pc:sldMk cId="2034162089" sldId="284"/>
            <ac:spMk id="9" creationId="{A67B0DF2-8F26-AA57-E26A-914BF289ED05}"/>
          </ac:spMkLst>
        </pc:spChg>
        <pc:spChg chg="add mod">
          <ac:chgData name="Marc ." userId="f47a965ea1acffd0" providerId="LiveId" clId="{595EC3D2-31F8-4D9D-A0B3-E3CC09E20B10}" dt="2023-08-07T16:41:31.475" v="24597" actId="113"/>
          <ac:spMkLst>
            <pc:docMk/>
            <pc:sldMk cId="2034162089" sldId="284"/>
            <ac:spMk id="10" creationId="{B3F5DA1A-13BF-982F-4CE4-D821270B94D7}"/>
          </ac:spMkLst>
        </pc:spChg>
      </pc:sldChg>
      <pc:sldChg chg="addSp modSp add mod modNotesTx">
        <pc:chgData name="Marc ." userId="f47a965ea1acffd0" providerId="LiveId" clId="{595EC3D2-31F8-4D9D-A0B3-E3CC09E20B10}" dt="2023-08-06T22:23:57.198" v="15528" actId="20577"/>
        <pc:sldMkLst>
          <pc:docMk/>
          <pc:sldMk cId="502769763" sldId="285"/>
        </pc:sldMkLst>
        <pc:spChg chg="mod">
          <ac:chgData name="Marc ." userId="f47a965ea1acffd0" providerId="LiveId" clId="{595EC3D2-31F8-4D9D-A0B3-E3CC09E20B10}" dt="2023-08-06T20:06:47.729" v="15111" actId="20577"/>
          <ac:spMkLst>
            <pc:docMk/>
            <pc:sldMk cId="502769763" sldId="285"/>
            <ac:spMk id="2" creationId="{AC99443F-3CFB-7566-2A2F-359F62472EC0}"/>
          </ac:spMkLst>
        </pc:spChg>
        <pc:spChg chg="add mod">
          <ac:chgData name="Marc ." userId="f47a965ea1acffd0" providerId="LiveId" clId="{595EC3D2-31F8-4D9D-A0B3-E3CC09E20B10}" dt="2023-08-06T22:23:57.198" v="15528" actId="20577"/>
          <ac:spMkLst>
            <pc:docMk/>
            <pc:sldMk cId="502769763" sldId="285"/>
            <ac:spMk id="3" creationId="{8D9D1F6A-7F34-D6CE-C333-7EFB4F0E3E92}"/>
          </ac:spMkLst>
        </pc:spChg>
        <pc:picChg chg="add mod">
          <ac:chgData name="Marc ." userId="f47a965ea1acffd0" providerId="LiveId" clId="{595EC3D2-31F8-4D9D-A0B3-E3CC09E20B10}" dt="2023-08-06T22:23:12.069" v="15514" actId="1076"/>
          <ac:picMkLst>
            <pc:docMk/>
            <pc:sldMk cId="502769763" sldId="285"/>
            <ac:picMk id="10" creationId="{CFFADE64-8245-7992-A7E5-09599D18C3AA}"/>
          </ac:picMkLst>
        </pc:picChg>
      </pc:sldChg>
      <pc:sldChg chg="addSp modSp add mod">
        <pc:chgData name="Marc ." userId="f47a965ea1acffd0" providerId="LiveId" clId="{595EC3D2-31F8-4D9D-A0B3-E3CC09E20B10}" dt="2023-08-06T23:04:48.557" v="16128" actId="14100"/>
        <pc:sldMkLst>
          <pc:docMk/>
          <pc:sldMk cId="4091493966" sldId="286"/>
        </pc:sldMkLst>
        <pc:spChg chg="mod">
          <ac:chgData name="Marc ." userId="f47a965ea1acffd0" providerId="LiveId" clId="{595EC3D2-31F8-4D9D-A0B3-E3CC09E20B10}" dt="2023-08-06T20:15:22.936" v="15432"/>
          <ac:spMkLst>
            <pc:docMk/>
            <pc:sldMk cId="4091493966" sldId="286"/>
            <ac:spMk id="2" creationId="{AC99443F-3CFB-7566-2A2F-359F62472EC0}"/>
          </ac:spMkLst>
        </pc:spChg>
        <pc:spChg chg="add mod">
          <ac:chgData name="Marc ." userId="f47a965ea1acffd0" providerId="LiveId" clId="{595EC3D2-31F8-4D9D-A0B3-E3CC09E20B10}" dt="2023-08-06T23:04:03.292" v="16112" actId="11"/>
          <ac:spMkLst>
            <pc:docMk/>
            <pc:sldMk cId="4091493966" sldId="286"/>
            <ac:spMk id="3" creationId="{57E55892-9DFA-7F0D-4AF0-6CD4064F3F3A}"/>
          </ac:spMkLst>
        </pc:spChg>
        <pc:spChg chg="add mod">
          <ac:chgData name="Marc ." userId="f47a965ea1acffd0" providerId="LiveId" clId="{595EC3D2-31F8-4D9D-A0B3-E3CC09E20B10}" dt="2023-08-06T23:03:51.430" v="16111" actId="1076"/>
          <ac:spMkLst>
            <pc:docMk/>
            <pc:sldMk cId="4091493966" sldId="286"/>
            <ac:spMk id="13" creationId="{50521D4F-8E5F-F52D-6504-991EE91A2E79}"/>
          </ac:spMkLst>
        </pc:spChg>
        <pc:spChg chg="add mod">
          <ac:chgData name="Marc ." userId="f47a965ea1acffd0" providerId="LiveId" clId="{595EC3D2-31F8-4D9D-A0B3-E3CC09E20B10}" dt="2023-08-06T23:04:15.448" v="16116" actId="1076"/>
          <ac:spMkLst>
            <pc:docMk/>
            <pc:sldMk cId="4091493966" sldId="286"/>
            <ac:spMk id="14" creationId="{0FFC4C4F-CF9E-04FC-3DFD-BFB5578AAE5F}"/>
          </ac:spMkLst>
        </pc:spChg>
        <pc:spChg chg="add mod">
          <ac:chgData name="Marc ." userId="f47a965ea1acffd0" providerId="LiveId" clId="{595EC3D2-31F8-4D9D-A0B3-E3CC09E20B10}" dt="2023-08-06T23:04:21.287" v="16120" actId="1076"/>
          <ac:spMkLst>
            <pc:docMk/>
            <pc:sldMk cId="4091493966" sldId="286"/>
            <ac:spMk id="15" creationId="{D994175B-3F8A-3796-46AA-079B7D021C16}"/>
          </ac:spMkLst>
        </pc:spChg>
        <pc:spChg chg="add mod">
          <ac:chgData name="Marc ." userId="f47a965ea1acffd0" providerId="LiveId" clId="{595EC3D2-31F8-4D9D-A0B3-E3CC09E20B10}" dt="2023-08-06T23:04:41.322" v="16124" actId="14100"/>
          <ac:spMkLst>
            <pc:docMk/>
            <pc:sldMk cId="4091493966" sldId="286"/>
            <ac:spMk id="16" creationId="{7E5007FA-FB6A-E9A9-1201-D6826AC57E37}"/>
          </ac:spMkLst>
        </pc:spChg>
        <pc:spChg chg="add mod">
          <ac:chgData name="Marc ." userId="f47a965ea1acffd0" providerId="LiveId" clId="{595EC3D2-31F8-4D9D-A0B3-E3CC09E20B10}" dt="2023-08-06T23:04:48.557" v="16128" actId="14100"/>
          <ac:spMkLst>
            <pc:docMk/>
            <pc:sldMk cId="4091493966" sldId="286"/>
            <ac:spMk id="17" creationId="{1DBE2E9C-45D7-42AF-732C-AD9B0B584360}"/>
          </ac:spMkLst>
        </pc:spChg>
        <pc:picChg chg="add mod">
          <ac:chgData name="Marc ." userId="f47a965ea1acffd0" providerId="LiveId" clId="{595EC3D2-31F8-4D9D-A0B3-E3CC09E20B10}" dt="2023-08-06T22:25:29.733" v="15665" actId="1076"/>
          <ac:picMkLst>
            <pc:docMk/>
            <pc:sldMk cId="4091493966" sldId="286"/>
            <ac:picMk id="10" creationId="{25401D61-C406-4FFD-88ED-AE44BFF9488D}"/>
          </ac:picMkLst>
        </pc:picChg>
        <pc:picChg chg="add mod">
          <ac:chgData name="Marc ." userId="f47a965ea1acffd0" providerId="LiveId" clId="{595EC3D2-31F8-4D9D-A0B3-E3CC09E20B10}" dt="2023-08-06T23:03:42.386" v="16109" actId="1076"/>
          <ac:picMkLst>
            <pc:docMk/>
            <pc:sldMk cId="4091493966" sldId="286"/>
            <ac:picMk id="12" creationId="{75626D51-A534-0C24-59EA-D3E4EBD1EEB6}"/>
          </ac:picMkLst>
        </pc:picChg>
      </pc:sldChg>
      <pc:sldChg chg="addSp delSp modSp add mod">
        <pc:chgData name="Marc ." userId="f47a965ea1acffd0" providerId="LiveId" clId="{595EC3D2-31F8-4D9D-A0B3-E3CC09E20B10}" dt="2023-08-06T23:18:28.180" v="17099" actId="1076"/>
        <pc:sldMkLst>
          <pc:docMk/>
          <pc:sldMk cId="3775651151" sldId="287"/>
        </pc:sldMkLst>
        <pc:spChg chg="mod">
          <ac:chgData name="Marc ." userId="f47a965ea1acffd0" providerId="LiveId" clId="{595EC3D2-31F8-4D9D-A0B3-E3CC09E20B10}" dt="2023-08-06T20:15:24.467" v="15433"/>
          <ac:spMkLst>
            <pc:docMk/>
            <pc:sldMk cId="3775651151" sldId="287"/>
            <ac:spMk id="2" creationId="{AC99443F-3CFB-7566-2A2F-359F62472EC0}"/>
          </ac:spMkLst>
        </pc:spChg>
        <pc:spChg chg="add mod">
          <ac:chgData name="Marc ." userId="f47a965ea1acffd0" providerId="LiveId" clId="{595EC3D2-31F8-4D9D-A0B3-E3CC09E20B10}" dt="2023-08-06T23:05:38.857" v="16232" actId="113"/>
          <ac:spMkLst>
            <pc:docMk/>
            <pc:sldMk cId="3775651151" sldId="287"/>
            <ac:spMk id="3" creationId="{8F17D1C3-E67F-003E-4C00-AE84BBB7C1F4}"/>
          </ac:spMkLst>
        </pc:spChg>
        <pc:spChg chg="add mod">
          <ac:chgData name="Marc ." userId="f47a965ea1acffd0" providerId="LiveId" clId="{595EC3D2-31F8-4D9D-A0B3-E3CC09E20B10}" dt="2023-08-06T23:16:45.906" v="17031" actId="1076"/>
          <ac:spMkLst>
            <pc:docMk/>
            <pc:sldMk cId="3775651151" sldId="287"/>
            <ac:spMk id="9" creationId="{998FE9D1-BADA-7841-16F7-AA972869D584}"/>
          </ac:spMkLst>
        </pc:spChg>
        <pc:spChg chg="add mod">
          <ac:chgData name="Marc ." userId="f47a965ea1acffd0" providerId="LiveId" clId="{595EC3D2-31F8-4D9D-A0B3-E3CC09E20B10}" dt="2023-08-06T23:16:36.784" v="17028" actId="1076"/>
          <ac:spMkLst>
            <pc:docMk/>
            <pc:sldMk cId="3775651151" sldId="287"/>
            <ac:spMk id="10" creationId="{87E539E6-9C67-3340-FD37-45EF28CB308B}"/>
          </ac:spMkLst>
        </pc:spChg>
        <pc:spChg chg="add mod">
          <ac:chgData name="Marc ." userId="f47a965ea1acffd0" providerId="LiveId" clId="{595EC3D2-31F8-4D9D-A0B3-E3CC09E20B10}" dt="2023-08-06T23:16:59.204" v="17036" actId="1076"/>
          <ac:spMkLst>
            <pc:docMk/>
            <pc:sldMk cId="3775651151" sldId="287"/>
            <ac:spMk id="11" creationId="{6EFBAE81-6B24-45EE-7D0F-F08051F9EBD0}"/>
          </ac:spMkLst>
        </pc:spChg>
        <pc:spChg chg="add mod">
          <ac:chgData name="Marc ." userId="f47a965ea1acffd0" providerId="LiveId" clId="{595EC3D2-31F8-4D9D-A0B3-E3CC09E20B10}" dt="2023-08-06T23:17:57.298" v="17065" actId="1076"/>
          <ac:spMkLst>
            <pc:docMk/>
            <pc:sldMk cId="3775651151" sldId="287"/>
            <ac:spMk id="13" creationId="{86FDBDE4-4E12-1047-7994-9BB77FBE98D8}"/>
          </ac:spMkLst>
        </pc:spChg>
        <pc:spChg chg="add mod">
          <ac:chgData name="Marc ." userId="f47a965ea1acffd0" providerId="LiveId" clId="{595EC3D2-31F8-4D9D-A0B3-E3CC09E20B10}" dt="2023-08-06T23:18:00.730" v="17066" actId="1076"/>
          <ac:spMkLst>
            <pc:docMk/>
            <pc:sldMk cId="3775651151" sldId="287"/>
            <ac:spMk id="14" creationId="{12C49781-D9BA-46FA-6DDF-C271D98CCCE8}"/>
          </ac:spMkLst>
        </pc:spChg>
        <pc:spChg chg="add del mod">
          <ac:chgData name="Marc ." userId="f47a965ea1acffd0" providerId="LiveId" clId="{595EC3D2-31F8-4D9D-A0B3-E3CC09E20B10}" dt="2023-08-06T23:18:09.844" v="17070" actId="22"/>
          <ac:spMkLst>
            <pc:docMk/>
            <pc:sldMk cId="3775651151" sldId="287"/>
            <ac:spMk id="16" creationId="{A303B9E1-DAB2-AE3E-F117-70477785F679}"/>
          </ac:spMkLst>
        </pc:spChg>
        <pc:spChg chg="add mod">
          <ac:chgData name="Marc ." userId="f47a965ea1acffd0" providerId="LiveId" clId="{595EC3D2-31F8-4D9D-A0B3-E3CC09E20B10}" dt="2023-08-06T23:18:28.180" v="17099" actId="1076"/>
          <ac:spMkLst>
            <pc:docMk/>
            <pc:sldMk cId="3775651151" sldId="287"/>
            <ac:spMk id="17" creationId="{10F0813E-366B-5006-FA35-04418A1FF214}"/>
          </ac:spMkLst>
        </pc:spChg>
      </pc:sldChg>
      <pc:sldChg chg="modSp add del mod">
        <pc:chgData name="Marc ." userId="f47a965ea1acffd0" providerId="LiveId" clId="{595EC3D2-31F8-4D9D-A0B3-E3CC09E20B10}" dt="2023-08-06T19:04:08.521" v="10446" actId="47"/>
        <pc:sldMkLst>
          <pc:docMk/>
          <pc:sldMk cId="763570645" sldId="288"/>
        </pc:sldMkLst>
        <pc:spChg chg="mod">
          <ac:chgData name="Marc ." userId="f47a965ea1acffd0" providerId="LiveId" clId="{595EC3D2-31F8-4D9D-A0B3-E3CC09E20B10}" dt="2023-08-06T18:45:05.517" v="8813" actId="20577"/>
          <ac:spMkLst>
            <pc:docMk/>
            <pc:sldMk cId="763570645" sldId="288"/>
            <ac:spMk id="2" creationId="{AC99443F-3CFB-7566-2A2F-359F62472EC0}"/>
          </ac:spMkLst>
        </pc:spChg>
        <pc:spChg chg="mod">
          <ac:chgData name="Marc ." userId="f47a965ea1acffd0" providerId="LiveId" clId="{595EC3D2-31F8-4D9D-A0B3-E3CC09E20B10}" dt="2023-08-06T18:44:40.454" v="8787" actId="20577"/>
          <ac:spMkLst>
            <pc:docMk/>
            <pc:sldMk cId="763570645" sldId="288"/>
            <ac:spMk id="9" creationId="{C524765D-91EA-0CEC-559F-A800F4B66F75}"/>
          </ac:spMkLst>
        </pc:spChg>
        <pc:picChg chg="mod">
          <ac:chgData name="Marc ." userId="f47a965ea1acffd0" providerId="LiveId" clId="{595EC3D2-31F8-4D9D-A0B3-E3CC09E20B10}" dt="2023-08-06T18:44:58.169" v="8809" actId="207"/>
          <ac:picMkLst>
            <pc:docMk/>
            <pc:sldMk cId="763570645" sldId="288"/>
            <ac:picMk id="11" creationId="{60BDD10F-9D3A-F0C1-4271-D1ECC2C8DF16}"/>
          </ac:picMkLst>
        </pc:picChg>
      </pc:sldChg>
      <pc:sldChg chg="modSp add del mod">
        <pc:chgData name="Marc ." userId="f47a965ea1acffd0" providerId="LiveId" clId="{595EC3D2-31F8-4D9D-A0B3-E3CC09E20B10}" dt="2023-08-06T19:04:10.436" v="10447" actId="47"/>
        <pc:sldMkLst>
          <pc:docMk/>
          <pc:sldMk cId="3477913652" sldId="289"/>
        </pc:sldMkLst>
        <pc:spChg chg="mod">
          <ac:chgData name="Marc ." userId="f47a965ea1acffd0" providerId="LiveId" clId="{595EC3D2-31F8-4D9D-A0B3-E3CC09E20B10}" dt="2023-08-06T18:44:50.962" v="8808" actId="20577"/>
          <ac:spMkLst>
            <pc:docMk/>
            <pc:sldMk cId="3477913652" sldId="289"/>
            <ac:spMk id="2" creationId="{AC99443F-3CFB-7566-2A2F-359F62472EC0}"/>
          </ac:spMkLst>
        </pc:spChg>
        <pc:spChg chg="mod">
          <ac:chgData name="Marc ." userId="f47a965ea1acffd0" providerId="LiveId" clId="{595EC3D2-31F8-4D9D-A0B3-E3CC09E20B10}" dt="2023-08-06T18:44:48.938" v="8806" actId="20577"/>
          <ac:spMkLst>
            <pc:docMk/>
            <pc:sldMk cId="3477913652" sldId="289"/>
            <ac:spMk id="9" creationId="{C524765D-91EA-0CEC-559F-A800F4B66F75}"/>
          </ac:spMkLst>
        </pc:spChg>
        <pc:picChg chg="mod">
          <ac:chgData name="Marc ." userId="f47a965ea1acffd0" providerId="LiveId" clId="{595EC3D2-31F8-4D9D-A0B3-E3CC09E20B10}" dt="2023-08-06T18:45:01.230" v="8810" actId="207"/>
          <ac:picMkLst>
            <pc:docMk/>
            <pc:sldMk cId="3477913652" sldId="289"/>
            <ac:picMk id="11" creationId="{60BDD10F-9D3A-F0C1-4271-D1ECC2C8DF16}"/>
          </ac:picMkLst>
        </pc:picChg>
        <pc:picChg chg="mod">
          <ac:chgData name="Marc ." userId="f47a965ea1acffd0" providerId="LiveId" clId="{595EC3D2-31F8-4D9D-A0B3-E3CC09E20B10}" dt="2023-08-06T18:45:03.006" v="8811" actId="207"/>
          <ac:picMkLst>
            <pc:docMk/>
            <pc:sldMk cId="3477913652" sldId="289"/>
            <ac:picMk id="17" creationId="{50C9F9FD-9C20-7A2B-660F-FA9C3D85142E}"/>
          </ac:picMkLst>
        </pc:picChg>
      </pc:sldChg>
      <pc:sldChg chg="addSp modSp add mod">
        <pc:chgData name="Marc ." userId="f47a965ea1acffd0" providerId="LiveId" clId="{595EC3D2-31F8-4D9D-A0B3-E3CC09E20B10}" dt="2023-08-06T19:36:08.895" v="12570" actId="14100"/>
        <pc:sldMkLst>
          <pc:docMk/>
          <pc:sldMk cId="1616598995" sldId="290"/>
        </pc:sldMkLst>
        <pc:spChg chg="mod">
          <ac:chgData name="Marc ." userId="f47a965ea1acffd0" providerId="LiveId" clId="{595EC3D2-31F8-4D9D-A0B3-E3CC09E20B10}" dt="2023-08-06T19:18:00.843" v="12083" actId="20577"/>
          <ac:spMkLst>
            <pc:docMk/>
            <pc:sldMk cId="1616598995" sldId="290"/>
            <ac:spMk id="2" creationId="{AC99443F-3CFB-7566-2A2F-359F62472EC0}"/>
          </ac:spMkLst>
        </pc:spChg>
        <pc:spChg chg="add mod">
          <ac:chgData name="Marc ." userId="f47a965ea1acffd0" providerId="LiveId" clId="{595EC3D2-31F8-4D9D-A0B3-E3CC09E20B10}" dt="2023-08-06T19:33:15.263" v="12366" actId="20577"/>
          <ac:spMkLst>
            <pc:docMk/>
            <pc:sldMk cId="1616598995" sldId="290"/>
            <ac:spMk id="3" creationId="{86ADF18E-437A-6CCC-B5BE-70946218A6CA}"/>
          </ac:spMkLst>
        </pc:spChg>
        <pc:spChg chg="add mod">
          <ac:chgData name="Marc ." userId="f47a965ea1acffd0" providerId="LiveId" clId="{595EC3D2-31F8-4D9D-A0B3-E3CC09E20B10}" dt="2023-08-06T19:33:32.629" v="12436" actId="20577"/>
          <ac:spMkLst>
            <pc:docMk/>
            <pc:sldMk cId="1616598995" sldId="290"/>
            <ac:spMk id="11" creationId="{11452021-3E8D-CD28-79E6-857F24FEC6DC}"/>
          </ac:spMkLst>
        </pc:spChg>
        <pc:spChg chg="add mod">
          <ac:chgData name="Marc ." userId="f47a965ea1acffd0" providerId="LiveId" clId="{595EC3D2-31F8-4D9D-A0B3-E3CC09E20B10}" dt="2023-08-06T19:36:08.895" v="12570" actId="14100"/>
          <ac:spMkLst>
            <pc:docMk/>
            <pc:sldMk cId="1616598995" sldId="290"/>
            <ac:spMk id="12" creationId="{E2BDB929-3F9D-8052-C9BC-18A37E5369CE}"/>
          </ac:spMkLst>
        </pc:spChg>
        <pc:picChg chg="add mod">
          <ac:chgData name="Marc ." userId="f47a965ea1acffd0" providerId="LiveId" clId="{595EC3D2-31F8-4D9D-A0B3-E3CC09E20B10}" dt="2023-08-06T19:07:09.323" v="10538" actId="1076"/>
          <ac:picMkLst>
            <pc:docMk/>
            <pc:sldMk cId="1616598995" sldId="290"/>
            <ac:picMk id="10" creationId="{E0A49932-9E03-3EFB-EDC7-8CFD55B06084}"/>
          </ac:picMkLst>
        </pc:picChg>
      </pc:sldChg>
      <pc:sldChg chg="addSp delSp modSp add mod">
        <pc:chgData name="Marc ." userId="f47a965ea1acffd0" providerId="LiveId" clId="{595EC3D2-31F8-4D9D-A0B3-E3CC09E20B10}" dt="2023-08-07T16:35:46.015" v="24327" actId="20577"/>
        <pc:sldMkLst>
          <pc:docMk/>
          <pc:sldMk cId="2069651733" sldId="291"/>
        </pc:sldMkLst>
        <pc:spChg chg="mod">
          <ac:chgData name="Marc ." userId="f47a965ea1acffd0" providerId="LiveId" clId="{595EC3D2-31F8-4D9D-A0B3-E3CC09E20B10}" dt="2023-08-06T19:18:03.453" v="12085" actId="20577"/>
          <ac:spMkLst>
            <pc:docMk/>
            <pc:sldMk cId="2069651733" sldId="291"/>
            <ac:spMk id="2" creationId="{AC99443F-3CFB-7566-2A2F-359F62472EC0}"/>
          </ac:spMkLst>
        </pc:spChg>
        <pc:spChg chg="add mod">
          <ac:chgData name="Marc ." userId="f47a965ea1acffd0" providerId="LiveId" clId="{595EC3D2-31F8-4D9D-A0B3-E3CC09E20B10}" dt="2023-08-06T19:10:04.766" v="10926" actId="14100"/>
          <ac:spMkLst>
            <pc:docMk/>
            <pc:sldMk cId="2069651733" sldId="291"/>
            <ac:spMk id="9" creationId="{E8B0AEE2-5051-8056-BC85-B4493494164E}"/>
          </ac:spMkLst>
        </pc:spChg>
        <pc:spChg chg="add mod">
          <ac:chgData name="Marc ." userId="f47a965ea1acffd0" providerId="LiveId" clId="{595EC3D2-31F8-4D9D-A0B3-E3CC09E20B10}" dt="2023-08-07T16:34:28.007" v="24234" actId="14100"/>
          <ac:spMkLst>
            <pc:docMk/>
            <pc:sldMk cId="2069651733" sldId="291"/>
            <ac:spMk id="10" creationId="{1B9F85CD-1004-8C35-99E7-E63B1B4C6F0D}"/>
          </ac:spMkLst>
        </pc:spChg>
        <pc:spChg chg="add mod">
          <ac:chgData name="Marc ." userId="f47a965ea1acffd0" providerId="LiveId" clId="{595EC3D2-31F8-4D9D-A0B3-E3CC09E20B10}" dt="2023-08-07T16:35:46.015" v="24327" actId="20577"/>
          <ac:spMkLst>
            <pc:docMk/>
            <pc:sldMk cId="2069651733" sldId="291"/>
            <ac:spMk id="11" creationId="{C0C6AB6F-76C1-D610-E694-B468A6D3E9C1}"/>
          </ac:spMkLst>
        </pc:spChg>
        <pc:spChg chg="add del">
          <ac:chgData name="Marc ." userId="f47a965ea1acffd0" providerId="LiveId" clId="{595EC3D2-31F8-4D9D-A0B3-E3CC09E20B10}" dt="2023-08-06T22:19:46.600" v="15492"/>
          <ac:spMkLst>
            <pc:docMk/>
            <pc:sldMk cId="2069651733" sldId="291"/>
            <ac:spMk id="12" creationId="{28B2C522-F3A9-B9D4-06C7-9A4567C2CA50}"/>
          </ac:spMkLst>
        </pc:spChg>
      </pc:sldChg>
      <pc:sldChg chg="addSp modSp add mod">
        <pc:chgData name="Marc ." userId="f47a965ea1acffd0" providerId="LiveId" clId="{595EC3D2-31F8-4D9D-A0B3-E3CC09E20B10}" dt="2023-08-06T19:36:18.075" v="12574" actId="14100"/>
        <pc:sldMkLst>
          <pc:docMk/>
          <pc:sldMk cId="4121925607" sldId="292"/>
        </pc:sldMkLst>
        <pc:spChg chg="mod">
          <ac:chgData name="Marc ." userId="f47a965ea1acffd0" providerId="LiveId" clId="{595EC3D2-31F8-4D9D-A0B3-E3CC09E20B10}" dt="2023-08-06T19:18:19.146" v="12089"/>
          <ac:spMkLst>
            <pc:docMk/>
            <pc:sldMk cId="4121925607" sldId="292"/>
            <ac:spMk id="2" creationId="{AC99443F-3CFB-7566-2A2F-359F62472EC0}"/>
          </ac:spMkLst>
        </pc:spChg>
        <pc:spChg chg="add mod">
          <ac:chgData name="Marc ." userId="f47a965ea1acffd0" providerId="LiveId" clId="{595EC3D2-31F8-4D9D-A0B3-E3CC09E20B10}" dt="2023-08-06T19:33:42.139" v="12437" actId="1076"/>
          <ac:spMkLst>
            <pc:docMk/>
            <pc:sldMk cId="4121925607" sldId="292"/>
            <ac:spMk id="3" creationId="{8D9ED246-CAF0-19F7-7C75-1E5F72209F45}"/>
          </ac:spMkLst>
        </pc:spChg>
        <pc:spChg chg="add mod">
          <ac:chgData name="Marc ." userId="f47a965ea1acffd0" providerId="LiveId" clId="{595EC3D2-31F8-4D9D-A0B3-E3CC09E20B10}" dt="2023-08-06T19:34:58.054" v="12564" actId="1076"/>
          <ac:spMkLst>
            <pc:docMk/>
            <pc:sldMk cId="4121925607" sldId="292"/>
            <ac:spMk id="9" creationId="{58698946-6AE3-1010-136C-5F57968A0293}"/>
          </ac:spMkLst>
        </pc:spChg>
        <pc:spChg chg="add mod">
          <ac:chgData name="Marc ." userId="f47a965ea1acffd0" providerId="LiveId" clId="{595EC3D2-31F8-4D9D-A0B3-E3CC09E20B10}" dt="2023-08-06T19:36:18.075" v="12574" actId="14100"/>
          <ac:spMkLst>
            <pc:docMk/>
            <pc:sldMk cId="4121925607" sldId="292"/>
            <ac:spMk id="12" creationId="{FCD02188-E7AF-BE9E-5F90-A42F07C5C0CB}"/>
          </ac:spMkLst>
        </pc:spChg>
        <pc:picChg chg="add mod">
          <ac:chgData name="Marc ." userId="f47a965ea1acffd0" providerId="LiveId" clId="{595EC3D2-31F8-4D9D-A0B3-E3CC09E20B10}" dt="2023-08-06T19:35:54.001" v="12566" actId="1076"/>
          <ac:picMkLst>
            <pc:docMk/>
            <pc:sldMk cId="4121925607" sldId="292"/>
            <ac:picMk id="11" creationId="{85F8CEE2-82C3-786B-5538-CDC35220AB59}"/>
          </ac:picMkLst>
        </pc:picChg>
      </pc:sldChg>
      <pc:sldChg chg="modSp add mod">
        <pc:chgData name="Marc ." userId="f47a965ea1acffd0" providerId="LiveId" clId="{595EC3D2-31F8-4D9D-A0B3-E3CC09E20B10}" dt="2023-08-07T16:24:54.526" v="23803"/>
        <pc:sldMkLst>
          <pc:docMk/>
          <pc:sldMk cId="911285413" sldId="293"/>
        </pc:sldMkLst>
        <pc:spChg chg="mod">
          <ac:chgData name="Marc ." userId="f47a965ea1acffd0" providerId="LiveId" clId="{595EC3D2-31F8-4D9D-A0B3-E3CC09E20B10}" dt="2023-08-06T20:01:19.796" v="15040" actId="20577"/>
          <ac:spMkLst>
            <pc:docMk/>
            <pc:sldMk cId="911285413" sldId="293"/>
            <ac:spMk id="2" creationId="{AC99443F-3CFB-7566-2A2F-359F62472EC0}"/>
          </ac:spMkLst>
        </pc:spChg>
        <pc:spChg chg="mod">
          <ac:chgData name="Marc ." userId="f47a965ea1acffd0" providerId="LiveId" clId="{595EC3D2-31F8-4D9D-A0B3-E3CC09E20B10}" dt="2023-08-07T16:24:54.526" v="23803"/>
          <ac:spMkLst>
            <pc:docMk/>
            <pc:sldMk cId="911285413" sldId="293"/>
            <ac:spMk id="9" creationId="{C524765D-91EA-0CEC-559F-A800F4B66F75}"/>
          </ac:spMkLst>
        </pc:spChg>
        <pc:picChg chg="mod">
          <ac:chgData name="Marc ." userId="f47a965ea1acffd0" providerId="LiveId" clId="{595EC3D2-31F8-4D9D-A0B3-E3CC09E20B10}" dt="2023-08-06T19:04:23.410" v="10450" actId="207"/>
          <ac:picMkLst>
            <pc:docMk/>
            <pc:sldMk cId="911285413" sldId="293"/>
            <ac:picMk id="11" creationId="{60BDD10F-9D3A-F0C1-4271-D1ECC2C8DF16}"/>
          </ac:picMkLst>
        </pc:picChg>
      </pc:sldChg>
      <pc:sldChg chg="modSp add mod">
        <pc:chgData name="Marc ." userId="f47a965ea1acffd0" providerId="LiveId" clId="{595EC3D2-31F8-4D9D-A0B3-E3CC09E20B10}" dt="2023-08-06T20:01:17.500" v="15038" actId="20577"/>
        <pc:sldMkLst>
          <pc:docMk/>
          <pc:sldMk cId="3164933720" sldId="294"/>
        </pc:sldMkLst>
        <pc:spChg chg="mod">
          <ac:chgData name="Marc ." userId="f47a965ea1acffd0" providerId="LiveId" clId="{595EC3D2-31F8-4D9D-A0B3-E3CC09E20B10}" dt="2023-08-06T20:01:17.500" v="15038" actId="20577"/>
          <ac:spMkLst>
            <pc:docMk/>
            <pc:sldMk cId="3164933720" sldId="294"/>
            <ac:spMk id="2" creationId="{AC99443F-3CFB-7566-2A2F-359F62472EC0}"/>
          </ac:spMkLst>
        </pc:spChg>
        <pc:picChg chg="mod">
          <ac:chgData name="Marc ." userId="f47a965ea1acffd0" providerId="LiveId" clId="{595EC3D2-31F8-4D9D-A0B3-E3CC09E20B10}" dt="2023-08-06T19:04:27.137" v="10451" actId="207"/>
          <ac:picMkLst>
            <pc:docMk/>
            <pc:sldMk cId="3164933720" sldId="294"/>
            <ac:picMk id="11" creationId="{60BDD10F-9D3A-F0C1-4271-D1ECC2C8DF16}"/>
          </ac:picMkLst>
        </pc:picChg>
        <pc:picChg chg="mod">
          <ac:chgData name="Marc ." userId="f47a965ea1acffd0" providerId="LiveId" clId="{595EC3D2-31F8-4D9D-A0B3-E3CC09E20B10}" dt="2023-08-06T19:04:29.003" v="10452" actId="207"/>
          <ac:picMkLst>
            <pc:docMk/>
            <pc:sldMk cId="3164933720" sldId="294"/>
            <ac:picMk id="17" creationId="{50C9F9FD-9C20-7A2B-660F-FA9C3D85142E}"/>
          </ac:picMkLst>
        </pc:picChg>
      </pc:sldChg>
      <pc:sldChg chg="modSp add mod">
        <pc:chgData name="Marc ." userId="f47a965ea1acffd0" providerId="LiveId" clId="{595EC3D2-31F8-4D9D-A0B3-E3CC09E20B10}" dt="2023-08-06T20:01:33.562" v="15042" actId="207"/>
        <pc:sldMkLst>
          <pc:docMk/>
          <pc:sldMk cId="2665042191" sldId="295"/>
        </pc:sldMkLst>
        <pc:picChg chg="mod">
          <ac:chgData name="Marc ." userId="f47a965ea1acffd0" providerId="LiveId" clId="{595EC3D2-31F8-4D9D-A0B3-E3CC09E20B10}" dt="2023-08-06T20:01:33.562" v="15042" actId="207"/>
          <ac:picMkLst>
            <pc:docMk/>
            <pc:sldMk cId="2665042191" sldId="295"/>
            <ac:picMk id="18" creationId="{F2C7BE17-A0D5-4FDE-5D0B-5A266C400D71}"/>
          </ac:picMkLst>
        </pc:picChg>
      </pc:sldChg>
      <pc:sldChg chg="modSp add mod">
        <pc:chgData name="Marc ." userId="f47a965ea1acffd0" providerId="LiveId" clId="{595EC3D2-31F8-4D9D-A0B3-E3CC09E20B10}" dt="2023-08-06T20:06:29.623" v="15061" actId="207"/>
        <pc:sldMkLst>
          <pc:docMk/>
          <pc:sldMk cId="3216303087" sldId="296"/>
        </pc:sldMkLst>
        <pc:picChg chg="mod">
          <ac:chgData name="Marc ." userId="f47a965ea1acffd0" providerId="LiveId" clId="{595EC3D2-31F8-4D9D-A0B3-E3CC09E20B10}" dt="2023-08-06T20:06:29.623" v="15061" actId="207"/>
          <ac:picMkLst>
            <pc:docMk/>
            <pc:sldMk cId="3216303087" sldId="296"/>
            <ac:picMk id="19" creationId="{0141DC68-047E-96B0-9C4F-44C90360911A}"/>
          </ac:picMkLst>
        </pc:picChg>
      </pc:sldChg>
      <pc:sldChg chg="addSp delSp modSp add mod">
        <pc:chgData name="Marc ." userId="f47a965ea1acffd0" providerId="LiveId" clId="{595EC3D2-31F8-4D9D-A0B3-E3CC09E20B10}" dt="2023-08-06T23:21:24.140" v="17214" actId="1076"/>
        <pc:sldMkLst>
          <pc:docMk/>
          <pc:sldMk cId="4161073085" sldId="297"/>
        </pc:sldMkLst>
        <pc:spChg chg="mod">
          <ac:chgData name="Marc ." userId="f47a965ea1acffd0" providerId="LiveId" clId="{595EC3D2-31F8-4D9D-A0B3-E3CC09E20B10}" dt="2023-08-06T20:15:52.187" v="15440"/>
          <ac:spMkLst>
            <pc:docMk/>
            <pc:sldMk cId="4161073085" sldId="297"/>
            <ac:spMk id="2" creationId="{AC99443F-3CFB-7566-2A2F-359F62472EC0}"/>
          </ac:spMkLst>
        </pc:spChg>
        <pc:spChg chg="add mod">
          <ac:chgData name="Marc ." userId="f47a965ea1acffd0" providerId="LiveId" clId="{595EC3D2-31F8-4D9D-A0B3-E3CC09E20B10}" dt="2023-08-06T23:06:22.484" v="16234" actId="11"/>
          <ac:spMkLst>
            <pc:docMk/>
            <pc:sldMk cId="4161073085" sldId="297"/>
            <ac:spMk id="3" creationId="{C3DE9273-1721-A94C-E350-E6F813871EE9}"/>
          </ac:spMkLst>
        </pc:spChg>
        <pc:spChg chg="add mod">
          <ac:chgData name="Marc ." userId="f47a965ea1acffd0" providerId="LiveId" clId="{595EC3D2-31F8-4D9D-A0B3-E3CC09E20B10}" dt="2023-08-06T23:20:23.727" v="17119" actId="1076"/>
          <ac:spMkLst>
            <pc:docMk/>
            <pc:sldMk cId="4161073085" sldId="297"/>
            <ac:spMk id="9" creationId="{3CCFC5B5-7A91-D6C6-DCC7-BFAFE7D70CCC}"/>
          </ac:spMkLst>
        </pc:spChg>
        <pc:spChg chg="add mod">
          <ac:chgData name="Marc ." userId="f47a965ea1acffd0" providerId="LiveId" clId="{595EC3D2-31F8-4D9D-A0B3-E3CC09E20B10}" dt="2023-08-06T23:19:59.416" v="17113" actId="1076"/>
          <ac:spMkLst>
            <pc:docMk/>
            <pc:sldMk cId="4161073085" sldId="297"/>
            <ac:spMk id="10" creationId="{80B72C52-4B89-F8DA-E468-A51721E903CB}"/>
          </ac:spMkLst>
        </pc:spChg>
        <pc:spChg chg="add mod">
          <ac:chgData name="Marc ." userId="f47a965ea1acffd0" providerId="LiveId" clId="{595EC3D2-31F8-4D9D-A0B3-E3CC09E20B10}" dt="2023-08-06T23:19:53.023" v="17112" actId="14100"/>
          <ac:spMkLst>
            <pc:docMk/>
            <pc:sldMk cId="4161073085" sldId="297"/>
            <ac:spMk id="11" creationId="{7DB6476E-46D6-F83D-9507-E847D5315042}"/>
          </ac:spMkLst>
        </pc:spChg>
        <pc:spChg chg="add del">
          <ac:chgData name="Marc ." userId="f47a965ea1acffd0" providerId="LiveId" clId="{595EC3D2-31F8-4D9D-A0B3-E3CC09E20B10}" dt="2023-08-06T23:20:09.695" v="17115"/>
          <ac:spMkLst>
            <pc:docMk/>
            <pc:sldMk cId="4161073085" sldId="297"/>
            <ac:spMk id="12" creationId="{9150FA9A-8D3E-E9F8-A089-7BCFCD4015D3}"/>
          </ac:spMkLst>
        </pc:spChg>
        <pc:spChg chg="add mod">
          <ac:chgData name="Marc ." userId="f47a965ea1acffd0" providerId="LiveId" clId="{595EC3D2-31F8-4D9D-A0B3-E3CC09E20B10}" dt="2023-08-06T23:20:48.916" v="17156" actId="1076"/>
          <ac:spMkLst>
            <pc:docMk/>
            <pc:sldMk cId="4161073085" sldId="297"/>
            <ac:spMk id="13" creationId="{A0E8BECC-068D-9A58-A47F-23CBD4F67964}"/>
          </ac:spMkLst>
        </pc:spChg>
        <pc:spChg chg="add mod">
          <ac:chgData name="Marc ." userId="f47a965ea1acffd0" providerId="LiveId" clId="{595EC3D2-31F8-4D9D-A0B3-E3CC09E20B10}" dt="2023-08-06T23:21:04.143" v="17180" actId="20577"/>
          <ac:spMkLst>
            <pc:docMk/>
            <pc:sldMk cId="4161073085" sldId="297"/>
            <ac:spMk id="14" creationId="{BA118BA2-1DB6-6049-75E5-8A14E31003A0}"/>
          </ac:spMkLst>
        </pc:spChg>
        <pc:spChg chg="add mod">
          <ac:chgData name="Marc ." userId="f47a965ea1acffd0" providerId="LiveId" clId="{595EC3D2-31F8-4D9D-A0B3-E3CC09E20B10}" dt="2023-08-06T23:21:24.140" v="17214" actId="1076"/>
          <ac:spMkLst>
            <pc:docMk/>
            <pc:sldMk cId="4161073085" sldId="297"/>
            <ac:spMk id="15" creationId="{E7671CDC-1901-BB57-0AD1-628152E4120E}"/>
          </ac:spMkLst>
        </pc:spChg>
      </pc:sldChg>
      <pc:sldChg chg="addSp modSp add mod modNotesTx">
        <pc:chgData name="Marc ." userId="f47a965ea1acffd0" providerId="LiveId" clId="{595EC3D2-31F8-4D9D-A0B3-E3CC09E20B10}" dt="2023-08-06T23:21:30.964" v="17218" actId="20577"/>
        <pc:sldMkLst>
          <pc:docMk/>
          <pc:sldMk cId="3970322540" sldId="298"/>
        </pc:sldMkLst>
        <pc:spChg chg="mod">
          <ac:chgData name="Marc ." userId="f47a965ea1acffd0" providerId="LiveId" clId="{595EC3D2-31F8-4D9D-A0B3-E3CC09E20B10}" dt="2023-08-06T20:15:53.897" v="15441"/>
          <ac:spMkLst>
            <pc:docMk/>
            <pc:sldMk cId="3970322540" sldId="298"/>
            <ac:spMk id="2" creationId="{AC99443F-3CFB-7566-2A2F-359F62472EC0}"/>
          </ac:spMkLst>
        </pc:spChg>
        <pc:spChg chg="add mod">
          <ac:chgData name="Marc ." userId="f47a965ea1acffd0" providerId="LiveId" clId="{595EC3D2-31F8-4D9D-A0B3-E3CC09E20B10}" dt="2023-08-06T23:21:30.964" v="17218" actId="20577"/>
          <ac:spMkLst>
            <pc:docMk/>
            <pc:sldMk cId="3970322540" sldId="298"/>
            <ac:spMk id="3" creationId="{05E68D1E-B275-3E5E-D3F1-1188DB76AD44}"/>
          </ac:spMkLst>
        </pc:spChg>
        <pc:spChg chg="add mod">
          <ac:chgData name="Marc ." userId="f47a965ea1acffd0" providerId="LiveId" clId="{595EC3D2-31F8-4D9D-A0B3-E3CC09E20B10}" dt="2023-08-06T23:08:19.014" v="16503" actId="207"/>
          <ac:spMkLst>
            <pc:docMk/>
            <pc:sldMk cId="3970322540" sldId="298"/>
            <ac:spMk id="9" creationId="{290C3A83-0005-BB91-3470-740262F32190}"/>
          </ac:spMkLst>
        </pc:spChg>
      </pc:sldChg>
      <pc:sldChg chg="addSp modSp add mod modNotesTx">
        <pc:chgData name="Marc ." userId="f47a965ea1acffd0" providerId="LiveId" clId="{595EC3D2-31F8-4D9D-A0B3-E3CC09E20B10}" dt="2023-08-06T23:28:00.169" v="17722" actId="14100"/>
        <pc:sldMkLst>
          <pc:docMk/>
          <pc:sldMk cId="2185411993" sldId="299"/>
        </pc:sldMkLst>
        <pc:spChg chg="mod">
          <ac:chgData name="Marc ." userId="f47a965ea1acffd0" providerId="LiveId" clId="{595EC3D2-31F8-4D9D-A0B3-E3CC09E20B10}" dt="2023-08-06T20:15:55.700" v="15442"/>
          <ac:spMkLst>
            <pc:docMk/>
            <pc:sldMk cId="2185411993" sldId="299"/>
            <ac:spMk id="2" creationId="{AC99443F-3CFB-7566-2A2F-359F62472EC0}"/>
          </ac:spMkLst>
        </pc:spChg>
        <pc:spChg chg="add mod">
          <ac:chgData name="Marc ." userId="f47a965ea1acffd0" providerId="LiveId" clId="{595EC3D2-31F8-4D9D-A0B3-E3CC09E20B10}" dt="2023-08-06T23:24:49.588" v="17699" actId="113"/>
          <ac:spMkLst>
            <pc:docMk/>
            <pc:sldMk cId="2185411993" sldId="299"/>
            <ac:spMk id="3" creationId="{E0157108-6B01-F547-2100-ADD7029E4570}"/>
          </ac:spMkLst>
        </pc:spChg>
        <pc:spChg chg="add mod">
          <ac:chgData name="Marc ." userId="f47a965ea1acffd0" providerId="LiveId" clId="{595EC3D2-31F8-4D9D-A0B3-E3CC09E20B10}" dt="2023-08-06T23:22:10.309" v="17228" actId="14100"/>
          <ac:spMkLst>
            <pc:docMk/>
            <pc:sldMk cId="2185411993" sldId="299"/>
            <ac:spMk id="11" creationId="{D6A198BF-D46F-DF19-62CE-AA69B43472C9}"/>
          </ac:spMkLst>
        </pc:spChg>
        <pc:spChg chg="add mod">
          <ac:chgData name="Marc ." userId="f47a965ea1acffd0" providerId="LiveId" clId="{595EC3D2-31F8-4D9D-A0B3-E3CC09E20B10}" dt="2023-08-06T23:27:36.321" v="17712" actId="1076"/>
          <ac:spMkLst>
            <pc:docMk/>
            <pc:sldMk cId="2185411993" sldId="299"/>
            <ac:spMk id="16" creationId="{F70A0E70-163A-EE56-7AA2-1F34593E2B56}"/>
          </ac:spMkLst>
        </pc:spChg>
        <pc:spChg chg="add mod">
          <ac:chgData name="Marc ." userId="f47a965ea1acffd0" providerId="LiveId" clId="{595EC3D2-31F8-4D9D-A0B3-E3CC09E20B10}" dt="2023-08-06T23:27:46.490" v="17717" actId="14100"/>
          <ac:spMkLst>
            <pc:docMk/>
            <pc:sldMk cId="2185411993" sldId="299"/>
            <ac:spMk id="17" creationId="{9DB5B513-2A06-4BBE-2892-5DF5E875AE94}"/>
          </ac:spMkLst>
        </pc:spChg>
        <pc:spChg chg="add mod">
          <ac:chgData name="Marc ." userId="f47a965ea1acffd0" providerId="LiveId" clId="{595EC3D2-31F8-4D9D-A0B3-E3CC09E20B10}" dt="2023-08-06T23:28:00.169" v="17722" actId="14100"/>
          <ac:spMkLst>
            <pc:docMk/>
            <pc:sldMk cId="2185411993" sldId="299"/>
            <ac:spMk id="18" creationId="{F7747A52-74F2-C17F-08CA-7970A4038965}"/>
          </ac:spMkLst>
        </pc:spChg>
        <pc:picChg chg="add mod">
          <ac:chgData name="Marc ." userId="f47a965ea1acffd0" providerId="LiveId" clId="{595EC3D2-31F8-4D9D-A0B3-E3CC09E20B10}" dt="2023-08-06T23:14:28.534" v="16995" actId="1076"/>
          <ac:picMkLst>
            <pc:docMk/>
            <pc:sldMk cId="2185411993" sldId="299"/>
            <ac:picMk id="10" creationId="{1F401FBE-195D-FF4C-9943-C66A7AC12BAA}"/>
          </ac:picMkLst>
        </pc:picChg>
        <pc:picChg chg="add mod">
          <ac:chgData name="Marc ." userId="f47a965ea1acffd0" providerId="LiveId" clId="{595EC3D2-31F8-4D9D-A0B3-E3CC09E20B10}" dt="2023-08-06T23:27:21.604" v="17708" actId="14100"/>
          <ac:picMkLst>
            <pc:docMk/>
            <pc:sldMk cId="2185411993" sldId="299"/>
            <ac:picMk id="13" creationId="{CEE27665-4958-9E44-9AA2-460D1B1A4B57}"/>
          </ac:picMkLst>
        </pc:picChg>
        <pc:picChg chg="add mod">
          <ac:chgData name="Marc ." userId="f47a965ea1acffd0" providerId="LiveId" clId="{595EC3D2-31F8-4D9D-A0B3-E3CC09E20B10}" dt="2023-08-06T23:27:26.780" v="17710" actId="14100"/>
          <ac:picMkLst>
            <pc:docMk/>
            <pc:sldMk cId="2185411993" sldId="299"/>
            <ac:picMk id="15" creationId="{1F3A74A6-BC21-DAE8-E67E-DF3C05A6EFAF}"/>
          </ac:picMkLst>
        </pc:picChg>
      </pc:sldChg>
      <pc:sldChg chg="addSp delSp modSp add mod">
        <pc:chgData name="Marc ." userId="f47a965ea1acffd0" providerId="LiveId" clId="{595EC3D2-31F8-4D9D-A0B3-E3CC09E20B10}" dt="2023-08-06T23:33:29.589" v="18042" actId="14100"/>
        <pc:sldMkLst>
          <pc:docMk/>
          <pc:sldMk cId="3269475129" sldId="300"/>
        </pc:sldMkLst>
        <pc:spChg chg="mod">
          <ac:chgData name="Marc ." userId="f47a965ea1acffd0" providerId="LiveId" clId="{595EC3D2-31F8-4D9D-A0B3-E3CC09E20B10}" dt="2023-08-06T20:15:57.384" v="15443"/>
          <ac:spMkLst>
            <pc:docMk/>
            <pc:sldMk cId="3269475129" sldId="300"/>
            <ac:spMk id="2" creationId="{AC99443F-3CFB-7566-2A2F-359F62472EC0}"/>
          </ac:spMkLst>
        </pc:spChg>
        <pc:spChg chg="add mod">
          <ac:chgData name="Marc ." userId="f47a965ea1acffd0" providerId="LiveId" clId="{595EC3D2-31F8-4D9D-A0B3-E3CC09E20B10}" dt="2023-08-06T23:32:56.066" v="18027" actId="113"/>
          <ac:spMkLst>
            <pc:docMk/>
            <pc:sldMk cId="3269475129" sldId="300"/>
            <ac:spMk id="3" creationId="{904B210F-1B44-4AA2-DB0B-C080405ABC52}"/>
          </ac:spMkLst>
        </pc:spChg>
        <pc:spChg chg="add del">
          <ac:chgData name="Marc ." userId="f47a965ea1acffd0" providerId="LiveId" clId="{595EC3D2-31F8-4D9D-A0B3-E3CC09E20B10}" dt="2023-08-06T23:31:29.798" v="17973"/>
          <ac:spMkLst>
            <pc:docMk/>
            <pc:sldMk cId="3269475129" sldId="300"/>
            <ac:spMk id="9" creationId="{FC1CC951-188B-F6F2-3EA9-B93242D9287A}"/>
          </ac:spMkLst>
        </pc:spChg>
        <pc:spChg chg="add mod">
          <ac:chgData name="Marc ." userId="f47a965ea1acffd0" providerId="LiveId" clId="{595EC3D2-31F8-4D9D-A0B3-E3CC09E20B10}" dt="2023-08-06T23:33:07.371" v="18031" actId="14100"/>
          <ac:spMkLst>
            <pc:docMk/>
            <pc:sldMk cId="3269475129" sldId="300"/>
            <ac:spMk id="12" creationId="{F377B76D-4217-F28D-8378-FB08DB4B2902}"/>
          </ac:spMkLst>
        </pc:spChg>
        <pc:spChg chg="add mod">
          <ac:chgData name="Marc ." userId="f47a965ea1acffd0" providerId="LiveId" clId="{595EC3D2-31F8-4D9D-A0B3-E3CC09E20B10}" dt="2023-08-06T23:33:17.384" v="18035" actId="14100"/>
          <ac:spMkLst>
            <pc:docMk/>
            <pc:sldMk cId="3269475129" sldId="300"/>
            <ac:spMk id="13" creationId="{ED27C4B2-023D-D821-21D0-0410E0C2EE2C}"/>
          </ac:spMkLst>
        </pc:spChg>
        <pc:spChg chg="add mod">
          <ac:chgData name="Marc ." userId="f47a965ea1acffd0" providerId="LiveId" clId="{595EC3D2-31F8-4D9D-A0B3-E3CC09E20B10}" dt="2023-08-06T23:33:29.589" v="18042" actId="14100"/>
          <ac:spMkLst>
            <pc:docMk/>
            <pc:sldMk cId="3269475129" sldId="300"/>
            <ac:spMk id="14" creationId="{DFC76434-10D4-11C8-EC51-BF25058B2D06}"/>
          </ac:spMkLst>
        </pc:spChg>
        <pc:picChg chg="add mod">
          <ac:chgData name="Marc ." userId="f47a965ea1acffd0" providerId="LiveId" clId="{595EC3D2-31F8-4D9D-A0B3-E3CC09E20B10}" dt="2023-08-06T23:32:40.596" v="17989" actId="1076"/>
          <ac:picMkLst>
            <pc:docMk/>
            <pc:sldMk cId="3269475129" sldId="300"/>
            <ac:picMk id="11" creationId="{39DD456F-6789-038C-5483-3716DBCA48EC}"/>
          </ac:picMkLst>
        </pc:picChg>
      </pc:sldChg>
      <pc:sldChg chg="addSp delSp modSp add mod">
        <pc:chgData name="Marc ." userId="f47a965ea1acffd0" providerId="LiveId" clId="{595EC3D2-31F8-4D9D-A0B3-E3CC09E20B10}" dt="2023-08-06T23:38:22.751" v="18484" actId="11"/>
        <pc:sldMkLst>
          <pc:docMk/>
          <pc:sldMk cId="2556426139" sldId="301"/>
        </pc:sldMkLst>
        <pc:spChg chg="mod">
          <ac:chgData name="Marc ." userId="f47a965ea1acffd0" providerId="LiveId" clId="{595EC3D2-31F8-4D9D-A0B3-E3CC09E20B10}" dt="2023-08-06T20:15:59.206" v="15444"/>
          <ac:spMkLst>
            <pc:docMk/>
            <pc:sldMk cId="2556426139" sldId="301"/>
            <ac:spMk id="2" creationId="{AC99443F-3CFB-7566-2A2F-359F62472EC0}"/>
          </ac:spMkLst>
        </pc:spChg>
        <pc:spChg chg="add mod">
          <ac:chgData name="Marc ." userId="f47a965ea1acffd0" providerId="LiveId" clId="{595EC3D2-31F8-4D9D-A0B3-E3CC09E20B10}" dt="2023-08-06T23:38:22.751" v="18484" actId="11"/>
          <ac:spMkLst>
            <pc:docMk/>
            <pc:sldMk cId="2556426139" sldId="301"/>
            <ac:spMk id="3" creationId="{EB626EF6-ED50-C7C3-0FED-B70719FBCF63}"/>
          </ac:spMkLst>
        </pc:spChg>
        <pc:spChg chg="add del">
          <ac:chgData name="Marc ." userId="f47a965ea1acffd0" providerId="LiveId" clId="{595EC3D2-31F8-4D9D-A0B3-E3CC09E20B10}" dt="2023-08-06T23:36:14.983" v="18440"/>
          <ac:spMkLst>
            <pc:docMk/>
            <pc:sldMk cId="2556426139" sldId="301"/>
            <ac:spMk id="9" creationId="{D8883A8B-7FEB-E1BE-A7A5-8B451C3E4F54}"/>
          </ac:spMkLst>
        </pc:spChg>
        <pc:spChg chg="add mod ord">
          <ac:chgData name="Marc ." userId="f47a965ea1acffd0" providerId="LiveId" clId="{595EC3D2-31F8-4D9D-A0B3-E3CC09E20B10}" dt="2023-08-06T23:37:55.410" v="18474" actId="166"/>
          <ac:spMkLst>
            <pc:docMk/>
            <pc:sldMk cId="2556426139" sldId="301"/>
            <ac:spMk id="12" creationId="{7F3FD631-559F-93BE-A12F-4A2D615FA890}"/>
          </ac:spMkLst>
        </pc:spChg>
        <pc:spChg chg="add del mod">
          <ac:chgData name="Marc ." userId="f47a965ea1acffd0" providerId="LiveId" clId="{595EC3D2-31F8-4D9D-A0B3-E3CC09E20B10}" dt="2023-08-06T23:37:23.288" v="18462" actId="478"/>
          <ac:spMkLst>
            <pc:docMk/>
            <pc:sldMk cId="2556426139" sldId="301"/>
            <ac:spMk id="13" creationId="{E4068B96-0C2E-5E32-2AE0-50AACEE4BDE1}"/>
          </ac:spMkLst>
        </pc:spChg>
        <pc:spChg chg="add del mod">
          <ac:chgData name="Marc ." userId="f47a965ea1acffd0" providerId="LiveId" clId="{595EC3D2-31F8-4D9D-A0B3-E3CC09E20B10}" dt="2023-08-06T23:37:24.300" v="18463" actId="478"/>
          <ac:spMkLst>
            <pc:docMk/>
            <pc:sldMk cId="2556426139" sldId="301"/>
            <ac:spMk id="14" creationId="{C38563FE-C89E-E98A-E308-E995BC2661DF}"/>
          </ac:spMkLst>
        </pc:spChg>
        <pc:spChg chg="add del mod">
          <ac:chgData name="Marc ." userId="f47a965ea1acffd0" providerId="LiveId" clId="{595EC3D2-31F8-4D9D-A0B3-E3CC09E20B10}" dt="2023-08-06T23:37:44.641" v="18472" actId="478"/>
          <ac:spMkLst>
            <pc:docMk/>
            <pc:sldMk cId="2556426139" sldId="301"/>
            <ac:spMk id="19" creationId="{EA1C1A63-E400-9B80-C081-759930B1F6C7}"/>
          </ac:spMkLst>
        </pc:spChg>
        <pc:spChg chg="add mod">
          <ac:chgData name="Marc ." userId="f47a965ea1acffd0" providerId="LiveId" clId="{595EC3D2-31F8-4D9D-A0B3-E3CC09E20B10}" dt="2023-08-06T23:38:05.660" v="18479" actId="14100"/>
          <ac:spMkLst>
            <pc:docMk/>
            <pc:sldMk cId="2556426139" sldId="301"/>
            <ac:spMk id="22" creationId="{A242535F-B2D7-F09D-EDC0-D4BE00205B99}"/>
          </ac:spMkLst>
        </pc:spChg>
        <pc:spChg chg="add mod">
          <ac:chgData name="Marc ." userId="f47a965ea1acffd0" providerId="LiveId" clId="{595EC3D2-31F8-4D9D-A0B3-E3CC09E20B10}" dt="2023-08-06T23:38:12.861" v="18483" actId="14100"/>
          <ac:spMkLst>
            <pc:docMk/>
            <pc:sldMk cId="2556426139" sldId="301"/>
            <ac:spMk id="23" creationId="{65D195ED-6B89-277C-90B2-4EC13F51209C}"/>
          </ac:spMkLst>
        </pc:spChg>
        <pc:picChg chg="add del mod">
          <ac:chgData name="Marc ." userId="f47a965ea1acffd0" providerId="LiveId" clId="{595EC3D2-31F8-4D9D-A0B3-E3CC09E20B10}" dt="2023-08-06T23:37:06.008" v="18457" actId="478"/>
          <ac:picMkLst>
            <pc:docMk/>
            <pc:sldMk cId="2556426139" sldId="301"/>
            <ac:picMk id="11" creationId="{161DB24E-1C6E-752D-A22A-F1C2E35B710F}"/>
          </ac:picMkLst>
        </pc:picChg>
        <pc:picChg chg="add del mod">
          <ac:chgData name="Marc ." userId="f47a965ea1acffd0" providerId="LiveId" clId="{595EC3D2-31F8-4D9D-A0B3-E3CC09E20B10}" dt="2023-08-06T23:37:42.121" v="18471" actId="478"/>
          <ac:picMkLst>
            <pc:docMk/>
            <pc:sldMk cId="2556426139" sldId="301"/>
            <ac:picMk id="16" creationId="{0FE7E5B6-4DD0-2FE6-40F4-D57B5E0F046C}"/>
          </ac:picMkLst>
        </pc:picChg>
        <pc:picChg chg="add del">
          <ac:chgData name="Marc ." userId="f47a965ea1acffd0" providerId="LiveId" clId="{595EC3D2-31F8-4D9D-A0B3-E3CC09E20B10}" dt="2023-08-06T23:37:32.291" v="18468" actId="22"/>
          <ac:picMkLst>
            <pc:docMk/>
            <pc:sldMk cId="2556426139" sldId="301"/>
            <ac:picMk id="18" creationId="{6451D68D-5669-FDF7-3ED0-5834E2BA0389}"/>
          </ac:picMkLst>
        </pc:picChg>
        <pc:picChg chg="add mod">
          <ac:chgData name="Marc ." userId="f47a965ea1acffd0" providerId="LiveId" clId="{595EC3D2-31F8-4D9D-A0B3-E3CC09E20B10}" dt="2023-08-06T23:37:57.798" v="18475" actId="1076"/>
          <ac:picMkLst>
            <pc:docMk/>
            <pc:sldMk cId="2556426139" sldId="301"/>
            <ac:picMk id="21" creationId="{60A5473F-4C77-3637-DA78-E10F323F9C0E}"/>
          </ac:picMkLst>
        </pc:picChg>
      </pc:sldChg>
      <pc:sldChg chg="addSp modSp add mod">
        <pc:chgData name="Marc ." userId="f47a965ea1acffd0" providerId="LiveId" clId="{595EC3D2-31F8-4D9D-A0B3-E3CC09E20B10}" dt="2023-08-06T23:41:37.667" v="18510" actId="14100"/>
        <pc:sldMkLst>
          <pc:docMk/>
          <pc:sldMk cId="3514690855" sldId="302"/>
        </pc:sldMkLst>
        <pc:spChg chg="mod">
          <ac:chgData name="Marc ." userId="f47a965ea1acffd0" providerId="LiveId" clId="{595EC3D2-31F8-4D9D-A0B3-E3CC09E20B10}" dt="2023-08-06T20:16:02.471" v="15445"/>
          <ac:spMkLst>
            <pc:docMk/>
            <pc:sldMk cId="3514690855" sldId="302"/>
            <ac:spMk id="2" creationId="{AC99443F-3CFB-7566-2A2F-359F62472EC0}"/>
          </ac:spMkLst>
        </pc:spChg>
        <pc:spChg chg="add mod">
          <ac:chgData name="Marc ." userId="f47a965ea1acffd0" providerId="LiveId" clId="{595EC3D2-31F8-4D9D-A0B3-E3CC09E20B10}" dt="2023-08-06T23:38:38.794" v="18498" actId="1076"/>
          <ac:spMkLst>
            <pc:docMk/>
            <pc:sldMk cId="3514690855" sldId="302"/>
            <ac:spMk id="3" creationId="{F2C7B6FD-293D-1A40-E8B6-5D102DDDC3A3}"/>
          </ac:spMkLst>
        </pc:spChg>
        <pc:spChg chg="add mod">
          <ac:chgData name="Marc ." userId="f47a965ea1acffd0" providerId="LiveId" clId="{595EC3D2-31F8-4D9D-A0B3-E3CC09E20B10}" dt="2023-08-06T23:41:28.643" v="18507" actId="1076"/>
          <ac:spMkLst>
            <pc:docMk/>
            <pc:sldMk cId="3514690855" sldId="302"/>
            <ac:spMk id="13" creationId="{BE302891-6CFF-1F38-E1AB-FC61E7AF4443}"/>
          </ac:spMkLst>
        </pc:spChg>
        <pc:spChg chg="add mod">
          <ac:chgData name="Marc ." userId="f47a965ea1acffd0" providerId="LiveId" clId="{595EC3D2-31F8-4D9D-A0B3-E3CC09E20B10}" dt="2023-08-06T23:41:37.667" v="18510" actId="14100"/>
          <ac:spMkLst>
            <pc:docMk/>
            <pc:sldMk cId="3514690855" sldId="302"/>
            <ac:spMk id="14" creationId="{97CB280E-C98C-EBD7-1226-CB932D5FDAD4}"/>
          </ac:spMkLst>
        </pc:spChg>
        <pc:picChg chg="add mod">
          <ac:chgData name="Marc ." userId="f47a965ea1acffd0" providerId="LiveId" clId="{595EC3D2-31F8-4D9D-A0B3-E3CC09E20B10}" dt="2023-08-06T23:41:03.410" v="18503" actId="1076"/>
          <ac:picMkLst>
            <pc:docMk/>
            <pc:sldMk cId="3514690855" sldId="302"/>
            <ac:picMk id="10" creationId="{940F0B9E-BF1A-7051-FC53-3D341CDB5534}"/>
          </ac:picMkLst>
        </pc:picChg>
        <pc:picChg chg="add mod">
          <ac:chgData name="Marc ." userId="f47a965ea1acffd0" providerId="LiveId" clId="{595EC3D2-31F8-4D9D-A0B3-E3CC09E20B10}" dt="2023-08-06T23:41:18.991" v="18505" actId="1076"/>
          <ac:picMkLst>
            <pc:docMk/>
            <pc:sldMk cId="3514690855" sldId="302"/>
            <ac:picMk id="12" creationId="{DDA14973-276E-DE30-2548-B8670664C7D6}"/>
          </ac:picMkLst>
        </pc:picChg>
      </pc:sldChg>
      <pc:sldChg chg="modSp add mod">
        <pc:chgData name="Marc ." userId="f47a965ea1acffd0" providerId="LiveId" clId="{595EC3D2-31F8-4D9D-A0B3-E3CC09E20B10}" dt="2023-08-06T23:41:58.978" v="18512" actId="207"/>
        <pc:sldMkLst>
          <pc:docMk/>
          <pc:sldMk cId="704686446" sldId="303"/>
        </pc:sldMkLst>
        <pc:picChg chg="mod">
          <ac:chgData name="Marc ." userId="f47a965ea1acffd0" providerId="LiveId" clId="{595EC3D2-31F8-4D9D-A0B3-E3CC09E20B10}" dt="2023-08-06T23:41:58.978" v="18512" actId="207"/>
          <ac:picMkLst>
            <pc:docMk/>
            <pc:sldMk cId="704686446" sldId="303"/>
            <ac:picMk id="20" creationId="{85F18CB8-A42A-82A8-5AE2-35767734C870}"/>
          </ac:picMkLst>
        </pc:picChg>
      </pc:sldChg>
      <pc:sldChg chg="addSp delSp modSp add mod">
        <pc:chgData name="Marc ." userId="f47a965ea1acffd0" providerId="LiveId" clId="{595EC3D2-31F8-4D9D-A0B3-E3CC09E20B10}" dt="2023-08-07T16:29:20.412" v="23887" actId="113"/>
        <pc:sldMkLst>
          <pc:docMk/>
          <pc:sldMk cId="1857287663" sldId="304"/>
        </pc:sldMkLst>
        <pc:spChg chg="mod">
          <ac:chgData name="Marc ." userId="f47a965ea1acffd0" providerId="LiveId" clId="{595EC3D2-31F8-4D9D-A0B3-E3CC09E20B10}" dt="2023-08-06T23:59:08.267" v="19814" actId="20577"/>
          <ac:spMkLst>
            <pc:docMk/>
            <pc:sldMk cId="1857287663" sldId="304"/>
            <ac:spMk id="2" creationId="{AC99443F-3CFB-7566-2A2F-359F62472EC0}"/>
          </ac:spMkLst>
        </pc:spChg>
        <pc:spChg chg="add mod">
          <ac:chgData name="Marc ." userId="f47a965ea1acffd0" providerId="LiveId" clId="{595EC3D2-31F8-4D9D-A0B3-E3CC09E20B10}" dt="2023-08-07T16:29:20.412" v="23887" actId="113"/>
          <ac:spMkLst>
            <pc:docMk/>
            <pc:sldMk cId="1857287663" sldId="304"/>
            <ac:spMk id="3" creationId="{661DFD28-82DE-C8B2-040B-B415659BEA2D}"/>
          </ac:spMkLst>
        </pc:spChg>
        <pc:spChg chg="add mod">
          <ac:chgData name="Marc ." userId="f47a965ea1acffd0" providerId="LiveId" clId="{595EC3D2-31F8-4D9D-A0B3-E3CC09E20B10}" dt="2023-08-07T00:22:24.922" v="21932" actId="20577"/>
          <ac:spMkLst>
            <pc:docMk/>
            <pc:sldMk cId="1857287663" sldId="304"/>
            <ac:spMk id="9" creationId="{32488EF6-A28B-C397-0C0A-A88616F61385}"/>
          </ac:spMkLst>
        </pc:spChg>
        <pc:spChg chg="add mod ord">
          <ac:chgData name="Marc ." userId="f47a965ea1acffd0" providerId="LiveId" clId="{595EC3D2-31F8-4D9D-A0B3-E3CC09E20B10}" dt="2023-08-07T00:22:15.955" v="21928" actId="166"/>
          <ac:spMkLst>
            <pc:docMk/>
            <pc:sldMk cId="1857287663" sldId="304"/>
            <ac:spMk id="12" creationId="{0FA04C7A-D425-1D85-A198-69C470C3B3F9}"/>
          </ac:spMkLst>
        </pc:spChg>
        <pc:spChg chg="add mod ord">
          <ac:chgData name="Marc ." userId="f47a965ea1acffd0" providerId="LiveId" clId="{595EC3D2-31F8-4D9D-A0B3-E3CC09E20B10}" dt="2023-08-07T00:22:13.367" v="21927" actId="166"/>
          <ac:spMkLst>
            <pc:docMk/>
            <pc:sldMk cId="1857287663" sldId="304"/>
            <ac:spMk id="13" creationId="{2E608486-1721-D1A0-CAD2-BA3A33A08B5B}"/>
          </ac:spMkLst>
        </pc:spChg>
        <pc:spChg chg="add mod ord">
          <ac:chgData name="Marc ." userId="f47a965ea1acffd0" providerId="LiveId" clId="{595EC3D2-31F8-4D9D-A0B3-E3CC09E20B10}" dt="2023-08-07T00:22:22.371" v="21930" actId="1076"/>
          <ac:spMkLst>
            <pc:docMk/>
            <pc:sldMk cId="1857287663" sldId="304"/>
            <ac:spMk id="14" creationId="{C0112828-6F47-293B-F8EF-E03F8E1B6749}"/>
          </ac:spMkLst>
        </pc:spChg>
        <pc:picChg chg="add del mod">
          <ac:chgData name="Marc ." userId="f47a965ea1acffd0" providerId="LiveId" clId="{595EC3D2-31F8-4D9D-A0B3-E3CC09E20B10}" dt="2023-08-07T00:08:03.583" v="20651" actId="478"/>
          <ac:picMkLst>
            <pc:docMk/>
            <pc:sldMk cId="1857287663" sldId="304"/>
            <ac:picMk id="11" creationId="{335C263F-1093-A375-783D-3A9021C63A5A}"/>
          </ac:picMkLst>
        </pc:picChg>
        <pc:picChg chg="add del mod">
          <ac:chgData name="Marc ." userId="f47a965ea1acffd0" providerId="LiveId" clId="{595EC3D2-31F8-4D9D-A0B3-E3CC09E20B10}" dt="2023-08-07T00:22:07.504" v="21924" actId="478"/>
          <ac:picMkLst>
            <pc:docMk/>
            <pc:sldMk cId="1857287663" sldId="304"/>
            <ac:picMk id="16" creationId="{0F7636FF-C6AB-E529-1087-75A6F23D3937}"/>
          </ac:picMkLst>
        </pc:picChg>
        <pc:picChg chg="add mod">
          <ac:chgData name="Marc ." userId="f47a965ea1acffd0" providerId="LiveId" clId="{595EC3D2-31F8-4D9D-A0B3-E3CC09E20B10}" dt="2023-08-07T00:22:20.145" v="21929" actId="1076"/>
          <ac:picMkLst>
            <pc:docMk/>
            <pc:sldMk cId="1857287663" sldId="304"/>
            <ac:picMk id="18" creationId="{F400B198-2341-28A0-867C-9BCE0DA1E6B0}"/>
          </ac:picMkLst>
        </pc:picChg>
      </pc:sldChg>
      <pc:sldChg chg="addSp delSp modSp add mod">
        <pc:chgData name="Marc ." userId="f47a965ea1acffd0" providerId="LiveId" clId="{595EC3D2-31F8-4D9D-A0B3-E3CC09E20B10}" dt="2023-08-07T00:19:28.404" v="21904" actId="14100"/>
        <pc:sldMkLst>
          <pc:docMk/>
          <pc:sldMk cId="2780886360" sldId="305"/>
        </pc:sldMkLst>
        <pc:spChg chg="mod">
          <ac:chgData name="Marc ." userId="f47a965ea1acffd0" providerId="LiveId" clId="{595EC3D2-31F8-4D9D-A0B3-E3CC09E20B10}" dt="2023-08-07T00:08:40.534" v="20662"/>
          <ac:spMkLst>
            <pc:docMk/>
            <pc:sldMk cId="2780886360" sldId="305"/>
            <ac:spMk id="2" creationId="{AC99443F-3CFB-7566-2A2F-359F62472EC0}"/>
          </ac:spMkLst>
        </pc:spChg>
        <pc:spChg chg="add mod">
          <ac:chgData name="Marc ." userId="f47a965ea1acffd0" providerId="LiveId" clId="{595EC3D2-31F8-4D9D-A0B3-E3CC09E20B10}" dt="2023-08-07T00:14:31.727" v="21180" actId="113"/>
          <ac:spMkLst>
            <pc:docMk/>
            <pc:sldMk cId="2780886360" sldId="305"/>
            <ac:spMk id="12" creationId="{393AF5BC-4D3A-A127-B56A-3DC0A65A8AD8}"/>
          </ac:spMkLst>
        </pc:spChg>
        <pc:spChg chg="add mod">
          <ac:chgData name="Marc ." userId="f47a965ea1acffd0" providerId="LiveId" clId="{595EC3D2-31F8-4D9D-A0B3-E3CC09E20B10}" dt="2023-08-07T00:19:28.404" v="21904" actId="14100"/>
          <ac:spMkLst>
            <pc:docMk/>
            <pc:sldMk cId="2780886360" sldId="305"/>
            <ac:spMk id="15" creationId="{AFC34F28-B2C2-E6CE-6F2B-0BE54C7DD4DA}"/>
          </ac:spMkLst>
        </pc:spChg>
        <pc:picChg chg="add del">
          <ac:chgData name="Marc ." userId="f47a965ea1acffd0" providerId="LiveId" clId="{595EC3D2-31F8-4D9D-A0B3-E3CC09E20B10}" dt="2023-08-07T00:08:34.004" v="20659" actId="22"/>
          <ac:picMkLst>
            <pc:docMk/>
            <pc:sldMk cId="2780886360" sldId="305"/>
            <ac:picMk id="9" creationId="{872B384D-284D-4DFB-A6EE-001A6CD4D4CD}"/>
          </ac:picMkLst>
        </pc:picChg>
        <pc:picChg chg="add del">
          <ac:chgData name="Marc ." userId="f47a965ea1acffd0" providerId="LiveId" clId="{595EC3D2-31F8-4D9D-A0B3-E3CC09E20B10}" dt="2023-08-07T00:08:36.909" v="20661" actId="22"/>
          <ac:picMkLst>
            <pc:docMk/>
            <pc:sldMk cId="2780886360" sldId="305"/>
            <ac:picMk id="11" creationId="{BA094B92-D1A9-9CEF-62EC-DF91895D1C19}"/>
          </ac:picMkLst>
        </pc:picChg>
        <pc:picChg chg="add mod">
          <ac:chgData name="Marc ." userId="f47a965ea1acffd0" providerId="LiveId" clId="{595EC3D2-31F8-4D9D-A0B3-E3CC09E20B10}" dt="2023-08-07T00:19:20.461" v="21901" actId="1076"/>
          <ac:picMkLst>
            <pc:docMk/>
            <pc:sldMk cId="2780886360" sldId="305"/>
            <ac:picMk id="14" creationId="{B3EE2655-8AD8-7355-6B99-46A3C8EF422C}"/>
          </ac:picMkLst>
        </pc:picChg>
      </pc:sldChg>
      <pc:sldChg chg="addSp delSp modSp add mod">
        <pc:chgData name="Marc ." userId="f47a965ea1acffd0" providerId="LiveId" clId="{595EC3D2-31F8-4D9D-A0B3-E3CC09E20B10}" dt="2023-08-07T00:26:15.866" v="21964" actId="113"/>
        <pc:sldMkLst>
          <pc:docMk/>
          <pc:sldMk cId="1877005803" sldId="306"/>
        </pc:sldMkLst>
        <pc:spChg chg="mod">
          <ac:chgData name="Marc ." userId="f47a965ea1acffd0" providerId="LiveId" clId="{595EC3D2-31F8-4D9D-A0B3-E3CC09E20B10}" dt="2023-08-07T00:08:42.471" v="20663"/>
          <ac:spMkLst>
            <pc:docMk/>
            <pc:sldMk cId="1877005803" sldId="306"/>
            <ac:spMk id="2" creationId="{AC99443F-3CFB-7566-2A2F-359F62472EC0}"/>
          </ac:spMkLst>
        </pc:spChg>
        <pc:spChg chg="add mod">
          <ac:chgData name="Marc ." userId="f47a965ea1acffd0" providerId="LiveId" clId="{595EC3D2-31F8-4D9D-A0B3-E3CC09E20B10}" dt="2023-08-07T00:26:15.866" v="21964" actId="113"/>
          <ac:spMkLst>
            <pc:docMk/>
            <pc:sldMk cId="1877005803" sldId="306"/>
            <ac:spMk id="3" creationId="{A27068FD-ACF3-3506-FF8C-E28E9B6FFAAB}"/>
          </ac:spMkLst>
        </pc:spChg>
        <pc:spChg chg="add mod">
          <ac:chgData name="Marc ." userId="f47a965ea1acffd0" providerId="LiveId" clId="{595EC3D2-31F8-4D9D-A0B3-E3CC09E20B10}" dt="2023-08-07T00:25:07.320" v="21946" actId="1076"/>
          <ac:spMkLst>
            <pc:docMk/>
            <pc:sldMk cId="1877005803" sldId="306"/>
            <ac:spMk id="14" creationId="{6769EAAC-E134-490A-D50F-3E3B6BF942F8}"/>
          </ac:spMkLst>
        </pc:spChg>
        <pc:spChg chg="add mod">
          <ac:chgData name="Marc ." userId="f47a965ea1acffd0" providerId="LiveId" clId="{595EC3D2-31F8-4D9D-A0B3-E3CC09E20B10}" dt="2023-08-07T00:25:12.527" v="21949" actId="14100"/>
          <ac:spMkLst>
            <pc:docMk/>
            <pc:sldMk cId="1877005803" sldId="306"/>
            <ac:spMk id="15" creationId="{04CA5FE4-7484-25A2-15DA-BCE2834D15F7}"/>
          </ac:spMkLst>
        </pc:spChg>
        <pc:spChg chg="add mod">
          <ac:chgData name="Marc ." userId="f47a965ea1acffd0" providerId="LiveId" clId="{595EC3D2-31F8-4D9D-A0B3-E3CC09E20B10}" dt="2023-08-07T00:25:39.189" v="21955" actId="1076"/>
          <ac:spMkLst>
            <pc:docMk/>
            <pc:sldMk cId="1877005803" sldId="306"/>
            <ac:spMk id="16" creationId="{4E7E216B-F830-5F26-3D42-F879C7480B83}"/>
          </ac:spMkLst>
        </pc:spChg>
        <pc:picChg chg="add mod">
          <ac:chgData name="Marc ." userId="f47a965ea1acffd0" providerId="LiveId" clId="{595EC3D2-31F8-4D9D-A0B3-E3CC09E20B10}" dt="2023-08-07T00:24:50.736" v="21944" actId="1076"/>
          <ac:picMkLst>
            <pc:docMk/>
            <pc:sldMk cId="1877005803" sldId="306"/>
            <ac:picMk id="10" creationId="{6DD555DE-8CF7-FCB6-D084-A75621407EF4}"/>
          </ac:picMkLst>
        </pc:picChg>
        <pc:picChg chg="add del mod">
          <ac:chgData name="Marc ." userId="f47a965ea1acffd0" providerId="LiveId" clId="{595EC3D2-31F8-4D9D-A0B3-E3CC09E20B10}" dt="2023-08-07T00:24:31.324" v="21936"/>
          <ac:picMkLst>
            <pc:docMk/>
            <pc:sldMk cId="1877005803" sldId="306"/>
            <ac:picMk id="11" creationId="{5358D3DE-FD29-B16C-C252-CBCB0F039BB6}"/>
          </ac:picMkLst>
        </pc:picChg>
        <pc:picChg chg="add mod">
          <ac:chgData name="Marc ." userId="f47a965ea1acffd0" providerId="LiveId" clId="{595EC3D2-31F8-4D9D-A0B3-E3CC09E20B10}" dt="2023-08-07T00:24:48.474" v="21943" actId="1076"/>
          <ac:picMkLst>
            <pc:docMk/>
            <pc:sldMk cId="1877005803" sldId="306"/>
            <ac:picMk id="13" creationId="{B430FE92-42C3-6E98-BFF5-DBFBC9608C1F}"/>
          </ac:picMkLst>
        </pc:picChg>
      </pc:sldChg>
      <pc:sldChg chg="addSp delSp modSp add mod">
        <pc:chgData name="Marc ." userId="f47a965ea1acffd0" providerId="LiveId" clId="{595EC3D2-31F8-4D9D-A0B3-E3CC09E20B10}" dt="2023-08-07T00:44:05.065" v="23773" actId="1076"/>
        <pc:sldMkLst>
          <pc:docMk/>
          <pc:sldMk cId="1943498901" sldId="307"/>
        </pc:sldMkLst>
        <pc:spChg chg="mod">
          <ac:chgData name="Marc ." userId="f47a965ea1acffd0" providerId="LiveId" clId="{595EC3D2-31F8-4D9D-A0B3-E3CC09E20B10}" dt="2023-08-07T00:08:44.361" v="20664"/>
          <ac:spMkLst>
            <pc:docMk/>
            <pc:sldMk cId="1943498901" sldId="307"/>
            <ac:spMk id="2" creationId="{AC99443F-3CFB-7566-2A2F-359F62472EC0}"/>
          </ac:spMkLst>
        </pc:spChg>
        <pc:spChg chg="add mod">
          <ac:chgData name="Marc ." userId="f47a965ea1acffd0" providerId="LiveId" clId="{595EC3D2-31F8-4D9D-A0B3-E3CC09E20B10}" dt="2023-08-07T00:31:44.080" v="21990" actId="1076"/>
          <ac:spMkLst>
            <pc:docMk/>
            <pc:sldMk cId="1943498901" sldId="307"/>
            <ac:spMk id="12" creationId="{1DAD0D24-A363-9B9F-57FE-C19B584C00CB}"/>
          </ac:spMkLst>
        </pc:spChg>
        <pc:spChg chg="add mod">
          <ac:chgData name="Marc ." userId="f47a965ea1acffd0" providerId="LiveId" clId="{595EC3D2-31F8-4D9D-A0B3-E3CC09E20B10}" dt="2023-08-07T00:32:05.174" v="22034" actId="14100"/>
          <ac:spMkLst>
            <pc:docMk/>
            <pc:sldMk cId="1943498901" sldId="307"/>
            <ac:spMk id="13" creationId="{E244B4AC-EC4E-666D-5294-49B5A272C182}"/>
          </ac:spMkLst>
        </pc:spChg>
        <pc:spChg chg="add mod">
          <ac:chgData name="Marc ." userId="f47a965ea1acffd0" providerId="LiveId" clId="{595EC3D2-31F8-4D9D-A0B3-E3CC09E20B10}" dt="2023-08-07T00:44:05.065" v="23773" actId="1076"/>
          <ac:spMkLst>
            <pc:docMk/>
            <pc:sldMk cId="1943498901" sldId="307"/>
            <ac:spMk id="18" creationId="{ED0FF3DC-5F6C-EF77-EF59-C57AEACCE8BB}"/>
          </ac:spMkLst>
        </pc:spChg>
        <pc:picChg chg="add del mod">
          <ac:chgData name="Marc ." userId="f47a965ea1acffd0" providerId="LiveId" clId="{595EC3D2-31F8-4D9D-A0B3-E3CC09E20B10}" dt="2023-08-07T00:31:04.057" v="21967" actId="478"/>
          <ac:picMkLst>
            <pc:docMk/>
            <pc:sldMk cId="1943498901" sldId="307"/>
            <ac:picMk id="9" creationId="{157C1673-5F14-FBD9-BB7D-29F80E0733DA}"/>
          </ac:picMkLst>
        </pc:picChg>
        <pc:picChg chg="add mod">
          <ac:chgData name="Marc ." userId="f47a965ea1acffd0" providerId="LiveId" clId="{595EC3D2-31F8-4D9D-A0B3-E3CC09E20B10}" dt="2023-08-07T00:31:46.014" v="21991" actId="1076"/>
          <ac:picMkLst>
            <pc:docMk/>
            <pc:sldMk cId="1943498901" sldId="307"/>
            <ac:picMk id="11" creationId="{5A5400C7-E8AB-7D7D-091F-5790AF0AFB82}"/>
          </ac:picMkLst>
        </pc:picChg>
        <pc:picChg chg="add del">
          <ac:chgData name="Marc ." userId="f47a965ea1acffd0" providerId="LiveId" clId="{595EC3D2-31F8-4D9D-A0B3-E3CC09E20B10}" dt="2023-08-07T00:32:22.851" v="22036" actId="478"/>
          <ac:picMkLst>
            <pc:docMk/>
            <pc:sldMk cId="1943498901" sldId="307"/>
            <ac:picMk id="15" creationId="{D05A74CA-A171-337B-B730-267F836AFFB2}"/>
          </ac:picMkLst>
        </pc:picChg>
        <pc:picChg chg="add mod">
          <ac:chgData name="Marc ." userId="f47a965ea1acffd0" providerId="LiveId" clId="{595EC3D2-31F8-4D9D-A0B3-E3CC09E20B10}" dt="2023-08-07T00:32:32.431" v="22038" actId="1076"/>
          <ac:picMkLst>
            <pc:docMk/>
            <pc:sldMk cId="1943498901" sldId="307"/>
            <ac:picMk id="17" creationId="{70E793B3-2190-FD5E-6019-11D71747B787}"/>
          </ac:picMkLst>
        </pc:picChg>
      </pc:sldChg>
      <pc:sldChg chg="addSp modSp add mod">
        <pc:chgData name="Marc ." userId="f47a965ea1acffd0" providerId="LiveId" clId="{595EC3D2-31F8-4D9D-A0B3-E3CC09E20B10}" dt="2023-08-07T00:41:52.457" v="23619" actId="20577"/>
        <pc:sldMkLst>
          <pc:docMk/>
          <pc:sldMk cId="18226916" sldId="308"/>
        </pc:sldMkLst>
        <pc:spChg chg="mod">
          <ac:chgData name="Marc ." userId="f47a965ea1acffd0" providerId="LiveId" clId="{595EC3D2-31F8-4D9D-A0B3-E3CC09E20B10}" dt="2023-08-07T00:32:57.331" v="22040"/>
          <ac:spMkLst>
            <pc:docMk/>
            <pc:sldMk cId="18226916" sldId="308"/>
            <ac:spMk id="2" creationId="{AC99443F-3CFB-7566-2A2F-359F62472EC0}"/>
          </ac:spMkLst>
        </pc:spChg>
        <pc:spChg chg="add mod">
          <ac:chgData name="Marc ." userId="f47a965ea1acffd0" providerId="LiveId" clId="{595EC3D2-31F8-4D9D-A0B3-E3CC09E20B10}" dt="2023-08-07T00:33:28.478" v="22096" actId="14100"/>
          <ac:spMkLst>
            <pc:docMk/>
            <pc:sldMk cId="18226916" sldId="308"/>
            <ac:spMk id="3" creationId="{14CA8F1E-3030-389C-7E80-B08247977F27}"/>
          </ac:spMkLst>
        </pc:spChg>
        <pc:spChg chg="add mod">
          <ac:chgData name="Marc ." userId="f47a965ea1acffd0" providerId="LiveId" clId="{595EC3D2-31F8-4D9D-A0B3-E3CC09E20B10}" dt="2023-08-07T00:41:52.457" v="23619" actId="20577"/>
          <ac:spMkLst>
            <pc:docMk/>
            <pc:sldMk cId="18226916" sldId="308"/>
            <ac:spMk id="9" creationId="{6838224D-00A4-657A-526B-B036520666DF}"/>
          </ac:spMkLst>
        </pc:spChg>
      </pc:sldChg>
      <pc:sldChg chg="addSp modSp add del mod">
        <pc:chgData name="Marc ." userId="f47a965ea1acffd0" providerId="LiveId" clId="{595EC3D2-31F8-4D9D-A0B3-E3CC09E20B10}" dt="2023-08-16T22:00:44.270" v="28303" actId="47"/>
        <pc:sldMkLst>
          <pc:docMk/>
          <pc:sldMk cId="1326893796" sldId="309"/>
        </pc:sldMkLst>
        <pc:spChg chg="mod">
          <ac:chgData name="Marc ." userId="f47a965ea1acffd0" providerId="LiveId" clId="{595EC3D2-31F8-4D9D-A0B3-E3CC09E20B10}" dt="2023-08-07T00:42:13.471" v="23675" actId="20577"/>
          <ac:spMkLst>
            <pc:docMk/>
            <pc:sldMk cId="1326893796" sldId="309"/>
            <ac:spMk id="2" creationId="{AC99443F-3CFB-7566-2A2F-359F62472EC0}"/>
          </ac:spMkLst>
        </pc:spChg>
        <pc:spChg chg="add mod">
          <ac:chgData name="Marc ." userId="f47a965ea1acffd0" providerId="LiveId" clId="{595EC3D2-31F8-4D9D-A0B3-E3CC09E20B10}" dt="2023-08-07T00:43:06.005" v="23714" actId="113"/>
          <ac:spMkLst>
            <pc:docMk/>
            <pc:sldMk cId="1326893796" sldId="309"/>
            <ac:spMk id="10" creationId="{F6D19294-0A01-EA45-092F-7F08FAEDCAA9}"/>
          </ac:spMkLst>
        </pc:spChg>
        <pc:picChg chg="add mod">
          <ac:chgData name="Marc ." userId="f47a965ea1acffd0" providerId="LiveId" clId="{595EC3D2-31F8-4D9D-A0B3-E3CC09E20B10}" dt="2023-08-07T00:42:31.747" v="23679" actId="1076"/>
          <ac:picMkLst>
            <pc:docMk/>
            <pc:sldMk cId="1326893796" sldId="309"/>
            <ac:picMk id="9" creationId="{41C626AE-DD4F-9AD0-0888-56584BF91CA9}"/>
          </ac:picMkLst>
        </pc:picChg>
      </pc:sldChg>
      <pc:sldChg chg="addSp modSp add del mod">
        <pc:chgData name="Marc ." userId="f47a965ea1acffd0" providerId="LiveId" clId="{595EC3D2-31F8-4D9D-A0B3-E3CC09E20B10}" dt="2023-08-16T22:00:46.807" v="28304" actId="47"/>
        <pc:sldMkLst>
          <pc:docMk/>
          <pc:sldMk cId="2666613801" sldId="310"/>
        </pc:sldMkLst>
        <pc:spChg chg="mod">
          <ac:chgData name="Marc ." userId="f47a965ea1acffd0" providerId="LiveId" clId="{595EC3D2-31F8-4D9D-A0B3-E3CC09E20B10}" dt="2023-08-07T00:43:37.104" v="23738" actId="20577"/>
          <ac:spMkLst>
            <pc:docMk/>
            <pc:sldMk cId="2666613801" sldId="310"/>
            <ac:spMk id="2" creationId="{AC99443F-3CFB-7566-2A2F-359F62472EC0}"/>
          </ac:spMkLst>
        </pc:spChg>
        <pc:spChg chg="add mod">
          <ac:chgData name="Marc ." userId="f47a965ea1acffd0" providerId="LiveId" clId="{595EC3D2-31F8-4D9D-A0B3-E3CC09E20B10}" dt="2023-08-07T00:43:08.908" v="23715" actId="113"/>
          <ac:spMkLst>
            <pc:docMk/>
            <pc:sldMk cId="2666613801" sldId="310"/>
            <ac:spMk id="3" creationId="{C5AF6AEC-EECA-42B9-31B4-F42792FEEE92}"/>
          </ac:spMkLst>
        </pc:spChg>
        <pc:picChg chg="add mod">
          <ac:chgData name="Marc ." userId="f47a965ea1acffd0" providerId="LiveId" clId="{595EC3D2-31F8-4D9D-A0B3-E3CC09E20B10}" dt="2023-08-07T00:43:21.438" v="23717" actId="1076"/>
          <ac:picMkLst>
            <pc:docMk/>
            <pc:sldMk cId="2666613801" sldId="310"/>
            <ac:picMk id="10" creationId="{734EDEA5-675F-1B55-4958-FD2482190AE5}"/>
          </ac:picMkLst>
        </pc:picChg>
      </pc:sldChg>
      <pc:sldChg chg="addSp modSp add mod">
        <pc:chgData name="Marc ." userId="f47a965ea1acffd0" providerId="LiveId" clId="{595EC3D2-31F8-4D9D-A0B3-E3CC09E20B10}" dt="2023-08-07T17:00:07.992" v="27017" actId="20577"/>
        <pc:sldMkLst>
          <pc:docMk/>
          <pc:sldMk cId="1065643782" sldId="311"/>
        </pc:sldMkLst>
        <pc:spChg chg="mod">
          <ac:chgData name="Marc ." userId="f47a965ea1acffd0" providerId="LiveId" clId="{595EC3D2-31F8-4D9D-A0B3-E3CC09E20B10}" dt="2023-08-07T00:43:44.213" v="23768" actId="20577"/>
          <ac:spMkLst>
            <pc:docMk/>
            <pc:sldMk cId="1065643782" sldId="311"/>
            <ac:spMk id="2" creationId="{AC99443F-3CFB-7566-2A2F-359F62472EC0}"/>
          </ac:spMkLst>
        </pc:spChg>
        <pc:spChg chg="add mod">
          <ac:chgData name="Marc ." userId="f47a965ea1acffd0" providerId="LiveId" clId="{595EC3D2-31F8-4D9D-A0B3-E3CC09E20B10}" dt="2023-08-07T17:00:07.992" v="27017" actId="20577"/>
          <ac:spMkLst>
            <pc:docMk/>
            <pc:sldMk cId="1065643782" sldId="311"/>
            <ac:spMk id="3" creationId="{3D2DD4F1-65FD-F14E-876D-F7AFA7C72D6D}"/>
          </ac:spMkLst>
        </pc:spChg>
      </pc:sldChg>
      <pc:sldChg chg="addSp delSp modSp add mod">
        <pc:chgData name="Marc ." userId="f47a965ea1acffd0" providerId="LiveId" clId="{595EC3D2-31F8-4D9D-A0B3-E3CC09E20B10}" dt="2023-08-16T21:54:51.010" v="27882" actId="20577"/>
        <pc:sldMkLst>
          <pc:docMk/>
          <pc:sldMk cId="1890842841" sldId="312"/>
        </pc:sldMkLst>
        <pc:spChg chg="mod">
          <ac:chgData name="Marc ." userId="f47a965ea1acffd0" providerId="LiveId" clId="{595EC3D2-31F8-4D9D-A0B3-E3CC09E20B10}" dt="2023-08-16T21:54:51.010" v="27882" actId="20577"/>
          <ac:spMkLst>
            <pc:docMk/>
            <pc:sldMk cId="1890842841" sldId="312"/>
            <ac:spMk id="2" creationId="{AC99443F-3CFB-7566-2A2F-359F62472EC0}"/>
          </ac:spMkLst>
        </pc:spChg>
        <pc:spChg chg="del">
          <ac:chgData name="Marc ." userId="f47a965ea1acffd0" providerId="LiveId" clId="{595EC3D2-31F8-4D9D-A0B3-E3CC09E20B10}" dt="2023-08-16T21:50:10.087" v="27044" actId="478"/>
          <ac:spMkLst>
            <pc:docMk/>
            <pc:sldMk cId="1890842841" sldId="312"/>
            <ac:spMk id="3" creationId="{14CA8F1E-3030-389C-7E80-B08247977F27}"/>
          </ac:spMkLst>
        </pc:spChg>
        <pc:spChg chg="del mod">
          <ac:chgData name="Marc ." userId="f47a965ea1acffd0" providerId="LiveId" clId="{595EC3D2-31F8-4D9D-A0B3-E3CC09E20B10}" dt="2023-08-16T21:50:08.512" v="27043" actId="478"/>
          <ac:spMkLst>
            <pc:docMk/>
            <pc:sldMk cId="1890842841" sldId="312"/>
            <ac:spMk id="9" creationId="{6838224D-00A4-657A-526B-B036520666DF}"/>
          </ac:spMkLst>
        </pc:spChg>
        <pc:spChg chg="add mod">
          <ac:chgData name="Marc ." userId="f47a965ea1acffd0" providerId="LiveId" clId="{595EC3D2-31F8-4D9D-A0B3-E3CC09E20B10}" dt="2023-08-16T21:53:50.462" v="27849" actId="20577"/>
          <ac:spMkLst>
            <pc:docMk/>
            <pc:sldMk cId="1890842841" sldId="312"/>
            <ac:spMk id="10" creationId="{DD6C9EF0-345F-2A89-7FC0-02E300A6E79D}"/>
          </ac:spMkLst>
        </pc:spChg>
        <pc:spChg chg="add mod">
          <ac:chgData name="Marc ." userId="f47a965ea1acffd0" providerId="LiveId" clId="{595EC3D2-31F8-4D9D-A0B3-E3CC09E20B10}" dt="2023-08-16T21:54:27.113" v="27855" actId="20577"/>
          <ac:spMkLst>
            <pc:docMk/>
            <pc:sldMk cId="1890842841" sldId="312"/>
            <ac:spMk id="15" creationId="{39A8C8F3-A662-5C1B-3B0B-129E40F9A9EE}"/>
          </ac:spMkLst>
        </pc:spChg>
        <pc:spChg chg="add mod">
          <ac:chgData name="Marc ." userId="f47a965ea1acffd0" providerId="LiveId" clId="{595EC3D2-31F8-4D9D-A0B3-E3CC09E20B10}" dt="2023-08-16T21:54:34.853" v="27859" actId="20577"/>
          <ac:spMkLst>
            <pc:docMk/>
            <pc:sldMk cId="1890842841" sldId="312"/>
            <ac:spMk id="16" creationId="{D5CE59B4-21BA-1290-F8F2-37E575521C65}"/>
          </ac:spMkLst>
        </pc:spChg>
        <pc:picChg chg="add mod">
          <ac:chgData name="Marc ." userId="f47a965ea1acffd0" providerId="LiveId" clId="{595EC3D2-31F8-4D9D-A0B3-E3CC09E20B10}" dt="2023-08-16T21:53:46.540" v="27839" actId="1076"/>
          <ac:picMkLst>
            <pc:docMk/>
            <pc:sldMk cId="1890842841" sldId="312"/>
            <ac:picMk id="12" creationId="{E3D002FA-A58B-B70A-0A7C-40656195F1B1}"/>
          </ac:picMkLst>
        </pc:picChg>
        <pc:picChg chg="add mod">
          <ac:chgData name="Marc ." userId="f47a965ea1acffd0" providerId="LiveId" clId="{595EC3D2-31F8-4D9D-A0B3-E3CC09E20B10}" dt="2023-08-16T21:54:13.305" v="27851" actId="1076"/>
          <ac:picMkLst>
            <pc:docMk/>
            <pc:sldMk cId="1890842841" sldId="312"/>
            <ac:picMk id="14" creationId="{CDC13604-59E9-BA0A-3A44-D8A9D3AE7288}"/>
          </ac:picMkLst>
        </pc:picChg>
      </pc:sldChg>
      <pc:sldChg chg="addSp delSp modSp add mod">
        <pc:chgData name="Marc ." userId="f47a965ea1acffd0" providerId="LiveId" clId="{595EC3D2-31F8-4D9D-A0B3-E3CC09E20B10}" dt="2023-08-16T22:00:35.541" v="28302" actId="478"/>
        <pc:sldMkLst>
          <pc:docMk/>
          <pc:sldMk cId="3305943494" sldId="313"/>
        </pc:sldMkLst>
        <pc:spChg chg="mod">
          <ac:chgData name="Marc ." userId="f47a965ea1acffd0" providerId="LiveId" clId="{595EC3D2-31F8-4D9D-A0B3-E3CC09E20B10}" dt="2023-08-16T21:58:57.401" v="28233" actId="11"/>
          <ac:spMkLst>
            <pc:docMk/>
            <pc:sldMk cId="3305943494" sldId="313"/>
            <ac:spMk id="10" creationId="{DD6C9EF0-345F-2A89-7FC0-02E300A6E79D}"/>
          </ac:spMkLst>
        </pc:spChg>
        <pc:spChg chg="del">
          <ac:chgData name="Marc ." userId="f47a965ea1acffd0" providerId="LiveId" clId="{595EC3D2-31F8-4D9D-A0B3-E3CC09E20B10}" dt="2023-08-16T21:55:00.932" v="27886" actId="478"/>
          <ac:spMkLst>
            <pc:docMk/>
            <pc:sldMk cId="3305943494" sldId="313"/>
            <ac:spMk id="15" creationId="{39A8C8F3-A662-5C1B-3B0B-129E40F9A9EE}"/>
          </ac:spMkLst>
        </pc:spChg>
        <pc:spChg chg="del">
          <ac:chgData name="Marc ." userId="f47a965ea1acffd0" providerId="LiveId" clId="{595EC3D2-31F8-4D9D-A0B3-E3CC09E20B10}" dt="2023-08-16T21:55:01.674" v="27887" actId="478"/>
          <ac:spMkLst>
            <pc:docMk/>
            <pc:sldMk cId="3305943494" sldId="313"/>
            <ac:spMk id="16" creationId="{D5CE59B4-21BA-1290-F8F2-37E575521C65}"/>
          </ac:spMkLst>
        </pc:spChg>
        <pc:spChg chg="add del mod">
          <ac:chgData name="Marc ." userId="f47a965ea1acffd0" providerId="LiveId" clId="{595EC3D2-31F8-4D9D-A0B3-E3CC09E20B10}" dt="2023-08-16T22:00:35.541" v="28302" actId="478"/>
          <ac:spMkLst>
            <pc:docMk/>
            <pc:sldMk cId="3305943494" sldId="313"/>
            <ac:spMk id="17" creationId="{0CD6EBF5-3885-E389-03E9-4D3B3CC518F4}"/>
          </ac:spMkLst>
        </pc:spChg>
        <pc:picChg chg="add del mod">
          <ac:chgData name="Marc ." userId="f47a965ea1acffd0" providerId="LiveId" clId="{595EC3D2-31F8-4D9D-A0B3-E3CC09E20B10}" dt="2023-08-16T21:58:37.299" v="28192" actId="478"/>
          <ac:picMkLst>
            <pc:docMk/>
            <pc:sldMk cId="3305943494" sldId="313"/>
            <ac:picMk id="9" creationId="{AD2103AC-DE5B-0C4C-9D15-6F34722732B3}"/>
          </ac:picMkLst>
        </pc:picChg>
        <pc:picChg chg="del">
          <ac:chgData name="Marc ." userId="f47a965ea1acffd0" providerId="LiveId" clId="{595EC3D2-31F8-4D9D-A0B3-E3CC09E20B10}" dt="2023-08-16T21:55:00.256" v="27885" actId="478"/>
          <ac:picMkLst>
            <pc:docMk/>
            <pc:sldMk cId="3305943494" sldId="313"/>
            <ac:picMk id="12" creationId="{E3D002FA-A58B-B70A-0A7C-40656195F1B1}"/>
          </ac:picMkLst>
        </pc:picChg>
        <pc:picChg chg="add mod">
          <ac:chgData name="Marc ." userId="f47a965ea1acffd0" providerId="LiveId" clId="{595EC3D2-31F8-4D9D-A0B3-E3CC09E20B10}" dt="2023-08-16T21:59:08.626" v="28235" actId="1076"/>
          <ac:picMkLst>
            <pc:docMk/>
            <pc:sldMk cId="3305943494" sldId="313"/>
            <ac:picMk id="13" creationId="{1A5FB4CA-41FB-8F59-EF1D-0977D3927681}"/>
          </ac:picMkLst>
        </pc:picChg>
        <pc:picChg chg="del">
          <ac:chgData name="Marc ." userId="f47a965ea1acffd0" providerId="LiveId" clId="{595EC3D2-31F8-4D9D-A0B3-E3CC09E20B10}" dt="2023-08-16T21:54:59.562" v="27884" actId="478"/>
          <ac:picMkLst>
            <pc:docMk/>
            <pc:sldMk cId="3305943494" sldId="313"/>
            <ac:picMk id="14" creationId="{CDC13604-59E9-BA0A-3A44-D8A9D3AE7288}"/>
          </ac:picMkLst>
        </pc:picChg>
        <pc:picChg chg="add del">
          <ac:chgData name="Marc ." userId="f47a965ea1acffd0" providerId="LiveId" clId="{595EC3D2-31F8-4D9D-A0B3-E3CC09E20B10}" dt="2023-08-16T22:00:18.598" v="28296" actId="478"/>
          <ac:picMkLst>
            <pc:docMk/>
            <pc:sldMk cId="3305943494" sldId="313"/>
            <ac:picMk id="19" creationId="{F102EFB9-1880-EC3A-AB4F-290909DE0400}"/>
          </ac:picMkLst>
        </pc:picChg>
      </pc:sldChg>
      <pc:sldChg chg="addSp delSp modSp add mod">
        <pc:chgData name="Marc ." userId="f47a965ea1acffd0" providerId="LiveId" clId="{595EC3D2-31F8-4D9D-A0B3-E3CC09E20B10}" dt="2023-08-16T22:00:32.252" v="28301" actId="113"/>
        <pc:sldMkLst>
          <pc:docMk/>
          <pc:sldMk cId="2832290375" sldId="314"/>
        </pc:sldMkLst>
        <pc:spChg chg="add mod">
          <ac:chgData name="Marc ." userId="f47a965ea1acffd0" providerId="LiveId" clId="{595EC3D2-31F8-4D9D-A0B3-E3CC09E20B10}" dt="2023-08-16T22:00:32.252" v="28301" actId="113"/>
          <ac:spMkLst>
            <pc:docMk/>
            <pc:sldMk cId="2832290375" sldId="314"/>
            <ac:spMk id="9" creationId="{A6F0D2D0-94FB-DFDC-843B-7A794EFCA776}"/>
          </ac:spMkLst>
        </pc:spChg>
        <pc:spChg chg="del">
          <ac:chgData name="Marc ." userId="f47a965ea1acffd0" providerId="LiveId" clId="{595EC3D2-31F8-4D9D-A0B3-E3CC09E20B10}" dt="2023-08-16T22:00:05.052" v="28287" actId="478"/>
          <ac:spMkLst>
            <pc:docMk/>
            <pc:sldMk cId="2832290375" sldId="314"/>
            <ac:spMk id="10" creationId="{DD6C9EF0-345F-2A89-7FC0-02E300A6E79D}"/>
          </ac:spMkLst>
        </pc:spChg>
        <pc:spChg chg="del">
          <ac:chgData name="Marc ." userId="f47a965ea1acffd0" providerId="LiveId" clId="{595EC3D2-31F8-4D9D-A0B3-E3CC09E20B10}" dt="2023-08-16T22:00:06.896" v="28289" actId="478"/>
          <ac:spMkLst>
            <pc:docMk/>
            <pc:sldMk cId="2832290375" sldId="314"/>
            <ac:spMk id="15" creationId="{39A8C8F3-A662-5C1B-3B0B-129E40F9A9EE}"/>
          </ac:spMkLst>
        </pc:spChg>
        <pc:spChg chg="del">
          <ac:chgData name="Marc ." userId="f47a965ea1acffd0" providerId="LiveId" clId="{595EC3D2-31F8-4D9D-A0B3-E3CC09E20B10}" dt="2023-08-16T22:00:08.201" v="28291" actId="478"/>
          <ac:spMkLst>
            <pc:docMk/>
            <pc:sldMk cId="2832290375" sldId="314"/>
            <ac:spMk id="16" creationId="{D5CE59B4-21BA-1290-F8F2-37E575521C65}"/>
          </ac:spMkLst>
        </pc:spChg>
        <pc:picChg chg="add mod">
          <ac:chgData name="Marc ." userId="f47a965ea1acffd0" providerId="LiveId" clId="{595EC3D2-31F8-4D9D-A0B3-E3CC09E20B10}" dt="2023-08-16T22:00:23.149" v="28298" actId="1076"/>
          <ac:picMkLst>
            <pc:docMk/>
            <pc:sldMk cId="2832290375" sldId="314"/>
            <ac:picMk id="3" creationId="{F932FEA6-2A51-7725-9BB1-9658F91C9844}"/>
          </ac:picMkLst>
        </pc:picChg>
        <pc:picChg chg="del">
          <ac:chgData name="Marc ." userId="f47a965ea1acffd0" providerId="LiveId" clId="{595EC3D2-31F8-4D9D-A0B3-E3CC09E20B10}" dt="2023-08-16T22:00:07.594" v="28290" actId="478"/>
          <ac:picMkLst>
            <pc:docMk/>
            <pc:sldMk cId="2832290375" sldId="314"/>
            <ac:picMk id="12" creationId="{E3D002FA-A58B-B70A-0A7C-40656195F1B1}"/>
          </ac:picMkLst>
        </pc:picChg>
        <pc:picChg chg="del">
          <ac:chgData name="Marc ." userId="f47a965ea1acffd0" providerId="LiveId" clId="{595EC3D2-31F8-4D9D-A0B3-E3CC09E20B10}" dt="2023-08-16T22:00:05.838" v="28288" actId="478"/>
          <ac:picMkLst>
            <pc:docMk/>
            <pc:sldMk cId="2832290375" sldId="314"/>
            <ac:picMk id="14" creationId="{CDC13604-59E9-BA0A-3A44-D8A9D3AE72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6D638-1C67-4844-8F7B-8094ABF6BE70}" type="datetimeFigureOut">
              <a:rPr lang="en-GB" smtClean="0"/>
              <a:t>17/08/2023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06BE6-9BC6-4021-8114-ABB5EF5AEAE0}" type="slidenum">
              <a:rPr lang="en-GB" smtClean="0"/>
              <a:t>‹Nr.›</a:t>
            </a:fld>
            <a:endParaRPr lang="en-GB"/>
          </a:p>
        </p:txBody>
      </p:sp>
    </p:spTree>
    <p:extLst>
      <p:ext uri="{BB962C8B-B14F-4D97-AF65-F5344CB8AC3E}">
        <p14:creationId xmlns:p14="http://schemas.microsoft.com/office/powerpoint/2010/main" val="85241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CF8E6D"/>
                </a:solidFill>
                <a:effectLst/>
              </a:rPr>
              <a:t>version</a:t>
            </a:r>
            <a:r>
              <a:rPr lang="en-GB" b="1" dirty="0">
                <a:solidFill>
                  <a:srgbClr val="BCBEC4"/>
                </a:solidFill>
                <a:effectLst/>
              </a:rPr>
              <a:t>: 2</a:t>
            </a:r>
            <a:br>
              <a:rPr lang="en-GB" b="1" dirty="0">
                <a:solidFill>
                  <a:srgbClr val="BCBEC4"/>
                </a:solidFill>
                <a:effectLst/>
              </a:rPr>
            </a:br>
            <a:br>
              <a:rPr lang="en-GB" b="1" dirty="0">
                <a:solidFill>
                  <a:srgbClr val="BCBEC4"/>
                </a:solidFill>
                <a:effectLst/>
              </a:rPr>
            </a:br>
            <a:r>
              <a:rPr lang="en-GB" b="1" dirty="0">
                <a:solidFill>
                  <a:srgbClr val="CF8E6D"/>
                </a:solidFill>
                <a:effectLst/>
              </a:rPr>
              <a:t>models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dv_Hub_Track</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TRACK_HK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unique</a:t>
            </a:r>
            <a:br>
              <a:rPr lang="en-GB" b="1" dirty="0">
                <a:solidFill>
                  <a:srgbClr val="BCBEC4"/>
                </a:solidFill>
                <a:effectLst/>
              </a:rPr>
            </a:br>
            <a:r>
              <a:rPr lang="en-GB" b="1" dirty="0">
                <a:solidFill>
                  <a:srgbClr val="BCBEC4"/>
                </a:solidFill>
                <a:effectLst/>
              </a:rPr>
              <a:t>          - </a:t>
            </a:r>
            <a:r>
              <a:rPr lang="en-GB" b="1" dirty="0" err="1">
                <a:solidFill>
                  <a:srgbClr val="BCBEC4"/>
                </a:solidFill>
                <a:effectLst/>
              </a:rPr>
              <a:t>not_null</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dv_Hub_Invoice</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INVOICE_HK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unique</a:t>
            </a:r>
            <a:br>
              <a:rPr lang="en-GB" b="1" dirty="0">
                <a:solidFill>
                  <a:srgbClr val="BCBEC4"/>
                </a:solidFill>
                <a:effectLst/>
              </a:rPr>
            </a:br>
            <a:r>
              <a:rPr lang="en-GB" b="1" dirty="0">
                <a:solidFill>
                  <a:srgbClr val="BCBEC4"/>
                </a:solidFill>
                <a:effectLst/>
              </a:rPr>
              <a:t>          - </a:t>
            </a:r>
            <a:r>
              <a:rPr lang="en-GB" b="1" dirty="0" err="1">
                <a:solidFill>
                  <a:srgbClr val="BCBEC4"/>
                </a:solidFill>
                <a:effectLst/>
              </a:rPr>
              <a:t>not_null</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dv_Link_InvoiceLine</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INVOICE_HK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dv_Hub_Invoice</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INVOICE_HK</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TRACK_HK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dv_Hub_Track</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TRACK_HK</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dv_Sat_Invoice</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INVOICE_HK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dv_Hub_Invoice</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INVOICE_HK</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dv_Sat_Track</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TRACK_HK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dv_Hub_Track</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TRACK_HK</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dv_Sat_InvoiceLine</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TRACK_INVOICE_HK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dv_Link_InvoiceLine</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TRACK_INVOICE_HK</a:t>
            </a:r>
            <a:br>
              <a:rPr lang="en-GB" b="1" dirty="0">
                <a:solidFill>
                  <a:srgbClr val="BCBEC4"/>
                </a:solidFill>
                <a:effectLst/>
              </a:rPr>
            </a:br>
            <a:endParaRPr lang="en-GB" b="1" dirty="0">
              <a:solidFill>
                <a:srgbClr val="BCBEC4"/>
              </a:solidFill>
              <a:effectLst/>
            </a:endParaRPr>
          </a:p>
          <a:p>
            <a:endParaRPr lang="en-GB" b="1" dirty="0"/>
          </a:p>
        </p:txBody>
      </p:sp>
      <p:sp>
        <p:nvSpPr>
          <p:cNvPr id="4" name="Foliennummernplatzhalter 3"/>
          <p:cNvSpPr>
            <a:spLocks noGrp="1"/>
          </p:cNvSpPr>
          <p:nvPr>
            <p:ph type="sldNum" sz="quarter" idx="5"/>
          </p:nvPr>
        </p:nvSpPr>
        <p:spPr/>
        <p:txBody>
          <a:bodyPr/>
          <a:lstStyle/>
          <a:p>
            <a:fld id="{4F006BE6-9BC6-4021-8114-ABB5EF5AEAE0}" type="slidenum">
              <a:rPr lang="en-GB" smtClean="0"/>
              <a:t>25</a:t>
            </a:fld>
            <a:endParaRPr lang="en-GB"/>
          </a:p>
        </p:txBody>
      </p:sp>
    </p:spTree>
    <p:extLst>
      <p:ext uri="{BB962C8B-B14F-4D97-AF65-F5344CB8AC3E}">
        <p14:creationId xmlns:p14="http://schemas.microsoft.com/office/powerpoint/2010/main" val="392120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F006BE6-9BC6-4021-8114-ABB5EF5AEAE0}" type="slidenum">
              <a:rPr lang="en-GB" smtClean="0"/>
              <a:t>27</a:t>
            </a:fld>
            <a:endParaRPr lang="en-GB"/>
          </a:p>
        </p:txBody>
      </p:sp>
    </p:spTree>
    <p:extLst>
      <p:ext uri="{BB962C8B-B14F-4D97-AF65-F5344CB8AC3E}">
        <p14:creationId xmlns:p14="http://schemas.microsoft.com/office/powerpoint/2010/main" val="92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solidFill>
                  <a:srgbClr val="BCBEC4"/>
                </a:solidFill>
                <a:effectLst/>
              </a:rPr>
            </a:br>
            <a:r>
              <a:rPr lang="en-GB" i="1" dirty="0">
                <a:solidFill>
                  <a:srgbClr val="5F826B"/>
                </a:solidFill>
                <a:effectLst/>
              </a:rPr>
              <a:t># Name your project! Project names should contain only lowercase characters</a:t>
            </a:r>
            <a:br>
              <a:rPr lang="en-GB" i="1" dirty="0">
                <a:solidFill>
                  <a:srgbClr val="5F826B"/>
                </a:solidFill>
                <a:effectLst/>
              </a:rPr>
            </a:br>
            <a:r>
              <a:rPr lang="en-GB" i="1" dirty="0">
                <a:solidFill>
                  <a:srgbClr val="5F826B"/>
                </a:solidFill>
                <a:effectLst/>
              </a:rPr>
              <a:t># and underscores. A good package name should reflect your organization's</a:t>
            </a:r>
            <a:br>
              <a:rPr lang="en-GB" i="1" dirty="0">
                <a:solidFill>
                  <a:srgbClr val="5F826B"/>
                </a:solidFill>
                <a:effectLst/>
              </a:rPr>
            </a:br>
            <a:r>
              <a:rPr lang="en-GB" i="1" dirty="0">
                <a:solidFill>
                  <a:srgbClr val="5F826B"/>
                </a:solidFill>
                <a:effectLst/>
              </a:rPr>
              <a:t># name or the intended use of these models</a:t>
            </a:r>
            <a:br>
              <a:rPr lang="en-GB" i="1" dirty="0">
                <a:solidFill>
                  <a:srgbClr val="5F826B"/>
                </a:solidFill>
                <a:effectLst/>
              </a:rPr>
            </a:br>
            <a:r>
              <a:rPr lang="en-GB" dirty="0">
                <a:solidFill>
                  <a:srgbClr val="CF8E6D"/>
                </a:solidFill>
                <a:effectLst/>
              </a:rPr>
              <a:t>name</a:t>
            </a:r>
            <a:r>
              <a:rPr lang="en-GB" dirty="0">
                <a:solidFill>
                  <a:srgbClr val="BCBEC4"/>
                </a:solidFill>
                <a:effectLst/>
              </a:rPr>
              <a:t>: </a:t>
            </a:r>
            <a:r>
              <a:rPr lang="en-GB" dirty="0">
                <a:solidFill>
                  <a:srgbClr val="6AAB73"/>
                </a:solidFill>
                <a:effectLst/>
              </a:rPr>
              <a:t>'DWHXX'</a:t>
            </a:r>
            <a:br>
              <a:rPr lang="en-GB" dirty="0">
                <a:solidFill>
                  <a:srgbClr val="6AAB73"/>
                </a:solidFill>
                <a:effectLst/>
              </a:rPr>
            </a:br>
            <a:r>
              <a:rPr lang="en-GB" dirty="0">
                <a:solidFill>
                  <a:srgbClr val="CF8E6D"/>
                </a:solidFill>
                <a:effectLst/>
              </a:rPr>
              <a:t>version</a:t>
            </a:r>
            <a:r>
              <a:rPr lang="en-GB" dirty="0">
                <a:solidFill>
                  <a:srgbClr val="BCBEC4"/>
                </a:solidFill>
                <a:effectLst/>
              </a:rPr>
              <a:t>: </a:t>
            </a:r>
            <a:r>
              <a:rPr lang="en-GB" dirty="0">
                <a:solidFill>
                  <a:srgbClr val="6AAB73"/>
                </a:solidFill>
                <a:effectLst/>
              </a:rPr>
              <a:t>'1.0.0'</a:t>
            </a:r>
            <a:br>
              <a:rPr lang="en-GB" dirty="0">
                <a:solidFill>
                  <a:srgbClr val="6AAB73"/>
                </a:solidFill>
                <a:effectLst/>
              </a:rPr>
            </a:br>
            <a:r>
              <a:rPr lang="en-GB" dirty="0">
                <a:solidFill>
                  <a:srgbClr val="CF8E6D"/>
                </a:solidFill>
                <a:effectLst/>
              </a:rPr>
              <a:t>config-version</a:t>
            </a:r>
            <a:r>
              <a:rPr lang="en-GB" dirty="0">
                <a:solidFill>
                  <a:srgbClr val="BCBEC4"/>
                </a:solidFill>
                <a:effectLst/>
              </a:rPr>
              <a:t>: 2</a:t>
            </a:r>
            <a:br>
              <a:rPr lang="en-GB" dirty="0">
                <a:solidFill>
                  <a:srgbClr val="BCBEC4"/>
                </a:solidFill>
                <a:effectLst/>
              </a:rPr>
            </a:br>
            <a:br>
              <a:rPr lang="en-GB" dirty="0">
                <a:solidFill>
                  <a:srgbClr val="BCBEC4"/>
                </a:solidFill>
                <a:effectLst/>
              </a:rPr>
            </a:br>
            <a:r>
              <a:rPr lang="en-GB" i="1" dirty="0">
                <a:solidFill>
                  <a:srgbClr val="5F826B"/>
                </a:solidFill>
                <a:effectLst/>
              </a:rPr>
              <a:t># This setting configures which "profile" </a:t>
            </a:r>
            <a:r>
              <a:rPr lang="en-GB" i="1" dirty="0" err="1">
                <a:solidFill>
                  <a:srgbClr val="5F826B"/>
                </a:solidFill>
                <a:effectLst/>
              </a:rPr>
              <a:t>dbt</a:t>
            </a:r>
            <a:r>
              <a:rPr lang="en-GB" i="1" dirty="0">
                <a:solidFill>
                  <a:srgbClr val="5F826B"/>
                </a:solidFill>
                <a:effectLst/>
              </a:rPr>
              <a:t> uses for this project.</a:t>
            </a:r>
            <a:br>
              <a:rPr lang="en-GB" i="1" dirty="0">
                <a:solidFill>
                  <a:srgbClr val="5F826B"/>
                </a:solidFill>
                <a:effectLst/>
              </a:rPr>
            </a:br>
            <a:r>
              <a:rPr lang="en-GB" dirty="0">
                <a:solidFill>
                  <a:srgbClr val="CF8E6D"/>
                </a:solidFill>
                <a:effectLst/>
              </a:rPr>
              <a:t>profile</a:t>
            </a:r>
            <a:r>
              <a:rPr lang="en-GB" dirty="0">
                <a:solidFill>
                  <a:srgbClr val="BCBEC4"/>
                </a:solidFill>
                <a:effectLst/>
              </a:rPr>
              <a:t>: </a:t>
            </a:r>
            <a:r>
              <a:rPr lang="en-GB" dirty="0">
                <a:solidFill>
                  <a:srgbClr val="6AAB73"/>
                </a:solidFill>
                <a:effectLst/>
              </a:rPr>
              <a:t>'DWHXX'</a:t>
            </a:r>
            <a:br>
              <a:rPr lang="en-GB" dirty="0">
                <a:solidFill>
                  <a:srgbClr val="6AAB73"/>
                </a:solidFill>
                <a:effectLst/>
              </a:rPr>
            </a:br>
            <a:br>
              <a:rPr lang="en-GB" dirty="0">
                <a:solidFill>
                  <a:srgbClr val="6AAB73"/>
                </a:solidFill>
                <a:effectLst/>
              </a:rPr>
            </a:br>
            <a:r>
              <a:rPr lang="en-GB" i="1" dirty="0">
                <a:solidFill>
                  <a:srgbClr val="5F826B"/>
                </a:solidFill>
                <a:effectLst/>
              </a:rPr>
              <a:t># These configurations specify where </a:t>
            </a:r>
            <a:r>
              <a:rPr lang="en-GB" i="1" dirty="0" err="1">
                <a:solidFill>
                  <a:srgbClr val="5F826B"/>
                </a:solidFill>
                <a:effectLst/>
              </a:rPr>
              <a:t>dbt</a:t>
            </a:r>
            <a:r>
              <a:rPr lang="en-GB" i="1" dirty="0">
                <a:solidFill>
                  <a:srgbClr val="5F826B"/>
                </a:solidFill>
                <a:effectLst/>
              </a:rPr>
              <a:t> should look for different types of files.</a:t>
            </a:r>
            <a:br>
              <a:rPr lang="en-GB" i="1" dirty="0">
                <a:solidFill>
                  <a:srgbClr val="5F826B"/>
                </a:solidFill>
                <a:effectLst/>
              </a:rPr>
            </a:br>
            <a:r>
              <a:rPr lang="en-GB" i="1" dirty="0">
                <a:solidFill>
                  <a:srgbClr val="5F826B"/>
                </a:solidFill>
                <a:effectLst/>
              </a:rPr>
              <a:t># The `model-paths` config, for example, states that models in this project can be</a:t>
            </a:r>
            <a:br>
              <a:rPr lang="en-GB" i="1" dirty="0">
                <a:solidFill>
                  <a:srgbClr val="5F826B"/>
                </a:solidFill>
                <a:effectLst/>
              </a:rPr>
            </a:br>
            <a:r>
              <a:rPr lang="en-GB" i="1" dirty="0">
                <a:solidFill>
                  <a:srgbClr val="5F826B"/>
                </a:solidFill>
                <a:effectLst/>
              </a:rPr>
              <a:t># found in the "models/" directory. You probably won't need to change these!</a:t>
            </a:r>
            <a:br>
              <a:rPr lang="en-GB" i="1" dirty="0">
                <a:solidFill>
                  <a:srgbClr val="5F826B"/>
                </a:solidFill>
                <a:effectLst/>
              </a:rPr>
            </a:br>
            <a:r>
              <a:rPr lang="en-GB" dirty="0">
                <a:solidFill>
                  <a:srgbClr val="CF8E6D"/>
                </a:solidFill>
                <a:effectLst/>
              </a:rPr>
              <a:t>model-paths</a:t>
            </a:r>
            <a:r>
              <a:rPr lang="en-GB" dirty="0">
                <a:solidFill>
                  <a:srgbClr val="BCBEC4"/>
                </a:solidFill>
                <a:effectLst/>
              </a:rPr>
              <a:t>: [</a:t>
            </a:r>
            <a:r>
              <a:rPr lang="en-GB" dirty="0">
                <a:solidFill>
                  <a:srgbClr val="6AAB73"/>
                </a:solidFill>
                <a:effectLst/>
              </a:rPr>
              <a:t>"models"</a:t>
            </a:r>
            <a:r>
              <a:rPr lang="en-GB" dirty="0">
                <a:solidFill>
                  <a:srgbClr val="BCBEC4"/>
                </a:solidFill>
                <a:effectLst/>
              </a:rPr>
              <a:t>]</a:t>
            </a:r>
            <a:br>
              <a:rPr lang="en-GB" dirty="0">
                <a:solidFill>
                  <a:srgbClr val="BCBEC4"/>
                </a:solidFill>
                <a:effectLst/>
              </a:rPr>
            </a:br>
            <a:r>
              <a:rPr lang="en-GB" dirty="0">
                <a:solidFill>
                  <a:srgbClr val="CF8E6D"/>
                </a:solidFill>
                <a:effectLst/>
              </a:rPr>
              <a:t>analysis-paths</a:t>
            </a:r>
            <a:r>
              <a:rPr lang="en-GB" dirty="0">
                <a:solidFill>
                  <a:srgbClr val="BCBEC4"/>
                </a:solidFill>
                <a:effectLst/>
              </a:rPr>
              <a:t>: [</a:t>
            </a:r>
            <a:r>
              <a:rPr lang="en-GB" dirty="0">
                <a:solidFill>
                  <a:srgbClr val="6AAB73"/>
                </a:solidFill>
                <a:effectLst/>
              </a:rPr>
              <a:t>"analyses"</a:t>
            </a:r>
            <a:r>
              <a:rPr lang="en-GB" dirty="0">
                <a:solidFill>
                  <a:srgbClr val="BCBEC4"/>
                </a:solidFill>
                <a:effectLst/>
              </a:rPr>
              <a:t>]</a:t>
            </a:r>
            <a:br>
              <a:rPr lang="en-GB" dirty="0">
                <a:solidFill>
                  <a:srgbClr val="BCBEC4"/>
                </a:solidFill>
                <a:effectLst/>
              </a:rPr>
            </a:br>
            <a:r>
              <a:rPr lang="en-GB" dirty="0">
                <a:solidFill>
                  <a:srgbClr val="CF8E6D"/>
                </a:solidFill>
                <a:effectLst/>
              </a:rPr>
              <a:t>test-paths</a:t>
            </a:r>
            <a:r>
              <a:rPr lang="en-GB" dirty="0">
                <a:solidFill>
                  <a:srgbClr val="BCBEC4"/>
                </a:solidFill>
                <a:effectLst/>
              </a:rPr>
              <a:t>: [</a:t>
            </a:r>
            <a:r>
              <a:rPr lang="en-GB" dirty="0">
                <a:solidFill>
                  <a:srgbClr val="6AAB73"/>
                </a:solidFill>
                <a:effectLst/>
              </a:rPr>
              <a:t>"tests"</a:t>
            </a:r>
            <a:r>
              <a:rPr lang="en-GB" dirty="0">
                <a:solidFill>
                  <a:srgbClr val="BCBEC4"/>
                </a:solidFill>
                <a:effectLst/>
              </a:rPr>
              <a:t>]</a:t>
            </a:r>
            <a:br>
              <a:rPr lang="en-GB" dirty="0">
                <a:solidFill>
                  <a:srgbClr val="BCBEC4"/>
                </a:solidFill>
                <a:effectLst/>
              </a:rPr>
            </a:br>
            <a:r>
              <a:rPr lang="en-GB" dirty="0">
                <a:solidFill>
                  <a:srgbClr val="CF8E6D"/>
                </a:solidFill>
                <a:effectLst/>
              </a:rPr>
              <a:t>seed-paths</a:t>
            </a:r>
            <a:r>
              <a:rPr lang="en-GB" dirty="0">
                <a:solidFill>
                  <a:srgbClr val="BCBEC4"/>
                </a:solidFill>
                <a:effectLst/>
              </a:rPr>
              <a:t>: [</a:t>
            </a:r>
            <a:r>
              <a:rPr lang="en-GB" dirty="0">
                <a:solidFill>
                  <a:srgbClr val="6AAB73"/>
                </a:solidFill>
                <a:effectLst/>
              </a:rPr>
              <a:t>"seeds"</a:t>
            </a:r>
            <a:r>
              <a:rPr lang="en-GB" dirty="0">
                <a:solidFill>
                  <a:srgbClr val="BCBEC4"/>
                </a:solidFill>
                <a:effectLst/>
              </a:rPr>
              <a:t>]</a:t>
            </a:r>
            <a:br>
              <a:rPr lang="en-GB" dirty="0">
                <a:solidFill>
                  <a:srgbClr val="BCBEC4"/>
                </a:solidFill>
                <a:effectLst/>
              </a:rPr>
            </a:br>
            <a:r>
              <a:rPr lang="en-GB" dirty="0">
                <a:solidFill>
                  <a:srgbClr val="CF8E6D"/>
                </a:solidFill>
                <a:effectLst/>
              </a:rPr>
              <a:t>macro-paths</a:t>
            </a:r>
            <a:r>
              <a:rPr lang="en-GB" dirty="0">
                <a:solidFill>
                  <a:srgbClr val="BCBEC4"/>
                </a:solidFill>
                <a:effectLst/>
              </a:rPr>
              <a:t>: [</a:t>
            </a:r>
            <a:r>
              <a:rPr lang="en-GB" dirty="0">
                <a:solidFill>
                  <a:srgbClr val="6AAB73"/>
                </a:solidFill>
                <a:effectLst/>
              </a:rPr>
              <a:t>"macros"</a:t>
            </a:r>
            <a:r>
              <a:rPr lang="en-GB" dirty="0">
                <a:solidFill>
                  <a:srgbClr val="BCBEC4"/>
                </a:solidFill>
                <a:effectLst/>
              </a:rPr>
              <a:t>]</a:t>
            </a:r>
            <a:br>
              <a:rPr lang="en-GB" dirty="0">
                <a:solidFill>
                  <a:srgbClr val="BCBEC4"/>
                </a:solidFill>
                <a:effectLst/>
              </a:rPr>
            </a:br>
            <a:r>
              <a:rPr lang="en-GB" dirty="0">
                <a:solidFill>
                  <a:srgbClr val="CF8E6D"/>
                </a:solidFill>
                <a:effectLst/>
              </a:rPr>
              <a:t>snapshot-paths</a:t>
            </a:r>
            <a:r>
              <a:rPr lang="en-GB" dirty="0">
                <a:solidFill>
                  <a:srgbClr val="BCBEC4"/>
                </a:solidFill>
                <a:effectLst/>
              </a:rPr>
              <a:t>: [</a:t>
            </a:r>
            <a:r>
              <a:rPr lang="en-GB" dirty="0">
                <a:solidFill>
                  <a:srgbClr val="6AAB73"/>
                </a:solidFill>
                <a:effectLst/>
              </a:rPr>
              <a:t>"snapshots"</a:t>
            </a:r>
            <a:r>
              <a:rPr lang="en-GB" dirty="0">
                <a:solidFill>
                  <a:srgbClr val="BCBEC4"/>
                </a:solidFill>
                <a:effectLst/>
              </a:rPr>
              <a:t>]</a:t>
            </a:r>
            <a:br>
              <a:rPr lang="en-GB" dirty="0">
                <a:solidFill>
                  <a:srgbClr val="BCBEC4"/>
                </a:solidFill>
                <a:effectLst/>
              </a:rPr>
            </a:br>
            <a:br>
              <a:rPr lang="en-GB" dirty="0">
                <a:solidFill>
                  <a:srgbClr val="BCBEC4"/>
                </a:solidFill>
                <a:effectLst/>
              </a:rPr>
            </a:br>
            <a:r>
              <a:rPr lang="en-GB" dirty="0">
                <a:solidFill>
                  <a:srgbClr val="CF8E6D"/>
                </a:solidFill>
                <a:effectLst/>
              </a:rPr>
              <a:t>target-path</a:t>
            </a:r>
            <a:r>
              <a:rPr lang="en-GB" dirty="0">
                <a:solidFill>
                  <a:srgbClr val="BCBEC4"/>
                </a:solidFill>
                <a:effectLst/>
              </a:rPr>
              <a:t>: </a:t>
            </a:r>
            <a:r>
              <a:rPr lang="en-GB" dirty="0">
                <a:solidFill>
                  <a:srgbClr val="6AAB73"/>
                </a:solidFill>
                <a:effectLst/>
              </a:rPr>
              <a:t>"target"  </a:t>
            </a:r>
            <a:r>
              <a:rPr lang="en-GB" i="1" dirty="0">
                <a:solidFill>
                  <a:srgbClr val="5F826B"/>
                </a:solidFill>
                <a:effectLst/>
              </a:rPr>
              <a:t># directory which will store compiled SQL files</a:t>
            </a:r>
            <a:br>
              <a:rPr lang="en-GB" i="1" dirty="0">
                <a:solidFill>
                  <a:srgbClr val="5F826B"/>
                </a:solidFill>
                <a:effectLst/>
              </a:rPr>
            </a:br>
            <a:r>
              <a:rPr lang="en-GB" dirty="0">
                <a:solidFill>
                  <a:srgbClr val="CF8E6D"/>
                </a:solidFill>
                <a:effectLst/>
              </a:rPr>
              <a:t>clean-targets</a:t>
            </a:r>
            <a:r>
              <a:rPr lang="en-GB" dirty="0">
                <a:solidFill>
                  <a:srgbClr val="BCBEC4"/>
                </a:solidFill>
                <a:effectLst/>
              </a:rPr>
              <a:t>:         </a:t>
            </a:r>
            <a:r>
              <a:rPr lang="en-GB" i="1" dirty="0">
                <a:solidFill>
                  <a:srgbClr val="5F826B"/>
                </a:solidFill>
                <a:effectLst/>
              </a:rPr>
              <a:t># directories to be removed by `</a:t>
            </a:r>
            <a:r>
              <a:rPr lang="en-GB" i="1" dirty="0" err="1">
                <a:solidFill>
                  <a:srgbClr val="5F826B"/>
                </a:solidFill>
                <a:effectLst/>
              </a:rPr>
              <a:t>dbt</a:t>
            </a:r>
            <a:r>
              <a:rPr lang="en-GB" i="1" dirty="0">
                <a:solidFill>
                  <a:srgbClr val="5F826B"/>
                </a:solidFill>
                <a:effectLst/>
              </a:rPr>
              <a:t> clean`</a:t>
            </a:r>
            <a:br>
              <a:rPr lang="en-GB" i="1" dirty="0">
                <a:solidFill>
                  <a:srgbClr val="5F826B"/>
                </a:solidFill>
                <a:effectLst/>
              </a:rPr>
            </a:br>
            <a:r>
              <a:rPr lang="en-GB" i="1" dirty="0">
                <a:solidFill>
                  <a:srgbClr val="5F826B"/>
                </a:solidFill>
                <a:effectLst/>
              </a:rPr>
              <a:t>  </a:t>
            </a:r>
            <a:r>
              <a:rPr lang="en-GB" dirty="0">
                <a:solidFill>
                  <a:srgbClr val="BCBEC4"/>
                </a:solidFill>
                <a:effectLst/>
              </a:rPr>
              <a:t>- </a:t>
            </a:r>
            <a:r>
              <a:rPr lang="en-GB" dirty="0">
                <a:solidFill>
                  <a:srgbClr val="6AAB73"/>
                </a:solidFill>
                <a:effectLst/>
              </a:rPr>
              <a:t>"target"</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a:t>
            </a:r>
            <a:r>
              <a:rPr lang="en-GB" dirty="0" err="1">
                <a:solidFill>
                  <a:srgbClr val="6AAB73"/>
                </a:solidFill>
                <a:effectLst/>
              </a:rPr>
              <a:t>dbt_packages</a:t>
            </a:r>
            <a:r>
              <a:rPr lang="en-GB" dirty="0">
                <a:solidFill>
                  <a:srgbClr val="6AAB73"/>
                </a:solidFill>
                <a:effectLst/>
              </a:rPr>
              <a:t>"</a:t>
            </a:r>
            <a:br>
              <a:rPr lang="en-GB" dirty="0">
                <a:solidFill>
                  <a:srgbClr val="6AAB73"/>
                </a:solidFill>
                <a:effectLst/>
              </a:rPr>
            </a:br>
            <a:br>
              <a:rPr lang="en-GB" dirty="0">
                <a:solidFill>
                  <a:srgbClr val="6AAB73"/>
                </a:solidFill>
                <a:effectLst/>
              </a:rPr>
            </a:br>
            <a:r>
              <a:rPr lang="en-GB" i="1" dirty="0">
                <a:solidFill>
                  <a:srgbClr val="5F826B"/>
                </a:solidFill>
                <a:effectLst/>
              </a:rPr>
              <a:t># Configuring models</a:t>
            </a:r>
            <a:br>
              <a:rPr lang="en-GB" i="1" dirty="0">
                <a:solidFill>
                  <a:srgbClr val="5F826B"/>
                </a:solidFill>
                <a:effectLst/>
              </a:rPr>
            </a:br>
            <a:r>
              <a:rPr lang="en-GB" i="1" dirty="0">
                <a:solidFill>
                  <a:srgbClr val="5F826B"/>
                </a:solidFill>
                <a:effectLst/>
              </a:rPr>
              <a:t># Full documentation: https://docs.getdbt.com/docs/configuring-models</a:t>
            </a:r>
            <a:br>
              <a:rPr lang="en-GB" i="1" dirty="0">
                <a:solidFill>
                  <a:srgbClr val="5F826B"/>
                </a:solidFill>
                <a:effectLst/>
              </a:rPr>
            </a:br>
            <a:br>
              <a:rPr lang="en-GB" i="1" dirty="0">
                <a:solidFill>
                  <a:srgbClr val="5F826B"/>
                </a:solidFill>
                <a:effectLst/>
              </a:rPr>
            </a:br>
            <a:r>
              <a:rPr lang="en-GB" i="1" dirty="0">
                <a:solidFill>
                  <a:srgbClr val="5F826B"/>
                </a:solidFill>
                <a:effectLst/>
              </a:rPr>
              <a:t># In this example config, we tell </a:t>
            </a:r>
            <a:r>
              <a:rPr lang="en-GB" i="1" dirty="0" err="1">
                <a:solidFill>
                  <a:srgbClr val="5F826B"/>
                </a:solidFill>
                <a:effectLst/>
              </a:rPr>
              <a:t>dbt</a:t>
            </a:r>
            <a:r>
              <a:rPr lang="en-GB" i="1" dirty="0">
                <a:solidFill>
                  <a:srgbClr val="5F826B"/>
                </a:solidFill>
                <a:effectLst/>
              </a:rPr>
              <a:t> to build all models in the example/</a:t>
            </a:r>
            <a:br>
              <a:rPr lang="en-GB" i="1" dirty="0">
                <a:solidFill>
                  <a:srgbClr val="5F826B"/>
                </a:solidFill>
                <a:effectLst/>
              </a:rPr>
            </a:br>
            <a:r>
              <a:rPr lang="en-GB" i="1" dirty="0">
                <a:solidFill>
                  <a:srgbClr val="5F826B"/>
                </a:solidFill>
                <a:effectLst/>
              </a:rPr>
              <a:t># directory as views. These settings can be overridden in the individual model</a:t>
            </a:r>
            <a:br>
              <a:rPr lang="en-GB" i="1" dirty="0">
                <a:solidFill>
                  <a:srgbClr val="5F826B"/>
                </a:solidFill>
                <a:effectLst/>
              </a:rPr>
            </a:br>
            <a:r>
              <a:rPr lang="en-GB" i="1" dirty="0">
                <a:solidFill>
                  <a:srgbClr val="5F826B"/>
                </a:solidFill>
                <a:effectLst/>
              </a:rPr>
              <a:t># files using the `{{ config(...) }}` macro.</a:t>
            </a:r>
            <a:br>
              <a:rPr lang="en-GB" i="1" dirty="0">
                <a:solidFill>
                  <a:srgbClr val="5F826B"/>
                </a:solidFill>
                <a:effectLst/>
              </a:rPr>
            </a:br>
            <a:r>
              <a:rPr lang="en-GB" dirty="0">
                <a:solidFill>
                  <a:srgbClr val="CF8E6D"/>
                </a:solidFill>
                <a:effectLst/>
              </a:rPr>
              <a:t>models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DWHXX</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err="1">
                <a:solidFill>
                  <a:srgbClr val="CF8E6D"/>
                </a:solidFill>
                <a:effectLst/>
              </a:rPr>
              <a:t>ChinookXX</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1_StagingArea</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"stg"</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2_DataWarehouseSchicht</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2.1_Hubs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"hub"</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"dv"</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2.2_Links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"link"</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"dv"</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2.3_Satellites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"sat"</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"dv"</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example</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+materialized</a:t>
            </a:r>
            <a:r>
              <a:rPr lang="en-GB" dirty="0">
                <a:solidFill>
                  <a:srgbClr val="BCBEC4"/>
                </a:solidFill>
                <a:effectLst/>
              </a:rPr>
              <a:t>: view</a:t>
            </a:r>
            <a:br>
              <a:rPr lang="en-GB" dirty="0">
                <a:solidFill>
                  <a:srgbClr val="BCBEC4"/>
                </a:solidFill>
                <a:effectLst/>
              </a:rPr>
            </a:br>
            <a:r>
              <a:rPr lang="en-GB" dirty="0">
                <a:solidFill>
                  <a:srgbClr val="CF8E6D"/>
                </a:solidFill>
                <a:effectLst/>
              </a:rPr>
              <a:t>tests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DWHXX</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1_Test_LandingZone</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a:t>
            </a:r>
            <a:r>
              <a:rPr lang="en-GB" dirty="0" err="1">
                <a:solidFill>
                  <a:srgbClr val="6AAB73"/>
                </a:solidFill>
                <a:effectLst/>
              </a:rPr>
              <a:t>lz</a:t>
            </a:r>
            <a:r>
              <a:rPr lang="en-GB" dirty="0">
                <a:solidFill>
                  <a:srgbClr val="6AAB73"/>
                </a:solidFill>
                <a:effectLst/>
              </a:rPr>
              <a:t>"</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2_Test_StagingArea</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"stg"</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3_Test_DataWarehouseSchicht</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"dv"</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br>
              <a:rPr lang="en-GB" dirty="0">
                <a:solidFill>
                  <a:srgbClr val="6AAB73"/>
                </a:solidFill>
                <a:effectLst/>
              </a:rPr>
            </a:br>
            <a:endParaRPr lang="en-GB" dirty="0">
              <a:solidFill>
                <a:srgbClr val="BCBEC4"/>
              </a:solidFill>
              <a:effectLst/>
            </a:endParaRPr>
          </a:p>
          <a:p>
            <a:endParaRPr lang="en-GB" dirty="0"/>
          </a:p>
        </p:txBody>
      </p:sp>
      <p:sp>
        <p:nvSpPr>
          <p:cNvPr id="4" name="Foliennummernplatzhalter 3"/>
          <p:cNvSpPr>
            <a:spLocks noGrp="1"/>
          </p:cNvSpPr>
          <p:nvPr>
            <p:ph type="sldNum" sz="quarter" idx="5"/>
          </p:nvPr>
        </p:nvSpPr>
        <p:spPr/>
        <p:txBody>
          <a:bodyPr/>
          <a:lstStyle/>
          <a:p>
            <a:fld id="{4F006BE6-9BC6-4021-8114-ABB5EF5AEAE0}" type="slidenum">
              <a:rPr lang="en-GB" smtClean="0"/>
              <a:t>29</a:t>
            </a:fld>
            <a:endParaRPr lang="en-GB"/>
          </a:p>
        </p:txBody>
      </p:sp>
    </p:spTree>
    <p:extLst>
      <p:ext uri="{BB962C8B-B14F-4D97-AF65-F5344CB8AC3E}">
        <p14:creationId xmlns:p14="http://schemas.microsoft.com/office/powerpoint/2010/main" val="128661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CF8E6D"/>
                </a:solidFill>
                <a:effectLst/>
              </a:rPr>
              <a:t>name</a:t>
            </a:r>
            <a:r>
              <a:rPr lang="en-GB" b="1" dirty="0">
                <a:solidFill>
                  <a:srgbClr val="BCBEC4"/>
                </a:solidFill>
                <a:effectLst/>
              </a:rPr>
              <a:t>: Python application</a:t>
            </a:r>
            <a:br>
              <a:rPr lang="en-GB" b="1" dirty="0">
                <a:solidFill>
                  <a:srgbClr val="BCBEC4"/>
                </a:solidFill>
                <a:effectLst/>
              </a:rPr>
            </a:br>
            <a:br>
              <a:rPr lang="en-GB" b="1" dirty="0">
                <a:solidFill>
                  <a:srgbClr val="BCBEC4"/>
                </a:solidFill>
                <a:effectLst/>
              </a:rPr>
            </a:br>
            <a:r>
              <a:rPr lang="en-GB" b="1" dirty="0">
                <a:solidFill>
                  <a:srgbClr val="CF8E6D"/>
                </a:solidFill>
                <a:effectLst/>
              </a:rPr>
              <a:t>on</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push</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branches</a:t>
            </a:r>
            <a:r>
              <a:rPr lang="en-GB" b="1" dirty="0">
                <a:solidFill>
                  <a:srgbClr val="BCBEC4"/>
                </a:solidFill>
                <a:effectLst/>
              </a:rPr>
              <a:t>: [ </a:t>
            </a:r>
            <a:r>
              <a:rPr lang="en-GB" b="1" dirty="0">
                <a:solidFill>
                  <a:srgbClr val="6AAB73"/>
                </a:solidFill>
                <a:effectLst/>
              </a:rPr>
              <a:t>"main" </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err="1">
                <a:solidFill>
                  <a:srgbClr val="CF8E6D"/>
                </a:solidFill>
                <a:effectLst/>
              </a:rPr>
              <a:t>pull_request</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branches</a:t>
            </a:r>
            <a:r>
              <a:rPr lang="en-GB" b="1" dirty="0">
                <a:solidFill>
                  <a:srgbClr val="BCBEC4"/>
                </a:solidFill>
                <a:effectLst/>
              </a:rPr>
              <a:t>: [ </a:t>
            </a:r>
            <a:r>
              <a:rPr lang="en-GB" b="1" dirty="0">
                <a:solidFill>
                  <a:srgbClr val="6AAB73"/>
                </a:solidFill>
                <a:effectLst/>
              </a:rPr>
              <a:t>"main" </a:t>
            </a:r>
            <a:r>
              <a:rPr lang="en-GB" b="1" dirty="0">
                <a:solidFill>
                  <a:srgbClr val="BCBEC4"/>
                </a:solidFill>
                <a:effectLst/>
              </a:rPr>
              <a:t>]</a:t>
            </a:r>
            <a:br>
              <a:rPr lang="en-GB" b="1" dirty="0">
                <a:solidFill>
                  <a:srgbClr val="BCBEC4"/>
                </a:solidFill>
                <a:effectLst/>
              </a:rPr>
            </a:br>
            <a:br>
              <a:rPr lang="en-GB" b="1" dirty="0">
                <a:solidFill>
                  <a:srgbClr val="BCBEC4"/>
                </a:solidFill>
                <a:effectLst/>
              </a:rPr>
            </a:br>
            <a:r>
              <a:rPr lang="en-GB" b="1" dirty="0">
                <a:solidFill>
                  <a:srgbClr val="CF8E6D"/>
                </a:solidFill>
                <a:effectLst/>
              </a:rPr>
              <a:t>env</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DBT_PROFILES_DIR</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DBT_MSSQLSERVER_DRIVER</a:t>
            </a:r>
            <a:r>
              <a:rPr lang="en-GB" b="1" dirty="0">
                <a:solidFill>
                  <a:srgbClr val="BCBEC4"/>
                </a:solidFill>
                <a:effectLst/>
              </a:rPr>
              <a:t>: ${{ </a:t>
            </a:r>
            <a:r>
              <a:rPr lang="en-GB" b="1" dirty="0" err="1">
                <a:solidFill>
                  <a:srgbClr val="BCBEC4"/>
                </a:solidFill>
                <a:effectLst/>
              </a:rPr>
              <a:t>secrets.DBT_MSSQLSERVER_DRIVER</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DBT_MSSQLSERVER_SERVER</a:t>
            </a:r>
            <a:r>
              <a:rPr lang="en-GB" b="1" dirty="0">
                <a:solidFill>
                  <a:srgbClr val="BCBEC4"/>
                </a:solidFill>
                <a:effectLst/>
              </a:rPr>
              <a:t>: ${{ </a:t>
            </a:r>
            <a:r>
              <a:rPr lang="en-GB" b="1" dirty="0" err="1">
                <a:solidFill>
                  <a:srgbClr val="BCBEC4"/>
                </a:solidFill>
                <a:effectLst/>
              </a:rPr>
              <a:t>secrets.DBT_MSSQLSERVER_SERVER</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DBT_MSSQLSERVER_DATABASE</a:t>
            </a:r>
            <a:r>
              <a:rPr lang="en-GB" b="1" dirty="0">
                <a:solidFill>
                  <a:srgbClr val="BCBEC4"/>
                </a:solidFill>
                <a:effectLst/>
              </a:rPr>
              <a:t>: ${{ </a:t>
            </a:r>
            <a:r>
              <a:rPr lang="en-GB" b="1" dirty="0" err="1">
                <a:solidFill>
                  <a:srgbClr val="BCBEC4"/>
                </a:solidFill>
                <a:effectLst/>
              </a:rPr>
              <a:t>secrets.DBT_MSSQLSERVER_DATABASE</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DBT_MSSQLSERVER_SCHEMA</a:t>
            </a:r>
            <a:r>
              <a:rPr lang="en-GB" b="1" dirty="0">
                <a:solidFill>
                  <a:srgbClr val="BCBEC4"/>
                </a:solidFill>
                <a:effectLst/>
              </a:rPr>
              <a:t>: ${{ </a:t>
            </a:r>
            <a:r>
              <a:rPr lang="en-GB" b="1" dirty="0" err="1">
                <a:solidFill>
                  <a:srgbClr val="BCBEC4"/>
                </a:solidFill>
                <a:effectLst/>
              </a:rPr>
              <a:t>secrets.DBT_MSSQLSERVER_SCHEMA</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DBT_MSSQLSERVER_USER</a:t>
            </a:r>
            <a:r>
              <a:rPr lang="en-GB" b="1" dirty="0">
                <a:solidFill>
                  <a:srgbClr val="BCBEC4"/>
                </a:solidFill>
                <a:effectLst/>
              </a:rPr>
              <a:t>: ${{ </a:t>
            </a:r>
            <a:r>
              <a:rPr lang="en-GB" b="1" dirty="0" err="1">
                <a:solidFill>
                  <a:srgbClr val="BCBEC4"/>
                </a:solidFill>
                <a:effectLst/>
              </a:rPr>
              <a:t>secrets.DBT_MSSQLSERVER_USER</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DBT_MSSQLSERVER_PASSWORD</a:t>
            </a:r>
            <a:r>
              <a:rPr lang="en-GB" b="1" dirty="0">
                <a:solidFill>
                  <a:srgbClr val="BCBEC4"/>
                </a:solidFill>
                <a:effectLst/>
              </a:rPr>
              <a:t>: ${{ </a:t>
            </a:r>
            <a:r>
              <a:rPr lang="en-GB" b="1" dirty="0" err="1">
                <a:solidFill>
                  <a:srgbClr val="BCBEC4"/>
                </a:solidFill>
                <a:effectLst/>
              </a:rPr>
              <a:t>secrets.DBT_MSSQLSERVER_PASSWORD</a:t>
            </a:r>
            <a:r>
              <a:rPr lang="en-GB" b="1" dirty="0">
                <a:solidFill>
                  <a:srgbClr val="BCBEC4"/>
                </a:solidFill>
                <a:effectLst/>
              </a:rPr>
              <a:t> }}</a:t>
            </a:r>
            <a:br>
              <a:rPr lang="en-GB" b="1" dirty="0">
                <a:solidFill>
                  <a:srgbClr val="BCBEC4"/>
                </a:solidFill>
                <a:effectLst/>
              </a:rPr>
            </a:br>
            <a:br>
              <a:rPr lang="en-GB" b="1" dirty="0">
                <a:solidFill>
                  <a:srgbClr val="BCBEC4"/>
                </a:solidFill>
                <a:effectLst/>
              </a:rPr>
            </a:br>
            <a:r>
              <a:rPr lang="en-GB" b="1" dirty="0">
                <a:solidFill>
                  <a:srgbClr val="CF8E6D"/>
                </a:solidFill>
                <a:effectLst/>
              </a:rPr>
              <a:t>jobs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build</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runs-on</a:t>
            </a:r>
            <a:r>
              <a:rPr lang="en-GB" b="1" dirty="0">
                <a:solidFill>
                  <a:srgbClr val="BCBEC4"/>
                </a:solidFill>
                <a:effectLst/>
              </a:rPr>
              <a:t>: ubuntu-20.04</a:t>
            </a:r>
            <a:br>
              <a:rPr lang="en-GB" b="1" dirty="0">
                <a:solidFill>
                  <a:srgbClr val="BCBEC4"/>
                </a:solidFill>
                <a:effectLst/>
              </a:rPr>
            </a:br>
            <a:br>
              <a:rPr lang="en-GB" b="1" dirty="0">
                <a:solidFill>
                  <a:srgbClr val="BCBEC4"/>
                </a:solidFill>
                <a:effectLst/>
              </a:rPr>
            </a:br>
            <a:r>
              <a:rPr lang="en-GB" b="1" dirty="0">
                <a:solidFill>
                  <a:srgbClr val="BCBEC4"/>
                </a:solidFill>
                <a:effectLst/>
              </a:rPr>
              <a:t>    </a:t>
            </a:r>
            <a:r>
              <a:rPr lang="en-GB" b="1" dirty="0">
                <a:solidFill>
                  <a:srgbClr val="CF8E6D"/>
                </a:solidFill>
                <a:effectLst/>
              </a:rPr>
              <a:t>steps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Checkout repository</a:t>
            </a:r>
            <a:br>
              <a:rPr lang="en-GB" b="1" dirty="0">
                <a:solidFill>
                  <a:srgbClr val="BCBEC4"/>
                </a:solidFill>
                <a:effectLst/>
              </a:rPr>
            </a:br>
            <a:r>
              <a:rPr lang="en-GB" b="1" dirty="0">
                <a:solidFill>
                  <a:srgbClr val="BCBEC4"/>
                </a:solidFill>
                <a:effectLst/>
              </a:rPr>
              <a:t>        </a:t>
            </a:r>
            <a:r>
              <a:rPr lang="en-GB" b="1" dirty="0">
                <a:solidFill>
                  <a:srgbClr val="CF8E6D"/>
                </a:solidFill>
                <a:effectLst/>
              </a:rPr>
              <a:t>uses</a:t>
            </a:r>
            <a:r>
              <a:rPr lang="en-GB" b="1" dirty="0">
                <a:solidFill>
                  <a:srgbClr val="BCBEC4"/>
                </a:solidFill>
                <a:effectLst/>
              </a:rPr>
              <a:t>: actions/checkout@v3</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Set up Python 3.9</a:t>
            </a:r>
            <a:br>
              <a:rPr lang="en-GB" b="1" dirty="0">
                <a:solidFill>
                  <a:srgbClr val="BCBEC4"/>
                </a:solidFill>
                <a:effectLst/>
              </a:rPr>
            </a:br>
            <a:r>
              <a:rPr lang="en-GB" b="1" dirty="0">
                <a:solidFill>
                  <a:srgbClr val="BCBEC4"/>
                </a:solidFill>
                <a:effectLst/>
              </a:rPr>
              <a:t>        </a:t>
            </a:r>
            <a:r>
              <a:rPr lang="en-GB" b="1" dirty="0">
                <a:solidFill>
                  <a:srgbClr val="CF8E6D"/>
                </a:solidFill>
                <a:effectLst/>
              </a:rPr>
              <a:t>uses</a:t>
            </a:r>
            <a:r>
              <a:rPr lang="en-GB" b="1" dirty="0">
                <a:solidFill>
                  <a:srgbClr val="BCBEC4"/>
                </a:solidFill>
                <a:effectLst/>
              </a:rPr>
              <a:t>: actions/setup-python@v3</a:t>
            </a:r>
            <a:br>
              <a:rPr lang="en-GB" b="1" dirty="0">
                <a:solidFill>
                  <a:srgbClr val="BCBEC4"/>
                </a:solidFill>
                <a:effectLst/>
              </a:rPr>
            </a:br>
            <a:r>
              <a:rPr lang="en-GB" b="1" dirty="0">
                <a:solidFill>
                  <a:srgbClr val="BCBEC4"/>
                </a:solidFill>
                <a:effectLst/>
              </a:rPr>
              <a:t>        </a:t>
            </a:r>
            <a:r>
              <a:rPr lang="en-GB" b="1" dirty="0">
                <a:solidFill>
                  <a:srgbClr val="CF8E6D"/>
                </a:solidFill>
                <a:effectLst/>
              </a:rPr>
              <a:t>with</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python-version</a:t>
            </a:r>
            <a:r>
              <a:rPr lang="en-GB" b="1" dirty="0">
                <a:solidFill>
                  <a:srgbClr val="BCBEC4"/>
                </a:solidFill>
                <a:effectLst/>
              </a:rPr>
              <a:t>: </a:t>
            </a:r>
            <a:r>
              <a:rPr lang="en-GB" b="1" dirty="0">
                <a:solidFill>
                  <a:srgbClr val="6AAB73"/>
                </a:solidFill>
                <a:effectLst/>
              </a:rPr>
              <a:t>"3.9"</a:t>
            </a:r>
            <a:br>
              <a:rPr lang="en-GB" b="1" dirty="0">
                <a:solidFill>
                  <a:srgbClr val="6AAB73"/>
                </a:solidFill>
                <a:effectLst/>
              </a:rPr>
            </a:br>
            <a:br>
              <a:rPr lang="en-GB" b="1" dirty="0">
                <a:solidFill>
                  <a:srgbClr val="6AAB73"/>
                </a:solidFill>
                <a:effectLst/>
              </a:rPr>
            </a:br>
            <a:r>
              <a:rPr lang="en-GB" b="1" dirty="0">
                <a:solidFill>
                  <a:srgbClr val="6AAB73"/>
                </a:solidFill>
                <a:effectLst/>
              </a:rPr>
              <a:t>      </a:t>
            </a:r>
            <a:r>
              <a:rPr lang="en-GB" b="1" dirty="0">
                <a:solidFill>
                  <a:srgbClr val="BCBEC4"/>
                </a:solidFill>
                <a:effectLst/>
              </a:rPr>
              <a:t>- </a:t>
            </a:r>
            <a:r>
              <a:rPr lang="en-GB" b="1" dirty="0">
                <a:solidFill>
                  <a:srgbClr val="CF8E6D"/>
                </a:solidFill>
                <a:effectLst/>
              </a:rPr>
              <a:t>name</a:t>
            </a:r>
            <a:r>
              <a:rPr lang="en-GB" b="1" dirty="0">
                <a:solidFill>
                  <a:srgbClr val="BCBEC4"/>
                </a:solidFill>
                <a:effectLst/>
              </a:rPr>
              <a:t>: Install requirements.txt</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python -m pip install --upgrade pip</a:t>
            </a:r>
            <a:br>
              <a:rPr lang="en-GB" b="1" dirty="0">
                <a:solidFill>
                  <a:srgbClr val="BCBEC4"/>
                </a:solidFill>
                <a:effectLst/>
              </a:rPr>
            </a:br>
            <a:r>
              <a:rPr lang="en-GB" b="1" dirty="0">
                <a:solidFill>
                  <a:srgbClr val="BCBEC4"/>
                </a:solidFill>
                <a:effectLst/>
              </a:rPr>
              <a:t>          </a:t>
            </a:r>
            <a:r>
              <a:rPr lang="en-GB" b="1" dirty="0" err="1">
                <a:solidFill>
                  <a:srgbClr val="BCBEC4"/>
                </a:solidFill>
                <a:effectLst/>
              </a:rPr>
              <a:t>pip</a:t>
            </a:r>
            <a:r>
              <a:rPr lang="en-GB" b="1" dirty="0">
                <a:solidFill>
                  <a:srgbClr val="BCBEC4"/>
                </a:solidFill>
                <a:effectLst/>
              </a:rPr>
              <a:t> install -r requirements.txt</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Install MSSQL Drivers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sudo</a:t>
            </a:r>
            <a:r>
              <a:rPr lang="en-GB" b="1" dirty="0">
                <a:solidFill>
                  <a:srgbClr val="BCBEC4"/>
                </a:solidFill>
                <a:effectLst/>
              </a:rPr>
              <a:t> apt update</a:t>
            </a:r>
            <a:br>
              <a:rPr lang="en-GB" b="1" dirty="0">
                <a:solidFill>
                  <a:srgbClr val="BCBEC4"/>
                </a:solidFill>
                <a:effectLst/>
              </a:rPr>
            </a:br>
            <a:r>
              <a:rPr lang="en-GB" b="1" dirty="0">
                <a:solidFill>
                  <a:srgbClr val="BCBEC4"/>
                </a:solidFill>
                <a:effectLst/>
              </a:rPr>
              <a:t>          </a:t>
            </a:r>
            <a:r>
              <a:rPr lang="en-GB" b="1" dirty="0" err="1">
                <a:solidFill>
                  <a:srgbClr val="BCBEC4"/>
                </a:solidFill>
                <a:effectLst/>
              </a:rPr>
              <a:t>sudo</a:t>
            </a:r>
            <a:r>
              <a:rPr lang="en-GB" b="1" dirty="0">
                <a:solidFill>
                  <a:srgbClr val="BCBEC4"/>
                </a:solidFill>
                <a:effectLst/>
              </a:rPr>
              <a:t> apt install -y </a:t>
            </a:r>
            <a:r>
              <a:rPr lang="en-GB" b="1" dirty="0" err="1">
                <a:solidFill>
                  <a:srgbClr val="BCBEC4"/>
                </a:solidFill>
                <a:effectLst/>
              </a:rPr>
              <a:t>unixodbc</a:t>
            </a:r>
            <a:r>
              <a:rPr lang="en-GB" b="1" dirty="0">
                <a:solidFill>
                  <a:srgbClr val="BCBEC4"/>
                </a:solidFill>
                <a:effectLst/>
              </a:rPr>
              <a:t>-dev</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Install necessary </a:t>
            </a:r>
            <a:r>
              <a:rPr lang="en-GB" b="1" dirty="0" err="1">
                <a:solidFill>
                  <a:srgbClr val="BCBEC4"/>
                </a:solidFill>
                <a:effectLst/>
              </a:rPr>
              <a:t>dbt</a:t>
            </a:r>
            <a:r>
              <a:rPr lang="en-GB" b="1" dirty="0">
                <a:solidFill>
                  <a:srgbClr val="BCBEC4"/>
                </a:solidFill>
                <a:effectLst/>
              </a:rPr>
              <a:t> packages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deps </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Debug </a:t>
            </a:r>
            <a:r>
              <a:rPr lang="en-GB" b="1" dirty="0" err="1">
                <a:solidFill>
                  <a:srgbClr val="BCBEC4"/>
                </a:solidFill>
                <a:effectLst/>
              </a:rPr>
              <a:t>dbt</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debug </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Check availability of tables in Landing Zone</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test -s </a:t>
            </a:r>
            <a:r>
              <a:rPr lang="en-GB" b="1" dirty="0" err="1">
                <a:solidFill>
                  <a:srgbClr val="BCBEC4"/>
                </a:solidFill>
                <a:effectLst/>
              </a:rPr>
              <a:t>tag:lz</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Load Staging Area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run --full-refresh -s </a:t>
            </a:r>
            <a:r>
              <a:rPr lang="en-GB" b="1" dirty="0" err="1">
                <a:solidFill>
                  <a:srgbClr val="BCBEC4"/>
                </a:solidFill>
                <a:effectLst/>
              </a:rPr>
              <a:t>tag:stg</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Test Staging Area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test -s </a:t>
            </a:r>
            <a:r>
              <a:rPr lang="en-GB" b="1" dirty="0" err="1">
                <a:solidFill>
                  <a:srgbClr val="BCBEC4"/>
                </a:solidFill>
                <a:effectLst/>
              </a:rPr>
              <a:t>tag:stg</a:t>
            </a:r>
            <a:br>
              <a:rPr lang="en-GB" b="1" dirty="0">
                <a:solidFill>
                  <a:srgbClr val="BCBEC4"/>
                </a:solidFill>
                <a:effectLst/>
              </a:rPr>
            </a:br>
            <a:r>
              <a:rPr lang="en-GB" b="1" dirty="0">
                <a:solidFill>
                  <a:srgbClr val="BCBEC4"/>
                </a:solidFill>
                <a:effectLst/>
              </a:rPr>
              <a:t>      </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Load Hub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run -s </a:t>
            </a:r>
            <a:r>
              <a:rPr lang="en-GB" b="1" dirty="0" err="1">
                <a:solidFill>
                  <a:srgbClr val="BCBEC4"/>
                </a:solidFill>
                <a:effectLst/>
              </a:rPr>
              <a:t>tag:hub</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Load Link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run -s </a:t>
            </a:r>
            <a:r>
              <a:rPr lang="en-GB" b="1" dirty="0" err="1">
                <a:solidFill>
                  <a:srgbClr val="BCBEC4"/>
                </a:solidFill>
                <a:effectLst/>
              </a:rPr>
              <a:t>tag:link</a:t>
            </a:r>
            <a:br>
              <a:rPr lang="en-GB" b="1" dirty="0">
                <a:solidFill>
                  <a:srgbClr val="BCBEC4"/>
                </a:solidFill>
                <a:effectLst/>
              </a:rPr>
            </a:br>
            <a:r>
              <a:rPr lang="en-GB" b="1" dirty="0">
                <a:solidFill>
                  <a:srgbClr val="BCBEC4"/>
                </a:solidFill>
                <a:effectLst/>
              </a:rPr>
              <a:t>          </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Load Satellite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run -s </a:t>
            </a:r>
            <a:r>
              <a:rPr lang="en-GB" b="1" dirty="0" err="1">
                <a:solidFill>
                  <a:srgbClr val="BCBEC4"/>
                </a:solidFill>
                <a:effectLst/>
              </a:rPr>
              <a:t>tag:sat</a:t>
            </a:r>
            <a:br>
              <a:rPr lang="en-GB" b="1" dirty="0">
                <a:solidFill>
                  <a:srgbClr val="BCBEC4"/>
                </a:solidFill>
                <a:effectLst/>
              </a:rPr>
            </a:br>
            <a:r>
              <a:rPr lang="en-GB" b="1" dirty="0">
                <a:solidFill>
                  <a:srgbClr val="BCBEC4"/>
                </a:solidFill>
                <a:effectLst/>
              </a:rPr>
              <a:t>      </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Test Data Vault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test -s </a:t>
            </a:r>
            <a:r>
              <a:rPr lang="en-GB" b="1" dirty="0" err="1">
                <a:solidFill>
                  <a:srgbClr val="BCBEC4"/>
                </a:solidFill>
                <a:effectLst/>
              </a:rPr>
              <a:t>tag:dv</a:t>
            </a:r>
            <a:br>
              <a:rPr lang="en-GB" b="1" dirty="0">
                <a:solidFill>
                  <a:srgbClr val="BCBEC4"/>
                </a:solidFill>
                <a:effectLst/>
              </a:rPr>
            </a:br>
            <a:endParaRPr lang="en-GB" b="1" dirty="0">
              <a:solidFill>
                <a:srgbClr val="BCBEC4"/>
              </a:solidFill>
              <a:effectLst/>
            </a:endParaRPr>
          </a:p>
          <a:p>
            <a:endParaRPr lang="en-GB" b="1" dirty="0"/>
          </a:p>
        </p:txBody>
      </p:sp>
      <p:sp>
        <p:nvSpPr>
          <p:cNvPr id="4" name="Foliennummernplatzhalter 3"/>
          <p:cNvSpPr>
            <a:spLocks noGrp="1"/>
          </p:cNvSpPr>
          <p:nvPr>
            <p:ph type="sldNum" sz="quarter" idx="5"/>
          </p:nvPr>
        </p:nvSpPr>
        <p:spPr/>
        <p:txBody>
          <a:bodyPr/>
          <a:lstStyle/>
          <a:p>
            <a:fld id="{4F006BE6-9BC6-4021-8114-ABB5EF5AEAE0}" type="slidenum">
              <a:rPr lang="en-GB" smtClean="0"/>
              <a:t>30</a:t>
            </a:fld>
            <a:endParaRPr lang="en-GB"/>
          </a:p>
        </p:txBody>
      </p:sp>
    </p:spTree>
    <p:extLst>
      <p:ext uri="{BB962C8B-B14F-4D97-AF65-F5344CB8AC3E}">
        <p14:creationId xmlns:p14="http://schemas.microsoft.com/office/powerpoint/2010/main" val="215016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F006BE6-9BC6-4021-8114-ABB5EF5AEAE0}" type="slidenum">
              <a:rPr lang="en-GB" smtClean="0"/>
              <a:t>34</a:t>
            </a:fld>
            <a:endParaRPr lang="en-GB"/>
          </a:p>
        </p:txBody>
      </p:sp>
    </p:spTree>
    <p:extLst>
      <p:ext uri="{BB962C8B-B14F-4D97-AF65-F5344CB8AC3E}">
        <p14:creationId xmlns:p14="http://schemas.microsoft.com/office/powerpoint/2010/main" val="225375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CC1ED-75EF-523E-F918-C83530428B1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EFC831FB-BB5E-9059-4F8E-B54E67F57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E374B7E4-21FC-4B70-841D-68366400D7A2}"/>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EB59D6F8-06EC-7F65-E7D8-A84767BE71DA}"/>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4D008D31-8E18-EABC-5579-A64B233F5D2D}"/>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3115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35BC0D-8CE5-4756-3453-F4A2D348C3F0}"/>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FA6CDCB3-18BA-D618-20C0-361CDE98756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76A3B17C-C7B7-6E24-6CD2-12852E74FBCB}"/>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FA11ED6E-72D1-79AD-3618-86B1BC59D766}"/>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255D9622-D9A8-689E-C16C-ADDD34B996B2}"/>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213107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89A78FE-218B-F098-AE1E-6BB0C2C3E45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EB4028AE-9B6D-1885-1015-634DED6C818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C2FF355-3803-BE72-A772-6F26B6798C9C}"/>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7F728E70-6BB5-AA94-CD6A-2FF94EDB30B2}"/>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06D58BE6-8D65-0F6A-B504-02EBB33BD0EA}"/>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150135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DFBE48-2D13-E256-0B63-DB6BBD77078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4C824BA3-EF9C-BA4F-28D5-51A06827E79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8DAE5F9E-7533-B9FA-E6C1-97CCDF4F8FCD}"/>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F5A68737-6EFB-5517-B56E-BD1F68DE766B}"/>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D69FFCD8-ACAE-1D53-D621-26C37356B0E9}"/>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99281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44FF61-906E-E44F-5C07-533256D0BC4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8E7EB2D3-6352-2017-0F82-59DE206D5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6684A0C-7233-9833-3D0C-4D413F347764}"/>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A8B958EC-294B-5B54-F5F9-B162CF0CEFF8}"/>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6EC925A5-E5D3-492E-B10C-F8E4A9518630}"/>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113581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5CF8C1-04E0-9E13-CB13-D9490197039F}"/>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46130B2A-0A22-8C8E-3C81-7DA4C8535F9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483B8529-536C-71E8-7389-4B7AB995783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A31D8CD4-2DEB-E762-D43A-9AD70D968568}"/>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CB5103DD-4F37-4B5B-57CA-6A5F123A1C68}"/>
              </a:ext>
            </a:extLst>
          </p:cNvPr>
          <p:cNvSpPr>
            <a:spLocks noGrp="1"/>
          </p:cNvSpPr>
          <p:nvPr>
            <p:ph type="ftr" sz="quarter" idx="11"/>
          </p:nvPr>
        </p:nvSpPr>
        <p:spPr/>
        <p:txBody>
          <a:bodyPr/>
          <a:lstStyle/>
          <a:p>
            <a:r>
              <a:rPr lang="de-DE"/>
              <a:t>Übungsaufgabe 4 - Einrichtung der Data Warehouse Schicht</a:t>
            </a:r>
            <a:endParaRPr lang="en-GB"/>
          </a:p>
        </p:txBody>
      </p:sp>
      <p:sp>
        <p:nvSpPr>
          <p:cNvPr id="7" name="Foliennummernplatzhalter 6">
            <a:extLst>
              <a:ext uri="{FF2B5EF4-FFF2-40B4-BE49-F238E27FC236}">
                <a16:creationId xmlns:a16="http://schemas.microsoft.com/office/drawing/2014/main" id="{C0464B4E-43EB-84F1-A7A6-EAD5E1E1CFA5}"/>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132715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CCD1E4-80F2-5A29-AD70-12E076ABFBB2}"/>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1D605BD6-67DF-1255-D914-142CA1672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1F31DC8-8BFD-2872-2604-5BB3FA5856D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BD1BCBDA-1439-A196-99FB-84A028C85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9CA0FB5-D5E3-0E09-DBDC-AE9EA75F7BC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39338D3B-1620-B2DF-8763-1959C1C04AF9}"/>
              </a:ext>
            </a:extLst>
          </p:cNvPr>
          <p:cNvSpPr>
            <a:spLocks noGrp="1"/>
          </p:cNvSpPr>
          <p:nvPr>
            <p:ph type="dt" sz="half" idx="10"/>
          </p:nvPr>
        </p:nvSpPr>
        <p:spPr/>
        <p:txBody>
          <a:bodyPr/>
          <a:lstStyle/>
          <a:p>
            <a:r>
              <a:rPr lang="en-US"/>
              <a:t>17/08/2023</a:t>
            </a:r>
            <a:endParaRPr lang="en-GB"/>
          </a:p>
        </p:txBody>
      </p:sp>
      <p:sp>
        <p:nvSpPr>
          <p:cNvPr id="8" name="Fußzeilenplatzhalter 7">
            <a:extLst>
              <a:ext uri="{FF2B5EF4-FFF2-40B4-BE49-F238E27FC236}">
                <a16:creationId xmlns:a16="http://schemas.microsoft.com/office/drawing/2014/main" id="{A6EE0B86-42D6-FBCE-D669-D75CE3BB7057}"/>
              </a:ext>
            </a:extLst>
          </p:cNvPr>
          <p:cNvSpPr>
            <a:spLocks noGrp="1"/>
          </p:cNvSpPr>
          <p:nvPr>
            <p:ph type="ftr" sz="quarter" idx="11"/>
          </p:nvPr>
        </p:nvSpPr>
        <p:spPr/>
        <p:txBody>
          <a:bodyPr/>
          <a:lstStyle/>
          <a:p>
            <a:r>
              <a:rPr lang="de-DE"/>
              <a:t>Übungsaufgabe 4 - Einrichtung der Data Warehouse Schicht</a:t>
            </a:r>
            <a:endParaRPr lang="en-GB"/>
          </a:p>
        </p:txBody>
      </p:sp>
      <p:sp>
        <p:nvSpPr>
          <p:cNvPr id="9" name="Foliennummernplatzhalter 8">
            <a:extLst>
              <a:ext uri="{FF2B5EF4-FFF2-40B4-BE49-F238E27FC236}">
                <a16:creationId xmlns:a16="http://schemas.microsoft.com/office/drawing/2014/main" id="{F06E6352-5E91-9723-7A5A-C28EB616C7F0}"/>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339037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3EE0EE-A1CC-4BE8-0BEE-DC720D1E9C9C}"/>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4CB369F4-388C-B3AF-84C3-20CE15587CF4}"/>
              </a:ext>
            </a:extLst>
          </p:cNvPr>
          <p:cNvSpPr>
            <a:spLocks noGrp="1"/>
          </p:cNvSpPr>
          <p:nvPr>
            <p:ph type="dt" sz="half" idx="10"/>
          </p:nvPr>
        </p:nvSpPr>
        <p:spPr/>
        <p:txBody>
          <a:bodyPr/>
          <a:lstStyle/>
          <a:p>
            <a:r>
              <a:rPr lang="en-US"/>
              <a:t>17/08/2023</a:t>
            </a:r>
            <a:endParaRPr lang="en-GB"/>
          </a:p>
        </p:txBody>
      </p:sp>
      <p:sp>
        <p:nvSpPr>
          <p:cNvPr id="4" name="Fußzeilenplatzhalter 3">
            <a:extLst>
              <a:ext uri="{FF2B5EF4-FFF2-40B4-BE49-F238E27FC236}">
                <a16:creationId xmlns:a16="http://schemas.microsoft.com/office/drawing/2014/main" id="{43129C2E-5B79-0D14-75F0-861DFF346532}"/>
              </a:ext>
            </a:extLst>
          </p:cNvPr>
          <p:cNvSpPr>
            <a:spLocks noGrp="1"/>
          </p:cNvSpPr>
          <p:nvPr>
            <p:ph type="ftr" sz="quarter" idx="11"/>
          </p:nvPr>
        </p:nvSpPr>
        <p:spPr/>
        <p:txBody>
          <a:bodyPr/>
          <a:lstStyle/>
          <a:p>
            <a:r>
              <a:rPr lang="de-DE"/>
              <a:t>Übungsaufgabe 4 - Einrichtung der Data Warehouse Schicht</a:t>
            </a:r>
            <a:endParaRPr lang="en-GB"/>
          </a:p>
        </p:txBody>
      </p:sp>
      <p:sp>
        <p:nvSpPr>
          <p:cNvPr id="5" name="Foliennummernplatzhalter 4">
            <a:extLst>
              <a:ext uri="{FF2B5EF4-FFF2-40B4-BE49-F238E27FC236}">
                <a16:creationId xmlns:a16="http://schemas.microsoft.com/office/drawing/2014/main" id="{A19A235C-B2FC-A75A-2BA7-52892106CEC4}"/>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301297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361BAB5-59A7-3E13-FC42-6DCAC2864B23}"/>
              </a:ext>
            </a:extLst>
          </p:cNvPr>
          <p:cNvSpPr>
            <a:spLocks noGrp="1"/>
          </p:cNvSpPr>
          <p:nvPr>
            <p:ph type="dt" sz="half" idx="10"/>
          </p:nvPr>
        </p:nvSpPr>
        <p:spPr/>
        <p:txBody>
          <a:bodyPr/>
          <a:lstStyle/>
          <a:p>
            <a:r>
              <a:rPr lang="en-US"/>
              <a:t>17/08/2023</a:t>
            </a:r>
            <a:endParaRPr lang="en-GB"/>
          </a:p>
        </p:txBody>
      </p:sp>
      <p:sp>
        <p:nvSpPr>
          <p:cNvPr id="3" name="Fußzeilenplatzhalter 2">
            <a:extLst>
              <a:ext uri="{FF2B5EF4-FFF2-40B4-BE49-F238E27FC236}">
                <a16:creationId xmlns:a16="http://schemas.microsoft.com/office/drawing/2014/main" id="{B19071D6-646D-9B75-67F8-0949A038689A}"/>
              </a:ext>
            </a:extLst>
          </p:cNvPr>
          <p:cNvSpPr>
            <a:spLocks noGrp="1"/>
          </p:cNvSpPr>
          <p:nvPr>
            <p:ph type="ftr" sz="quarter" idx="11"/>
          </p:nvPr>
        </p:nvSpPr>
        <p:spPr/>
        <p:txBody>
          <a:bodyPr/>
          <a:lstStyle/>
          <a:p>
            <a:r>
              <a:rPr lang="de-DE"/>
              <a:t>Übungsaufgabe 4 - Einrichtung der Data Warehouse Schicht</a:t>
            </a:r>
            <a:endParaRPr lang="en-GB"/>
          </a:p>
        </p:txBody>
      </p:sp>
      <p:sp>
        <p:nvSpPr>
          <p:cNvPr id="4" name="Foliennummernplatzhalter 3">
            <a:extLst>
              <a:ext uri="{FF2B5EF4-FFF2-40B4-BE49-F238E27FC236}">
                <a16:creationId xmlns:a16="http://schemas.microsoft.com/office/drawing/2014/main" id="{262744E1-A54D-7A62-6820-DA10E403D59E}"/>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420768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AC6C1E-6265-80EB-F604-2D753983D2D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DF2B8D0D-3FE7-273A-FF0A-39E773A41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25515F75-31B2-EFED-0437-F5E8C57E0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23C103-A669-42FE-D916-39E799C25FC5}"/>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3B94E418-0CF2-E416-DCB4-E20BC6CF46C1}"/>
              </a:ext>
            </a:extLst>
          </p:cNvPr>
          <p:cNvSpPr>
            <a:spLocks noGrp="1"/>
          </p:cNvSpPr>
          <p:nvPr>
            <p:ph type="ftr" sz="quarter" idx="11"/>
          </p:nvPr>
        </p:nvSpPr>
        <p:spPr/>
        <p:txBody>
          <a:bodyPr/>
          <a:lstStyle/>
          <a:p>
            <a:r>
              <a:rPr lang="de-DE"/>
              <a:t>Übungsaufgabe 4 - Einrichtung der Data Warehouse Schicht</a:t>
            </a:r>
            <a:endParaRPr lang="en-GB"/>
          </a:p>
        </p:txBody>
      </p:sp>
      <p:sp>
        <p:nvSpPr>
          <p:cNvPr id="7" name="Foliennummernplatzhalter 6">
            <a:extLst>
              <a:ext uri="{FF2B5EF4-FFF2-40B4-BE49-F238E27FC236}">
                <a16:creationId xmlns:a16="http://schemas.microsoft.com/office/drawing/2014/main" id="{EBD2FEA3-2BD7-3F3C-83B6-4275502694FD}"/>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340466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AC37F-337F-2777-250B-9902BAE70AE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5E109067-6876-A6C0-1465-E2E6E36D3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154DA173-14DA-711D-B0F7-6AE0AB7B7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27923CE-966D-AF80-9D0C-80CCB52F860C}"/>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6E3AA8BD-9827-DDE0-41D4-8FEF975889E7}"/>
              </a:ext>
            </a:extLst>
          </p:cNvPr>
          <p:cNvSpPr>
            <a:spLocks noGrp="1"/>
          </p:cNvSpPr>
          <p:nvPr>
            <p:ph type="ftr" sz="quarter" idx="11"/>
          </p:nvPr>
        </p:nvSpPr>
        <p:spPr/>
        <p:txBody>
          <a:bodyPr/>
          <a:lstStyle/>
          <a:p>
            <a:r>
              <a:rPr lang="de-DE"/>
              <a:t>Übungsaufgabe 4 - Einrichtung der Data Warehouse Schicht</a:t>
            </a:r>
            <a:endParaRPr lang="en-GB"/>
          </a:p>
        </p:txBody>
      </p:sp>
      <p:sp>
        <p:nvSpPr>
          <p:cNvPr id="7" name="Foliennummernplatzhalter 6">
            <a:extLst>
              <a:ext uri="{FF2B5EF4-FFF2-40B4-BE49-F238E27FC236}">
                <a16:creationId xmlns:a16="http://schemas.microsoft.com/office/drawing/2014/main" id="{B39919C1-FFF3-C4F0-9363-6024AB3CC127}"/>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171614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C49F347-7CE4-5D40-FADC-926A28902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E835C475-F0FA-6850-B536-E35A865D8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C402DD4-EEC8-B1C1-259B-AB2070945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17/08/2023</a:t>
            </a:r>
            <a:endParaRPr lang="en-GB"/>
          </a:p>
        </p:txBody>
      </p:sp>
      <p:sp>
        <p:nvSpPr>
          <p:cNvPr id="5" name="Fußzeilenplatzhalter 4">
            <a:extLst>
              <a:ext uri="{FF2B5EF4-FFF2-40B4-BE49-F238E27FC236}">
                <a16:creationId xmlns:a16="http://schemas.microsoft.com/office/drawing/2014/main" id="{278C8EF4-9DEC-0AD2-FF39-C2C924BA5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735CEF2B-86C5-26AD-7D76-B1A4DE067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7B014-718D-4583-9C6F-0031C25177AF}" type="slidenum">
              <a:rPr lang="en-GB" smtClean="0"/>
              <a:t>‹Nr.›</a:t>
            </a:fld>
            <a:endParaRPr lang="en-GB"/>
          </a:p>
        </p:txBody>
      </p:sp>
    </p:spTree>
    <p:extLst>
      <p:ext uri="{BB962C8B-B14F-4D97-AF65-F5344CB8AC3E}">
        <p14:creationId xmlns:p14="http://schemas.microsoft.com/office/powerpoint/2010/main" val="50942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docs.getdbt.com/docs/build/materializations" TargetMode="External"/><Relationship Id="rId2" Type="http://schemas.openxmlformats.org/officeDocument/2006/relationships/hyperlink" Target="https://automate-dv.readthedocs.io/en/latest/tutorial/tut_hub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etdbt.com/docs/build/materializations" TargetMode="External"/><Relationship Id="rId2" Type="http://schemas.openxmlformats.org/officeDocument/2006/relationships/hyperlink" Target="https://automate-dv.readthedocs.io/en/latest/tutorial/tut_lin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etdbt.com/docs/build/materializations" TargetMode="External"/><Relationship Id="rId2" Type="http://schemas.openxmlformats.org/officeDocument/2006/relationships/hyperlink" Target="https://automate-dv.readthedocs.io/en/latest/tutorial/tut_satelli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book/9780128025109/building-a-scalable-data-warehouse-with-data-vault-2-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book/9780128025109/building-a-scalable-data-warehouse-with-data-vault-2-0" TargetMode="External"/><Relationship Id="rId2" Type="http://schemas.openxmlformats.org/officeDocument/2006/relationships/hyperlink" Target="https://automate-dv.readthedocs.io/en/latest/tutorial/tut_satelli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bdiff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BF4493-2652-829B-3B1A-BCF36258DF60}"/>
              </a:ext>
            </a:extLst>
          </p:cNvPr>
          <p:cNvSpPr/>
          <p:nvPr/>
        </p:nvSpPr>
        <p:spPr>
          <a:xfrm>
            <a:off x="629727" y="2018581"/>
            <a:ext cx="10912415" cy="2682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0AA5FEEB-457F-5CD7-D928-A8F0FB57D89D}"/>
              </a:ext>
            </a:extLst>
          </p:cNvPr>
          <p:cNvSpPr>
            <a:spLocks noGrp="1"/>
          </p:cNvSpPr>
          <p:nvPr>
            <p:ph type="ctrTitle"/>
          </p:nvPr>
        </p:nvSpPr>
        <p:spPr>
          <a:xfrm>
            <a:off x="1524000" y="1745991"/>
            <a:ext cx="9144000" cy="2387600"/>
          </a:xfrm>
        </p:spPr>
        <p:txBody>
          <a:bodyPr>
            <a:normAutofit fontScale="90000"/>
          </a:bodyPr>
          <a:lstStyle/>
          <a:p>
            <a:r>
              <a:rPr lang="de-DE" b="1" dirty="0">
                <a:latin typeface="Arial" panose="020B0604020202020204" pitchFamily="34" charset="0"/>
                <a:cs typeface="Arial" panose="020B0604020202020204" pitchFamily="34" charset="0"/>
              </a:rPr>
              <a:t>Übung 4 – Einrichtung der Data Warehouse Schicht</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itel 1">
            <a:extLst>
              <a:ext uri="{FF2B5EF4-FFF2-40B4-BE49-F238E27FC236}">
                <a16:creationId xmlns:a16="http://schemas.microsoft.com/office/drawing/2014/main" id="{8CC80DA4-75C3-F997-4448-57FA1D365779}"/>
              </a:ext>
            </a:extLst>
          </p:cNvPr>
          <p:cNvSpPr>
            <a:spLocks noGrp="1"/>
          </p:cNvSpPr>
          <p:nvPr>
            <p:ph type="title"/>
          </p:nvPr>
        </p:nvSpPr>
        <p:spPr>
          <a:xfrm>
            <a:off x="561975" y="169863"/>
            <a:ext cx="11463338" cy="1325562"/>
          </a:xfrm>
        </p:spPr>
        <p:txBody>
          <a:bodyPr/>
          <a:lstStyle/>
          <a:p>
            <a:r>
              <a:rPr lang="de-DE" b="1" dirty="0">
                <a:latin typeface="Arial" panose="020B0604020202020204" pitchFamily="34" charset="0"/>
                <a:cs typeface="Arial" panose="020B0604020202020204" pitchFamily="34" charset="0"/>
              </a:rPr>
              <a:t>5.1 Entwurf der Data Warehouse Schicht</a:t>
            </a:r>
            <a:endParaRPr lang="en-GB" b="1" dirty="0">
              <a:latin typeface="Arial" panose="020B0604020202020204" pitchFamily="34" charset="0"/>
              <a:cs typeface="Arial" panose="020B0604020202020204" pitchFamily="34" charset="0"/>
            </a:endParaRPr>
          </a:p>
        </p:txBody>
      </p:sp>
      <p:sp>
        <p:nvSpPr>
          <p:cNvPr id="11" name="Textfeld 10">
            <a:extLst>
              <a:ext uri="{FF2B5EF4-FFF2-40B4-BE49-F238E27FC236}">
                <a16:creationId xmlns:a16="http://schemas.microsoft.com/office/drawing/2014/main" id="{492B813E-E628-5312-7DC8-3293028142C9}"/>
              </a:ext>
            </a:extLst>
          </p:cNvPr>
          <p:cNvSpPr txBox="1"/>
          <p:nvPr/>
        </p:nvSpPr>
        <p:spPr>
          <a:xfrm>
            <a:off x="86264" y="1683145"/>
            <a:ext cx="1112808" cy="369332"/>
          </a:xfrm>
          <a:prstGeom prst="rect">
            <a:avLst/>
          </a:prstGeom>
          <a:noFill/>
        </p:spPr>
        <p:txBody>
          <a:bodyPr wrap="square" rtlCol="0">
            <a:spAutoFit/>
          </a:bodyPr>
          <a:lstStyle/>
          <a:p>
            <a:r>
              <a:rPr lang="de-DE" b="1" dirty="0"/>
              <a:t>Lösung:</a:t>
            </a:r>
            <a:endParaRPr lang="en-GB" b="1" dirty="0"/>
          </a:p>
        </p:txBody>
      </p:sp>
      <p:sp>
        <p:nvSpPr>
          <p:cNvPr id="12" name="Textfeld 11">
            <a:extLst>
              <a:ext uri="{FF2B5EF4-FFF2-40B4-BE49-F238E27FC236}">
                <a16:creationId xmlns:a16="http://schemas.microsoft.com/office/drawing/2014/main" id="{18EDE180-FB59-0897-FB9D-992892FBCE4A}"/>
              </a:ext>
            </a:extLst>
          </p:cNvPr>
          <p:cNvSpPr txBox="1"/>
          <p:nvPr/>
        </p:nvSpPr>
        <p:spPr>
          <a:xfrm>
            <a:off x="8153400" y="2958860"/>
            <a:ext cx="3478637" cy="1384995"/>
          </a:xfrm>
          <a:prstGeom prst="rect">
            <a:avLst/>
          </a:prstGeom>
          <a:noFill/>
        </p:spPr>
        <p:txBody>
          <a:bodyPr wrap="square" rtlCol="0">
            <a:spAutoFit/>
          </a:bodyPr>
          <a:lstStyle/>
          <a:p>
            <a:pPr algn="just"/>
            <a:r>
              <a:rPr lang="de-DE" sz="1400" b="1" dirty="0"/>
              <a:t>Anmerkung: </a:t>
            </a:r>
            <a:r>
              <a:rPr lang="de-DE" sz="1400" dirty="0"/>
              <a:t>Es kann auch abweichende Lösungen zu diesem Datenmodell geben. Um dennoch einen nachvollziehbaren Lösungsweg in dieser Übungsaufgabe bereitzustellen, wird im Folgenden weiter mit dieser Lösung gearbeitet.</a:t>
            </a:r>
            <a:endParaRPr lang="en-GB" sz="1400" dirty="0"/>
          </a:p>
        </p:txBody>
      </p:sp>
    </p:spTree>
    <p:extLst>
      <p:ext uri="{BB962C8B-B14F-4D97-AF65-F5344CB8AC3E}">
        <p14:creationId xmlns:p14="http://schemas.microsoft.com/office/powerpoint/2010/main" val="16273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266504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5.2 Erstellen der Hub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34A25A3-4A38-C5BE-6ED1-37BB73E72E5F}"/>
              </a:ext>
            </a:extLst>
          </p:cNvPr>
          <p:cNvSpPr txBox="1"/>
          <p:nvPr/>
        </p:nvSpPr>
        <p:spPr>
          <a:xfrm>
            <a:off x="234351" y="1813045"/>
            <a:ext cx="5993920" cy="2585323"/>
          </a:xfrm>
          <a:prstGeom prst="rect">
            <a:avLst/>
          </a:prstGeom>
          <a:noFill/>
        </p:spPr>
        <p:txBody>
          <a:bodyPr wrap="square" rtlCol="0">
            <a:spAutoFit/>
          </a:bodyPr>
          <a:lstStyle/>
          <a:p>
            <a:pPr algn="just"/>
            <a:r>
              <a:rPr lang="de-DE" dirty="0"/>
              <a:t>In dieser Unteraufgabe geht es nun darum, die  </a:t>
            </a:r>
            <a:r>
              <a:rPr lang="de-DE" b="1" dirty="0"/>
              <a:t>Hub Tabellen</a:t>
            </a:r>
            <a:r>
              <a:rPr lang="de-DE" dirty="0"/>
              <a:t> aus dem Datenmodell von </a:t>
            </a:r>
            <a:r>
              <a:rPr lang="de-DE" b="1" dirty="0"/>
              <a:t>Folie 9 </a:t>
            </a:r>
            <a:r>
              <a:rPr lang="de-DE" dirty="0"/>
              <a:t>mit </a:t>
            </a:r>
            <a:r>
              <a:rPr lang="de-DE" b="1" dirty="0" err="1"/>
              <a:t>dbt</a:t>
            </a:r>
            <a:r>
              <a:rPr lang="de-DE" dirty="0"/>
              <a:t> zu erstellen und anschließend in die SQL-Datenbank zu laden. Nutzen Sie dafür das </a:t>
            </a:r>
            <a:r>
              <a:rPr lang="de-DE" b="1" dirty="0"/>
              <a:t>Hub Template </a:t>
            </a:r>
            <a:r>
              <a:rPr lang="de-DE" dirty="0"/>
              <a:t>von der </a:t>
            </a:r>
            <a:r>
              <a:rPr lang="de-DE" dirty="0" err="1"/>
              <a:t>dbt</a:t>
            </a:r>
            <a:r>
              <a:rPr lang="de-DE" dirty="0"/>
              <a:t> Bibliothek </a:t>
            </a:r>
            <a:r>
              <a:rPr lang="de-DE" b="1" dirty="0" err="1"/>
              <a:t>AutomateDV</a:t>
            </a:r>
            <a:r>
              <a:rPr lang="de-DE" dirty="0"/>
              <a:t>. Das Template finden Sie auf dieser Folie. Erläuterungen zu dem Hub Template finden Sie auf der folgenden Webseite:  </a:t>
            </a:r>
            <a:r>
              <a:rPr lang="de-DE" dirty="0">
                <a:hlinkClick r:id="rId2"/>
              </a:rPr>
              <a:t>https://automate-dv.readthedocs.io/en/latest/tutorial/tut_hubs/</a:t>
            </a:r>
            <a:r>
              <a:rPr lang="de-DE" dirty="0"/>
              <a:t> (zuletzt geprüft am 07.08.2023). </a:t>
            </a:r>
            <a:endParaRPr lang="en-GB" dirty="0"/>
          </a:p>
        </p:txBody>
      </p:sp>
      <p:sp>
        <p:nvSpPr>
          <p:cNvPr id="9" name="Rechteck 8">
            <a:extLst>
              <a:ext uri="{FF2B5EF4-FFF2-40B4-BE49-F238E27FC236}">
                <a16:creationId xmlns:a16="http://schemas.microsoft.com/office/drawing/2014/main" id="{A8201465-B5B0-686B-1512-9C5138B6E944}"/>
              </a:ext>
            </a:extLst>
          </p:cNvPr>
          <p:cNvSpPr/>
          <p:nvPr/>
        </p:nvSpPr>
        <p:spPr>
          <a:xfrm>
            <a:off x="6745857" y="2174462"/>
            <a:ext cx="4994694" cy="297611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b="1" dirty="0"/>
              <a:t>{{ config(materialized='incremental'}}</a:t>
            </a:r>
          </a:p>
          <a:p>
            <a:endParaRPr lang="en-GB" sz="1600" b="1" dirty="0"/>
          </a:p>
          <a:p>
            <a:r>
              <a:rPr lang="en-GB" sz="1600" b="1" dirty="0"/>
              <a:t>{%- set </a:t>
            </a:r>
            <a:r>
              <a:rPr lang="en-GB" sz="1600" b="1" dirty="0" err="1"/>
              <a:t>source_model</a:t>
            </a:r>
            <a:r>
              <a:rPr lang="en-GB" sz="1600" b="1" dirty="0"/>
              <a:t> =  -%}</a:t>
            </a:r>
          </a:p>
          <a:p>
            <a:r>
              <a:rPr lang="en-GB" sz="1600" b="1" dirty="0"/>
              <a:t>{%- set </a:t>
            </a:r>
            <a:r>
              <a:rPr lang="en-GB" sz="1600" b="1" dirty="0" err="1"/>
              <a:t>src_pk</a:t>
            </a:r>
            <a:r>
              <a:rPr lang="en-GB" sz="1600" b="1" dirty="0"/>
              <a:t> =  -%}</a:t>
            </a:r>
          </a:p>
          <a:p>
            <a:r>
              <a:rPr lang="en-GB" sz="1600" b="1" dirty="0"/>
              <a:t>{%- set </a:t>
            </a:r>
            <a:r>
              <a:rPr lang="en-GB" sz="1600" b="1" dirty="0" err="1"/>
              <a:t>src_nk</a:t>
            </a:r>
            <a:r>
              <a:rPr lang="en-GB" sz="1600" b="1" dirty="0"/>
              <a:t> =  -%}</a:t>
            </a:r>
          </a:p>
          <a:p>
            <a:r>
              <a:rPr lang="en-GB" sz="1600" b="1" dirty="0"/>
              <a:t>{%- set </a:t>
            </a:r>
            <a:r>
              <a:rPr lang="en-GB" sz="1600" b="1" dirty="0" err="1"/>
              <a:t>src_ldts</a:t>
            </a:r>
            <a:r>
              <a:rPr lang="en-GB" sz="1600" b="1" dirty="0"/>
              <a:t> =  -%}</a:t>
            </a:r>
          </a:p>
          <a:p>
            <a:r>
              <a:rPr lang="en-GB" sz="1600" b="1" dirty="0"/>
              <a:t>{%- set </a:t>
            </a:r>
            <a:r>
              <a:rPr lang="en-GB" sz="1600" b="1" dirty="0" err="1"/>
              <a:t>src_source</a:t>
            </a:r>
            <a:r>
              <a:rPr lang="en-GB" sz="1600" b="1" dirty="0"/>
              <a:t>  -%}</a:t>
            </a:r>
          </a:p>
          <a:p>
            <a:endParaRPr lang="en-GB" sz="1600" b="1" dirty="0"/>
          </a:p>
          <a:p>
            <a:r>
              <a:rPr lang="en-GB" sz="1600" b="1" dirty="0"/>
              <a:t>{{ </a:t>
            </a:r>
            <a:r>
              <a:rPr lang="en-GB" sz="1600" b="1" dirty="0" err="1"/>
              <a:t>automate_dv.hub</a:t>
            </a:r>
            <a:r>
              <a:rPr lang="en-GB" sz="1600" b="1" dirty="0"/>
              <a:t>(</a:t>
            </a:r>
            <a:r>
              <a:rPr lang="en-GB" sz="1600" b="1" dirty="0" err="1"/>
              <a:t>src_pk</a:t>
            </a:r>
            <a:r>
              <a:rPr lang="en-GB" sz="1600" b="1" dirty="0"/>
              <a:t>=</a:t>
            </a:r>
            <a:r>
              <a:rPr lang="en-GB" sz="1600" b="1" dirty="0" err="1"/>
              <a:t>src_pk</a:t>
            </a:r>
            <a:r>
              <a:rPr lang="en-GB" sz="1600" b="1" dirty="0"/>
              <a:t>, </a:t>
            </a:r>
            <a:r>
              <a:rPr lang="en-GB" sz="1600" b="1" dirty="0" err="1"/>
              <a:t>src_nk</a:t>
            </a:r>
            <a:r>
              <a:rPr lang="en-GB" sz="1600" b="1" dirty="0"/>
              <a:t>=</a:t>
            </a:r>
            <a:r>
              <a:rPr lang="en-GB" sz="1600" b="1" dirty="0" err="1"/>
              <a:t>src_nk</a:t>
            </a:r>
            <a:r>
              <a:rPr lang="en-GB" sz="1600" b="1" dirty="0"/>
              <a:t>, </a:t>
            </a:r>
            <a:r>
              <a:rPr lang="en-GB" sz="1600" b="1" dirty="0" err="1"/>
              <a:t>src_ldts</a:t>
            </a:r>
            <a:r>
              <a:rPr lang="en-GB" sz="1600" b="1" dirty="0"/>
              <a:t>=</a:t>
            </a:r>
            <a:r>
              <a:rPr lang="en-GB" sz="1600" b="1" dirty="0" err="1"/>
              <a:t>src_ldts</a:t>
            </a:r>
            <a:r>
              <a:rPr lang="en-GB" sz="1600" b="1" dirty="0"/>
              <a:t>,</a:t>
            </a:r>
          </a:p>
          <a:p>
            <a:r>
              <a:rPr lang="en-GB" sz="1600" b="1" dirty="0" err="1"/>
              <a:t>src_source</a:t>
            </a:r>
            <a:r>
              <a:rPr lang="en-GB" sz="1600" b="1" dirty="0"/>
              <a:t>=</a:t>
            </a:r>
            <a:r>
              <a:rPr lang="en-GB" sz="1600" b="1" dirty="0" err="1"/>
              <a:t>src_source</a:t>
            </a:r>
            <a:r>
              <a:rPr lang="en-GB" sz="1600" b="1" dirty="0"/>
              <a:t>, </a:t>
            </a:r>
            <a:r>
              <a:rPr lang="en-GB" sz="1600" b="1" dirty="0" err="1"/>
              <a:t>source_model</a:t>
            </a:r>
            <a:r>
              <a:rPr lang="en-GB" sz="1600" b="1" dirty="0"/>
              <a:t>=</a:t>
            </a:r>
            <a:r>
              <a:rPr lang="en-GB" sz="1600" b="1" dirty="0" err="1"/>
              <a:t>source_model</a:t>
            </a:r>
            <a:r>
              <a:rPr lang="en-GB" sz="1600" b="1" dirty="0"/>
              <a:t>) }}</a:t>
            </a:r>
          </a:p>
        </p:txBody>
      </p:sp>
      <p:sp>
        <p:nvSpPr>
          <p:cNvPr id="10" name="Textfeld 9">
            <a:extLst>
              <a:ext uri="{FF2B5EF4-FFF2-40B4-BE49-F238E27FC236}">
                <a16:creationId xmlns:a16="http://schemas.microsoft.com/office/drawing/2014/main" id="{E2050593-0A0E-5F7B-B3B5-716748258D13}"/>
              </a:ext>
            </a:extLst>
          </p:cNvPr>
          <p:cNvSpPr txBox="1"/>
          <p:nvPr/>
        </p:nvSpPr>
        <p:spPr>
          <a:xfrm>
            <a:off x="8453887" y="1771284"/>
            <a:ext cx="1708030" cy="369332"/>
          </a:xfrm>
          <a:prstGeom prst="rect">
            <a:avLst/>
          </a:prstGeom>
          <a:noFill/>
        </p:spPr>
        <p:txBody>
          <a:bodyPr wrap="square" rtlCol="0">
            <a:spAutoFit/>
          </a:bodyPr>
          <a:lstStyle/>
          <a:p>
            <a:r>
              <a:rPr lang="de-DE" b="1" dirty="0"/>
              <a:t>Hub Template</a:t>
            </a:r>
            <a:endParaRPr lang="en-GB" b="1" dirty="0"/>
          </a:p>
        </p:txBody>
      </p:sp>
      <p:sp>
        <p:nvSpPr>
          <p:cNvPr id="11" name="Textfeld 10">
            <a:extLst>
              <a:ext uri="{FF2B5EF4-FFF2-40B4-BE49-F238E27FC236}">
                <a16:creationId xmlns:a16="http://schemas.microsoft.com/office/drawing/2014/main" id="{2C8F8668-D303-33D8-88E0-A19FDBABB641}"/>
              </a:ext>
            </a:extLst>
          </p:cNvPr>
          <p:cNvSpPr txBox="1"/>
          <p:nvPr/>
        </p:nvSpPr>
        <p:spPr>
          <a:xfrm>
            <a:off x="234351" y="4828693"/>
            <a:ext cx="5079521" cy="1323439"/>
          </a:xfrm>
          <a:prstGeom prst="rect">
            <a:avLst/>
          </a:prstGeom>
          <a:noFill/>
        </p:spPr>
        <p:txBody>
          <a:bodyPr wrap="square" rtlCol="0">
            <a:spAutoFit/>
          </a:bodyPr>
          <a:lstStyle/>
          <a:p>
            <a:pPr algn="just"/>
            <a:r>
              <a:rPr lang="de-DE" sz="1600" dirty="0"/>
              <a:t>Nutzen Sie als Materialisierung für die Hub Tabellen den </a:t>
            </a:r>
            <a:r>
              <a:rPr lang="de-DE" sz="1600" b="1" dirty="0" err="1"/>
              <a:t>incremental</a:t>
            </a:r>
            <a:r>
              <a:rPr lang="de-DE" sz="1600" b="1" dirty="0"/>
              <a:t> </a:t>
            </a:r>
            <a:r>
              <a:rPr lang="de-DE" sz="1600" dirty="0"/>
              <a:t>Ansatz, um die Daten aus der </a:t>
            </a:r>
            <a:r>
              <a:rPr lang="de-DE" sz="1600" dirty="0" err="1"/>
              <a:t>Staging</a:t>
            </a:r>
            <a:r>
              <a:rPr lang="de-DE" sz="1600" dirty="0"/>
              <a:t> Area Schicht inkrementell in die Data Warehouse Schicht zu laden. </a:t>
            </a:r>
          </a:p>
          <a:p>
            <a:pPr algn="just"/>
            <a:endParaRPr lang="de-DE" sz="1600" dirty="0"/>
          </a:p>
        </p:txBody>
      </p:sp>
      <p:sp>
        <p:nvSpPr>
          <p:cNvPr id="13" name="Textfeld 12">
            <a:extLst>
              <a:ext uri="{FF2B5EF4-FFF2-40B4-BE49-F238E27FC236}">
                <a16:creationId xmlns:a16="http://schemas.microsoft.com/office/drawing/2014/main" id="{0E7CF0B8-1321-FE86-F17D-1EEB883456FE}"/>
              </a:ext>
            </a:extLst>
          </p:cNvPr>
          <p:cNvSpPr txBox="1"/>
          <p:nvPr/>
        </p:nvSpPr>
        <p:spPr>
          <a:xfrm>
            <a:off x="7404341" y="5334550"/>
            <a:ext cx="4206813" cy="738664"/>
          </a:xfrm>
          <a:prstGeom prst="rect">
            <a:avLst/>
          </a:prstGeom>
          <a:noFill/>
        </p:spPr>
        <p:txBody>
          <a:bodyPr wrap="square">
            <a:spAutoFit/>
          </a:bodyPr>
          <a:lstStyle/>
          <a:p>
            <a:pPr algn="just"/>
            <a:r>
              <a:rPr lang="de-DE" sz="1400" dirty="0"/>
              <a:t>Nähere Informationen zu der Funktionsweise der </a:t>
            </a:r>
            <a:r>
              <a:rPr lang="de-DE" sz="1400" dirty="0" err="1"/>
              <a:t>incremental</a:t>
            </a:r>
            <a:r>
              <a:rPr lang="de-DE" sz="1400" dirty="0"/>
              <a:t> Materialisierung finden Sie unter </a:t>
            </a:r>
            <a:r>
              <a:rPr lang="de-DE" sz="1400" dirty="0">
                <a:hlinkClick r:id="rId3"/>
              </a:rPr>
              <a:t>https://docs.getdbt.com/docs/build/materializations</a:t>
            </a:r>
            <a:r>
              <a:rPr lang="de-DE" sz="1400" dirty="0"/>
              <a:t>.   </a:t>
            </a:r>
            <a:endParaRPr lang="en-GB" sz="1400" dirty="0"/>
          </a:p>
        </p:txBody>
      </p:sp>
    </p:spTree>
    <p:extLst>
      <p:ext uri="{BB962C8B-B14F-4D97-AF65-F5344CB8AC3E}">
        <p14:creationId xmlns:p14="http://schemas.microsoft.com/office/powerpoint/2010/main" val="164305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5.2 Erstellen der Hub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95E185B-21EA-DFE5-7063-F9482C981034}"/>
              </a:ext>
            </a:extLst>
          </p:cNvPr>
          <p:cNvSpPr txBox="1"/>
          <p:nvPr/>
        </p:nvSpPr>
        <p:spPr>
          <a:xfrm>
            <a:off x="234351" y="1813045"/>
            <a:ext cx="5993920" cy="3139321"/>
          </a:xfrm>
          <a:prstGeom prst="rect">
            <a:avLst/>
          </a:prstGeom>
          <a:noFill/>
        </p:spPr>
        <p:txBody>
          <a:bodyPr wrap="square" rtlCol="0">
            <a:spAutoFit/>
          </a:bodyPr>
          <a:lstStyle/>
          <a:p>
            <a:pPr algn="just"/>
            <a:r>
              <a:rPr lang="de-DE" dirty="0"/>
              <a:t>Befolgen Sie die nächsten Schritte, um die Hub Tabellen mit </a:t>
            </a:r>
            <a:r>
              <a:rPr lang="de-DE" dirty="0" err="1"/>
              <a:t>dbt</a:t>
            </a:r>
            <a:r>
              <a:rPr lang="de-DE" dirty="0"/>
              <a:t> zu erstellen:</a:t>
            </a:r>
          </a:p>
          <a:p>
            <a:pPr marL="800100" lvl="1" indent="-342900" algn="just">
              <a:buFont typeface="+mj-lt"/>
              <a:buAutoNum type="arabicPeriod"/>
            </a:pPr>
            <a:r>
              <a:rPr lang="de-DE" dirty="0"/>
              <a:t>Öffnen Sie ihr </a:t>
            </a:r>
            <a:r>
              <a:rPr lang="de-DE" dirty="0" err="1"/>
              <a:t>PyCharm</a:t>
            </a:r>
            <a:r>
              <a:rPr lang="de-DE" dirty="0"/>
              <a:t> Projekt und erstellen Sie den Ordner 2_DataWarehouseSchicht. Erstellen Sie in diesem Ordner die drei Unterordner </a:t>
            </a:r>
            <a:r>
              <a:rPr lang="de-DE" b="1" dirty="0"/>
              <a:t>2.1_Hubs</a:t>
            </a:r>
            <a:r>
              <a:rPr lang="de-DE" dirty="0"/>
              <a:t>, </a:t>
            </a:r>
            <a:r>
              <a:rPr lang="de-DE" b="1" dirty="0"/>
              <a:t>2.2_Links </a:t>
            </a:r>
            <a:r>
              <a:rPr lang="de-DE" dirty="0"/>
              <a:t>und </a:t>
            </a:r>
            <a:r>
              <a:rPr lang="de-DE" b="1" dirty="0"/>
              <a:t>2.3_Satellites</a:t>
            </a:r>
            <a:r>
              <a:rPr lang="de-DE" dirty="0"/>
              <a:t>. </a:t>
            </a:r>
          </a:p>
          <a:p>
            <a:pPr marL="800100" lvl="1" indent="-342900" algn="just">
              <a:buFont typeface="+mj-lt"/>
              <a:buAutoNum type="arabicPeriod"/>
            </a:pPr>
            <a:r>
              <a:rPr lang="de-DE" dirty="0"/>
              <a:t>Erstellen Sie innerhalb des Ordner </a:t>
            </a:r>
            <a:r>
              <a:rPr lang="de-DE" b="1" dirty="0"/>
              <a:t>2.1_Hubs </a:t>
            </a:r>
            <a:r>
              <a:rPr lang="de-DE" dirty="0"/>
              <a:t>die zwei Dateien </a:t>
            </a:r>
            <a:r>
              <a:rPr lang="de-DE" b="1" dirty="0" err="1"/>
              <a:t>dv_Hub_Track.sql</a:t>
            </a:r>
            <a:r>
              <a:rPr lang="de-DE" b="1" dirty="0"/>
              <a:t> </a:t>
            </a:r>
            <a:r>
              <a:rPr lang="de-DE" dirty="0"/>
              <a:t>und </a:t>
            </a:r>
            <a:r>
              <a:rPr lang="de-DE" b="1" dirty="0" err="1"/>
              <a:t>dv_Hub_Invoice.sql</a:t>
            </a:r>
            <a:r>
              <a:rPr lang="de-DE" dirty="0"/>
              <a:t>. Sie können die Dateien wieder mit </a:t>
            </a:r>
            <a:r>
              <a:rPr lang="de-DE" b="1" dirty="0"/>
              <a:t>Add</a:t>
            </a:r>
            <a:r>
              <a:rPr lang="de-DE" dirty="0"/>
              <a:t>, in das lokale </a:t>
            </a:r>
            <a:r>
              <a:rPr lang="de-DE" dirty="0" err="1"/>
              <a:t>Git</a:t>
            </a:r>
            <a:r>
              <a:rPr lang="de-DE" dirty="0"/>
              <a:t> Repository hinzufügen. </a:t>
            </a:r>
          </a:p>
        </p:txBody>
      </p:sp>
      <p:pic>
        <p:nvPicPr>
          <p:cNvPr id="10" name="Grafik 9">
            <a:extLst>
              <a:ext uri="{FF2B5EF4-FFF2-40B4-BE49-F238E27FC236}">
                <a16:creationId xmlns:a16="http://schemas.microsoft.com/office/drawing/2014/main" id="{EDDD00F7-D949-8C0F-BC84-7A4766F9EEF9}"/>
              </a:ext>
            </a:extLst>
          </p:cNvPr>
          <p:cNvPicPr>
            <a:picLocks noChangeAspect="1"/>
          </p:cNvPicPr>
          <p:nvPr/>
        </p:nvPicPr>
        <p:blipFill>
          <a:blip r:embed="rId2"/>
          <a:stretch>
            <a:fillRect/>
          </a:stretch>
        </p:blipFill>
        <p:spPr>
          <a:xfrm>
            <a:off x="6876425" y="1813045"/>
            <a:ext cx="4477375" cy="1095528"/>
          </a:xfrm>
          <a:prstGeom prst="rect">
            <a:avLst/>
          </a:prstGeom>
        </p:spPr>
      </p:pic>
      <p:pic>
        <p:nvPicPr>
          <p:cNvPr id="12" name="Grafik 11">
            <a:extLst>
              <a:ext uri="{FF2B5EF4-FFF2-40B4-BE49-F238E27FC236}">
                <a16:creationId xmlns:a16="http://schemas.microsoft.com/office/drawing/2014/main" id="{2143343C-B3FE-D176-DEA4-FDECD9E27B7A}"/>
              </a:ext>
            </a:extLst>
          </p:cNvPr>
          <p:cNvPicPr>
            <a:picLocks noChangeAspect="1"/>
          </p:cNvPicPr>
          <p:nvPr/>
        </p:nvPicPr>
        <p:blipFill>
          <a:blip r:embed="rId3"/>
          <a:stretch>
            <a:fillRect/>
          </a:stretch>
        </p:blipFill>
        <p:spPr>
          <a:xfrm>
            <a:off x="7933847" y="3532103"/>
            <a:ext cx="2362530" cy="1343212"/>
          </a:xfrm>
          <a:prstGeom prst="rect">
            <a:avLst/>
          </a:prstGeom>
        </p:spPr>
      </p:pic>
      <p:sp>
        <p:nvSpPr>
          <p:cNvPr id="13" name="Pfeil: nach unten 12">
            <a:extLst>
              <a:ext uri="{FF2B5EF4-FFF2-40B4-BE49-F238E27FC236}">
                <a16:creationId xmlns:a16="http://schemas.microsoft.com/office/drawing/2014/main" id="{385C64B7-06F8-A405-6BE2-3EC6E58FE4E2}"/>
              </a:ext>
            </a:extLst>
          </p:cNvPr>
          <p:cNvSpPr/>
          <p:nvPr/>
        </p:nvSpPr>
        <p:spPr>
          <a:xfrm>
            <a:off x="8816196" y="2984740"/>
            <a:ext cx="517585" cy="4442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a:extLst>
              <a:ext uri="{FF2B5EF4-FFF2-40B4-BE49-F238E27FC236}">
                <a16:creationId xmlns:a16="http://schemas.microsoft.com/office/drawing/2014/main" id="{89EF665A-0A68-B644-4483-BE87BF00883A}"/>
              </a:ext>
            </a:extLst>
          </p:cNvPr>
          <p:cNvPicPr>
            <a:picLocks noChangeAspect="1"/>
          </p:cNvPicPr>
          <p:nvPr/>
        </p:nvPicPr>
        <p:blipFill>
          <a:blip r:embed="rId4"/>
          <a:stretch>
            <a:fillRect/>
          </a:stretch>
        </p:blipFill>
        <p:spPr>
          <a:xfrm>
            <a:off x="8048163" y="5229365"/>
            <a:ext cx="2133898" cy="895475"/>
          </a:xfrm>
          <a:prstGeom prst="rect">
            <a:avLst/>
          </a:prstGeom>
        </p:spPr>
      </p:pic>
      <p:sp>
        <p:nvSpPr>
          <p:cNvPr id="16" name="Rechteck 15">
            <a:extLst>
              <a:ext uri="{FF2B5EF4-FFF2-40B4-BE49-F238E27FC236}">
                <a16:creationId xmlns:a16="http://schemas.microsoft.com/office/drawing/2014/main" id="{CFE757F8-78DE-53E3-4623-DB5748D6086D}"/>
              </a:ext>
            </a:extLst>
          </p:cNvPr>
          <p:cNvSpPr/>
          <p:nvPr/>
        </p:nvSpPr>
        <p:spPr>
          <a:xfrm>
            <a:off x="9824645" y="3041590"/>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17" name="Rechteck 16">
            <a:extLst>
              <a:ext uri="{FF2B5EF4-FFF2-40B4-BE49-F238E27FC236}">
                <a16:creationId xmlns:a16="http://schemas.microsoft.com/office/drawing/2014/main" id="{9CFE465E-1AC8-0C02-09E7-AE7BF050C9E3}"/>
              </a:ext>
            </a:extLst>
          </p:cNvPr>
          <p:cNvSpPr/>
          <p:nvPr/>
        </p:nvSpPr>
        <p:spPr>
          <a:xfrm>
            <a:off x="10296377" y="5580619"/>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8" name="Rechteck 17">
            <a:extLst>
              <a:ext uri="{FF2B5EF4-FFF2-40B4-BE49-F238E27FC236}">
                <a16:creationId xmlns:a16="http://schemas.microsoft.com/office/drawing/2014/main" id="{670F8871-43FF-6AB0-EBB4-52BA8E5F8952}"/>
              </a:ext>
            </a:extLst>
          </p:cNvPr>
          <p:cNvSpPr/>
          <p:nvPr/>
        </p:nvSpPr>
        <p:spPr>
          <a:xfrm>
            <a:off x="7511451" y="2130442"/>
            <a:ext cx="641950" cy="2979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D2330022-F4D9-317B-CCA8-D06B75961436}"/>
              </a:ext>
            </a:extLst>
          </p:cNvPr>
          <p:cNvSpPr/>
          <p:nvPr/>
        </p:nvSpPr>
        <p:spPr>
          <a:xfrm>
            <a:off x="10296377" y="2620674"/>
            <a:ext cx="1048033" cy="2979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CDB9B293-D129-3760-7242-18C7FAEBF9E7}"/>
              </a:ext>
            </a:extLst>
          </p:cNvPr>
          <p:cNvSpPr/>
          <p:nvPr/>
        </p:nvSpPr>
        <p:spPr>
          <a:xfrm>
            <a:off x="8305080" y="4203709"/>
            <a:ext cx="1283899" cy="6716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00E4A91C-892C-D813-266E-43848D152481}"/>
              </a:ext>
            </a:extLst>
          </p:cNvPr>
          <p:cNvSpPr/>
          <p:nvPr/>
        </p:nvSpPr>
        <p:spPr>
          <a:xfrm>
            <a:off x="8604053" y="5640760"/>
            <a:ext cx="1428468" cy="48407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6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5.2 Erstellen der Hub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C1E36DA-4F7E-BC28-877A-A2AC17A7AEAC}"/>
              </a:ext>
            </a:extLst>
          </p:cNvPr>
          <p:cNvSpPr txBox="1"/>
          <p:nvPr/>
        </p:nvSpPr>
        <p:spPr>
          <a:xfrm>
            <a:off x="234350" y="1813045"/>
            <a:ext cx="11368177" cy="923330"/>
          </a:xfrm>
          <a:prstGeom prst="rect">
            <a:avLst/>
          </a:prstGeom>
          <a:noFill/>
        </p:spPr>
        <p:txBody>
          <a:bodyPr wrap="square" rtlCol="0">
            <a:spAutoFit/>
          </a:bodyPr>
          <a:lstStyle/>
          <a:p>
            <a:pPr marL="342900" indent="-342900" algn="just">
              <a:buFont typeface="+mj-lt"/>
              <a:buAutoNum type="arabicPeriod" startAt="3"/>
            </a:pPr>
            <a:r>
              <a:rPr lang="de-DE" dirty="0"/>
              <a:t>Kopieren Sie nun das </a:t>
            </a:r>
            <a:r>
              <a:rPr lang="de-DE" b="1" dirty="0"/>
              <a:t>Hub Template </a:t>
            </a:r>
            <a:r>
              <a:rPr lang="de-DE" dirty="0"/>
              <a:t>aus Folie 12 in die beiden Dateien </a:t>
            </a:r>
            <a:r>
              <a:rPr lang="de-DE" b="1" dirty="0" err="1"/>
              <a:t>dv_Hub_Track.sql</a:t>
            </a:r>
            <a:r>
              <a:rPr lang="de-DE" b="1" dirty="0"/>
              <a:t> </a:t>
            </a:r>
            <a:r>
              <a:rPr lang="de-DE" dirty="0"/>
              <a:t>und </a:t>
            </a:r>
            <a:r>
              <a:rPr lang="de-DE" b="1" dirty="0" err="1"/>
              <a:t>dv_Hub_Invoice.sql</a:t>
            </a:r>
            <a:r>
              <a:rPr lang="de-DE" dirty="0"/>
              <a:t>. Versuchen Sie anschließend das Hub Template richtig auszufüllen, um die Hub Tabellen mit </a:t>
            </a:r>
            <a:r>
              <a:rPr lang="de-DE" dirty="0" err="1"/>
              <a:t>dbt</a:t>
            </a:r>
            <a:r>
              <a:rPr lang="de-DE" dirty="0"/>
              <a:t> erstellen zu können. </a:t>
            </a:r>
          </a:p>
        </p:txBody>
      </p:sp>
      <p:sp>
        <p:nvSpPr>
          <p:cNvPr id="9" name="Textfeld 8">
            <a:extLst>
              <a:ext uri="{FF2B5EF4-FFF2-40B4-BE49-F238E27FC236}">
                <a16:creationId xmlns:a16="http://schemas.microsoft.com/office/drawing/2014/main" id="{80CDA34B-06BB-DEE3-73E3-A90EFCE42729}"/>
              </a:ext>
            </a:extLst>
          </p:cNvPr>
          <p:cNvSpPr txBox="1"/>
          <p:nvPr/>
        </p:nvSpPr>
        <p:spPr>
          <a:xfrm>
            <a:off x="3667665" y="3186355"/>
            <a:ext cx="5533845" cy="1477328"/>
          </a:xfrm>
          <a:prstGeom prst="rect">
            <a:avLst/>
          </a:prstGeom>
          <a:noFill/>
        </p:spPr>
        <p:txBody>
          <a:bodyPr wrap="square" rtlCol="0">
            <a:spAutoFit/>
          </a:bodyPr>
          <a:lstStyle/>
          <a:p>
            <a:r>
              <a:rPr lang="de-DE" b="1" dirty="0"/>
              <a:t>Anbei einige Tipps: </a:t>
            </a:r>
          </a:p>
          <a:p>
            <a:pPr marL="742950" lvl="1" indent="-285750">
              <a:buFont typeface="Arial" panose="020B0604020202020204" pitchFamily="34" charset="0"/>
              <a:buChar char="•"/>
            </a:pPr>
            <a:r>
              <a:rPr lang="de-DE" dirty="0"/>
              <a:t>Wiederholen Sie die Bedeutung von Business Keys. </a:t>
            </a:r>
          </a:p>
          <a:p>
            <a:pPr marL="742950" lvl="1" indent="-285750">
              <a:buFont typeface="Arial" panose="020B0604020202020204" pitchFamily="34" charset="0"/>
              <a:buChar char="•"/>
            </a:pPr>
            <a:r>
              <a:rPr lang="de-DE" dirty="0"/>
              <a:t>Schauen Sie sich den Zweck und die Struktur einer Hub Tabelle an.</a:t>
            </a:r>
            <a:endParaRPr lang="en-GB" dirty="0"/>
          </a:p>
        </p:txBody>
      </p:sp>
    </p:spTree>
    <p:extLst>
      <p:ext uri="{BB962C8B-B14F-4D97-AF65-F5344CB8AC3E}">
        <p14:creationId xmlns:p14="http://schemas.microsoft.com/office/powerpoint/2010/main" val="54420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5.2 Erstellen der Hub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60C21B6-7490-5860-796A-AE12B6AD00C2}"/>
              </a:ext>
            </a:extLst>
          </p:cNvPr>
          <p:cNvSpPr txBox="1"/>
          <p:nvPr/>
        </p:nvSpPr>
        <p:spPr>
          <a:xfrm>
            <a:off x="700178" y="1514804"/>
            <a:ext cx="3483633" cy="369332"/>
          </a:xfrm>
          <a:prstGeom prst="rect">
            <a:avLst/>
          </a:prstGeom>
          <a:noFill/>
        </p:spPr>
        <p:txBody>
          <a:bodyPr wrap="square" rtlCol="0">
            <a:spAutoFit/>
          </a:bodyPr>
          <a:lstStyle/>
          <a:p>
            <a:r>
              <a:rPr lang="de-DE" sz="1400" dirty="0"/>
              <a:t>Lösung für </a:t>
            </a:r>
            <a:r>
              <a:rPr lang="de-DE" sz="1400" b="1" dirty="0" err="1"/>
              <a:t>dv_Hub_Track.sql</a:t>
            </a:r>
            <a:r>
              <a:rPr lang="de-DE" b="1" dirty="0"/>
              <a:t>:</a:t>
            </a:r>
            <a:endParaRPr lang="en-GB" b="1" dirty="0"/>
          </a:p>
        </p:txBody>
      </p:sp>
      <p:sp>
        <p:nvSpPr>
          <p:cNvPr id="9" name="Textfeld 8">
            <a:extLst>
              <a:ext uri="{FF2B5EF4-FFF2-40B4-BE49-F238E27FC236}">
                <a16:creationId xmlns:a16="http://schemas.microsoft.com/office/drawing/2014/main" id="{4C4AF412-8EED-8988-139E-462770973BB9}"/>
              </a:ext>
            </a:extLst>
          </p:cNvPr>
          <p:cNvSpPr txBox="1"/>
          <p:nvPr/>
        </p:nvSpPr>
        <p:spPr>
          <a:xfrm>
            <a:off x="8498094" y="1570008"/>
            <a:ext cx="2811494" cy="307777"/>
          </a:xfrm>
          <a:prstGeom prst="rect">
            <a:avLst/>
          </a:prstGeom>
          <a:noFill/>
        </p:spPr>
        <p:txBody>
          <a:bodyPr wrap="square" rtlCol="0">
            <a:spAutoFit/>
          </a:bodyPr>
          <a:lstStyle/>
          <a:p>
            <a:r>
              <a:rPr lang="de-DE" sz="1400" dirty="0"/>
              <a:t>Lösung für </a:t>
            </a:r>
            <a:r>
              <a:rPr lang="de-DE" sz="1400" b="1" dirty="0" err="1"/>
              <a:t>dv_Hub_Invoice.sql</a:t>
            </a:r>
            <a:r>
              <a:rPr lang="de-DE" sz="1400" b="1" dirty="0"/>
              <a:t>:</a:t>
            </a:r>
            <a:endParaRPr lang="en-GB" sz="1400" b="1" dirty="0"/>
          </a:p>
        </p:txBody>
      </p:sp>
    </p:spTree>
    <p:extLst>
      <p:ext uri="{BB962C8B-B14F-4D97-AF65-F5344CB8AC3E}">
        <p14:creationId xmlns:p14="http://schemas.microsoft.com/office/powerpoint/2010/main" val="146752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5.3 Erstellen der Link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D067F34-D435-A710-6834-3859062EB436}"/>
              </a:ext>
            </a:extLst>
          </p:cNvPr>
          <p:cNvSpPr txBox="1"/>
          <p:nvPr/>
        </p:nvSpPr>
        <p:spPr>
          <a:xfrm>
            <a:off x="234351" y="1813045"/>
            <a:ext cx="5993920" cy="2585323"/>
          </a:xfrm>
          <a:prstGeom prst="rect">
            <a:avLst/>
          </a:prstGeom>
          <a:noFill/>
        </p:spPr>
        <p:txBody>
          <a:bodyPr wrap="square" rtlCol="0">
            <a:spAutoFit/>
          </a:bodyPr>
          <a:lstStyle/>
          <a:p>
            <a:pPr algn="just"/>
            <a:r>
              <a:rPr lang="de-DE" dirty="0"/>
              <a:t>In dieser Unteraufgabe geht es nun darum, die </a:t>
            </a:r>
            <a:r>
              <a:rPr lang="de-DE" b="1" dirty="0"/>
              <a:t>Link Tabellen</a:t>
            </a:r>
            <a:r>
              <a:rPr lang="de-DE" dirty="0"/>
              <a:t> aus dem Datenmodell von </a:t>
            </a:r>
            <a:r>
              <a:rPr lang="de-DE" b="1" dirty="0"/>
              <a:t>Folie 9 </a:t>
            </a:r>
            <a:r>
              <a:rPr lang="de-DE" dirty="0"/>
              <a:t>mit </a:t>
            </a:r>
            <a:r>
              <a:rPr lang="de-DE" b="1" dirty="0" err="1"/>
              <a:t>dbt</a:t>
            </a:r>
            <a:r>
              <a:rPr lang="de-DE" dirty="0"/>
              <a:t> zu erstellen und anschließend in die SQL-Datenbank zu laden. Nutzen Sie dafür das Link Template von der </a:t>
            </a:r>
            <a:r>
              <a:rPr lang="de-DE" dirty="0" err="1"/>
              <a:t>dbt</a:t>
            </a:r>
            <a:r>
              <a:rPr lang="de-DE" dirty="0"/>
              <a:t> Bibliothek </a:t>
            </a:r>
            <a:r>
              <a:rPr lang="de-DE" b="1" dirty="0" err="1"/>
              <a:t>AutomateDV</a:t>
            </a:r>
            <a:r>
              <a:rPr lang="de-DE" dirty="0"/>
              <a:t>. Das Template finden Sie auf dieser Folie. Erläuterungen zu dem Link Template finden Sie auf der folgenden Webseite: </a:t>
            </a:r>
            <a:r>
              <a:rPr lang="de-DE" dirty="0">
                <a:hlinkClick r:id="rId2"/>
              </a:rPr>
              <a:t>https://automate-dv.readthedocs.io/en/latest/tutorial/tut_links/</a:t>
            </a:r>
            <a:r>
              <a:rPr lang="de-DE" dirty="0"/>
              <a:t> (zuletzt geprüft am 07.08.2023). </a:t>
            </a:r>
            <a:endParaRPr lang="en-GB" dirty="0"/>
          </a:p>
        </p:txBody>
      </p:sp>
      <p:sp>
        <p:nvSpPr>
          <p:cNvPr id="9" name="Rechteck 8">
            <a:extLst>
              <a:ext uri="{FF2B5EF4-FFF2-40B4-BE49-F238E27FC236}">
                <a16:creationId xmlns:a16="http://schemas.microsoft.com/office/drawing/2014/main" id="{078A8C79-3B22-C568-DD49-26242F405703}"/>
              </a:ext>
            </a:extLst>
          </p:cNvPr>
          <p:cNvSpPr/>
          <p:nvPr/>
        </p:nvSpPr>
        <p:spPr>
          <a:xfrm>
            <a:off x="6962955" y="2178776"/>
            <a:ext cx="4994694" cy="29674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b="1" dirty="0"/>
              <a:t>{{ config(materialized='incremental') }}</a:t>
            </a:r>
          </a:p>
          <a:p>
            <a:endParaRPr lang="en-GB" sz="1600" b="1" dirty="0"/>
          </a:p>
          <a:p>
            <a:r>
              <a:rPr lang="en-GB" sz="1600" b="1" dirty="0"/>
              <a:t>{%- set </a:t>
            </a:r>
            <a:r>
              <a:rPr lang="en-GB" sz="1600" b="1" dirty="0" err="1"/>
              <a:t>source_model</a:t>
            </a:r>
            <a:r>
              <a:rPr lang="en-GB" sz="1600" b="1" dirty="0"/>
              <a:t> =  -%}</a:t>
            </a:r>
          </a:p>
          <a:p>
            <a:r>
              <a:rPr lang="en-GB" sz="1600" b="1" dirty="0"/>
              <a:t>{%- set </a:t>
            </a:r>
            <a:r>
              <a:rPr lang="en-GB" sz="1600" b="1" dirty="0" err="1"/>
              <a:t>src_pk</a:t>
            </a:r>
            <a:r>
              <a:rPr lang="en-GB" sz="1600" b="1" dirty="0"/>
              <a:t> = -%}</a:t>
            </a:r>
          </a:p>
          <a:p>
            <a:r>
              <a:rPr lang="en-GB" sz="1600" b="1" dirty="0"/>
              <a:t>{%- set </a:t>
            </a:r>
            <a:r>
              <a:rPr lang="en-GB" sz="1600" b="1" dirty="0" err="1"/>
              <a:t>src_fk</a:t>
            </a:r>
            <a:r>
              <a:rPr lang="en-GB" sz="1600" b="1" dirty="0"/>
              <a:t> = -%}</a:t>
            </a:r>
          </a:p>
          <a:p>
            <a:r>
              <a:rPr lang="en-GB" sz="1600" b="1" dirty="0"/>
              <a:t>{%- set </a:t>
            </a:r>
            <a:r>
              <a:rPr lang="en-GB" sz="1600" b="1" dirty="0" err="1"/>
              <a:t>src_ldts</a:t>
            </a:r>
            <a:r>
              <a:rPr lang="en-GB" sz="1600" b="1" dirty="0"/>
              <a:t> = -%}</a:t>
            </a:r>
          </a:p>
          <a:p>
            <a:r>
              <a:rPr lang="en-GB" sz="1600" b="1" dirty="0"/>
              <a:t>{%- set </a:t>
            </a:r>
            <a:r>
              <a:rPr lang="en-GB" sz="1600" b="1" dirty="0" err="1"/>
              <a:t>src_source</a:t>
            </a:r>
            <a:r>
              <a:rPr lang="en-GB" sz="1600" b="1" dirty="0"/>
              <a:t> =  -%}</a:t>
            </a:r>
          </a:p>
          <a:p>
            <a:endParaRPr lang="en-GB" sz="1600" b="1" dirty="0"/>
          </a:p>
          <a:p>
            <a:r>
              <a:rPr lang="en-GB" sz="1600" b="1" dirty="0"/>
              <a:t>{{ </a:t>
            </a:r>
            <a:r>
              <a:rPr lang="en-GB" sz="1600" b="1" dirty="0" err="1"/>
              <a:t>automate_dv.link</a:t>
            </a:r>
            <a:r>
              <a:rPr lang="en-GB" sz="1600" b="1" dirty="0"/>
              <a:t>(</a:t>
            </a:r>
            <a:r>
              <a:rPr lang="en-GB" sz="1600" b="1" dirty="0" err="1"/>
              <a:t>src_pk</a:t>
            </a:r>
            <a:r>
              <a:rPr lang="en-GB" sz="1600" b="1" dirty="0"/>
              <a:t>=</a:t>
            </a:r>
            <a:r>
              <a:rPr lang="en-GB" sz="1600" b="1" dirty="0" err="1"/>
              <a:t>src_pk</a:t>
            </a:r>
            <a:r>
              <a:rPr lang="en-GB" sz="1600" b="1" dirty="0"/>
              <a:t>, </a:t>
            </a:r>
            <a:r>
              <a:rPr lang="en-GB" sz="1600" b="1" dirty="0" err="1"/>
              <a:t>src_fk</a:t>
            </a:r>
            <a:r>
              <a:rPr lang="en-GB" sz="1600" b="1" dirty="0"/>
              <a:t>=</a:t>
            </a:r>
            <a:r>
              <a:rPr lang="en-GB" sz="1600" b="1" dirty="0" err="1"/>
              <a:t>src_fk</a:t>
            </a:r>
            <a:r>
              <a:rPr lang="en-GB" sz="1600" b="1" dirty="0"/>
              <a:t>, </a:t>
            </a:r>
            <a:r>
              <a:rPr lang="en-GB" sz="1600" b="1" dirty="0" err="1"/>
              <a:t>src_ldts</a:t>
            </a:r>
            <a:r>
              <a:rPr lang="en-GB" sz="1600" b="1" dirty="0"/>
              <a:t>=</a:t>
            </a:r>
            <a:r>
              <a:rPr lang="en-GB" sz="1600" b="1" dirty="0" err="1"/>
              <a:t>src_ldts</a:t>
            </a:r>
            <a:r>
              <a:rPr lang="en-GB" sz="1600" b="1" dirty="0"/>
              <a:t>,</a:t>
            </a:r>
          </a:p>
          <a:p>
            <a:r>
              <a:rPr lang="en-GB" sz="1600" b="1" dirty="0" err="1"/>
              <a:t>src_source</a:t>
            </a:r>
            <a:r>
              <a:rPr lang="en-GB" sz="1600" b="1" dirty="0"/>
              <a:t>=</a:t>
            </a:r>
            <a:r>
              <a:rPr lang="en-GB" sz="1600" b="1" dirty="0" err="1"/>
              <a:t>src_source</a:t>
            </a:r>
            <a:r>
              <a:rPr lang="en-GB" sz="1600" b="1" dirty="0"/>
              <a:t>, </a:t>
            </a:r>
            <a:r>
              <a:rPr lang="en-GB" sz="1600" b="1" dirty="0" err="1"/>
              <a:t>source_model</a:t>
            </a:r>
            <a:r>
              <a:rPr lang="en-GB" sz="1600" b="1" dirty="0"/>
              <a:t>=</a:t>
            </a:r>
            <a:r>
              <a:rPr lang="en-GB" sz="1600" b="1" dirty="0" err="1"/>
              <a:t>source_model</a:t>
            </a:r>
            <a:r>
              <a:rPr lang="en-GB" sz="1600" b="1" dirty="0"/>
              <a:t>) }}</a:t>
            </a:r>
          </a:p>
        </p:txBody>
      </p:sp>
      <p:sp>
        <p:nvSpPr>
          <p:cNvPr id="10" name="Textfeld 9">
            <a:extLst>
              <a:ext uri="{FF2B5EF4-FFF2-40B4-BE49-F238E27FC236}">
                <a16:creationId xmlns:a16="http://schemas.microsoft.com/office/drawing/2014/main" id="{9748BA24-858A-7CE5-2390-A7B46974005F}"/>
              </a:ext>
            </a:extLst>
          </p:cNvPr>
          <p:cNvSpPr txBox="1"/>
          <p:nvPr/>
        </p:nvSpPr>
        <p:spPr>
          <a:xfrm>
            <a:off x="8453887" y="1771284"/>
            <a:ext cx="1708030" cy="369332"/>
          </a:xfrm>
          <a:prstGeom prst="rect">
            <a:avLst/>
          </a:prstGeom>
          <a:noFill/>
        </p:spPr>
        <p:txBody>
          <a:bodyPr wrap="square" rtlCol="0">
            <a:spAutoFit/>
          </a:bodyPr>
          <a:lstStyle/>
          <a:p>
            <a:r>
              <a:rPr lang="de-DE" b="1" dirty="0"/>
              <a:t>Link Template</a:t>
            </a:r>
            <a:endParaRPr lang="en-GB" b="1" dirty="0"/>
          </a:p>
        </p:txBody>
      </p:sp>
      <p:sp>
        <p:nvSpPr>
          <p:cNvPr id="14" name="Textfeld 13">
            <a:extLst>
              <a:ext uri="{FF2B5EF4-FFF2-40B4-BE49-F238E27FC236}">
                <a16:creationId xmlns:a16="http://schemas.microsoft.com/office/drawing/2014/main" id="{F1F1E2D5-7772-5490-8675-3534BE8D4752}"/>
              </a:ext>
            </a:extLst>
          </p:cNvPr>
          <p:cNvSpPr txBox="1"/>
          <p:nvPr/>
        </p:nvSpPr>
        <p:spPr>
          <a:xfrm>
            <a:off x="7404341" y="5334550"/>
            <a:ext cx="4206813" cy="738664"/>
          </a:xfrm>
          <a:prstGeom prst="rect">
            <a:avLst/>
          </a:prstGeom>
          <a:noFill/>
        </p:spPr>
        <p:txBody>
          <a:bodyPr wrap="square">
            <a:spAutoFit/>
          </a:bodyPr>
          <a:lstStyle/>
          <a:p>
            <a:pPr algn="just"/>
            <a:r>
              <a:rPr lang="de-DE" sz="1400" dirty="0"/>
              <a:t>Nähere Informationen zu der Funktionsweise der </a:t>
            </a:r>
            <a:r>
              <a:rPr lang="de-DE" sz="1400" dirty="0" err="1"/>
              <a:t>incremental</a:t>
            </a:r>
            <a:r>
              <a:rPr lang="de-DE" sz="1400" dirty="0"/>
              <a:t> Materialisierung finden Sie unter </a:t>
            </a:r>
            <a:r>
              <a:rPr lang="de-DE" sz="1400" dirty="0">
                <a:hlinkClick r:id="rId3"/>
              </a:rPr>
              <a:t>https://docs.getdbt.com/docs/build/materializations</a:t>
            </a:r>
            <a:r>
              <a:rPr lang="de-DE" sz="1400" dirty="0"/>
              <a:t>.   </a:t>
            </a:r>
            <a:endParaRPr lang="en-GB" sz="1400" dirty="0"/>
          </a:p>
        </p:txBody>
      </p:sp>
      <p:sp>
        <p:nvSpPr>
          <p:cNvPr id="15" name="Textfeld 14">
            <a:extLst>
              <a:ext uri="{FF2B5EF4-FFF2-40B4-BE49-F238E27FC236}">
                <a16:creationId xmlns:a16="http://schemas.microsoft.com/office/drawing/2014/main" id="{7BA96537-F444-C279-0275-206777073C7C}"/>
              </a:ext>
            </a:extLst>
          </p:cNvPr>
          <p:cNvSpPr txBox="1"/>
          <p:nvPr/>
        </p:nvSpPr>
        <p:spPr>
          <a:xfrm>
            <a:off x="234351" y="4828693"/>
            <a:ext cx="5079521" cy="1323439"/>
          </a:xfrm>
          <a:prstGeom prst="rect">
            <a:avLst/>
          </a:prstGeom>
          <a:noFill/>
        </p:spPr>
        <p:txBody>
          <a:bodyPr wrap="square" rtlCol="0">
            <a:spAutoFit/>
          </a:bodyPr>
          <a:lstStyle/>
          <a:p>
            <a:pPr algn="just"/>
            <a:r>
              <a:rPr lang="de-DE" sz="1600" dirty="0"/>
              <a:t>Nutzen Sie als Materialisierung für die Link Tabellen den </a:t>
            </a:r>
            <a:r>
              <a:rPr lang="de-DE" sz="1600" b="1" dirty="0" err="1"/>
              <a:t>incremental</a:t>
            </a:r>
            <a:r>
              <a:rPr lang="de-DE" sz="1600" b="1" dirty="0"/>
              <a:t> </a:t>
            </a:r>
            <a:r>
              <a:rPr lang="de-DE" sz="1600" dirty="0"/>
              <a:t>Ansatz, um die Daten aus der </a:t>
            </a:r>
            <a:r>
              <a:rPr lang="de-DE" sz="1600" dirty="0" err="1"/>
              <a:t>Staging</a:t>
            </a:r>
            <a:r>
              <a:rPr lang="de-DE" sz="1600" dirty="0"/>
              <a:t> Area Schicht inkrementell in die Data Warehouse Schicht zu laden. </a:t>
            </a:r>
          </a:p>
          <a:p>
            <a:pPr algn="just"/>
            <a:endParaRPr lang="de-DE" sz="1600" dirty="0"/>
          </a:p>
        </p:txBody>
      </p:sp>
    </p:spTree>
    <p:extLst>
      <p:ext uri="{BB962C8B-B14F-4D97-AF65-F5344CB8AC3E}">
        <p14:creationId xmlns:p14="http://schemas.microsoft.com/office/powerpoint/2010/main" val="389625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5.3 Erstellen der Link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6ADF18E-437A-6CCC-B5BE-70946218A6CA}"/>
              </a:ext>
            </a:extLst>
          </p:cNvPr>
          <p:cNvSpPr txBox="1"/>
          <p:nvPr/>
        </p:nvSpPr>
        <p:spPr>
          <a:xfrm>
            <a:off x="234351" y="1813045"/>
            <a:ext cx="5993920" cy="2862322"/>
          </a:xfrm>
          <a:prstGeom prst="rect">
            <a:avLst/>
          </a:prstGeom>
          <a:noFill/>
        </p:spPr>
        <p:txBody>
          <a:bodyPr wrap="square" rtlCol="0">
            <a:spAutoFit/>
          </a:bodyPr>
          <a:lstStyle/>
          <a:p>
            <a:pPr algn="just"/>
            <a:r>
              <a:rPr lang="de-DE" dirty="0"/>
              <a:t>Befolgen Sie die nächsten Schritte, um die Link Tabellen mit </a:t>
            </a:r>
            <a:r>
              <a:rPr lang="de-DE" dirty="0" err="1"/>
              <a:t>dbt</a:t>
            </a:r>
            <a:r>
              <a:rPr lang="de-DE" dirty="0"/>
              <a:t> zu erstellen:</a:t>
            </a:r>
          </a:p>
          <a:p>
            <a:pPr marL="800100" lvl="1" indent="-342900" algn="just">
              <a:buFont typeface="+mj-lt"/>
              <a:buAutoNum type="arabicPeriod"/>
            </a:pPr>
            <a:r>
              <a:rPr lang="de-DE" dirty="0"/>
              <a:t>Erstellen Sie innerhalb des Ordner </a:t>
            </a:r>
            <a:r>
              <a:rPr lang="de-DE" b="1" dirty="0"/>
              <a:t>2.2_Links </a:t>
            </a:r>
            <a:r>
              <a:rPr lang="de-DE" dirty="0"/>
              <a:t>die Datei </a:t>
            </a:r>
            <a:r>
              <a:rPr lang="de-DE" b="1" dirty="0" err="1"/>
              <a:t>dv_Link_InvoiceLine.sql</a:t>
            </a:r>
            <a:r>
              <a:rPr lang="de-DE" b="1" dirty="0"/>
              <a:t> </a:t>
            </a:r>
            <a:r>
              <a:rPr lang="de-DE" dirty="0"/>
              <a:t>Sie können die Datei wieder mit </a:t>
            </a:r>
            <a:r>
              <a:rPr lang="de-DE" b="1" dirty="0"/>
              <a:t>Add</a:t>
            </a:r>
            <a:r>
              <a:rPr lang="de-DE" dirty="0"/>
              <a:t>, in das lokale </a:t>
            </a:r>
            <a:r>
              <a:rPr lang="de-DE" dirty="0" err="1"/>
              <a:t>Git</a:t>
            </a:r>
            <a:r>
              <a:rPr lang="de-DE" dirty="0"/>
              <a:t> Repository hinzufügen. </a:t>
            </a:r>
          </a:p>
          <a:p>
            <a:pPr marL="800100" lvl="1" indent="-342900" algn="just">
              <a:buFont typeface="+mj-lt"/>
              <a:buAutoNum type="arabicPeriod"/>
            </a:pPr>
            <a:r>
              <a:rPr lang="de-DE" dirty="0"/>
              <a:t>Kopieren Sie anschließend das Link Template aus Folie 16 in die Datei </a:t>
            </a:r>
            <a:r>
              <a:rPr lang="de-DE" b="1" dirty="0" err="1"/>
              <a:t>dv_Link_InvoiceLine.sql</a:t>
            </a:r>
            <a:r>
              <a:rPr lang="de-DE" b="1" dirty="0"/>
              <a:t>. </a:t>
            </a:r>
            <a:r>
              <a:rPr lang="de-DE" dirty="0"/>
              <a:t>Versuchen Sie danach das Template korrekt auszufüllen. </a:t>
            </a:r>
          </a:p>
        </p:txBody>
      </p:sp>
      <p:pic>
        <p:nvPicPr>
          <p:cNvPr id="10" name="Grafik 9">
            <a:extLst>
              <a:ext uri="{FF2B5EF4-FFF2-40B4-BE49-F238E27FC236}">
                <a16:creationId xmlns:a16="http://schemas.microsoft.com/office/drawing/2014/main" id="{E0A49932-9E03-3EFB-EDC7-8CFD55B06084}"/>
              </a:ext>
            </a:extLst>
          </p:cNvPr>
          <p:cNvPicPr>
            <a:picLocks noChangeAspect="1"/>
          </p:cNvPicPr>
          <p:nvPr/>
        </p:nvPicPr>
        <p:blipFill>
          <a:blip r:embed="rId2"/>
          <a:stretch>
            <a:fillRect/>
          </a:stretch>
        </p:blipFill>
        <p:spPr>
          <a:xfrm>
            <a:off x="7176020" y="1985259"/>
            <a:ext cx="2429214" cy="1409897"/>
          </a:xfrm>
          <a:prstGeom prst="rect">
            <a:avLst/>
          </a:prstGeom>
        </p:spPr>
      </p:pic>
      <p:sp>
        <p:nvSpPr>
          <p:cNvPr id="11" name="Textfeld 10">
            <a:extLst>
              <a:ext uri="{FF2B5EF4-FFF2-40B4-BE49-F238E27FC236}">
                <a16:creationId xmlns:a16="http://schemas.microsoft.com/office/drawing/2014/main" id="{11452021-3E8D-CD28-79E6-857F24FEC6DC}"/>
              </a:ext>
            </a:extLst>
          </p:cNvPr>
          <p:cNvSpPr txBox="1"/>
          <p:nvPr/>
        </p:nvSpPr>
        <p:spPr>
          <a:xfrm>
            <a:off x="235070" y="4743060"/>
            <a:ext cx="6692660" cy="1477328"/>
          </a:xfrm>
          <a:prstGeom prst="rect">
            <a:avLst/>
          </a:prstGeom>
          <a:noFill/>
        </p:spPr>
        <p:txBody>
          <a:bodyPr wrap="square" rtlCol="0">
            <a:spAutoFit/>
          </a:bodyPr>
          <a:lstStyle/>
          <a:p>
            <a:r>
              <a:rPr lang="de-DE" b="1" dirty="0"/>
              <a:t>Hierzu einige Tipps: </a:t>
            </a:r>
          </a:p>
          <a:p>
            <a:pPr marL="742950" lvl="1" indent="-285750">
              <a:buFont typeface="Arial" panose="020B0604020202020204" pitchFamily="34" charset="0"/>
              <a:buChar char="•"/>
            </a:pPr>
            <a:r>
              <a:rPr lang="de-DE" dirty="0"/>
              <a:t>Versuchen Sie eine Antwort, auf die folgende Frage zu finden: </a:t>
            </a:r>
            <a:r>
              <a:rPr lang="de-DE" b="1" dirty="0"/>
              <a:t>Was Modelliert eine Link Tabelle?</a:t>
            </a:r>
          </a:p>
          <a:p>
            <a:pPr marL="742950" lvl="1" indent="-285750">
              <a:buFont typeface="Arial" panose="020B0604020202020204" pitchFamily="34" charset="0"/>
              <a:buChar char="•"/>
            </a:pPr>
            <a:r>
              <a:rPr lang="de-DE" dirty="0"/>
              <a:t>Schauen Sie sich den Zweck und die Struktur einer Link Tabelle an.</a:t>
            </a:r>
            <a:endParaRPr lang="en-GB" dirty="0"/>
          </a:p>
        </p:txBody>
      </p:sp>
      <p:sp>
        <p:nvSpPr>
          <p:cNvPr id="12" name="Rechteck 11">
            <a:extLst>
              <a:ext uri="{FF2B5EF4-FFF2-40B4-BE49-F238E27FC236}">
                <a16:creationId xmlns:a16="http://schemas.microsoft.com/office/drawing/2014/main" id="{E2BDB929-3F9D-8052-C9BC-18A37E5369CE}"/>
              </a:ext>
            </a:extLst>
          </p:cNvPr>
          <p:cNvSpPr/>
          <p:nvPr/>
        </p:nvSpPr>
        <p:spPr>
          <a:xfrm>
            <a:off x="7676393" y="3198901"/>
            <a:ext cx="1855796" cy="1962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659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5.3 Erstellen der Link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E8B0AEE2-5051-8056-BC85-B4493494164E}"/>
              </a:ext>
            </a:extLst>
          </p:cNvPr>
          <p:cNvSpPr txBox="1"/>
          <p:nvPr/>
        </p:nvSpPr>
        <p:spPr>
          <a:xfrm>
            <a:off x="534119" y="1833915"/>
            <a:ext cx="4253541" cy="369332"/>
          </a:xfrm>
          <a:prstGeom prst="rect">
            <a:avLst/>
          </a:prstGeom>
          <a:noFill/>
        </p:spPr>
        <p:txBody>
          <a:bodyPr wrap="square">
            <a:spAutoFit/>
          </a:bodyPr>
          <a:lstStyle/>
          <a:p>
            <a:r>
              <a:rPr lang="de-DE" sz="1800" dirty="0"/>
              <a:t>Lösung für </a:t>
            </a:r>
            <a:r>
              <a:rPr lang="de-DE" sz="1800" b="1" dirty="0" err="1"/>
              <a:t>dv_</a:t>
            </a:r>
            <a:r>
              <a:rPr lang="de-DE" b="1" dirty="0" err="1"/>
              <a:t>Link</a:t>
            </a:r>
            <a:r>
              <a:rPr lang="de-DE" sz="1800" b="1" dirty="0" err="1"/>
              <a:t>_InvoiceLine.sql</a:t>
            </a:r>
            <a:r>
              <a:rPr lang="de-DE" b="1" dirty="0"/>
              <a:t>:</a:t>
            </a:r>
            <a:endParaRPr lang="en-GB" b="1" dirty="0"/>
          </a:p>
        </p:txBody>
      </p:sp>
    </p:spTree>
    <p:extLst>
      <p:ext uri="{BB962C8B-B14F-4D97-AF65-F5344CB8AC3E}">
        <p14:creationId xmlns:p14="http://schemas.microsoft.com/office/powerpoint/2010/main" val="206965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7A640F19-7F6B-D1B6-114B-12E1217CAD1E}"/>
              </a:ext>
            </a:extLst>
          </p:cNvPr>
          <p:cNvSpPr txBox="1"/>
          <p:nvPr/>
        </p:nvSpPr>
        <p:spPr>
          <a:xfrm>
            <a:off x="355840" y="1869397"/>
            <a:ext cx="6094562" cy="2585323"/>
          </a:xfrm>
          <a:prstGeom prst="rect">
            <a:avLst/>
          </a:prstGeom>
          <a:noFill/>
        </p:spPr>
        <p:txBody>
          <a:bodyPr wrap="square">
            <a:spAutoFit/>
          </a:bodyPr>
          <a:lstStyle/>
          <a:p>
            <a:pPr algn="just"/>
            <a:r>
              <a:rPr lang="de-DE" dirty="0"/>
              <a:t>In dieser Unteraufgabe geht es nun darum, die </a:t>
            </a:r>
            <a:r>
              <a:rPr lang="de-DE" b="1" dirty="0" err="1"/>
              <a:t>Satellite</a:t>
            </a:r>
            <a:r>
              <a:rPr lang="de-DE" b="1" dirty="0"/>
              <a:t> Tabellen</a:t>
            </a:r>
            <a:r>
              <a:rPr lang="de-DE" dirty="0"/>
              <a:t> aus dem Datenmodell von </a:t>
            </a:r>
            <a:r>
              <a:rPr lang="de-DE" b="1" dirty="0"/>
              <a:t>Folie 9 </a:t>
            </a:r>
            <a:r>
              <a:rPr lang="de-DE" dirty="0"/>
              <a:t>mit </a:t>
            </a:r>
            <a:r>
              <a:rPr lang="de-DE" b="1" dirty="0" err="1"/>
              <a:t>dbt</a:t>
            </a:r>
            <a:r>
              <a:rPr lang="de-DE" dirty="0"/>
              <a:t> zu erstellen und anschließend in die SQL-Datenbank zu laden. Nutzen Sie dafür das </a:t>
            </a:r>
            <a:r>
              <a:rPr lang="de-DE" dirty="0" err="1"/>
              <a:t>Satellite</a:t>
            </a:r>
            <a:r>
              <a:rPr lang="de-DE" dirty="0"/>
              <a:t> Template von der </a:t>
            </a:r>
            <a:r>
              <a:rPr lang="de-DE" dirty="0" err="1"/>
              <a:t>dbt</a:t>
            </a:r>
            <a:r>
              <a:rPr lang="de-DE" dirty="0"/>
              <a:t> Bibliothek </a:t>
            </a:r>
            <a:r>
              <a:rPr lang="de-DE" b="1" dirty="0" err="1"/>
              <a:t>AutomateDV</a:t>
            </a:r>
            <a:r>
              <a:rPr lang="de-DE" dirty="0"/>
              <a:t>. Das Template finden Sie auf dieser Folie. Erläuterungen zu dem </a:t>
            </a:r>
            <a:r>
              <a:rPr lang="de-DE" dirty="0" err="1"/>
              <a:t>Satellite</a:t>
            </a:r>
            <a:r>
              <a:rPr lang="de-DE" dirty="0"/>
              <a:t> Template finden Sie auf der folgenden Webseite: </a:t>
            </a:r>
            <a:r>
              <a:rPr lang="de-DE" dirty="0">
                <a:hlinkClick r:id="rId2"/>
              </a:rPr>
              <a:t>https://automate-dv.readthedocs.io/en/latest/tutorial/tut_satellites/</a:t>
            </a:r>
            <a:r>
              <a:rPr lang="de-DE" dirty="0"/>
              <a:t> (zuletzt geprüft am 07.08.2023). . </a:t>
            </a:r>
            <a:endParaRPr lang="en-GB" dirty="0"/>
          </a:p>
        </p:txBody>
      </p:sp>
      <p:sp>
        <p:nvSpPr>
          <p:cNvPr id="10" name="Rechteck 9">
            <a:extLst>
              <a:ext uri="{FF2B5EF4-FFF2-40B4-BE49-F238E27FC236}">
                <a16:creationId xmlns:a16="http://schemas.microsoft.com/office/drawing/2014/main" id="{7D1C1ABA-337F-AA9E-1DA9-6922B643E797}"/>
              </a:ext>
            </a:extLst>
          </p:cNvPr>
          <p:cNvSpPr/>
          <p:nvPr/>
        </p:nvSpPr>
        <p:spPr>
          <a:xfrm>
            <a:off x="6962955" y="2178776"/>
            <a:ext cx="4994694" cy="39733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t>{{ config(materialized='incremental') }}</a:t>
            </a:r>
          </a:p>
          <a:p>
            <a:endParaRPr lang="en-GB" sz="1200" b="1" dirty="0"/>
          </a:p>
          <a:p>
            <a:r>
              <a:rPr lang="en-GB" sz="1200" b="1" dirty="0"/>
              <a:t>{%- set </a:t>
            </a:r>
            <a:r>
              <a:rPr lang="en-GB" sz="1200" b="1" dirty="0" err="1"/>
              <a:t>yaml_metadata</a:t>
            </a:r>
            <a:r>
              <a:rPr lang="en-GB" sz="1200" b="1" dirty="0"/>
              <a:t> -%}</a:t>
            </a:r>
          </a:p>
          <a:p>
            <a:r>
              <a:rPr lang="en-GB" sz="1200" b="1" dirty="0" err="1"/>
              <a:t>source_model</a:t>
            </a:r>
            <a:r>
              <a:rPr lang="en-GB" sz="1200" b="1" dirty="0"/>
              <a:t>: </a:t>
            </a:r>
          </a:p>
          <a:p>
            <a:r>
              <a:rPr lang="en-GB" sz="1200" b="1" dirty="0" err="1"/>
              <a:t>src_pk</a:t>
            </a:r>
            <a:r>
              <a:rPr lang="en-GB" sz="1200" b="1" dirty="0"/>
              <a:t>: </a:t>
            </a:r>
          </a:p>
          <a:p>
            <a:r>
              <a:rPr lang="en-GB" sz="1200" b="1" dirty="0" err="1"/>
              <a:t>src_hashdiff</a:t>
            </a:r>
            <a:r>
              <a:rPr lang="en-GB" sz="1200" b="1" dirty="0"/>
              <a:t>: </a:t>
            </a:r>
          </a:p>
          <a:p>
            <a:r>
              <a:rPr lang="en-GB" sz="1200" b="1" dirty="0" err="1"/>
              <a:t>src_payload</a:t>
            </a:r>
            <a:r>
              <a:rPr lang="en-GB" sz="1200" b="1" dirty="0"/>
              <a:t>:</a:t>
            </a:r>
          </a:p>
          <a:p>
            <a:r>
              <a:rPr lang="en-GB" sz="1200" b="1" dirty="0" err="1"/>
              <a:t>src_eff</a:t>
            </a:r>
            <a:r>
              <a:rPr lang="en-GB" sz="1200" b="1" dirty="0"/>
              <a:t>: </a:t>
            </a:r>
          </a:p>
          <a:p>
            <a:r>
              <a:rPr lang="en-GB" sz="1200" b="1" dirty="0" err="1"/>
              <a:t>src_ldts</a:t>
            </a:r>
            <a:r>
              <a:rPr lang="en-GB" sz="1200" b="1" dirty="0"/>
              <a:t>: </a:t>
            </a:r>
          </a:p>
          <a:p>
            <a:r>
              <a:rPr lang="en-GB" sz="1200" b="1" dirty="0" err="1"/>
              <a:t>src_source</a:t>
            </a:r>
            <a:r>
              <a:rPr lang="en-GB" sz="1200" b="1" dirty="0"/>
              <a:t>: </a:t>
            </a:r>
          </a:p>
          <a:p>
            <a:r>
              <a:rPr lang="en-GB" sz="1200" b="1" dirty="0"/>
              <a:t>{%- </a:t>
            </a:r>
            <a:r>
              <a:rPr lang="en-GB" sz="1200" b="1" dirty="0" err="1"/>
              <a:t>endset</a:t>
            </a:r>
            <a:r>
              <a:rPr lang="en-GB" sz="1200" b="1" dirty="0"/>
              <a:t> -%}</a:t>
            </a:r>
          </a:p>
          <a:p>
            <a:endParaRPr lang="en-GB" sz="1200" b="1" dirty="0"/>
          </a:p>
          <a:p>
            <a:r>
              <a:rPr lang="en-GB" sz="1200" b="1" dirty="0"/>
              <a:t>{% set </a:t>
            </a:r>
            <a:r>
              <a:rPr lang="en-GB" sz="1200" b="1" dirty="0" err="1"/>
              <a:t>metadata_dict</a:t>
            </a:r>
            <a:r>
              <a:rPr lang="en-GB" sz="1200" b="1" dirty="0"/>
              <a:t> = </a:t>
            </a:r>
            <a:r>
              <a:rPr lang="en-GB" sz="1200" b="1" dirty="0" err="1"/>
              <a:t>fromyaml</a:t>
            </a:r>
            <a:r>
              <a:rPr lang="en-GB" sz="1200" b="1" dirty="0"/>
              <a:t>(</a:t>
            </a:r>
            <a:r>
              <a:rPr lang="en-GB" sz="1200" b="1" dirty="0" err="1"/>
              <a:t>yaml_metadata</a:t>
            </a:r>
            <a:r>
              <a:rPr lang="en-GB" sz="1200" b="1" dirty="0"/>
              <a:t>) %}</a:t>
            </a:r>
          </a:p>
          <a:p>
            <a:endParaRPr lang="en-GB" sz="1200" b="1" dirty="0"/>
          </a:p>
          <a:p>
            <a:r>
              <a:rPr lang="en-GB" sz="1200" b="1" dirty="0"/>
              <a:t>{{ </a:t>
            </a:r>
            <a:r>
              <a:rPr lang="en-GB" sz="1200" b="1" dirty="0" err="1"/>
              <a:t>automate_dv.sat</a:t>
            </a:r>
            <a:r>
              <a:rPr lang="en-GB" sz="1200" b="1" dirty="0"/>
              <a:t>(</a:t>
            </a:r>
            <a:r>
              <a:rPr lang="en-GB" sz="1200" b="1" dirty="0" err="1"/>
              <a:t>src_pk</a:t>
            </a:r>
            <a:r>
              <a:rPr lang="en-GB" sz="1200" b="1" dirty="0"/>
              <a:t>=</a:t>
            </a:r>
            <a:r>
              <a:rPr lang="en-GB" sz="1200" b="1" dirty="0" err="1"/>
              <a:t>metadata_dict</a:t>
            </a:r>
            <a:r>
              <a:rPr lang="en-GB" sz="1200" b="1" dirty="0"/>
              <a:t>["</a:t>
            </a:r>
            <a:r>
              <a:rPr lang="en-GB" sz="1200" b="1" dirty="0" err="1"/>
              <a:t>src_pk</a:t>
            </a:r>
            <a:r>
              <a:rPr lang="en-GB" sz="1200" b="1" dirty="0"/>
              <a:t>"],</a:t>
            </a:r>
          </a:p>
          <a:p>
            <a:r>
              <a:rPr lang="en-GB" sz="1200" b="1" dirty="0"/>
              <a:t>                   </a:t>
            </a:r>
            <a:r>
              <a:rPr lang="en-GB" sz="1200" b="1" dirty="0" err="1"/>
              <a:t>src_hashdiff</a:t>
            </a:r>
            <a:r>
              <a:rPr lang="en-GB" sz="1200" b="1" dirty="0"/>
              <a:t>=</a:t>
            </a:r>
            <a:r>
              <a:rPr lang="en-GB" sz="1200" b="1" dirty="0" err="1"/>
              <a:t>metadata_dict</a:t>
            </a:r>
            <a:r>
              <a:rPr lang="en-GB" sz="1200" b="1" dirty="0"/>
              <a:t>["</a:t>
            </a:r>
            <a:r>
              <a:rPr lang="en-GB" sz="1200" b="1" dirty="0" err="1"/>
              <a:t>src_hashdiff</a:t>
            </a:r>
            <a:r>
              <a:rPr lang="en-GB" sz="1200" b="1" dirty="0"/>
              <a:t>"],</a:t>
            </a:r>
          </a:p>
          <a:p>
            <a:r>
              <a:rPr lang="en-GB" sz="1200" b="1" dirty="0"/>
              <a:t>                   </a:t>
            </a:r>
            <a:r>
              <a:rPr lang="en-GB" sz="1200" b="1" dirty="0" err="1"/>
              <a:t>src_payload</a:t>
            </a:r>
            <a:r>
              <a:rPr lang="en-GB" sz="1200" b="1" dirty="0"/>
              <a:t>=</a:t>
            </a:r>
            <a:r>
              <a:rPr lang="en-GB" sz="1200" b="1" dirty="0" err="1"/>
              <a:t>metadata_dict</a:t>
            </a:r>
            <a:r>
              <a:rPr lang="en-GB" sz="1200" b="1" dirty="0"/>
              <a:t>["</a:t>
            </a:r>
            <a:r>
              <a:rPr lang="en-GB" sz="1200" b="1" dirty="0" err="1"/>
              <a:t>src_payload</a:t>
            </a:r>
            <a:r>
              <a:rPr lang="en-GB" sz="1200" b="1" dirty="0"/>
              <a:t>"],</a:t>
            </a:r>
          </a:p>
          <a:p>
            <a:r>
              <a:rPr lang="en-GB" sz="1200" b="1" dirty="0"/>
              <a:t>                   </a:t>
            </a:r>
            <a:r>
              <a:rPr lang="en-GB" sz="1200" b="1" dirty="0" err="1"/>
              <a:t>src_eff</a:t>
            </a:r>
            <a:r>
              <a:rPr lang="en-GB" sz="1200" b="1" dirty="0"/>
              <a:t>=</a:t>
            </a:r>
            <a:r>
              <a:rPr lang="en-GB" sz="1200" b="1" dirty="0" err="1"/>
              <a:t>metadata_dict</a:t>
            </a:r>
            <a:r>
              <a:rPr lang="en-GB" sz="1200" b="1" dirty="0"/>
              <a:t>["</a:t>
            </a:r>
            <a:r>
              <a:rPr lang="en-GB" sz="1200" b="1" dirty="0" err="1"/>
              <a:t>src_eff</a:t>
            </a:r>
            <a:r>
              <a:rPr lang="en-GB" sz="1200" b="1" dirty="0"/>
              <a:t>"],</a:t>
            </a:r>
          </a:p>
          <a:p>
            <a:r>
              <a:rPr lang="en-GB" sz="1200" b="1" dirty="0"/>
              <a:t>                   </a:t>
            </a:r>
            <a:r>
              <a:rPr lang="en-GB" sz="1200" b="1" dirty="0" err="1"/>
              <a:t>src_ldts</a:t>
            </a:r>
            <a:r>
              <a:rPr lang="en-GB" sz="1200" b="1" dirty="0"/>
              <a:t>=</a:t>
            </a:r>
            <a:r>
              <a:rPr lang="en-GB" sz="1200" b="1" dirty="0" err="1"/>
              <a:t>metadata_dict</a:t>
            </a:r>
            <a:r>
              <a:rPr lang="en-GB" sz="1200" b="1" dirty="0"/>
              <a:t>["</a:t>
            </a:r>
            <a:r>
              <a:rPr lang="en-GB" sz="1200" b="1" dirty="0" err="1"/>
              <a:t>src_ldts</a:t>
            </a:r>
            <a:r>
              <a:rPr lang="en-GB" sz="1200" b="1" dirty="0"/>
              <a:t>"],</a:t>
            </a:r>
          </a:p>
          <a:p>
            <a:r>
              <a:rPr lang="en-GB" sz="1200" b="1" dirty="0"/>
              <a:t>                   </a:t>
            </a:r>
            <a:r>
              <a:rPr lang="en-GB" sz="1200" b="1" dirty="0" err="1"/>
              <a:t>src_source</a:t>
            </a:r>
            <a:r>
              <a:rPr lang="en-GB" sz="1200" b="1" dirty="0"/>
              <a:t>=</a:t>
            </a:r>
            <a:r>
              <a:rPr lang="en-GB" sz="1200" b="1" dirty="0" err="1"/>
              <a:t>metadata_dict</a:t>
            </a:r>
            <a:r>
              <a:rPr lang="en-GB" sz="1200" b="1" dirty="0"/>
              <a:t>["</a:t>
            </a:r>
            <a:r>
              <a:rPr lang="en-GB" sz="1200" b="1" dirty="0" err="1"/>
              <a:t>src_source</a:t>
            </a:r>
            <a:r>
              <a:rPr lang="en-GB" sz="1200" b="1" dirty="0"/>
              <a:t>"],</a:t>
            </a:r>
          </a:p>
          <a:p>
            <a:r>
              <a:rPr lang="en-GB" sz="1200" b="1" dirty="0"/>
              <a:t>                   </a:t>
            </a:r>
            <a:r>
              <a:rPr lang="en-GB" sz="1200" b="1" dirty="0" err="1"/>
              <a:t>source_model</a:t>
            </a:r>
            <a:r>
              <a:rPr lang="en-GB" sz="1200" b="1" dirty="0"/>
              <a:t>=</a:t>
            </a:r>
            <a:r>
              <a:rPr lang="en-GB" sz="1200" b="1" dirty="0" err="1"/>
              <a:t>metadata_dict</a:t>
            </a:r>
            <a:r>
              <a:rPr lang="en-GB" sz="1200" b="1" dirty="0"/>
              <a:t>["</a:t>
            </a:r>
            <a:r>
              <a:rPr lang="en-GB" sz="1200" b="1" dirty="0" err="1"/>
              <a:t>source_model</a:t>
            </a:r>
            <a:r>
              <a:rPr lang="en-GB" sz="1200" b="1" dirty="0"/>
              <a:t>"])   }}</a:t>
            </a:r>
          </a:p>
        </p:txBody>
      </p:sp>
      <p:sp>
        <p:nvSpPr>
          <p:cNvPr id="11" name="Textfeld 10">
            <a:extLst>
              <a:ext uri="{FF2B5EF4-FFF2-40B4-BE49-F238E27FC236}">
                <a16:creationId xmlns:a16="http://schemas.microsoft.com/office/drawing/2014/main" id="{F75866A6-A1A4-BAA5-0DD9-07F255641323}"/>
              </a:ext>
            </a:extLst>
          </p:cNvPr>
          <p:cNvSpPr txBox="1"/>
          <p:nvPr/>
        </p:nvSpPr>
        <p:spPr>
          <a:xfrm>
            <a:off x="8269857" y="1763247"/>
            <a:ext cx="2380890" cy="369332"/>
          </a:xfrm>
          <a:prstGeom prst="rect">
            <a:avLst/>
          </a:prstGeom>
          <a:noFill/>
        </p:spPr>
        <p:txBody>
          <a:bodyPr wrap="square" rtlCol="0">
            <a:spAutoFit/>
          </a:bodyPr>
          <a:lstStyle/>
          <a:p>
            <a:r>
              <a:rPr lang="de-DE" b="1" dirty="0" err="1"/>
              <a:t>Satellite</a:t>
            </a:r>
            <a:r>
              <a:rPr lang="de-DE" b="1" dirty="0"/>
              <a:t> Template</a:t>
            </a:r>
            <a:endParaRPr lang="en-GB" b="1" dirty="0"/>
          </a:p>
        </p:txBody>
      </p:sp>
      <p:sp>
        <p:nvSpPr>
          <p:cNvPr id="13" name="Textfeld 12">
            <a:extLst>
              <a:ext uri="{FF2B5EF4-FFF2-40B4-BE49-F238E27FC236}">
                <a16:creationId xmlns:a16="http://schemas.microsoft.com/office/drawing/2014/main" id="{099615E4-05B3-A8CA-2FD4-D2584F93460A}"/>
              </a:ext>
            </a:extLst>
          </p:cNvPr>
          <p:cNvSpPr txBox="1"/>
          <p:nvPr/>
        </p:nvSpPr>
        <p:spPr>
          <a:xfrm>
            <a:off x="302642" y="4512654"/>
            <a:ext cx="4313208" cy="1508105"/>
          </a:xfrm>
          <a:prstGeom prst="rect">
            <a:avLst/>
          </a:prstGeom>
          <a:noFill/>
        </p:spPr>
        <p:txBody>
          <a:bodyPr wrap="square" rtlCol="0">
            <a:spAutoFit/>
          </a:bodyPr>
          <a:lstStyle/>
          <a:p>
            <a:pPr algn="just"/>
            <a:r>
              <a:rPr lang="de-DE" sz="1400" dirty="0"/>
              <a:t>Nutzen Sie als Materialisierung für der </a:t>
            </a:r>
            <a:r>
              <a:rPr lang="de-DE" sz="1400" dirty="0" err="1"/>
              <a:t>Satellite</a:t>
            </a:r>
            <a:r>
              <a:rPr lang="de-DE" sz="1400" dirty="0"/>
              <a:t> Tabellen den </a:t>
            </a:r>
            <a:r>
              <a:rPr lang="de-DE" sz="1400" b="1" dirty="0" err="1"/>
              <a:t>incremental</a:t>
            </a:r>
            <a:r>
              <a:rPr lang="de-DE" sz="1400" b="1" dirty="0"/>
              <a:t> </a:t>
            </a:r>
            <a:r>
              <a:rPr lang="de-DE" sz="1400" dirty="0"/>
              <a:t>Ansatz, um die Daten aus der </a:t>
            </a:r>
            <a:r>
              <a:rPr lang="de-DE" sz="1400" dirty="0" err="1"/>
              <a:t>Staging</a:t>
            </a:r>
            <a:r>
              <a:rPr lang="de-DE" sz="1400" dirty="0"/>
              <a:t> Area Schicht inkrementell in die Data Warehouse Schicht zu laden. </a:t>
            </a:r>
          </a:p>
          <a:p>
            <a:pPr algn="just"/>
            <a:endParaRPr lang="de-DE" dirty="0"/>
          </a:p>
          <a:p>
            <a:pPr algn="just"/>
            <a:endParaRPr lang="en-GB" dirty="0"/>
          </a:p>
        </p:txBody>
      </p:sp>
      <p:sp>
        <p:nvSpPr>
          <p:cNvPr id="16" name="Textfeld 15">
            <a:extLst>
              <a:ext uri="{FF2B5EF4-FFF2-40B4-BE49-F238E27FC236}">
                <a16:creationId xmlns:a16="http://schemas.microsoft.com/office/drawing/2014/main" id="{632464CE-4882-9A21-8EC6-66A269E165BD}"/>
              </a:ext>
            </a:extLst>
          </p:cNvPr>
          <p:cNvSpPr txBox="1"/>
          <p:nvPr/>
        </p:nvSpPr>
        <p:spPr>
          <a:xfrm>
            <a:off x="22601" y="5549993"/>
            <a:ext cx="6913640" cy="738664"/>
          </a:xfrm>
          <a:prstGeom prst="rect">
            <a:avLst/>
          </a:prstGeom>
          <a:noFill/>
        </p:spPr>
        <p:txBody>
          <a:bodyPr wrap="square">
            <a:spAutoFit/>
          </a:bodyPr>
          <a:lstStyle/>
          <a:p>
            <a:pPr algn="just"/>
            <a:r>
              <a:rPr lang="de-DE" sz="1400" dirty="0"/>
              <a:t>Nähere Informationen zu der Funktionsweise der </a:t>
            </a:r>
            <a:r>
              <a:rPr lang="de-DE" sz="1400" dirty="0" err="1"/>
              <a:t>incremental</a:t>
            </a:r>
            <a:r>
              <a:rPr lang="de-DE" sz="1400" dirty="0"/>
              <a:t> Materialisierung finden Sie unter </a:t>
            </a:r>
            <a:r>
              <a:rPr lang="de-DE" sz="1400" dirty="0">
                <a:hlinkClick r:id="rId3"/>
              </a:rPr>
              <a:t>https://docs.getdbt.com/docs/build/materializations</a:t>
            </a:r>
            <a:r>
              <a:rPr lang="de-DE" sz="1400" dirty="0"/>
              <a:t> (zuletzt geprüft am 07.08.2023). </a:t>
            </a:r>
            <a:endParaRPr lang="en-GB" sz="1400" dirty="0"/>
          </a:p>
        </p:txBody>
      </p:sp>
    </p:spTree>
    <p:extLst>
      <p:ext uri="{BB962C8B-B14F-4D97-AF65-F5344CB8AC3E}">
        <p14:creationId xmlns:p14="http://schemas.microsoft.com/office/powerpoint/2010/main" val="209297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Agenda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39FD4AC8-56EA-B0A1-411E-DF27BA5D30A7}"/>
              </a:ext>
            </a:extLst>
          </p:cNvPr>
          <p:cNvSpPr>
            <a:spLocks noGrp="1"/>
          </p:cNvSpPr>
          <p:nvPr>
            <p:ph idx="1"/>
          </p:nvPr>
        </p:nvSpPr>
        <p:spPr>
          <a:xfrm>
            <a:off x="838200" y="1825625"/>
            <a:ext cx="10515600" cy="4351338"/>
          </a:xfrm>
        </p:spPr>
        <p:txBody>
          <a:bodyPr>
            <a:normAutofit fontScale="92500" lnSpcReduction="20000"/>
          </a:bodyPr>
          <a:lstStyle/>
          <a:p>
            <a:pPr marL="514350" indent="-514350">
              <a:buFont typeface="+mj-lt"/>
              <a:buAutoNum type="arabicPeriod"/>
            </a:pPr>
            <a:r>
              <a:rPr lang="de-DE" dirty="0"/>
              <a:t>Aufgabenstellung</a:t>
            </a:r>
          </a:p>
          <a:p>
            <a:pPr marL="514350" indent="-514350">
              <a:buFont typeface="+mj-lt"/>
              <a:buAutoNum type="arabicPeriod"/>
            </a:pPr>
            <a:r>
              <a:rPr lang="de-DE" dirty="0"/>
              <a:t>Lernziele</a:t>
            </a:r>
          </a:p>
          <a:p>
            <a:pPr marL="514350" indent="-514350">
              <a:buFont typeface="+mj-lt"/>
              <a:buAutoNum type="arabicPeriod"/>
            </a:pPr>
            <a:r>
              <a:rPr lang="de-DE" dirty="0"/>
              <a:t>Zweck der Data Warehouse Schicht</a:t>
            </a:r>
          </a:p>
          <a:p>
            <a:pPr marL="514350" indent="-514350">
              <a:buFont typeface="+mj-lt"/>
              <a:buAutoNum type="arabicPeriod"/>
            </a:pPr>
            <a:r>
              <a:rPr lang="de-DE" dirty="0"/>
              <a:t>Historisierung mit Data </a:t>
            </a:r>
            <a:r>
              <a:rPr lang="de-DE" dirty="0" err="1"/>
              <a:t>Vault</a:t>
            </a:r>
            <a:r>
              <a:rPr lang="de-DE" dirty="0"/>
              <a:t> 2.0</a:t>
            </a:r>
          </a:p>
          <a:p>
            <a:pPr marL="514350" indent="-514350">
              <a:buFont typeface="+mj-lt"/>
              <a:buAutoNum type="arabicPeriod"/>
            </a:pPr>
            <a:r>
              <a:rPr lang="de-DE" dirty="0"/>
              <a:t>Entwerfen und Erstellen der Data Warehouse Schicht</a:t>
            </a:r>
          </a:p>
          <a:p>
            <a:pPr marL="971550" lvl="1" indent="-514350">
              <a:buFont typeface="+mj-lt"/>
              <a:buAutoNum type="arabicPeriod"/>
            </a:pPr>
            <a:r>
              <a:rPr lang="de-DE" dirty="0"/>
              <a:t>Entwurf der Data Warehouse Schicht</a:t>
            </a:r>
          </a:p>
          <a:p>
            <a:pPr marL="971550" lvl="1" indent="-514350">
              <a:buFont typeface="+mj-lt"/>
              <a:buAutoNum type="arabicPeriod"/>
            </a:pPr>
            <a:r>
              <a:rPr lang="de-DE" dirty="0"/>
              <a:t>Erstellen der Hub Tabellen</a:t>
            </a:r>
          </a:p>
          <a:p>
            <a:pPr marL="971550" lvl="1" indent="-514350">
              <a:buFont typeface="+mj-lt"/>
              <a:buAutoNum type="arabicPeriod"/>
            </a:pPr>
            <a:r>
              <a:rPr lang="de-DE" dirty="0"/>
              <a:t>Erstellen der Link Tabellen</a:t>
            </a:r>
          </a:p>
          <a:p>
            <a:pPr marL="971550" lvl="1" indent="-514350">
              <a:buFont typeface="+mj-lt"/>
              <a:buAutoNum type="arabicPeriod"/>
            </a:pPr>
            <a:r>
              <a:rPr lang="de-DE" dirty="0"/>
              <a:t>Erstellen der </a:t>
            </a:r>
            <a:r>
              <a:rPr lang="de-DE" dirty="0" err="1"/>
              <a:t>Satellite</a:t>
            </a:r>
            <a:r>
              <a:rPr lang="de-DE" dirty="0"/>
              <a:t> Tabellen</a:t>
            </a:r>
          </a:p>
          <a:p>
            <a:pPr marL="0" indent="0">
              <a:buNone/>
            </a:pPr>
            <a:r>
              <a:rPr lang="de-DE" dirty="0"/>
              <a:t>5. Beladen und Testen der Data Warehouse Schicht</a:t>
            </a:r>
          </a:p>
          <a:p>
            <a:pPr marL="0" indent="0">
              <a:buNone/>
            </a:pPr>
            <a:r>
              <a:rPr lang="de-DE" dirty="0"/>
              <a:t>6. Historisierung an einem Beispiel</a:t>
            </a:r>
          </a:p>
          <a:p>
            <a:pPr marL="0" indent="0">
              <a:buNone/>
            </a:pPr>
            <a:endParaRPr lang="de-DE" dirty="0"/>
          </a:p>
          <a:p>
            <a:pPr marL="514350" indent="-514350">
              <a:buFont typeface="+mj-lt"/>
              <a:buAutoNum type="arabicPeriod"/>
            </a:pPr>
            <a:endParaRPr lang="en-GB" dirty="0"/>
          </a:p>
        </p:txBody>
      </p:sp>
    </p:spTree>
    <p:extLst>
      <p:ext uri="{BB962C8B-B14F-4D97-AF65-F5344CB8AC3E}">
        <p14:creationId xmlns:p14="http://schemas.microsoft.com/office/powerpoint/2010/main" val="3751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D9ED246-CAF0-19F7-7C75-1E5F72209F45}"/>
              </a:ext>
            </a:extLst>
          </p:cNvPr>
          <p:cNvSpPr txBox="1"/>
          <p:nvPr/>
        </p:nvSpPr>
        <p:spPr>
          <a:xfrm>
            <a:off x="144493" y="1627532"/>
            <a:ext cx="6149196" cy="3416320"/>
          </a:xfrm>
          <a:prstGeom prst="rect">
            <a:avLst/>
          </a:prstGeom>
          <a:noFill/>
        </p:spPr>
        <p:txBody>
          <a:bodyPr wrap="square" rtlCol="0">
            <a:spAutoFit/>
          </a:bodyPr>
          <a:lstStyle/>
          <a:p>
            <a:pPr algn="just"/>
            <a:r>
              <a:rPr lang="de-DE" dirty="0"/>
              <a:t>Befolgen Sie die nächsten Schritte, um die </a:t>
            </a:r>
            <a:r>
              <a:rPr lang="de-DE" dirty="0" err="1"/>
              <a:t>Satellite</a:t>
            </a:r>
            <a:r>
              <a:rPr lang="de-DE" dirty="0"/>
              <a:t> Tabellen mit </a:t>
            </a:r>
            <a:r>
              <a:rPr lang="de-DE" dirty="0" err="1"/>
              <a:t>dbt</a:t>
            </a:r>
            <a:r>
              <a:rPr lang="de-DE" dirty="0"/>
              <a:t> zu erstellen:</a:t>
            </a:r>
          </a:p>
          <a:p>
            <a:pPr marL="800100" lvl="1" indent="-342900" algn="just">
              <a:buFont typeface="+mj-lt"/>
              <a:buAutoNum type="arabicPeriod"/>
            </a:pPr>
            <a:r>
              <a:rPr lang="de-DE" dirty="0"/>
              <a:t>Erstellen Sie innerhalb des Ordners </a:t>
            </a:r>
            <a:r>
              <a:rPr lang="de-DE" b="1" dirty="0"/>
              <a:t>2.3_Satellites </a:t>
            </a:r>
            <a:r>
              <a:rPr lang="de-DE" dirty="0"/>
              <a:t>die Dateien </a:t>
            </a:r>
            <a:r>
              <a:rPr lang="de-DE" b="1" dirty="0" err="1"/>
              <a:t>dv_Sat_Track.sql</a:t>
            </a:r>
            <a:r>
              <a:rPr lang="de-DE" b="1" dirty="0"/>
              <a:t>, </a:t>
            </a:r>
            <a:r>
              <a:rPr lang="de-DE" b="1" dirty="0" err="1"/>
              <a:t>dv_Sat_Invoice.sql</a:t>
            </a:r>
            <a:r>
              <a:rPr lang="de-DE" b="1" dirty="0"/>
              <a:t> </a:t>
            </a:r>
            <a:r>
              <a:rPr lang="de-DE" dirty="0"/>
              <a:t>und</a:t>
            </a:r>
            <a:r>
              <a:rPr lang="de-DE" b="1" dirty="0"/>
              <a:t> </a:t>
            </a:r>
            <a:r>
              <a:rPr lang="de-DE" b="1" dirty="0" err="1"/>
              <a:t>dv_Sat_InvoiceLine.sql</a:t>
            </a:r>
            <a:r>
              <a:rPr lang="de-DE" b="1" dirty="0"/>
              <a:t>. </a:t>
            </a:r>
            <a:r>
              <a:rPr lang="de-DE" dirty="0"/>
              <a:t>Sie können die Datei wieder mit </a:t>
            </a:r>
            <a:r>
              <a:rPr lang="de-DE" b="1" dirty="0"/>
              <a:t>Add</a:t>
            </a:r>
            <a:r>
              <a:rPr lang="de-DE" dirty="0"/>
              <a:t>, in das lokale </a:t>
            </a:r>
            <a:r>
              <a:rPr lang="de-DE" dirty="0" err="1"/>
              <a:t>Git</a:t>
            </a:r>
            <a:r>
              <a:rPr lang="de-DE" dirty="0"/>
              <a:t> Repository hinzufügen. </a:t>
            </a:r>
          </a:p>
          <a:p>
            <a:pPr marL="800100" lvl="1" indent="-342900" algn="just">
              <a:buFont typeface="+mj-lt"/>
              <a:buAutoNum type="arabicPeriod"/>
            </a:pPr>
            <a:r>
              <a:rPr lang="de-DE" dirty="0"/>
              <a:t>Kopieren Sie anschließend das </a:t>
            </a:r>
            <a:r>
              <a:rPr lang="de-DE" dirty="0" err="1"/>
              <a:t>Satellite</a:t>
            </a:r>
            <a:r>
              <a:rPr lang="de-DE" dirty="0"/>
              <a:t> Template aus </a:t>
            </a:r>
            <a:r>
              <a:rPr lang="de-DE" b="1" dirty="0"/>
              <a:t>Folie 19 </a:t>
            </a:r>
            <a:r>
              <a:rPr lang="de-DE" dirty="0"/>
              <a:t>in die Dateien </a:t>
            </a:r>
            <a:r>
              <a:rPr lang="de-DE" dirty="0" err="1"/>
              <a:t>dv_Sat_Track.sql</a:t>
            </a:r>
            <a:r>
              <a:rPr lang="de-DE" dirty="0"/>
              <a:t>, </a:t>
            </a:r>
            <a:r>
              <a:rPr lang="de-DE" dirty="0" err="1"/>
              <a:t>dv_Sat_Invoice.sql</a:t>
            </a:r>
            <a:r>
              <a:rPr lang="de-DE" dirty="0"/>
              <a:t> und </a:t>
            </a:r>
            <a:r>
              <a:rPr lang="de-DE" dirty="0" err="1"/>
              <a:t>dv_Sat_InvoiceLine.sql</a:t>
            </a:r>
            <a:r>
              <a:rPr lang="de-DE" b="1" dirty="0"/>
              <a:t>. </a:t>
            </a:r>
            <a:r>
              <a:rPr lang="de-DE" dirty="0"/>
              <a:t>Versuchen Sie danach die Templates in den Dateien korrekt auszufüllen. </a:t>
            </a:r>
          </a:p>
        </p:txBody>
      </p:sp>
      <p:sp>
        <p:nvSpPr>
          <p:cNvPr id="9" name="Textfeld 8">
            <a:extLst>
              <a:ext uri="{FF2B5EF4-FFF2-40B4-BE49-F238E27FC236}">
                <a16:creationId xmlns:a16="http://schemas.microsoft.com/office/drawing/2014/main" id="{58698946-6AE3-1010-136C-5F57968A0293}"/>
              </a:ext>
            </a:extLst>
          </p:cNvPr>
          <p:cNvSpPr txBox="1"/>
          <p:nvPr/>
        </p:nvSpPr>
        <p:spPr>
          <a:xfrm>
            <a:off x="235070" y="5110002"/>
            <a:ext cx="6692660" cy="1077218"/>
          </a:xfrm>
          <a:prstGeom prst="rect">
            <a:avLst/>
          </a:prstGeom>
          <a:noFill/>
        </p:spPr>
        <p:txBody>
          <a:bodyPr wrap="square" rtlCol="0">
            <a:spAutoFit/>
          </a:bodyPr>
          <a:lstStyle/>
          <a:p>
            <a:r>
              <a:rPr lang="de-DE" sz="1600" b="1" dirty="0"/>
              <a:t>Hierzu einige Tipps: </a:t>
            </a:r>
          </a:p>
          <a:p>
            <a:pPr marL="742950" lvl="1" indent="-285750">
              <a:buFont typeface="Arial" panose="020B0604020202020204" pitchFamily="34" charset="0"/>
              <a:buChar char="•"/>
            </a:pPr>
            <a:r>
              <a:rPr lang="de-DE" sz="1600" dirty="0"/>
              <a:t>Lesen Sie sich den verlinkten Internetartikel auf </a:t>
            </a:r>
            <a:r>
              <a:rPr lang="de-DE" sz="1600" b="1" dirty="0"/>
              <a:t>Folie 19 </a:t>
            </a:r>
            <a:r>
              <a:rPr lang="de-DE" sz="1600" dirty="0"/>
              <a:t>durch.</a:t>
            </a:r>
          </a:p>
          <a:p>
            <a:pPr marL="742950" lvl="1" indent="-285750">
              <a:buFont typeface="Arial" panose="020B0604020202020204" pitchFamily="34" charset="0"/>
              <a:buChar char="•"/>
            </a:pPr>
            <a:r>
              <a:rPr lang="de-DE" sz="1600" dirty="0"/>
              <a:t>Schauen Sie sich den Zweck und die Struktur einer </a:t>
            </a:r>
            <a:r>
              <a:rPr lang="de-DE" sz="1600" dirty="0" err="1"/>
              <a:t>Satellite</a:t>
            </a:r>
            <a:r>
              <a:rPr lang="de-DE" sz="1600" dirty="0"/>
              <a:t> Tabelle an.</a:t>
            </a:r>
            <a:endParaRPr lang="en-GB" sz="1600" dirty="0"/>
          </a:p>
        </p:txBody>
      </p:sp>
      <p:pic>
        <p:nvPicPr>
          <p:cNvPr id="11" name="Grafik 10">
            <a:extLst>
              <a:ext uri="{FF2B5EF4-FFF2-40B4-BE49-F238E27FC236}">
                <a16:creationId xmlns:a16="http://schemas.microsoft.com/office/drawing/2014/main" id="{85F8CEE2-82C3-786B-5538-CDC35220AB59}"/>
              </a:ext>
            </a:extLst>
          </p:cNvPr>
          <p:cNvPicPr>
            <a:picLocks noChangeAspect="1"/>
          </p:cNvPicPr>
          <p:nvPr/>
        </p:nvPicPr>
        <p:blipFill>
          <a:blip r:embed="rId2"/>
          <a:stretch>
            <a:fillRect/>
          </a:stretch>
        </p:blipFill>
        <p:spPr>
          <a:xfrm>
            <a:off x="7703748" y="1757829"/>
            <a:ext cx="3858163" cy="2324424"/>
          </a:xfrm>
          <a:prstGeom prst="rect">
            <a:avLst/>
          </a:prstGeom>
        </p:spPr>
      </p:pic>
      <p:sp>
        <p:nvSpPr>
          <p:cNvPr id="12" name="Rechteck 11">
            <a:extLst>
              <a:ext uri="{FF2B5EF4-FFF2-40B4-BE49-F238E27FC236}">
                <a16:creationId xmlns:a16="http://schemas.microsoft.com/office/drawing/2014/main" id="{FCD02188-E7AF-BE9E-5F90-A42F07C5C0CB}"/>
              </a:ext>
            </a:extLst>
          </p:cNvPr>
          <p:cNvSpPr/>
          <p:nvPr/>
        </p:nvSpPr>
        <p:spPr>
          <a:xfrm>
            <a:off x="8610599" y="3424397"/>
            <a:ext cx="1715219" cy="657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192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44621749-D22B-B7AF-FDAC-A66FA5203CBF}"/>
              </a:ext>
            </a:extLst>
          </p:cNvPr>
          <p:cNvSpPr txBox="1"/>
          <p:nvPr/>
        </p:nvSpPr>
        <p:spPr>
          <a:xfrm>
            <a:off x="232196" y="1627532"/>
            <a:ext cx="3080348" cy="338554"/>
          </a:xfrm>
          <a:prstGeom prst="rect">
            <a:avLst/>
          </a:prstGeom>
          <a:noFill/>
        </p:spPr>
        <p:txBody>
          <a:bodyPr wrap="square">
            <a:spAutoFit/>
          </a:bodyPr>
          <a:lstStyle/>
          <a:p>
            <a:r>
              <a:rPr lang="de-DE" sz="1600" dirty="0"/>
              <a:t>Lösung für </a:t>
            </a:r>
            <a:r>
              <a:rPr lang="de-DE" sz="1600" b="1" dirty="0" err="1"/>
              <a:t>dv_Sat_Track.sql</a:t>
            </a:r>
            <a:r>
              <a:rPr lang="de-DE" sz="1600" b="1" dirty="0"/>
              <a:t>:</a:t>
            </a:r>
            <a:endParaRPr lang="en-GB" sz="1600" b="1" dirty="0"/>
          </a:p>
        </p:txBody>
      </p:sp>
    </p:spTree>
    <p:extLst>
      <p:ext uri="{BB962C8B-B14F-4D97-AF65-F5344CB8AC3E}">
        <p14:creationId xmlns:p14="http://schemas.microsoft.com/office/powerpoint/2010/main" val="3811935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 name="Textfeld 11">
            <a:extLst>
              <a:ext uri="{FF2B5EF4-FFF2-40B4-BE49-F238E27FC236}">
                <a16:creationId xmlns:a16="http://schemas.microsoft.com/office/drawing/2014/main" id="{6890D62C-F8B1-67CE-3BBD-F5D739387B9A}"/>
              </a:ext>
            </a:extLst>
          </p:cNvPr>
          <p:cNvSpPr txBox="1"/>
          <p:nvPr/>
        </p:nvSpPr>
        <p:spPr>
          <a:xfrm>
            <a:off x="232196" y="1627532"/>
            <a:ext cx="3416778" cy="338554"/>
          </a:xfrm>
          <a:prstGeom prst="rect">
            <a:avLst/>
          </a:prstGeom>
          <a:noFill/>
        </p:spPr>
        <p:txBody>
          <a:bodyPr wrap="square">
            <a:spAutoFit/>
          </a:bodyPr>
          <a:lstStyle/>
          <a:p>
            <a:r>
              <a:rPr lang="de-DE" sz="1600" dirty="0"/>
              <a:t>Lösung für </a:t>
            </a:r>
            <a:r>
              <a:rPr lang="de-DE" sz="1600" b="1" dirty="0" err="1"/>
              <a:t>dv_Sat_Invoice.sql</a:t>
            </a:r>
            <a:r>
              <a:rPr lang="de-DE" sz="1600" b="1" dirty="0"/>
              <a:t>:</a:t>
            </a:r>
            <a:endParaRPr lang="en-GB" sz="1600" b="1" dirty="0"/>
          </a:p>
        </p:txBody>
      </p:sp>
    </p:spTree>
    <p:extLst>
      <p:ext uri="{BB962C8B-B14F-4D97-AF65-F5344CB8AC3E}">
        <p14:creationId xmlns:p14="http://schemas.microsoft.com/office/powerpoint/2010/main" val="283385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A67B0DF2-8F26-AA57-E26A-914BF289ED05}"/>
              </a:ext>
            </a:extLst>
          </p:cNvPr>
          <p:cNvSpPr txBox="1"/>
          <p:nvPr/>
        </p:nvSpPr>
        <p:spPr>
          <a:xfrm>
            <a:off x="232195" y="1627532"/>
            <a:ext cx="3563427" cy="338554"/>
          </a:xfrm>
          <a:prstGeom prst="rect">
            <a:avLst/>
          </a:prstGeom>
          <a:noFill/>
        </p:spPr>
        <p:txBody>
          <a:bodyPr wrap="square">
            <a:spAutoFit/>
          </a:bodyPr>
          <a:lstStyle/>
          <a:p>
            <a:r>
              <a:rPr lang="de-DE" sz="1600" dirty="0"/>
              <a:t>Lösung für </a:t>
            </a:r>
            <a:r>
              <a:rPr lang="de-DE" sz="1600" b="1" dirty="0" err="1"/>
              <a:t>dv_Sat_InvoiceLine.sql</a:t>
            </a:r>
            <a:r>
              <a:rPr lang="de-DE" sz="1600" b="1" dirty="0"/>
              <a:t>:</a:t>
            </a:r>
            <a:endParaRPr lang="en-GB" sz="1600" b="1" dirty="0"/>
          </a:p>
        </p:txBody>
      </p:sp>
    </p:spTree>
    <p:extLst>
      <p:ext uri="{BB962C8B-B14F-4D97-AF65-F5344CB8AC3E}">
        <p14:creationId xmlns:p14="http://schemas.microsoft.com/office/powerpoint/2010/main" val="2034162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321630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D9D1F6A-7F34-D6CE-C333-7EFB4F0E3E92}"/>
              </a:ext>
            </a:extLst>
          </p:cNvPr>
          <p:cNvSpPr txBox="1"/>
          <p:nvPr/>
        </p:nvSpPr>
        <p:spPr>
          <a:xfrm>
            <a:off x="292608" y="1779954"/>
            <a:ext cx="4374283" cy="4247317"/>
          </a:xfrm>
          <a:prstGeom prst="rect">
            <a:avLst/>
          </a:prstGeom>
          <a:noFill/>
        </p:spPr>
        <p:txBody>
          <a:bodyPr wrap="square" rtlCol="0">
            <a:spAutoFit/>
          </a:bodyPr>
          <a:lstStyle/>
          <a:p>
            <a:pPr algn="just"/>
            <a:r>
              <a:rPr lang="de-DE" dirty="0"/>
              <a:t>In dieser Unteraufgaben sollen Sie die zuvor erstellten Modelle, wie in Übung 3, auf </a:t>
            </a:r>
            <a:r>
              <a:rPr lang="de-DE" b="1" dirty="0"/>
              <a:t>Richtigkeit</a:t>
            </a:r>
            <a:r>
              <a:rPr lang="de-DE" dirty="0"/>
              <a:t> überprüft werden. Die Tests basieren auf den gleichen generischen Tests, wie in Übung 3 und auf neuen Testmodellen, die ihr Vorgesetzter bereitgestellt hat. Befolgen Sie die nächsten Schritte, um ihre neuen Modelle zu testen: </a:t>
            </a:r>
          </a:p>
          <a:p>
            <a:pPr marL="800100" lvl="1" indent="-342900">
              <a:buFont typeface="+mj-lt"/>
              <a:buAutoNum type="arabicPeriod"/>
            </a:pPr>
            <a:r>
              <a:rPr lang="de-DE" dirty="0"/>
              <a:t>Erstellen Sie eine </a:t>
            </a:r>
            <a:r>
              <a:rPr lang="de-DE" b="1" dirty="0" err="1"/>
              <a:t>schema.yml</a:t>
            </a:r>
            <a:r>
              <a:rPr lang="de-DE" b="1" dirty="0"/>
              <a:t> </a:t>
            </a:r>
            <a:r>
              <a:rPr lang="de-DE" dirty="0"/>
              <a:t>Datei in dem Ordner </a:t>
            </a:r>
            <a:r>
              <a:rPr lang="de-DE" b="1" dirty="0"/>
              <a:t>2_DataWarehouseSchicht.</a:t>
            </a:r>
          </a:p>
          <a:p>
            <a:pPr marL="800100" lvl="1" indent="-342900">
              <a:buFont typeface="+mj-lt"/>
              <a:buAutoNum type="arabicPeriod"/>
            </a:pPr>
            <a:r>
              <a:rPr lang="de-DE" dirty="0"/>
              <a:t>Ersetzen Sie leeren Inhalt der </a:t>
            </a:r>
            <a:r>
              <a:rPr lang="de-DE" b="1" dirty="0" err="1"/>
              <a:t>schema.yml</a:t>
            </a:r>
            <a:r>
              <a:rPr lang="de-DE" b="1" dirty="0"/>
              <a:t> </a:t>
            </a:r>
            <a:r>
              <a:rPr lang="de-DE" dirty="0"/>
              <a:t>Datei durch den Inhalt der </a:t>
            </a:r>
            <a:r>
              <a:rPr lang="de-DE" b="1" dirty="0"/>
              <a:t>Notizen</a:t>
            </a:r>
            <a:r>
              <a:rPr lang="de-DE" dirty="0"/>
              <a:t> in dieser Folie.</a:t>
            </a:r>
            <a:endParaRPr lang="en-GB" dirty="0"/>
          </a:p>
        </p:txBody>
      </p:sp>
      <p:pic>
        <p:nvPicPr>
          <p:cNvPr id="10" name="Grafik 9">
            <a:extLst>
              <a:ext uri="{FF2B5EF4-FFF2-40B4-BE49-F238E27FC236}">
                <a16:creationId xmlns:a16="http://schemas.microsoft.com/office/drawing/2014/main" id="{CFFADE64-8245-7992-A7E5-09599D18C3AA}"/>
              </a:ext>
            </a:extLst>
          </p:cNvPr>
          <p:cNvPicPr>
            <a:picLocks noChangeAspect="1"/>
          </p:cNvPicPr>
          <p:nvPr/>
        </p:nvPicPr>
        <p:blipFill>
          <a:blip r:embed="rId3"/>
          <a:stretch>
            <a:fillRect/>
          </a:stretch>
        </p:blipFill>
        <p:spPr>
          <a:xfrm>
            <a:off x="7525111" y="2579484"/>
            <a:ext cx="2229161" cy="1095528"/>
          </a:xfrm>
          <a:prstGeom prst="rect">
            <a:avLst/>
          </a:prstGeom>
        </p:spPr>
      </p:pic>
    </p:spTree>
    <p:extLst>
      <p:ext uri="{BB962C8B-B14F-4D97-AF65-F5344CB8AC3E}">
        <p14:creationId xmlns:p14="http://schemas.microsoft.com/office/powerpoint/2010/main" val="50276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57E55892-9DFA-7F0D-4AF0-6CD4064F3F3A}"/>
              </a:ext>
            </a:extLst>
          </p:cNvPr>
          <p:cNvSpPr txBox="1"/>
          <p:nvPr/>
        </p:nvSpPr>
        <p:spPr>
          <a:xfrm>
            <a:off x="292608" y="1779954"/>
            <a:ext cx="6208776" cy="3139321"/>
          </a:xfrm>
          <a:prstGeom prst="rect">
            <a:avLst/>
          </a:prstGeom>
          <a:noFill/>
        </p:spPr>
        <p:txBody>
          <a:bodyPr wrap="square" rtlCol="0">
            <a:spAutoFit/>
          </a:bodyPr>
          <a:lstStyle/>
          <a:p>
            <a:pPr marL="342900" indent="-342900">
              <a:buFont typeface="+mj-lt"/>
              <a:buAutoNum type="arabicPeriod" startAt="3"/>
            </a:pPr>
            <a:r>
              <a:rPr lang="de-DE" dirty="0"/>
              <a:t>Erstellen Sie als nächstes den Ordner </a:t>
            </a:r>
            <a:r>
              <a:rPr lang="de-DE" b="1" dirty="0"/>
              <a:t>3_Test_DataWarehouseSchicht </a:t>
            </a:r>
            <a:r>
              <a:rPr lang="de-DE" dirty="0"/>
              <a:t>in dem Ordner </a:t>
            </a:r>
            <a:r>
              <a:rPr lang="de-DE" b="1" dirty="0" err="1"/>
              <a:t>tests</a:t>
            </a:r>
            <a:r>
              <a:rPr lang="de-DE" dirty="0"/>
              <a:t>.</a:t>
            </a:r>
          </a:p>
          <a:p>
            <a:pPr marL="342900" indent="-342900">
              <a:buFont typeface="+mj-lt"/>
              <a:buAutoNum type="arabicPeriod" startAt="3"/>
            </a:pPr>
            <a:r>
              <a:rPr lang="de-DE" dirty="0"/>
              <a:t>Erstellen Sie die folgenden sechs Dateien in dem Ordner </a:t>
            </a:r>
            <a:r>
              <a:rPr lang="de-DE" b="1" dirty="0"/>
              <a:t>3_Test_DataWarehouseSchicht</a:t>
            </a:r>
            <a:r>
              <a:rPr lang="de-DE" dirty="0"/>
              <a:t>:</a:t>
            </a:r>
          </a:p>
          <a:p>
            <a:pPr marL="800100" lvl="1" indent="-342900">
              <a:buFont typeface="Arial" panose="020B0604020202020204" pitchFamily="34" charset="0"/>
              <a:buChar char="•"/>
            </a:pPr>
            <a:r>
              <a:rPr lang="de-DE" b="1" dirty="0" err="1"/>
              <a:t>check_column_availability_hub_track.sql</a:t>
            </a:r>
            <a:endParaRPr lang="de-DE" b="1" dirty="0"/>
          </a:p>
          <a:p>
            <a:pPr marL="800100" lvl="1" indent="-342900">
              <a:buFont typeface="Arial" panose="020B0604020202020204" pitchFamily="34" charset="0"/>
              <a:buChar char="•"/>
            </a:pPr>
            <a:r>
              <a:rPr lang="de-DE" b="1" dirty="0" err="1"/>
              <a:t>check_column_availability_hub_track.sql</a:t>
            </a:r>
            <a:endParaRPr lang="de-DE" b="1" dirty="0"/>
          </a:p>
          <a:p>
            <a:pPr marL="800100" lvl="1" indent="-342900">
              <a:buFont typeface="Arial" panose="020B0604020202020204" pitchFamily="34" charset="0"/>
              <a:buChar char="•"/>
            </a:pPr>
            <a:r>
              <a:rPr lang="de-DE" b="1" dirty="0" err="1"/>
              <a:t>check_column_availability_link_invoiceLine.sql</a:t>
            </a:r>
            <a:endParaRPr lang="de-DE" b="1" dirty="0"/>
          </a:p>
          <a:p>
            <a:pPr marL="800100" lvl="1" indent="-342900">
              <a:buFont typeface="Arial" panose="020B0604020202020204" pitchFamily="34" charset="0"/>
              <a:buChar char="•"/>
            </a:pPr>
            <a:r>
              <a:rPr lang="de-DE" b="1" dirty="0" err="1"/>
              <a:t>check_sum_quantity_sat_invoiceLine.sql</a:t>
            </a:r>
            <a:endParaRPr lang="de-DE" b="1" dirty="0"/>
          </a:p>
          <a:p>
            <a:pPr marL="800100" lvl="1" indent="-342900">
              <a:buFont typeface="Arial" panose="020B0604020202020204" pitchFamily="34" charset="0"/>
              <a:buChar char="•"/>
            </a:pPr>
            <a:r>
              <a:rPr lang="de-DE" b="1" dirty="0" err="1"/>
              <a:t>check_sum_bytes_sat_track.sql</a:t>
            </a:r>
            <a:endParaRPr lang="de-DE" b="1" dirty="0"/>
          </a:p>
          <a:p>
            <a:pPr marL="800100" lvl="1" indent="-342900">
              <a:buFont typeface="Arial" panose="020B0604020202020204" pitchFamily="34" charset="0"/>
              <a:buChar char="•"/>
            </a:pPr>
            <a:r>
              <a:rPr lang="de-DE" b="1" dirty="0" err="1"/>
              <a:t>check_sum_total_sat_invoice.sql</a:t>
            </a:r>
            <a:endParaRPr lang="de-DE" b="1" dirty="0"/>
          </a:p>
          <a:p>
            <a:pPr lvl="1"/>
            <a:endParaRPr lang="de-DE" b="1" dirty="0"/>
          </a:p>
        </p:txBody>
      </p:sp>
      <p:pic>
        <p:nvPicPr>
          <p:cNvPr id="10" name="Grafik 9">
            <a:extLst>
              <a:ext uri="{FF2B5EF4-FFF2-40B4-BE49-F238E27FC236}">
                <a16:creationId xmlns:a16="http://schemas.microsoft.com/office/drawing/2014/main" id="{25401D61-C406-4FFD-88ED-AE44BFF9488D}"/>
              </a:ext>
            </a:extLst>
          </p:cNvPr>
          <p:cNvPicPr>
            <a:picLocks noChangeAspect="1"/>
          </p:cNvPicPr>
          <p:nvPr/>
        </p:nvPicPr>
        <p:blipFill>
          <a:blip r:embed="rId2"/>
          <a:stretch>
            <a:fillRect/>
          </a:stretch>
        </p:blipFill>
        <p:spPr>
          <a:xfrm>
            <a:off x="7042403" y="1779954"/>
            <a:ext cx="2734057" cy="924054"/>
          </a:xfrm>
          <a:prstGeom prst="rect">
            <a:avLst/>
          </a:prstGeom>
        </p:spPr>
      </p:pic>
      <p:pic>
        <p:nvPicPr>
          <p:cNvPr id="12" name="Grafik 11">
            <a:extLst>
              <a:ext uri="{FF2B5EF4-FFF2-40B4-BE49-F238E27FC236}">
                <a16:creationId xmlns:a16="http://schemas.microsoft.com/office/drawing/2014/main" id="{75626D51-A534-0C24-59EA-D3E4EBD1EEB6}"/>
              </a:ext>
            </a:extLst>
          </p:cNvPr>
          <p:cNvPicPr>
            <a:picLocks noChangeAspect="1"/>
          </p:cNvPicPr>
          <p:nvPr/>
        </p:nvPicPr>
        <p:blipFill>
          <a:blip r:embed="rId3"/>
          <a:stretch>
            <a:fillRect/>
          </a:stretch>
        </p:blipFill>
        <p:spPr>
          <a:xfrm>
            <a:off x="6799243" y="3487836"/>
            <a:ext cx="3915321" cy="1619476"/>
          </a:xfrm>
          <a:prstGeom prst="rect">
            <a:avLst/>
          </a:prstGeom>
        </p:spPr>
      </p:pic>
      <p:sp>
        <p:nvSpPr>
          <p:cNvPr id="13" name="Pfeil: nach unten 12">
            <a:extLst>
              <a:ext uri="{FF2B5EF4-FFF2-40B4-BE49-F238E27FC236}">
                <a16:creationId xmlns:a16="http://schemas.microsoft.com/office/drawing/2014/main" id="{50521D4F-8E5F-F52D-6504-991EE91A2E79}"/>
              </a:ext>
            </a:extLst>
          </p:cNvPr>
          <p:cNvSpPr/>
          <p:nvPr/>
        </p:nvSpPr>
        <p:spPr>
          <a:xfrm>
            <a:off x="8225028" y="2864613"/>
            <a:ext cx="557784" cy="472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0FFC4C4F-CF9E-04FC-3DFD-BFB5578AAE5F}"/>
              </a:ext>
            </a:extLst>
          </p:cNvPr>
          <p:cNvSpPr/>
          <p:nvPr/>
        </p:nvSpPr>
        <p:spPr>
          <a:xfrm>
            <a:off x="9982200" y="2064987"/>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5" name="Rechteck 14">
            <a:extLst>
              <a:ext uri="{FF2B5EF4-FFF2-40B4-BE49-F238E27FC236}">
                <a16:creationId xmlns:a16="http://schemas.microsoft.com/office/drawing/2014/main" id="{D994175B-3F8A-3796-46AA-079B7D021C16}"/>
              </a:ext>
            </a:extLst>
          </p:cNvPr>
          <p:cNvSpPr/>
          <p:nvPr/>
        </p:nvSpPr>
        <p:spPr>
          <a:xfrm>
            <a:off x="10776557" y="4120580"/>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6" name="Rechteck 15">
            <a:extLst>
              <a:ext uri="{FF2B5EF4-FFF2-40B4-BE49-F238E27FC236}">
                <a16:creationId xmlns:a16="http://schemas.microsoft.com/office/drawing/2014/main" id="{7E5007FA-FB6A-E9A9-1201-D6826AC57E37}"/>
              </a:ext>
            </a:extLst>
          </p:cNvPr>
          <p:cNvSpPr/>
          <p:nvPr/>
        </p:nvSpPr>
        <p:spPr>
          <a:xfrm>
            <a:off x="7377338" y="2429480"/>
            <a:ext cx="2223862" cy="27452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1DBE2E9C-45D7-42AF-732C-AD9B0B584360}"/>
              </a:ext>
            </a:extLst>
          </p:cNvPr>
          <p:cNvSpPr/>
          <p:nvPr/>
        </p:nvSpPr>
        <p:spPr>
          <a:xfrm>
            <a:off x="7451668" y="3734814"/>
            <a:ext cx="3002264" cy="13724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149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F17D1C3-E67F-003E-4C00-AE84BBB7C1F4}"/>
              </a:ext>
            </a:extLst>
          </p:cNvPr>
          <p:cNvSpPr txBox="1"/>
          <p:nvPr/>
        </p:nvSpPr>
        <p:spPr>
          <a:xfrm>
            <a:off x="292608" y="1779954"/>
            <a:ext cx="6208776" cy="646331"/>
          </a:xfrm>
          <a:prstGeom prst="rect">
            <a:avLst/>
          </a:prstGeom>
          <a:noFill/>
        </p:spPr>
        <p:txBody>
          <a:bodyPr wrap="square" rtlCol="0">
            <a:spAutoFit/>
          </a:bodyPr>
          <a:lstStyle/>
          <a:p>
            <a:pPr marL="342900" indent="-342900">
              <a:buFont typeface="+mj-lt"/>
              <a:buAutoNum type="arabicPeriod" startAt="5"/>
            </a:pPr>
            <a:r>
              <a:rPr lang="de-DE" dirty="0"/>
              <a:t>Fügen Sie den </a:t>
            </a:r>
            <a:r>
              <a:rPr lang="de-DE" b="1" dirty="0" err="1"/>
              <a:t>Testcode</a:t>
            </a:r>
            <a:r>
              <a:rPr lang="de-DE" dirty="0"/>
              <a:t> auf dieser Folie nun in die zuvor erstellten Dateien ein: </a:t>
            </a:r>
          </a:p>
        </p:txBody>
      </p:sp>
      <p:sp>
        <p:nvSpPr>
          <p:cNvPr id="9" name="Rechteck 8">
            <a:extLst>
              <a:ext uri="{FF2B5EF4-FFF2-40B4-BE49-F238E27FC236}">
                <a16:creationId xmlns:a16="http://schemas.microsoft.com/office/drawing/2014/main" id="{998FE9D1-BADA-7841-16F7-AA972869D584}"/>
              </a:ext>
            </a:extLst>
          </p:cNvPr>
          <p:cNvSpPr/>
          <p:nvPr/>
        </p:nvSpPr>
        <p:spPr>
          <a:xfrm>
            <a:off x="580442" y="3357920"/>
            <a:ext cx="3458157" cy="20658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COUNT(*) AS count</a:t>
            </a:r>
          </a:p>
          <a:p>
            <a:r>
              <a:rPr lang="en-GB" sz="1400" dirty="0"/>
              <a:t>FROM INFORMATION_SCHEMA.COLUMNS</a:t>
            </a:r>
          </a:p>
          <a:p>
            <a:r>
              <a:rPr lang="en-GB" sz="1400" dirty="0"/>
              <a:t>WHERE TABLE_NAME = '</a:t>
            </a:r>
            <a:r>
              <a:rPr lang="en-GB" sz="1400" dirty="0" err="1"/>
              <a:t>dv_Hub_Invoice</a:t>
            </a:r>
            <a:r>
              <a:rPr lang="en-GB" sz="1400" dirty="0"/>
              <a:t>'</a:t>
            </a:r>
          </a:p>
          <a:p>
            <a:r>
              <a:rPr lang="en-GB" sz="1400" dirty="0"/>
              <a:t>AND COLUMN_NAME IN ('INVOICE_HK', '</a:t>
            </a:r>
            <a:r>
              <a:rPr lang="en-GB" sz="1400" dirty="0" err="1"/>
              <a:t>InvoiceId</a:t>
            </a:r>
            <a:r>
              <a:rPr lang="en-GB" sz="1400" dirty="0"/>
              <a:t>', 'LOAD_DATE', 'RECORD_SOURCE')</a:t>
            </a:r>
          </a:p>
          <a:p>
            <a:r>
              <a:rPr lang="en-GB" sz="1400" dirty="0"/>
              <a:t>HAVING COUNT(*) != 4</a:t>
            </a:r>
          </a:p>
        </p:txBody>
      </p:sp>
      <p:sp>
        <p:nvSpPr>
          <p:cNvPr id="10" name="Rechteck 9">
            <a:extLst>
              <a:ext uri="{FF2B5EF4-FFF2-40B4-BE49-F238E27FC236}">
                <a16:creationId xmlns:a16="http://schemas.microsoft.com/office/drawing/2014/main" id="{87E539E6-9C67-3340-FD37-45EF28CB308B}"/>
              </a:ext>
            </a:extLst>
          </p:cNvPr>
          <p:cNvSpPr/>
          <p:nvPr/>
        </p:nvSpPr>
        <p:spPr>
          <a:xfrm>
            <a:off x="4573754" y="3424783"/>
            <a:ext cx="3458157" cy="186537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COUNT(*) AS count</a:t>
            </a:r>
          </a:p>
          <a:p>
            <a:r>
              <a:rPr lang="en-GB" sz="1400" dirty="0"/>
              <a:t>FROM INFORMATION_SCHEMA.COLUMNS</a:t>
            </a:r>
          </a:p>
          <a:p>
            <a:r>
              <a:rPr lang="en-GB" sz="1400" dirty="0"/>
              <a:t>WHERE TABLE_NAME = '</a:t>
            </a:r>
            <a:r>
              <a:rPr lang="en-GB" sz="1400" dirty="0" err="1"/>
              <a:t>dv_Hub_Track</a:t>
            </a:r>
            <a:r>
              <a:rPr lang="en-GB" sz="1400" dirty="0"/>
              <a:t>' AND COLUMN_NAME IN ('TRACK_HK', '</a:t>
            </a:r>
            <a:r>
              <a:rPr lang="en-GB" sz="1400" dirty="0" err="1"/>
              <a:t>TrackId</a:t>
            </a:r>
            <a:r>
              <a:rPr lang="en-GB" sz="1400" dirty="0"/>
              <a:t>', 'LOAD_DATE', 'RECORD_SOURCE')</a:t>
            </a:r>
          </a:p>
          <a:p>
            <a:r>
              <a:rPr lang="en-GB" sz="1400" dirty="0"/>
              <a:t>HAVING COUNT(*) != 4</a:t>
            </a:r>
          </a:p>
        </p:txBody>
      </p:sp>
      <p:sp>
        <p:nvSpPr>
          <p:cNvPr id="11" name="Rechteck 10">
            <a:extLst>
              <a:ext uri="{FF2B5EF4-FFF2-40B4-BE49-F238E27FC236}">
                <a16:creationId xmlns:a16="http://schemas.microsoft.com/office/drawing/2014/main" id="{6EFBAE81-6B24-45EE-7D0F-F08051F9EBD0}"/>
              </a:ext>
            </a:extLst>
          </p:cNvPr>
          <p:cNvSpPr/>
          <p:nvPr/>
        </p:nvSpPr>
        <p:spPr>
          <a:xfrm>
            <a:off x="8567066" y="3147608"/>
            <a:ext cx="3458157" cy="227614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COUNT(*) AS count</a:t>
            </a:r>
          </a:p>
          <a:p>
            <a:r>
              <a:rPr lang="en-GB" sz="1400" dirty="0"/>
              <a:t>FROM INFORMATION_SCHEMA.COLUMNS</a:t>
            </a:r>
          </a:p>
          <a:p>
            <a:r>
              <a:rPr lang="en-GB" sz="1400" dirty="0"/>
              <a:t>WHERE TABLE_NAME = '</a:t>
            </a:r>
            <a:r>
              <a:rPr lang="en-GB" sz="1400" dirty="0" err="1"/>
              <a:t>dv_Link_InvoiceLine</a:t>
            </a:r>
            <a:r>
              <a:rPr lang="en-GB" sz="1400" dirty="0"/>
              <a:t>'</a:t>
            </a:r>
          </a:p>
          <a:p>
            <a:r>
              <a:rPr lang="en-GB" sz="1400" dirty="0"/>
              <a:t>AND COLUMN_NAME IN ('TRACK_INVOICE_HK', 'TRACK_HK', 'INVOICE_HK',  'LOAD_DATE', 'RECORD_SOURCE')</a:t>
            </a:r>
          </a:p>
          <a:p>
            <a:r>
              <a:rPr lang="en-GB" sz="1400" dirty="0"/>
              <a:t>HAVING COUNT(*) != 5</a:t>
            </a:r>
          </a:p>
        </p:txBody>
      </p:sp>
      <p:sp>
        <p:nvSpPr>
          <p:cNvPr id="13" name="Textfeld 12">
            <a:extLst>
              <a:ext uri="{FF2B5EF4-FFF2-40B4-BE49-F238E27FC236}">
                <a16:creationId xmlns:a16="http://schemas.microsoft.com/office/drawing/2014/main" id="{86FDBDE4-4E12-1047-7994-9BB77FBE98D8}"/>
              </a:ext>
            </a:extLst>
          </p:cNvPr>
          <p:cNvSpPr txBox="1"/>
          <p:nvPr/>
        </p:nvSpPr>
        <p:spPr>
          <a:xfrm>
            <a:off x="292608" y="3016296"/>
            <a:ext cx="3895344" cy="307777"/>
          </a:xfrm>
          <a:prstGeom prst="rect">
            <a:avLst/>
          </a:prstGeom>
          <a:noFill/>
        </p:spPr>
        <p:txBody>
          <a:bodyPr wrap="square">
            <a:spAutoFit/>
          </a:bodyPr>
          <a:lstStyle/>
          <a:p>
            <a:r>
              <a:rPr lang="de-DE" sz="1400" b="1" dirty="0" err="1"/>
              <a:t>check_column_availability_hub_invoice.sql</a:t>
            </a:r>
            <a:endParaRPr lang="de-DE" sz="1400" b="1" dirty="0"/>
          </a:p>
        </p:txBody>
      </p:sp>
      <p:sp>
        <p:nvSpPr>
          <p:cNvPr id="14" name="Textfeld 13">
            <a:extLst>
              <a:ext uri="{FF2B5EF4-FFF2-40B4-BE49-F238E27FC236}">
                <a16:creationId xmlns:a16="http://schemas.microsoft.com/office/drawing/2014/main" id="{12C49781-D9BA-46FA-6DDF-C271D98CCCE8}"/>
              </a:ext>
            </a:extLst>
          </p:cNvPr>
          <p:cNvSpPr txBox="1"/>
          <p:nvPr/>
        </p:nvSpPr>
        <p:spPr>
          <a:xfrm>
            <a:off x="4407409" y="3016296"/>
            <a:ext cx="3745991" cy="307777"/>
          </a:xfrm>
          <a:prstGeom prst="rect">
            <a:avLst/>
          </a:prstGeom>
          <a:noFill/>
        </p:spPr>
        <p:txBody>
          <a:bodyPr wrap="square">
            <a:spAutoFit/>
          </a:bodyPr>
          <a:lstStyle/>
          <a:p>
            <a:r>
              <a:rPr lang="de-DE" sz="1400" b="1" dirty="0" err="1"/>
              <a:t>check_column_availability_hub_track.sql</a:t>
            </a:r>
            <a:endParaRPr lang="de-DE" sz="1400" b="1" dirty="0"/>
          </a:p>
        </p:txBody>
      </p:sp>
      <p:sp>
        <p:nvSpPr>
          <p:cNvPr id="17" name="Textfeld 16">
            <a:extLst>
              <a:ext uri="{FF2B5EF4-FFF2-40B4-BE49-F238E27FC236}">
                <a16:creationId xmlns:a16="http://schemas.microsoft.com/office/drawing/2014/main" id="{10F0813E-366B-5006-FA35-04418A1FF214}"/>
              </a:ext>
            </a:extLst>
          </p:cNvPr>
          <p:cNvSpPr txBox="1"/>
          <p:nvPr/>
        </p:nvSpPr>
        <p:spPr>
          <a:xfrm>
            <a:off x="8031913" y="2758391"/>
            <a:ext cx="4261101" cy="307777"/>
          </a:xfrm>
          <a:prstGeom prst="rect">
            <a:avLst/>
          </a:prstGeom>
          <a:noFill/>
        </p:spPr>
        <p:txBody>
          <a:bodyPr wrap="square">
            <a:spAutoFit/>
          </a:bodyPr>
          <a:lstStyle/>
          <a:p>
            <a:r>
              <a:rPr lang="de-DE" sz="1400" b="1" dirty="0" err="1"/>
              <a:t>check_column_availability_link_invoiceLine.sql</a:t>
            </a:r>
            <a:endParaRPr lang="de-DE" sz="1400" b="1" dirty="0"/>
          </a:p>
        </p:txBody>
      </p:sp>
    </p:spTree>
    <p:extLst>
      <p:ext uri="{BB962C8B-B14F-4D97-AF65-F5344CB8AC3E}">
        <p14:creationId xmlns:p14="http://schemas.microsoft.com/office/powerpoint/2010/main" val="377565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C3DE9273-1721-A94C-E350-E6F813871EE9}"/>
              </a:ext>
            </a:extLst>
          </p:cNvPr>
          <p:cNvSpPr txBox="1"/>
          <p:nvPr/>
        </p:nvSpPr>
        <p:spPr>
          <a:xfrm>
            <a:off x="292608" y="1779954"/>
            <a:ext cx="6208776" cy="646331"/>
          </a:xfrm>
          <a:prstGeom prst="rect">
            <a:avLst/>
          </a:prstGeom>
          <a:noFill/>
        </p:spPr>
        <p:txBody>
          <a:bodyPr wrap="square" rtlCol="0">
            <a:spAutoFit/>
          </a:bodyPr>
          <a:lstStyle/>
          <a:p>
            <a:pPr marL="342900" indent="-342900">
              <a:buFont typeface="+mj-lt"/>
              <a:buAutoNum type="arabicPeriod" startAt="6"/>
            </a:pPr>
            <a:r>
              <a:rPr lang="de-DE" dirty="0"/>
              <a:t>Fügen Sie den </a:t>
            </a:r>
            <a:r>
              <a:rPr lang="de-DE" b="1" dirty="0" err="1"/>
              <a:t>Testcode</a:t>
            </a:r>
            <a:r>
              <a:rPr lang="de-DE" dirty="0"/>
              <a:t> auf dieser Folie nun in die zuvor erstellten Dateien ein: </a:t>
            </a:r>
          </a:p>
        </p:txBody>
      </p:sp>
      <p:sp>
        <p:nvSpPr>
          <p:cNvPr id="9" name="Rechteck 8">
            <a:extLst>
              <a:ext uri="{FF2B5EF4-FFF2-40B4-BE49-F238E27FC236}">
                <a16:creationId xmlns:a16="http://schemas.microsoft.com/office/drawing/2014/main" id="{3CCFC5B5-7A91-D6C6-DCC7-BFAFE7D70CCC}"/>
              </a:ext>
            </a:extLst>
          </p:cNvPr>
          <p:cNvSpPr/>
          <p:nvPr/>
        </p:nvSpPr>
        <p:spPr>
          <a:xfrm>
            <a:off x="580442" y="3540119"/>
            <a:ext cx="3458157" cy="163470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SUM(CONVERT(float, Total)) AS Total</a:t>
            </a:r>
          </a:p>
          <a:p>
            <a:r>
              <a:rPr lang="en-GB" sz="1400" dirty="0"/>
              <a:t>FROM [</a:t>
            </a:r>
            <a:r>
              <a:rPr lang="en-GB" sz="1400" dirty="0" err="1"/>
              <a:t>dbo</a:t>
            </a:r>
            <a:r>
              <a:rPr lang="en-GB" sz="1400" dirty="0"/>
              <a:t>].[</a:t>
            </a:r>
            <a:r>
              <a:rPr lang="en-GB" sz="1400" dirty="0" err="1"/>
              <a:t>dv_Sat_Invoice</a:t>
            </a:r>
            <a:r>
              <a:rPr lang="en-GB" sz="1400" dirty="0"/>
              <a:t>]</a:t>
            </a:r>
          </a:p>
          <a:p>
            <a:r>
              <a:rPr lang="en-GB" sz="1400" dirty="0"/>
              <a:t>WHERE </a:t>
            </a:r>
            <a:r>
              <a:rPr lang="en-GB" sz="1400" dirty="0" err="1"/>
              <a:t>BillingCountry</a:t>
            </a:r>
            <a:r>
              <a:rPr lang="en-GB" sz="1400" dirty="0"/>
              <a:t> = 'USA'</a:t>
            </a:r>
          </a:p>
          <a:p>
            <a:r>
              <a:rPr lang="en-GB" sz="1400" dirty="0"/>
              <a:t>HAVING ROUND(SUM(ROUND(CONVERT(float, Total), 2)), 2) != 523.06</a:t>
            </a:r>
          </a:p>
        </p:txBody>
      </p:sp>
      <p:sp>
        <p:nvSpPr>
          <p:cNvPr id="10" name="Rechteck 9">
            <a:extLst>
              <a:ext uri="{FF2B5EF4-FFF2-40B4-BE49-F238E27FC236}">
                <a16:creationId xmlns:a16="http://schemas.microsoft.com/office/drawing/2014/main" id="{80B72C52-4B89-F8DA-E468-A51721E903CB}"/>
              </a:ext>
            </a:extLst>
          </p:cNvPr>
          <p:cNvSpPr/>
          <p:nvPr/>
        </p:nvSpPr>
        <p:spPr>
          <a:xfrm>
            <a:off x="4510838" y="3865837"/>
            <a:ext cx="3458157" cy="130552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SUM(CONVERT(</a:t>
            </a:r>
            <a:r>
              <a:rPr lang="en-GB" sz="1400" dirty="0" err="1"/>
              <a:t>bigint</a:t>
            </a:r>
            <a:r>
              <a:rPr lang="en-GB" sz="1400" dirty="0"/>
              <a:t>, Bytes)) AS </a:t>
            </a:r>
            <a:r>
              <a:rPr lang="en-GB" sz="1400" dirty="0" err="1"/>
              <a:t>Total_Bytes</a:t>
            </a:r>
            <a:endParaRPr lang="en-GB" sz="1400" dirty="0"/>
          </a:p>
          <a:p>
            <a:r>
              <a:rPr lang="en-GB" sz="1400" dirty="0"/>
              <a:t>FROM [</a:t>
            </a:r>
            <a:r>
              <a:rPr lang="en-GB" sz="1400" dirty="0" err="1"/>
              <a:t>dbo</a:t>
            </a:r>
            <a:r>
              <a:rPr lang="en-GB" sz="1400" dirty="0"/>
              <a:t>].[</a:t>
            </a:r>
            <a:r>
              <a:rPr lang="en-GB" sz="1400" dirty="0" err="1"/>
              <a:t>dv_Sat_Track</a:t>
            </a:r>
            <a:r>
              <a:rPr lang="en-GB" sz="1400" dirty="0"/>
              <a:t>]</a:t>
            </a:r>
          </a:p>
          <a:p>
            <a:r>
              <a:rPr lang="en-GB" sz="1400" dirty="0"/>
              <a:t>HAVING SUM(CONVERT(</a:t>
            </a:r>
            <a:r>
              <a:rPr lang="en-GB" sz="1400" dirty="0" err="1"/>
              <a:t>bigint</a:t>
            </a:r>
            <a:r>
              <a:rPr lang="en-GB" sz="1400" dirty="0"/>
              <a:t>, Bytes)) != 117386255350</a:t>
            </a:r>
          </a:p>
        </p:txBody>
      </p:sp>
      <p:sp>
        <p:nvSpPr>
          <p:cNvPr id="11" name="Rechteck 10">
            <a:extLst>
              <a:ext uri="{FF2B5EF4-FFF2-40B4-BE49-F238E27FC236}">
                <a16:creationId xmlns:a16="http://schemas.microsoft.com/office/drawing/2014/main" id="{7DB6476E-46D6-F83D-9507-E847D5315042}"/>
              </a:ext>
            </a:extLst>
          </p:cNvPr>
          <p:cNvSpPr/>
          <p:nvPr/>
        </p:nvSpPr>
        <p:spPr>
          <a:xfrm>
            <a:off x="8441234" y="2871216"/>
            <a:ext cx="3458157" cy="25525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SUM(CONVERT(int, Quantity)) AS </a:t>
            </a:r>
            <a:r>
              <a:rPr lang="en-GB" sz="1400" dirty="0" err="1"/>
              <a:t>Total_Quantity</a:t>
            </a:r>
            <a:endParaRPr lang="en-GB" sz="1400" dirty="0"/>
          </a:p>
          <a:p>
            <a:r>
              <a:rPr lang="en-GB" sz="1400" dirty="0"/>
              <a:t>FROM [</a:t>
            </a:r>
            <a:r>
              <a:rPr lang="en-GB" sz="1400" dirty="0" err="1"/>
              <a:t>dbo</a:t>
            </a:r>
            <a:r>
              <a:rPr lang="en-GB" sz="1400" dirty="0"/>
              <a:t>].[</a:t>
            </a:r>
            <a:r>
              <a:rPr lang="en-GB" sz="1400" dirty="0" err="1"/>
              <a:t>dv_Sat_InvoiceLine</a:t>
            </a:r>
            <a:r>
              <a:rPr lang="en-GB" sz="1400" dirty="0"/>
              <a:t>] AS SIL</a:t>
            </a:r>
          </a:p>
          <a:p>
            <a:r>
              <a:rPr lang="en-GB" sz="1400" dirty="0"/>
              <a:t>INNER JOIN </a:t>
            </a:r>
            <a:r>
              <a:rPr lang="en-GB" sz="1400" dirty="0" err="1"/>
              <a:t>dv_Link_InvoiceLine</a:t>
            </a:r>
            <a:r>
              <a:rPr lang="en-GB" sz="1400" dirty="0"/>
              <a:t> AS LIL ON SIL.TRACK_INVOICE_HK = LIL.TRACK_INVOICE_HK</a:t>
            </a:r>
          </a:p>
          <a:p>
            <a:r>
              <a:rPr lang="en-GB" sz="1400" dirty="0"/>
              <a:t>INNER JOIN </a:t>
            </a:r>
            <a:r>
              <a:rPr lang="en-GB" sz="1400" dirty="0" err="1"/>
              <a:t>dv_Hub_Invoice</a:t>
            </a:r>
            <a:r>
              <a:rPr lang="en-GB" sz="1400" dirty="0"/>
              <a:t> AS HI ON LIL.INVOICE_HK = HI.INVOICE_HK</a:t>
            </a:r>
          </a:p>
          <a:p>
            <a:r>
              <a:rPr lang="en-GB" sz="1400" dirty="0"/>
              <a:t>WHERE </a:t>
            </a:r>
            <a:r>
              <a:rPr lang="en-GB" sz="1400" dirty="0" err="1"/>
              <a:t>InvoiceId</a:t>
            </a:r>
            <a:r>
              <a:rPr lang="en-GB" sz="1400" dirty="0"/>
              <a:t> = 5</a:t>
            </a:r>
          </a:p>
          <a:p>
            <a:r>
              <a:rPr lang="en-GB" sz="1400" dirty="0"/>
              <a:t>HAVING SUM(CONVERT(int, Quantity)) != 14</a:t>
            </a:r>
          </a:p>
        </p:txBody>
      </p:sp>
      <p:sp>
        <p:nvSpPr>
          <p:cNvPr id="13" name="Textfeld 12">
            <a:extLst>
              <a:ext uri="{FF2B5EF4-FFF2-40B4-BE49-F238E27FC236}">
                <a16:creationId xmlns:a16="http://schemas.microsoft.com/office/drawing/2014/main" id="{A0E8BECC-068D-9A58-A47F-23CBD4F67964}"/>
              </a:ext>
            </a:extLst>
          </p:cNvPr>
          <p:cNvSpPr txBox="1"/>
          <p:nvPr/>
        </p:nvSpPr>
        <p:spPr>
          <a:xfrm>
            <a:off x="717270" y="3198495"/>
            <a:ext cx="3184499" cy="307777"/>
          </a:xfrm>
          <a:prstGeom prst="rect">
            <a:avLst/>
          </a:prstGeom>
          <a:noFill/>
        </p:spPr>
        <p:txBody>
          <a:bodyPr wrap="square">
            <a:spAutoFit/>
          </a:bodyPr>
          <a:lstStyle/>
          <a:p>
            <a:r>
              <a:rPr lang="de-DE" sz="1400" b="1" dirty="0" err="1"/>
              <a:t>check_sum_total_sat_invoice.sql</a:t>
            </a:r>
            <a:endParaRPr lang="de-DE" sz="1400" b="1" dirty="0"/>
          </a:p>
        </p:txBody>
      </p:sp>
      <p:sp>
        <p:nvSpPr>
          <p:cNvPr id="14" name="Textfeld 13">
            <a:extLst>
              <a:ext uri="{FF2B5EF4-FFF2-40B4-BE49-F238E27FC236}">
                <a16:creationId xmlns:a16="http://schemas.microsoft.com/office/drawing/2014/main" id="{BA118BA2-1DB6-6049-75E5-8A14E31003A0}"/>
              </a:ext>
            </a:extLst>
          </p:cNvPr>
          <p:cNvSpPr txBox="1"/>
          <p:nvPr/>
        </p:nvSpPr>
        <p:spPr>
          <a:xfrm>
            <a:off x="4701439" y="3471107"/>
            <a:ext cx="3184499" cy="307777"/>
          </a:xfrm>
          <a:prstGeom prst="rect">
            <a:avLst/>
          </a:prstGeom>
          <a:noFill/>
        </p:spPr>
        <p:txBody>
          <a:bodyPr wrap="square">
            <a:spAutoFit/>
          </a:bodyPr>
          <a:lstStyle/>
          <a:p>
            <a:r>
              <a:rPr lang="de-DE" sz="1400" b="1" dirty="0" err="1"/>
              <a:t>check_sum_bytes_sat_track.sql</a:t>
            </a:r>
            <a:endParaRPr lang="de-DE" sz="1400" b="1" dirty="0"/>
          </a:p>
        </p:txBody>
      </p:sp>
      <p:sp>
        <p:nvSpPr>
          <p:cNvPr id="15" name="Textfeld 14">
            <a:extLst>
              <a:ext uri="{FF2B5EF4-FFF2-40B4-BE49-F238E27FC236}">
                <a16:creationId xmlns:a16="http://schemas.microsoft.com/office/drawing/2014/main" id="{E7671CDC-1901-BB57-0AD1-628152E4120E}"/>
              </a:ext>
            </a:extLst>
          </p:cNvPr>
          <p:cNvSpPr txBox="1"/>
          <p:nvPr/>
        </p:nvSpPr>
        <p:spPr>
          <a:xfrm>
            <a:off x="8338464" y="2455176"/>
            <a:ext cx="3663695" cy="307777"/>
          </a:xfrm>
          <a:prstGeom prst="rect">
            <a:avLst/>
          </a:prstGeom>
          <a:noFill/>
        </p:spPr>
        <p:txBody>
          <a:bodyPr wrap="square">
            <a:spAutoFit/>
          </a:bodyPr>
          <a:lstStyle/>
          <a:p>
            <a:r>
              <a:rPr lang="de-DE" sz="1400" b="1" dirty="0" err="1"/>
              <a:t>check_sum_quantity_sat_invoiceline.sql</a:t>
            </a:r>
            <a:endParaRPr lang="de-DE" sz="1400" b="1" dirty="0"/>
          </a:p>
        </p:txBody>
      </p:sp>
    </p:spTree>
    <p:extLst>
      <p:ext uri="{BB962C8B-B14F-4D97-AF65-F5344CB8AC3E}">
        <p14:creationId xmlns:p14="http://schemas.microsoft.com/office/powerpoint/2010/main" val="4161073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05E68D1E-B275-3E5E-D3F1-1188DB76AD44}"/>
              </a:ext>
            </a:extLst>
          </p:cNvPr>
          <p:cNvSpPr txBox="1"/>
          <p:nvPr/>
        </p:nvSpPr>
        <p:spPr>
          <a:xfrm>
            <a:off x="292608" y="1779954"/>
            <a:ext cx="6208776" cy="1200329"/>
          </a:xfrm>
          <a:prstGeom prst="rect">
            <a:avLst/>
          </a:prstGeom>
          <a:noFill/>
        </p:spPr>
        <p:txBody>
          <a:bodyPr wrap="square" rtlCol="0">
            <a:spAutoFit/>
          </a:bodyPr>
          <a:lstStyle/>
          <a:p>
            <a:pPr marL="342900" indent="-342900">
              <a:buFont typeface="+mj-lt"/>
              <a:buAutoNum type="arabicPeriod" startAt="7"/>
            </a:pPr>
            <a:r>
              <a:rPr lang="de-DE" dirty="0"/>
              <a:t>Fügen Sie nun den Abschnitt auf dem Screenshot in ihre </a:t>
            </a:r>
            <a:r>
              <a:rPr lang="de-DE" b="1" dirty="0" err="1"/>
              <a:t>dbt_project.yml</a:t>
            </a:r>
            <a:r>
              <a:rPr lang="de-DE" b="1" dirty="0"/>
              <a:t> </a:t>
            </a:r>
            <a:r>
              <a:rPr lang="de-DE" dirty="0"/>
              <a:t>Datei ein. In den Notizen dieser Folie finden Sie alternativ auch die ganze </a:t>
            </a:r>
            <a:r>
              <a:rPr lang="de-DE" b="1" dirty="0" err="1"/>
              <a:t>dbt_project.yml</a:t>
            </a:r>
            <a:r>
              <a:rPr lang="de-DE" b="1" dirty="0"/>
              <a:t> </a:t>
            </a:r>
            <a:r>
              <a:rPr lang="de-DE" dirty="0"/>
              <a:t>Datei. </a:t>
            </a:r>
          </a:p>
        </p:txBody>
      </p:sp>
      <p:sp>
        <p:nvSpPr>
          <p:cNvPr id="9" name="Rechteck 8">
            <a:extLst>
              <a:ext uri="{FF2B5EF4-FFF2-40B4-BE49-F238E27FC236}">
                <a16:creationId xmlns:a16="http://schemas.microsoft.com/office/drawing/2014/main" id="{290C3A83-0005-BB91-3470-740262F32190}"/>
              </a:ext>
            </a:extLst>
          </p:cNvPr>
          <p:cNvSpPr/>
          <p:nvPr/>
        </p:nvSpPr>
        <p:spPr>
          <a:xfrm>
            <a:off x="6620256" y="1627533"/>
            <a:ext cx="5029200" cy="45922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b="1" dirty="0"/>
              <a:t> 2_DataWarehouseSchicht:</a:t>
            </a:r>
          </a:p>
          <a:p>
            <a:r>
              <a:rPr lang="en-GB" sz="900" b="1" dirty="0"/>
              <a:t>       2.1_Hubs:</a:t>
            </a:r>
          </a:p>
          <a:p>
            <a:r>
              <a:rPr lang="en-GB" sz="900" b="1" dirty="0"/>
              <a:t>         +tags:</a:t>
            </a:r>
          </a:p>
          <a:p>
            <a:r>
              <a:rPr lang="en-GB" sz="900" b="1" dirty="0"/>
              <a:t>           - "hub"</a:t>
            </a:r>
          </a:p>
          <a:p>
            <a:r>
              <a:rPr lang="en-GB" sz="900" b="1" dirty="0"/>
              <a:t>           - "dv"</a:t>
            </a:r>
          </a:p>
          <a:p>
            <a:r>
              <a:rPr lang="en-GB" sz="900" b="1" dirty="0"/>
              <a:t>           - "chinook"</a:t>
            </a:r>
          </a:p>
          <a:p>
            <a:r>
              <a:rPr lang="en-GB" sz="900" b="1" dirty="0"/>
              <a:t>       2.2_Links:</a:t>
            </a:r>
          </a:p>
          <a:p>
            <a:r>
              <a:rPr lang="en-GB" sz="900" b="1" dirty="0"/>
              <a:t>         +tags:</a:t>
            </a:r>
          </a:p>
          <a:p>
            <a:r>
              <a:rPr lang="en-GB" sz="900" b="1" dirty="0"/>
              <a:t>           - "link"</a:t>
            </a:r>
          </a:p>
          <a:p>
            <a:r>
              <a:rPr lang="en-GB" sz="900" b="1" dirty="0"/>
              <a:t>           - "dv"</a:t>
            </a:r>
          </a:p>
          <a:p>
            <a:r>
              <a:rPr lang="en-GB" sz="900" b="1" dirty="0"/>
              <a:t>           - "chinook"</a:t>
            </a:r>
          </a:p>
          <a:p>
            <a:r>
              <a:rPr lang="en-GB" sz="900" b="1" dirty="0"/>
              <a:t>       2.3_Satellites:</a:t>
            </a:r>
          </a:p>
          <a:p>
            <a:r>
              <a:rPr lang="en-GB" sz="900" b="1" dirty="0"/>
              <a:t>         +tags:</a:t>
            </a:r>
          </a:p>
          <a:p>
            <a:r>
              <a:rPr lang="en-GB" sz="900" b="1" dirty="0"/>
              <a:t>           - "sat"</a:t>
            </a:r>
          </a:p>
          <a:p>
            <a:r>
              <a:rPr lang="en-GB" sz="900" b="1" dirty="0"/>
              <a:t>           - "dv"</a:t>
            </a:r>
          </a:p>
          <a:p>
            <a:r>
              <a:rPr lang="en-GB" sz="900" b="1" dirty="0"/>
              <a:t>           - "chinook"</a:t>
            </a:r>
          </a:p>
          <a:p>
            <a:r>
              <a:rPr lang="en-GB" sz="900" b="1" dirty="0"/>
              <a:t>   example:</a:t>
            </a:r>
          </a:p>
          <a:p>
            <a:r>
              <a:rPr lang="en-GB" sz="900" b="1" dirty="0"/>
              <a:t>      +materialized: view</a:t>
            </a:r>
          </a:p>
          <a:p>
            <a:r>
              <a:rPr lang="en-GB" sz="900" b="1" dirty="0"/>
              <a:t>tests:</a:t>
            </a:r>
          </a:p>
          <a:p>
            <a:r>
              <a:rPr lang="en-GB" sz="900" b="1" dirty="0"/>
              <a:t>   DWHXX:</a:t>
            </a:r>
          </a:p>
          <a:p>
            <a:r>
              <a:rPr lang="en-GB" sz="900" b="1" dirty="0"/>
              <a:t>     1_Test_LandingZone:</a:t>
            </a:r>
          </a:p>
          <a:p>
            <a:r>
              <a:rPr lang="en-GB" sz="900" b="1" dirty="0"/>
              <a:t>       +tags:</a:t>
            </a:r>
          </a:p>
          <a:p>
            <a:r>
              <a:rPr lang="en-GB" sz="900" b="1" dirty="0"/>
              <a:t>         - "</a:t>
            </a:r>
            <a:r>
              <a:rPr lang="en-GB" sz="900" b="1" dirty="0" err="1"/>
              <a:t>lz</a:t>
            </a:r>
            <a:r>
              <a:rPr lang="en-GB" sz="900" b="1" dirty="0"/>
              <a:t>"</a:t>
            </a:r>
          </a:p>
          <a:p>
            <a:r>
              <a:rPr lang="en-GB" sz="900" b="1" dirty="0"/>
              <a:t>         - "chinook"</a:t>
            </a:r>
          </a:p>
          <a:p>
            <a:r>
              <a:rPr lang="en-GB" sz="900" b="1" dirty="0"/>
              <a:t>     2_Test_StagingArea:</a:t>
            </a:r>
          </a:p>
          <a:p>
            <a:r>
              <a:rPr lang="en-GB" sz="900" b="1" dirty="0"/>
              <a:t>       +tags:</a:t>
            </a:r>
          </a:p>
          <a:p>
            <a:r>
              <a:rPr lang="en-GB" sz="900" b="1" dirty="0"/>
              <a:t>         - "stg"</a:t>
            </a:r>
          </a:p>
          <a:p>
            <a:r>
              <a:rPr lang="en-GB" sz="900" b="1" dirty="0"/>
              <a:t>         - "chinook"</a:t>
            </a:r>
          </a:p>
          <a:p>
            <a:r>
              <a:rPr lang="en-GB" sz="900" b="1" dirty="0"/>
              <a:t>     3_Test_DataWarehouseSchicht:</a:t>
            </a:r>
          </a:p>
          <a:p>
            <a:r>
              <a:rPr lang="en-GB" sz="900" b="1" dirty="0"/>
              <a:t>       +tags:</a:t>
            </a:r>
          </a:p>
          <a:p>
            <a:r>
              <a:rPr lang="en-GB" sz="900" b="1" dirty="0"/>
              <a:t>         - "dv"</a:t>
            </a:r>
          </a:p>
          <a:p>
            <a:r>
              <a:rPr lang="en-GB" sz="900" dirty="0"/>
              <a:t>         - "chinook"</a:t>
            </a:r>
          </a:p>
        </p:txBody>
      </p:sp>
    </p:spTree>
    <p:extLst>
      <p:ext uri="{BB962C8B-B14F-4D97-AF65-F5344CB8AC3E}">
        <p14:creationId xmlns:p14="http://schemas.microsoft.com/office/powerpoint/2010/main" val="397032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7B6B0B52-F4CE-77AC-042E-3373B1CD7179}"/>
              </a:ext>
            </a:extLst>
          </p:cNvPr>
          <p:cNvSpPr/>
          <p:nvPr/>
        </p:nvSpPr>
        <p:spPr>
          <a:xfrm>
            <a:off x="192656" y="1926559"/>
            <a:ext cx="11651411" cy="412055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970660E-6B8A-7B3E-A7B0-2CB0732A811D}"/>
              </a:ext>
            </a:extLst>
          </p:cNvPr>
          <p:cNvSpPr txBox="1"/>
          <p:nvPr/>
        </p:nvSpPr>
        <p:spPr>
          <a:xfrm>
            <a:off x="277481" y="2034124"/>
            <a:ext cx="11481759" cy="3905428"/>
          </a:xfrm>
          <a:prstGeom prst="rect">
            <a:avLst/>
          </a:prstGeom>
          <a:noFill/>
        </p:spPr>
        <p:txBody>
          <a:bodyPr wrap="square" rtlCol="0">
            <a:spAutoFit/>
          </a:bodyPr>
          <a:lstStyle/>
          <a:p>
            <a:pPr algn="just">
              <a:lnSpc>
                <a:spcPct val="107000"/>
              </a:lnSpc>
              <a:spcAft>
                <a:spcPts val="800"/>
              </a:spcAft>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In dieser Übungsaufgabe sollen die Tabellen der </a:t>
            </a:r>
            <a:r>
              <a:rPr lang="de-DE" sz="2000" b="1" kern="100" dirty="0">
                <a:effectLst/>
                <a:latin typeface="Calibri" panose="020F0502020204030204" pitchFamily="34" charset="0"/>
                <a:ea typeface="Calibri" panose="020F0502020204030204" pitchFamily="34" charset="0"/>
                <a:cs typeface="Times New Roman" panose="02020603050405020304" pitchFamily="18" charset="0"/>
              </a:rPr>
              <a:t>Data Warehouse Schicht </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implementiert werden. Die Basis dafür sind die Daten aus dem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Staging</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Area. Ihr Vorgesetzter hat die folgenden Anforderungen an diese Aufgabe gestellt: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Zur Modellierung der Daten in der Data Warehouse Schicht, soll das Datenmodell Data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Vault</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2.0 genutzt werden. Das Data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Vault</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2.0 Datenmodell besteht aus </a:t>
            </a:r>
            <a:r>
              <a:rPr lang="de-DE" sz="2000" b="1" kern="100" dirty="0">
                <a:effectLst/>
                <a:latin typeface="Calibri" panose="020F0502020204030204" pitchFamily="34" charset="0"/>
                <a:ea typeface="Calibri" panose="020F0502020204030204" pitchFamily="34" charset="0"/>
                <a:cs typeface="Times New Roman" panose="02020603050405020304" pitchFamily="18" charset="0"/>
              </a:rPr>
              <a:t>Hub-, Link-, und </a:t>
            </a:r>
            <a:r>
              <a:rPr lang="de-DE" sz="2000" b="1" kern="100" dirty="0" err="1">
                <a:effectLst/>
                <a:latin typeface="Calibri" panose="020F0502020204030204" pitchFamily="34" charset="0"/>
                <a:ea typeface="Calibri" panose="020F0502020204030204" pitchFamily="34" charset="0"/>
                <a:cs typeface="Times New Roman" panose="02020603050405020304" pitchFamily="18" charset="0"/>
              </a:rPr>
              <a:t>Satellite</a:t>
            </a:r>
            <a:r>
              <a:rPr lang="de-DE" sz="2000" b="1" kern="100" dirty="0">
                <a:effectLst/>
                <a:latin typeface="Calibri" panose="020F0502020204030204" pitchFamily="34" charset="0"/>
                <a:ea typeface="Calibri" panose="020F0502020204030204" pitchFamily="34" charset="0"/>
                <a:cs typeface="Times New Roman" panose="02020603050405020304" pitchFamily="18" charset="0"/>
              </a:rPr>
              <a:t> Tabellen</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Entwerfen Sie vor der Implementierung der Data Warehouse Schicht ein Data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Vault</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2.0 Datenmodell auf Basis der Tabellen aus dem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Staging</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Area.</a:t>
            </a:r>
          </a:p>
          <a:p>
            <a:pPr marL="342900" lvl="0" indent="-342900" algn="just">
              <a:lnSpc>
                <a:spcPct val="107000"/>
              </a:lnSpc>
              <a:buFont typeface="Symbol" panose="05050102010706020507" pitchFamily="18" charset="2"/>
              <a:buChar char=""/>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Nutzen Sie die jeweiligen </a:t>
            </a:r>
            <a:r>
              <a:rPr lang="de-DE" sz="2000" b="1" kern="100" dirty="0">
                <a:effectLst/>
                <a:latin typeface="Calibri" panose="020F0502020204030204" pitchFamily="34" charset="0"/>
                <a:ea typeface="Calibri" panose="020F0502020204030204" pitchFamily="34" charset="0"/>
                <a:cs typeface="Times New Roman" panose="02020603050405020304" pitchFamily="18" charset="0"/>
              </a:rPr>
              <a:t>Templates</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für Hub-, Link-, und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Satellite</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Tabelllen</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von der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dbt</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Bibliothek </a:t>
            </a:r>
            <a:r>
              <a:rPr lang="de-DE" sz="2000" b="1" kern="100" dirty="0" err="1">
                <a:effectLst/>
                <a:latin typeface="Calibri" panose="020F0502020204030204" pitchFamily="34" charset="0"/>
                <a:ea typeface="Calibri" panose="020F0502020204030204" pitchFamily="34" charset="0"/>
                <a:cs typeface="Times New Roman" panose="02020603050405020304" pitchFamily="18" charset="0"/>
              </a:rPr>
              <a:t>AutomateDV</a:t>
            </a:r>
            <a:r>
              <a:rPr lang="de-DE" sz="2000" kern="100" dirty="0">
                <a:latin typeface="Calibri" panose="020F0502020204030204" pitchFamily="34" charset="0"/>
                <a:ea typeface="Calibri" panose="020F0502020204030204" pitchFamily="34" charset="0"/>
                <a:cs typeface="Times New Roman" panose="02020603050405020304" pitchFamily="18" charset="0"/>
              </a:rPr>
              <a:t>, um die Data </a:t>
            </a:r>
            <a:r>
              <a:rPr lang="de-DE" sz="2000" kern="100" dirty="0" err="1">
                <a:latin typeface="Calibri" panose="020F0502020204030204" pitchFamily="34" charset="0"/>
                <a:ea typeface="Calibri" panose="020F0502020204030204" pitchFamily="34" charset="0"/>
                <a:cs typeface="Times New Roman" panose="02020603050405020304" pitchFamily="18" charset="0"/>
              </a:rPr>
              <a:t>Vault</a:t>
            </a:r>
            <a:r>
              <a:rPr lang="de-DE" sz="2000" kern="100" dirty="0">
                <a:latin typeface="Calibri" panose="020F0502020204030204" pitchFamily="34" charset="0"/>
                <a:ea typeface="Calibri" panose="020F0502020204030204" pitchFamily="34" charset="0"/>
                <a:cs typeface="Times New Roman" panose="02020603050405020304" pitchFamily="18" charset="0"/>
              </a:rPr>
              <a:t> 2.0 Tabellen in </a:t>
            </a:r>
            <a:r>
              <a:rPr lang="de-DE" sz="2000" kern="100" dirty="0" err="1">
                <a:latin typeface="Calibri" panose="020F0502020204030204" pitchFamily="34" charset="0"/>
                <a:ea typeface="Calibri" panose="020F0502020204030204" pitchFamily="34" charset="0"/>
                <a:cs typeface="Times New Roman" panose="02020603050405020304" pitchFamily="18" charset="0"/>
              </a:rPr>
              <a:t>dbt</a:t>
            </a:r>
            <a:r>
              <a:rPr lang="de-DE" sz="2000" kern="100" dirty="0">
                <a:latin typeface="Calibri" panose="020F0502020204030204" pitchFamily="34" charset="0"/>
                <a:ea typeface="Calibri" panose="020F0502020204030204" pitchFamily="34" charset="0"/>
                <a:cs typeface="Times New Roman" panose="02020603050405020304" pitchFamily="18" charset="0"/>
              </a:rPr>
              <a:t> zu erstellen.</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de-DE" sz="2000" kern="100" dirty="0">
                <a:latin typeface="Calibri" panose="020F0502020204030204" pitchFamily="34" charset="0"/>
                <a:ea typeface="Calibri" panose="020F0502020204030204" pitchFamily="34" charset="0"/>
                <a:cs typeface="Times New Roman" panose="02020603050405020304" pitchFamily="18" charset="0"/>
              </a:rPr>
              <a:t>Die Data Warehouse Schicht sollte in der Lage sein, das Prinzip der </a:t>
            </a:r>
            <a:r>
              <a:rPr lang="de-DE" sz="2000" b="1" kern="100" dirty="0">
                <a:latin typeface="Calibri" panose="020F0502020204030204" pitchFamily="34" charset="0"/>
                <a:ea typeface="Calibri" panose="020F0502020204030204" pitchFamily="34" charset="0"/>
                <a:cs typeface="Times New Roman" panose="02020603050405020304" pitchFamily="18" charset="0"/>
              </a:rPr>
              <a:t>Historisierung</a:t>
            </a:r>
            <a:r>
              <a:rPr lang="de-DE" sz="2000" kern="100" dirty="0">
                <a:latin typeface="Calibri" panose="020F0502020204030204" pitchFamily="34" charset="0"/>
                <a:ea typeface="Calibri" panose="020F0502020204030204" pitchFamily="34" charset="0"/>
                <a:cs typeface="Times New Roman" panose="02020603050405020304" pitchFamily="18" charset="0"/>
              </a:rPr>
              <a:t> umzusetzen. </a:t>
            </a:r>
          </a:p>
          <a:p>
            <a:pPr marL="342900" lvl="0" indent="-342900" algn="just">
              <a:lnSpc>
                <a:spcPct val="107000"/>
              </a:lnSpc>
              <a:spcAft>
                <a:spcPts val="800"/>
              </a:spcAft>
              <a:buFont typeface="Symbol" panose="05050102010706020507" pitchFamily="18" charset="2"/>
              <a:buChar char=""/>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Testen Sie die Tabellen der Data Warehouse Schicht auf Richtigkeit.</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6856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0157108-6B01-F547-2100-ADD7029E4570}"/>
              </a:ext>
            </a:extLst>
          </p:cNvPr>
          <p:cNvSpPr txBox="1"/>
          <p:nvPr/>
        </p:nvSpPr>
        <p:spPr>
          <a:xfrm>
            <a:off x="292608" y="1779954"/>
            <a:ext cx="6208776" cy="3139321"/>
          </a:xfrm>
          <a:prstGeom prst="rect">
            <a:avLst/>
          </a:prstGeom>
          <a:noFill/>
        </p:spPr>
        <p:txBody>
          <a:bodyPr wrap="square" rtlCol="0">
            <a:spAutoFit/>
          </a:bodyPr>
          <a:lstStyle/>
          <a:p>
            <a:pPr marL="342900" indent="-342900">
              <a:buFont typeface="+mj-lt"/>
              <a:buAutoNum type="arabicPeriod" startAt="8"/>
            </a:pPr>
            <a:r>
              <a:rPr lang="de-DE" dirty="0"/>
              <a:t>Passen Sie die Datei </a:t>
            </a:r>
            <a:r>
              <a:rPr lang="de-DE" b="1" dirty="0" err="1"/>
              <a:t>dbt_test.yml</a:t>
            </a:r>
            <a:r>
              <a:rPr lang="de-DE" b="1" dirty="0"/>
              <a:t> </a:t>
            </a:r>
            <a:r>
              <a:rPr lang="de-DE" dirty="0"/>
              <a:t>in dem Pfad </a:t>
            </a:r>
            <a:r>
              <a:rPr lang="de-DE" b="1" dirty="0"/>
              <a:t>.</a:t>
            </a:r>
            <a:r>
              <a:rPr lang="de-DE" b="1" dirty="0" err="1"/>
              <a:t>github</a:t>
            </a:r>
            <a:r>
              <a:rPr lang="de-DE" b="1" dirty="0"/>
              <a:t>/</a:t>
            </a:r>
            <a:r>
              <a:rPr lang="de-DE" b="1" dirty="0" err="1"/>
              <a:t>workflow</a:t>
            </a:r>
            <a:r>
              <a:rPr lang="de-DE" b="1" dirty="0"/>
              <a:t>/</a:t>
            </a:r>
            <a:r>
              <a:rPr lang="de-DE" b="1" dirty="0" err="1"/>
              <a:t>dbt_test.yml</a:t>
            </a:r>
            <a:r>
              <a:rPr lang="de-DE" b="1" dirty="0"/>
              <a:t> </a:t>
            </a:r>
            <a:r>
              <a:rPr lang="de-DE" dirty="0"/>
              <a:t>an. Sie können dafür den Inhalt aus den Notizen dieser Folie dort einfügen bzw. den alten Inhalt damit ersetzen. </a:t>
            </a:r>
          </a:p>
          <a:p>
            <a:pPr marL="342900" indent="-342900">
              <a:buFont typeface="+mj-lt"/>
              <a:buAutoNum type="arabicPeriod" startAt="8"/>
            </a:pPr>
            <a:r>
              <a:rPr lang="de-DE" dirty="0"/>
              <a:t>Klicken Sie nun oben in der Leiste auf </a:t>
            </a:r>
            <a:r>
              <a:rPr lang="de-DE" dirty="0" err="1"/>
              <a:t>main</a:t>
            </a:r>
            <a:r>
              <a:rPr lang="de-DE" dirty="0"/>
              <a:t> und anschließend auf </a:t>
            </a:r>
            <a:r>
              <a:rPr lang="de-DE" b="1" dirty="0"/>
              <a:t>Commit</a:t>
            </a:r>
            <a:r>
              <a:rPr lang="de-DE" dirty="0"/>
              <a:t>. </a:t>
            </a:r>
          </a:p>
          <a:p>
            <a:pPr marL="342900" indent="-342900">
              <a:buFont typeface="+mj-lt"/>
              <a:buAutoNum type="arabicPeriod" startAt="8"/>
            </a:pPr>
            <a:r>
              <a:rPr lang="de-DE" dirty="0"/>
              <a:t>Wählen Sie die alle Dateien aus, die für die Erstellung der Tabellen in der Data Warehouse Schicht nötig sind. Geben Sie anschließend als Commit Message „</a:t>
            </a:r>
            <a:r>
              <a:rPr lang="de-DE" b="1" dirty="0"/>
              <a:t>Add </a:t>
            </a:r>
            <a:r>
              <a:rPr lang="de-DE" b="1" dirty="0" err="1"/>
              <a:t>tables</a:t>
            </a:r>
            <a:r>
              <a:rPr lang="de-DE" b="1" dirty="0"/>
              <a:t> </a:t>
            </a:r>
            <a:r>
              <a:rPr lang="de-DE" b="1" dirty="0" err="1"/>
              <a:t>for</a:t>
            </a:r>
            <a:r>
              <a:rPr lang="de-DE" b="1" dirty="0"/>
              <a:t> </a:t>
            </a:r>
            <a:r>
              <a:rPr lang="de-DE" b="1" dirty="0" err="1"/>
              <a:t>creating</a:t>
            </a:r>
            <a:r>
              <a:rPr lang="de-DE" b="1" dirty="0"/>
              <a:t> </a:t>
            </a:r>
            <a:r>
              <a:rPr lang="de-DE" b="1" dirty="0" err="1"/>
              <a:t>dwh</a:t>
            </a:r>
            <a:r>
              <a:rPr lang="de-DE" b="1" dirty="0"/>
              <a:t> </a:t>
            </a:r>
            <a:r>
              <a:rPr lang="de-DE" b="1" dirty="0" err="1"/>
              <a:t>layer</a:t>
            </a:r>
            <a:r>
              <a:rPr lang="de-DE" dirty="0"/>
              <a:t>“ und drücken Sie danach auf </a:t>
            </a:r>
            <a:r>
              <a:rPr lang="de-DE" b="1" dirty="0"/>
              <a:t>Commit</a:t>
            </a:r>
            <a:r>
              <a:rPr lang="de-DE" dirty="0"/>
              <a:t>. </a:t>
            </a:r>
          </a:p>
        </p:txBody>
      </p:sp>
      <p:pic>
        <p:nvPicPr>
          <p:cNvPr id="10" name="Grafik 9">
            <a:extLst>
              <a:ext uri="{FF2B5EF4-FFF2-40B4-BE49-F238E27FC236}">
                <a16:creationId xmlns:a16="http://schemas.microsoft.com/office/drawing/2014/main" id="{1F401FBE-195D-FF4C-9943-C66A7AC12BAA}"/>
              </a:ext>
            </a:extLst>
          </p:cNvPr>
          <p:cNvPicPr>
            <a:picLocks noChangeAspect="1"/>
          </p:cNvPicPr>
          <p:nvPr/>
        </p:nvPicPr>
        <p:blipFill>
          <a:blip r:embed="rId3"/>
          <a:stretch>
            <a:fillRect/>
          </a:stretch>
        </p:blipFill>
        <p:spPr>
          <a:xfrm>
            <a:off x="7825028" y="1937143"/>
            <a:ext cx="2010056" cy="885949"/>
          </a:xfrm>
          <a:prstGeom prst="rect">
            <a:avLst/>
          </a:prstGeom>
        </p:spPr>
      </p:pic>
      <p:sp>
        <p:nvSpPr>
          <p:cNvPr id="11" name="Rechteck 10">
            <a:extLst>
              <a:ext uri="{FF2B5EF4-FFF2-40B4-BE49-F238E27FC236}">
                <a16:creationId xmlns:a16="http://schemas.microsoft.com/office/drawing/2014/main" id="{D6A198BF-D46F-DF19-62CE-AA69B43472C9}"/>
              </a:ext>
            </a:extLst>
          </p:cNvPr>
          <p:cNvSpPr/>
          <p:nvPr/>
        </p:nvSpPr>
        <p:spPr>
          <a:xfrm>
            <a:off x="8503920" y="2607917"/>
            <a:ext cx="1115568" cy="2151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Grafik 12">
            <a:extLst>
              <a:ext uri="{FF2B5EF4-FFF2-40B4-BE49-F238E27FC236}">
                <a16:creationId xmlns:a16="http://schemas.microsoft.com/office/drawing/2014/main" id="{CEE27665-4958-9E44-9AA2-460D1B1A4B57}"/>
              </a:ext>
            </a:extLst>
          </p:cNvPr>
          <p:cNvPicPr>
            <a:picLocks noChangeAspect="1"/>
          </p:cNvPicPr>
          <p:nvPr/>
        </p:nvPicPr>
        <p:blipFill>
          <a:blip r:embed="rId4"/>
          <a:stretch>
            <a:fillRect/>
          </a:stretch>
        </p:blipFill>
        <p:spPr>
          <a:xfrm>
            <a:off x="8046720" y="3084108"/>
            <a:ext cx="2142160" cy="885949"/>
          </a:xfrm>
          <a:prstGeom prst="rect">
            <a:avLst/>
          </a:prstGeom>
        </p:spPr>
      </p:pic>
      <p:pic>
        <p:nvPicPr>
          <p:cNvPr id="15" name="Grafik 14">
            <a:extLst>
              <a:ext uri="{FF2B5EF4-FFF2-40B4-BE49-F238E27FC236}">
                <a16:creationId xmlns:a16="http://schemas.microsoft.com/office/drawing/2014/main" id="{1F3A74A6-BC21-DAE8-E67E-DF3C05A6EFAF}"/>
              </a:ext>
            </a:extLst>
          </p:cNvPr>
          <p:cNvPicPr>
            <a:picLocks noChangeAspect="1"/>
          </p:cNvPicPr>
          <p:nvPr/>
        </p:nvPicPr>
        <p:blipFill>
          <a:blip r:embed="rId5"/>
          <a:stretch>
            <a:fillRect/>
          </a:stretch>
        </p:blipFill>
        <p:spPr>
          <a:xfrm>
            <a:off x="8153400" y="4123944"/>
            <a:ext cx="2301754" cy="2095881"/>
          </a:xfrm>
          <a:prstGeom prst="rect">
            <a:avLst/>
          </a:prstGeom>
        </p:spPr>
      </p:pic>
      <p:sp>
        <p:nvSpPr>
          <p:cNvPr id="16" name="Rechteck 15">
            <a:extLst>
              <a:ext uri="{FF2B5EF4-FFF2-40B4-BE49-F238E27FC236}">
                <a16:creationId xmlns:a16="http://schemas.microsoft.com/office/drawing/2014/main" id="{F70A0E70-163A-EE56-7AA2-1F34593E2B56}"/>
              </a:ext>
            </a:extLst>
          </p:cNvPr>
          <p:cNvSpPr/>
          <p:nvPr/>
        </p:nvSpPr>
        <p:spPr>
          <a:xfrm>
            <a:off x="8958072" y="3737537"/>
            <a:ext cx="1115568" cy="2151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9DB5B513-2A06-4BBE-2892-5DF5E875AE94}"/>
              </a:ext>
            </a:extLst>
          </p:cNvPr>
          <p:cNvSpPr/>
          <p:nvPr/>
        </p:nvSpPr>
        <p:spPr>
          <a:xfrm>
            <a:off x="8153400" y="4123485"/>
            <a:ext cx="2225040" cy="11986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F7747A52-74F2-C17F-08CA-7970A4038965}"/>
              </a:ext>
            </a:extLst>
          </p:cNvPr>
          <p:cNvSpPr/>
          <p:nvPr/>
        </p:nvSpPr>
        <p:spPr>
          <a:xfrm>
            <a:off x="8153400" y="6007608"/>
            <a:ext cx="725424" cy="2466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5411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904B210F-1B44-4AA2-DB0B-C080405ABC52}"/>
              </a:ext>
            </a:extLst>
          </p:cNvPr>
          <p:cNvSpPr txBox="1"/>
          <p:nvPr/>
        </p:nvSpPr>
        <p:spPr>
          <a:xfrm>
            <a:off x="292608" y="1779954"/>
            <a:ext cx="6208776" cy="1754326"/>
          </a:xfrm>
          <a:prstGeom prst="rect">
            <a:avLst/>
          </a:prstGeom>
          <a:noFill/>
        </p:spPr>
        <p:txBody>
          <a:bodyPr wrap="square" rtlCol="0">
            <a:spAutoFit/>
          </a:bodyPr>
          <a:lstStyle/>
          <a:p>
            <a:pPr marL="342900" indent="-342900">
              <a:buFont typeface="+mj-lt"/>
              <a:buAutoNum type="arabicPeriod" startAt="11"/>
            </a:pPr>
            <a:r>
              <a:rPr lang="de-DE" dirty="0"/>
              <a:t>Wählen Sie als nächstes alle Dateien aus, die für den Test der Modelle in der Data Warehouse Schicht genutzt wurden (einschließlich der </a:t>
            </a:r>
            <a:r>
              <a:rPr lang="de-DE" dirty="0" err="1"/>
              <a:t>schema.yml</a:t>
            </a:r>
            <a:r>
              <a:rPr lang="de-DE" dirty="0"/>
              <a:t> und </a:t>
            </a:r>
            <a:r>
              <a:rPr lang="de-DE" dirty="0" err="1"/>
              <a:t>dbt_project.yml</a:t>
            </a:r>
            <a:r>
              <a:rPr lang="de-DE" dirty="0"/>
              <a:t> Datei). Geben Sie als Commit Message „</a:t>
            </a:r>
            <a:r>
              <a:rPr lang="en-GB" b="1" dirty="0"/>
              <a:t>Add models to test the data warehouse layer” </a:t>
            </a:r>
            <a:r>
              <a:rPr lang="en-GB" dirty="0" err="1"/>
              <a:t>ein</a:t>
            </a:r>
            <a:r>
              <a:rPr lang="en-GB" dirty="0"/>
              <a:t> und </a:t>
            </a:r>
            <a:r>
              <a:rPr lang="en-GB" dirty="0" err="1"/>
              <a:t>drücken</a:t>
            </a:r>
            <a:r>
              <a:rPr lang="en-GB" dirty="0"/>
              <a:t> Sie auf </a:t>
            </a:r>
            <a:r>
              <a:rPr lang="en-GB" b="1" dirty="0"/>
              <a:t>Commit. </a:t>
            </a:r>
            <a:endParaRPr lang="de-DE" b="1" dirty="0"/>
          </a:p>
        </p:txBody>
      </p:sp>
      <p:pic>
        <p:nvPicPr>
          <p:cNvPr id="11" name="Grafik 10">
            <a:extLst>
              <a:ext uri="{FF2B5EF4-FFF2-40B4-BE49-F238E27FC236}">
                <a16:creationId xmlns:a16="http://schemas.microsoft.com/office/drawing/2014/main" id="{39DD456F-6789-038C-5483-3716DBCA48EC}"/>
              </a:ext>
            </a:extLst>
          </p:cNvPr>
          <p:cNvPicPr>
            <a:picLocks noChangeAspect="1"/>
          </p:cNvPicPr>
          <p:nvPr/>
        </p:nvPicPr>
        <p:blipFill>
          <a:blip r:embed="rId2"/>
          <a:stretch>
            <a:fillRect/>
          </a:stretch>
        </p:blipFill>
        <p:spPr>
          <a:xfrm>
            <a:off x="8026658" y="1627532"/>
            <a:ext cx="3581900" cy="4458322"/>
          </a:xfrm>
          <a:prstGeom prst="rect">
            <a:avLst/>
          </a:prstGeom>
        </p:spPr>
      </p:pic>
      <p:sp>
        <p:nvSpPr>
          <p:cNvPr id="12" name="Rechteck 11">
            <a:extLst>
              <a:ext uri="{FF2B5EF4-FFF2-40B4-BE49-F238E27FC236}">
                <a16:creationId xmlns:a16="http://schemas.microsoft.com/office/drawing/2014/main" id="{F377B76D-4217-F28D-8378-FB08DB4B2902}"/>
              </a:ext>
            </a:extLst>
          </p:cNvPr>
          <p:cNvSpPr/>
          <p:nvPr/>
        </p:nvSpPr>
        <p:spPr>
          <a:xfrm>
            <a:off x="8026658" y="1855773"/>
            <a:ext cx="3513070" cy="21310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ED27C4B2-023D-D821-21D0-0410E0C2EE2C}"/>
              </a:ext>
            </a:extLst>
          </p:cNvPr>
          <p:cNvSpPr/>
          <p:nvPr/>
        </p:nvSpPr>
        <p:spPr>
          <a:xfrm>
            <a:off x="8051042" y="4249609"/>
            <a:ext cx="3406390" cy="36811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DFC76434-10D4-11C8-EC51-BF25058B2D06}"/>
              </a:ext>
            </a:extLst>
          </p:cNvPr>
          <p:cNvSpPr/>
          <p:nvPr/>
        </p:nvSpPr>
        <p:spPr>
          <a:xfrm>
            <a:off x="8026658" y="5783892"/>
            <a:ext cx="852166" cy="3019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947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B626EF6-ED50-C7C3-0FED-B70719FBCF63}"/>
              </a:ext>
            </a:extLst>
          </p:cNvPr>
          <p:cNvSpPr txBox="1"/>
          <p:nvPr/>
        </p:nvSpPr>
        <p:spPr>
          <a:xfrm>
            <a:off x="292608" y="1779954"/>
            <a:ext cx="6208776" cy="2308324"/>
          </a:xfrm>
          <a:prstGeom prst="rect">
            <a:avLst/>
          </a:prstGeom>
          <a:noFill/>
        </p:spPr>
        <p:txBody>
          <a:bodyPr wrap="square" rtlCol="0">
            <a:spAutoFit/>
          </a:bodyPr>
          <a:lstStyle/>
          <a:p>
            <a:pPr marL="342900" indent="-342900">
              <a:buFont typeface="+mj-lt"/>
              <a:buAutoNum type="arabicPeriod" startAt="12"/>
            </a:pPr>
            <a:r>
              <a:rPr lang="de-DE" dirty="0"/>
              <a:t>Wählen Sie als letztes die </a:t>
            </a:r>
            <a:r>
              <a:rPr lang="de-DE" dirty="0" err="1"/>
              <a:t>dbt_test.yml</a:t>
            </a:r>
            <a:r>
              <a:rPr lang="de-DE" dirty="0"/>
              <a:t> Datei aus. Geben Sie als Commit Message „</a:t>
            </a:r>
            <a:r>
              <a:rPr lang="en-GB" b="1" dirty="0"/>
              <a:t>Trigger GitHub Action workflow after creating the data warehouse layer </a:t>
            </a:r>
            <a:r>
              <a:rPr lang="de-DE" b="1" dirty="0"/>
              <a:t>“ </a:t>
            </a:r>
            <a:r>
              <a:rPr lang="de-DE" dirty="0"/>
              <a:t>ein und drücken Sie auf </a:t>
            </a:r>
            <a:r>
              <a:rPr lang="de-DE" b="1" dirty="0"/>
              <a:t>Commit and Push</a:t>
            </a:r>
            <a:r>
              <a:rPr lang="de-DE" dirty="0"/>
              <a:t>. Schauen Sie sich danach den Workflowdurchlauf in GitHub Action an. In der Regel sollte der Workflow erfolgreich durchlaufen werden. Stellen Sie sicher, dass ihre SQL-Datenbank </a:t>
            </a:r>
            <a:r>
              <a:rPr lang="de-DE" b="1" dirty="0"/>
              <a:t>aktiv</a:t>
            </a:r>
            <a:r>
              <a:rPr lang="de-DE" dirty="0"/>
              <a:t> ist. </a:t>
            </a:r>
            <a:endParaRPr lang="de-DE" b="1" dirty="0"/>
          </a:p>
        </p:txBody>
      </p:sp>
      <p:pic>
        <p:nvPicPr>
          <p:cNvPr id="21" name="Grafik 20">
            <a:extLst>
              <a:ext uri="{FF2B5EF4-FFF2-40B4-BE49-F238E27FC236}">
                <a16:creationId xmlns:a16="http://schemas.microsoft.com/office/drawing/2014/main" id="{60A5473F-4C77-3637-DA78-E10F323F9C0E}"/>
              </a:ext>
            </a:extLst>
          </p:cNvPr>
          <p:cNvPicPr>
            <a:picLocks noChangeAspect="1"/>
          </p:cNvPicPr>
          <p:nvPr/>
        </p:nvPicPr>
        <p:blipFill>
          <a:blip r:embed="rId2"/>
          <a:stretch>
            <a:fillRect/>
          </a:stretch>
        </p:blipFill>
        <p:spPr>
          <a:xfrm>
            <a:off x="7132043" y="1627532"/>
            <a:ext cx="3962953" cy="4534533"/>
          </a:xfrm>
          <a:prstGeom prst="rect">
            <a:avLst/>
          </a:prstGeom>
        </p:spPr>
      </p:pic>
      <p:sp>
        <p:nvSpPr>
          <p:cNvPr id="12" name="Rechteck 11">
            <a:extLst>
              <a:ext uri="{FF2B5EF4-FFF2-40B4-BE49-F238E27FC236}">
                <a16:creationId xmlns:a16="http://schemas.microsoft.com/office/drawing/2014/main" id="{7F3FD631-559F-93BE-A12F-4A2D615FA890}"/>
              </a:ext>
            </a:extLst>
          </p:cNvPr>
          <p:cNvSpPr/>
          <p:nvPr/>
        </p:nvSpPr>
        <p:spPr>
          <a:xfrm>
            <a:off x="7237226" y="1883564"/>
            <a:ext cx="2574286"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A242535F-B2D7-F09D-EDC0-D4BE00205B99}"/>
              </a:ext>
            </a:extLst>
          </p:cNvPr>
          <p:cNvSpPr/>
          <p:nvPr/>
        </p:nvSpPr>
        <p:spPr>
          <a:xfrm>
            <a:off x="7132042" y="4349670"/>
            <a:ext cx="3785893" cy="5332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65D195ED-6B89-277C-90B2-4EC13F51209C}"/>
              </a:ext>
            </a:extLst>
          </p:cNvPr>
          <p:cNvSpPr/>
          <p:nvPr/>
        </p:nvSpPr>
        <p:spPr>
          <a:xfrm>
            <a:off x="7909559" y="5823662"/>
            <a:ext cx="1508761"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6426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2C7B6FD-293D-1A40-E8B6-5D102DDDC3A3}"/>
              </a:ext>
            </a:extLst>
          </p:cNvPr>
          <p:cNvSpPr txBox="1"/>
          <p:nvPr/>
        </p:nvSpPr>
        <p:spPr>
          <a:xfrm>
            <a:off x="658368" y="1828800"/>
            <a:ext cx="1399032" cy="369332"/>
          </a:xfrm>
          <a:prstGeom prst="rect">
            <a:avLst/>
          </a:prstGeom>
          <a:noFill/>
        </p:spPr>
        <p:txBody>
          <a:bodyPr wrap="square" rtlCol="0">
            <a:spAutoFit/>
          </a:bodyPr>
          <a:lstStyle/>
          <a:p>
            <a:r>
              <a:rPr lang="de-DE" b="1" dirty="0"/>
              <a:t>Ergebnis:</a:t>
            </a:r>
            <a:endParaRPr lang="en-GB" b="1" dirty="0"/>
          </a:p>
        </p:txBody>
      </p:sp>
      <p:pic>
        <p:nvPicPr>
          <p:cNvPr id="10" name="Grafik 9">
            <a:extLst>
              <a:ext uri="{FF2B5EF4-FFF2-40B4-BE49-F238E27FC236}">
                <a16:creationId xmlns:a16="http://schemas.microsoft.com/office/drawing/2014/main" id="{940F0B9E-BF1A-7051-FC53-3D341CDB5534}"/>
              </a:ext>
            </a:extLst>
          </p:cNvPr>
          <p:cNvPicPr>
            <a:picLocks noChangeAspect="1"/>
          </p:cNvPicPr>
          <p:nvPr/>
        </p:nvPicPr>
        <p:blipFill>
          <a:blip r:embed="rId2"/>
          <a:stretch>
            <a:fillRect/>
          </a:stretch>
        </p:blipFill>
        <p:spPr>
          <a:xfrm>
            <a:off x="7545053" y="1828800"/>
            <a:ext cx="3098563" cy="4087368"/>
          </a:xfrm>
          <a:prstGeom prst="rect">
            <a:avLst/>
          </a:prstGeom>
        </p:spPr>
      </p:pic>
      <p:pic>
        <p:nvPicPr>
          <p:cNvPr id="12" name="Grafik 11">
            <a:extLst>
              <a:ext uri="{FF2B5EF4-FFF2-40B4-BE49-F238E27FC236}">
                <a16:creationId xmlns:a16="http://schemas.microsoft.com/office/drawing/2014/main" id="{DDA14973-276E-DE30-2548-B8670664C7D6}"/>
              </a:ext>
            </a:extLst>
          </p:cNvPr>
          <p:cNvPicPr>
            <a:picLocks noChangeAspect="1"/>
          </p:cNvPicPr>
          <p:nvPr/>
        </p:nvPicPr>
        <p:blipFill>
          <a:blip r:embed="rId3"/>
          <a:stretch>
            <a:fillRect/>
          </a:stretch>
        </p:blipFill>
        <p:spPr>
          <a:xfrm>
            <a:off x="1010788" y="2583097"/>
            <a:ext cx="5525271" cy="1914792"/>
          </a:xfrm>
          <a:prstGeom prst="rect">
            <a:avLst/>
          </a:prstGeom>
        </p:spPr>
      </p:pic>
      <p:sp>
        <p:nvSpPr>
          <p:cNvPr id="13" name="Pfeil: nach rechts 12">
            <a:extLst>
              <a:ext uri="{FF2B5EF4-FFF2-40B4-BE49-F238E27FC236}">
                <a16:creationId xmlns:a16="http://schemas.microsoft.com/office/drawing/2014/main" id="{BE302891-6CFF-1F38-E1AB-FC61E7AF4443}"/>
              </a:ext>
            </a:extLst>
          </p:cNvPr>
          <p:cNvSpPr/>
          <p:nvPr/>
        </p:nvSpPr>
        <p:spPr>
          <a:xfrm>
            <a:off x="6711048" y="3109024"/>
            <a:ext cx="612648" cy="472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97CB280E-C98C-EBD7-1226-CB932D5FDAD4}"/>
              </a:ext>
            </a:extLst>
          </p:cNvPr>
          <p:cNvSpPr/>
          <p:nvPr/>
        </p:nvSpPr>
        <p:spPr>
          <a:xfrm>
            <a:off x="1097002" y="3047985"/>
            <a:ext cx="5248934" cy="5332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4690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704686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61DFD28-82DE-C8B2-040B-B415659BEA2D}"/>
              </a:ext>
            </a:extLst>
          </p:cNvPr>
          <p:cNvSpPr txBox="1"/>
          <p:nvPr/>
        </p:nvSpPr>
        <p:spPr>
          <a:xfrm>
            <a:off x="320040" y="1783080"/>
            <a:ext cx="5367528" cy="4278094"/>
          </a:xfrm>
          <a:prstGeom prst="rect">
            <a:avLst/>
          </a:prstGeom>
          <a:noFill/>
        </p:spPr>
        <p:txBody>
          <a:bodyPr wrap="square" rtlCol="0">
            <a:spAutoFit/>
          </a:bodyPr>
          <a:lstStyle/>
          <a:p>
            <a:pPr algn="just"/>
            <a:r>
              <a:rPr lang="de-DE" dirty="0"/>
              <a:t>Im Rahmen dieser Aufgabe soll das in </a:t>
            </a:r>
            <a:r>
              <a:rPr lang="de-DE" b="1" dirty="0"/>
              <a:t>Folie 8</a:t>
            </a:r>
            <a:r>
              <a:rPr lang="de-DE" dirty="0"/>
              <a:t> beschriebene Prinzip der Historisierung an einem Beispiel durchgeführt und getestet werden. Die Erfassung und die Speicherung von Änderungen in  Quellsystemen ist eine der wichtigsten Aufgaben eines Data Warehouse Systems. Befolgen Sie die nächsten Schritte, um eine Historisierung durchzuführen: </a:t>
            </a:r>
          </a:p>
          <a:p>
            <a:pPr marL="800100" lvl="1" indent="-342900" algn="just">
              <a:buFont typeface="+mj-lt"/>
              <a:buAutoNum type="arabicPeriod"/>
            </a:pPr>
            <a:r>
              <a:rPr lang="de-DE" sz="1600" dirty="0"/>
              <a:t>Öffnen Sie </a:t>
            </a:r>
            <a:r>
              <a:rPr lang="de-DE" sz="1600" b="1" dirty="0"/>
              <a:t>SSMS</a:t>
            </a:r>
            <a:r>
              <a:rPr lang="de-DE" sz="1600" dirty="0"/>
              <a:t> und geben Sie in das Abfragefenster den Befehl auf dieser Folie ein. Drücken Sie dafür nach erfolgreicher Verbindungsherstellung zur Datenbank auf </a:t>
            </a:r>
            <a:r>
              <a:rPr lang="de-DE" sz="1600" b="1" dirty="0"/>
              <a:t>neue Abfrage </a:t>
            </a:r>
            <a:r>
              <a:rPr lang="de-DE" sz="1600" dirty="0"/>
              <a:t>und anschließend auf </a:t>
            </a:r>
            <a:r>
              <a:rPr lang="de-DE" sz="1600" b="1" dirty="0"/>
              <a:t>Ausführen. </a:t>
            </a:r>
            <a:r>
              <a:rPr lang="de-DE" sz="1600" dirty="0"/>
              <a:t>Mit der Änderung dieses Eintrags wurde der Fall simuliert, dass sich die Rechnungsadresse eines Kunden im Quellsystem geändert hat. </a:t>
            </a:r>
            <a:endParaRPr lang="en-GB" sz="1600" dirty="0"/>
          </a:p>
        </p:txBody>
      </p:sp>
      <p:sp>
        <p:nvSpPr>
          <p:cNvPr id="9" name="Rechteck 8">
            <a:extLst>
              <a:ext uri="{FF2B5EF4-FFF2-40B4-BE49-F238E27FC236}">
                <a16:creationId xmlns:a16="http://schemas.microsoft.com/office/drawing/2014/main" id="{32488EF6-A28B-C397-0C0A-A88616F61385}"/>
              </a:ext>
            </a:extLst>
          </p:cNvPr>
          <p:cNvSpPr/>
          <p:nvPr/>
        </p:nvSpPr>
        <p:spPr>
          <a:xfrm>
            <a:off x="7379208" y="3835656"/>
            <a:ext cx="3785616" cy="230619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UPDATE </a:t>
            </a:r>
            <a:r>
              <a:rPr lang="en-GB" b="1" dirty="0" err="1"/>
              <a:t>dbo.Invoice</a:t>
            </a:r>
            <a:endParaRPr lang="en-GB" b="1" dirty="0"/>
          </a:p>
          <a:p>
            <a:r>
              <a:rPr lang="en-GB" b="1" dirty="0"/>
              <a:t>SET </a:t>
            </a:r>
            <a:r>
              <a:rPr lang="en-GB" b="1" dirty="0" err="1"/>
              <a:t>InvoiceDate</a:t>
            </a:r>
            <a:r>
              <a:rPr lang="en-GB" b="1" dirty="0"/>
              <a:t> = '2023-08-17', </a:t>
            </a:r>
          </a:p>
          <a:p>
            <a:r>
              <a:rPr lang="en-GB" b="1" dirty="0" err="1"/>
              <a:t>BillingAddress</a:t>
            </a:r>
            <a:r>
              <a:rPr lang="en-GB" b="1" dirty="0"/>
              <a:t> = 'Annette Kolb </a:t>
            </a:r>
            <a:r>
              <a:rPr lang="en-GB" b="1" dirty="0" err="1"/>
              <a:t>Straße</a:t>
            </a:r>
            <a:r>
              <a:rPr lang="en-GB" b="1" dirty="0"/>
              <a:t> 1',</a:t>
            </a:r>
          </a:p>
          <a:p>
            <a:r>
              <a:rPr lang="en-GB" b="1" dirty="0" err="1"/>
              <a:t>BillingCity</a:t>
            </a:r>
            <a:r>
              <a:rPr lang="en-GB" b="1" dirty="0"/>
              <a:t> = 'Hannover',</a:t>
            </a:r>
          </a:p>
          <a:p>
            <a:r>
              <a:rPr lang="en-GB" b="1" dirty="0" err="1"/>
              <a:t>BillingCountry</a:t>
            </a:r>
            <a:r>
              <a:rPr lang="en-GB" b="1" dirty="0"/>
              <a:t> = 'Germany',</a:t>
            </a:r>
          </a:p>
          <a:p>
            <a:r>
              <a:rPr lang="en-GB" b="1" dirty="0" err="1"/>
              <a:t>BillingPostalCode</a:t>
            </a:r>
            <a:r>
              <a:rPr lang="en-GB" b="1" dirty="0"/>
              <a:t> = '30629'</a:t>
            </a:r>
          </a:p>
          <a:p>
            <a:r>
              <a:rPr lang="en-GB" b="1" dirty="0"/>
              <a:t>WHERE </a:t>
            </a:r>
            <a:r>
              <a:rPr lang="en-GB" b="1" dirty="0" err="1"/>
              <a:t>InvoiceId</a:t>
            </a:r>
            <a:r>
              <a:rPr lang="en-GB" b="1" dirty="0"/>
              <a:t> = 6</a:t>
            </a:r>
          </a:p>
        </p:txBody>
      </p:sp>
      <p:pic>
        <p:nvPicPr>
          <p:cNvPr id="18" name="Grafik 17">
            <a:extLst>
              <a:ext uri="{FF2B5EF4-FFF2-40B4-BE49-F238E27FC236}">
                <a16:creationId xmlns:a16="http://schemas.microsoft.com/office/drawing/2014/main" id="{F400B198-2341-28A0-867C-9BCE0DA1E6B0}"/>
              </a:ext>
            </a:extLst>
          </p:cNvPr>
          <p:cNvPicPr>
            <a:picLocks noChangeAspect="1"/>
          </p:cNvPicPr>
          <p:nvPr/>
        </p:nvPicPr>
        <p:blipFill>
          <a:blip r:embed="rId2"/>
          <a:stretch>
            <a:fillRect/>
          </a:stretch>
        </p:blipFill>
        <p:spPr>
          <a:xfrm>
            <a:off x="6195425" y="1697845"/>
            <a:ext cx="5572903" cy="1991003"/>
          </a:xfrm>
          <a:prstGeom prst="rect">
            <a:avLst/>
          </a:prstGeom>
        </p:spPr>
      </p:pic>
      <p:sp>
        <p:nvSpPr>
          <p:cNvPr id="14" name="Rechteck 13">
            <a:extLst>
              <a:ext uri="{FF2B5EF4-FFF2-40B4-BE49-F238E27FC236}">
                <a16:creationId xmlns:a16="http://schemas.microsoft.com/office/drawing/2014/main" id="{C0112828-6F47-293B-F8EF-E03F8E1B6749}"/>
              </a:ext>
            </a:extLst>
          </p:cNvPr>
          <p:cNvSpPr/>
          <p:nvPr/>
        </p:nvSpPr>
        <p:spPr>
          <a:xfrm>
            <a:off x="8768665" y="2424050"/>
            <a:ext cx="2999663" cy="10872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2E608486-1721-D1A0-CAD2-BA3A33A08B5B}"/>
              </a:ext>
            </a:extLst>
          </p:cNvPr>
          <p:cNvSpPr/>
          <p:nvPr/>
        </p:nvSpPr>
        <p:spPr>
          <a:xfrm>
            <a:off x="6293688" y="1642039"/>
            <a:ext cx="966647"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0FA04C7A-D425-1D85-A198-69C470C3B3F9}"/>
              </a:ext>
            </a:extLst>
          </p:cNvPr>
          <p:cNvSpPr/>
          <p:nvPr/>
        </p:nvSpPr>
        <p:spPr>
          <a:xfrm>
            <a:off x="6293689" y="1952104"/>
            <a:ext cx="966647"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7287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 name="Textfeld 11">
            <a:extLst>
              <a:ext uri="{FF2B5EF4-FFF2-40B4-BE49-F238E27FC236}">
                <a16:creationId xmlns:a16="http://schemas.microsoft.com/office/drawing/2014/main" id="{393AF5BC-4D3A-A127-B56A-3DC0A65A8AD8}"/>
              </a:ext>
            </a:extLst>
          </p:cNvPr>
          <p:cNvSpPr txBox="1"/>
          <p:nvPr/>
        </p:nvSpPr>
        <p:spPr>
          <a:xfrm>
            <a:off x="320040" y="1783080"/>
            <a:ext cx="4764024" cy="1569660"/>
          </a:xfrm>
          <a:prstGeom prst="rect">
            <a:avLst/>
          </a:prstGeom>
          <a:noFill/>
        </p:spPr>
        <p:txBody>
          <a:bodyPr wrap="square" rtlCol="0">
            <a:spAutoFit/>
          </a:bodyPr>
          <a:lstStyle/>
          <a:p>
            <a:pPr marL="342900" indent="-342900" algn="just">
              <a:buFont typeface="+mj-lt"/>
              <a:buAutoNum type="arabicPeriod" startAt="2"/>
            </a:pPr>
            <a:r>
              <a:rPr lang="de-DE" sz="1600" dirty="0"/>
              <a:t>Öffnen Sie als nächstes ihr </a:t>
            </a:r>
            <a:r>
              <a:rPr lang="de-DE" sz="1600" dirty="0" err="1"/>
              <a:t>dbt</a:t>
            </a:r>
            <a:r>
              <a:rPr lang="de-DE" sz="1600" dirty="0"/>
              <a:t> Projekt in </a:t>
            </a:r>
            <a:r>
              <a:rPr lang="de-DE" sz="1600" dirty="0" err="1"/>
              <a:t>PyCharm</a:t>
            </a:r>
            <a:r>
              <a:rPr lang="de-DE" sz="1600" dirty="0"/>
              <a:t> und erstellen Sie die Datei </a:t>
            </a:r>
            <a:r>
              <a:rPr lang="de-DE" sz="1600" b="1" dirty="0" err="1"/>
              <a:t>check_historization.sql</a:t>
            </a:r>
            <a:r>
              <a:rPr lang="de-DE" sz="1600" b="1" dirty="0"/>
              <a:t> </a:t>
            </a:r>
            <a:r>
              <a:rPr lang="de-DE" sz="1600" dirty="0"/>
              <a:t>in dem Ordnerpfad </a:t>
            </a:r>
            <a:r>
              <a:rPr lang="de-DE" sz="1600" b="1" dirty="0" err="1"/>
              <a:t>tests</a:t>
            </a:r>
            <a:r>
              <a:rPr lang="de-DE" sz="1600" b="1" dirty="0"/>
              <a:t>/3_Test_DataWarehouseSchicht</a:t>
            </a:r>
            <a:r>
              <a:rPr lang="de-DE" sz="1600" dirty="0"/>
              <a:t>. Fügen Sie anschließend den Code auf dieser Folie in die </a:t>
            </a:r>
            <a:r>
              <a:rPr lang="de-DE" sz="1600" b="1" dirty="0" err="1"/>
              <a:t>check_historization.sql</a:t>
            </a:r>
            <a:r>
              <a:rPr lang="de-DE" sz="1600" b="1" dirty="0"/>
              <a:t> </a:t>
            </a:r>
            <a:r>
              <a:rPr lang="de-DE" sz="1600" dirty="0"/>
              <a:t>Datei ein. </a:t>
            </a:r>
            <a:endParaRPr lang="en-GB" sz="1600" dirty="0"/>
          </a:p>
        </p:txBody>
      </p:sp>
      <p:pic>
        <p:nvPicPr>
          <p:cNvPr id="14" name="Grafik 13">
            <a:extLst>
              <a:ext uri="{FF2B5EF4-FFF2-40B4-BE49-F238E27FC236}">
                <a16:creationId xmlns:a16="http://schemas.microsoft.com/office/drawing/2014/main" id="{B3EE2655-8AD8-7355-6B99-46A3C8EF422C}"/>
              </a:ext>
            </a:extLst>
          </p:cNvPr>
          <p:cNvPicPr>
            <a:picLocks noChangeAspect="1"/>
          </p:cNvPicPr>
          <p:nvPr/>
        </p:nvPicPr>
        <p:blipFill>
          <a:blip r:embed="rId2"/>
          <a:stretch>
            <a:fillRect/>
          </a:stretch>
        </p:blipFill>
        <p:spPr>
          <a:xfrm>
            <a:off x="6610071" y="1783080"/>
            <a:ext cx="4001058" cy="2543530"/>
          </a:xfrm>
          <a:prstGeom prst="rect">
            <a:avLst/>
          </a:prstGeom>
        </p:spPr>
      </p:pic>
      <p:sp>
        <p:nvSpPr>
          <p:cNvPr id="15" name="Rechteck 14">
            <a:extLst>
              <a:ext uri="{FF2B5EF4-FFF2-40B4-BE49-F238E27FC236}">
                <a16:creationId xmlns:a16="http://schemas.microsoft.com/office/drawing/2014/main" id="{AFC34F28-B2C2-E6CE-6F2B-0BE54C7DD4DA}"/>
              </a:ext>
            </a:extLst>
          </p:cNvPr>
          <p:cNvSpPr/>
          <p:nvPr/>
        </p:nvSpPr>
        <p:spPr>
          <a:xfrm>
            <a:off x="7116648" y="3378892"/>
            <a:ext cx="1981632"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0886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A27068FD-ACF3-3506-FF8C-E28E9B6FFAAB}"/>
              </a:ext>
            </a:extLst>
          </p:cNvPr>
          <p:cNvSpPr txBox="1"/>
          <p:nvPr/>
        </p:nvSpPr>
        <p:spPr>
          <a:xfrm>
            <a:off x="320040" y="1783080"/>
            <a:ext cx="4764024" cy="2554545"/>
          </a:xfrm>
          <a:prstGeom prst="rect">
            <a:avLst/>
          </a:prstGeom>
          <a:noFill/>
        </p:spPr>
        <p:txBody>
          <a:bodyPr wrap="square" rtlCol="0">
            <a:spAutoFit/>
          </a:bodyPr>
          <a:lstStyle/>
          <a:p>
            <a:pPr marL="342900" indent="-342900" algn="just">
              <a:buFont typeface="+mj-lt"/>
              <a:buAutoNum type="arabicPeriod" startAt="3"/>
            </a:pPr>
            <a:r>
              <a:rPr lang="de-DE" sz="1600" dirty="0"/>
              <a:t>Drücken Sie oben in der Leiste auf </a:t>
            </a:r>
            <a:r>
              <a:rPr lang="de-DE" sz="1600" b="1" dirty="0" err="1"/>
              <a:t>main</a:t>
            </a:r>
            <a:r>
              <a:rPr lang="de-DE" sz="1600" dirty="0"/>
              <a:t> und anschließend auf </a:t>
            </a:r>
            <a:r>
              <a:rPr lang="de-DE" sz="1600" b="1" dirty="0"/>
              <a:t>Commit. </a:t>
            </a:r>
          </a:p>
          <a:p>
            <a:pPr marL="342900" indent="-342900" algn="just">
              <a:buFont typeface="+mj-lt"/>
              <a:buAutoNum type="arabicPeriod" startAt="3"/>
            </a:pPr>
            <a:r>
              <a:rPr lang="de-DE" sz="1600" dirty="0"/>
              <a:t>Wählen Sie unter </a:t>
            </a:r>
            <a:r>
              <a:rPr lang="de-DE" sz="1600" dirty="0" err="1"/>
              <a:t>Changes</a:t>
            </a:r>
            <a:r>
              <a:rPr lang="de-DE" sz="1600" dirty="0"/>
              <a:t> die Datei </a:t>
            </a:r>
            <a:r>
              <a:rPr lang="de-DE" sz="1600" b="1" dirty="0" err="1"/>
              <a:t>check_historization.sql</a:t>
            </a:r>
            <a:r>
              <a:rPr lang="de-DE" sz="1600" b="1" dirty="0"/>
              <a:t> </a:t>
            </a:r>
            <a:r>
              <a:rPr lang="de-DE" sz="1600" dirty="0"/>
              <a:t>aus und geben Sie als </a:t>
            </a:r>
            <a:r>
              <a:rPr lang="de-DE" sz="1600" dirty="0" err="1"/>
              <a:t>commit</a:t>
            </a:r>
            <a:r>
              <a:rPr lang="de-DE" sz="1600" dirty="0"/>
              <a:t> Message „</a:t>
            </a:r>
            <a:r>
              <a:rPr lang="de-DE" sz="1600" b="1" dirty="0"/>
              <a:t>Add </a:t>
            </a:r>
            <a:r>
              <a:rPr lang="de-DE" sz="1600" b="1" dirty="0" err="1"/>
              <a:t>test</a:t>
            </a:r>
            <a:r>
              <a:rPr lang="de-DE" sz="1600" b="1" dirty="0"/>
              <a:t> </a:t>
            </a:r>
            <a:r>
              <a:rPr lang="de-DE" sz="1600" b="1" dirty="0" err="1"/>
              <a:t>for</a:t>
            </a:r>
            <a:r>
              <a:rPr lang="de-DE" sz="1600" b="1" dirty="0"/>
              <a:t> </a:t>
            </a:r>
            <a:r>
              <a:rPr lang="de-DE" sz="1600" b="1" dirty="0" err="1"/>
              <a:t>historization</a:t>
            </a:r>
            <a:r>
              <a:rPr lang="de-DE" sz="1600" dirty="0"/>
              <a:t>“ ein. Drücken Sie abschließend auf </a:t>
            </a:r>
            <a:r>
              <a:rPr lang="de-DE" sz="1600" b="1" dirty="0"/>
              <a:t>Commit and Push. </a:t>
            </a:r>
            <a:r>
              <a:rPr lang="en-GB" sz="1600" dirty="0" err="1"/>
              <a:t>Begutachten</a:t>
            </a:r>
            <a:r>
              <a:rPr lang="en-GB" sz="1600" dirty="0"/>
              <a:t> Sie das </a:t>
            </a:r>
            <a:r>
              <a:rPr lang="en-GB" sz="1600" dirty="0" err="1"/>
              <a:t>Ergebnis</a:t>
            </a:r>
            <a:r>
              <a:rPr lang="en-GB" sz="1600" dirty="0"/>
              <a:t> des GitHub Action Workflows und </a:t>
            </a:r>
            <a:r>
              <a:rPr lang="en-GB" sz="1600" dirty="0" err="1"/>
              <a:t>versuchen</a:t>
            </a:r>
            <a:r>
              <a:rPr lang="en-GB" sz="1600" dirty="0"/>
              <a:t> Sie </a:t>
            </a:r>
            <a:r>
              <a:rPr lang="en-GB" sz="1600" dirty="0" err="1"/>
              <a:t>zu</a:t>
            </a:r>
            <a:r>
              <a:rPr lang="en-GB" sz="1600" dirty="0"/>
              <a:t> verstehen, was </a:t>
            </a:r>
            <a:r>
              <a:rPr lang="en-GB" sz="1600" dirty="0" err="1"/>
              <a:t>genau</a:t>
            </a:r>
            <a:r>
              <a:rPr lang="en-GB" sz="1600" dirty="0"/>
              <a:t> in </a:t>
            </a:r>
            <a:r>
              <a:rPr lang="en-GB" sz="1600" b="1" dirty="0"/>
              <a:t>SSMS</a:t>
            </a:r>
            <a:r>
              <a:rPr lang="en-GB" sz="1600" dirty="0"/>
              <a:t> </a:t>
            </a:r>
            <a:r>
              <a:rPr lang="en-GB" sz="1600" dirty="0" err="1"/>
              <a:t>passiert</a:t>
            </a:r>
            <a:r>
              <a:rPr lang="en-GB" sz="1600" dirty="0"/>
              <a:t> </a:t>
            </a:r>
            <a:r>
              <a:rPr lang="en-GB" sz="1600" dirty="0" err="1"/>
              <a:t>ist</a:t>
            </a:r>
            <a:r>
              <a:rPr lang="en-GB" sz="1600" dirty="0"/>
              <a:t>.  </a:t>
            </a:r>
            <a:endParaRPr lang="de-DE" sz="1600" b="1" dirty="0"/>
          </a:p>
        </p:txBody>
      </p:sp>
      <p:pic>
        <p:nvPicPr>
          <p:cNvPr id="10" name="Grafik 9">
            <a:extLst>
              <a:ext uri="{FF2B5EF4-FFF2-40B4-BE49-F238E27FC236}">
                <a16:creationId xmlns:a16="http://schemas.microsoft.com/office/drawing/2014/main" id="{6DD555DE-8CF7-FCB6-D084-A75621407EF4}"/>
              </a:ext>
            </a:extLst>
          </p:cNvPr>
          <p:cNvPicPr>
            <a:picLocks noChangeAspect="1"/>
          </p:cNvPicPr>
          <p:nvPr/>
        </p:nvPicPr>
        <p:blipFill>
          <a:blip r:embed="rId2"/>
          <a:stretch>
            <a:fillRect/>
          </a:stretch>
        </p:blipFill>
        <p:spPr>
          <a:xfrm>
            <a:off x="5609806" y="1768745"/>
            <a:ext cx="3000794" cy="1514686"/>
          </a:xfrm>
          <a:prstGeom prst="rect">
            <a:avLst/>
          </a:prstGeom>
        </p:spPr>
      </p:pic>
      <p:pic>
        <p:nvPicPr>
          <p:cNvPr id="13" name="Grafik 12">
            <a:extLst>
              <a:ext uri="{FF2B5EF4-FFF2-40B4-BE49-F238E27FC236}">
                <a16:creationId xmlns:a16="http://schemas.microsoft.com/office/drawing/2014/main" id="{B430FE92-42C3-6E98-BFF5-DBFBC9608C1F}"/>
              </a:ext>
            </a:extLst>
          </p:cNvPr>
          <p:cNvPicPr>
            <a:picLocks noChangeAspect="1"/>
          </p:cNvPicPr>
          <p:nvPr/>
        </p:nvPicPr>
        <p:blipFill>
          <a:blip r:embed="rId3"/>
          <a:stretch>
            <a:fillRect/>
          </a:stretch>
        </p:blipFill>
        <p:spPr>
          <a:xfrm>
            <a:off x="9480851" y="1751493"/>
            <a:ext cx="2391109" cy="4011571"/>
          </a:xfrm>
          <a:prstGeom prst="rect">
            <a:avLst/>
          </a:prstGeom>
        </p:spPr>
      </p:pic>
      <p:sp>
        <p:nvSpPr>
          <p:cNvPr id="14" name="Rechteck 13">
            <a:extLst>
              <a:ext uri="{FF2B5EF4-FFF2-40B4-BE49-F238E27FC236}">
                <a16:creationId xmlns:a16="http://schemas.microsoft.com/office/drawing/2014/main" id="{6769EAAC-E134-490A-D50F-3E3B6BF942F8}"/>
              </a:ext>
            </a:extLst>
          </p:cNvPr>
          <p:cNvSpPr/>
          <p:nvPr/>
        </p:nvSpPr>
        <p:spPr>
          <a:xfrm>
            <a:off x="6628968" y="2771278"/>
            <a:ext cx="1981632"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04CA5FE4-7484-25A2-15DA-BCE2834D15F7}"/>
              </a:ext>
            </a:extLst>
          </p:cNvPr>
          <p:cNvSpPr/>
          <p:nvPr/>
        </p:nvSpPr>
        <p:spPr>
          <a:xfrm>
            <a:off x="9480850" y="4193088"/>
            <a:ext cx="2141173"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4E7E216B-F830-5F26-3D42-F879C7480B83}"/>
              </a:ext>
            </a:extLst>
          </p:cNvPr>
          <p:cNvSpPr/>
          <p:nvPr/>
        </p:nvSpPr>
        <p:spPr>
          <a:xfrm>
            <a:off x="10298452" y="5461580"/>
            <a:ext cx="1463040"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7005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a:extLst>
              <a:ext uri="{FF2B5EF4-FFF2-40B4-BE49-F238E27FC236}">
                <a16:creationId xmlns:a16="http://schemas.microsoft.com/office/drawing/2014/main" id="{5A5400C7-E8AB-7D7D-091F-5790AF0AFB82}"/>
              </a:ext>
            </a:extLst>
          </p:cNvPr>
          <p:cNvPicPr>
            <a:picLocks noChangeAspect="1"/>
          </p:cNvPicPr>
          <p:nvPr/>
        </p:nvPicPr>
        <p:blipFill>
          <a:blip r:embed="rId2"/>
          <a:stretch>
            <a:fillRect/>
          </a:stretch>
        </p:blipFill>
        <p:spPr>
          <a:xfrm>
            <a:off x="196395" y="2325339"/>
            <a:ext cx="11002911" cy="2343477"/>
          </a:xfrm>
          <a:prstGeom prst="rect">
            <a:avLst/>
          </a:prstGeom>
        </p:spPr>
      </p:pic>
      <p:sp>
        <p:nvSpPr>
          <p:cNvPr id="12" name="Textfeld 11">
            <a:extLst>
              <a:ext uri="{FF2B5EF4-FFF2-40B4-BE49-F238E27FC236}">
                <a16:creationId xmlns:a16="http://schemas.microsoft.com/office/drawing/2014/main" id="{1DAD0D24-A363-9B9F-57FE-C19B584C00CB}"/>
              </a:ext>
            </a:extLst>
          </p:cNvPr>
          <p:cNvSpPr txBox="1"/>
          <p:nvPr/>
        </p:nvSpPr>
        <p:spPr>
          <a:xfrm>
            <a:off x="196395" y="1862708"/>
            <a:ext cx="2272485" cy="369332"/>
          </a:xfrm>
          <a:prstGeom prst="rect">
            <a:avLst/>
          </a:prstGeom>
          <a:noFill/>
        </p:spPr>
        <p:txBody>
          <a:bodyPr wrap="square" rtlCol="0">
            <a:spAutoFit/>
          </a:bodyPr>
          <a:lstStyle/>
          <a:p>
            <a:r>
              <a:rPr lang="de-DE" b="1" dirty="0"/>
              <a:t>Ergebnis in SSMS:</a:t>
            </a:r>
            <a:endParaRPr lang="en-GB" b="1" dirty="0"/>
          </a:p>
        </p:txBody>
      </p:sp>
      <p:sp>
        <p:nvSpPr>
          <p:cNvPr id="13" name="Textfeld 12">
            <a:extLst>
              <a:ext uri="{FF2B5EF4-FFF2-40B4-BE49-F238E27FC236}">
                <a16:creationId xmlns:a16="http://schemas.microsoft.com/office/drawing/2014/main" id="{E244B4AC-EC4E-666D-5294-49B5A272C182}"/>
              </a:ext>
            </a:extLst>
          </p:cNvPr>
          <p:cNvSpPr txBox="1"/>
          <p:nvPr/>
        </p:nvSpPr>
        <p:spPr>
          <a:xfrm>
            <a:off x="205539" y="4806953"/>
            <a:ext cx="5152845" cy="369332"/>
          </a:xfrm>
          <a:prstGeom prst="rect">
            <a:avLst/>
          </a:prstGeom>
          <a:noFill/>
        </p:spPr>
        <p:txBody>
          <a:bodyPr wrap="square" rtlCol="0">
            <a:spAutoFit/>
          </a:bodyPr>
          <a:lstStyle/>
          <a:p>
            <a:r>
              <a:rPr lang="de-DE" b="1" dirty="0"/>
              <a:t>Ergebnis des GitHub Action Workflows:</a:t>
            </a:r>
            <a:endParaRPr lang="en-GB" b="1" dirty="0"/>
          </a:p>
        </p:txBody>
      </p:sp>
      <p:pic>
        <p:nvPicPr>
          <p:cNvPr id="17" name="Grafik 16">
            <a:extLst>
              <a:ext uri="{FF2B5EF4-FFF2-40B4-BE49-F238E27FC236}">
                <a16:creationId xmlns:a16="http://schemas.microsoft.com/office/drawing/2014/main" id="{70E793B3-2190-FD5E-6019-11D71747B787}"/>
              </a:ext>
            </a:extLst>
          </p:cNvPr>
          <p:cNvPicPr>
            <a:picLocks noChangeAspect="1"/>
          </p:cNvPicPr>
          <p:nvPr/>
        </p:nvPicPr>
        <p:blipFill>
          <a:blip r:embed="rId3"/>
          <a:stretch>
            <a:fillRect/>
          </a:stretch>
        </p:blipFill>
        <p:spPr>
          <a:xfrm>
            <a:off x="549324" y="5147409"/>
            <a:ext cx="3839111" cy="1095528"/>
          </a:xfrm>
          <a:prstGeom prst="rect">
            <a:avLst/>
          </a:prstGeom>
        </p:spPr>
      </p:pic>
      <p:sp>
        <p:nvSpPr>
          <p:cNvPr id="18" name="Rechteck 17">
            <a:extLst>
              <a:ext uri="{FF2B5EF4-FFF2-40B4-BE49-F238E27FC236}">
                <a16:creationId xmlns:a16="http://schemas.microsoft.com/office/drawing/2014/main" id="{ED0FF3DC-5F6C-EF77-EF59-C57AEACCE8BB}"/>
              </a:ext>
            </a:extLst>
          </p:cNvPr>
          <p:cNvSpPr/>
          <p:nvPr/>
        </p:nvSpPr>
        <p:spPr>
          <a:xfrm>
            <a:off x="10113263" y="4352544"/>
            <a:ext cx="1086043" cy="1753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3498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4CA8F1E-3030-389C-7E80-B08247977F27}"/>
              </a:ext>
            </a:extLst>
          </p:cNvPr>
          <p:cNvSpPr txBox="1"/>
          <p:nvPr/>
        </p:nvSpPr>
        <p:spPr>
          <a:xfrm>
            <a:off x="196395" y="1862708"/>
            <a:ext cx="4220157" cy="615553"/>
          </a:xfrm>
          <a:prstGeom prst="rect">
            <a:avLst/>
          </a:prstGeom>
          <a:noFill/>
        </p:spPr>
        <p:txBody>
          <a:bodyPr wrap="square" rtlCol="0">
            <a:spAutoFit/>
          </a:bodyPr>
          <a:lstStyle/>
          <a:p>
            <a:r>
              <a:rPr lang="de-DE" b="1" dirty="0"/>
              <a:t>Erklärung des Ergebnisses in SSMS:</a:t>
            </a:r>
          </a:p>
          <a:p>
            <a:endParaRPr lang="en-GB" sz="1600" dirty="0"/>
          </a:p>
        </p:txBody>
      </p:sp>
      <p:sp>
        <p:nvSpPr>
          <p:cNvPr id="9" name="Textfeld 8">
            <a:extLst>
              <a:ext uri="{FF2B5EF4-FFF2-40B4-BE49-F238E27FC236}">
                <a16:creationId xmlns:a16="http://schemas.microsoft.com/office/drawing/2014/main" id="{6838224D-00A4-657A-526B-B036520666DF}"/>
              </a:ext>
            </a:extLst>
          </p:cNvPr>
          <p:cNvSpPr txBox="1"/>
          <p:nvPr/>
        </p:nvSpPr>
        <p:spPr>
          <a:xfrm>
            <a:off x="265176" y="2266250"/>
            <a:ext cx="9363456" cy="3139321"/>
          </a:xfrm>
          <a:prstGeom prst="rect">
            <a:avLst/>
          </a:prstGeom>
          <a:noFill/>
        </p:spPr>
        <p:txBody>
          <a:bodyPr wrap="square" rtlCol="0">
            <a:spAutoFit/>
          </a:bodyPr>
          <a:lstStyle/>
          <a:p>
            <a:pPr marL="342900" indent="-342900" algn="just">
              <a:buFont typeface="+mj-lt"/>
              <a:buAutoNum type="arabicPeriod"/>
            </a:pPr>
            <a:r>
              <a:rPr lang="de-DE" dirty="0"/>
              <a:t>Mit dem UPDATE Operator wurde die Rechnungsadresse des Eintrags mit der </a:t>
            </a:r>
            <a:r>
              <a:rPr lang="de-DE" dirty="0" err="1"/>
              <a:t>InvoiceId</a:t>
            </a:r>
            <a:r>
              <a:rPr lang="de-DE" dirty="0"/>
              <a:t> = 6 aktualisiert. Damit sollte der Fall simuliert werden, dass sich ein bereits vorhandener Eintrag in einem Quellsystem geändert hat. (Im Normalfall hätte das LOAD_DATE auch geändert werden müssen, da neue Daten normalerweise durch das neue Beladen in die Landing Zone in das Data Warehouse gelangen. Jedoch sollte es in dieser Aufgabe lediglich um die Veranschaulichung der Historisierung gehen.)</a:t>
            </a:r>
          </a:p>
          <a:p>
            <a:pPr marL="342900" indent="-342900" algn="just">
              <a:buFont typeface="+mj-lt"/>
              <a:buAutoNum type="arabicPeriod"/>
            </a:pPr>
            <a:r>
              <a:rPr lang="de-DE" dirty="0"/>
              <a:t>Die Modelle in der Data Warehouse Schicht wurden erneut ausgeführt. Da es sich bei diesen Modellen (Hubs, Links und </a:t>
            </a:r>
            <a:r>
              <a:rPr lang="de-DE" dirty="0" err="1"/>
              <a:t>Satellites</a:t>
            </a:r>
            <a:r>
              <a:rPr lang="de-DE" dirty="0"/>
              <a:t>) um inkrementelle Modelle handelt, wurde nur die aktualisierte Zeile in den </a:t>
            </a:r>
            <a:r>
              <a:rPr lang="de-DE" dirty="0" err="1"/>
              <a:t>Satellite</a:t>
            </a:r>
            <a:r>
              <a:rPr lang="de-DE" dirty="0"/>
              <a:t> </a:t>
            </a:r>
            <a:r>
              <a:rPr lang="de-DE" dirty="0" err="1"/>
              <a:t>dv_Sat_Invoice</a:t>
            </a:r>
            <a:r>
              <a:rPr lang="de-DE" dirty="0"/>
              <a:t> geschrieben.  </a:t>
            </a:r>
          </a:p>
          <a:p>
            <a:pPr marL="342900" indent="-342900" algn="just">
              <a:buFont typeface="+mj-lt"/>
              <a:buAutoNum type="arabicPeriod"/>
            </a:pPr>
            <a:r>
              <a:rPr lang="de-DE" dirty="0"/>
              <a:t>Das Ergebnis sind zwei Einträge für die gleiche Rechnungsnummer/</a:t>
            </a:r>
            <a:r>
              <a:rPr lang="de-DE" dirty="0" err="1"/>
              <a:t>HashKey</a:t>
            </a:r>
            <a:r>
              <a:rPr lang="de-DE" dirty="0"/>
              <a:t>, wobei der Eintrag mit dem älteren EFFECTIVE_FROM Wert nicht mehr gültig ist. </a:t>
            </a:r>
            <a:endParaRPr lang="en-GB" dirty="0"/>
          </a:p>
        </p:txBody>
      </p:sp>
    </p:spTree>
    <p:extLst>
      <p:ext uri="{BB962C8B-B14F-4D97-AF65-F5344CB8AC3E}">
        <p14:creationId xmlns:p14="http://schemas.microsoft.com/office/powerpoint/2010/main" val="1822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2 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2859941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DD6C9EF0-345F-2A89-7FC0-02E300A6E79D}"/>
              </a:ext>
            </a:extLst>
          </p:cNvPr>
          <p:cNvSpPr txBox="1"/>
          <p:nvPr/>
        </p:nvSpPr>
        <p:spPr>
          <a:xfrm>
            <a:off x="203785" y="1833465"/>
            <a:ext cx="6080760" cy="3970318"/>
          </a:xfrm>
          <a:prstGeom prst="rect">
            <a:avLst/>
          </a:prstGeom>
          <a:noFill/>
        </p:spPr>
        <p:txBody>
          <a:bodyPr wrap="square" rtlCol="0">
            <a:spAutoFit/>
          </a:bodyPr>
          <a:lstStyle/>
          <a:p>
            <a:pPr algn="just"/>
            <a:r>
              <a:rPr lang="de-DE" dirty="0"/>
              <a:t>Die letzte Aufgabe in dieser Fallstudie ist es nun die zwei </a:t>
            </a:r>
            <a:r>
              <a:rPr lang="de-DE" dirty="0" err="1"/>
              <a:t>Git</a:t>
            </a:r>
            <a:r>
              <a:rPr lang="de-DE" dirty="0"/>
              <a:t> </a:t>
            </a:r>
            <a:r>
              <a:rPr lang="de-DE" dirty="0" err="1"/>
              <a:t>Branches</a:t>
            </a:r>
            <a:r>
              <a:rPr lang="de-DE" dirty="0"/>
              <a:t> </a:t>
            </a:r>
            <a:r>
              <a:rPr lang="de-DE" dirty="0" err="1"/>
              <a:t>main</a:t>
            </a:r>
            <a:r>
              <a:rPr lang="de-DE" dirty="0"/>
              <a:t> und </a:t>
            </a:r>
            <a:r>
              <a:rPr lang="de-DE" dirty="0" err="1"/>
              <a:t>adf_publish</a:t>
            </a:r>
            <a:r>
              <a:rPr lang="de-DE" dirty="0"/>
              <a:t> durch den </a:t>
            </a:r>
            <a:r>
              <a:rPr lang="de-DE" dirty="0" err="1"/>
              <a:t>Merge</a:t>
            </a:r>
            <a:r>
              <a:rPr lang="de-DE" dirty="0"/>
              <a:t> Befehl zusammenzuführen. Befolgen Sie dafür die folgenden Schritte:</a:t>
            </a:r>
          </a:p>
          <a:p>
            <a:pPr marL="800100" lvl="1" indent="-342900" algn="just">
              <a:buFont typeface="+mj-lt"/>
              <a:buAutoNum type="arabicPeriod"/>
            </a:pPr>
            <a:r>
              <a:rPr lang="de-DE" dirty="0"/>
              <a:t>Öffnen Sie auf ihrem lokalen Rechner ihr </a:t>
            </a:r>
            <a:r>
              <a:rPr lang="de-DE" dirty="0" err="1"/>
              <a:t>dbt</a:t>
            </a:r>
            <a:r>
              <a:rPr lang="de-DE" dirty="0"/>
              <a:t> Projekt und öffnen Sie anschließend die </a:t>
            </a:r>
            <a:r>
              <a:rPr lang="de-DE" dirty="0" err="1"/>
              <a:t>Git</a:t>
            </a:r>
            <a:r>
              <a:rPr lang="de-DE" dirty="0"/>
              <a:t> Bash. </a:t>
            </a:r>
          </a:p>
          <a:p>
            <a:pPr marL="800100" lvl="1" indent="-342900" algn="just">
              <a:buFont typeface="+mj-lt"/>
              <a:buAutoNum type="arabicPeriod"/>
            </a:pPr>
            <a:r>
              <a:rPr lang="de-DE" dirty="0"/>
              <a:t>Geben Sie nacheinander die Befehle </a:t>
            </a:r>
            <a:r>
              <a:rPr lang="de-DE" dirty="0" err="1"/>
              <a:t>git</a:t>
            </a:r>
            <a:r>
              <a:rPr lang="de-DE" dirty="0"/>
              <a:t> </a:t>
            </a:r>
            <a:r>
              <a:rPr lang="de-DE" dirty="0" err="1"/>
              <a:t>checkout</a:t>
            </a:r>
            <a:r>
              <a:rPr lang="de-DE" dirty="0"/>
              <a:t> </a:t>
            </a:r>
            <a:r>
              <a:rPr lang="de-DE" dirty="0" err="1"/>
              <a:t>adf_publish</a:t>
            </a:r>
            <a:r>
              <a:rPr lang="de-DE" dirty="0"/>
              <a:t>, </a:t>
            </a:r>
            <a:r>
              <a:rPr lang="de-DE" dirty="0" err="1"/>
              <a:t>git</a:t>
            </a:r>
            <a:r>
              <a:rPr lang="de-DE" dirty="0"/>
              <a:t> </a:t>
            </a:r>
            <a:r>
              <a:rPr lang="de-DE" dirty="0" err="1"/>
              <a:t>status</a:t>
            </a:r>
            <a:r>
              <a:rPr lang="de-DE" dirty="0"/>
              <a:t> und </a:t>
            </a:r>
            <a:r>
              <a:rPr lang="de-DE" dirty="0" err="1"/>
              <a:t>git</a:t>
            </a:r>
            <a:r>
              <a:rPr lang="de-DE" dirty="0"/>
              <a:t> </a:t>
            </a:r>
            <a:r>
              <a:rPr lang="de-DE" dirty="0" err="1"/>
              <a:t>checkout</a:t>
            </a:r>
            <a:r>
              <a:rPr lang="de-DE" dirty="0"/>
              <a:t> </a:t>
            </a:r>
            <a:r>
              <a:rPr lang="de-DE" dirty="0" err="1"/>
              <a:t>main</a:t>
            </a:r>
            <a:r>
              <a:rPr lang="de-DE" dirty="0"/>
              <a:t> ein. Es sollten die Ergebnisse auf dem Screenshot erscheinen.  </a:t>
            </a:r>
          </a:p>
          <a:p>
            <a:pPr marL="800100" lvl="1" indent="-342900" algn="just">
              <a:buFont typeface="+mj-lt"/>
              <a:buAutoNum type="arabicPeriod"/>
            </a:pPr>
            <a:r>
              <a:rPr lang="de-DE" dirty="0"/>
              <a:t>Geben Sie nun den Befehl </a:t>
            </a:r>
            <a:r>
              <a:rPr lang="de-DE" dirty="0" err="1"/>
              <a:t>git</a:t>
            </a:r>
            <a:r>
              <a:rPr lang="de-DE" dirty="0"/>
              <a:t> </a:t>
            </a:r>
            <a:r>
              <a:rPr lang="de-DE" dirty="0" err="1"/>
              <a:t>merge</a:t>
            </a:r>
            <a:r>
              <a:rPr lang="de-DE" dirty="0"/>
              <a:t> –</a:t>
            </a:r>
            <a:r>
              <a:rPr lang="de-DE" dirty="0" err="1"/>
              <a:t>allow-unrelated-histories</a:t>
            </a:r>
            <a:r>
              <a:rPr lang="de-DE" dirty="0"/>
              <a:t> ein. Es sollte das Ergebnis auf dem Screenshot erscheinen.</a:t>
            </a:r>
          </a:p>
          <a:p>
            <a:pPr algn="just"/>
            <a:endParaRPr lang="en-GB" dirty="0"/>
          </a:p>
        </p:txBody>
      </p:sp>
      <p:pic>
        <p:nvPicPr>
          <p:cNvPr id="12" name="Grafik 11">
            <a:extLst>
              <a:ext uri="{FF2B5EF4-FFF2-40B4-BE49-F238E27FC236}">
                <a16:creationId xmlns:a16="http://schemas.microsoft.com/office/drawing/2014/main" id="{E3D002FA-A58B-B70A-0A7C-40656195F1B1}"/>
              </a:ext>
            </a:extLst>
          </p:cNvPr>
          <p:cNvPicPr>
            <a:picLocks noChangeAspect="1"/>
          </p:cNvPicPr>
          <p:nvPr/>
        </p:nvPicPr>
        <p:blipFill>
          <a:blip r:embed="rId2"/>
          <a:stretch>
            <a:fillRect/>
          </a:stretch>
        </p:blipFill>
        <p:spPr>
          <a:xfrm>
            <a:off x="6596275" y="3527726"/>
            <a:ext cx="5144218" cy="2553056"/>
          </a:xfrm>
          <a:prstGeom prst="rect">
            <a:avLst/>
          </a:prstGeom>
        </p:spPr>
      </p:pic>
      <p:pic>
        <p:nvPicPr>
          <p:cNvPr id="14" name="Grafik 13">
            <a:extLst>
              <a:ext uri="{FF2B5EF4-FFF2-40B4-BE49-F238E27FC236}">
                <a16:creationId xmlns:a16="http://schemas.microsoft.com/office/drawing/2014/main" id="{CDC13604-59E9-BA0A-3A44-D8A9D3AE7288}"/>
              </a:ext>
            </a:extLst>
          </p:cNvPr>
          <p:cNvPicPr>
            <a:picLocks noChangeAspect="1"/>
          </p:cNvPicPr>
          <p:nvPr/>
        </p:nvPicPr>
        <p:blipFill>
          <a:blip r:embed="rId3"/>
          <a:stretch>
            <a:fillRect/>
          </a:stretch>
        </p:blipFill>
        <p:spPr>
          <a:xfrm>
            <a:off x="7267881" y="1232414"/>
            <a:ext cx="3801005" cy="2229161"/>
          </a:xfrm>
          <a:prstGeom prst="rect">
            <a:avLst/>
          </a:prstGeom>
        </p:spPr>
      </p:pic>
      <p:sp>
        <p:nvSpPr>
          <p:cNvPr id="15" name="Rechteck 14">
            <a:extLst>
              <a:ext uri="{FF2B5EF4-FFF2-40B4-BE49-F238E27FC236}">
                <a16:creationId xmlns:a16="http://schemas.microsoft.com/office/drawing/2014/main" id="{39A8C8F3-A662-5C1B-3B0B-129E40F9A9EE}"/>
              </a:ext>
            </a:extLst>
          </p:cNvPr>
          <p:cNvSpPr/>
          <p:nvPr/>
        </p:nvSpPr>
        <p:spPr>
          <a:xfrm>
            <a:off x="11353800" y="2190566"/>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6" name="Rechteck 15">
            <a:extLst>
              <a:ext uri="{FF2B5EF4-FFF2-40B4-BE49-F238E27FC236}">
                <a16:creationId xmlns:a16="http://schemas.microsoft.com/office/drawing/2014/main" id="{D5CE59B4-21BA-1290-F8F2-37E575521C65}"/>
              </a:ext>
            </a:extLst>
          </p:cNvPr>
          <p:cNvSpPr/>
          <p:nvPr/>
        </p:nvSpPr>
        <p:spPr>
          <a:xfrm>
            <a:off x="11225381" y="4804254"/>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Tree>
    <p:extLst>
      <p:ext uri="{BB962C8B-B14F-4D97-AF65-F5344CB8AC3E}">
        <p14:creationId xmlns:p14="http://schemas.microsoft.com/office/powerpoint/2010/main" val="1890842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DD6C9EF0-345F-2A89-7FC0-02E300A6E79D}"/>
              </a:ext>
            </a:extLst>
          </p:cNvPr>
          <p:cNvSpPr txBox="1"/>
          <p:nvPr/>
        </p:nvSpPr>
        <p:spPr>
          <a:xfrm>
            <a:off x="203785" y="1833465"/>
            <a:ext cx="6080760" cy="369332"/>
          </a:xfrm>
          <a:prstGeom prst="rect">
            <a:avLst/>
          </a:prstGeom>
          <a:noFill/>
        </p:spPr>
        <p:txBody>
          <a:bodyPr wrap="square" rtlCol="0">
            <a:spAutoFit/>
          </a:bodyPr>
          <a:lstStyle/>
          <a:p>
            <a:pPr marL="342900" indent="-342900" algn="just">
              <a:buFont typeface="+mj-lt"/>
              <a:buAutoNum type="arabicPeriod" startAt="4"/>
            </a:pPr>
            <a:r>
              <a:rPr lang="de-DE" dirty="0"/>
              <a:t>Geben Sie den Befehl </a:t>
            </a:r>
            <a:r>
              <a:rPr lang="de-DE" dirty="0" err="1"/>
              <a:t>git</a:t>
            </a:r>
            <a:r>
              <a:rPr lang="de-DE" dirty="0"/>
              <a:t> Push ein. </a:t>
            </a:r>
            <a:endParaRPr lang="en-GB" dirty="0"/>
          </a:p>
        </p:txBody>
      </p:sp>
      <p:pic>
        <p:nvPicPr>
          <p:cNvPr id="13" name="Grafik 12">
            <a:extLst>
              <a:ext uri="{FF2B5EF4-FFF2-40B4-BE49-F238E27FC236}">
                <a16:creationId xmlns:a16="http://schemas.microsoft.com/office/drawing/2014/main" id="{1A5FB4CA-41FB-8F59-EF1D-0977D3927681}"/>
              </a:ext>
            </a:extLst>
          </p:cNvPr>
          <p:cNvPicPr>
            <a:picLocks noChangeAspect="1"/>
          </p:cNvPicPr>
          <p:nvPr/>
        </p:nvPicPr>
        <p:blipFill>
          <a:blip r:embed="rId2"/>
          <a:stretch>
            <a:fillRect/>
          </a:stretch>
        </p:blipFill>
        <p:spPr>
          <a:xfrm>
            <a:off x="6760134" y="1833465"/>
            <a:ext cx="4725059" cy="1657581"/>
          </a:xfrm>
          <a:prstGeom prst="rect">
            <a:avLst/>
          </a:prstGeom>
        </p:spPr>
      </p:pic>
    </p:spTree>
    <p:extLst>
      <p:ext uri="{BB962C8B-B14F-4D97-AF65-F5344CB8AC3E}">
        <p14:creationId xmlns:p14="http://schemas.microsoft.com/office/powerpoint/2010/main" val="3305943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F932FEA6-2A51-7725-9BB1-9658F91C9844}"/>
              </a:ext>
            </a:extLst>
          </p:cNvPr>
          <p:cNvPicPr>
            <a:picLocks noChangeAspect="1"/>
          </p:cNvPicPr>
          <p:nvPr/>
        </p:nvPicPr>
        <p:blipFill>
          <a:blip r:embed="rId2"/>
          <a:stretch>
            <a:fillRect/>
          </a:stretch>
        </p:blipFill>
        <p:spPr>
          <a:xfrm>
            <a:off x="4169117" y="1841456"/>
            <a:ext cx="7730706" cy="4078224"/>
          </a:xfrm>
          <a:prstGeom prst="rect">
            <a:avLst/>
          </a:prstGeom>
        </p:spPr>
      </p:pic>
      <p:sp>
        <p:nvSpPr>
          <p:cNvPr id="9" name="Textfeld 8">
            <a:extLst>
              <a:ext uri="{FF2B5EF4-FFF2-40B4-BE49-F238E27FC236}">
                <a16:creationId xmlns:a16="http://schemas.microsoft.com/office/drawing/2014/main" id="{A6F0D2D0-94FB-DFDC-843B-7A794EFCA776}"/>
              </a:ext>
            </a:extLst>
          </p:cNvPr>
          <p:cNvSpPr txBox="1"/>
          <p:nvPr/>
        </p:nvSpPr>
        <p:spPr>
          <a:xfrm>
            <a:off x="292177" y="2015192"/>
            <a:ext cx="3746423" cy="646331"/>
          </a:xfrm>
          <a:prstGeom prst="rect">
            <a:avLst/>
          </a:prstGeom>
          <a:noFill/>
        </p:spPr>
        <p:txBody>
          <a:bodyPr wrap="square" rtlCol="0">
            <a:spAutoFit/>
          </a:bodyPr>
          <a:lstStyle/>
          <a:p>
            <a:pPr algn="just"/>
            <a:r>
              <a:rPr lang="de-DE" b="1" dirty="0"/>
              <a:t>Endergebnis in dem </a:t>
            </a:r>
            <a:r>
              <a:rPr lang="de-DE" b="1" dirty="0" err="1"/>
              <a:t>main</a:t>
            </a:r>
            <a:r>
              <a:rPr lang="de-DE" b="1" dirty="0"/>
              <a:t> Branch in GitHub: </a:t>
            </a:r>
            <a:endParaRPr lang="en-GB" b="1" dirty="0"/>
          </a:p>
        </p:txBody>
      </p:sp>
    </p:spTree>
    <p:extLst>
      <p:ext uri="{BB962C8B-B14F-4D97-AF65-F5344CB8AC3E}">
        <p14:creationId xmlns:p14="http://schemas.microsoft.com/office/powerpoint/2010/main" val="2832290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Zusammenfassung der Fallstudie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D2DD4F1-65FD-F14E-876D-F7AFA7C72D6D}"/>
              </a:ext>
            </a:extLst>
          </p:cNvPr>
          <p:cNvSpPr txBox="1"/>
          <p:nvPr/>
        </p:nvSpPr>
        <p:spPr>
          <a:xfrm>
            <a:off x="232280" y="1618125"/>
            <a:ext cx="11727439" cy="4955203"/>
          </a:xfrm>
          <a:prstGeom prst="rect">
            <a:avLst/>
          </a:prstGeom>
          <a:noFill/>
        </p:spPr>
        <p:txBody>
          <a:bodyPr wrap="square" rtlCol="0">
            <a:spAutoFit/>
          </a:bodyPr>
          <a:lstStyle/>
          <a:p>
            <a:pPr algn="just"/>
            <a:r>
              <a:rPr lang="de-DE" b="1" dirty="0"/>
              <a:t>Sie haben die folgenden Aspekte in dieser Fallstudie bearbeitet und gelernt: </a:t>
            </a:r>
          </a:p>
          <a:p>
            <a:pPr marL="742950" lvl="1" indent="-285750" algn="just">
              <a:buFont typeface="Arial" panose="020B0604020202020204" pitchFamily="34" charset="0"/>
              <a:buChar char="•"/>
            </a:pPr>
            <a:r>
              <a:rPr lang="de-DE" sz="2000" dirty="0"/>
              <a:t>Sie haben verschiedene theoretische Konzepte in dem Themenfeld Data Warehousing kennengelernt. Dazu zählen zum Beispiel das inkrementelle Laden, ELT-Prozesse, Data </a:t>
            </a:r>
            <a:r>
              <a:rPr lang="de-DE" sz="2000" dirty="0" err="1"/>
              <a:t>Vault</a:t>
            </a:r>
            <a:r>
              <a:rPr lang="de-DE" sz="2000" dirty="0"/>
              <a:t> 2.0 und Historisierung.</a:t>
            </a:r>
          </a:p>
          <a:p>
            <a:pPr marL="742950" lvl="1" indent="-285750" algn="just">
              <a:buFont typeface="Arial" panose="020B0604020202020204" pitchFamily="34" charset="0"/>
              <a:buChar char="•"/>
            </a:pPr>
            <a:r>
              <a:rPr lang="de-DE" sz="2000" dirty="0"/>
              <a:t>Sie haben das Prinzip des inkrementellen Ladens mit Hilfe einer Azure Data Factory Pipeline umgesetzt.</a:t>
            </a:r>
          </a:p>
          <a:p>
            <a:pPr marL="742950" lvl="1" indent="-285750" algn="just">
              <a:buFont typeface="Arial" panose="020B0604020202020204" pitchFamily="34" charset="0"/>
              <a:buChar char="•"/>
            </a:pPr>
            <a:r>
              <a:rPr lang="de-DE" sz="2000" dirty="0"/>
              <a:t>Sie haben eine Data Warehouse Architektur nach den Anforderungen ihres Vorgesetzen implementiert. Die Erstellung des Data Warehouse umfasste:</a:t>
            </a:r>
          </a:p>
          <a:p>
            <a:pPr marL="1200150" lvl="2" indent="-285750" algn="just">
              <a:buFont typeface="Arial" panose="020B0604020202020204" pitchFamily="34" charset="0"/>
              <a:buChar char="•"/>
            </a:pPr>
            <a:r>
              <a:rPr lang="de-DE" sz="2000" dirty="0"/>
              <a:t>Die Implementierung der drei Schichten Landing Zone, </a:t>
            </a:r>
            <a:r>
              <a:rPr lang="de-DE" sz="2000" dirty="0" err="1"/>
              <a:t>Staging</a:t>
            </a:r>
            <a:r>
              <a:rPr lang="de-DE" sz="2000" dirty="0"/>
              <a:t> Area und Data Warehouse Schicht. </a:t>
            </a:r>
          </a:p>
          <a:p>
            <a:pPr marL="1200150" lvl="2" indent="-285750" algn="just">
              <a:buFont typeface="Arial" panose="020B0604020202020204" pitchFamily="34" charset="0"/>
              <a:buChar char="•"/>
            </a:pPr>
            <a:r>
              <a:rPr lang="de-DE" sz="2000" dirty="0"/>
              <a:t>Das Testen der erstellten Tabellen, anhand von vorgegeben Testmodellen. </a:t>
            </a:r>
          </a:p>
          <a:p>
            <a:pPr marL="1200150" lvl="2" indent="-285750" algn="just">
              <a:buFont typeface="Arial" panose="020B0604020202020204" pitchFamily="34" charset="0"/>
              <a:buChar char="•"/>
            </a:pPr>
            <a:r>
              <a:rPr lang="de-DE" sz="2000" dirty="0"/>
              <a:t>Integration des SQL-Quellcodes und der Testmodelle in einem GitHub Action Workflow, um die Beladung und den Test der einzelnen Schichte zu automatisieren. </a:t>
            </a:r>
          </a:p>
          <a:p>
            <a:pPr marL="742950" lvl="1" indent="-285750" algn="just">
              <a:buFont typeface="Arial" panose="020B0604020202020204" pitchFamily="34" charset="0"/>
              <a:buChar char="•"/>
            </a:pPr>
            <a:r>
              <a:rPr lang="de-DE" sz="2000" dirty="0"/>
              <a:t>Sie haben verschiedene Softwarewerkzeuge, wie </a:t>
            </a:r>
            <a:r>
              <a:rPr lang="de-DE" sz="2000" dirty="0" err="1"/>
              <a:t>dbt</a:t>
            </a:r>
            <a:r>
              <a:rPr lang="de-DE" sz="2000" dirty="0"/>
              <a:t>, GitHub, GitHub Action, Microsoft Azure etc. kennengelernt. </a:t>
            </a:r>
          </a:p>
          <a:p>
            <a:pPr lvl="1" algn="just"/>
            <a:endParaRPr lang="en-GB" dirty="0"/>
          </a:p>
        </p:txBody>
      </p:sp>
    </p:spTree>
    <p:extLst>
      <p:ext uri="{BB962C8B-B14F-4D97-AF65-F5344CB8AC3E}">
        <p14:creationId xmlns:p14="http://schemas.microsoft.com/office/powerpoint/2010/main" val="106564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3 Zweck der Data Warehouse Schicht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descr="Ein Bild, das Text, Screenshot, Schrift, Zahl enthält.&#10;&#10;Automatisch generierte Beschreibung">
            <a:extLst>
              <a:ext uri="{FF2B5EF4-FFF2-40B4-BE49-F238E27FC236}">
                <a16:creationId xmlns:a16="http://schemas.microsoft.com/office/drawing/2014/main" id="{FC1793E6-2DB2-6F34-1E34-C38A9AFA9EF8}"/>
              </a:ext>
            </a:extLst>
          </p:cNvPr>
          <p:cNvPicPr>
            <a:picLocks noChangeAspect="1"/>
          </p:cNvPicPr>
          <p:nvPr/>
        </p:nvPicPr>
        <p:blipFill>
          <a:blip r:embed="rId2"/>
          <a:stretch>
            <a:fillRect/>
          </a:stretch>
        </p:blipFill>
        <p:spPr>
          <a:xfrm>
            <a:off x="6445478" y="2144479"/>
            <a:ext cx="5579745" cy="3561080"/>
          </a:xfrm>
          <a:prstGeom prst="rect">
            <a:avLst/>
          </a:prstGeom>
        </p:spPr>
      </p:pic>
      <p:sp>
        <p:nvSpPr>
          <p:cNvPr id="9" name="Rechteck 8">
            <a:extLst>
              <a:ext uri="{FF2B5EF4-FFF2-40B4-BE49-F238E27FC236}">
                <a16:creationId xmlns:a16="http://schemas.microsoft.com/office/drawing/2014/main" id="{110495EF-B84D-BE2F-299B-723024FA5496}"/>
              </a:ext>
            </a:extLst>
          </p:cNvPr>
          <p:cNvSpPr/>
          <p:nvPr/>
        </p:nvSpPr>
        <p:spPr>
          <a:xfrm>
            <a:off x="8522898" y="4652584"/>
            <a:ext cx="1138687"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feld 9">
            <a:extLst>
              <a:ext uri="{FF2B5EF4-FFF2-40B4-BE49-F238E27FC236}">
                <a16:creationId xmlns:a16="http://schemas.microsoft.com/office/drawing/2014/main" id="{FBB89799-6D63-A1BE-B311-AB1101FC7AA6}"/>
              </a:ext>
            </a:extLst>
          </p:cNvPr>
          <p:cNvSpPr txBox="1"/>
          <p:nvPr/>
        </p:nvSpPr>
        <p:spPr>
          <a:xfrm>
            <a:off x="267419" y="1958196"/>
            <a:ext cx="5828581" cy="4001095"/>
          </a:xfrm>
          <a:prstGeom prst="rect">
            <a:avLst/>
          </a:prstGeom>
          <a:noFill/>
        </p:spPr>
        <p:txBody>
          <a:bodyPr wrap="square" rtlCol="0">
            <a:spAutoFit/>
          </a:bodyPr>
          <a:lstStyle/>
          <a:p>
            <a:pPr algn="just"/>
            <a:r>
              <a:rPr lang="de-DE" dirty="0"/>
              <a:t>Die Data Warehouse Schicht hat den Zweck, alle Daten </a:t>
            </a:r>
            <a:r>
              <a:rPr lang="de-DE" b="1" dirty="0"/>
              <a:t>konsistent</a:t>
            </a:r>
            <a:r>
              <a:rPr lang="de-DE" dirty="0"/>
              <a:t> und </a:t>
            </a:r>
            <a:r>
              <a:rPr lang="de-DE" b="1" dirty="0"/>
              <a:t>nicht volatil </a:t>
            </a:r>
            <a:r>
              <a:rPr lang="de-DE" dirty="0"/>
              <a:t>zu speichern. Zur Sicherstellung, dass alle Daten nicht volatil gespeichert werden, findet in dieser Schicht eine </a:t>
            </a:r>
            <a:r>
              <a:rPr lang="de-DE" b="1" dirty="0"/>
              <a:t>Historisierung</a:t>
            </a:r>
            <a:r>
              <a:rPr lang="de-DE" dirty="0"/>
              <a:t> der Daten statt. Das bedeutet jede Änderung der Daten in den Quellsystemen, wird in dieser Schicht erfasst. Konsistenz wird durch die Nutzung des Datenmodells Data </a:t>
            </a:r>
            <a:r>
              <a:rPr lang="de-DE" dirty="0" err="1"/>
              <a:t>Vault</a:t>
            </a:r>
            <a:r>
              <a:rPr lang="de-DE" dirty="0"/>
              <a:t> 2.0 geschaffen. Wie genau Daten in dieser Schicht historisiert werden, ist Gegenstand des nächsten Kapitels. </a:t>
            </a:r>
          </a:p>
          <a:p>
            <a:pPr algn="just"/>
            <a:endParaRPr lang="de-DE" dirty="0"/>
          </a:p>
          <a:p>
            <a:pPr algn="just"/>
            <a:r>
              <a:rPr lang="de-DE" sz="1400" dirty="0"/>
              <a:t>Detailliertere Informationen dazu finden Sie in dem Buch </a:t>
            </a:r>
            <a:r>
              <a:rPr lang="de-DE" sz="1400" b="1" dirty="0"/>
              <a:t>Building a </a:t>
            </a:r>
            <a:r>
              <a:rPr lang="de-DE" sz="1400" b="1" dirty="0" err="1"/>
              <a:t>Scalable</a:t>
            </a:r>
            <a:r>
              <a:rPr lang="de-DE" sz="1400" b="1" dirty="0"/>
              <a:t> Data Warehouse with Data </a:t>
            </a:r>
            <a:r>
              <a:rPr lang="de-DE" sz="1400" b="1" dirty="0" err="1"/>
              <a:t>Vault</a:t>
            </a:r>
            <a:r>
              <a:rPr lang="de-DE" sz="1400" b="1" dirty="0"/>
              <a:t> 2.0 </a:t>
            </a:r>
            <a:r>
              <a:rPr lang="de-DE" sz="1400" dirty="0"/>
              <a:t>in </a:t>
            </a:r>
            <a:r>
              <a:rPr lang="de-DE" sz="1400" b="1" dirty="0"/>
              <a:t>Kapitel 2</a:t>
            </a:r>
            <a:r>
              <a:rPr lang="de-DE" sz="1400" dirty="0"/>
              <a:t>. Link: </a:t>
            </a:r>
            <a:r>
              <a:rPr lang="de-DE" sz="1400" dirty="0">
                <a:hlinkClick r:id="rId3"/>
              </a:rPr>
              <a:t>https://www.sciencedirect.com/book/9780128025109/building-a-scalable-data-warehouse-with-data-vault-2-0</a:t>
            </a:r>
            <a:r>
              <a:rPr lang="de-DE" sz="1400" dirty="0"/>
              <a:t>. </a:t>
            </a:r>
            <a:endParaRPr lang="en-GB" sz="1400" dirty="0"/>
          </a:p>
        </p:txBody>
      </p:sp>
    </p:spTree>
    <p:extLst>
      <p:ext uri="{BB962C8B-B14F-4D97-AF65-F5344CB8AC3E}">
        <p14:creationId xmlns:p14="http://schemas.microsoft.com/office/powerpoint/2010/main" val="3170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91128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 Historisierung mit Data </a:t>
            </a:r>
            <a:r>
              <a:rPr lang="de-DE" b="1" dirty="0" err="1">
                <a:latin typeface="Arial" panose="020B0604020202020204" pitchFamily="34" charset="0"/>
                <a:cs typeface="Arial" panose="020B0604020202020204" pitchFamily="34" charset="0"/>
              </a:rPr>
              <a:t>Vault</a:t>
            </a:r>
            <a:r>
              <a:rPr lang="de-DE" b="1" dirty="0">
                <a:latin typeface="Arial" panose="020B0604020202020204" pitchFamily="34" charset="0"/>
                <a:cs typeface="Arial" panose="020B0604020202020204" pitchFamily="34" charset="0"/>
              </a:rPr>
              <a:t> 2.0</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4E6FB4D-EBDD-D7FB-3C57-14CEFFCA0E17}"/>
              </a:ext>
            </a:extLst>
          </p:cNvPr>
          <p:cNvSpPr txBox="1"/>
          <p:nvPr/>
        </p:nvSpPr>
        <p:spPr>
          <a:xfrm>
            <a:off x="190319" y="1879524"/>
            <a:ext cx="5339032" cy="2308324"/>
          </a:xfrm>
          <a:prstGeom prst="rect">
            <a:avLst/>
          </a:prstGeom>
          <a:noFill/>
        </p:spPr>
        <p:txBody>
          <a:bodyPr wrap="square" rtlCol="0">
            <a:spAutoFit/>
          </a:bodyPr>
          <a:lstStyle/>
          <a:p>
            <a:pPr algn="just"/>
            <a:r>
              <a:rPr lang="de-DE" sz="1200" dirty="0"/>
              <a:t>Um Änderungen in den Quellsystemen historisiert zu erfassen, werden in dem Data </a:t>
            </a:r>
            <a:r>
              <a:rPr lang="de-DE" sz="1200" dirty="0" err="1"/>
              <a:t>Vault</a:t>
            </a:r>
            <a:r>
              <a:rPr lang="de-DE" sz="1200" dirty="0"/>
              <a:t> 2.0 Modell  </a:t>
            </a:r>
            <a:r>
              <a:rPr lang="de-DE" sz="1200" dirty="0" err="1"/>
              <a:t>Satellite</a:t>
            </a:r>
            <a:r>
              <a:rPr lang="de-DE" sz="1200" dirty="0"/>
              <a:t> Tabellen verwendet. Ein mögliches Vorgehen besteht dabei darin, Einträgen mittels einer Spalte EFFECTIVE_FROM eine Gültigkeit/Nicht-Gültigkeit zuzuweisen. Die Spalte EFFECTIVE_FROM sagt aus, ab welchem Zeitpunkt ein Eintrag gültig ist. Wenn ein Eintrag mit der gleichen ID zweimal in einer </a:t>
            </a:r>
            <a:r>
              <a:rPr lang="de-DE" sz="1200" dirty="0" err="1"/>
              <a:t>Satellite</a:t>
            </a:r>
            <a:r>
              <a:rPr lang="de-DE" sz="1200" dirty="0"/>
              <a:t> Tabelle existiert, ist der Eintrag mit dem neuerem EFFECTIVE_FROM Wert gültig. Die Daten werden mit diesem Vorgehen also nicht einfach aktualisiert, sondern es wird eine Historie an Änderungen gespeichert. Mehr Informationen zu der Bedeutung der EFFECTIVE_FROM Spalte, finden Sie unter: </a:t>
            </a:r>
            <a:r>
              <a:rPr lang="de-DE" sz="1200" dirty="0">
                <a:hlinkClick r:id="rId2"/>
              </a:rPr>
              <a:t>https://automate-dv.readthedocs.io/en/latest/tutorial/tut_satellites/</a:t>
            </a:r>
            <a:r>
              <a:rPr lang="de-DE" sz="1200" dirty="0"/>
              <a:t> (zuletzt geprüft am 07.08.2023).  </a:t>
            </a:r>
          </a:p>
        </p:txBody>
      </p:sp>
      <p:graphicFrame>
        <p:nvGraphicFramePr>
          <p:cNvPr id="10" name="Tabelle 10">
            <a:extLst>
              <a:ext uri="{FF2B5EF4-FFF2-40B4-BE49-F238E27FC236}">
                <a16:creationId xmlns:a16="http://schemas.microsoft.com/office/drawing/2014/main" id="{E9383CC5-99AC-9984-90B9-6AE9B29E7622}"/>
              </a:ext>
            </a:extLst>
          </p:cNvPr>
          <p:cNvGraphicFramePr>
            <a:graphicFrameLocks noGrp="1"/>
          </p:cNvGraphicFramePr>
          <p:nvPr>
            <p:extLst>
              <p:ext uri="{D42A27DB-BD31-4B8C-83A1-F6EECF244321}">
                <p14:modId xmlns:p14="http://schemas.microsoft.com/office/powerpoint/2010/main" val="1757068280"/>
              </p:ext>
            </p:extLst>
          </p:nvPr>
        </p:nvGraphicFramePr>
        <p:xfrm>
          <a:off x="6108939" y="1880631"/>
          <a:ext cx="5815641" cy="8890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19147094"/>
                    </a:ext>
                  </a:extLst>
                </a:gridCol>
                <a:gridCol w="1016000">
                  <a:extLst>
                    <a:ext uri="{9D8B030D-6E8A-4147-A177-3AD203B41FA5}">
                      <a16:colId xmlns:a16="http://schemas.microsoft.com/office/drawing/2014/main" val="2449063206"/>
                    </a:ext>
                  </a:extLst>
                </a:gridCol>
                <a:gridCol w="1111849">
                  <a:extLst>
                    <a:ext uri="{9D8B030D-6E8A-4147-A177-3AD203B41FA5}">
                      <a16:colId xmlns:a16="http://schemas.microsoft.com/office/drawing/2014/main" val="4216053970"/>
                    </a:ext>
                  </a:extLst>
                </a:gridCol>
                <a:gridCol w="1550359">
                  <a:extLst>
                    <a:ext uri="{9D8B030D-6E8A-4147-A177-3AD203B41FA5}">
                      <a16:colId xmlns:a16="http://schemas.microsoft.com/office/drawing/2014/main" val="1138021278"/>
                    </a:ext>
                  </a:extLst>
                </a:gridCol>
                <a:gridCol w="1121433">
                  <a:extLst>
                    <a:ext uri="{9D8B030D-6E8A-4147-A177-3AD203B41FA5}">
                      <a16:colId xmlns:a16="http://schemas.microsoft.com/office/drawing/2014/main" val="3645405589"/>
                    </a:ext>
                  </a:extLst>
                </a:gridCol>
              </a:tblGrid>
              <a:tr h="0">
                <a:tc>
                  <a:txBody>
                    <a:bodyPr/>
                    <a:lstStyle/>
                    <a:p>
                      <a:r>
                        <a:rPr lang="de-DE" sz="1400" dirty="0" err="1">
                          <a:solidFill>
                            <a:schemeClr val="tx1"/>
                          </a:solidFill>
                        </a:rPr>
                        <a:t>CustomerID</a:t>
                      </a:r>
                      <a:endParaRPr lang="en-GB" sz="1400" dirty="0">
                        <a:solidFill>
                          <a:schemeClr val="tx1"/>
                        </a:solidFill>
                      </a:endParaRPr>
                    </a:p>
                  </a:txBody>
                  <a:tcPr/>
                </a:tc>
                <a:tc>
                  <a:txBody>
                    <a:bodyPr/>
                    <a:lstStyle/>
                    <a:p>
                      <a:r>
                        <a:rPr lang="de-DE" sz="1400" dirty="0">
                          <a:solidFill>
                            <a:schemeClr val="tx1"/>
                          </a:solidFill>
                        </a:rPr>
                        <a:t>Vorname</a:t>
                      </a:r>
                      <a:endParaRPr lang="en-GB" sz="1400" dirty="0">
                        <a:solidFill>
                          <a:schemeClr val="tx1"/>
                        </a:solidFill>
                      </a:endParaRPr>
                    </a:p>
                  </a:txBody>
                  <a:tcPr/>
                </a:tc>
                <a:tc>
                  <a:txBody>
                    <a:bodyPr/>
                    <a:lstStyle/>
                    <a:p>
                      <a:r>
                        <a:rPr lang="de-DE" sz="1400" dirty="0">
                          <a:solidFill>
                            <a:schemeClr val="tx1"/>
                          </a:solidFill>
                        </a:rPr>
                        <a:t>Nachname</a:t>
                      </a:r>
                      <a:endParaRPr lang="en-GB" sz="1400" dirty="0">
                        <a:solidFill>
                          <a:schemeClr val="tx1"/>
                        </a:solidFill>
                      </a:endParaRPr>
                    </a:p>
                  </a:txBody>
                  <a:tcPr/>
                </a:tc>
                <a:tc>
                  <a:txBody>
                    <a:bodyPr/>
                    <a:lstStyle/>
                    <a:p>
                      <a:r>
                        <a:rPr lang="de-DE" sz="1400" dirty="0">
                          <a:solidFill>
                            <a:schemeClr val="tx1"/>
                          </a:solidFill>
                        </a:rPr>
                        <a:t>Telefon-nummer</a:t>
                      </a:r>
                      <a:endParaRPr lang="en-GB" sz="1400" dirty="0">
                        <a:solidFill>
                          <a:schemeClr val="tx1"/>
                        </a:solidFill>
                      </a:endParaRPr>
                    </a:p>
                  </a:txBody>
                  <a:tcPr/>
                </a:tc>
                <a:tc>
                  <a:txBody>
                    <a:bodyPr/>
                    <a:lstStyle/>
                    <a:p>
                      <a:r>
                        <a:rPr lang="de-DE" sz="1200" dirty="0">
                          <a:solidFill>
                            <a:schemeClr val="tx1"/>
                          </a:solidFill>
                        </a:rPr>
                        <a:t>EFFECTIVE_FROM</a:t>
                      </a:r>
                      <a:endParaRPr lang="en-GB" sz="1200" dirty="0">
                        <a:solidFill>
                          <a:schemeClr val="tx1"/>
                        </a:solidFill>
                      </a:endParaRPr>
                    </a:p>
                  </a:txBody>
                  <a:tcPr/>
                </a:tc>
                <a:extLst>
                  <a:ext uri="{0D108BD9-81ED-4DB2-BD59-A6C34878D82A}">
                    <a16:rowId xmlns:a16="http://schemas.microsoft.com/office/drawing/2014/main" val="2014582765"/>
                  </a:ext>
                </a:extLst>
              </a:tr>
              <a:tr h="370840">
                <a:tc>
                  <a:txBody>
                    <a:bodyPr/>
                    <a:lstStyle/>
                    <a:p>
                      <a:r>
                        <a:rPr lang="de-DE" sz="1400" dirty="0">
                          <a:solidFill>
                            <a:schemeClr val="tx1"/>
                          </a:solidFill>
                        </a:rPr>
                        <a:t>1</a:t>
                      </a:r>
                      <a:endParaRPr lang="en-GB" sz="1400" dirty="0">
                        <a:solidFill>
                          <a:schemeClr val="tx1"/>
                        </a:solidFill>
                      </a:endParaRPr>
                    </a:p>
                  </a:txBody>
                  <a:tcPr/>
                </a:tc>
                <a:tc>
                  <a:txBody>
                    <a:bodyPr/>
                    <a:lstStyle/>
                    <a:p>
                      <a:r>
                        <a:rPr lang="de-DE" sz="1400" dirty="0">
                          <a:solidFill>
                            <a:schemeClr val="tx1"/>
                          </a:solidFill>
                        </a:rPr>
                        <a:t>Marc</a:t>
                      </a:r>
                      <a:endParaRPr lang="en-GB" sz="1400" dirty="0">
                        <a:solidFill>
                          <a:schemeClr val="tx1"/>
                        </a:solidFill>
                      </a:endParaRPr>
                    </a:p>
                  </a:txBody>
                  <a:tcPr/>
                </a:tc>
                <a:tc>
                  <a:txBody>
                    <a:bodyPr/>
                    <a:lstStyle/>
                    <a:p>
                      <a:r>
                        <a:rPr lang="de-DE" sz="1400" dirty="0">
                          <a:solidFill>
                            <a:schemeClr val="tx1"/>
                          </a:solidFill>
                        </a:rPr>
                        <a:t>Sutjipto</a:t>
                      </a:r>
                      <a:endParaRPr lang="en-GB" sz="1400" dirty="0">
                        <a:solidFill>
                          <a:schemeClr val="tx1"/>
                        </a:solidFill>
                      </a:endParaRPr>
                    </a:p>
                  </a:txBody>
                  <a:tcPr/>
                </a:tc>
                <a:tc>
                  <a:txBody>
                    <a:bodyPr/>
                    <a:lstStyle/>
                    <a:p>
                      <a:r>
                        <a:rPr lang="de-DE" sz="1400" dirty="0">
                          <a:solidFill>
                            <a:schemeClr val="tx1"/>
                          </a:solidFill>
                        </a:rPr>
                        <a:t>0049123456789</a:t>
                      </a:r>
                      <a:endParaRPr lang="en-GB" sz="1400" dirty="0">
                        <a:solidFill>
                          <a:schemeClr val="tx1"/>
                        </a:solidFill>
                      </a:endParaRPr>
                    </a:p>
                  </a:txBody>
                  <a:tcPr/>
                </a:tc>
                <a:tc>
                  <a:txBody>
                    <a:bodyPr/>
                    <a:lstStyle/>
                    <a:p>
                      <a:r>
                        <a:rPr lang="de-DE" sz="1400" b="1" dirty="0">
                          <a:solidFill>
                            <a:schemeClr val="tx1"/>
                          </a:solidFill>
                        </a:rPr>
                        <a:t>09-03-2022</a:t>
                      </a:r>
                      <a:endParaRPr lang="en-GB" sz="1400" b="1" dirty="0">
                        <a:solidFill>
                          <a:schemeClr val="tx1"/>
                        </a:solidFill>
                      </a:endParaRPr>
                    </a:p>
                  </a:txBody>
                  <a:tcPr/>
                </a:tc>
                <a:extLst>
                  <a:ext uri="{0D108BD9-81ED-4DB2-BD59-A6C34878D82A}">
                    <a16:rowId xmlns:a16="http://schemas.microsoft.com/office/drawing/2014/main" val="3541170374"/>
                  </a:ext>
                </a:extLst>
              </a:tr>
            </a:tbl>
          </a:graphicData>
        </a:graphic>
      </p:graphicFrame>
      <p:sp>
        <p:nvSpPr>
          <p:cNvPr id="12" name="Textfeld 11">
            <a:extLst>
              <a:ext uri="{FF2B5EF4-FFF2-40B4-BE49-F238E27FC236}">
                <a16:creationId xmlns:a16="http://schemas.microsoft.com/office/drawing/2014/main" id="{E3F09829-0DA0-4B03-964F-DBEFB5D0A3E1}"/>
              </a:ext>
            </a:extLst>
          </p:cNvPr>
          <p:cNvSpPr txBox="1"/>
          <p:nvPr/>
        </p:nvSpPr>
        <p:spPr>
          <a:xfrm>
            <a:off x="5563319" y="1621289"/>
            <a:ext cx="6094562" cy="276999"/>
          </a:xfrm>
          <a:prstGeom prst="rect">
            <a:avLst/>
          </a:prstGeom>
          <a:noFill/>
        </p:spPr>
        <p:txBody>
          <a:bodyPr wrap="square">
            <a:spAutoFit/>
          </a:bodyPr>
          <a:lstStyle/>
          <a:p>
            <a:pPr marL="800100" lvl="1" indent="-342900" algn="just">
              <a:buFont typeface="+mj-lt"/>
              <a:buAutoNum type="arabicPeriod"/>
            </a:pPr>
            <a:r>
              <a:rPr lang="de-DE" sz="1200" dirty="0"/>
              <a:t>Sie haben den folgenden Eintrag in einer </a:t>
            </a:r>
            <a:r>
              <a:rPr lang="de-DE" sz="1200" dirty="0" err="1"/>
              <a:t>Satellite</a:t>
            </a:r>
            <a:r>
              <a:rPr lang="de-DE" sz="1200" dirty="0"/>
              <a:t> Tabelle.</a:t>
            </a:r>
          </a:p>
        </p:txBody>
      </p:sp>
      <p:sp>
        <p:nvSpPr>
          <p:cNvPr id="14" name="Textfeld 13">
            <a:extLst>
              <a:ext uri="{FF2B5EF4-FFF2-40B4-BE49-F238E27FC236}">
                <a16:creationId xmlns:a16="http://schemas.microsoft.com/office/drawing/2014/main" id="{629A218B-BBF0-CBA5-0641-9E737B65B85A}"/>
              </a:ext>
            </a:extLst>
          </p:cNvPr>
          <p:cNvSpPr txBox="1"/>
          <p:nvPr/>
        </p:nvSpPr>
        <p:spPr>
          <a:xfrm>
            <a:off x="5563317" y="2798140"/>
            <a:ext cx="6548169" cy="461665"/>
          </a:xfrm>
          <a:prstGeom prst="rect">
            <a:avLst/>
          </a:prstGeom>
          <a:noFill/>
        </p:spPr>
        <p:txBody>
          <a:bodyPr wrap="square">
            <a:spAutoFit/>
          </a:bodyPr>
          <a:lstStyle/>
          <a:p>
            <a:pPr marL="800100" lvl="1" indent="-342900" algn="just">
              <a:buFont typeface="+mj-lt"/>
              <a:buAutoNum type="arabicPeriod" startAt="2"/>
            </a:pPr>
            <a:r>
              <a:rPr lang="de-DE" sz="1200" dirty="0"/>
              <a:t>Im Verlauf der Zeit hat sich die Telefonnummer des Eintrags, wie folgt in dem Quellsystem geändert.  </a:t>
            </a:r>
          </a:p>
        </p:txBody>
      </p:sp>
      <p:graphicFrame>
        <p:nvGraphicFramePr>
          <p:cNvPr id="15" name="Tabelle 10">
            <a:extLst>
              <a:ext uri="{FF2B5EF4-FFF2-40B4-BE49-F238E27FC236}">
                <a16:creationId xmlns:a16="http://schemas.microsoft.com/office/drawing/2014/main" id="{81D9FE45-DE24-F2E8-42EC-A99D722F24FC}"/>
              </a:ext>
            </a:extLst>
          </p:cNvPr>
          <p:cNvGraphicFramePr>
            <a:graphicFrameLocks noGrp="1"/>
          </p:cNvGraphicFramePr>
          <p:nvPr>
            <p:extLst>
              <p:ext uri="{D42A27DB-BD31-4B8C-83A1-F6EECF244321}">
                <p14:modId xmlns:p14="http://schemas.microsoft.com/office/powerpoint/2010/main" val="4140591106"/>
              </p:ext>
            </p:extLst>
          </p:nvPr>
        </p:nvGraphicFramePr>
        <p:xfrm>
          <a:off x="6108939" y="3224983"/>
          <a:ext cx="4694208" cy="8890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19147094"/>
                    </a:ext>
                  </a:extLst>
                </a:gridCol>
                <a:gridCol w="1016000">
                  <a:extLst>
                    <a:ext uri="{9D8B030D-6E8A-4147-A177-3AD203B41FA5}">
                      <a16:colId xmlns:a16="http://schemas.microsoft.com/office/drawing/2014/main" val="2449063206"/>
                    </a:ext>
                  </a:extLst>
                </a:gridCol>
                <a:gridCol w="1111849">
                  <a:extLst>
                    <a:ext uri="{9D8B030D-6E8A-4147-A177-3AD203B41FA5}">
                      <a16:colId xmlns:a16="http://schemas.microsoft.com/office/drawing/2014/main" val="4216053970"/>
                    </a:ext>
                  </a:extLst>
                </a:gridCol>
                <a:gridCol w="1550359">
                  <a:extLst>
                    <a:ext uri="{9D8B030D-6E8A-4147-A177-3AD203B41FA5}">
                      <a16:colId xmlns:a16="http://schemas.microsoft.com/office/drawing/2014/main" val="1138021278"/>
                    </a:ext>
                  </a:extLst>
                </a:gridCol>
              </a:tblGrid>
              <a:tr h="0">
                <a:tc>
                  <a:txBody>
                    <a:bodyPr/>
                    <a:lstStyle/>
                    <a:p>
                      <a:r>
                        <a:rPr lang="de-DE" sz="1400" dirty="0" err="1">
                          <a:solidFill>
                            <a:schemeClr val="tx1"/>
                          </a:solidFill>
                        </a:rPr>
                        <a:t>CustomerID</a:t>
                      </a:r>
                      <a:endParaRPr lang="en-GB" sz="1400" dirty="0">
                        <a:solidFill>
                          <a:schemeClr val="tx1"/>
                        </a:solidFill>
                      </a:endParaRPr>
                    </a:p>
                  </a:txBody>
                  <a:tcPr/>
                </a:tc>
                <a:tc>
                  <a:txBody>
                    <a:bodyPr/>
                    <a:lstStyle/>
                    <a:p>
                      <a:r>
                        <a:rPr lang="de-DE" sz="1400" dirty="0">
                          <a:solidFill>
                            <a:schemeClr val="tx1"/>
                          </a:solidFill>
                        </a:rPr>
                        <a:t>Vorname</a:t>
                      </a:r>
                      <a:endParaRPr lang="en-GB" sz="1400" dirty="0">
                        <a:solidFill>
                          <a:schemeClr val="tx1"/>
                        </a:solidFill>
                      </a:endParaRPr>
                    </a:p>
                  </a:txBody>
                  <a:tcPr/>
                </a:tc>
                <a:tc>
                  <a:txBody>
                    <a:bodyPr/>
                    <a:lstStyle/>
                    <a:p>
                      <a:r>
                        <a:rPr lang="de-DE" sz="1400" dirty="0">
                          <a:solidFill>
                            <a:schemeClr val="tx1"/>
                          </a:solidFill>
                        </a:rPr>
                        <a:t>Nachname</a:t>
                      </a:r>
                      <a:endParaRPr lang="en-GB" sz="1400" dirty="0">
                        <a:solidFill>
                          <a:schemeClr val="tx1"/>
                        </a:solidFill>
                      </a:endParaRPr>
                    </a:p>
                  </a:txBody>
                  <a:tcPr/>
                </a:tc>
                <a:tc>
                  <a:txBody>
                    <a:bodyPr/>
                    <a:lstStyle/>
                    <a:p>
                      <a:r>
                        <a:rPr lang="de-DE" sz="1400" dirty="0">
                          <a:solidFill>
                            <a:schemeClr val="tx1"/>
                          </a:solidFill>
                        </a:rPr>
                        <a:t>Telefon-nummer</a:t>
                      </a:r>
                      <a:endParaRPr lang="en-GB" sz="1400" dirty="0">
                        <a:solidFill>
                          <a:schemeClr val="tx1"/>
                        </a:solidFill>
                      </a:endParaRPr>
                    </a:p>
                  </a:txBody>
                  <a:tcPr/>
                </a:tc>
                <a:extLst>
                  <a:ext uri="{0D108BD9-81ED-4DB2-BD59-A6C34878D82A}">
                    <a16:rowId xmlns:a16="http://schemas.microsoft.com/office/drawing/2014/main" val="2014582765"/>
                  </a:ext>
                </a:extLst>
              </a:tr>
              <a:tr h="370840">
                <a:tc>
                  <a:txBody>
                    <a:bodyPr/>
                    <a:lstStyle/>
                    <a:p>
                      <a:r>
                        <a:rPr lang="de-DE" sz="1400" dirty="0">
                          <a:solidFill>
                            <a:schemeClr val="tx1"/>
                          </a:solidFill>
                        </a:rPr>
                        <a:t>1</a:t>
                      </a:r>
                      <a:endParaRPr lang="en-GB" sz="1400" dirty="0">
                        <a:solidFill>
                          <a:schemeClr val="tx1"/>
                        </a:solidFill>
                      </a:endParaRPr>
                    </a:p>
                  </a:txBody>
                  <a:tcPr/>
                </a:tc>
                <a:tc>
                  <a:txBody>
                    <a:bodyPr/>
                    <a:lstStyle/>
                    <a:p>
                      <a:r>
                        <a:rPr lang="de-DE" sz="1400" dirty="0">
                          <a:solidFill>
                            <a:schemeClr val="tx1"/>
                          </a:solidFill>
                        </a:rPr>
                        <a:t>Marc</a:t>
                      </a:r>
                      <a:endParaRPr lang="en-GB" sz="1400" dirty="0">
                        <a:solidFill>
                          <a:schemeClr val="tx1"/>
                        </a:solidFill>
                      </a:endParaRPr>
                    </a:p>
                  </a:txBody>
                  <a:tcPr/>
                </a:tc>
                <a:tc>
                  <a:txBody>
                    <a:bodyPr/>
                    <a:lstStyle/>
                    <a:p>
                      <a:r>
                        <a:rPr lang="de-DE" sz="1400" dirty="0">
                          <a:solidFill>
                            <a:schemeClr val="tx1"/>
                          </a:solidFill>
                        </a:rPr>
                        <a:t>Sutjipto</a:t>
                      </a:r>
                      <a:endParaRPr lang="en-GB" sz="1400" dirty="0">
                        <a:solidFill>
                          <a:schemeClr val="tx1"/>
                        </a:solidFill>
                      </a:endParaRPr>
                    </a:p>
                  </a:txBody>
                  <a:tcPr/>
                </a:tc>
                <a:tc>
                  <a:txBody>
                    <a:bodyPr/>
                    <a:lstStyle/>
                    <a:p>
                      <a:r>
                        <a:rPr lang="de-DE" sz="1400" b="1" dirty="0">
                          <a:solidFill>
                            <a:schemeClr val="tx1"/>
                          </a:solidFill>
                        </a:rPr>
                        <a:t>00491735678</a:t>
                      </a:r>
                      <a:endParaRPr lang="en-GB" sz="1400" b="1" dirty="0">
                        <a:solidFill>
                          <a:schemeClr val="tx1"/>
                        </a:solidFill>
                      </a:endParaRPr>
                    </a:p>
                  </a:txBody>
                  <a:tcPr/>
                </a:tc>
                <a:extLst>
                  <a:ext uri="{0D108BD9-81ED-4DB2-BD59-A6C34878D82A}">
                    <a16:rowId xmlns:a16="http://schemas.microsoft.com/office/drawing/2014/main" val="3541170374"/>
                  </a:ext>
                </a:extLst>
              </a:tr>
            </a:tbl>
          </a:graphicData>
        </a:graphic>
      </p:graphicFrame>
      <p:sp>
        <p:nvSpPr>
          <p:cNvPr id="16" name="Rechteck 15">
            <a:extLst>
              <a:ext uri="{FF2B5EF4-FFF2-40B4-BE49-F238E27FC236}">
                <a16:creationId xmlns:a16="http://schemas.microsoft.com/office/drawing/2014/main" id="{EC615AD5-F921-134F-D308-54A38C028673}"/>
              </a:ext>
            </a:extLst>
          </p:cNvPr>
          <p:cNvSpPr/>
          <p:nvPr/>
        </p:nvSpPr>
        <p:spPr>
          <a:xfrm>
            <a:off x="9271239" y="3776025"/>
            <a:ext cx="1283899" cy="2979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feld 17">
            <a:extLst>
              <a:ext uri="{FF2B5EF4-FFF2-40B4-BE49-F238E27FC236}">
                <a16:creationId xmlns:a16="http://schemas.microsoft.com/office/drawing/2014/main" id="{91FE2C05-A675-1197-0D5B-0731962674C7}"/>
              </a:ext>
            </a:extLst>
          </p:cNvPr>
          <p:cNvSpPr txBox="1"/>
          <p:nvPr/>
        </p:nvSpPr>
        <p:spPr>
          <a:xfrm>
            <a:off x="5495384" y="4159657"/>
            <a:ext cx="6380314" cy="830997"/>
          </a:xfrm>
          <a:prstGeom prst="rect">
            <a:avLst/>
          </a:prstGeom>
          <a:noFill/>
        </p:spPr>
        <p:txBody>
          <a:bodyPr wrap="square">
            <a:spAutoFit/>
          </a:bodyPr>
          <a:lstStyle/>
          <a:p>
            <a:pPr marL="800100" lvl="1" indent="-342900" algn="just">
              <a:buFont typeface="+mj-lt"/>
              <a:buAutoNum type="arabicPeriod" startAt="3"/>
            </a:pPr>
            <a:r>
              <a:rPr lang="de-DE" sz="1200" dirty="0"/>
              <a:t>Nachdem der Eintrag erneut in die </a:t>
            </a:r>
            <a:r>
              <a:rPr lang="de-DE" sz="1200" dirty="0" err="1"/>
              <a:t>Satellite</a:t>
            </a:r>
            <a:r>
              <a:rPr lang="de-DE" sz="1200" dirty="0"/>
              <a:t> Tabelle geladen wurde existieren nun zwei Einträge mit der gleichen ID und zwei verschiedenen Telefonnummern. Der Eintrag mit dem neuerem EFFECTIVE_FROM Eintrag ist der gültige.</a:t>
            </a:r>
          </a:p>
        </p:txBody>
      </p:sp>
      <p:graphicFrame>
        <p:nvGraphicFramePr>
          <p:cNvPr id="19" name="Tabelle 10">
            <a:extLst>
              <a:ext uri="{FF2B5EF4-FFF2-40B4-BE49-F238E27FC236}">
                <a16:creationId xmlns:a16="http://schemas.microsoft.com/office/drawing/2014/main" id="{44C1A606-5B4A-C991-F420-8B470857CEDC}"/>
              </a:ext>
            </a:extLst>
          </p:cNvPr>
          <p:cNvGraphicFramePr>
            <a:graphicFrameLocks noGrp="1"/>
          </p:cNvGraphicFramePr>
          <p:nvPr>
            <p:extLst>
              <p:ext uri="{D42A27DB-BD31-4B8C-83A1-F6EECF244321}">
                <p14:modId xmlns:p14="http://schemas.microsoft.com/office/powerpoint/2010/main" val="3146689567"/>
              </p:ext>
            </p:extLst>
          </p:nvPr>
        </p:nvGraphicFramePr>
        <p:xfrm>
          <a:off x="6096000" y="4995579"/>
          <a:ext cx="5815641" cy="1259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19147094"/>
                    </a:ext>
                  </a:extLst>
                </a:gridCol>
                <a:gridCol w="1016000">
                  <a:extLst>
                    <a:ext uri="{9D8B030D-6E8A-4147-A177-3AD203B41FA5}">
                      <a16:colId xmlns:a16="http://schemas.microsoft.com/office/drawing/2014/main" val="2449063206"/>
                    </a:ext>
                  </a:extLst>
                </a:gridCol>
                <a:gridCol w="1111849">
                  <a:extLst>
                    <a:ext uri="{9D8B030D-6E8A-4147-A177-3AD203B41FA5}">
                      <a16:colId xmlns:a16="http://schemas.microsoft.com/office/drawing/2014/main" val="4216053970"/>
                    </a:ext>
                  </a:extLst>
                </a:gridCol>
                <a:gridCol w="1550359">
                  <a:extLst>
                    <a:ext uri="{9D8B030D-6E8A-4147-A177-3AD203B41FA5}">
                      <a16:colId xmlns:a16="http://schemas.microsoft.com/office/drawing/2014/main" val="1138021278"/>
                    </a:ext>
                  </a:extLst>
                </a:gridCol>
                <a:gridCol w="1121433">
                  <a:extLst>
                    <a:ext uri="{9D8B030D-6E8A-4147-A177-3AD203B41FA5}">
                      <a16:colId xmlns:a16="http://schemas.microsoft.com/office/drawing/2014/main" val="3645405589"/>
                    </a:ext>
                  </a:extLst>
                </a:gridCol>
              </a:tblGrid>
              <a:tr h="0">
                <a:tc>
                  <a:txBody>
                    <a:bodyPr/>
                    <a:lstStyle/>
                    <a:p>
                      <a:r>
                        <a:rPr lang="de-DE" sz="1400" dirty="0" err="1">
                          <a:solidFill>
                            <a:schemeClr val="tx1"/>
                          </a:solidFill>
                        </a:rPr>
                        <a:t>CustomerID</a:t>
                      </a:r>
                      <a:endParaRPr lang="en-GB" sz="1400" dirty="0">
                        <a:solidFill>
                          <a:schemeClr val="tx1"/>
                        </a:solidFill>
                      </a:endParaRPr>
                    </a:p>
                  </a:txBody>
                  <a:tcPr/>
                </a:tc>
                <a:tc>
                  <a:txBody>
                    <a:bodyPr/>
                    <a:lstStyle/>
                    <a:p>
                      <a:r>
                        <a:rPr lang="de-DE" sz="1400" dirty="0">
                          <a:solidFill>
                            <a:schemeClr val="tx1"/>
                          </a:solidFill>
                        </a:rPr>
                        <a:t>Vorname</a:t>
                      </a:r>
                      <a:endParaRPr lang="en-GB" sz="1400" dirty="0">
                        <a:solidFill>
                          <a:schemeClr val="tx1"/>
                        </a:solidFill>
                      </a:endParaRPr>
                    </a:p>
                  </a:txBody>
                  <a:tcPr/>
                </a:tc>
                <a:tc>
                  <a:txBody>
                    <a:bodyPr/>
                    <a:lstStyle/>
                    <a:p>
                      <a:r>
                        <a:rPr lang="de-DE" sz="1400" dirty="0">
                          <a:solidFill>
                            <a:schemeClr val="tx1"/>
                          </a:solidFill>
                        </a:rPr>
                        <a:t>Nachname</a:t>
                      </a:r>
                      <a:endParaRPr lang="en-GB" sz="1400" dirty="0">
                        <a:solidFill>
                          <a:schemeClr val="tx1"/>
                        </a:solidFill>
                      </a:endParaRPr>
                    </a:p>
                  </a:txBody>
                  <a:tcPr/>
                </a:tc>
                <a:tc>
                  <a:txBody>
                    <a:bodyPr/>
                    <a:lstStyle/>
                    <a:p>
                      <a:r>
                        <a:rPr lang="de-DE" sz="1400" dirty="0">
                          <a:solidFill>
                            <a:schemeClr val="tx1"/>
                          </a:solidFill>
                        </a:rPr>
                        <a:t>Telefon-nummer</a:t>
                      </a:r>
                      <a:endParaRPr lang="en-GB" sz="1400" dirty="0">
                        <a:solidFill>
                          <a:schemeClr val="tx1"/>
                        </a:solidFill>
                      </a:endParaRPr>
                    </a:p>
                  </a:txBody>
                  <a:tcPr/>
                </a:tc>
                <a:tc>
                  <a:txBody>
                    <a:bodyPr/>
                    <a:lstStyle/>
                    <a:p>
                      <a:r>
                        <a:rPr lang="de-DE" sz="1200" dirty="0">
                          <a:solidFill>
                            <a:schemeClr val="tx1"/>
                          </a:solidFill>
                        </a:rPr>
                        <a:t>EFFECTIVE_FROM</a:t>
                      </a:r>
                      <a:endParaRPr lang="en-GB" sz="1200" dirty="0">
                        <a:solidFill>
                          <a:schemeClr val="tx1"/>
                        </a:solidFill>
                      </a:endParaRPr>
                    </a:p>
                  </a:txBody>
                  <a:tcPr/>
                </a:tc>
                <a:extLst>
                  <a:ext uri="{0D108BD9-81ED-4DB2-BD59-A6C34878D82A}">
                    <a16:rowId xmlns:a16="http://schemas.microsoft.com/office/drawing/2014/main" val="2014582765"/>
                  </a:ext>
                </a:extLst>
              </a:tr>
              <a:tr h="370840">
                <a:tc>
                  <a:txBody>
                    <a:bodyPr/>
                    <a:lstStyle/>
                    <a:p>
                      <a:r>
                        <a:rPr lang="de-DE" sz="1400" dirty="0">
                          <a:solidFill>
                            <a:schemeClr val="tx1"/>
                          </a:solidFill>
                        </a:rPr>
                        <a:t>1</a:t>
                      </a:r>
                      <a:endParaRPr lang="en-GB" sz="1400" dirty="0">
                        <a:solidFill>
                          <a:schemeClr val="tx1"/>
                        </a:solidFill>
                      </a:endParaRPr>
                    </a:p>
                  </a:txBody>
                  <a:tcPr/>
                </a:tc>
                <a:tc>
                  <a:txBody>
                    <a:bodyPr/>
                    <a:lstStyle/>
                    <a:p>
                      <a:r>
                        <a:rPr lang="de-DE" sz="1400" dirty="0">
                          <a:solidFill>
                            <a:schemeClr val="tx1"/>
                          </a:solidFill>
                        </a:rPr>
                        <a:t>Marc</a:t>
                      </a:r>
                      <a:endParaRPr lang="en-GB" sz="1400" dirty="0">
                        <a:solidFill>
                          <a:schemeClr val="tx1"/>
                        </a:solidFill>
                      </a:endParaRPr>
                    </a:p>
                  </a:txBody>
                  <a:tcPr/>
                </a:tc>
                <a:tc>
                  <a:txBody>
                    <a:bodyPr/>
                    <a:lstStyle/>
                    <a:p>
                      <a:r>
                        <a:rPr lang="de-DE" sz="1400" dirty="0">
                          <a:solidFill>
                            <a:schemeClr val="tx1"/>
                          </a:solidFill>
                        </a:rPr>
                        <a:t>Sutjipto</a:t>
                      </a:r>
                      <a:endParaRPr lang="en-GB" sz="1400" dirty="0">
                        <a:solidFill>
                          <a:schemeClr val="tx1"/>
                        </a:solidFill>
                      </a:endParaRPr>
                    </a:p>
                  </a:txBody>
                  <a:tcPr/>
                </a:tc>
                <a:tc>
                  <a:txBody>
                    <a:bodyPr/>
                    <a:lstStyle/>
                    <a:p>
                      <a:r>
                        <a:rPr lang="de-DE" sz="1400" dirty="0">
                          <a:solidFill>
                            <a:schemeClr val="tx1"/>
                          </a:solidFill>
                        </a:rPr>
                        <a:t>0049123456789</a:t>
                      </a:r>
                      <a:endParaRPr lang="en-GB" sz="1400" dirty="0">
                        <a:solidFill>
                          <a:schemeClr val="tx1"/>
                        </a:solidFill>
                      </a:endParaRPr>
                    </a:p>
                  </a:txBody>
                  <a:tcPr/>
                </a:tc>
                <a:tc>
                  <a:txBody>
                    <a:bodyPr/>
                    <a:lstStyle/>
                    <a:p>
                      <a:r>
                        <a:rPr lang="de-DE" sz="1400" b="1" dirty="0">
                          <a:solidFill>
                            <a:schemeClr val="tx1"/>
                          </a:solidFill>
                        </a:rPr>
                        <a:t>03-08-2022</a:t>
                      </a:r>
                      <a:endParaRPr lang="en-GB" sz="1400" b="1" dirty="0">
                        <a:solidFill>
                          <a:schemeClr val="tx1"/>
                        </a:solidFill>
                      </a:endParaRPr>
                    </a:p>
                  </a:txBody>
                  <a:tcPr/>
                </a:tc>
                <a:extLst>
                  <a:ext uri="{0D108BD9-81ED-4DB2-BD59-A6C34878D82A}">
                    <a16:rowId xmlns:a16="http://schemas.microsoft.com/office/drawing/2014/main" val="3541170374"/>
                  </a:ext>
                </a:extLst>
              </a:tr>
              <a:tr h="370840">
                <a:tc>
                  <a:txBody>
                    <a:bodyPr/>
                    <a:lstStyle/>
                    <a:p>
                      <a:r>
                        <a:rPr lang="de-DE" sz="1400" dirty="0">
                          <a:solidFill>
                            <a:schemeClr val="tx1"/>
                          </a:solidFill>
                        </a:rPr>
                        <a:t>1</a:t>
                      </a:r>
                      <a:endParaRPr lang="en-GB" sz="1400" dirty="0">
                        <a:solidFill>
                          <a:schemeClr val="tx1"/>
                        </a:solidFill>
                      </a:endParaRPr>
                    </a:p>
                  </a:txBody>
                  <a:tcPr/>
                </a:tc>
                <a:tc>
                  <a:txBody>
                    <a:bodyPr/>
                    <a:lstStyle/>
                    <a:p>
                      <a:r>
                        <a:rPr lang="de-DE" sz="1400" dirty="0">
                          <a:solidFill>
                            <a:schemeClr val="tx1"/>
                          </a:solidFill>
                        </a:rPr>
                        <a:t>Marc</a:t>
                      </a:r>
                      <a:endParaRPr lang="en-GB" sz="1400" dirty="0">
                        <a:solidFill>
                          <a:schemeClr val="tx1"/>
                        </a:solidFill>
                      </a:endParaRPr>
                    </a:p>
                  </a:txBody>
                  <a:tcPr/>
                </a:tc>
                <a:tc>
                  <a:txBody>
                    <a:bodyPr/>
                    <a:lstStyle/>
                    <a:p>
                      <a:r>
                        <a:rPr lang="de-DE" sz="1400" dirty="0">
                          <a:solidFill>
                            <a:schemeClr val="tx1"/>
                          </a:solidFill>
                        </a:rPr>
                        <a:t>Sutjipto</a:t>
                      </a:r>
                      <a:endParaRPr lang="en-GB" sz="1400" dirty="0">
                        <a:solidFill>
                          <a:schemeClr val="tx1"/>
                        </a:solidFill>
                      </a:endParaRPr>
                    </a:p>
                  </a:txBody>
                  <a:tcPr/>
                </a:tc>
                <a:tc>
                  <a:txBody>
                    <a:bodyPr/>
                    <a:lstStyle/>
                    <a:p>
                      <a:r>
                        <a:rPr lang="de-DE" sz="1400" dirty="0">
                          <a:solidFill>
                            <a:schemeClr val="tx1"/>
                          </a:solidFill>
                        </a:rPr>
                        <a:t>00491735678</a:t>
                      </a:r>
                      <a:endParaRPr lang="en-GB" sz="1400" dirty="0">
                        <a:solidFill>
                          <a:schemeClr val="tx1"/>
                        </a:solidFill>
                      </a:endParaRPr>
                    </a:p>
                  </a:txBody>
                  <a:tcPr/>
                </a:tc>
                <a:tc>
                  <a:txBody>
                    <a:bodyPr/>
                    <a:lstStyle/>
                    <a:p>
                      <a:r>
                        <a:rPr lang="de-DE" sz="1400" b="1" dirty="0">
                          <a:solidFill>
                            <a:schemeClr val="tx1"/>
                          </a:solidFill>
                        </a:rPr>
                        <a:t>17-08-2023</a:t>
                      </a:r>
                      <a:endParaRPr lang="en-GB" sz="1400" b="1" dirty="0">
                        <a:solidFill>
                          <a:schemeClr val="tx1"/>
                        </a:solidFill>
                      </a:endParaRPr>
                    </a:p>
                  </a:txBody>
                  <a:tcPr/>
                </a:tc>
                <a:extLst>
                  <a:ext uri="{0D108BD9-81ED-4DB2-BD59-A6C34878D82A}">
                    <a16:rowId xmlns:a16="http://schemas.microsoft.com/office/drawing/2014/main" val="3638809998"/>
                  </a:ext>
                </a:extLst>
              </a:tr>
            </a:tbl>
          </a:graphicData>
        </a:graphic>
      </p:graphicFrame>
      <p:sp>
        <p:nvSpPr>
          <p:cNvPr id="20" name="Rechteck 19">
            <a:extLst>
              <a:ext uri="{FF2B5EF4-FFF2-40B4-BE49-F238E27FC236}">
                <a16:creationId xmlns:a16="http://schemas.microsoft.com/office/drawing/2014/main" id="{4BD858AF-8784-0941-78C9-B2B395859C71}"/>
              </a:ext>
            </a:extLst>
          </p:cNvPr>
          <p:cNvSpPr/>
          <p:nvPr/>
        </p:nvSpPr>
        <p:spPr>
          <a:xfrm>
            <a:off x="10803147" y="5890506"/>
            <a:ext cx="1121433" cy="3293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feld 22">
            <a:extLst>
              <a:ext uri="{FF2B5EF4-FFF2-40B4-BE49-F238E27FC236}">
                <a16:creationId xmlns:a16="http://schemas.microsoft.com/office/drawing/2014/main" id="{F3B65048-8C5F-DEA2-2C74-78E3F1672CEF}"/>
              </a:ext>
            </a:extLst>
          </p:cNvPr>
          <p:cNvSpPr txBox="1"/>
          <p:nvPr/>
        </p:nvSpPr>
        <p:spPr>
          <a:xfrm>
            <a:off x="224285" y="4834830"/>
            <a:ext cx="5339032" cy="1384995"/>
          </a:xfrm>
          <a:prstGeom prst="rect">
            <a:avLst/>
          </a:prstGeom>
          <a:noFill/>
        </p:spPr>
        <p:txBody>
          <a:bodyPr wrap="square" rtlCol="0">
            <a:spAutoFit/>
          </a:bodyPr>
          <a:lstStyle/>
          <a:p>
            <a:pPr algn="just"/>
            <a:r>
              <a:rPr lang="de-DE" sz="1200" dirty="0"/>
              <a:t>Die Spalte EFFECTIVE_FROM gehört nicht zu dem ursprünglichen Data </a:t>
            </a:r>
            <a:r>
              <a:rPr lang="de-DE" sz="1200" dirty="0" err="1"/>
              <a:t>Vault</a:t>
            </a:r>
            <a:r>
              <a:rPr lang="de-DE" sz="1200" dirty="0"/>
              <a:t> 2.0 Modellierungsstandard. </a:t>
            </a:r>
            <a:r>
              <a:rPr lang="de-DE" sz="1200" dirty="0" err="1"/>
              <a:t>Linstedt</a:t>
            </a:r>
            <a:r>
              <a:rPr lang="de-DE" sz="1200" dirty="0"/>
              <a:t> und </a:t>
            </a:r>
            <a:r>
              <a:rPr lang="de-DE" sz="1200" dirty="0" err="1"/>
              <a:t>Olschimke</a:t>
            </a:r>
            <a:r>
              <a:rPr lang="de-DE" sz="1200" dirty="0"/>
              <a:t> haben jedoch einen sehr ähnlichen Ansatz zur Historisierung von Einträgen in </a:t>
            </a:r>
            <a:r>
              <a:rPr lang="de-DE" sz="1200" dirty="0" err="1"/>
              <a:t>Satellite</a:t>
            </a:r>
            <a:r>
              <a:rPr lang="de-DE" sz="1200" dirty="0"/>
              <a:t> Tabellen. Mehr Informationen dazu finden Sie </a:t>
            </a:r>
            <a:r>
              <a:rPr lang="en-GB" sz="1200" dirty="0"/>
              <a:t>in </a:t>
            </a:r>
            <a:r>
              <a:rPr lang="en-GB" sz="1200" dirty="0" err="1"/>
              <a:t>dem</a:t>
            </a:r>
            <a:r>
              <a:rPr lang="en-GB" sz="1200" dirty="0"/>
              <a:t> Buch </a:t>
            </a:r>
            <a:r>
              <a:rPr lang="en-GB" sz="1200" b="1" dirty="0"/>
              <a:t>Building a Scalable Data Warehouse with Data Vault 2.0</a:t>
            </a:r>
            <a:r>
              <a:rPr lang="en-GB" sz="1200" dirty="0"/>
              <a:t> in </a:t>
            </a:r>
            <a:r>
              <a:rPr lang="en-GB" sz="1200" b="1" dirty="0" err="1"/>
              <a:t>Kapitel</a:t>
            </a:r>
            <a:r>
              <a:rPr lang="en-GB" sz="1200" b="1" dirty="0"/>
              <a:t> 4</a:t>
            </a:r>
            <a:r>
              <a:rPr lang="en-GB" sz="1200" dirty="0"/>
              <a:t>. Link: </a:t>
            </a:r>
            <a:r>
              <a:rPr lang="en-GB" sz="1200" dirty="0">
                <a:hlinkClick r:id="rId3"/>
              </a:rPr>
              <a:t>https://www.sciencedirect.com/book/9780128025109/building-a-scalable-data-warehouse-with-data-vault-2-0</a:t>
            </a:r>
            <a:r>
              <a:rPr lang="en-GB" sz="1200" dirty="0"/>
              <a:t> </a:t>
            </a:r>
            <a:endParaRPr lang="de-DE" sz="1200" dirty="0"/>
          </a:p>
        </p:txBody>
      </p:sp>
    </p:spTree>
    <p:extLst>
      <p:ext uri="{BB962C8B-B14F-4D97-AF65-F5344CB8AC3E}">
        <p14:creationId xmlns:p14="http://schemas.microsoft.com/office/powerpoint/2010/main" val="424966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316493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5.1 Entwurf der Data Warehouse Schicht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B9C6F98-8F44-06D1-BC37-14A38203F874}"/>
              </a:ext>
            </a:extLst>
          </p:cNvPr>
          <p:cNvSpPr txBox="1"/>
          <p:nvPr/>
        </p:nvSpPr>
        <p:spPr>
          <a:xfrm>
            <a:off x="170336" y="1561381"/>
            <a:ext cx="4260011" cy="4770537"/>
          </a:xfrm>
          <a:prstGeom prst="rect">
            <a:avLst/>
          </a:prstGeom>
          <a:noFill/>
        </p:spPr>
        <p:txBody>
          <a:bodyPr wrap="square" rtlCol="0">
            <a:spAutoFit/>
          </a:bodyPr>
          <a:lstStyle/>
          <a:p>
            <a:pPr algn="just"/>
            <a:r>
              <a:rPr lang="de-DE" dirty="0"/>
              <a:t>Vor der richtigen Implementierung der Data Warehouse Schicht, ist es zunächst ihre Aufgabe ein Datenmodell für diese Schicht zu entwerfen. Als Ausgangsbasis dienen die Tabellen aus der </a:t>
            </a:r>
            <a:r>
              <a:rPr lang="de-DE" dirty="0" err="1"/>
              <a:t>Staging</a:t>
            </a:r>
            <a:r>
              <a:rPr lang="de-DE" dirty="0"/>
              <a:t> Area Schicht. Nutzen Sie für die Modellierung der Daten das </a:t>
            </a:r>
            <a:r>
              <a:rPr lang="de-DE" b="1" dirty="0"/>
              <a:t>Data </a:t>
            </a:r>
            <a:r>
              <a:rPr lang="de-DE" b="1" dirty="0" err="1"/>
              <a:t>Vault</a:t>
            </a:r>
            <a:r>
              <a:rPr lang="de-DE" b="1" dirty="0"/>
              <a:t> 2.0 </a:t>
            </a:r>
            <a:r>
              <a:rPr lang="de-DE" dirty="0"/>
              <a:t>Datenmodell. Halten Sie ihre Ergebnisse in Form einer Abbildung fest. Als Datenmodellierungswerkzeug, können Sie kostenlos </a:t>
            </a:r>
            <a:r>
              <a:rPr lang="de-DE" b="1" dirty="0" err="1"/>
              <a:t>dbdiffo</a:t>
            </a:r>
            <a:r>
              <a:rPr lang="de-DE" dirty="0"/>
              <a:t> (</a:t>
            </a:r>
            <a:r>
              <a:rPr lang="de-DE" dirty="0">
                <a:hlinkClick r:id="rId2"/>
              </a:rPr>
              <a:t>https://dbdiffo.com/</a:t>
            </a:r>
            <a:r>
              <a:rPr lang="de-DE" dirty="0"/>
              <a:t>)  benutzen. </a:t>
            </a:r>
          </a:p>
          <a:p>
            <a:pPr algn="just"/>
            <a:endParaRPr lang="de-DE" dirty="0"/>
          </a:p>
          <a:p>
            <a:pPr algn="just"/>
            <a:r>
              <a:rPr lang="de-DE" sz="1400" dirty="0"/>
              <a:t>Sie können das folgende Vorgehen für diese Aufgabe verwenden: </a:t>
            </a:r>
          </a:p>
          <a:p>
            <a:pPr marL="800100" lvl="1" indent="-342900" algn="just">
              <a:buFont typeface="+mj-lt"/>
              <a:buAutoNum type="arabicPeriod"/>
            </a:pPr>
            <a:r>
              <a:rPr lang="en-GB" sz="1400" dirty="0" err="1"/>
              <a:t>Identifizierung</a:t>
            </a:r>
            <a:r>
              <a:rPr lang="en-GB" sz="1400" dirty="0"/>
              <a:t> der Hubs </a:t>
            </a:r>
          </a:p>
          <a:p>
            <a:pPr marL="800100" lvl="1" indent="-342900" algn="just">
              <a:buFont typeface="+mj-lt"/>
              <a:buAutoNum type="arabicPeriod"/>
            </a:pPr>
            <a:r>
              <a:rPr lang="en-GB" sz="1400" dirty="0" err="1"/>
              <a:t>Identifizierung</a:t>
            </a:r>
            <a:r>
              <a:rPr lang="en-GB" sz="1400" dirty="0"/>
              <a:t> der Links </a:t>
            </a:r>
          </a:p>
          <a:p>
            <a:pPr marL="800100" lvl="1" indent="-342900" algn="just">
              <a:buFont typeface="+mj-lt"/>
              <a:buAutoNum type="arabicPeriod"/>
            </a:pPr>
            <a:r>
              <a:rPr lang="en-GB" sz="1400" dirty="0" err="1"/>
              <a:t>Identifizierung</a:t>
            </a:r>
            <a:r>
              <a:rPr lang="en-GB" sz="1400" dirty="0"/>
              <a:t> der Satellites</a:t>
            </a:r>
          </a:p>
        </p:txBody>
      </p:sp>
      <p:pic>
        <p:nvPicPr>
          <p:cNvPr id="10" name="Grafik 9" descr="Ein Bild, das Text, Screenshot, Karte Menü, Schrift enthält.&#10;&#10;Automatisch generierte Beschreibung">
            <a:extLst>
              <a:ext uri="{FF2B5EF4-FFF2-40B4-BE49-F238E27FC236}">
                <a16:creationId xmlns:a16="http://schemas.microsoft.com/office/drawing/2014/main" id="{4CA88749-8509-D2A9-5433-92ACA9A194EC}"/>
              </a:ext>
            </a:extLst>
          </p:cNvPr>
          <p:cNvPicPr>
            <a:picLocks noChangeAspect="1"/>
          </p:cNvPicPr>
          <p:nvPr/>
        </p:nvPicPr>
        <p:blipFill>
          <a:blip r:embed="rId3"/>
          <a:stretch>
            <a:fillRect/>
          </a:stretch>
        </p:blipFill>
        <p:spPr>
          <a:xfrm>
            <a:off x="5120640" y="1892809"/>
            <a:ext cx="6583679" cy="3721608"/>
          </a:xfrm>
          <a:prstGeom prst="rect">
            <a:avLst/>
          </a:prstGeom>
        </p:spPr>
      </p:pic>
    </p:spTree>
    <p:extLst>
      <p:ext uri="{BB962C8B-B14F-4D97-AF65-F5344CB8AC3E}">
        <p14:creationId xmlns:p14="http://schemas.microsoft.com/office/powerpoint/2010/main" val="22242840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5910</Words>
  <Application>Microsoft Office PowerPoint</Application>
  <PresentationFormat>Breitbild</PresentationFormat>
  <Paragraphs>480</Paragraphs>
  <Slides>43</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43</vt:i4>
      </vt:variant>
    </vt:vector>
  </HeadingPairs>
  <TitlesOfParts>
    <vt:vector size="47" baseType="lpstr">
      <vt:lpstr>Arial</vt:lpstr>
      <vt:lpstr>Calibri</vt:lpstr>
      <vt:lpstr>Symbol</vt:lpstr>
      <vt:lpstr>Office</vt:lpstr>
      <vt:lpstr>Übung 4 – Einrichtung der Data Warehouse Schicht</vt:lpstr>
      <vt:lpstr>Agenda </vt:lpstr>
      <vt:lpstr>1 Aufgabenstellung</vt:lpstr>
      <vt:lpstr>2 Lernziele</vt:lpstr>
      <vt:lpstr>3 Zweck der Data Warehouse Schicht</vt:lpstr>
      <vt:lpstr>Lernziele</vt:lpstr>
      <vt:lpstr>4 Historisierung mit Data Vault 2.0</vt:lpstr>
      <vt:lpstr>Lernziele</vt:lpstr>
      <vt:lpstr>5.1 Entwurf der Data Warehouse Schicht</vt:lpstr>
      <vt:lpstr>5.1 Entwurf der Data Warehouse Schicht</vt:lpstr>
      <vt:lpstr>Lernziele</vt:lpstr>
      <vt:lpstr>5.2 Erstellen der Hub Tabellen </vt:lpstr>
      <vt:lpstr>5.2 Erstellen der Hub Tabellen </vt:lpstr>
      <vt:lpstr>5.2 Erstellen der Hub Tabellen </vt:lpstr>
      <vt:lpstr>5.2 Erstellen der Hub Tabellen </vt:lpstr>
      <vt:lpstr>5.3 Erstellen der Link Tabellen </vt:lpstr>
      <vt:lpstr>5.3 Erstellen der Link Tabellen </vt:lpstr>
      <vt:lpstr>5.3 Erstellen der Link Tabellen </vt:lpstr>
      <vt:lpstr>5.4 Erstellen der Satellite Tabellen </vt:lpstr>
      <vt:lpstr>5.4 Erstellen der Satellite Tabellen </vt:lpstr>
      <vt:lpstr>5.4 Erstellen der Satellite Tabellen </vt:lpstr>
      <vt:lpstr>5.4 Erstellen der Satellite Tabellen </vt:lpstr>
      <vt:lpstr>5.4 Erstellen der Satellite Tabellen </vt:lpstr>
      <vt:lpstr>Lernziele</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Lernziele</vt:lpstr>
      <vt:lpstr>6 Historisierung an einem Beispiel</vt:lpstr>
      <vt:lpstr>6 Historisierung an einem Beispiel</vt:lpstr>
      <vt:lpstr>6 Historisierung an einem Beispiel</vt:lpstr>
      <vt:lpstr>6 Historisierung an einem Beispiel</vt:lpstr>
      <vt:lpstr>6 Historisierung an einem Beispiel</vt:lpstr>
      <vt:lpstr>Endergebnis in GitHub</vt:lpstr>
      <vt:lpstr>Endergebnis in GitHub</vt:lpstr>
      <vt:lpstr>Endergebnis in GitHub</vt:lpstr>
      <vt:lpstr>Zusammenfassung der Fallstudie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4 – Laden der Data Warehouse Schicht</dc:title>
  <dc:creator>Marc Sutjipto</dc:creator>
  <cp:lastModifiedBy>Marc Sutjipto</cp:lastModifiedBy>
  <cp:revision>1</cp:revision>
  <dcterms:created xsi:type="dcterms:W3CDTF">2023-08-05T19:57:46Z</dcterms:created>
  <dcterms:modified xsi:type="dcterms:W3CDTF">2023-08-16T22:09:14Z</dcterms:modified>
</cp:coreProperties>
</file>