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90" d="100"/>
          <a:sy n="90" d="100"/>
        </p:scale>
        <p:origin x="-7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B86A-2FD5-4215-B8CB-0F3AC7E38E9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9301-3E1A-4947-BCE8-B7EF5D096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85071" y="928470"/>
            <a:ext cx="8229600" cy="4719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148937" y="1360436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Ingresar nombre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021991" y="1346648"/>
            <a:ext cx="14033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4118394" y="1360436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Teclado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5576030" y="1344135"/>
            <a:ext cx="1125415" cy="393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734780" y="1375732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Buscar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148936" y="4275755"/>
            <a:ext cx="3222583" cy="400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86593" y="4302207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Agregar al carrito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4009292" y="1837063"/>
            <a:ext cx="14314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4007924" y="2313410"/>
            <a:ext cx="14314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2272272" y="1848898"/>
            <a:ext cx="15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Precio unitario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148937" y="2297280"/>
            <a:ext cx="19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Cantidad en stock</a:t>
            </a:r>
            <a:endParaRPr lang="en-U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2011679" y="1209822"/>
            <a:ext cx="7941946" cy="1659988"/>
          </a:xfrm>
          <a:prstGeom prst="roundRect">
            <a:avLst>
              <a:gd name="adj" fmla="val 58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2218229" y="1005452"/>
            <a:ext cx="10009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Consulta</a:t>
            </a:r>
            <a:endParaRPr lang="en-US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011680" y="3063895"/>
            <a:ext cx="3564350" cy="2251055"/>
          </a:xfrm>
          <a:prstGeom prst="roundRect">
            <a:avLst>
              <a:gd name="adj" fmla="val 58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2148937" y="2886095"/>
            <a:ext cx="167719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Realizar pedido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510382" y="3746204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Cantidad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510382" y="3285461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Nombre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3968170" y="3269830"/>
            <a:ext cx="14033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3968170" y="3728623"/>
            <a:ext cx="14033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/>
          <p:cNvSpPr txBox="1"/>
          <p:nvPr/>
        </p:nvSpPr>
        <p:spPr>
          <a:xfrm>
            <a:off x="2110837" y="4795834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Monto acumulado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3971087" y="4761000"/>
            <a:ext cx="14314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redondeado 30"/>
          <p:cNvSpPr/>
          <p:nvPr/>
        </p:nvSpPr>
        <p:spPr>
          <a:xfrm>
            <a:off x="5867400" y="4302207"/>
            <a:ext cx="3997470" cy="400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7004094" y="4328659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Modificar pedido</a:t>
            </a:r>
            <a:endParaRPr lang="en-U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5725985" y="3074180"/>
            <a:ext cx="4227640" cy="2251055"/>
          </a:xfrm>
          <a:prstGeom prst="roundRect">
            <a:avLst>
              <a:gd name="adj" fmla="val 58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5751087" y="3768177"/>
            <a:ext cx="234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Cantidad correspondiente</a:t>
            </a:r>
            <a:endParaRPr lang="en-US" sz="16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06231" y="3279274"/>
            <a:ext cx="22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Productos seleccionados</a:t>
            </a:r>
            <a:endParaRPr lang="en-US" sz="1600" dirty="0"/>
          </a:p>
        </p:txBody>
      </p:sp>
      <p:sp>
        <p:nvSpPr>
          <p:cNvPr id="40" name="Rectángulo 39"/>
          <p:cNvSpPr/>
          <p:nvPr/>
        </p:nvSpPr>
        <p:spPr>
          <a:xfrm>
            <a:off x="5926689" y="2923831"/>
            <a:ext cx="1837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Confirmar pedido</a:t>
            </a:r>
            <a:endParaRPr lang="en-US" dirty="0"/>
          </a:p>
        </p:txBody>
      </p:sp>
      <p:sp>
        <p:nvSpPr>
          <p:cNvPr id="41" name="Rectángulo 40"/>
          <p:cNvSpPr/>
          <p:nvPr/>
        </p:nvSpPr>
        <p:spPr>
          <a:xfrm>
            <a:off x="8040625" y="3263885"/>
            <a:ext cx="182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/>
          <p:cNvSpPr/>
          <p:nvPr/>
        </p:nvSpPr>
        <p:spPr>
          <a:xfrm>
            <a:off x="8040625" y="3746204"/>
            <a:ext cx="1839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redondeado 42"/>
          <p:cNvSpPr/>
          <p:nvPr/>
        </p:nvSpPr>
        <p:spPr>
          <a:xfrm>
            <a:off x="5887445" y="4823878"/>
            <a:ext cx="3977425" cy="400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/>
          <p:cNvSpPr txBox="1"/>
          <p:nvPr/>
        </p:nvSpPr>
        <p:spPr>
          <a:xfrm>
            <a:off x="7087914" y="4850330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Realizar pedido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00940" y="1105786"/>
            <a:ext cx="7400260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200940" y="1499191"/>
            <a:ext cx="7400260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00940" y="1892596"/>
            <a:ext cx="7400260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2200940" y="2286001"/>
            <a:ext cx="7400260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200940" y="3682410"/>
            <a:ext cx="7400260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77386" y="712381"/>
            <a:ext cx="430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self.tree.get_children()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77386" y="3283688"/>
            <a:ext cx="430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self.tree.get_children()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0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33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8</cp:revision>
  <dcterms:created xsi:type="dcterms:W3CDTF">2022-05-13T06:44:53Z</dcterms:created>
  <dcterms:modified xsi:type="dcterms:W3CDTF">2022-05-13T15:42:31Z</dcterms:modified>
</cp:coreProperties>
</file>