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  <p:sldId id="262" r:id="rId3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FC00"/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279" d="100"/>
          <a:sy n="279" d="100"/>
        </p:scale>
        <p:origin x="2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48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4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91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0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7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4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6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7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D982-FA19-6A4F-93C2-D20901E36A6E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A5F8-37BB-8742-A0BA-3B5E65AC14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2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618E00-07DF-544B-AFB6-7AD289406E80}"/>
              </a:ext>
            </a:extLst>
          </p:cNvPr>
          <p:cNvSpPr/>
          <p:nvPr/>
        </p:nvSpPr>
        <p:spPr>
          <a:xfrm>
            <a:off x="0" y="0"/>
            <a:ext cx="1439862" cy="1439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5B79B5D-FD78-2049-99B1-87254FDA9441}"/>
              </a:ext>
            </a:extLst>
          </p:cNvPr>
          <p:cNvSpPr/>
          <p:nvPr/>
        </p:nvSpPr>
        <p:spPr>
          <a:xfrm>
            <a:off x="1439863" y="0"/>
            <a:ext cx="1439862" cy="14398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C131FF-2B3B-0B4B-A068-191674D403A0}"/>
              </a:ext>
            </a:extLst>
          </p:cNvPr>
          <p:cNvSpPr/>
          <p:nvPr/>
        </p:nvSpPr>
        <p:spPr>
          <a:xfrm>
            <a:off x="0" y="1439863"/>
            <a:ext cx="1439862" cy="1439862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5333E0-0ADF-FD49-902F-2EDF040F74DB}"/>
              </a:ext>
            </a:extLst>
          </p:cNvPr>
          <p:cNvSpPr/>
          <p:nvPr/>
        </p:nvSpPr>
        <p:spPr>
          <a:xfrm>
            <a:off x="1439863" y="1439863"/>
            <a:ext cx="1439862" cy="1439862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618E00-07DF-544B-AFB6-7AD289406E80}"/>
              </a:ext>
            </a:extLst>
          </p:cNvPr>
          <p:cNvSpPr/>
          <p:nvPr/>
        </p:nvSpPr>
        <p:spPr>
          <a:xfrm>
            <a:off x="0" y="0"/>
            <a:ext cx="1439862" cy="1439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5B79B5D-FD78-2049-99B1-87254FDA9441}"/>
              </a:ext>
            </a:extLst>
          </p:cNvPr>
          <p:cNvSpPr/>
          <p:nvPr/>
        </p:nvSpPr>
        <p:spPr>
          <a:xfrm>
            <a:off x="1439863" y="0"/>
            <a:ext cx="1439862" cy="1439862"/>
          </a:xfrm>
          <a:prstGeom prst="rect">
            <a:avLst/>
          </a:prstGeom>
          <a:solidFill>
            <a:srgbClr val="FFF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C131FF-2B3B-0B4B-A068-191674D403A0}"/>
              </a:ext>
            </a:extLst>
          </p:cNvPr>
          <p:cNvSpPr/>
          <p:nvPr/>
        </p:nvSpPr>
        <p:spPr>
          <a:xfrm>
            <a:off x="0" y="1439863"/>
            <a:ext cx="1439862" cy="1439862"/>
          </a:xfrm>
          <a:prstGeom prst="rect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E5333E0-0ADF-FD49-902F-2EDF040F74DB}"/>
              </a:ext>
            </a:extLst>
          </p:cNvPr>
          <p:cNvSpPr/>
          <p:nvPr/>
        </p:nvSpPr>
        <p:spPr>
          <a:xfrm>
            <a:off x="1439863" y="1439863"/>
            <a:ext cx="1439862" cy="143986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7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雅彦</dc:creator>
  <cp:lastModifiedBy>鈴木 雅彦</cp:lastModifiedBy>
  <cp:revision>5</cp:revision>
  <dcterms:created xsi:type="dcterms:W3CDTF">2020-08-01T13:28:52Z</dcterms:created>
  <dcterms:modified xsi:type="dcterms:W3CDTF">2020-08-02T07:00:04Z</dcterms:modified>
</cp:coreProperties>
</file>