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Lato"/>
      <p:regular r:id="rId18"/>
      <p:bold r:id="rId19"/>
      <p:italic r:id="rId20"/>
      <p:boldItalic r:id="rId21"/>
    </p:embeddedFont>
    <p:embeddedFont>
      <p:font typeface="Source Code Pro"/>
      <p:regular r:id="rId22"/>
      <p:bold r:id="rId23"/>
    </p:embeddedFont>
    <p:embeddedFont>
      <p:font typeface="Average"/>
      <p:regular r:id="rId24"/>
    </p:embeddedFont>
    <p:embeddedFont>
      <p:font typeface="Oswald"/>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5878D0EC-E77F-4AC4-B385-83D8C4A151AD}">
  <a:tblStyle styleId="{5878D0EC-E77F-4AC4-B385-83D8C4A151AD}"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22" Type="http://schemas.openxmlformats.org/officeDocument/2006/relationships/font" Target="fonts/SourceCodePro-regular.fntdata"/><Relationship Id="rId21" Type="http://schemas.openxmlformats.org/officeDocument/2006/relationships/font" Target="fonts/Lato-boldItalic.fntdata"/><Relationship Id="rId24" Type="http://schemas.openxmlformats.org/officeDocument/2006/relationships/font" Target="fonts/Average-regular.fntdata"/><Relationship Id="rId23" Type="http://schemas.openxmlformats.org/officeDocument/2006/relationships/font" Target="fonts/SourceCodePr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swald-bold.fntdata"/><Relationship Id="rId25"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Lato-bold.fntdata"/><Relationship Id="rId18" Type="http://schemas.openxmlformats.org/officeDocument/2006/relationships/font" Target="fonts/La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Delete this slide before the presentation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What else do I add…..?</a:t>
            </a:r>
          </a:p>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rot="10800000">
            <a:off x="4226100" y="2933550"/>
            <a:ext cx="691800" cy="388500"/>
          </a:xfrm>
          <a:prstGeom prst="triangle">
            <a:avLst>
              <a:gd fmla="val 50000" name="adj"/>
            </a:avLst>
          </a:prstGeom>
          <a:solidFill>
            <a:srgbClr val="0B5394"/>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a:off x="-25" y="0"/>
            <a:ext cx="9144000" cy="3124200"/>
          </a:xfrm>
          <a:prstGeom prst="rect">
            <a:avLst/>
          </a:prstGeom>
          <a:solidFill>
            <a:srgbClr val="0B5394"/>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411175" y="644300"/>
            <a:ext cx="8282400" cy="2109000"/>
          </a:xfrm>
          <a:prstGeom prst="rect">
            <a:avLst/>
          </a:prstGeom>
        </p:spPr>
        <p:txBody>
          <a:bodyPr anchorCtr="0" anchor="b" bIns="91425" lIns="91425" rIns="91425" tIns="91425"/>
          <a:lstStyle>
            <a:lvl1pPr lvl="0" algn="ctr">
              <a:spcBef>
                <a:spcPts val="0"/>
              </a:spcBef>
              <a:buClr>
                <a:schemeClr val="lt1"/>
              </a:buClr>
              <a:buSzPct val="100000"/>
              <a:defRPr sz="6000">
                <a:solidFill>
                  <a:schemeClr val="lt1"/>
                </a:solidFill>
              </a:defRPr>
            </a:lvl1pPr>
            <a:lvl2pPr lvl="1" algn="ctr">
              <a:spcBef>
                <a:spcPts val="0"/>
              </a:spcBef>
              <a:buClr>
                <a:schemeClr val="lt1"/>
              </a:buClr>
              <a:buSzPct val="100000"/>
              <a:defRPr sz="6000">
                <a:solidFill>
                  <a:schemeClr val="lt1"/>
                </a:solidFill>
              </a:defRPr>
            </a:lvl2pPr>
            <a:lvl3pPr lvl="2" algn="ctr">
              <a:spcBef>
                <a:spcPts val="0"/>
              </a:spcBef>
              <a:buClr>
                <a:schemeClr val="lt1"/>
              </a:buClr>
              <a:buSzPct val="100000"/>
              <a:defRPr sz="6000">
                <a:solidFill>
                  <a:schemeClr val="lt1"/>
                </a:solidFill>
              </a:defRPr>
            </a:lvl3pPr>
            <a:lvl4pPr lvl="3" algn="ctr">
              <a:spcBef>
                <a:spcPts val="0"/>
              </a:spcBef>
              <a:buClr>
                <a:schemeClr val="lt1"/>
              </a:buClr>
              <a:buSzPct val="100000"/>
              <a:defRPr sz="6000">
                <a:solidFill>
                  <a:schemeClr val="lt1"/>
                </a:solidFill>
              </a:defRPr>
            </a:lvl4pPr>
            <a:lvl5pPr lvl="4" algn="ctr">
              <a:spcBef>
                <a:spcPts val="0"/>
              </a:spcBef>
              <a:buClr>
                <a:schemeClr val="lt1"/>
              </a:buClr>
              <a:buSzPct val="100000"/>
              <a:defRPr sz="6000">
                <a:solidFill>
                  <a:schemeClr val="lt1"/>
                </a:solidFill>
              </a:defRPr>
            </a:lvl5pPr>
            <a:lvl6pPr lvl="5" algn="ctr">
              <a:spcBef>
                <a:spcPts val="0"/>
              </a:spcBef>
              <a:buClr>
                <a:schemeClr val="lt1"/>
              </a:buClr>
              <a:buSzPct val="100000"/>
              <a:defRPr sz="6000">
                <a:solidFill>
                  <a:schemeClr val="lt1"/>
                </a:solidFill>
              </a:defRPr>
            </a:lvl6pPr>
            <a:lvl7pPr lvl="6" algn="ctr">
              <a:spcBef>
                <a:spcPts val="0"/>
              </a:spcBef>
              <a:buClr>
                <a:schemeClr val="lt1"/>
              </a:buClr>
              <a:buSzPct val="100000"/>
              <a:defRPr sz="6000">
                <a:solidFill>
                  <a:schemeClr val="lt1"/>
                </a:solidFill>
              </a:defRPr>
            </a:lvl7pPr>
            <a:lvl8pPr lvl="7" algn="ctr">
              <a:spcBef>
                <a:spcPts val="0"/>
              </a:spcBef>
              <a:buClr>
                <a:schemeClr val="lt1"/>
              </a:buClr>
              <a:buSzPct val="100000"/>
              <a:defRPr sz="6000">
                <a:solidFill>
                  <a:schemeClr val="lt1"/>
                </a:solidFill>
              </a:defRPr>
            </a:lvl8pPr>
            <a:lvl9pPr lvl="8" algn="ctr">
              <a:spcBef>
                <a:spcPts val="0"/>
              </a:spcBef>
              <a:buClr>
                <a:schemeClr val="lt1"/>
              </a:buClr>
              <a:buSzPct val="100000"/>
              <a:defRPr sz="6000">
                <a:solidFill>
                  <a:schemeClr val="lt1"/>
                </a:solidFill>
              </a:defRPr>
            </a:lvl9pPr>
          </a:lstStyle>
          <a:p/>
        </p:txBody>
      </p:sp>
      <p:sp>
        <p:nvSpPr>
          <p:cNvPr id="13" name="Shape 13"/>
          <p:cNvSpPr txBox="1"/>
          <p:nvPr>
            <p:ph idx="1" type="subTitle"/>
          </p:nvPr>
        </p:nvSpPr>
        <p:spPr>
          <a:xfrm>
            <a:off x="411175" y="3398250"/>
            <a:ext cx="8282400" cy="1260600"/>
          </a:xfrm>
          <a:prstGeom prst="rect">
            <a:avLst/>
          </a:prstGeom>
        </p:spPr>
        <p:txBody>
          <a:bodyPr anchorCtr="0" anchor="ctr" bIns="91425" lIns="91425" rIns="91425" tIns="91425"/>
          <a:lstStyle>
            <a:lvl1pPr lvl="0" algn="ctr">
              <a:lnSpc>
                <a:spcPct val="100000"/>
              </a:lnSpc>
              <a:spcBef>
                <a:spcPts val="0"/>
              </a:spcBef>
              <a:spcAft>
                <a:spcPts val="0"/>
              </a:spcAft>
              <a:buSzPct val="100000"/>
              <a:buFont typeface="Oswald"/>
              <a:buNone/>
              <a:defRPr sz="3600">
                <a:latin typeface="Oswald"/>
                <a:ea typeface="Oswald"/>
                <a:cs typeface="Oswald"/>
                <a:sym typeface="Oswald"/>
              </a:defRPr>
            </a:lvl1pPr>
            <a:lvl2pPr lvl="1" algn="ctr">
              <a:lnSpc>
                <a:spcPct val="100000"/>
              </a:lnSpc>
              <a:spcBef>
                <a:spcPts val="0"/>
              </a:spcBef>
              <a:spcAft>
                <a:spcPts val="0"/>
              </a:spcAft>
              <a:buSzPct val="100000"/>
              <a:buFont typeface="Oswald"/>
              <a:buNone/>
              <a:defRPr sz="3600">
                <a:latin typeface="Oswald"/>
                <a:ea typeface="Oswald"/>
                <a:cs typeface="Oswald"/>
                <a:sym typeface="Oswald"/>
              </a:defRPr>
            </a:lvl2pPr>
            <a:lvl3pPr lvl="2" algn="ctr">
              <a:lnSpc>
                <a:spcPct val="100000"/>
              </a:lnSpc>
              <a:spcBef>
                <a:spcPts val="0"/>
              </a:spcBef>
              <a:spcAft>
                <a:spcPts val="0"/>
              </a:spcAft>
              <a:buSzPct val="100000"/>
              <a:buFont typeface="Oswald"/>
              <a:buNone/>
              <a:defRPr sz="3600">
                <a:latin typeface="Oswald"/>
                <a:ea typeface="Oswald"/>
                <a:cs typeface="Oswald"/>
                <a:sym typeface="Oswald"/>
              </a:defRPr>
            </a:lvl3pPr>
            <a:lvl4pPr lvl="3" algn="ctr">
              <a:lnSpc>
                <a:spcPct val="100000"/>
              </a:lnSpc>
              <a:spcBef>
                <a:spcPts val="0"/>
              </a:spcBef>
              <a:spcAft>
                <a:spcPts val="0"/>
              </a:spcAft>
              <a:buSzPct val="100000"/>
              <a:buFont typeface="Oswald"/>
              <a:buNone/>
              <a:defRPr sz="3600">
                <a:latin typeface="Oswald"/>
                <a:ea typeface="Oswald"/>
                <a:cs typeface="Oswald"/>
                <a:sym typeface="Oswald"/>
              </a:defRPr>
            </a:lvl4pPr>
            <a:lvl5pPr lvl="4" algn="ctr">
              <a:lnSpc>
                <a:spcPct val="100000"/>
              </a:lnSpc>
              <a:spcBef>
                <a:spcPts val="0"/>
              </a:spcBef>
              <a:spcAft>
                <a:spcPts val="0"/>
              </a:spcAft>
              <a:buSzPct val="100000"/>
              <a:buFont typeface="Oswald"/>
              <a:buNone/>
              <a:defRPr sz="3600">
                <a:latin typeface="Oswald"/>
                <a:ea typeface="Oswald"/>
                <a:cs typeface="Oswald"/>
                <a:sym typeface="Oswald"/>
              </a:defRPr>
            </a:lvl5pPr>
            <a:lvl6pPr lvl="5" algn="ctr">
              <a:lnSpc>
                <a:spcPct val="100000"/>
              </a:lnSpc>
              <a:spcBef>
                <a:spcPts val="0"/>
              </a:spcBef>
              <a:spcAft>
                <a:spcPts val="0"/>
              </a:spcAft>
              <a:buSzPct val="100000"/>
              <a:buFont typeface="Oswald"/>
              <a:buNone/>
              <a:defRPr sz="3600">
                <a:latin typeface="Oswald"/>
                <a:ea typeface="Oswald"/>
                <a:cs typeface="Oswald"/>
                <a:sym typeface="Oswald"/>
              </a:defRPr>
            </a:lvl6pPr>
            <a:lvl7pPr lvl="6" algn="ctr">
              <a:lnSpc>
                <a:spcPct val="100000"/>
              </a:lnSpc>
              <a:spcBef>
                <a:spcPts val="0"/>
              </a:spcBef>
              <a:spcAft>
                <a:spcPts val="0"/>
              </a:spcAft>
              <a:buSzPct val="100000"/>
              <a:buFont typeface="Oswald"/>
              <a:buNone/>
              <a:defRPr sz="3600">
                <a:latin typeface="Oswald"/>
                <a:ea typeface="Oswald"/>
                <a:cs typeface="Oswald"/>
                <a:sym typeface="Oswald"/>
              </a:defRPr>
            </a:lvl7pPr>
            <a:lvl8pPr lvl="7" algn="ctr">
              <a:lnSpc>
                <a:spcPct val="100000"/>
              </a:lnSpc>
              <a:spcBef>
                <a:spcPts val="0"/>
              </a:spcBef>
              <a:spcAft>
                <a:spcPts val="0"/>
              </a:spcAft>
              <a:buSzPct val="100000"/>
              <a:buFont typeface="Oswald"/>
              <a:buNone/>
              <a:defRPr sz="3600">
                <a:latin typeface="Oswald"/>
                <a:ea typeface="Oswald"/>
                <a:cs typeface="Oswald"/>
                <a:sym typeface="Oswald"/>
              </a:defRPr>
            </a:lvl8pPr>
            <a:lvl9pPr lvl="8" algn="ctr">
              <a:lnSpc>
                <a:spcPct val="100000"/>
              </a:lnSpc>
              <a:spcBef>
                <a:spcPts val="0"/>
              </a:spcBef>
              <a:spcAft>
                <a:spcPts val="0"/>
              </a:spcAft>
              <a:buSzPct val="100000"/>
              <a:buFont typeface="Oswald"/>
              <a:buNone/>
              <a:defRPr sz="3600">
                <a:latin typeface="Oswald"/>
                <a:ea typeface="Oswald"/>
                <a:cs typeface="Oswald"/>
                <a:sym typeface="Oswald"/>
              </a:defRPr>
            </a:lvl9pPr>
          </a:lstStyle>
          <a:p/>
        </p:txBody>
      </p:sp>
      <p:sp>
        <p:nvSpPr>
          <p:cNvPr id="14" name="Shape 1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1" name="Shape 51"/>
        <p:cNvGrpSpPr/>
        <p:nvPr/>
      </p:nvGrpSpPr>
      <p:grpSpPr>
        <a:xfrm>
          <a:off x="0" y="0"/>
          <a:ext cx="0" cy="0"/>
          <a:chOff x="0" y="0"/>
          <a:chExt cx="0" cy="0"/>
        </a:xfrm>
      </p:grpSpPr>
      <p:cxnSp>
        <p:nvCxnSpPr>
          <p:cNvPr id="52" name="Shape 52"/>
          <p:cNvCxnSpPr/>
          <p:nvPr/>
        </p:nvCxnSpPr>
        <p:spPr>
          <a:xfrm>
            <a:off x="413275" y="2988275"/>
            <a:ext cx="910500" cy="0"/>
          </a:xfrm>
          <a:prstGeom prst="straightConnector1">
            <a:avLst/>
          </a:prstGeom>
          <a:noFill/>
          <a:ln cap="flat" cmpd="sng" w="28575">
            <a:solidFill>
              <a:schemeClr val="dk1"/>
            </a:solidFill>
            <a:prstDash val="lgDash"/>
            <a:round/>
            <a:headEnd len="med" w="med" type="none"/>
            <a:tailEnd len="med" w="med" type="none"/>
          </a:ln>
        </p:spPr>
      </p:cxnSp>
      <p:sp>
        <p:nvSpPr>
          <p:cNvPr id="53" name="Shape 53"/>
          <p:cNvSpPr txBox="1"/>
          <p:nvPr>
            <p:ph type="title"/>
          </p:nvPr>
        </p:nvSpPr>
        <p:spPr>
          <a:xfrm>
            <a:off x="311700" y="1106125"/>
            <a:ext cx="8520600" cy="1963500"/>
          </a:xfrm>
          <a:prstGeom prst="rect">
            <a:avLst/>
          </a:prstGeom>
        </p:spPr>
        <p:txBody>
          <a:bodyPr anchorCtr="0" anchor="b" bIns="91425" lIns="91425" rIns="91425" tIns="91425"/>
          <a:lstStyle>
            <a:lvl1pPr lvl="0">
              <a:spcBef>
                <a:spcPts val="0"/>
              </a:spcBef>
              <a:buSzPct val="100000"/>
              <a:defRPr sz="12000"/>
            </a:lvl1pPr>
            <a:lvl2pPr lvl="1">
              <a:spcBef>
                <a:spcPts val="0"/>
              </a:spcBef>
              <a:buSzPct val="100000"/>
              <a:defRPr sz="12000"/>
            </a:lvl2pPr>
            <a:lvl3pPr lvl="2">
              <a:spcBef>
                <a:spcPts val="0"/>
              </a:spcBef>
              <a:buSzPct val="100000"/>
              <a:defRPr sz="12000"/>
            </a:lvl3pPr>
            <a:lvl4pPr lvl="3">
              <a:spcBef>
                <a:spcPts val="0"/>
              </a:spcBef>
              <a:buSzPct val="100000"/>
              <a:defRPr sz="12000"/>
            </a:lvl4pPr>
            <a:lvl5pPr lvl="4">
              <a:spcBef>
                <a:spcPts val="0"/>
              </a:spcBef>
              <a:buSzPct val="100000"/>
              <a:defRPr sz="12000"/>
            </a:lvl5pPr>
            <a:lvl6pPr lvl="5">
              <a:spcBef>
                <a:spcPts val="0"/>
              </a:spcBef>
              <a:buSzPct val="100000"/>
              <a:defRPr sz="12000"/>
            </a:lvl6pPr>
            <a:lvl7pPr lvl="6">
              <a:spcBef>
                <a:spcPts val="0"/>
              </a:spcBef>
              <a:buSzPct val="100000"/>
              <a:defRPr sz="12000"/>
            </a:lvl7pPr>
            <a:lvl8pPr lvl="7">
              <a:spcBef>
                <a:spcPts val="0"/>
              </a:spcBef>
              <a:buSzPct val="100000"/>
              <a:defRPr sz="12000"/>
            </a:lvl8pPr>
            <a:lvl9pPr lvl="8">
              <a:spcBef>
                <a:spcPts val="0"/>
              </a:spcBef>
              <a:buSzPct val="100000"/>
              <a:defRPr sz="12000"/>
            </a:lvl9pPr>
          </a:lstStyle>
          <a:p/>
        </p:txBody>
      </p:sp>
      <p:sp>
        <p:nvSpPr>
          <p:cNvPr id="54" name="Shape 54"/>
          <p:cNvSpPr txBox="1"/>
          <p:nvPr>
            <p:ph idx="1" type="body"/>
          </p:nvPr>
        </p:nvSpPr>
        <p:spPr>
          <a:xfrm>
            <a:off x="311700" y="3152225"/>
            <a:ext cx="8520600" cy="1300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5" name="Shape 5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6" name="Shape 56"/>
        <p:cNvGrpSpPr/>
        <p:nvPr/>
      </p:nvGrpSpPr>
      <p:grpSpPr>
        <a:xfrm>
          <a:off x="0" y="0"/>
          <a:ext cx="0" cy="0"/>
          <a:chOff x="0" y="0"/>
          <a:chExt cx="0" cy="0"/>
        </a:xfrm>
      </p:grpSpPr>
      <p:sp>
        <p:nvSpPr>
          <p:cNvPr id="57" name="Shape 5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p:nvPr/>
        </p:nvSpPr>
        <p:spPr>
          <a:xfrm>
            <a:off x="0" y="1567350"/>
            <a:ext cx="9144000" cy="2008800"/>
          </a:xfrm>
          <a:prstGeom prst="rect">
            <a:avLst/>
          </a:prstGeom>
          <a:solidFill>
            <a:srgbClr val="0B5394"/>
          </a:solidFill>
          <a:ln>
            <a:noFill/>
          </a:ln>
        </p:spPr>
        <p:txBody>
          <a:bodyPr anchorCtr="0" anchor="ctr" bIns="91425" lIns="91425" rIns="91425" tIns="91425">
            <a:noAutofit/>
          </a:bodyPr>
          <a:lstStyle/>
          <a:p>
            <a:pPr lvl="0">
              <a:spcBef>
                <a:spcPts val="0"/>
              </a:spcBef>
              <a:buNone/>
            </a:pPr>
            <a:r>
              <a:t/>
            </a:r>
            <a:endParaRPr/>
          </a:p>
        </p:txBody>
      </p:sp>
      <p:sp>
        <p:nvSpPr>
          <p:cNvPr id="17" name="Shape 17"/>
          <p:cNvSpPr txBox="1"/>
          <p:nvPr>
            <p:ph type="title"/>
          </p:nvPr>
        </p:nvSpPr>
        <p:spPr>
          <a:xfrm>
            <a:off x="430800" y="1889700"/>
            <a:ext cx="8282400" cy="1516500"/>
          </a:xfrm>
          <a:prstGeom prst="rect">
            <a:avLst/>
          </a:prstGeom>
        </p:spPr>
        <p:txBody>
          <a:bodyPr anchorCtr="0" anchor="ctr" bIns="91425" lIns="91425" rIns="91425" tIns="91425"/>
          <a:lstStyle>
            <a:lvl1pPr lvl="0" algn="ctr">
              <a:spcBef>
                <a:spcPts val="0"/>
              </a:spcBef>
              <a:buClr>
                <a:schemeClr val="lt1"/>
              </a:buClr>
              <a:buSzPct val="100000"/>
              <a:defRPr sz="3600">
                <a:solidFill>
                  <a:schemeClr val="lt1"/>
                </a:solidFill>
              </a:defRPr>
            </a:lvl1pPr>
            <a:lvl2pPr lvl="1" algn="ctr">
              <a:spcBef>
                <a:spcPts val="0"/>
              </a:spcBef>
              <a:buClr>
                <a:schemeClr val="lt1"/>
              </a:buClr>
              <a:buSzPct val="100000"/>
              <a:defRPr sz="3600">
                <a:solidFill>
                  <a:schemeClr val="lt1"/>
                </a:solidFill>
              </a:defRPr>
            </a:lvl2pPr>
            <a:lvl3pPr lvl="2" algn="ctr">
              <a:spcBef>
                <a:spcPts val="0"/>
              </a:spcBef>
              <a:buClr>
                <a:schemeClr val="lt1"/>
              </a:buClr>
              <a:buSzPct val="100000"/>
              <a:defRPr sz="3600">
                <a:solidFill>
                  <a:schemeClr val="lt1"/>
                </a:solidFill>
              </a:defRPr>
            </a:lvl3pPr>
            <a:lvl4pPr lvl="3" algn="ctr">
              <a:spcBef>
                <a:spcPts val="0"/>
              </a:spcBef>
              <a:buClr>
                <a:schemeClr val="lt1"/>
              </a:buClr>
              <a:buSzPct val="100000"/>
              <a:defRPr sz="3600">
                <a:solidFill>
                  <a:schemeClr val="lt1"/>
                </a:solidFill>
              </a:defRPr>
            </a:lvl4pPr>
            <a:lvl5pPr lvl="4" algn="ctr">
              <a:spcBef>
                <a:spcPts val="0"/>
              </a:spcBef>
              <a:buClr>
                <a:schemeClr val="lt1"/>
              </a:buClr>
              <a:buSzPct val="100000"/>
              <a:defRPr sz="3600">
                <a:solidFill>
                  <a:schemeClr val="lt1"/>
                </a:solidFill>
              </a:defRPr>
            </a:lvl5pPr>
            <a:lvl6pPr lvl="5" algn="ctr">
              <a:spcBef>
                <a:spcPts val="0"/>
              </a:spcBef>
              <a:buClr>
                <a:schemeClr val="lt1"/>
              </a:buClr>
              <a:buSzPct val="100000"/>
              <a:defRPr sz="3600">
                <a:solidFill>
                  <a:schemeClr val="lt1"/>
                </a:solidFill>
              </a:defRPr>
            </a:lvl6pPr>
            <a:lvl7pPr lvl="6" algn="ctr">
              <a:spcBef>
                <a:spcPts val="0"/>
              </a:spcBef>
              <a:buClr>
                <a:schemeClr val="lt1"/>
              </a:buClr>
              <a:buSzPct val="100000"/>
              <a:defRPr sz="3600">
                <a:solidFill>
                  <a:schemeClr val="lt1"/>
                </a:solidFill>
              </a:defRPr>
            </a:lvl7pPr>
            <a:lvl8pPr lvl="7" algn="ctr">
              <a:spcBef>
                <a:spcPts val="0"/>
              </a:spcBef>
              <a:buClr>
                <a:schemeClr val="lt1"/>
              </a:buClr>
              <a:buSzPct val="100000"/>
              <a:defRPr sz="3600">
                <a:solidFill>
                  <a:schemeClr val="lt1"/>
                </a:solidFill>
              </a:defRPr>
            </a:lvl8pPr>
            <a:lvl9pPr lvl="8" algn="ctr">
              <a:spcBef>
                <a:spcPts val="0"/>
              </a:spcBef>
              <a:buClr>
                <a:schemeClr val="lt1"/>
              </a:buClr>
              <a:buSzPct val="100000"/>
              <a:defRPr sz="3600">
                <a:solidFill>
                  <a:schemeClr val="lt1"/>
                </a:solidFill>
              </a:defRPr>
            </a:lvl9pPr>
          </a:lstStyle>
          <a:p/>
        </p:txBody>
      </p:sp>
      <p:sp>
        <p:nvSpPr>
          <p:cNvPr id="18" name="Shape 1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9" name="Shape 19"/>
        <p:cNvGrpSpPr/>
        <p:nvPr/>
      </p:nvGrpSpPr>
      <p:grpSpPr>
        <a:xfrm>
          <a:off x="0" y="0"/>
          <a:ext cx="0" cy="0"/>
          <a:chOff x="0" y="0"/>
          <a:chExt cx="0" cy="0"/>
        </a:xfrm>
      </p:grpSpPr>
      <p:cxnSp>
        <p:nvCxnSpPr>
          <p:cNvPr id="20" name="Shape 20"/>
          <p:cNvCxnSpPr/>
          <p:nvPr/>
        </p:nvCxnSpPr>
        <p:spPr>
          <a:xfrm>
            <a:off x="428450" y="1260800"/>
            <a:ext cx="1162800" cy="0"/>
          </a:xfrm>
          <a:prstGeom prst="straightConnector1">
            <a:avLst/>
          </a:prstGeom>
          <a:noFill/>
          <a:ln cap="flat" cmpd="sng" w="38100">
            <a:solidFill>
              <a:srgbClr val="0B5394"/>
            </a:solidFill>
            <a:prstDash val="lgDash"/>
            <a:round/>
            <a:headEnd len="med" w="med" type="none"/>
            <a:tailEnd len="med" w="med" type="none"/>
          </a:ln>
        </p:spPr>
      </p:cxnSp>
      <p:sp>
        <p:nvSpPr>
          <p:cNvPr id="21" name="Shape 21"/>
          <p:cNvSpPr txBox="1"/>
          <p:nvPr>
            <p:ph type="title"/>
          </p:nvPr>
        </p:nvSpPr>
        <p:spPr>
          <a:xfrm>
            <a:off x="311700" y="372500"/>
            <a:ext cx="8520600" cy="733500"/>
          </a:xfrm>
          <a:prstGeom prst="rect">
            <a:avLst/>
          </a:prstGeom>
        </p:spPr>
        <p:txBody>
          <a:bodyPr anchorCtr="0" anchor="b" bIns="91425" lIns="91425" rIns="91425" tIns="91425"/>
          <a:lstStyle>
            <a:lvl1pPr lvl="0">
              <a:spcBef>
                <a:spcPts val="0"/>
              </a:spcBef>
              <a:buClr>
                <a:srgbClr val="0B5394"/>
              </a:buClr>
              <a:defRPr>
                <a:solidFill>
                  <a:srgbClr val="0B5394"/>
                </a:solidFill>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468825"/>
            <a:ext cx="8520600" cy="3099900"/>
          </a:xfrm>
          <a:prstGeom prst="rect">
            <a:avLst/>
          </a:prstGeom>
        </p:spPr>
        <p:txBody>
          <a:bodyPr anchorCtr="0" anchor="t" bIns="91425" lIns="91425" rIns="91425" tIns="91425"/>
          <a:lstStyle>
            <a:lvl1pPr lvl="0">
              <a:spcBef>
                <a:spcPts val="0"/>
              </a:spcBef>
              <a:buClr>
                <a:srgbClr val="0B5394"/>
              </a:buClr>
              <a:buFont typeface="Lato"/>
              <a:buChar char="●"/>
              <a:defRPr>
                <a:solidFill>
                  <a:srgbClr val="0B5394"/>
                </a:solidFill>
                <a:latin typeface="Lato"/>
                <a:ea typeface="Lato"/>
                <a:cs typeface="Lato"/>
                <a:sym typeface="Lato"/>
              </a:defRPr>
            </a:lvl1pPr>
            <a:lvl2pPr lvl="1">
              <a:spcBef>
                <a:spcPts val="0"/>
              </a:spcBef>
              <a:buClr>
                <a:srgbClr val="0B5394"/>
              </a:buClr>
              <a:buFont typeface="Lato"/>
              <a:buChar char="○"/>
              <a:defRPr>
                <a:solidFill>
                  <a:srgbClr val="0B5394"/>
                </a:solidFill>
                <a:latin typeface="Lato"/>
                <a:ea typeface="Lato"/>
                <a:cs typeface="Lato"/>
                <a:sym typeface="Lato"/>
              </a:defRPr>
            </a:lvl2pPr>
            <a:lvl3pPr lvl="2">
              <a:spcBef>
                <a:spcPts val="0"/>
              </a:spcBef>
              <a:buClr>
                <a:srgbClr val="0B5394"/>
              </a:buClr>
              <a:buFont typeface="Lato"/>
              <a:buChar char="■"/>
              <a:defRPr>
                <a:solidFill>
                  <a:srgbClr val="0B5394"/>
                </a:solidFill>
                <a:latin typeface="Lato"/>
                <a:ea typeface="Lato"/>
                <a:cs typeface="Lato"/>
                <a:sym typeface="Lato"/>
              </a:defRPr>
            </a:lvl3pPr>
            <a:lvl4pPr lvl="3">
              <a:spcBef>
                <a:spcPts val="0"/>
              </a:spcBef>
              <a:buClr>
                <a:srgbClr val="0B5394"/>
              </a:buClr>
              <a:buFont typeface="Lato"/>
              <a:buChar char="●"/>
              <a:defRPr>
                <a:solidFill>
                  <a:srgbClr val="0B5394"/>
                </a:solidFill>
                <a:latin typeface="Lato"/>
                <a:ea typeface="Lato"/>
                <a:cs typeface="Lato"/>
                <a:sym typeface="Lato"/>
              </a:defRPr>
            </a:lvl4pPr>
            <a:lvl5pPr lvl="4">
              <a:spcBef>
                <a:spcPts val="0"/>
              </a:spcBef>
              <a:buClr>
                <a:srgbClr val="0B5394"/>
              </a:buClr>
              <a:buFont typeface="Lato"/>
              <a:buChar char="○"/>
              <a:defRPr>
                <a:solidFill>
                  <a:srgbClr val="0B5394"/>
                </a:solidFill>
                <a:latin typeface="Lato"/>
                <a:ea typeface="Lato"/>
                <a:cs typeface="Lato"/>
                <a:sym typeface="Lato"/>
              </a:defRPr>
            </a:lvl5pPr>
            <a:lvl6pPr lvl="5">
              <a:spcBef>
                <a:spcPts val="0"/>
              </a:spcBef>
              <a:buClr>
                <a:srgbClr val="0B5394"/>
              </a:buClr>
              <a:buFont typeface="Lato"/>
              <a:buChar char="■"/>
              <a:defRPr>
                <a:solidFill>
                  <a:srgbClr val="0B5394"/>
                </a:solidFill>
                <a:latin typeface="Lato"/>
                <a:ea typeface="Lato"/>
                <a:cs typeface="Lato"/>
                <a:sym typeface="Lato"/>
              </a:defRPr>
            </a:lvl6pPr>
            <a:lvl7pPr lvl="6">
              <a:spcBef>
                <a:spcPts val="0"/>
              </a:spcBef>
              <a:buClr>
                <a:srgbClr val="0B5394"/>
              </a:buClr>
              <a:buFont typeface="Lato"/>
              <a:buChar char="●"/>
              <a:defRPr>
                <a:solidFill>
                  <a:srgbClr val="0B5394"/>
                </a:solidFill>
                <a:latin typeface="Lato"/>
                <a:ea typeface="Lato"/>
                <a:cs typeface="Lato"/>
                <a:sym typeface="Lato"/>
              </a:defRPr>
            </a:lvl7pPr>
            <a:lvl8pPr lvl="7">
              <a:spcBef>
                <a:spcPts val="0"/>
              </a:spcBef>
              <a:buClr>
                <a:srgbClr val="0B5394"/>
              </a:buClr>
              <a:buFont typeface="Lato"/>
              <a:buChar char="○"/>
              <a:defRPr>
                <a:solidFill>
                  <a:srgbClr val="0B5394"/>
                </a:solidFill>
                <a:latin typeface="Lato"/>
                <a:ea typeface="Lato"/>
                <a:cs typeface="Lato"/>
                <a:sym typeface="Lato"/>
              </a:defRPr>
            </a:lvl8pPr>
            <a:lvl9pPr lvl="8">
              <a:spcBef>
                <a:spcPts val="0"/>
              </a:spcBef>
              <a:buClr>
                <a:srgbClr val="0B5394"/>
              </a:buClr>
              <a:buFont typeface="Lato"/>
              <a:buChar char="■"/>
              <a:defRPr>
                <a:solidFill>
                  <a:srgbClr val="0B5394"/>
                </a:solidFill>
                <a:latin typeface="Lato"/>
                <a:ea typeface="Lato"/>
                <a:cs typeface="Lato"/>
                <a:sym typeface="Lato"/>
              </a:defRPr>
            </a:lvl9pPr>
          </a:lstStyle>
          <a:p/>
        </p:txBody>
      </p:sp>
      <p:sp>
        <p:nvSpPr>
          <p:cNvPr id="23" name="Shape 2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cxnSp>
        <p:nvCxnSpPr>
          <p:cNvPr id="25" name="Shape 25"/>
          <p:cNvCxnSpPr/>
          <p:nvPr/>
        </p:nvCxnSpPr>
        <p:spPr>
          <a:xfrm>
            <a:off x="429200" y="1282614"/>
            <a:ext cx="1186500" cy="2700"/>
          </a:xfrm>
          <a:prstGeom prst="straightConnector1">
            <a:avLst/>
          </a:prstGeom>
          <a:noFill/>
          <a:ln cap="flat" cmpd="sng" w="38100">
            <a:solidFill>
              <a:srgbClr val="0B5394"/>
            </a:solidFill>
            <a:prstDash val="lgDash"/>
            <a:round/>
            <a:headEnd len="med" w="med" type="none"/>
            <a:tailEnd len="med" w="med" type="none"/>
          </a:ln>
        </p:spPr>
      </p:cxnSp>
      <p:sp>
        <p:nvSpPr>
          <p:cNvPr id="26" name="Shape 26"/>
          <p:cNvSpPr txBox="1"/>
          <p:nvPr>
            <p:ph type="title"/>
          </p:nvPr>
        </p:nvSpPr>
        <p:spPr>
          <a:xfrm>
            <a:off x="311700" y="372500"/>
            <a:ext cx="8520600" cy="733500"/>
          </a:xfrm>
          <a:prstGeom prst="rect">
            <a:avLst/>
          </a:prstGeom>
        </p:spPr>
        <p:txBody>
          <a:bodyPr anchorCtr="0" anchor="b" bIns="91425" lIns="91425" rIns="91425" tIns="91425"/>
          <a:lstStyle>
            <a:lvl1pPr lvl="0">
              <a:spcBef>
                <a:spcPts val="0"/>
              </a:spcBef>
              <a:buClr>
                <a:srgbClr val="0B5394"/>
              </a:buClr>
              <a:defRPr>
                <a:solidFill>
                  <a:srgbClr val="0B5394"/>
                </a:solidFill>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 type="body"/>
          </p:nvPr>
        </p:nvSpPr>
        <p:spPr>
          <a:xfrm>
            <a:off x="311700" y="1468825"/>
            <a:ext cx="3999900" cy="3099900"/>
          </a:xfrm>
          <a:prstGeom prst="rect">
            <a:avLst/>
          </a:prstGeom>
        </p:spPr>
        <p:txBody>
          <a:bodyPr anchorCtr="0" anchor="t" bIns="91425" lIns="91425" rIns="91425" tIns="91425"/>
          <a:lstStyle>
            <a:lvl1pPr lvl="0">
              <a:spcBef>
                <a:spcPts val="0"/>
              </a:spcBef>
              <a:buClr>
                <a:srgbClr val="0B5394"/>
              </a:buClr>
              <a:buSzPct val="100000"/>
              <a:buFont typeface="Lato"/>
              <a:defRPr sz="1400">
                <a:solidFill>
                  <a:srgbClr val="0B5394"/>
                </a:solidFill>
                <a:latin typeface="Lato"/>
                <a:ea typeface="Lato"/>
                <a:cs typeface="Lato"/>
                <a:sym typeface="Lato"/>
              </a:defRPr>
            </a:lvl1pPr>
            <a:lvl2pPr lvl="1">
              <a:spcBef>
                <a:spcPts val="0"/>
              </a:spcBef>
              <a:buClr>
                <a:srgbClr val="0B5394"/>
              </a:buClr>
              <a:buSzPct val="100000"/>
              <a:buFont typeface="Lato"/>
              <a:defRPr sz="1200">
                <a:solidFill>
                  <a:srgbClr val="0B5394"/>
                </a:solidFill>
                <a:latin typeface="Lato"/>
                <a:ea typeface="Lato"/>
                <a:cs typeface="Lato"/>
                <a:sym typeface="Lato"/>
              </a:defRPr>
            </a:lvl2pPr>
            <a:lvl3pPr lvl="2">
              <a:spcBef>
                <a:spcPts val="0"/>
              </a:spcBef>
              <a:buClr>
                <a:srgbClr val="0B5394"/>
              </a:buClr>
              <a:buSzPct val="100000"/>
              <a:buFont typeface="Lato"/>
              <a:defRPr sz="1200">
                <a:solidFill>
                  <a:srgbClr val="0B5394"/>
                </a:solidFill>
                <a:latin typeface="Lato"/>
                <a:ea typeface="Lato"/>
                <a:cs typeface="Lato"/>
                <a:sym typeface="Lato"/>
              </a:defRPr>
            </a:lvl3pPr>
            <a:lvl4pPr lvl="3">
              <a:spcBef>
                <a:spcPts val="0"/>
              </a:spcBef>
              <a:buClr>
                <a:srgbClr val="0B5394"/>
              </a:buClr>
              <a:buSzPct val="100000"/>
              <a:buFont typeface="Lato"/>
              <a:defRPr sz="1200">
                <a:solidFill>
                  <a:srgbClr val="0B5394"/>
                </a:solidFill>
                <a:latin typeface="Lato"/>
                <a:ea typeface="Lato"/>
                <a:cs typeface="Lato"/>
                <a:sym typeface="Lato"/>
              </a:defRPr>
            </a:lvl4pPr>
            <a:lvl5pPr lvl="4">
              <a:spcBef>
                <a:spcPts val="0"/>
              </a:spcBef>
              <a:buClr>
                <a:srgbClr val="0B5394"/>
              </a:buClr>
              <a:buSzPct val="100000"/>
              <a:buFont typeface="Lato"/>
              <a:defRPr sz="1200">
                <a:solidFill>
                  <a:srgbClr val="0B5394"/>
                </a:solidFill>
                <a:latin typeface="Lato"/>
                <a:ea typeface="Lato"/>
                <a:cs typeface="Lato"/>
                <a:sym typeface="Lato"/>
              </a:defRPr>
            </a:lvl5pPr>
            <a:lvl6pPr lvl="5">
              <a:spcBef>
                <a:spcPts val="0"/>
              </a:spcBef>
              <a:buClr>
                <a:srgbClr val="0B5394"/>
              </a:buClr>
              <a:buSzPct val="100000"/>
              <a:buFont typeface="Lato"/>
              <a:defRPr sz="1200">
                <a:solidFill>
                  <a:srgbClr val="0B5394"/>
                </a:solidFill>
                <a:latin typeface="Lato"/>
                <a:ea typeface="Lato"/>
                <a:cs typeface="Lato"/>
                <a:sym typeface="Lato"/>
              </a:defRPr>
            </a:lvl6pPr>
            <a:lvl7pPr lvl="6">
              <a:spcBef>
                <a:spcPts val="0"/>
              </a:spcBef>
              <a:buClr>
                <a:srgbClr val="0B5394"/>
              </a:buClr>
              <a:buSzPct val="100000"/>
              <a:buFont typeface="Lato"/>
              <a:defRPr sz="1200">
                <a:solidFill>
                  <a:srgbClr val="0B5394"/>
                </a:solidFill>
                <a:latin typeface="Lato"/>
                <a:ea typeface="Lato"/>
                <a:cs typeface="Lato"/>
                <a:sym typeface="Lato"/>
              </a:defRPr>
            </a:lvl7pPr>
            <a:lvl8pPr lvl="7">
              <a:spcBef>
                <a:spcPts val="0"/>
              </a:spcBef>
              <a:buClr>
                <a:srgbClr val="0B5394"/>
              </a:buClr>
              <a:buSzPct val="100000"/>
              <a:buFont typeface="Lato"/>
              <a:defRPr sz="1200">
                <a:solidFill>
                  <a:srgbClr val="0B5394"/>
                </a:solidFill>
                <a:latin typeface="Lato"/>
                <a:ea typeface="Lato"/>
                <a:cs typeface="Lato"/>
                <a:sym typeface="Lato"/>
              </a:defRPr>
            </a:lvl8pPr>
            <a:lvl9pPr lvl="8">
              <a:spcBef>
                <a:spcPts val="0"/>
              </a:spcBef>
              <a:buClr>
                <a:srgbClr val="0B5394"/>
              </a:buClr>
              <a:buSzPct val="100000"/>
              <a:buFont typeface="Lato"/>
              <a:defRPr sz="1200">
                <a:solidFill>
                  <a:srgbClr val="0B5394"/>
                </a:solidFill>
                <a:latin typeface="Lato"/>
                <a:ea typeface="Lato"/>
                <a:cs typeface="Lato"/>
                <a:sym typeface="Lato"/>
              </a:defRPr>
            </a:lvl9pPr>
          </a:lstStyle>
          <a:p/>
        </p:txBody>
      </p:sp>
      <p:sp>
        <p:nvSpPr>
          <p:cNvPr id="28" name="Shape 28"/>
          <p:cNvSpPr txBox="1"/>
          <p:nvPr>
            <p:ph idx="2" type="body"/>
          </p:nvPr>
        </p:nvSpPr>
        <p:spPr>
          <a:xfrm>
            <a:off x="4832400" y="1468825"/>
            <a:ext cx="3999900" cy="3099900"/>
          </a:xfrm>
          <a:prstGeom prst="rect">
            <a:avLst/>
          </a:prstGeom>
        </p:spPr>
        <p:txBody>
          <a:bodyPr anchorCtr="0" anchor="t" bIns="91425" lIns="91425" rIns="91425" tIns="91425"/>
          <a:lstStyle>
            <a:lvl1pPr lvl="0">
              <a:spcBef>
                <a:spcPts val="0"/>
              </a:spcBef>
              <a:buClr>
                <a:srgbClr val="0B5394"/>
              </a:buClr>
              <a:buSzPct val="100000"/>
              <a:buFont typeface="Lato"/>
              <a:defRPr sz="1400">
                <a:solidFill>
                  <a:srgbClr val="0B5394"/>
                </a:solidFill>
                <a:latin typeface="Lato"/>
                <a:ea typeface="Lato"/>
                <a:cs typeface="Lato"/>
                <a:sym typeface="Lato"/>
              </a:defRPr>
            </a:lvl1pPr>
            <a:lvl2pPr lvl="1">
              <a:spcBef>
                <a:spcPts val="0"/>
              </a:spcBef>
              <a:buClr>
                <a:srgbClr val="0B5394"/>
              </a:buClr>
              <a:buSzPct val="100000"/>
              <a:buFont typeface="Lato"/>
              <a:defRPr sz="1200">
                <a:solidFill>
                  <a:srgbClr val="0B5394"/>
                </a:solidFill>
                <a:latin typeface="Lato"/>
                <a:ea typeface="Lato"/>
                <a:cs typeface="Lato"/>
                <a:sym typeface="Lato"/>
              </a:defRPr>
            </a:lvl2pPr>
            <a:lvl3pPr lvl="2">
              <a:spcBef>
                <a:spcPts val="0"/>
              </a:spcBef>
              <a:buClr>
                <a:srgbClr val="0B5394"/>
              </a:buClr>
              <a:buSzPct val="100000"/>
              <a:buFont typeface="Lato"/>
              <a:defRPr sz="1200">
                <a:solidFill>
                  <a:srgbClr val="0B5394"/>
                </a:solidFill>
                <a:latin typeface="Lato"/>
                <a:ea typeface="Lato"/>
                <a:cs typeface="Lato"/>
                <a:sym typeface="Lato"/>
              </a:defRPr>
            </a:lvl3pPr>
            <a:lvl4pPr lvl="3">
              <a:spcBef>
                <a:spcPts val="0"/>
              </a:spcBef>
              <a:buClr>
                <a:srgbClr val="0B5394"/>
              </a:buClr>
              <a:buSzPct val="100000"/>
              <a:buFont typeface="Lato"/>
              <a:defRPr sz="1200">
                <a:solidFill>
                  <a:srgbClr val="0B5394"/>
                </a:solidFill>
                <a:latin typeface="Lato"/>
                <a:ea typeface="Lato"/>
                <a:cs typeface="Lato"/>
                <a:sym typeface="Lato"/>
              </a:defRPr>
            </a:lvl4pPr>
            <a:lvl5pPr lvl="4">
              <a:spcBef>
                <a:spcPts val="0"/>
              </a:spcBef>
              <a:buClr>
                <a:srgbClr val="0B5394"/>
              </a:buClr>
              <a:buSzPct val="100000"/>
              <a:buFont typeface="Lato"/>
              <a:defRPr sz="1200">
                <a:solidFill>
                  <a:srgbClr val="0B5394"/>
                </a:solidFill>
                <a:latin typeface="Lato"/>
                <a:ea typeface="Lato"/>
                <a:cs typeface="Lato"/>
                <a:sym typeface="Lato"/>
              </a:defRPr>
            </a:lvl5pPr>
            <a:lvl6pPr lvl="5">
              <a:spcBef>
                <a:spcPts val="0"/>
              </a:spcBef>
              <a:buClr>
                <a:srgbClr val="0B5394"/>
              </a:buClr>
              <a:buSzPct val="100000"/>
              <a:buFont typeface="Lato"/>
              <a:defRPr sz="1200">
                <a:solidFill>
                  <a:srgbClr val="0B5394"/>
                </a:solidFill>
                <a:latin typeface="Lato"/>
                <a:ea typeface="Lato"/>
                <a:cs typeface="Lato"/>
                <a:sym typeface="Lato"/>
              </a:defRPr>
            </a:lvl6pPr>
            <a:lvl7pPr lvl="6">
              <a:spcBef>
                <a:spcPts val="0"/>
              </a:spcBef>
              <a:buClr>
                <a:srgbClr val="0B5394"/>
              </a:buClr>
              <a:buSzPct val="100000"/>
              <a:buFont typeface="Lato"/>
              <a:defRPr sz="1200">
                <a:solidFill>
                  <a:srgbClr val="0B5394"/>
                </a:solidFill>
                <a:latin typeface="Lato"/>
                <a:ea typeface="Lato"/>
                <a:cs typeface="Lato"/>
                <a:sym typeface="Lato"/>
              </a:defRPr>
            </a:lvl7pPr>
            <a:lvl8pPr lvl="7">
              <a:spcBef>
                <a:spcPts val="0"/>
              </a:spcBef>
              <a:buClr>
                <a:srgbClr val="0B5394"/>
              </a:buClr>
              <a:buSzPct val="100000"/>
              <a:buFont typeface="Lato"/>
              <a:defRPr sz="1200">
                <a:solidFill>
                  <a:srgbClr val="0B5394"/>
                </a:solidFill>
                <a:latin typeface="Lato"/>
                <a:ea typeface="Lato"/>
                <a:cs typeface="Lato"/>
                <a:sym typeface="Lato"/>
              </a:defRPr>
            </a:lvl8pPr>
            <a:lvl9pPr lvl="8">
              <a:spcBef>
                <a:spcPts val="0"/>
              </a:spcBef>
              <a:buClr>
                <a:srgbClr val="0B5394"/>
              </a:buClr>
              <a:buSzPct val="100000"/>
              <a:buFont typeface="Lato"/>
              <a:defRPr sz="1200">
                <a:solidFill>
                  <a:srgbClr val="0B5394"/>
                </a:solidFill>
                <a:latin typeface="Lato"/>
                <a:ea typeface="Lato"/>
                <a:cs typeface="Lato"/>
                <a:sym typeface="Lato"/>
              </a:defRPr>
            </a:lvl9pPr>
          </a:lstStyle>
          <a:p/>
        </p:txBody>
      </p:sp>
      <p:sp>
        <p:nvSpPr>
          <p:cNvPr id="29" name="Shape 2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0" name="Shape 30"/>
        <p:cNvGrpSpPr/>
        <p:nvPr/>
      </p:nvGrpSpPr>
      <p:grpSpPr>
        <a:xfrm>
          <a:off x="0" y="0"/>
          <a:ext cx="0" cy="0"/>
          <a:chOff x="0" y="0"/>
          <a:chExt cx="0" cy="0"/>
        </a:xfrm>
      </p:grpSpPr>
      <p:sp>
        <p:nvSpPr>
          <p:cNvPr id="31" name="Shape 31"/>
          <p:cNvSpPr txBox="1"/>
          <p:nvPr>
            <p:ph type="title"/>
          </p:nvPr>
        </p:nvSpPr>
        <p:spPr>
          <a:xfrm>
            <a:off x="311700" y="372500"/>
            <a:ext cx="8520600" cy="7335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3" name="Shape 33"/>
        <p:cNvGrpSpPr/>
        <p:nvPr/>
      </p:nvGrpSpPr>
      <p:grpSpPr>
        <a:xfrm>
          <a:off x="0" y="0"/>
          <a:ext cx="0" cy="0"/>
          <a:chOff x="0" y="0"/>
          <a:chExt cx="0" cy="0"/>
        </a:xfrm>
      </p:grpSpPr>
      <p:cxnSp>
        <p:nvCxnSpPr>
          <p:cNvPr id="34" name="Shape 34"/>
          <p:cNvCxnSpPr/>
          <p:nvPr/>
        </p:nvCxnSpPr>
        <p:spPr>
          <a:xfrm>
            <a:off x="418675" y="1457787"/>
            <a:ext cx="614100" cy="0"/>
          </a:xfrm>
          <a:prstGeom prst="straightConnector1">
            <a:avLst/>
          </a:prstGeom>
          <a:noFill/>
          <a:ln cap="flat" cmpd="sng" w="19050">
            <a:solidFill>
              <a:schemeClr val="dk2"/>
            </a:solidFill>
            <a:prstDash val="lgDash"/>
            <a:round/>
            <a:headEnd len="med" w="med" type="none"/>
            <a:tailEnd len="med" w="med" type="none"/>
          </a:ln>
        </p:spPr>
      </p:cxnSp>
      <p:sp>
        <p:nvSpPr>
          <p:cNvPr id="35" name="Shape 35"/>
          <p:cNvSpPr txBox="1"/>
          <p:nvPr>
            <p:ph type="title"/>
          </p:nvPr>
        </p:nvSpPr>
        <p:spPr>
          <a:xfrm>
            <a:off x="311700" y="6318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6" name="Shape 36"/>
          <p:cNvSpPr txBox="1"/>
          <p:nvPr>
            <p:ph idx="1" type="body"/>
          </p:nvPr>
        </p:nvSpPr>
        <p:spPr>
          <a:xfrm>
            <a:off x="311700" y="1618203"/>
            <a:ext cx="2808000" cy="2950800"/>
          </a:xfrm>
          <a:prstGeom prst="rect">
            <a:avLst/>
          </a:prstGeom>
        </p:spPr>
        <p:txBody>
          <a:bodyPr anchorCtr="0" anchor="t" bIns="91425" lIns="91425" rIns="91425" tIns="91425"/>
          <a:lstStyle>
            <a:lvl1pPr lvl="0">
              <a:spcBef>
                <a:spcPts val="0"/>
              </a:spcBef>
              <a:buSzPct val="100000"/>
              <a:buFont typeface="Lato"/>
              <a:defRPr sz="1200">
                <a:latin typeface="Lato"/>
                <a:ea typeface="Lato"/>
                <a:cs typeface="Lato"/>
                <a:sym typeface="Lato"/>
              </a:defRPr>
            </a:lvl1pPr>
            <a:lvl2pPr lvl="1">
              <a:spcBef>
                <a:spcPts val="0"/>
              </a:spcBef>
              <a:buSzPct val="100000"/>
              <a:buFont typeface="Lato"/>
              <a:defRPr sz="1200">
                <a:latin typeface="Lato"/>
                <a:ea typeface="Lato"/>
                <a:cs typeface="Lato"/>
                <a:sym typeface="Lato"/>
              </a:defRPr>
            </a:lvl2pPr>
            <a:lvl3pPr lvl="2">
              <a:spcBef>
                <a:spcPts val="0"/>
              </a:spcBef>
              <a:buSzPct val="100000"/>
              <a:buFont typeface="Lato"/>
              <a:defRPr sz="1200">
                <a:latin typeface="Lato"/>
                <a:ea typeface="Lato"/>
                <a:cs typeface="Lato"/>
                <a:sym typeface="Lato"/>
              </a:defRPr>
            </a:lvl3pPr>
            <a:lvl4pPr lvl="3">
              <a:spcBef>
                <a:spcPts val="0"/>
              </a:spcBef>
              <a:buSzPct val="100000"/>
              <a:buFont typeface="Lato"/>
              <a:defRPr sz="1200">
                <a:latin typeface="Lato"/>
                <a:ea typeface="Lato"/>
                <a:cs typeface="Lato"/>
                <a:sym typeface="Lato"/>
              </a:defRPr>
            </a:lvl4pPr>
            <a:lvl5pPr lvl="4">
              <a:spcBef>
                <a:spcPts val="0"/>
              </a:spcBef>
              <a:buSzPct val="100000"/>
              <a:buFont typeface="Lato"/>
              <a:defRPr sz="1200">
                <a:latin typeface="Lato"/>
                <a:ea typeface="Lato"/>
                <a:cs typeface="Lato"/>
                <a:sym typeface="Lato"/>
              </a:defRPr>
            </a:lvl5pPr>
            <a:lvl6pPr lvl="5">
              <a:spcBef>
                <a:spcPts val="0"/>
              </a:spcBef>
              <a:buSzPct val="100000"/>
              <a:buFont typeface="Lato"/>
              <a:defRPr sz="1200">
                <a:latin typeface="Lato"/>
                <a:ea typeface="Lato"/>
                <a:cs typeface="Lato"/>
                <a:sym typeface="Lato"/>
              </a:defRPr>
            </a:lvl6pPr>
            <a:lvl7pPr lvl="6">
              <a:spcBef>
                <a:spcPts val="0"/>
              </a:spcBef>
              <a:buSzPct val="100000"/>
              <a:buFont typeface="Lato"/>
              <a:defRPr sz="1200">
                <a:latin typeface="Lato"/>
                <a:ea typeface="Lato"/>
                <a:cs typeface="Lato"/>
                <a:sym typeface="Lato"/>
              </a:defRPr>
            </a:lvl7pPr>
            <a:lvl8pPr lvl="7">
              <a:spcBef>
                <a:spcPts val="0"/>
              </a:spcBef>
              <a:buSzPct val="100000"/>
              <a:buFont typeface="Lato"/>
              <a:defRPr sz="1200">
                <a:latin typeface="Lato"/>
                <a:ea typeface="Lato"/>
                <a:cs typeface="Lato"/>
                <a:sym typeface="Lato"/>
              </a:defRPr>
            </a:lvl8pPr>
            <a:lvl9pPr lvl="8">
              <a:spcBef>
                <a:spcPts val="0"/>
              </a:spcBef>
              <a:buSzPct val="100000"/>
              <a:buFont typeface="Lato"/>
              <a:defRPr sz="1200">
                <a:latin typeface="Lato"/>
                <a:ea typeface="Lato"/>
                <a:cs typeface="Lato"/>
                <a:sym typeface="Lato"/>
              </a:defRPr>
            </a:lvl9pPr>
          </a:lstStyle>
          <a:p/>
        </p:txBody>
      </p:sp>
      <p:sp>
        <p:nvSpPr>
          <p:cNvPr id="37" name="Shape 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8" name="Shape 38"/>
        <p:cNvGrpSpPr/>
        <p:nvPr/>
      </p:nvGrpSpPr>
      <p:grpSpPr>
        <a:xfrm>
          <a:off x="0" y="0"/>
          <a:ext cx="0" cy="0"/>
          <a:chOff x="0" y="0"/>
          <a:chExt cx="0" cy="0"/>
        </a:xfrm>
      </p:grpSpPr>
      <p:sp>
        <p:nvSpPr>
          <p:cNvPr id="39" name="Shape 39"/>
          <p:cNvSpPr txBox="1"/>
          <p:nvPr>
            <p:ph type="title"/>
          </p:nvPr>
        </p:nvSpPr>
        <p:spPr>
          <a:xfrm>
            <a:off x="490250" y="528900"/>
            <a:ext cx="5678100" cy="4085700"/>
          </a:xfrm>
          <a:prstGeom prst="rect">
            <a:avLst/>
          </a:prstGeom>
        </p:spPr>
        <p:txBody>
          <a:bodyPr anchorCtr="0" anchor="ctr" bIns="91425" lIns="91425" rIns="91425" tIns="91425"/>
          <a:lstStyle>
            <a:lvl1pPr lvl="0">
              <a:spcBef>
                <a:spcPts val="0"/>
              </a:spcBef>
              <a:buClr>
                <a:schemeClr val="lt1"/>
              </a:buClr>
              <a:buSzPct val="100000"/>
              <a:defRPr sz="5400">
                <a:solidFill>
                  <a:schemeClr val="lt1"/>
                </a:solidFill>
              </a:defRPr>
            </a:lvl1pPr>
            <a:lvl2pPr lvl="1">
              <a:spcBef>
                <a:spcPts val="0"/>
              </a:spcBef>
              <a:buClr>
                <a:schemeClr val="lt1"/>
              </a:buClr>
              <a:buSzPct val="100000"/>
              <a:defRPr sz="5400">
                <a:solidFill>
                  <a:schemeClr val="lt1"/>
                </a:solidFill>
              </a:defRPr>
            </a:lvl2pPr>
            <a:lvl3pPr lvl="2">
              <a:spcBef>
                <a:spcPts val="0"/>
              </a:spcBef>
              <a:buClr>
                <a:schemeClr val="lt1"/>
              </a:buClr>
              <a:buSzPct val="100000"/>
              <a:defRPr sz="5400">
                <a:solidFill>
                  <a:schemeClr val="lt1"/>
                </a:solidFill>
              </a:defRPr>
            </a:lvl3pPr>
            <a:lvl4pPr lvl="3">
              <a:spcBef>
                <a:spcPts val="0"/>
              </a:spcBef>
              <a:buClr>
                <a:schemeClr val="lt1"/>
              </a:buClr>
              <a:buSzPct val="100000"/>
              <a:defRPr sz="5400">
                <a:solidFill>
                  <a:schemeClr val="lt1"/>
                </a:solidFill>
              </a:defRPr>
            </a:lvl4pPr>
            <a:lvl5pPr lvl="4">
              <a:spcBef>
                <a:spcPts val="0"/>
              </a:spcBef>
              <a:buClr>
                <a:schemeClr val="lt1"/>
              </a:buClr>
              <a:buSzPct val="100000"/>
              <a:defRPr sz="5400">
                <a:solidFill>
                  <a:schemeClr val="lt1"/>
                </a:solidFill>
              </a:defRPr>
            </a:lvl5pPr>
            <a:lvl6pPr lvl="5">
              <a:spcBef>
                <a:spcPts val="0"/>
              </a:spcBef>
              <a:buClr>
                <a:schemeClr val="lt1"/>
              </a:buClr>
              <a:buSzPct val="100000"/>
              <a:defRPr sz="5400">
                <a:solidFill>
                  <a:schemeClr val="lt1"/>
                </a:solidFill>
              </a:defRPr>
            </a:lvl6pPr>
            <a:lvl7pPr lvl="6">
              <a:spcBef>
                <a:spcPts val="0"/>
              </a:spcBef>
              <a:buClr>
                <a:schemeClr val="lt1"/>
              </a:buClr>
              <a:buSzPct val="100000"/>
              <a:defRPr sz="5400">
                <a:solidFill>
                  <a:schemeClr val="lt1"/>
                </a:solidFill>
              </a:defRPr>
            </a:lvl7pPr>
            <a:lvl8pPr lvl="7">
              <a:spcBef>
                <a:spcPts val="0"/>
              </a:spcBef>
              <a:buClr>
                <a:schemeClr val="lt1"/>
              </a:buClr>
              <a:buSzPct val="100000"/>
              <a:defRPr sz="5400">
                <a:solidFill>
                  <a:schemeClr val="lt1"/>
                </a:solidFill>
              </a:defRPr>
            </a:lvl8pPr>
            <a:lvl9pPr lvl="8">
              <a:spcBef>
                <a:spcPts val="0"/>
              </a:spcBef>
              <a:buClr>
                <a:schemeClr val="lt1"/>
              </a:buClr>
              <a:buSzPct val="100000"/>
              <a:defRPr sz="5400">
                <a:solidFill>
                  <a:schemeClr val="lt1"/>
                </a:solidFill>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bg>
      <p:bgPr>
        <a:solidFill>
          <a:schemeClr val="dk1"/>
        </a:solidFill>
      </p:bgPr>
    </p:bg>
    <p:spTree>
      <p:nvGrpSpPr>
        <p:cNvPr id="41" name="Shape 41"/>
        <p:cNvGrpSpPr/>
        <p:nvPr/>
      </p:nvGrpSpPr>
      <p:grpSpPr>
        <a:xfrm>
          <a:off x="0" y="0"/>
          <a:ext cx="0" cy="0"/>
          <a:chOff x="0" y="0"/>
          <a:chExt cx="0" cy="0"/>
        </a:xfrm>
      </p:grpSpPr>
      <p:sp>
        <p:nvSpPr>
          <p:cNvPr id="42" name="Shape 42"/>
          <p:cNvSpPr/>
          <p:nvPr/>
        </p:nvSpPr>
        <p:spPr>
          <a:xfrm>
            <a:off x="4572000" y="175"/>
            <a:ext cx="4572000" cy="51435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cxnSp>
        <p:nvCxnSpPr>
          <p:cNvPr id="43" name="Shape 43"/>
          <p:cNvCxnSpPr/>
          <p:nvPr/>
        </p:nvCxnSpPr>
        <p:spPr>
          <a:xfrm>
            <a:off x="5029675" y="4495500"/>
            <a:ext cx="577200" cy="0"/>
          </a:xfrm>
          <a:prstGeom prst="straightConnector1">
            <a:avLst/>
          </a:prstGeom>
          <a:noFill/>
          <a:ln cap="flat" cmpd="sng" w="19050">
            <a:solidFill>
              <a:schemeClr val="dk1"/>
            </a:solidFill>
            <a:prstDash val="lgDash"/>
            <a:round/>
            <a:headEnd len="med" w="med" type="none"/>
            <a:tailEnd len="med" w="med" type="none"/>
          </a:ln>
        </p:spPr>
      </p:cxnSp>
      <p:sp>
        <p:nvSpPr>
          <p:cNvPr id="44" name="Shape 44"/>
          <p:cNvSpPr txBox="1"/>
          <p:nvPr>
            <p:ph type="title"/>
          </p:nvPr>
        </p:nvSpPr>
        <p:spPr>
          <a:xfrm>
            <a:off x="265500" y="1078750"/>
            <a:ext cx="4045200" cy="1789200"/>
          </a:xfrm>
          <a:prstGeom prst="rect">
            <a:avLst/>
          </a:prstGeom>
        </p:spPr>
        <p:txBody>
          <a:bodyPr anchorCtr="0" anchor="b" bIns="91425" lIns="91425" rIns="91425" tIns="91425"/>
          <a:lstStyle>
            <a:lvl1pPr lvl="0" algn="ctr">
              <a:spcBef>
                <a:spcPts val="0"/>
              </a:spcBef>
              <a:buClr>
                <a:schemeClr val="lt1"/>
              </a:buClr>
              <a:buSzPct val="100000"/>
              <a:defRPr sz="4600">
                <a:solidFill>
                  <a:schemeClr val="lt1"/>
                </a:solidFill>
              </a:defRPr>
            </a:lvl1pPr>
            <a:lvl2pPr lvl="1" algn="ctr">
              <a:spcBef>
                <a:spcPts val="0"/>
              </a:spcBef>
              <a:buClr>
                <a:schemeClr val="lt1"/>
              </a:buClr>
              <a:buSzPct val="100000"/>
              <a:defRPr sz="4600">
                <a:solidFill>
                  <a:schemeClr val="lt1"/>
                </a:solidFill>
              </a:defRPr>
            </a:lvl2pPr>
            <a:lvl3pPr lvl="2" algn="ctr">
              <a:spcBef>
                <a:spcPts val="0"/>
              </a:spcBef>
              <a:buClr>
                <a:schemeClr val="lt1"/>
              </a:buClr>
              <a:buSzPct val="100000"/>
              <a:defRPr sz="4600">
                <a:solidFill>
                  <a:schemeClr val="lt1"/>
                </a:solidFill>
              </a:defRPr>
            </a:lvl3pPr>
            <a:lvl4pPr lvl="3" algn="ctr">
              <a:spcBef>
                <a:spcPts val="0"/>
              </a:spcBef>
              <a:buClr>
                <a:schemeClr val="lt1"/>
              </a:buClr>
              <a:buSzPct val="100000"/>
              <a:defRPr sz="4600">
                <a:solidFill>
                  <a:schemeClr val="lt1"/>
                </a:solidFill>
              </a:defRPr>
            </a:lvl4pPr>
            <a:lvl5pPr lvl="4" algn="ctr">
              <a:spcBef>
                <a:spcPts val="0"/>
              </a:spcBef>
              <a:buClr>
                <a:schemeClr val="lt1"/>
              </a:buClr>
              <a:buSzPct val="100000"/>
              <a:defRPr sz="4600">
                <a:solidFill>
                  <a:schemeClr val="lt1"/>
                </a:solidFill>
              </a:defRPr>
            </a:lvl5pPr>
            <a:lvl6pPr lvl="5" algn="ctr">
              <a:spcBef>
                <a:spcPts val="0"/>
              </a:spcBef>
              <a:buClr>
                <a:schemeClr val="lt1"/>
              </a:buClr>
              <a:buSzPct val="100000"/>
              <a:defRPr sz="4600">
                <a:solidFill>
                  <a:schemeClr val="lt1"/>
                </a:solidFill>
              </a:defRPr>
            </a:lvl6pPr>
            <a:lvl7pPr lvl="6" algn="ctr">
              <a:spcBef>
                <a:spcPts val="0"/>
              </a:spcBef>
              <a:buClr>
                <a:schemeClr val="lt1"/>
              </a:buClr>
              <a:buSzPct val="100000"/>
              <a:defRPr sz="4600">
                <a:solidFill>
                  <a:schemeClr val="lt1"/>
                </a:solidFill>
              </a:defRPr>
            </a:lvl7pPr>
            <a:lvl8pPr lvl="7" algn="ctr">
              <a:spcBef>
                <a:spcPts val="0"/>
              </a:spcBef>
              <a:buClr>
                <a:schemeClr val="lt1"/>
              </a:buClr>
              <a:buSzPct val="100000"/>
              <a:defRPr sz="4600">
                <a:solidFill>
                  <a:schemeClr val="lt1"/>
                </a:solidFill>
              </a:defRPr>
            </a:lvl8pPr>
            <a:lvl9pPr lvl="8" algn="ctr">
              <a:spcBef>
                <a:spcPts val="0"/>
              </a:spcBef>
              <a:buClr>
                <a:schemeClr val="lt1"/>
              </a:buClr>
              <a:buSzPct val="100000"/>
              <a:defRPr sz="4600">
                <a:solidFill>
                  <a:schemeClr val="lt1"/>
                </a:solidFill>
              </a:defRPr>
            </a:lvl9pPr>
          </a:lstStyle>
          <a:p/>
        </p:txBody>
      </p:sp>
      <p:sp>
        <p:nvSpPr>
          <p:cNvPr id="45" name="Shape 45"/>
          <p:cNvSpPr txBox="1"/>
          <p:nvPr>
            <p:ph idx="1" type="subTitle"/>
          </p:nvPr>
        </p:nvSpPr>
        <p:spPr>
          <a:xfrm>
            <a:off x="265500" y="2921400"/>
            <a:ext cx="4045200" cy="1345500"/>
          </a:xfrm>
          <a:prstGeom prst="rect">
            <a:avLst/>
          </a:prstGeom>
        </p:spPr>
        <p:txBody>
          <a:bodyPr anchorCtr="0" anchor="t" bIns="91425" lIns="91425" rIns="91425" tIns="91425"/>
          <a:lstStyle>
            <a:lvl1pPr lvl="0" algn="ctr">
              <a:lnSpc>
                <a:spcPct val="100000"/>
              </a:lnSpc>
              <a:spcBef>
                <a:spcPts val="0"/>
              </a:spcBef>
              <a:spcAft>
                <a:spcPts val="0"/>
              </a:spcAft>
              <a:buClr>
                <a:schemeClr val="lt1"/>
              </a:buClr>
              <a:buSzPct val="100000"/>
              <a:buNone/>
              <a:defRPr sz="1900">
                <a:solidFill>
                  <a:schemeClr val="lt1"/>
                </a:solidFill>
              </a:defRPr>
            </a:lvl1pPr>
            <a:lvl2pPr lvl="1" algn="ctr">
              <a:lnSpc>
                <a:spcPct val="100000"/>
              </a:lnSpc>
              <a:spcBef>
                <a:spcPts val="0"/>
              </a:spcBef>
              <a:spcAft>
                <a:spcPts val="0"/>
              </a:spcAft>
              <a:buClr>
                <a:schemeClr val="lt1"/>
              </a:buClr>
              <a:buSzPct val="100000"/>
              <a:buNone/>
              <a:defRPr sz="1900">
                <a:solidFill>
                  <a:schemeClr val="lt1"/>
                </a:solidFill>
              </a:defRPr>
            </a:lvl2pPr>
            <a:lvl3pPr lvl="2" algn="ctr">
              <a:lnSpc>
                <a:spcPct val="100000"/>
              </a:lnSpc>
              <a:spcBef>
                <a:spcPts val="0"/>
              </a:spcBef>
              <a:spcAft>
                <a:spcPts val="0"/>
              </a:spcAft>
              <a:buClr>
                <a:schemeClr val="lt1"/>
              </a:buClr>
              <a:buSzPct val="100000"/>
              <a:buNone/>
              <a:defRPr sz="1900">
                <a:solidFill>
                  <a:schemeClr val="lt1"/>
                </a:solidFill>
              </a:defRPr>
            </a:lvl3pPr>
            <a:lvl4pPr lvl="3" algn="ctr">
              <a:lnSpc>
                <a:spcPct val="100000"/>
              </a:lnSpc>
              <a:spcBef>
                <a:spcPts val="0"/>
              </a:spcBef>
              <a:spcAft>
                <a:spcPts val="0"/>
              </a:spcAft>
              <a:buClr>
                <a:schemeClr val="lt1"/>
              </a:buClr>
              <a:buSzPct val="100000"/>
              <a:buNone/>
              <a:defRPr sz="1900">
                <a:solidFill>
                  <a:schemeClr val="lt1"/>
                </a:solidFill>
              </a:defRPr>
            </a:lvl4pPr>
            <a:lvl5pPr lvl="4" algn="ctr">
              <a:lnSpc>
                <a:spcPct val="100000"/>
              </a:lnSpc>
              <a:spcBef>
                <a:spcPts val="0"/>
              </a:spcBef>
              <a:spcAft>
                <a:spcPts val="0"/>
              </a:spcAft>
              <a:buClr>
                <a:schemeClr val="lt1"/>
              </a:buClr>
              <a:buSzPct val="100000"/>
              <a:buNone/>
              <a:defRPr sz="1900">
                <a:solidFill>
                  <a:schemeClr val="lt1"/>
                </a:solidFill>
              </a:defRPr>
            </a:lvl5pPr>
            <a:lvl6pPr lvl="5" algn="ctr">
              <a:lnSpc>
                <a:spcPct val="100000"/>
              </a:lnSpc>
              <a:spcBef>
                <a:spcPts val="0"/>
              </a:spcBef>
              <a:spcAft>
                <a:spcPts val="0"/>
              </a:spcAft>
              <a:buClr>
                <a:schemeClr val="lt1"/>
              </a:buClr>
              <a:buSzPct val="100000"/>
              <a:buNone/>
              <a:defRPr sz="1900">
                <a:solidFill>
                  <a:schemeClr val="lt1"/>
                </a:solidFill>
              </a:defRPr>
            </a:lvl6pPr>
            <a:lvl7pPr lvl="6" algn="ctr">
              <a:lnSpc>
                <a:spcPct val="100000"/>
              </a:lnSpc>
              <a:spcBef>
                <a:spcPts val="0"/>
              </a:spcBef>
              <a:spcAft>
                <a:spcPts val="0"/>
              </a:spcAft>
              <a:buClr>
                <a:schemeClr val="lt1"/>
              </a:buClr>
              <a:buSzPct val="100000"/>
              <a:buNone/>
              <a:defRPr sz="1900">
                <a:solidFill>
                  <a:schemeClr val="lt1"/>
                </a:solidFill>
              </a:defRPr>
            </a:lvl7pPr>
            <a:lvl8pPr lvl="7" algn="ctr">
              <a:lnSpc>
                <a:spcPct val="100000"/>
              </a:lnSpc>
              <a:spcBef>
                <a:spcPts val="0"/>
              </a:spcBef>
              <a:spcAft>
                <a:spcPts val="0"/>
              </a:spcAft>
              <a:buClr>
                <a:schemeClr val="lt1"/>
              </a:buClr>
              <a:buSzPct val="100000"/>
              <a:buNone/>
              <a:defRPr sz="1900">
                <a:solidFill>
                  <a:schemeClr val="lt1"/>
                </a:solidFill>
              </a:defRPr>
            </a:lvl8pPr>
            <a:lvl9pPr lvl="8" algn="ctr">
              <a:lnSpc>
                <a:spcPct val="100000"/>
              </a:lnSpc>
              <a:spcBef>
                <a:spcPts val="0"/>
              </a:spcBef>
              <a:spcAft>
                <a:spcPts val="0"/>
              </a:spcAft>
              <a:buClr>
                <a:schemeClr val="lt1"/>
              </a:buClr>
              <a:buSzPct val="100000"/>
              <a:buNone/>
              <a:defRPr sz="1900">
                <a:solidFill>
                  <a:schemeClr val="lt1"/>
                </a:solidFill>
              </a:defRPr>
            </a:lvl9pPr>
          </a:lstStyle>
          <a:p/>
        </p:txBody>
      </p:sp>
      <p:sp>
        <p:nvSpPr>
          <p:cNvPr id="46" name="Shape 46"/>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8" name="Shape 48"/>
        <p:cNvGrpSpPr/>
        <p:nvPr/>
      </p:nvGrpSpPr>
      <p:grpSpPr>
        <a:xfrm>
          <a:off x="0" y="0"/>
          <a:ext cx="0" cy="0"/>
          <a:chOff x="0" y="0"/>
          <a:chExt cx="0" cy="0"/>
        </a:xfrm>
      </p:grpSpPr>
      <p:sp>
        <p:nvSpPr>
          <p:cNvPr id="49" name="Shape 49"/>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SzPct val="100000"/>
              <a:buFont typeface="Oswald"/>
              <a:buNone/>
              <a:defRPr sz="2100">
                <a:latin typeface="Oswald"/>
                <a:ea typeface="Oswald"/>
                <a:cs typeface="Oswald"/>
                <a:sym typeface="Oswald"/>
              </a:defRPr>
            </a:lvl1pPr>
          </a:lstStyle>
          <a:p/>
        </p:txBody>
      </p:sp>
      <p:sp>
        <p:nvSpPr>
          <p:cNvPr id="50" name="Shape 5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72500"/>
            <a:ext cx="8520600" cy="733500"/>
          </a:xfrm>
          <a:prstGeom prst="rect">
            <a:avLst/>
          </a:prstGeom>
          <a:noFill/>
          <a:ln>
            <a:noFill/>
          </a:ln>
        </p:spPr>
        <p:txBody>
          <a:bodyPr anchorCtr="0" anchor="b" bIns="91425" lIns="91425" rIns="91425" tIns="91425"/>
          <a:lstStyle>
            <a:lvl1pPr lvl="0">
              <a:spcBef>
                <a:spcPts val="0"/>
              </a:spcBef>
              <a:buClr>
                <a:schemeClr val="dk2"/>
              </a:buClr>
              <a:buSzPct val="100000"/>
              <a:buFont typeface="Oswald"/>
              <a:buNone/>
              <a:defRPr sz="3000">
                <a:solidFill>
                  <a:schemeClr val="dk2"/>
                </a:solidFill>
                <a:latin typeface="Oswald"/>
                <a:ea typeface="Oswald"/>
                <a:cs typeface="Oswald"/>
                <a:sym typeface="Oswald"/>
              </a:defRPr>
            </a:lvl1pPr>
            <a:lvl2pPr lvl="1">
              <a:spcBef>
                <a:spcPts val="0"/>
              </a:spcBef>
              <a:buClr>
                <a:schemeClr val="dk2"/>
              </a:buClr>
              <a:buSzPct val="100000"/>
              <a:buFont typeface="Oswald"/>
              <a:buNone/>
              <a:defRPr sz="3000">
                <a:solidFill>
                  <a:schemeClr val="dk2"/>
                </a:solidFill>
                <a:latin typeface="Oswald"/>
                <a:ea typeface="Oswald"/>
                <a:cs typeface="Oswald"/>
                <a:sym typeface="Oswald"/>
              </a:defRPr>
            </a:lvl2pPr>
            <a:lvl3pPr lvl="2">
              <a:spcBef>
                <a:spcPts val="0"/>
              </a:spcBef>
              <a:buClr>
                <a:schemeClr val="dk2"/>
              </a:buClr>
              <a:buSzPct val="100000"/>
              <a:buFont typeface="Oswald"/>
              <a:buNone/>
              <a:defRPr sz="3000">
                <a:solidFill>
                  <a:schemeClr val="dk2"/>
                </a:solidFill>
                <a:latin typeface="Oswald"/>
                <a:ea typeface="Oswald"/>
                <a:cs typeface="Oswald"/>
                <a:sym typeface="Oswald"/>
              </a:defRPr>
            </a:lvl3pPr>
            <a:lvl4pPr lvl="3">
              <a:spcBef>
                <a:spcPts val="0"/>
              </a:spcBef>
              <a:buClr>
                <a:schemeClr val="dk2"/>
              </a:buClr>
              <a:buSzPct val="100000"/>
              <a:buFont typeface="Oswald"/>
              <a:buNone/>
              <a:defRPr sz="3000">
                <a:solidFill>
                  <a:schemeClr val="dk2"/>
                </a:solidFill>
                <a:latin typeface="Oswald"/>
                <a:ea typeface="Oswald"/>
                <a:cs typeface="Oswald"/>
                <a:sym typeface="Oswald"/>
              </a:defRPr>
            </a:lvl4pPr>
            <a:lvl5pPr lvl="4">
              <a:spcBef>
                <a:spcPts val="0"/>
              </a:spcBef>
              <a:buClr>
                <a:schemeClr val="dk2"/>
              </a:buClr>
              <a:buSzPct val="100000"/>
              <a:buFont typeface="Oswald"/>
              <a:buNone/>
              <a:defRPr sz="3000">
                <a:solidFill>
                  <a:schemeClr val="dk2"/>
                </a:solidFill>
                <a:latin typeface="Oswald"/>
                <a:ea typeface="Oswald"/>
                <a:cs typeface="Oswald"/>
                <a:sym typeface="Oswald"/>
              </a:defRPr>
            </a:lvl5pPr>
            <a:lvl6pPr lvl="5">
              <a:spcBef>
                <a:spcPts val="0"/>
              </a:spcBef>
              <a:buClr>
                <a:schemeClr val="dk2"/>
              </a:buClr>
              <a:buSzPct val="100000"/>
              <a:buFont typeface="Oswald"/>
              <a:buNone/>
              <a:defRPr sz="3000">
                <a:solidFill>
                  <a:schemeClr val="dk2"/>
                </a:solidFill>
                <a:latin typeface="Oswald"/>
                <a:ea typeface="Oswald"/>
                <a:cs typeface="Oswald"/>
                <a:sym typeface="Oswald"/>
              </a:defRPr>
            </a:lvl6pPr>
            <a:lvl7pPr lvl="6">
              <a:spcBef>
                <a:spcPts val="0"/>
              </a:spcBef>
              <a:buClr>
                <a:schemeClr val="dk2"/>
              </a:buClr>
              <a:buSzPct val="100000"/>
              <a:buFont typeface="Oswald"/>
              <a:buNone/>
              <a:defRPr sz="3000">
                <a:solidFill>
                  <a:schemeClr val="dk2"/>
                </a:solidFill>
                <a:latin typeface="Oswald"/>
                <a:ea typeface="Oswald"/>
                <a:cs typeface="Oswald"/>
                <a:sym typeface="Oswald"/>
              </a:defRPr>
            </a:lvl7pPr>
            <a:lvl8pPr lvl="7">
              <a:spcBef>
                <a:spcPts val="0"/>
              </a:spcBef>
              <a:buClr>
                <a:schemeClr val="dk2"/>
              </a:buClr>
              <a:buSzPct val="100000"/>
              <a:buFont typeface="Oswald"/>
              <a:buNone/>
              <a:defRPr sz="3000">
                <a:solidFill>
                  <a:schemeClr val="dk2"/>
                </a:solidFill>
                <a:latin typeface="Oswald"/>
                <a:ea typeface="Oswald"/>
                <a:cs typeface="Oswald"/>
                <a:sym typeface="Oswald"/>
              </a:defRPr>
            </a:lvl8pPr>
            <a:lvl9pPr lvl="8">
              <a:spcBef>
                <a:spcPts val="0"/>
              </a:spcBef>
              <a:buClr>
                <a:schemeClr val="dk2"/>
              </a:buClr>
              <a:buSzPct val="100000"/>
              <a:buFont typeface="Oswald"/>
              <a:buNone/>
              <a:defRPr sz="3000">
                <a:solidFill>
                  <a:schemeClr val="dk2"/>
                </a:solidFill>
                <a:latin typeface="Oswald"/>
                <a:ea typeface="Oswald"/>
                <a:cs typeface="Oswald"/>
                <a:sym typeface="Oswald"/>
              </a:defRPr>
            </a:lvl9pPr>
          </a:lstStyle>
          <a:p/>
        </p:txBody>
      </p:sp>
      <p:sp>
        <p:nvSpPr>
          <p:cNvPr id="7" name="Shape 7"/>
          <p:cNvSpPr txBox="1"/>
          <p:nvPr>
            <p:ph idx="1" type="body"/>
          </p:nvPr>
        </p:nvSpPr>
        <p:spPr>
          <a:xfrm>
            <a:off x="311700" y="1468825"/>
            <a:ext cx="8520600" cy="30999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Lato"/>
              <a:defRPr sz="1800">
                <a:solidFill>
                  <a:schemeClr val="dk2"/>
                </a:solidFill>
                <a:latin typeface="Lato"/>
                <a:ea typeface="Lato"/>
                <a:cs typeface="Lato"/>
                <a:sym typeface="Lato"/>
              </a:defRPr>
            </a:lvl1pPr>
            <a:lvl2pPr lvl="1">
              <a:lnSpc>
                <a:spcPct val="115000"/>
              </a:lnSpc>
              <a:spcBef>
                <a:spcPts val="0"/>
              </a:spcBef>
              <a:spcAft>
                <a:spcPts val="1600"/>
              </a:spcAft>
              <a:buClr>
                <a:schemeClr val="dk2"/>
              </a:buClr>
              <a:buFont typeface="Lato"/>
              <a:defRPr>
                <a:solidFill>
                  <a:schemeClr val="dk2"/>
                </a:solidFill>
                <a:latin typeface="Lato"/>
                <a:ea typeface="Lato"/>
                <a:cs typeface="Lato"/>
                <a:sym typeface="Lato"/>
              </a:defRPr>
            </a:lvl2pPr>
            <a:lvl3pPr lvl="2">
              <a:lnSpc>
                <a:spcPct val="115000"/>
              </a:lnSpc>
              <a:spcBef>
                <a:spcPts val="0"/>
              </a:spcBef>
              <a:spcAft>
                <a:spcPts val="1600"/>
              </a:spcAft>
              <a:buClr>
                <a:schemeClr val="dk2"/>
              </a:buClr>
              <a:buFont typeface="Lato"/>
              <a:defRPr>
                <a:solidFill>
                  <a:schemeClr val="dk2"/>
                </a:solidFill>
                <a:latin typeface="Lato"/>
                <a:ea typeface="Lato"/>
                <a:cs typeface="Lato"/>
                <a:sym typeface="Lato"/>
              </a:defRPr>
            </a:lvl3pPr>
            <a:lvl4pPr lvl="3">
              <a:lnSpc>
                <a:spcPct val="115000"/>
              </a:lnSpc>
              <a:spcBef>
                <a:spcPts val="0"/>
              </a:spcBef>
              <a:spcAft>
                <a:spcPts val="1600"/>
              </a:spcAft>
              <a:buClr>
                <a:schemeClr val="dk2"/>
              </a:buClr>
              <a:buFont typeface="Lato"/>
              <a:defRPr>
                <a:solidFill>
                  <a:schemeClr val="dk2"/>
                </a:solidFill>
                <a:latin typeface="Lato"/>
                <a:ea typeface="Lato"/>
                <a:cs typeface="Lato"/>
                <a:sym typeface="Lato"/>
              </a:defRPr>
            </a:lvl4pPr>
            <a:lvl5pPr lvl="4">
              <a:lnSpc>
                <a:spcPct val="115000"/>
              </a:lnSpc>
              <a:spcBef>
                <a:spcPts val="0"/>
              </a:spcBef>
              <a:spcAft>
                <a:spcPts val="1600"/>
              </a:spcAft>
              <a:buClr>
                <a:schemeClr val="dk2"/>
              </a:buClr>
              <a:buFont typeface="Lato"/>
              <a:defRPr>
                <a:solidFill>
                  <a:schemeClr val="dk2"/>
                </a:solidFill>
                <a:latin typeface="Lato"/>
                <a:ea typeface="Lato"/>
                <a:cs typeface="Lato"/>
                <a:sym typeface="Lato"/>
              </a:defRPr>
            </a:lvl5pPr>
            <a:lvl6pPr lvl="5">
              <a:lnSpc>
                <a:spcPct val="115000"/>
              </a:lnSpc>
              <a:spcBef>
                <a:spcPts val="0"/>
              </a:spcBef>
              <a:spcAft>
                <a:spcPts val="1600"/>
              </a:spcAft>
              <a:buClr>
                <a:schemeClr val="dk2"/>
              </a:buClr>
              <a:buFont typeface="Lato"/>
              <a:defRPr>
                <a:solidFill>
                  <a:schemeClr val="dk2"/>
                </a:solidFill>
                <a:latin typeface="Lato"/>
                <a:ea typeface="Lato"/>
                <a:cs typeface="Lato"/>
                <a:sym typeface="Lato"/>
              </a:defRPr>
            </a:lvl6pPr>
            <a:lvl7pPr lvl="6">
              <a:lnSpc>
                <a:spcPct val="115000"/>
              </a:lnSpc>
              <a:spcBef>
                <a:spcPts val="0"/>
              </a:spcBef>
              <a:spcAft>
                <a:spcPts val="1600"/>
              </a:spcAft>
              <a:buClr>
                <a:schemeClr val="dk2"/>
              </a:buClr>
              <a:buFont typeface="Lato"/>
              <a:defRPr>
                <a:solidFill>
                  <a:schemeClr val="dk2"/>
                </a:solidFill>
                <a:latin typeface="Lato"/>
                <a:ea typeface="Lato"/>
                <a:cs typeface="Lato"/>
                <a:sym typeface="Lato"/>
              </a:defRPr>
            </a:lvl7pPr>
            <a:lvl8pPr lvl="7">
              <a:lnSpc>
                <a:spcPct val="115000"/>
              </a:lnSpc>
              <a:spcBef>
                <a:spcPts val="0"/>
              </a:spcBef>
              <a:spcAft>
                <a:spcPts val="1600"/>
              </a:spcAft>
              <a:buClr>
                <a:schemeClr val="dk2"/>
              </a:buClr>
              <a:buFont typeface="Lato"/>
              <a:defRPr>
                <a:solidFill>
                  <a:schemeClr val="dk2"/>
                </a:solidFill>
                <a:latin typeface="Lato"/>
                <a:ea typeface="Lato"/>
                <a:cs typeface="Lato"/>
                <a:sym typeface="Lato"/>
              </a:defRPr>
            </a:lvl8pPr>
            <a:lvl9pPr lvl="8">
              <a:lnSpc>
                <a:spcPct val="115000"/>
              </a:lnSpc>
              <a:spcBef>
                <a:spcPts val="0"/>
              </a:spcBef>
              <a:spcAft>
                <a:spcPts val="1600"/>
              </a:spcAft>
              <a:buClr>
                <a:schemeClr val="dk2"/>
              </a:buClr>
              <a:buFont typeface="Lato"/>
              <a:defRPr>
                <a:solidFill>
                  <a:schemeClr val="dk2"/>
                </a:solidFill>
                <a:latin typeface="Lato"/>
                <a:ea typeface="Lato"/>
                <a:cs typeface="Lato"/>
                <a:sym typeface="Lato"/>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latin typeface="Source Code Pro"/>
                <a:ea typeface="Source Code Pro"/>
                <a:cs typeface="Source Code Pro"/>
                <a:sym typeface="Source Code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61" name="Shape 61"/>
        <p:cNvGrpSpPr/>
        <p:nvPr/>
      </p:nvGrpSpPr>
      <p:grpSpPr>
        <a:xfrm>
          <a:off x="0" y="0"/>
          <a:ext cx="0" cy="0"/>
          <a:chOff x="0" y="0"/>
          <a:chExt cx="0" cy="0"/>
        </a:xfrm>
      </p:grpSpPr>
      <p:sp>
        <p:nvSpPr>
          <p:cNvPr id="62" name="Shape 62"/>
          <p:cNvSpPr txBox="1"/>
          <p:nvPr>
            <p:ph type="ctrTitle"/>
          </p:nvPr>
        </p:nvSpPr>
        <p:spPr>
          <a:xfrm>
            <a:off x="411175" y="644300"/>
            <a:ext cx="8282400" cy="2109000"/>
          </a:xfrm>
          <a:prstGeom prst="rect">
            <a:avLst/>
          </a:prstGeom>
        </p:spPr>
        <p:txBody>
          <a:bodyPr anchorCtr="0" anchor="b" bIns="91425" lIns="91425" rIns="91425" tIns="91425">
            <a:noAutofit/>
          </a:bodyPr>
          <a:lstStyle/>
          <a:p>
            <a:pPr lvl="0">
              <a:spcBef>
                <a:spcPts val="0"/>
              </a:spcBef>
              <a:buNone/>
            </a:pPr>
            <a:r>
              <a:rPr lang="en"/>
              <a:t>Final Acceptance Review: Active Elbow Orthosis</a:t>
            </a:r>
          </a:p>
        </p:txBody>
      </p:sp>
      <p:sp>
        <p:nvSpPr>
          <p:cNvPr id="63" name="Shape 63"/>
          <p:cNvSpPr txBox="1"/>
          <p:nvPr>
            <p:ph idx="1" type="subTitle"/>
          </p:nvPr>
        </p:nvSpPr>
        <p:spPr>
          <a:xfrm>
            <a:off x="411175" y="3398250"/>
            <a:ext cx="8282400" cy="1260600"/>
          </a:xfrm>
          <a:prstGeom prst="rect">
            <a:avLst/>
          </a:prstGeom>
        </p:spPr>
        <p:txBody>
          <a:bodyPr anchorCtr="0" anchor="ctr" bIns="91425" lIns="91425" rIns="91425" tIns="91425">
            <a:noAutofit/>
          </a:bodyPr>
          <a:lstStyle/>
          <a:p>
            <a:pPr lvl="0">
              <a:spcBef>
                <a:spcPts val="0"/>
              </a:spcBef>
              <a:buNone/>
            </a:pPr>
            <a:r>
              <a:rPr lang="en" sz="1600"/>
              <a:t>Team: Michael Sveiven, Adriana Barreda, Blakeley Koziol, Timmy Shimon, Justin Hsieh, Carissa Grijalva</a:t>
            </a:r>
          </a:p>
          <a:p>
            <a:pPr lvl="0">
              <a:spcBef>
                <a:spcPts val="0"/>
              </a:spcBef>
              <a:buNone/>
            </a:pPr>
            <a:r>
              <a:rPr lang="en" sz="1600"/>
              <a:t>Sponsor: Dr. Dan Latt, Department of Orthopaedic Surgery</a:t>
            </a:r>
          </a:p>
        </p:txBody>
      </p:sp>
      <p:pic>
        <p:nvPicPr>
          <p:cNvPr id="64" name="Shape 64"/>
          <p:cNvPicPr preferRelativeResize="0"/>
          <p:nvPr/>
        </p:nvPicPr>
        <p:blipFill rotWithShape="1">
          <a:blip r:embed="rId3">
            <a:alphaModFix/>
          </a:blip>
          <a:srcRect b="19413" l="0" r="74192" t="0"/>
          <a:stretch/>
        </p:blipFill>
        <p:spPr>
          <a:xfrm>
            <a:off x="4048637" y="2753300"/>
            <a:ext cx="1046725" cy="883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idx="4294967295" type="title"/>
          </p:nvPr>
        </p:nvSpPr>
        <p:spPr>
          <a:xfrm>
            <a:off x="311700" y="0"/>
            <a:ext cx="8520600" cy="605100"/>
          </a:xfrm>
          <a:prstGeom prst="rect">
            <a:avLst/>
          </a:prstGeom>
        </p:spPr>
        <p:txBody>
          <a:bodyPr anchorCtr="0" anchor="b" bIns="91425" lIns="91425" rIns="91425" tIns="91425">
            <a:noAutofit/>
          </a:bodyPr>
          <a:lstStyle/>
          <a:p>
            <a:pPr lvl="0" rtl="0">
              <a:spcBef>
                <a:spcPts val="0"/>
              </a:spcBef>
              <a:buNone/>
            </a:pPr>
            <a:r>
              <a:rPr lang="en"/>
              <a:t>Budget continued...</a:t>
            </a:r>
          </a:p>
        </p:txBody>
      </p:sp>
      <p:graphicFrame>
        <p:nvGraphicFramePr>
          <p:cNvPr id="120" name="Shape 120"/>
          <p:cNvGraphicFramePr/>
          <p:nvPr/>
        </p:nvGraphicFramePr>
        <p:xfrm>
          <a:off x="192000" y="480037"/>
          <a:ext cx="3000000" cy="3000000"/>
        </p:xfrm>
        <a:graphic>
          <a:graphicData uri="http://schemas.openxmlformats.org/drawingml/2006/table">
            <a:tbl>
              <a:tblPr>
                <a:noFill/>
                <a:tableStyleId>{5878D0EC-E77F-4AC4-B385-83D8C4A151AD}</a:tableStyleId>
              </a:tblPr>
              <a:tblGrid>
                <a:gridCol w="2343650"/>
                <a:gridCol w="913300"/>
                <a:gridCol w="488825"/>
                <a:gridCol w="2692850"/>
                <a:gridCol w="1236400"/>
                <a:gridCol w="1084975"/>
              </a:tblGrid>
              <a:tr h="183625">
                <a:tc>
                  <a:txBody>
                    <a:bodyPr>
                      <a:noAutofit/>
                    </a:bodyPr>
                    <a:lstStyle/>
                    <a:p>
                      <a:pPr lvl="0" rtl="0">
                        <a:spcBef>
                          <a:spcPts val="0"/>
                        </a:spcBef>
                        <a:buNone/>
                      </a:pPr>
                      <a:r>
                        <a:rPr lang="en" sz="1000">
                          <a:solidFill>
                            <a:srgbClr val="0B5394"/>
                          </a:solidFill>
                          <a:latin typeface="Average"/>
                          <a:ea typeface="Average"/>
                          <a:cs typeface="Average"/>
                          <a:sym typeface="Average"/>
                        </a:rPr>
                        <a:t>Item</a:t>
                      </a:r>
                    </a:p>
                  </a:txBody>
                  <a:tcPr marT="91425" marB="91425" marR="91425" marL="91425" anchor="b">
                    <a:lnB cap="flat" cmpd="sng" w="9525">
                      <a:solidFill>
                        <a:srgbClr val="9E9E9E"/>
                      </a:solidFill>
                      <a:prstDash val="solid"/>
                      <a:round/>
                      <a:headEnd len="med" w="med" type="none"/>
                      <a:tailEnd len="med" w="med" type="none"/>
                    </a:lnB>
                    <a:solidFill>
                      <a:srgbClr val="6FA8DC"/>
                    </a:solidFill>
                  </a:tcPr>
                </a:tc>
                <a:tc>
                  <a:txBody>
                    <a:bodyPr>
                      <a:noAutofit/>
                    </a:bodyPr>
                    <a:lstStyle/>
                    <a:p>
                      <a:pPr lvl="0" rtl="0">
                        <a:spcBef>
                          <a:spcPts val="0"/>
                        </a:spcBef>
                        <a:buNone/>
                      </a:pPr>
                      <a:r>
                        <a:rPr lang="en" sz="1000">
                          <a:solidFill>
                            <a:srgbClr val="0B5394"/>
                          </a:solidFill>
                          <a:latin typeface="Average"/>
                          <a:ea typeface="Average"/>
                          <a:cs typeface="Average"/>
                          <a:sym typeface="Average"/>
                        </a:rPr>
                        <a:t>Cost Ea.</a:t>
                      </a:r>
                    </a:p>
                  </a:txBody>
                  <a:tcPr marT="91425" marB="91425" marR="91425" marL="91425" anchor="b">
                    <a:lnB cap="flat" cmpd="sng" w="9525">
                      <a:solidFill>
                        <a:srgbClr val="9E9E9E"/>
                      </a:solidFill>
                      <a:prstDash val="solid"/>
                      <a:round/>
                      <a:headEnd len="med" w="med" type="none"/>
                      <a:tailEnd len="med" w="med" type="none"/>
                    </a:lnB>
                    <a:solidFill>
                      <a:srgbClr val="6FA8DC"/>
                    </a:solidFill>
                  </a:tcPr>
                </a:tc>
                <a:tc>
                  <a:txBody>
                    <a:bodyPr>
                      <a:noAutofit/>
                    </a:bodyPr>
                    <a:lstStyle/>
                    <a:p>
                      <a:pPr lvl="0" rtl="0">
                        <a:spcBef>
                          <a:spcPts val="0"/>
                        </a:spcBef>
                        <a:buNone/>
                      </a:pPr>
                      <a:r>
                        <a:rPr lang="en" sz="1000">
                          <a:solidFill>
                            <a:srgbClr val="0B5394"/>
                          </a:solidFill>
                          <a:latin typeface="Average"/>
                          <a:ea typeface="Average"/>
                          <a:cs typeface="Average"/>
                          <a:sym typeface="Average"/>
                        </a:rPr>
                        <a:t>Qty.</a:t>
                      </a:r>
                    </a:p>
                  </a:txBody>
                  <a:tcPr marT="91425" marB="91425" marR="91425" marL="91425" anchor="b">
                    <a:lnB cap="flat" cmpd="sng" w="9525">
                      <a:solidFill>
                        <a:srgbClr val="9E9E9E"/>
                      </a:solidFill>
                      <a:prstDash val="solid"/>
                      <a:round/>
                      <a:headEnd len="med" w="med" type="none"/>
                      <a:tailEnd len="med" w="med" type="none"/>
                    </a:lnB>
                    <a:solidFill>
                      <a:srgbClr val="6FA8DC"/>
                    </a:solidFill>
                  </a:tcPr>
                </a:tc>
                <a:tc>
                  <a:txBody>
                    <a:bodyPr>
                      <a:noAutofit/>
                    </a:bodyPr>
                    <a:lstStyle/>
                    <a:p>
                      <a:pPr lvl="0" rtl="0">
                        <a:spcBef>
                          <a:spcPts val="0"/>
                        </a:spcBef>
                        <a:buNone/>
                      </a:pPr>
                      <a:r>
                        <a:rPr lang="en" sz="1000">
                          <a:solidFill>
                            <a:srgbClr val="0B5394"/>
                          </a:solidFill>
                          <a:latin typeface="Average"/>
                          <a:ea typeface="Average"/>
                          <a:cs typeface="Average"/>
                          <a:sym typeface="Average"/>
                        </a:rPr>
                        <a:t>Supplier</a:t>
                      </a:r>
                    </a:p>
                  </a:txBody>
                  <a:tcPr marT="91425" marB="91425" marR="91425" marL="91425" anchor="b">
                    <a:lnB cap="flat" cmpd="sng" w="9525">
                      <a:solidFill>
                        <a:srgbClr val="9E9E9E"/>
                      </a:solidFill>
                      <a:prstDash val="solid"/>
                      <a:round/>
                      <a:headEnd len="med" w="med" type="none"/>
                      <a:tailEnd len="med" w="med" type="none"/>
                    </a:lnB>
                    <a:solidFill>
                      <a:srgbClr val="6FA8DC"/>
                    </a:solidFill>
                  </a:tcPr>
                </a:tc>
                <a:tc>
                  <a:txBody>
                    <a:bodyPr>
                      <a:noAutofit/>
                    </a:bodyPr>
                    <a:lstStyle/>
                    <a:p>
                      <a:pPr lvl="0" rtl="0">
                        <a:spcBef>
                          <a:spcPts val="0"/>
                        </a:spcBef>
                        <a:buNone/>
                      </a:pPr>
                      <a:r>
                        <a:rPr lang="en" sz="1000">
                          <a:solidFill>
                            <a:srgbClr val="0B5394"/>
                          </a:solidFill>
                          <a:latin typeface="Average"/>
                          <a:ea typeface="Average"/>
                          <a:cs typeface="Average"/>
                          <a:sym typeface="Average"/>
                        </a:rPr>
                        <a:t>Lead Time</a:t>
                      </a:r>
                    </a:p>
                  </a:txBody>
                  <a:tcPr marT="91425" marB="91425" marR="91425" marL="91425" anchor="b">
                    <a:lnB cap="flat" cmpd="sng" w="9525">
                      <a:solidFill>
                        <a:srgbClr val="9E9E9E"/>
                      </a:solidFill>
                      <a:prstDash val="solid"/>
                      <a:round/>
                      <a:headEnd len="med" w="med" type="none"/>
                      <a:tailEnd len="med" w="med" type="none"/>
                    </a:lnB>
                    <a:solidFill>
                      <a:srgbClr val="6FA8DC"/>
                    </a:solidFill>
                  </a:tcPr>
                </a:tc>
                <a:tc>
                  <a:txBody>
                    <a:bodyPr>
                      <a:noAutofit/>
                    </a:bodyPr>
                    <a:lstStyle/>
                    <a:p>
                      <a:pPr lvl="0" rtl="0">
                        <a:spcBef>
                          <a:spcPts val="0"/>
                        </a:spcBef>
                        <a:buNone/>
                      </a:pPr>
                      <a:r>
                        <a:rPr lang="en" sz="1000">
                          <a:solidFill>
                            <a:srgbClr val="0B5394"/>
                          </a:solidFill>
                          <a:latin typeface="Average"/>
                          <a:ea typeface="Average"/>
                          <a:cs typeface="Average"/>
                          <a:sym typeface="Average"/>
                        </a:rPr>
                        <a:t>When Needed</a:t>
                      </a:r>
                    </a:p>
                  </a:txBody>
                  <a:tcPr marT="91425" marB="91425" marR="91425" marL="91425" anchor="b">
                    <a:lnB cap="flat" cmpd="sng" w="9525">
                      <a:solidFill>
                        <a:srgbClr val="9E9E9E"/>
                      </a:solidFill>
                      <a:prstDash val="solid"/>
                      <a:round/>
                      <a:headEnd len="med" w="med" type="none"/>
                      <a:tailEnd len="med" w="med" type="none"/>
                    </a:lnB>
                    <a:solidFill>
                      <a:srgbClr val="6FA8DC"/>
                    </a:solidFill>
                  </a:tcPr>
                </a:tc>
              </a:tr>
              <a:tr h="317275">
                <a:tc>
                  <a:txBody>
                    <a:bodyPr>
                      <a:noAutofit/>
                    </a:bodyPr>
                    <a:lstStyle/>
                    <a:p>
                      <a:pPr lvl="0" rtl="0">
                        <a:spcBef>
                          <a:spcPts val="0"/>
                        </a:spcBef>
                        <a:buNone/>
                      </a:pPr>
                      <a:r>
                        <a:rPr lang="en" sz="1000">
                          <a:solidFill>
                            <a:srgbClr val="0B5394"/>
                          </a:solidFill>
                          <a:latin typeface="Average"/>
                          <a:ea typeface="Average"/>
                          <a:cs typeface="Average"/>
                          <a:sym typeface="Average"/>
                        </a:rPr>
                        <a:t>Motor Mounting Bracket</a:t>
                      </a:r>
                    </a:p>
                  </a:txBody>
                  <a:tcPr marT="91425" marB="91425" marR="91425" marL="91425" anchor="b">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sz="1000">
                          <a:solidFill>
                            <a:srgbClr val="0B5394"/>
                          </a:solidFill>
                          <a:latin typeface="Average"/>
                          <a:ea typeface="Average"/>
                          <a:cs typeface="Average"/>
                          <a:sym typeface="Average"/>
                        </a:rPr>
                        <a:t>$17.44</a:t>
                      </a:r>
                    </a:p>
                  </a:txBody>
                  <a:tcPr marT="91425" marB="91425" marR="91425" marL="91425" anchor="b">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sz="1000">
                          <a:solidFill>
                            <a:srgbClr val="0B5394"/>
                          </a:solidFill>
                          <a:latin typeface="Average"/>
                          <a:ea typeface="Average"/>
                          <a:cs typeface="Average"/>
                          <a:sym typeface="Average"/>
                        </a:rPr>
                        <a:t>2</a:t>
                      </a:r>
                    </a:p>
                  </a:txBody>
                  <a:tcPr marT="91425" marB="91425" marR="91425" marL="91425" anchor="b">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sz="1000">
                          <a:solidFill>
                            <a:srgbClr val="0B5394"/>
                          </a:solidFill>
                          <a:latin typeface="Average"/>
                          <a:ea typeface="Average"/>
                          <a:cs typeface="Average"/>
                          <a:sym typeface="Average"/>
                        </a:rPr>
                        <a:t>StepperOnline and Electronics</a:t>
                      </a:r>
                    </a:p>
                  </a:txBody>
                  <a:tcPr marT="91425" marB="91425" marR="91425" marL="91425" anchor="b">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sz="1000">
                          <a:solidFill>
                            <a:srgbClr val="0B5394"/>
                          </a:solidFill>
                          <a:latin typeface="Average"/>
                          <a:ea typeface="Average"/>
                          <a:cs typeface="Average"/>
                          <a:sym typeface="Average"/>
                        </a:rPr>
                        <a:t>Obtained</a:t>
                      </a:r>
                    </a:p>
                  </a:txBody>
                  <a:tcPr marT="91425" marB="91425" marR="91425" marL="91425" anchor="b">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sz="1000">
                          <a:solidFill>
                            <a:srgbClr val="0B5394"/>
                          </a:solidFill>
                          <a:latin typeface="Average"/>
                          <a:ea typeface="Average"/>
                          <a:cs typeface="Average"/>
                          <a:sym typeface="Average"/>
                        </a:rPr>
                        <a:t>N/A</a:t>
                      </a:r>
                    </a:p>
                  </a:txBody>
                  <a:tcPr marT="91425" marB="91425" marR="91425" marL="91425" anchor="b">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r h="317275">
                <a:tc>
                  <a:txBody>
                    <a:bodyPr>
                      <a:noAutofit/>
                    </a:bodyPr>
                    <a:lstStyle/>
                    <a:p>
                      <a:pPr lvl="0" rtl="0">
                        <a:spcBef>
                          <a:spcPts val="0"/>
                        </a:spcBef>
                        <a:buNone/>
                      </a:pPr>
                      <a:r>
                        <a:rPr lang="en" sz="1000">
                          <a:solidFill>
                            <a:srgbClr val="0B5394"/>
                          </a:solidFill>
                          <a:latin typeface="Average"/>
                          <a:ea typeface="Average"/>
                          <a:cs typeface="Average"/>
                          <a:sym typeface="Average"/>
                        </a:rPr>
                        <a:t>2 </a:t>
                      </a:r>
                      <a:r>
                        <a:rPr lang="en" sz="1000">
                          <a:solidFill>
                            <a:srgbClr val="0B5394"/>
                          </a:solidFill>
                          <a:latin typeface="Average"/>
                          <a:ea typeface="Average"/>
                          <a:cs typeface="Average"/>
                          <a:sym typeface="Average"/>
                        </a:rPr>
                        <a:t>Steel Shafts</a:t>
                      </a:r>
                    </a:p>
                  </a:txBody>
                  <a:tcPr marT="91425" marB="91425" marR="91425" marL="91425" anchor="b">
                    <a:lnT cap="flat" cmpd="sng" w="9525">
                      <a:solidFill>
                        <a:srgbClr val="9E9E9E"/>
                      </a:solidFill>
                      <a:prstDash val="solid"/>
                      <a:round/>
                      <a:headEnd len="med" w="med" type="none"/>
                      <a:tailEnd len="med" w="med" type="none"/>
                    </a:lnT>
                  </a:tcPr>
                </a:tc>
                <a:tc>
                  <a:txBody>
                    <a:bodyPr>
                      <a:noAutofit/>
                    </a:bodyPr>
                    <a:lstStyle/>
                    <a:p>
                      <a:pPr lvl="0" rtl="0">
                        <a:spcBef>
                          <a:spcPts val="0"/>
                        </a:spcBef>
                        <a:buNone/>
                      </a:pPr>
                      <a:r>
                        <a:rPr lang="en" sz="1000">
                          <a:solidFill>
                            <a:srgbClr val="0B5394"/>
                          </a:solidFill>
                          <a:latin typeface="Average"/>
                          <a:ea typeface="Average"/>
                          <a:cs typeface="Average"/>
                          <a:sym typeface="Average"/>
                        </a:rPr>
                        <a:t>$42.87</a:t>
                      </a:r>
                    </a:p>
                  </a:txBody>
                  <a:tcPr marT="91425" marB="91425" marR="91425" marL="91425" anchor="b">
                    <a:lnT cap="flat" cmpd="sng" w="9525">
                      <a:solidFill>
                        <a:srgbClr val="9E9E9E"/>
                      </a:solidFill>
                      <a:prstDash val="solid"/>
                      <a:round/>
                      <a:headEnd len="med" w="med" type="none"/>
                      <a:tailEnd len="med" w="med" type="none"/>
                    </a:lnT>
                  </a:tcPr>
                </a:tc>
                <a:tc>
                  <a:txBody>
                    <a:bodyPr>
                      <a:noAutofit/>
                    </a:bodyPr>
                    <a:lstStyle/>
                    <a:p>
                      <a:pPr lvl="0" rtl="0">
                        <a:spcBef>
                          <a:spcPts val="0"/>
                        </a:spcBef>
                        <a:buNone/>
                      </a:pPr>
                      <a:r>
                        <a:rPr lang="en" sz="1000">
                          <a:solidFill>
                            <a:srgbClr val="0B5394"/>
                          </a:solidFill>
                          <a:latin typeface="Average"/>
                          <a:ea typeface="Average"/>
                          <a:cs typeface="Average"/>
                          <a:sym typeface="Average"/>
                        </a:rPr>
                        <a:t>1</a:t>
                      </a:r>
                    </a:p>
                  </a:txBody>
                  <a:tcPr marT="91425" marB="91425" marR="91425" marL="91425" anchor="b">
                    <a:lnT cap="flat" cmpd="sng" w="9525">
                      <a:solidFill>
                        <a:srgbClr val="9E9E9E"/>
                      </a:solidFill>
                      <a:prstDash val="solid"/>
                      <a:round/>
                      <a:headEnd len="med" w="med" type="none"/>
                      <a:tailEnd len="med" w="med" type="none"/>
                    </a:lnT>
                  </a:tcPr>
                </a:tc>
                <a:tc>
                  <a:txBody>
                    <a:bodyPr>
                      <a:noAutofit/>
                    </a:bodyPr>
                    <a:lstStyle/>
                    <a:p>
                      <a:pPr lvl="0" rtl="0">
                        <a:spcBef>
                          <a:spcPts val="0"/>
                        </a:spcBef>
                        <a:buNone/>
                      </a:pPr>
                      <a:r>
                        <a:rPr lang="en" sz="1000">
                          <a:solidFill>
                            <a:srgbClr val="0B5394"/>
                          </a:solidFill>
                          <a:latin typeface="Average"/>
                          <a:ea typeface="Average"/>
                          <a:cs typeface="Average"/>
                          <a:sym typeface="Average"/>
                        </a:rPr>
                        <a:t>McMaster</a:t>
                      </a:r>
                    </a:p>
                  </a:txBody>
                  <a:tcPr marT="91425" marB="91425" marR="91425" marL="91425" anchor="b">
                    <a:lnT cap="flat" cmpd="sng" w="9525">
                      <a:solidFill>
                        <a:srgbClr val="9E9E9E"/>
                      </a:solidFill>
                      <a:prstDash val="solid"/>
                      <a:round/>
                      <a:headEnd len="med" w="med" type="none"/>
                      <a:tailEnd len="med" w="med" type="none"/>
                    </a:lnT>
                  </a:tcPr>
                </a:tc>
                <a:tc>
                  <a:txBody>
                    <a:bodyPr>
                      <a:noAutofit/>
                    </a:bodyPr>
                    <a:lstStyle/>
                    <a:p>
                      <a:pPr lvl="0" rtl="0">
                        <a:spcBef>
                          <a:spcPts val="0"/>
                        </a:spcBef>
                        <a:buNone/>
                      </a:pPr>
                      <a:r>
                        <a:rPr lang="en" sz="1000">
                          <a:solidFill>
                            <a:srgbClr val="0B5394"/>
                          </a:solidFill>
                          <a:latin typeface="Average"/>
                          <a:ea typeface="Average"/>
                          <a:cs typeface="Average"/>
                          <a:sym typeface="Average"/>
                        </a:rPr>
                        <a:t>Obtained</a:t>
                      </a:r>
                    </a:p>
                  </a:txBody>
                  <a:tcPr marT="91425" marB="91425" marR="91425" marL="91425" anchor="b">
                    <a:lnT cap="flat" cmpd="sng" w="9525">
                      <a:solidFill>
                        <a:srgbClr val="9E9E9E"/>
                      </a:solidFill>
                      <a:prstDash val="solid"/>
                      <a:round/>
                      <a:headEnd len="med" w="med" type="none"/>
                      <a:tailEnd len="med" w="med" type="none"/>
                    </a:lnT>
                  </a:tcPr>
                </a:tc>
                <a:tc>
                  <a:txBody>
                    <a:bodyPr>
                      <a:noAutofit/>
                    </a:bodyPr>
                    <a:lstStyle/>
                    <a:p>
                      <a:pPr lvl="0" rtl="0">
                        <a:spcBef>
                          <a:spcPts val="0"/>
                        </a:spcBef>
                        <a:buNone/>
                      </a:pPr>
                      <a:r>
                        <a:rPr lang="en" sz="1000">
                          <a:solidFill>
                            <a:srgbClr val="0B5394"/>
                          </a:solidFill>
                          <a:latin typeface="Average"/>
                          <a:ea typeface="Average"/>
                          <a:cs typeface="Average"/>
                          <a:sym typeface="Average"/>
                        </a:rPr>
                        <a:t>N/A</a:t>
                      </a:r>
                    </a:p>
                  </a:txBody>
                  <a:tcPr marT="91425" marB="91425" marR="91425" marL="91425" anchor="b">
                    <a:lnT cap="flat" cmpd="sng" w="9525">
                      <a:solidFill>
                        <a:srgbClr val="9E9E9E"/>
                      </a:solidFill>
                      <a:prstDash val="solid"/>
                      <a:round/>
                      <a:headEnd len="med" w="med" type="none"/>
                      <a:tailEnd len="med" w="med" type="none"/>
                    </a:lnT>
                  </a:tcPr>
                </a:tc>
              </a:tr>
              <a:tr h="317275">
                <a:tc>
                  <a:txBody>
                    <a:bodyPr>
                      <a:noAutofit/>
                    </a:bodyPr>
                    <a:lstStyle/>
                    <a:p>
                      <a:pPr lvl="0" rtl="0">
                        <a:spcBef>
                          <a:spcPts val="0"/>
                        </a:spcBef>
                        <a:buNone/>
                      </a:pPr>
                      <a:r>
                        <a:rPr lang="en" sz="1000">
                          <a:solidFill>
                            <a:srgbClr val="0B5394"/>
                          </a:solidFill>
                          <a:latin typeface="Average"/>
                          <a:ea typeface="Average"/>
                          <a:cs typeface="Average"/>
                          <a:sym typeface="Average"/>
                        </a:rPr>
                        <a:t>Ball Bearing</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$15.10</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2</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McMaster</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Obtained</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N/A</a:t>
                      </a:r>
                    </a:p>
                  </a:txBody>
                  <a:tcPr marT="91425" marB="91425" marR="91425" marL="91425" anchor="b"/>
                </a:tc>
              </a:tr>
              <a:tr h="317275">
                <a:tc>
                  <a:txBody>
                    <a:bodyPr>
                      <a:noAutofit/>
                    </a:bodyPr>
                    <a:lstStyle/>
                    <a:p>
                      <a:pPr lvl="0" rtl="0">
                        <a:spcBef>
                          <a:spcPts val="0"/>
                        </a:spcBef>
                        <a:buNone/>
                      </a:pPr>
                      <a:r>
                        <a:rPr lang="en" sz="1000">
                          <a:solidFill>
                            <a:srgbClr val="0B5394"/>
                          </a:solidFill>
                          <a:latin typeface="Average"/>
                          <a:ea typeface="Average"/>
                          <a:cs typeface="Average"/>
                          <a:sym typeface="Average"/>
                        </a:rPr>
                        <a:t>Small Ball Bearing</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$5.77</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1</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McMaster</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Obtained</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N/A</a:t>
                      </a:r>
                    </a:p>
                  </a:txBody>
                  <a:tcPr marT="91425" marB="91425" marR="91425" marL="91425" anchor="b"/>
                </a:tc>
              </a:tr>
              <a:tr h="317275">
                <a:tc>
                  <a:txBody>
                    <a:bodyPr>
                      <a:noAutofit/>
                    </a:bodyPr>
                    <a:lstStyle/>
                    <a:p>
                      <a:pPr lvl="0" rtl="0">
                        <a:spcBef>
                          <a:spcPts val="0"/>
                        </a:spcBef>
                        <a:buNone/>
                      </a:pPr>
                      <a:r>
                        <a:rPr lang="en" sz="1000">
                          <a:solidFill>
                            <a:srgbClr val="0B5394"/>
                          </a:solidFill>
                          <a:latin typeface="Average"/>
                          <a:ea typeface="Average"/>
                          <a:cs typeface="Average"/>
                          <a:sym typeface="Average"/>
                        </a:rPr>
                        <a:t>Bushing Bearing</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$1.26</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1</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McMaster</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Obtained</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N/A</a:t>
                      </a:r>
                    </a:p>
                  </a:txBody>
                  <a:tcPr marT="91425" marB="91425" marR="91425" marL="91425" anchor="b"/>
                </a:tc>
              </a:tr>
              <a:tr h="317275">
                <a:tc>
                  <a:txBody>
                    <a:bodyPr>
                      <a:noAutofit/>
                    </a:bodyPr>
                    <a:lstStyle/>
                    <a:p>
                      <a:pPr lvl="0" rtl="0">
                        <a:spcBef>
                          <a:spcPts val="0"/>
                        </a:spcBef>
                        <a:buNone/>
                      </a:pPr>
                      <a:r>
                        <a:rPr lang="en" sz="1000">
                          <a:solidFill>
                            <a:srgbClr val="0B5394"/>
                          </a:solidFill>
                          <a:latin typeface="Average"/>
                          <a:ea typeface="Average"/>
                          <a:cs typeface="Average"/>
                          <a:sym typeface="Average"/>
                        </a:rPr>
                        <a:t>Gearbox: aluminum material</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$20.45</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1</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Industrial Metal Supply Co.</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Obtained</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N/A</a:t>
                      </a:r>
                    </a:p>
                  </a:txBody>
                  <a:tcPr marT="91425" marB="91425" marR="91425" marL="91425" anchor="b"/>
                </a:tc>
              </a:tr>
              <a:tr h="317275">
                <a:tc>
                  <a:txBody>
                    <a:bodyPr>
                      <a:noAutofit/>
                    </a:bodyPr>
                    <a:lstStyle/>
                    <a:p>
                      <a:pPr lvl="0" rtl="0">
                        <a:spcBef>
                          <a:spcPts val="0"/>
                        </a:spcBef>
                        <a:buNone/>
                      </a:pPr>
                      <a:r>
                        <a:rPr lang="en" sz="1000">
                          <a:solidFill>
                            <a:srgbClr val="0B5394"/>
                          </a:solidFill>
                          <a:latin typeface="Average"/>
                          <a:ea typeface="Average"/>
                          <a:cs typeface="Average"/>
                          <a:sym typeface="Average"/>
                        </a:rPr>
                        <a:t>Machine Shop Labor</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$500.00</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N/A</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University of Arizona Machine Shop</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Obtained</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N/A</a:t>
                      </a:r>
                    </a:p>
                  </a:txBody>
                  <a:tcPr marT="91425" marB="91425" marR="91425" marL="91425" anchor="b"/>
                </a:tc>
              </a:tr>
              <a:tr h="317275">
                <a:tc>
                  <a:txBody>
                    <a:bodyPr>
                      <a:noAutofit/>
                    </a:bodyPr>
                    <a:lstStyle/>
                    <a:p>
                      <a:pPr lvl="0" rtl="0">
                        <a:spcBef>
                          <a:spcPts val="0"/>
                        </a:spcBef>
                        <a:buNone/>
                      </a:pPr>
                      <a:r>
                        <a:rPr lang="en" sz="1000">
                          <a:solidFill>
                            <a:srgbClr val="0B5394"/>
                          </a:solidFill>
                          <a:latin typeface="Average"/>
                          <a:ea typeface="Average"/>
                          <a:cs typeface="Average"/>
                          <a:sym typeface="Average"/>
                        </a:rPr>
                        <a:t>Team Shirts</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$18.35</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7</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Aztec Embroidery</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Obtained</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N/A</a:t>
                      </a:r>
                    </a:p>
                  </a:txBody>
                  <a:tcPr marT="91425" marB="91425" marR="91425" marL="91425" anchor="b"/>
                </a:tc>
              </a:tr>
              <a:tr h="317275">
                <a:tc>
                  <a:txBody>
                    <a:bodyPr>
                      <a:noAutofit/>
                    </a:bodyPr>
                    <a:lstStyle/>
                    <a:p>
                      <a:pPr lvl="0" rtl="0">
                        <a:spcBef>
                          <a:spcPts val="0"/>
                        </a:spcBef>
                        <a:buNone/>
                      </a:pPr>
                      <a:r>
                        <a:rPr lang="en" sz="1000">
                          <a:solidFill>
                            <a:srgbClr val="0B5394"/>
                          </a:solidFill>
                          <a:latin typeface="Average"/>
                          <a:ea typeface="Average"/>
                          <a:cs typeface="Average"/>
                          <a:sym typeface="Average"/>
                        </a:rPr>
                        <a:t>Student Consultant</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$1000.00</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1</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N/A</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N/A</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N/A</a:t>
                      </a:r>
                    </a:p>
                  </a:txBody>
                  <a:tcPr marT="91425" marB="91425" marR="91425" marL="91425" anchor="b"/>
                </a:tc>
              </a:tr>
              <a:tr h="317275">
                <a:tc>
                  <a:txBody>
                    <a:bodyPr>
                      <a:noAutofit/>
                    </a:bodyPr>
                    <a:lstStyle/>
                    <a:p>
                      <a:pPr lvl="0" rtl="0">
                        <a:spcBef>
                          <a:spcPts val="0"/>
                        </a:spcBef>
                        <a:buNone/>
                      </a:pPr>
                      <a:r>
                        <a:rPr lang="en" sz="1000">
                          <a:solidFill>
                            <a:srgbClr val="0B5394"/>
                          </a:solidFill>
                          <a:latin typeface="Average"/>
                          <a:ea typeface="Average"/>
                          <a:cs typeface="Average"/>
                          <a:sym typeface="Average"/>
                        </a:rPr>
                        <a:t>Design Day Poster</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$140.00</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1</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University of Arizona</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1 week</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4/28</a:t>
                      </a:r>
                    </a:p>
                  </a:txBody>
                  <a:tcPr marT="91425" marB="91425" marR="91425" marL="91425" anchor="b"/>
                </a:tc>
              </a:tr>
              <a:tr h="317275">
                <a:tc>
                  <a:txBody>
                    <a:bodyPr>
                      <a:noAutofit/>
                    </a:bodyPr>
                    <a:lstStyle/>
                    <a:p>
                      <a:pPr lvl="0" rtl="0">
                        <a:spcBef>
                          <a:spcPts val="0"/>
                        </a:spcBef>
                        <a:buNone/>
                      </a:pPr>
                      <a:r>
                        <a:rPr lang="en" sz="1000">
                          <a:solidFill>
                            <a:srgbClr val="0B5394"/>
                          </a:solidFill>
                          <a:latin typeface="Average"/>
                          <a:ea typeface="Average"/>
                          <a:cs typeface="Average"/>
                          <a:sym typeface="Average"/>
                        </a:rPr>
                        <a:t>Total</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$2,465.11</a:t>
                      </a:r>
                    </a:p>
                  </a:txBody>
                  <a:tcPr marT="91425" marB="91425" marR="91425" marL="91425" anchor="b"/>
                </a:tc>
                <a:tc>
                  <a:txBody>
                    <a:bodyPr>
                      <a:noAutofit/>
                    </a:bodyPr>
                    <a:lstStyle/>
                    <a:p>
                      <a:pPr lvl="0" rtl="0">
                        <a:spcBef>
                          <a:spcPts val="0"/>
                        </a:spcBef>
                        <a:buNone/>
                      </a:pPr>
                      <a:r>
                        <a:t/>
                      </a:r>
                      <a:endParaRPr sz="1000">
                        <a:solidFill>
                          <a:srgbClr val="0B5394"/>
                        </a:solidFill>
                        <a:latin typeface="Average"/>
                        <a:ea typeface="Average"/>
                        <a:cs typeface="Average"/>
                        <a:sym typeface="Average"/>
                      </a:endParaRPr>
                    </a:p>
                  </a:txBody>
                  <a:tcPr marT="91425" marB="91425" marR="91425" marL="91425" anchor="b"/>
                </a:tc>
                <a:tc>
                  <a:txBody>
                    <a:bodyPr>
                      <a:noAutofit/>
                    </a:bodyPr>
                    <a:lstStyle/>
                    <a:p>
                      <a:pPr lvl="0" rtl="0">
                        <a:spcBef>
                          <a:spcPts val="0"/>
                        </a:spcBef>
                        <a:buNone/>
                      </a:pPr>
                      <a:r>
                        <a:t/>
                      </a:r>
                      <a:endParaRPr sz="1000">
                        <a:solidFill>
                          <a:srgbClr val="0B5394"/>
                        </a:solidFill>
                        <a:latin typeface="Average"/>
                        <a:ea typeface="Average"/>
                        <a:cs typeface="Average"/>
                        <a:sym typeface="Average"/>
                      </a:endParaRPr>
                    </a:p>
                  </a:txBody>
                  <a:tcPr marT="91425" marB="91425" marR="91425" marL="91425" anchor="b"/>
                </a:tc>
                <a:tc>
                  <a:txBody>
                    <a:bodyPr>
                      <a:noAutofit/>
                    </a:bodyPr>
                    <a:lstStyle/>
                    <a:p>
                      <a:pPr lvl="0" rtl="0">
                        <a:spcBef>
                          <a:spcPts val="0"/>
                        </a:spcBef>
                        <a:buNone/>
                      </a:pPr>
                      <a:r>
                        <a:t/>
                      </a:r>
                      <a:endParaRPr sz="1000">
                        <a:solidFill>
                          <a:srgbClr val="0B5394"/>
                        </a:solidFill>
                        <a:latin typeface="Average"/>
                        <a:ea typeface="Average"/>
                        <a:cs typeface="Average"/>
                        <a:sym typeface="Average"/>
                      </a:endParaRPr>
                    </a:p>
                  </a:txBody>
                  <a:tcPr marT="91425" marB="91425" marR="91425" marL="91425" anchor="b"/>
                </a:tc>
                <a:tc>
                  <a:txBody>
                    <a:bodyPr>
                      <a:noAutofit/>
                    </a:bodyPr>
                    <a:lstStyle/>
                    <a:p>
                      <a:pPr lvl="0" rtl="0">
                        <a:spcBef>
                          <a:spcPts val="0"/>
                        </a:spcBef>
                        <a:buNone/>
                      </a:pPr>
                      <a:r>
                        <a:t/>
                      </a:r>
                      <a:endParaRPr sz="1000">
                        <a:solidFill>
                          <a:srgbClr val="0B5394"/>
                        </a:solidFill>
                        <a:latin typeface="Average"/>
                        <a:ea typeface="Average"/>
                        <a:cs typeface="Average"/>
                        <a:sym typeface="Average"/>
                      </a:endParaRPr>
                    </a:p>
                  </a:txBody>
                  <a:tcPr marT="91425" marB="91425" marR="91425" marL="91425" anchor="b"/>
                </a:tc>
              </a:tr>
              <a:tr h="317275">
                <a:tc>
                  <a:txBody>
                    <a:bodyPr>
                      <a:noAutofit/>
                    </a:bodyPr>
                    <a:lstStyle/>
                    <a:p>
                      <a:pPr lvl="0" rtl="0">
                        <a:spcBef>
                          <a:spcPts val="0"/>
                        </a:spcBef>
                        <a:buNone/>
                      </a:pPr>
                      <a:r>
                        <a:rPr lang="en" sz="1000">
                          <a:solidFill>
                            <a:srgbClr val="0B5394"/>
                          </a:solidFill>
                          <a:latin typeface="Average"/>
                          <a:ea typeface="Average"/>
                          <a:cs typeface="Average"/>
                          <a:sym typeface="Average"/>
                        </a:rPr>
                        <a:t>Misc.</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~10%</a:t>
                      </a:r>
                    </a:p>
                  </a:txBody>
                  <a:tcPr marT="91425" marB="91425" marR="91425" marL="91425" anchor="b"/>
                </a:tc>
                <a:tc>
                  <a:txBody>
                    <a:bodyPr>
                      <a:noAutofit/>
                    </a:bodyPr>
                    <a:lstStyle/>
                    <a:p>
                      <a:pPr lvl="0" rtl="0">
                        <a:spcBef>
                          <a:spcPts val="0"/>
                        </a:spcBef>
                        <a:buNone/>
                      </a:pPr>
                      <a:r>
                        <a:t/>
                      </a:r>
                      <a:endParaRPr sz="1000">
                        <a:solidFill>
                          <a:srgbClr val="0B5394"/>
                        </a:solidFill>
                        <a:latin typeface="Average"/>
                        <a:ea typeface="Average"/>
                        <a:cs typeface="Average"/>
                        <a:sym typeface="Average"/>
                      </a:endParaRPr>
                    </a:p>
                  </a:txBody>
                  <a:tcPr marT="91425" marB="91425" marR="91425" marL="91425" anchor="b"/>
                </a:tc>
                <a:tc>
                  <a:txBody>
                    <a:bodyPr>
                      <a:noAutofit/>
                    </a:bodyPr>
                    <a:lstStyle/>
                    <a:p>
                      <a:pPr lvl="0" rtl="0">
                        <a:spcBef>
                          <a:spcPts val="0"/>
                        </a:spcBef>
                        <a:buNone/>
                      </a:pPr>
                      <a:r>
                        <a:t/>
                      </a:r>
                      <a:endParaRPr sz="1000">
                        <a:solidFill>
                          <a:srgbClr val="0B5394"/>
                        </a:solidFill>
                        <a:latin typeface="Average"/>
                        <a:ea typeface="Average"/>
                        <a:cs typeface="Average"/>
                        <a:sym typeface="Average"/>
                      </a:endParaRPr>
                    </a:p>
                  </a:txBody>
                  <a:tcPr marT="91425" marB="91425" marR="91425" marL="91425" anchor="b"/>
                </a:tc>
                <a:tc>
                  <a:txBody>
                    <a:bodyPr>
                      <a:noAutofit/>
                    </a:bodyPr>
                    <a:lstStyle/>
                    <a:p>
                      <a:pPr lvl="0" rtl="0">
                        <a:spcBef>
                          <a:spcPts val="0"/>
                        </a:spcBef>
                        <a:buNone/>
                      </a:pPr>
                      <a:r>
                        <a:t/>
                      </a:r>
                      <a:endParaRPr sz="1000">
                        <a:solidFill>
                          <a:srgbClr val="0B5394"/>
                        </a:solidFill>
                        <a:latin typeface="Average"/>
                        <a:ea typeface="Average"/>
                        <a:cs typeface="Average"/>
                        <a:sym typeface="Average"/>
                      </a:endParaRPr>
                    </a:p>
                  </a:txBody>
                  <a:tcPr marT="91425" marB="91425" marR="91425" marL="91425" anchor="b"/>
                </a:tc>
                <a:tc>
                  <a:txBody>
                    <a:bodyPr>
                      <a:noAutofit/>
                    </a:bodyPr>
                    <a:lstStyle/>
                    <a:p>
                      <a:pPr lvl="0" rtl="0">
                        <a:spcBef>
                          <a:spcPts val="0"/>
                        </a:spcBef>
                        <a:buNone/>
                      </a:pPr>
                      <a:r>
                        <a:t/>
                      </a:r>
                      <a:endParaRPr sz="1000">
                        <a:solidFill>
                          <a:srgbClr val="0B5394"/>
                        </a:solidFill>
                        <a:latin typeface="Average"/>
                        <a:ea typeface="Average"/>
                        <a:cs typeface="Average"/>
                        <a:sym typeface="Average"/>
                      </a:endParaRPr>
                    </a:p>
                  </a:txBody>
                  <a:tcPr marT="91425" marB="91425" marR="91425" marL="91425" anchor="b"/>
                </a:tc>
              </a:tr>
              <a:tr h="317275">
                <a:tc>
                  <a:txBody>
                    <a:bodyPr>
                      <a:noAutofit/>
                    </a:bodyPr>
                    <a:lstStyle/>
                    <a:p>
                      <a:pPr lvl="0" rtl="0">
                        <a:spcBef>
                          <a:spcPts val="0"/>
                        </a:spcBef>
                        <a:buNone/>
                      </a:pPr>
                      <a:r>
                        <a:rPr lang="en" sz="1000">
                          <a:solidFill>
                            <a:srgbClr val="0B5394"/>
                          </a:solidFill>
                          <a:latin typeface="Average"/>
                          <a:ea typeface="Average"/>
                          <a:cs typeface="Average"/>
                          <a:sym typeface="Average"/>
                        </a:rPr>
                        <a:t>Extended Cost</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$2,711.62</a:t>
                      </a:r>
                    </a:p>
                  </a:txBody>
                  <a:tcPr marT="91425" marB="91425" marR="91425" marL="91425" anchor="b"/>
                </a:tc>
                <a:tc>
                  <a:txBody>
                    <a:bodyPr>
                      <a:noAutofit/>
                    </a:bodyPr>
                    <a:lstStyle/>
                    <a:p>
                      <a:pPr lvl="0" rtl="0">
                        <a:spcBef>
                          <a:spcPts val="0"/>
                        </a:spcBef>
                        <a:buNone/>
                      </a:pPr>
                      <a:r>
                        <a:t/>
                      </a:r>
                      <a:endParaRPr sz="1000">
                        <a:solidFill>
                          <a:srgbClr val="0B5394"/>
                        </a:solidFill>
                        <a:latin typeface="Average"/>
                        <a:ea typeface="Average"/>
                        <a:cs typeface="Average"/>
                        <a:sym typeface="Average"/>
                      </a:endParaRPr>
                    </a:p>
                  </a:txBody>
                  <a:tcPr marT="91425" marB="91425" marR="91425" marL="91425" anchor="b"/>
                </a:tc>
                <a:tc>
                  <a:txBody>
                    <a:bodyPr>
                      <a:noAutofit/>
                    </a:bodyPr>
                    <a:lstStyle/>
                    <a:p>
                      <a:pPr lvl="0" rtl="0">
                        <a:spcBef>
                          <a:spcPts val="0"/>
                        </a:spcBef>
                        <a:buNone/>
                      </a:pPr>
                      <a:r>
                        <a:t/>
                      </a:r>
                      <a:endParaRPr sz="1000">
                        <a:solidFill>
                          <a:srgbClr val="0B5394"/>
                        </a:solidFill>
                        <a:latin typeface="Average"/>
                        <a:ea typeface="Average"/>
                        <a:cs typeface="Average"/>
                        <a:sym typeface="Average"/>
                      </a:endParaRPr>
                    </a:p>
                  </a:txBody>
                  <a:tcPr marT="91425" marB="91425" marR="91425" marL="91425" anchor="b"/>
                </a:tc>
                <a:tc>
                  <a:txBody>
                    <a:bodyPr>
                      <a:noAutofit/>
                    </a:bodyPr>
                    <a:lstStyle/>
                    <a:p>
                      <a:pPr lvl="0" rtl="0">
                        <a:spcBef>
                          <a:spcPts val="0"/>
                        </a:spcBef>
                        <a:buNone/>
                      </a:pPr>
                      <a:r>
                        <a:t/>
                      </a:r>
                      <a:endParaRPr sz="1000">
                        <a:solidFill>
                          <a:srgbClr val="0B5394"/>
                        </a:solidFill>
                        <a:latin typeface="Average"/>
                        <a:ea typeface="Average"/>
                        <a:cs typeface="Average"/>
                        <a:sym typeface="Average"/>
                      </a:endParaRPr>
                    </a:p>
                  </a:txBody>
                  <a:tcPr marT="91425" marB="91425" marR="91425" marL="91425" anchor="b"/>
                </a:tc>
                <a:tc>
                  <a:txBody>
                    <a:bodyPr>
                      <a:noAutofit/>
                    </a:bodyPr>
                    <a:lstStyle/>
                    <a:p>
                      <a:pPr lvl="0" rtl="0">
                        <a:spcBef>
                          <a:spcPts val="0"/>
                        </a:spcBef>
                        <a:buNone/>
                      </a:pPr>
                      <a:r>
                        <a:t/>
                      </a:r>
                      <a:endParaRPr sz="1000">
                        <a:solidFill>
                          <a:srgbClr val="0B5394"/>
                        </a:solidFill>
                        <a:latin typeface="Average"/>
                        <a:ea typeface="Average"/>
                        <a:cs typeface="Average"/>
                        <a:sym typeface="Average"/>
                      </a:endParaRPr>
                    </a:p>
                  </a:txBody>
                  <a:tcPr marT="91425" marB="91425" marR="91425" marL="91425" anchor="b"/>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372500"/>
            <a:ext cx="8520600" cy="733500"/>
          </a:xfrm>
          <a:prstGeom prst="rect">
            <a:avLst/>
          </a:prstGeom>
        </p:spPr>
        <p:txBody>
          <a:bodyPr anchorCtr="0" anchor="b" bIns="91425" lIns="91425" rIns="91425" tIns="91425">
            <a:noAutofit/>
          </a:bodyPr>
          <a:lstStyle/>
          <a:p>
            <a:pPr lvl="0">
              <a:spcBef>
                <a:spcPts val="0"/>
              </a:spcBef>
              <a:buNone/>
            </a:pPr>
            <a:r>
              <a:rPr lang="en"/>
              <a:t>Lessons Learned</a:t>
            </a:r>
          </a:p>
        </p:txBody>
      </p:sp>
      <p:sp>
        <p:nvSpPr>
          <p:cNvPr id="126" name="Shape 126"/>
          <p:cNvSpPr txBox="1"/>
          <p:nvPr>
            <p:ph idx="1" type="body"/>
          </p:nvPr>
        </p:nvSpPr>
        <p:spPr>
          <a:xfrm>
            <a:off x="311700" y="1468825"/>
            <a:ext cx="8520600" cy="3099900"/>
          </a:xfrm>
          <a:prstGeom prst="rect">
            <a:avLst/>
          </a:prstGeom>
        </p:spPr>
        <p:txBody>
          <a:bodyPr anchorCtr="0" anchor="t" bIns="91425" lIns="91425" rIns="91425" tIns="91425">
            <a:noAutofit/>
          </a:bodyPr>
          <a:lstStyle/>
          <a:p>
            <a:pPr indent="-228600" lvl="0" marL="457200" rtl="0">
              <a:spcBef>
                <a:spcPts val="0"/>
              </a:spcBef>
            </a:pPr>
            <a:r>
              <a:rPr lang="en"/>
              <a:t>Plan for setbacks (use risk management), especially with software</a:t>
            </a:r>
          </a:p>
          <a:p>
            <a:pPr indent="-228600" lvl="0" marL="457200" rtl="0">
              <a:spcBef>
                <a:spcPts val="0"/>
              </a:spcBef>
            </a:pPr>
            <a:r>
              <a:rPr lang="en"/>
              <a:t>Hold each other to set deadlines</a:t>
            </a:r>
          </a:p>
          <a:p>
            <a:pPr indent="-228600" lvl="0" marL="457200" rtl="0">
              <a:spcBef>
                <a:spcPts val="0"/>
              </a:spcBef>
            </a:pPr>
            <a:r>
              <a:rPr lang="en"/>
              <a:t>Resourcefulness is the difference between success and failure</a:t>
            </a:r>
          </a:p>
          <a:p>
            <a:pPr indent="-228600" lvl="0" marL="457200">
              <a:spcBef>
                <a:spcPts val="0"/>
              </a:spcBef>
            </a:pPr>
            <a:r>
              <a:rPr lang="en"/>
              <a:t>Progress often happens in small steps</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311700" y="372500"/>
            <a:ext cx="8520600" cy="733500"/>
          </a:xfrm>
          <a:prstGeom prst="rect">
            <a:avLst/>
          </a:prstGeom>
        </p:spPr>
        <p:txBody>
          <a:bodyPr anchorCtr="0" anchor="b" bIns="91425" lIns="91425" rIns="91425" tIns="91425">
            <a:noAutofit/>
          </a:bodyPr>
          <a:lstStyle/>
          <a:p>
            <a:pPr lvl="0">
              <a:spcBef>
                <a:spcPts val="0"/>
              </a:spcBef>
              <a:buNone/>
            </a:pPr>
            <a:r>
              <a:rPr lang="en"/>
              <a:t>Summary</a:t>
            </a:r>
          </a:p>
        </p:txBody>
      </p:sp>
      <p:sp>
        <p:nvSpPr>
          <p:cNvPr id="132" name="Shape 132"/>
          <p:cNvSpPr txBox="1"/>
          <p:nvPr>
            <p:ph idx="1" type="body"/>
          </p:nvPr>
        </p:nvSpPr>
        <p:spPr>
          <a:xfrm>
            <a:off x="311700" y="1468825"/>
            <a:ext cx="8520600" cy="3099900"/>
          </a:xfrm>
          <a:prstGeom prst="rect">
            <a:avLst/>
          </a:prstGeom>
        </p:spPr>
        <p:txBody>
          <a:bodyPr anchorCtr="0" anchor="t" bIns="91425" lIns="91425" rIns="91425" tIns="91425">
            <a:noAutofit/>
          </a:bodyPr>
          <a:lstStyle/>
          <a:p>
            <a:pPr indent="-228600" lvl="0" marL="457200" rtl="0">
              <a:spcBef>
                <a:spcPts val="0"/>
              </a:spcBef>
            </a:pPr>
            <a:r>
              <a:rPr lang="en"/>
              <a:t>Switch to Wi-Fi from bluetooth</a:t>
            </a:r>
          </a:p>
          <a:p>
            <a:pPr indent="-228600" lvl="0" marL="457200" rtl="0">
              <a:spcBef>
                <a:spcPts val="0"/>
              </a:spcBef>
            </a:pPr>
            <a:r>
              <a:rPr lang="en"/>
              <a:t>Change in material for case, addition of notch and velcro straps</a:t>
            </a:r>
          </a:p>
          <a:p>
            <a:pPr indent="-228600" lvl="0" marL="457200" rtl="0">
              <a:spcBef>
                <a:spcPts val="0"/>
              </a:spcBef>
            </a:pPr>
            <a:r>
              <a:rPr lang="en"/>
              <a:t>Schedule and deliverables</a:t>
            </a:r>
          </a:p>
          <a:p>
            <a:pPr indent="-228600" lvl="0" marL="457200" rtl="0">
              <a:spcBef>
                <a:spcPts val="0"/>
              </a:spcBef>
            </a:pPr>
            <a:r>
              <a:rPr lang="en"/>
              <a:t>Continue Assembly and Testing</a:t>
            </a:r>
          </a:p>
          <a:p>
            <a:pPr indent="-228600" lvl="0" marL="457200">
              <a:spcBef>
                <a:spcPts val="0"/>
              </a:spcBef>
            </a:pPr>
            <a:r>
              <a:rPr lang="en"/>
              <a:t>Present at Design Day</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430800" y="2015500"/>
            <a:ext cx="8282400" cy="1516500"/>
          </a:xfrm>
          <a:prstGeom prst="rect">
            <a:avLst/>
          </a:prstGeom>
        </p:spPr>
        <p:txBody>
          <a:bodyPr anchorCtr="0" anchor="ctr" bIns="91425" lIns="91425" rIns="91425" tIns="91425">
            <a:noAutofit/>
          </a:bodyPr>
          <a:lstStyle/>
          <a:p>
            <a:pPr lvl="0">
              <a:spcBef>
                <a:spcPts val="0"/>
              </a:spcBef>
              <a:buNone/>
            </a:pPr>
            <a:r>
              <a:rPr lang="en" sz="1100" u="sng">
                <a:solidFill>
                  <a:srgbClr val="FFFFFF"/>
                </a:solidFill>
                <a:latin typeface="Arial"/>
                <a:ea typeface="Arial"/>
                <a:cs typeface="Arial"/>
                <a:sym typeface="Arial"/>
              </a:rPr>
              <a:t>Contents                                                                                            	        	        	Points</a:t>
            </a:r>
          </a:p>
          <a:p>
            <a:pPr lvl="0">
              <a:spcBef>
                <a:spcPts val="0"/>
              </a:spcBef>
              <a:buNone/>
            </a:pPr>
            <a:r>
              <a:rPr lang="en" sz="1100">
                <a:solidFill>
                  <a:srgbClr val="FFFFFF"/>
                </a:solidFill>
                <a:latin typeface="Arial"/>
                <a:ea typeface="Arial"/>
                <a:cs typeface="Arial"/>
                <a:sym typeface="Arial"/>
              </a:rPr>
              <a:t>1.0</a:t>
            </a:r>
            <a:r>
              <a:rPr lang="en" sz="700">
                <a:solidFill>
                  <a:srgbClr val="FFFFFF"/>
                </a:solidFill>
                <a:latin typeface="Times New Roman"/>
                <a:ea typeface="Times New Roman"/>
                <a:cs typeface="Times New Roman"/>
                <a:sym typeface="Times New Roman"/>
              </a:rPr>
              <a:t>   </a:t>
            </a:r>
            <a:r>
              <a:rPr lang="en" sz="1100">
                <a:solidFill>
                  <a:srgbClr val="FFFFFF"/>
                </a:solidFill>
                <a:latin typeface="Arial"/>
                <a:ea typeface="Arial"/>
                <a:cs typeface="Arial"/>
                <a:sym typeface="Arial"/>
              </a:rPr>
              <a:t>Introduction                                                                      	        	        	(5)</a:t>
            </a:r>
          </a:p>
          <a:p>
            <a:pPr lvl="0">
              <a:spcBef>
                <a:spcPts val="0"/>
              </a:spcBef>
              <a:buNone/>
            </a:pPr>
            <a:r>
              <a:rPr lang="en" sz="1100">
                <a:solidFill>
                  <a:srgbClr val="FFFFFF"/>
                </a:solidFill>
                <a:latin typeface="Arial"/>
                <a:ea typeface="Arial"/>
                <a:cs typeface="Arial"/>
                <a:sym typeface="Arial"/>
              </a:rPr>
              <a:t>2.0</a:t>
            </a:r>
            <a:r>
              <a:rPr lang="en" sz="700">
                <a:solidFill>
                  <a:srgbClr val="FFFFFF"/>
                </a:solidFill>
                <a:latin typeface="Times New Roman"/>
                <a:ea typeface="Times New Roman"/>
                <a:cs typeface="Times New Roman"/>
                <a:sym typeface="Times New Roman"/>
              </a:rPr>
              <a:t>   </a:t>
            </a:r>
            <a:r>
              <a:rPr lang="en" sz="1100">
                <a:solidFill>
                  <a:srgbClr val="FFFFFF"/>
                </a:solidFill>
                <a:latin typeface="Arial"/>
                <a:ea typeface="Arial"/>
                <a:cs typeface="Arial"/>
                <a:sym typeface="Arial"/>
              </a:rPr>
              <a:t>Changes Since CDR (Class 1)                                             	        	        	(10)</a:t>
            </a:r>
          </a:p>
          <a:p>
            <a:pPr lvl="0">
              <a:spcBef>
                <a:spcPts val="0"/>
              </a:spcBef>
              <a:buNone/>
            </a:pPr>
            <a:r>
              <a:rPr lang="en" sz="1100">
                <a:solidFill>
                  <a:srgbClr val="FFFFFF"/>
                </a:solidFill>
                <a:latin typeface="Arial"/>
                <a:ea typeface="Arial"/>
                <a:cs typeface="Arial"/>
                <a:sym typeface="Arial"/>
              </a:rPr>
              <a:t>3.0</a:t>
            </a:r>
            <a:r>
              <a:rPr lang="en" sz="700">
                <a:solidFill>
                  <a:srgbClr val="FFFFFF"/>
                </a:solidFill>
                <a:latin typeface="Times New Roman"/>
                <a:ea typeface="Times New Roman"/>
                <a:cs typeface="Times New Roman"/>
                <a:sym typeface="Times New Roman"/>
              </a:rPr>
              <a:t>   </a:t>
            </a:r>
            <a:r>
              <a:rPr lang="en" sz="1100">
                <a:solidFill>
                  <a:srgbClr val="FFFFFF"/>
                </a:solidFill>
                <a:latin typeface="Arial"/>
                <a:ea typeface="Arial"/>
                <a:cs typeface="Arial"/>
                <a:sym typeface="Arial"/>
              </a:rPr>
              <a:t>FAT results                                                                      	        	        	(25)</a:t>
            </a:r>
          </a:p>
          <a:p>
            <a:pPr lvl="0">
              <a:spcBef>
                <a:spcPts val="0"/>
              </a:spcBef>
              <a:buNone/>
            </a:pPr>
            <a:r>
              <a:rPr lang="en" sz="1100">
                <a:solidFill>
                  <a:srgbClr val="FFFFFF"/>
                </a:solidFill>
                <a:latin typeface="Arial"/>
                <a:ea typeface="Arial"/>
                <a:cs typeface="Arial"/>
                <a:sym typeface="Arial"/>
              </a:rPr>
              <a:t>4.0</a:t>
            </a:r>
            <a:r>
              <a:rPr lang="en" sz="700">
                <a:solidFill>
                  <a:srgbClr val="FFFFFF"/>
                </a:solidFill>
                <a:latin typeface="Times New Roman"/>
                <a:ea typeface="Times New Roman"/>
                <a:cs typeface="Times New Roman"/>
                <a:sym typeface="Times New Roman"/>
              </a:rPr>
              <a:t>   </a:t>
            </a:r>
            <a:r>
              <a:rPr lang="en" sz="1100">
                <a:solidFill>
                  <a:srgbClr val="FFFFFF"/>
                </a:solidFill>
                <a:latin typeface="Arial"/>
                <a:ea typeface="Arial"/>
                <a:cs typeface="Arial"/>
                <a:sym typeface="Arial"/>
              </a:rPr>
              <a:t>Deliverables and Close-out plan                                           	        	        	(15)</a:t>
            </a:r>
          </a:p>
          <a:p>
            <a:pPr lvl="0">
              <a:spcBef>
                <a:spcPts val="0"/>
              </a:spcBef>
              <a:buNone/>
            </a:pPr>
            <a:r>
              <a:rPr lang="en" sz="1100">
                <a:solidFill>
                  <a:srgbClr val="FFFFFF"/>
                </a:solidFill>
                <a:latin typeface="Arial"/>
                <a:ea typeface="Arial"/>
                <a:cs typeface="Arial"/>
                <a:sym typeface="Arial"/>
              </a:rPr>
              <a:t>5.0</a:t>
            </a:r>
            <a:r>
              <a:rPr lang="en" sz="700">
                <a:solidFill>
                  <a:srgbClr val="FFFFFF"/>
                </a:solidFill>
                <a:latin typeface="Times New Roman"/>
                <a:ea typeface="Times New Roman"/>
                <a:cs typeface="Times New Roman"/>
                <a:sym typeface="Times New Roman"/>
              </a:rPr>
              <a:t>   </a:t>
            </a:r>
            <a:r>
              <a:rPr lang="en" sz="1100">
                <a:solidFill>
                  <a:srgbClr val="FFFFFF"/>
                </a:solidFill>
                <a:latin typeface="Arial"/>
                <a:ea typeface="Arial"/>
                <a:cs typeface="Arial"/>
                <a:sym typeface="Arial"/>
              </a:rPr>
              <a:t>Budget                                                                            	        	        	(15)</a:t>
            </a:r>
          </a:p>
          <a:p>
            <a:pPr lvl="0">
              <a:spcBef>
                <a:spcPts val="0"/>
              </a:spcBef>
              <a:buNone/>
            </a:pPr>
            <a:r>
              <a:rPr lang="en" sz="1100">
                <a:solidFill>
                  <a:srgbClr val="FFFFFF"/>
                </a:solidFill>
                <a:latin typeface="Arial"/>
                <a:ea typeface="Arial"/>
                <a:cs typeface="Arial"/>
                <a:sym typeface="Arial"/>
              </a:rPr>
              <a:t>6.0</a:t>
            </a:r>
            <a:r>
              <a:rPr lang="en" sz="700">
                <a:solidFill>
                  <a:srgbClr val="FFFFFF"/>
                </a:solidFill>
                <a:latin typeface="Times New Roman"/>
                <a:ea typeface="Times New Roman"/>
                <a:cs typeface="Times New Roman"/>
                <a:sym typeface="Times New Roman"/>
              </a:rPr>
              <a:t>   </a:t>
            </a:r>
            <a:r>
              <a:rPr lang="en" sz="1100">
                <a:solidFill>
                  <a:srgbClr val="FFFFFF"/>
                </a:solidFill>
                <a:latin typeface="Arial"/>
                <a:ea typeface="Arial"/>
                <a:cs typeface="Arial"/>
                <a:sym typeface="Arial"/>
              </a:rPr>
              <a:t>Lessons Learned                                                                	        	        	(15)</a:t>
            </a:r>
          </a:p>
          <a:p>
            <a:pPr lvl="0">
              <a:spcBef>
                <a:spcPts val="0"/>
              </a:spcBef>
              <a:buNone/>
            </a:pPr>
            <a:r>
              <a:rPr lang="en" sz="1100">
                <a:solidFill>
                  <a:srgbClr val="FFFFFF"/>
                </a:solidFill>
                <a:latin typeface="Arial"/>
                <a:ea typeface="Arial"/>
                <a:cs typeface="Arial"/>
                <a:sym typeface="Arial"/>
              </a:rPr>
              <a:t>7.0</a:t>
            </a:r>
            <a:r>
              <a:rPr lang="en" sz="700">
                <a:solidFill>
                  <a:srgbClr val="FFFFFF"/>
                </a:solidFill>
                <a:latin typeface="Times New Roman"/>
                <a:ea typeface="Times New Roman"/>
                <a:cs typeface="Times New Roman"/>
                <a:sym typeface="Times New Roman"/>
              </a:rPr>
              <a:t>   </a:t>
            </a:r>
            <a:r>
              <a:rPr lang="en" sz="1100">
                <a:solidFill>
                  <a:srgbClr val="FFFFFF"/>
                </a:solidFill>
                <a:latin typeface="Arial"/>
                <a:ea typeface="Arial"/>
                <a:cs typeface="Arial"/>
                <a:sym typeface="Arial"/>
              </a:rPr>
              <a:t>Summary                                                 	                                	        	(5)</a:t>
            </a:r>
          </a:p>
          <a:p>
            <a:pPr lvl="0">
              <a:spcBef>
                <a:spcPts val="0"/>
              </a:spcBef>
              <a:buNone/>
            </a:pPr>
            <a:r>
              <a:rPr lang="en" sz="1100">
                <a:solidFill>
                  <a:srgbClr val="FFFFFF"/>
                </a:solidFill>
                <a:latin typeface="Arial"/>
                <a:ea typeface="Arial"/>
                <a:cs typeface="Arial"/>
                <a:sym typeface="Arial"/>
              </a:rPr>
              <a:t>8.0</a:t>
            </a:r>
            <a:r>
              <a:rPr lang="en" sz="700">
                <a:solidFill>
                  <a:srgbClr val="FFFFFF"/>
                </a:solidFill>
                <a:latin typeface="Times New Roman"/>
                <a:ea typeface="Times New Roman"/>
                <a:cs typeface="Times New Roman"/>
                <a:sym typeface="Times New Roman"/>
              </a:rPr>
              <a:t>   </a:t>
            </a:r>
            <a:r>
              <a:rPr lang="en" sz="1100">
                <a:solidFill>
                  <a:srgbClr val="FFFFFF"/>
                </a:solidFill>
                <a:latin typeface="Arial"/>
                <a:ea typeface="Arial"/>
                <a:cs typeface="Arial"/>
                <a:sym typeface="Arial"/>
              </a:rPr>
              <a:t>Ability to Communicate Effectively                                      	        	        	(5)</a:t>
            </a:r>
          </a:p>
          <a:p>
            <a:pPr lvl="0" rtl="0">
              <a:spcBef>
                <a:spcPts val="0"/>
              </a:spcBef>
              <a:buNone/>
            </a:pPr>
            <a:r>
              <a:rPr lang="en" sz="1100">
                <a:solidFill>
                  <a:srgbClr val="FFFFFF"/>
                </a:solidFill>
                <a:latin typeface="Arial"/>
                <a:ea typeface="Arial"/>
                <a:cs typeface="Arial"/>
                <a:sym typeface="Arial"/>
              </a:rPr>
              <a:t>9.0</a:t>
            </a:r>
            <a:r>
              <a:rPr lang="en" sz="700">
                <a:solidFill>
                  <a:srgbClr val="FFFFFF"/>
                </a:solidFill>
                <a:latin typeface="Times New Roman"/>
                <a:ea typeface="Times New Roman"/>
                <a:cs typeface="Times New Roman"/>
                <a:sym typeface="Times New Roman"/>
              </a:rPr>
              <a:t>   </a:t>
            </a:r>
            <a:r>
              <a:rPr lang="en" sz="1100">
                <a:solidFill>
                  <a:srgbClr val="FFFFFF"/>
                </a:solidFill>
                <a:latin typeface="Arial"/>
                <a:ea typeface="Arial"/>
                <a:cs typeface="Arial"/>
                <a:sym typeface="Arial"/>
              </a:rPr>
              <a:t>Application of Appropriate Engineering Standards                   	        	(5)</a:t>
            </a:r>
          </a:p>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311700" y="372500"/>
            <a:ext cx="8520600" cy="733500"/>
          </a:xfrm>
          <a:prstGeom prst="rect">
            <a:avLst/>
          </a:prstGeom>
        </p:spPr>
        <p:txBody>
          <a:bodyPr anchorCtr="0" anchor="b" bIns="91425" lIns="91425" rIns="91425" tIns="91425">
            <a:noAutofit/>
          </a:bodyPr>
          <a:lstStyle/>
          <a:p>
            <a:pPr lvl="0">
              <a:spcBef>
                <a:spcPts val="0"/>
              </a:spcBef>
              <a:buNone/>
            </a:pPr>
            <a:r>
              <a:rPr lang="en"/>
              <a:t>Introduction</a:t>
            </a:r>
          </a:p>
        </p:txBody>
      </p:sp>
      <p:sp>
        <p:nvSpPr>
          <p:cNvPr id="75" name="Shape 75"/>
          <p:cNvSpPr txBox="1"/>
          <p:nvPr>
            <p:ph idx="1" type="body"/>
          </p:nvPr>
        </p:nvSpPr>
        <p:spPr>
          <a:xfrm>
            <a:off x="311700" y="1468825"/>
            <a:ext cx="8520600" cy="3099900"/>
          </a:xfrm>
          <a:prstGeom prst="rect">
            <a:avLst/>
          </a:prstGeom>
        </p:spPr>
        <p:txBody>
          <a:bodyPr anchorCtr="0" anchor="t" bIns="91425" lIns="91425" rIns="91425" tIns="91425">
            <a:noAutofit/>
          </a:bodyPr>
          <a:lstStyle/>
          <a:p>
            <a:pPr indent="-228600" lvl="0" marL="457200" rtl="0">
              <a:spcBef>
                <a:spcPts val="0"/>
              </a:spcBef>
              <a:buClr>
                <a:srgbClr val="0B5394"/>
              </a:buClr>
            </a:pPr>
            <a:r>
              <a:rPr lang="en">
                <a:solidFill>
                  <a:srgbClr val="0B5394"/>
                </a:solidFill>
              </a:rPr>
              <a:t>The goal of this project is to design and create a motor-hinged elbow orthosis activated by an iOS application that will maintain as much range of motion in the joint during the healing process while simultaneously breaking down scar tissue in the joint.</a:t>
            </a:r>
          </a:p>
          <a:p>
            <a:pPr indent="-228600" lvl="0" marL="457200" rtl="0">
              <a:spcBef>
                <a:spcPts val="0"/>
              </a:spcBef>
            </a:pPr>
            <a:r>
              <a:rPr lang="en"/>
              <a:t>After optimizing the final design presented during our CDR, some changes have been made, and some testing has been completed in order to close out the project and move toward Design Day.</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ph type="title"/>
          </p:nvPr>
        </p:nvSpPr>
        <p:spPr>
          <a:xfrm>
            <a:off x="311700" y="372500"/>
            <a:ext cx="8520600" cy="733500"/>
          </a:xfrm>
          <a:prstGeom prst="rect">
            <a:avLst/>
          </a:prstGeom>
        </p:spPr>
        <p:txBody>
          <a:bodyPr anchorCtr="0" anchor="b" bIns="91425" lIns="91425" rIns="91425" tIns="91425">
            <a:noAutofit/>
          </a:bodyPr>
          <a:lstStyle/>
          <a:p>
            <a:pPr lvl="0">
              <a:spcBef>
                <a:spcPts val="0"/>
              </a:spcBef>
              <a:buNone/>
            </a:pPr>
            <a:r>
              <a:rPr lang="en"/>
              <a:t>Changes Since CDR</a:t>
            </a:r>
          </a:p>
        </p:txBody>
      </p:sp>
      <p:sp>
        <p:nvSpPr>
          <p:cNvPr id="81" name="Shape 81"/>
          <p:cNvSpPr txBox="1"/>
          <p:nvPr>
            <p:ph idx="1" type="body"/>
          </p:nvPr>
        </p:nvSpPr>
        <p:spPr>
          <a:xfrm>
            <a:off x="311700" y="1468825"/>
            <a:ext cx="8520600" cy="3099900"/>
          </a:xfrm>
          <a:prstGeom prst="rect">
            <a:avLst/>
          </a:prstGeom>
        </p:spPr>
        <p:txBody>
          <a:bodyPr anchorCtr="0" anchor="t" bIns="91425" lIns="91425" rIns="91425" tIns="91425">
            <a:noAutofit/>
          </a:bodyPr>
          <a:lstStyle/>
          <a:p>
            <a:pPr indent="-228600" lvl="0" marL="457200" rtl="0">
              <a:spcBef>
                <a:spcPts val="0"/>
              </a:spcBef>
            </a:pPr>
            <a:r>
              <a:rPr lang="en"/>
              <a:t>Wifi connection instead of Bluetooth</a:t>
            </a:r>
          </a:p>
          <a:p>
            <a:pPr indent="-228600" lvl="1" marL="914400" rtl="0">
              <a:spcBef>
                <a:spcPts val="0"/>
              </a:spcBef>
            </a:pPr>
            <a:r>
              <a:rPr lang="en"/>
              <a:t>Better compatibility with MKR1000</a:t>
            </a:r>
          </a:p>
          <a:p>
            <a:pPr indent="-228600" lvl="1" marL="914400" rtl="0">
              <a:spcBef>
                <a:spcPts val="0"/>
              </a:spcBef>
            </a:pPr>
            <a:r>
              <a:rPr lang="en"/>
              <a:t>More background literature  with MKR1000 and Wi-Fi</a:t>
            </a:r>
          </a:p>
          <a:p>
            <a:pPr indent="-228600" lvl="1" marL="914400" rtl="0">
              <a:spcBef>
                <a:spcPts val="0"/>
              </a:spcBef>
            </a:pPr>
            <a:r>
              <a:rPr lang="en"/>
              <a:t>More stable data collection and storage (Firebase)</a:t>
            </a:r>
          </a:p>
          <a:p>
            <a:pPr indent="-228600" lvl="0" marL="457200" rtl="0">
              <a:spcBef>
                <a:spcPts val="0"/>
              </a:spcBef>
            </a:pPr>
            <a:r>
              <a:rPr lang="en"/>
              <a:t>Notch</a:t>
            </a:r>
            <a:r>
              <a:rPr lang="en"/>
              <a:t> on the case for stabilization, velcro straps on the case for security </a:t>
            </a:r>
          </a:p>
          <a:p>
            <a:pPr indent="-228600" lvl="1" marL="914400" rtl="0">
              <a:spcBef>
                <a:spcPts val="0"/>
              </a:spcBef>
            </a:pPr>
            <a:r>
              <a:rPr lang="en"/>
              <a:t>Velcro straps did not have enough stability to maintain case </a:t>
            </a:r>
            <a:r>
              <a:rPr lang="en"/>
              <a:t>alignment</a:t>
            </a:r>
            <a:r>
              <a:rPr lang="en"/>
              <a:t> </a:t>
            </a:r>
          </a:p>
          <a:p>
            <a:pPr indent="-228600" lvl="0" marL="457200" rtl="0">
              <a:spcBef>
                <a:spcPts val="0"/>
              </a:spcBef>
            </a:pPr>
            <a:r>
              <a:rPr lang="en"/>
              <a:t>Case material ABS to PETg  </a:t>
            </a:r>
          </a:p>
          <a:p>
            <a:pPr indent="-228600" lvl="1" marL="914400" rtl="0">
              <a:spcBef>
                <a:spcPts val="0"/>
              </a:spcBef>
            </a:pPr>
            <a:r>
              <a:rPr lang="en"/>
              <a:t>PETg has slightly higher density</a:t>
            </a:r>
          </a:p>
          <a:p>
            <a:pPr indent="-228600" lvl="1" marL="914400" rtl="0">
              <a:spcBef>
                <a:spcPts val="0"/>
              </a:spcBef>
            </a:pPr>
            <a:r>
              <a:rPr lang="en"/>
              <a:t>Less flexural modulus </a:t>
            </a:r>
          </a:p>
          <a:p>
            <a:pPr indent="-228600" lvl="1" marL="914400" rtl="0">
              <a:spcBef>
                <a:spcPts val="0"/>
              </a:spcBef>
            </a:pPr>
            <a:r>
              <a:rPr lang="en"/>
              <a:t>Very high impact resistance</a:t>
            </a:r>
          </a:p>
          <a:p>
            <a:pPr indent="0" lvl="0" marL="45720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title"/>
          </p:nvPr>
        </p:nvSpPr>
        <p:spPr>
          <a:xfrm>
            <a:off x="311700" y="372500"/>
            <a:ext cx="8520600" cy="733500"/>
          </a:xfrm>
          <a:prstGeom prst="rect">
            <a:avLst/>
          </a:prstGeom>
        </p:spPr>
        <p:txBody>
          <a:bodyPr anchorCtr="0" anchor="b" bIns="91425" lIns="91425" rIns="91425" tIns="91425">
            <a:noAutofit/>
          </a:bodyPr>
          <a:lstStyle/>
          <a:p>
            <a:pPr lvl="0">
              <a:spcBef>
                <a:spcPts val="0"/>
              </a:spcBef>
              <a:buNone/>
            </a:pPr>
            <a:r>
              <a:rPr lang="en"/>
              <a:t>FAR Results</a:t>
            </a:r>
          </a:p>
        </p:txBody>
      </p:sp>
      <p:sp>
        <p:nvSpPr>
          <p:cNvPr id="87" name="Shape 87"/>
          <p:cNvSpPr txBox="1"/>
          <p:nvPr>
            <p:ph idx="1" type="body"/>
          </p:nvPr>
        </p:nvSpPr>
        <p:spPr>
          <a:xfrm>
            <a:off x="311700" y="1468825"/>
            <a:ext cx="8520600" cy="3099900"/>
          </a:xfrm>
          <a:prstGeom prst="rect">
            <a:avLst/>
          </a:prstGeom>
        </p:spPr>
        <p:txBody>
          <a:bodyPr anchorCtr="0" anchor="t" bIns="91425" lIns="91425" rIns="91425" tIns="91425">
            <a:noAutofit/>
          </a:bodyPr>
          <a:lstStyle/>
          <a:p>
            <a:pPr indent="-228600" lvl="0" marL="457200" rtl="0">
              <a:spcBef>
                <a:spcPts val="0"/>
              </a:spcBef>
            </a:pPr>
            <a:r>
              <a:rPr lang="en"/>
              <a:t>Tests completed: Test 1.0</a:t>
            </a:r>
          </a:p>
          <a:p>
            <a:pPr indent="-228600" lvl="0" marL="457200">
              <a:spcBef>
                <a:spcPts val="0"/>
              </a:spcBef>
            </a:pPr>
            <a:r>
              <a:rPr lang="en"/>
              <a:t>Tests remaining: Tests 2.0, 3.0, 4.0, 5.0, 6.0, 7.0, 8.0, 9.0, 10.0</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311700" y="372500"/>
            <a:ext cx="8520600" cy="733500"/>
          </a:xfrm>
          <a:prstGeom prst="rect">
            <a:avLst/>
          </a:prstGeom>
        </p:spPr>
        <p:txBody>
          <a:bodyPr anchorCtr="0" anchor="b" bIns="91425" lIns="91425" rIns="91425" tIns="91425">
            <a:noAutofit/>
          </a:bodyPr>
          <a:lstStyle/>
          <a:p>
            <a:pPr lvl="0">
              <a:spcBef>
                <a:spcPts val="0"/>
              </a:spcBef>
              <a:buNone/>
            </a:pPr>
            <a:r>
              <a:rPr lang="en"/>
              <a:t>AEO Lock (1.0) Results</a:t>
            </a:r>
          </a:p>
        </p:txBody>
      </p:sp>
      <p:sp>
        <p:nvSpPr>
          <p:cNvPr id="93" name="Shape 93"/>
          <p:cNvSpPr txBox="1"/>
          <p:nvPr/>
        </p:nvSpPr>
        <p:spPr>
          <a:xfrm>
            <a:off x="311700" y="1056025"/>
            <a:ext cx="4450200" cy="3925500"/>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sz="1200">
                <a:latin typeface="Average"/>
                <a:ea typeface="Average"/>
                <a:cs typeface="Average"/>
                <a:sym typeface="Average"/>
              </a:rPr>
              <a:t>DI-NDTI- 80603-T1</a:t>
            </a:r>
          </a:p>
          <a:p>
            <a:pPr lvl="0" rtl="0">
              <a:spcBef>
                <a:spcPts val="0"/>
              </a:spcBef>
              <a:buNone/>
            </a:pPr>
            <a:r>
              <a:rPr lang="en" sz="1200">
                <a:latin typeface="Average"/>
                <a:ea typeface="Average"/>
                <a:cs typeface="Average"/>
                <a:sym typeface="Average"/>
              </a:rPr>
              <a:t>					 	Date:__</a:t>
            </a:r>
            <a:r>
              <a:rPr lang="en" sz="1200" u="sng">
                <a:latin typeface="Average"/>
                <a:ea typeface="Average"/>
                <a:cs typeface="Average"/>
                <a:sym typeface="Average"/>
              </a:rPr>
              <a:t>4/1/17</a:t>
            </a:r>
            <a:r>
              <a:rPr lang="en" sz="1200">
                <a:latin typeface="Average"/>
                <a:ea typeface="Average"/>
                <a:cs typeface="Average"/>
                <a:sym typeface="Average"/>
              </a:rPr>
              <a:t>________</a:t>
            </a:r>
          </a:p>
          <a:p>
            <a:pPr lvl="0" rtl="0">
              <a:spcBef>
                <a:spcPts val="0"/>
              </a:spcBef>
              <a:spcAft>
                <a:spcPts val="1000"/>
              </a:spcAft>
              <a:buNone/>
            </a:pPr>
            <a:r>
              <a:rPr lang="en" sz="1200">
                <a:latin typeface="Average"/>
                <a:ea typeface="Average"/>
                <a:cs typeface="Average"/>
                <a:sym typeface="Average"/>
              </a:rPr>
              <a:t>Contractor:______________________</a:t>
            </a:r>
          </a:p>
          <a:p>
            <a:pPr indent="-304800" lvl="0" marL="457200" rtl="0">
              <a:spcBef>
                <a:spcPts val="0"/>
              </a:spcBef>
              <a:spcAft>
                <a:spcPts val="1000"/>
              </a:spcAft>
              <a:buClr>
                <a:srgbClr val="000000"/>
              </a:buClr>
              <a:buSzPct val="100000"/>
              <a:buFont typeface="Average"/>
              <a:buChar char="❏"/>
            </a:pPr>
            <a:r>
              <a:rPr lang="en" sz="1200">
                <a:latin typeface="Average"/>
                <a:ea typeface="Average"/>
                <a:cs typeface="Average"/>
                <a:sym typeface="Average"/>
              </a:rPr>
              <a:t>Pass, or why failed: ____</a:t>
            </a:r>
            <a:r>
              <a:rPr lang="en" sz="1200" u="sng">
                <a:latin typeface="Average"/>
                <a:ea typeface="Average"/>
                <a:cs typeface="Average"/>
                <a:sym typeface="Average"/>
              </a:rPr>
              <a:t>PASS</a:t>
            </a:r>
            <a:r>
              <a:rPr lang="en" sz="1200">
                <a:latin typeface="Average"/>
                <a:ea typeface="Average"/>
                <a:cs typeface="Average"/>
                <a:sym typeface="Average"/>
              </a:rPr>
              <a:t>_____________________</a:t>
            </a:r>
          </a:p>
          <a:p>
            <a:pPr lvl="0" rtl="0">
              <a:spcBef>
                <a:spcPts val="0"/>
              </a:spcBef>
              <a:spcAft>
                <a:spcPts val="1000"/>
              </a:spcAft>
              <a:buNone/>
            </a:pPr>
            <a:r>
              <a:rPr lang="en" sz="1200">
                <a:latin typeface="Average"/>
                <a:ea typeface="Average"/>
                <a:cs typeface="Average"/>
                <a:sym typeface="Average"/>
              </a:rPr>
              <a:t>Requirements:</a:t>
            </a:r>
          </a:p>
          <a:p>
            <a:pPr indent="-304800" lvl="0" marL="457200" rtl="0">
              <a:spcBef>
                <a:spcPts val="0"/>
              </a:spcBef>
              <a:spcAft>
                <a:spcPts val="1000"/>
              </a:spcAft>
              <a:buClr>
                <a:srgbClr val="000000"/>
              </a:buClr>
              <a:buSzPct val="100000"/>
              <a:buFont typeface="Average"/>
              <a:buAutoNum type="alphaLcPeriod"/>
            </a:pPr>
            <a:r>
              <a:rPr lang="en" sz="1200">
                <a:latin typeface="Average"/>
                <a:ea typeface="Average"/>
                <a:cs typeface="Average"/>
                <a:sym typeface="Average"/>
              </a:rPr>
              <a:t>The brace shall withstand a 30 lb weight suspension for 15 seconds</a:t>
            </a:r>
          </a:p>
          <a:p>
            <a:pPr indent="-304800" lvl="0" marL="457200" rtl="0">
              <a:spcBef>
                <a:spcPts val="0"/>
              </a:spcBef>
              <a:spcAft>
                <a:spcPts val="1000"/>
              </a:spcAft>
              <a:buClr>
                <a:srgbClr val="000000"/>
              </a:buClr>
              <a:buSzPct val="100000"/>
              <a:buFont typeface="Average"/>
              <a:buAutoNum type="alphaLcPeriod"/>
            </a:pPr>
            <a:r>
              <a:rPr lang="en" sz="1200">
                <a:latin typeface="Average"/>
                <a:ea typeface="Average"/>
                <a:cs typeface="Average"/>
                <a:sym typeface="Average"/>
              </a:rPr>
              <a:t>The weight shall be hung 6 in from the hinge</a:t>
            </a:r>
          </a:p>
          <a:p>
            <a:pPr lvl="0" rtl="0">
              <a:spcBef>
                <a:spcPts val="0"/>
              </a:spcBef>
              <a:spcAft>
                <a:spcPts val="1000"/>
              </a:spcAft>
              <a:buNone/>
            </a:pPr>
            <a:r>
              <a:rPr lang="en" sz="1200">
                <a:latin typeface="Average"/>
                <a:ea typeface="Average"/>
                <a:cs typeface="Average"/>
                <a:sym typeface="Average"/>
              </a:rPr>
              <a:t>Recorded Values:</a:t>
            </a:r>
          </a:p>
          <a:p>
            <a:pPr indent="-304800" lvl="0" marL="457200" rtl="0">
              <a:spcBef>
                <a:spcPts val="0"/>
              </a:spcBef>
              <a:spcAft>
                <a:spcPts val="1000"/>
              </a:spcAft>
              <a:buClr>
                <a:srgbClr val="000000"/>
              </a:buClr>
              <a:buSzPct val="100000"/>
              <a:buFont typeface="Average"/>
              <a:buAutoNum type="alphaLcPeriod"/>
            </a:pPr>
            <a:r>
              <a:rPr lang="en" sz="1200">
                <a:latin typeface="Average"/>
                <a:ea typeface="Average"/>
                <a:cs typeface="Average"/>
                <a:sym typeface="Average"/>
              </a:rPr>
              <a:t>Distance weight is suspended from hinge (in): __</a:t>
            </a:r>
            <a:r>
              <a:rPr lang="en" sz="1200" u="sng">
                <a:latin typeface="Average"/>
                <a:ea typeface="Average"/>
                <a:cs typeface="Average"/>
                <a:sym typeface="Average"/>
              </a:rPr>
              <a:t>6.0 in</a:t>
            </a:r>
            <a:r>
              <a:rPr lang="en" sz="1200">
                <a:latin typeface="Average"/>
                <a:ea typeface="Average"/>
                <a:cs typeface="Average"/>
                <a:sym typeface="Average"/>
              </a:rPr>
              <a:t>____</a:t>
            </a:r>
          </a:p>
          <a:p>
            <a:pPr indent="-304800" lvl="0" marL="457200" rtl="0">
              <a:spcBef>
                <a:spcPts val="0"/>
              </a:spcBef>
              <a:spcAft>
                <a:spcPts val="1000"/>
              </a:spcAft>
              <a:buClr>
                <a:srgbClr val="000000"/>
              </a:buClr>
              <a:buSzPct val="100000"/>
              <a:buFont typeface="Average"/>
              <a:buAutoNum type="alphaLcPeriod"/>
            </a:pPr>
            <a:r>
              <a:rPr lang="en" sz="1200">
                <a:latin typeface="Average"/>
                <a:ea typeface="Average"/>
                <a:cs typeface="Average"/>
                <a:sym typeface="Average"/>
              </a:rPr>
              <a:t>Duration of suspension (s): </a:t>
            </a:r>
            <a:r>
              <a:rPr b="1" lang="en" sz="1200" u="sng">
                <a:latin typeface="Average"/>
                <a:ea typeface="Average"/>
                <a:cs typeface="Average"/>
                <a:sym typeface="Average"/>
              </a:rPr>
              <a:t>Test 1</a:t>
            </a:r>
            <a:r>
              <a:rPr lang="en" sz="1200" u="sng">
                <a:latin typeface="Average"/>
                <a:ea typeface="Average"/>
                <a:cs typeface="Average"/>
                <a:sym typeface="Average"/>
              </a:rPr>
              <a:t>: 18s; </a:t>
            </a:r>
            <a:r>
              <a:rPr b="1" lang="en" sz="1200" u="sng">
                <a:latin typeface="Average"/>
                <a:ea typeface="Average"/>
                <a:cs typeface="Average"/>
                <a:sym typeface="Average"/>
              </a:rPr>
              <a:t>Test 2</a:t>
            </a:r>
            <a:r>
              <a:rPr lang="en" sz="1200" u="sng">
                <a:latin typeface="Average"/>
                <a:ea typeface="Average"/>
                <a:cs typeface="Average"/>
                <a:sym typeface="Average"/>
              </a:rPr>
              <a:t>: 15s</a:t>
            </a:r>
            <a:r>
              <a:rPr lang="en" sz="1200">
                <a:latin typeface="Average"/>
                <a:ea typeface="Average"/>
                <a:cs typeface="Average"/>
                <a:sym typeface="Average"/>
              </a:rPr>
              <a:t>__</a:t>
            </a:r>
          </a:p>
          <a:p>
            <a:pPr lvl="0" rtl="0">
              <a:spcBef>
                <a:spcPts val="0"/>
              </a:spcBef>
              <a:spcAft>
                <a:spcPts val="1000"/>
              </a:spcAft>
              <a:buNone/>
            </a:pPr>
            <a:r>
              <a:rPr lang="en" sz="1200">
                <a:latin typeface="Average"/>
                <a:ea typeface="Average"/>
                <a:cs typeface="Average"/>
                <a:sym typeface="Average"/>
              </a:rPr>
              <a:t>Test Errors: Weight location: +/- 0.2 inches; Weight: +/- 1 lb</a:t>
            </a:r>
          </a:p>
          <a:p>
            <a:pPr lvl="0" rtl="0">
              <a:spcBef>
                <a:spcPts val="0"/>
              </a:spcBef>
              <a:spcAft>
                <a:spcPts val="1000"/>
              </a:spcAft>
              <a:buNone/>
            </a:pPr>
            <a:r>
              <a:rPr lang="en" sz="1200">
                <a:latin typeface="Average"/>
                <a:ea typeface="Average"/>
                <a:cs typeface="Average"/>
                <a:sym typeface="Average"/>
              </a:rPr>
              <a:t>Limit Calculation: None</a:t>
            </a:r>
          </a:p>
          <a:p>
            <a:pPr lvl="0" rtl="0">
              <a:spcBef>
                <a:spcPts val="0"/>
              </a:spcBef>
              <a:spcAft>
                <a:spcPts val="1000"/>
              </a:spcAft>
              <a:buNone/>
            </a:pPr>
            <a:r>
              <a:rPr lang="en" sz="1200">
                <a:latin typeface="Average"/>
                <a:ea typeface="Average"/>
                <a:cs typeface="Average"/>
                <a:sym typeface="Average"/>
              </a:rPr>
              <a:t>Expected Results: The lock will withstand a 30 lb weight suspension for 15 seconds.</a:t>
            </a:r>
          </a:p>
        </p:txBody>
      </p:sp>
      <p:cxnSp>
        <p:nvCxnSpPr>
          <p:cNvPr id="94" name="Shape 94"/>
          <p:cNvCxnSpPr/>
          <p:nvPr/>
        </p:nvCxnSpPr>
        <p:spPr>
          <a:xfrm flipH="1" rot="10800000">
            <a:off x="583275" y="1736475"/>
            <a:ext cx="132600" cy="185700"/>
          </a:xfrm>
          <a:prstGeom prst="straightConnector1">
            <a:avLst/>
          </a:prstGeom>
          <a:noFill/>
          <a:ln cap="flat" cmpd="sng" w="9525">
            <a:solidFill>
              <a:schemeClr val="dk2"/>
            </a:solidFill>
            <a:prstDash val="solid"/>
            <a:round/>
            <a:headEnd len="lg" w="lg" type="none"/>
            <a:tailEnd len="lg" w="lg" type="none"/>
          </a:ln>
        </p:spPr>
      </p:cxnSp>
      <p:cxnSp>
        <p:nvCxnSpPr>
          <p:cNvPr id="95" name="Shape 95"/>
          <p:cNvCxnSpPr/>
          <p:nvPr/>
        </p:nvCxnSpPr>
        <p:spPr>
          <a:xfrm>
            <a:off x="517000" y="1882425"/>
            <a:ext cx="52800" cy="52800"/>
          </a:xfrm>
          <a:prstGeom prst="straightConnector1">
            <a:avLst/>
          </a:prstGeom>
          <a:noFill/>
          <a:ln cap="flat" cmpd="sng" w="9525">
            <a:solidFill>
              <a:schemeClr val="dk2"/>
            </a:solidFill>
            <a:prstDash val="solid"/>
            <a:round/>
            <a:headEnd len="lg" w="lg" type="none"/>
            <a:tailEnd len="lg" w="lg" type="none"/>
          </a:ln>
        </p:spPr>
      </p:cxnSp>
      <p:pic>
        <p:nvPicPr>
          <p:cNvPr id="96" name="Shape 96"/>
          <p:cNvPicPr preferRelativeResize="0"/>
          <p:nvPr/>
        </p:nvPicPr>
        <p:blipFill>
          <a:blip r:embed="rId3">
            <a:alphaModFix/>
          </a:blip>
          <a:stretch>
            <a:fillRect/>
          </a:stretch>
        </p:blipFill>
        <p:spPr>
          <a:xfrm>
            <a:off x="5625205" y="592762"/>
            <a:ext cx="3207095" cy="427612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372500"/>
            <a:ext cx="8520600" cy="733500"/>
          </a:xfrm>
          <a:prstGeom prst="rect">
            <a:avLst/>
          </a:prstGeom>
        </p:spPr>
        <p:txBody>
          <a:bodyPr anchorCtr="0" anchor="b" bIns="91425" lIns="91425" rIns="91425" tIns="91425">
            <a:noAutofit/>
          </a:bodyPr>
          <a:lstStyle/>
          <a:p>
            <a:pPr lvl="0">
              <a:spcBef>
                <a:spcPts val="0"/>
              </a:spcBef>
              <a:buNone/>
            </a:pPr>
            <a:r>
              <a:rPr lang="en"/>
              <a:t>Customer Deliverables</a:t>
            </a:r>
          </a:p>
        </p:txBody>
      </p:sp>
      <p:sp>
        <p:nvSpPr>
          <p:cNvPr id="102" name="Shape 102"/>
          <p:cNvSpPr txBox="1"/>
          <p:nvPr>
            <p:ph idx="1" type="body"/>
          </p:nvPr>
        </p:nvSpPr>
        <p:spPr>
          <a:xfrm>
            <a:off x="311700" y="1468825"/>
            <a:ext cx="8520600" cy="3099900"/>
          </a:xfrm>
          <a:prstGeom prst="rect">
            <a:avLst/>
          </a:prstGeom>
        </p:spPr>
        <p:txBody>
          <a:bodyPr anchorCtr="0" anchor="t" bIns="91425" lIns="91425" rIns="91425" tIns="91425">
            <a:noAutofit/>
          </a:bodyPr>
          <a:lstStyle/>
          <a:p>
            <a:pPr lvl="0" rtl="0">
              <a:spcBef>
                <a:spcPts val="0"/>
              </a:spcBef>
              <a:spcAft>
                <a:spcPts val="0"/>
              </a:spcAft>
              <a:buNone/>
            </a:pPr>
            <a:r>
              <a:rPr lang="en" sz="1400">
                <a:solidFill>
                  <a:srgbClr val="0B5394"/>
                </a:solidFill>
                <a:latin typeface="Average"/>
                <a:ea typeface="Average"/>
                <a:cs typeface="Average"/>
                <a:sym typeface="Average"/>
              </a:rPr>
              <a:t>The following is a list of items deliverable to our customer:</a:t>
            </a:r>
          </a:p>
          <a:p>
            <a:pPr indent="457200" lvl="0" rtl="0">
              <a:spcBef>
                <a:spcPts val="0"/>
              </a:spcBef>
              <a:spcAft>
                <a:spcPts val="0"/>
              </a:spcAft>
              <a:buNone/>
            </a:pPr>
            <a:r>
              <a:rPr lang="en" sz="1400" u="sng">
                <a:solidFill>
                  <a:srgbClr val="0B5394"/>
                </a:solidFill>
                <a:latin typeface="Average"/>
                <a:ea typeface="Average"/>
                <a:cs typeface="Average"/>
                <a:sym typeface="Average"/>
              </a:rPr>
              <a:t>Item Title/Description                              Format                                            When Promised</a:t>
            </a:r>
          </a:p>
          <a:p>
            <a:pPr lvl="0" rtl="0">
              <a:spcBef>
                <a:spcPts val="0"/>
              </a:spcBef>
              <a:spcAft>
                <a:spcPts val="0"/>
              </a:spcAft>
              <a:buNone/>
            </a:pPr>
            <a:r>
              <a:rPr lang="en" sz="1400">
                <a:solidFill>
                  <a:srgbClr val="0B5394"/>
                </a:solidFill>
                <a:latin typeface="Average"/>
                <a:ea typeface="Average"/>
                <a:cs typeface="Average"/>
                <a:sym typeface="Average"/>
              </a:rPr>
              <a:t> 	Drawing Set				         PDF						5/1/2017</a:t>
            </a:r>
          </a:p>
          <a:p>
            <a:pPr lvl="0" rtl="0">
              <a:spcBef>
                <a:spcPts val="0"/>
              </a:spcBef>
              <a:spcAft>
                <a:spcPts val="0"/>
              </a:spcAft>
              <a:buNone/>
            </a:pPr>
            <a:r>
              <a:rPr lang="en" sz="1400">
                <a:solidFill>
                  <a:srgbClr val="0B5394"/>
                </a:solidFill>
                <a:latin typeface="Average"/>
                <a:ea typeface="Average"/>
                <a:cs typeface="Average"/>
                <a:sym typeface="Average"/>
              </a:rPr>
              <a:t>	AEO Solidworks Model			SLDPRT/SLDASM				5/1/2017</a:t>
            </a:r>
          </a:p>
          <a:p>
            <a:pPr lvl="0" rtl="0">
              <a:spcBef>
                <a:spcPts val="0"/>
              </a:spcBef>
              <a:spcAft>
                <a:spcPts val="0"/>
              </a:spcAft>
              <a:buNone/>
            </a:pPr>
            <a:r>
              <a:rPr lang="en" sz="1400">
                <a:solidFill>
                  <a:srgbClr val="0B5394"/>
                </a:solidFill>
                <a:latin typeface="Average"/>
                <a:ea typeface="Average"/>
                <a:cs typeface="Average"/>
                <a:sym typeface="Average"/>
              </a:rPr>
              <a:t>	AEO Prototype (1)				n/a						5/1/2017</a:t>
            </a:r>
          </a:p>
          <a:p>
            <a:pPr lvl="0" rtl="0">
              <a:spcBef>
                <a:spcPts val="0"/>
              </a:spcBef>
              <a:spcAft>
                <a:spcPts val="0"/>
              </a:spcAft>
              <a:buNone/>
            </a:pPr>
            <a:r>
              <a:rPr lang="en" sz="1400">
                <a:solidFill>
                  <a:srgbClr val="0B5394"/>
                </a:solidFill>
                <a:latin typeface="Average"/>
                <a:ea typeface="Average"/>
                <a:cs typeface="Average"/>
                <a:sym typeface="Average"/>
              </a:rPr>
              <a:t>	AEO Test Procedure			         .doc						5/1/2017</a:t>
            </a:r>
          </a:p>
          <a:p>
            <a:pPr lvl="0" rtl="0">
              <a:spcBef>
                <a:spcPts val="0"/>
              </a:spcBef>
              <a:spcAft>
                <a:spcPts val="0"/>
              </a:spcAft>
              <a:buNone/>
            </a:pPr>
            <a:r>
              <a:rPr lang="en" sz="1400">
                <a:solidFill>
                  <a:srgbClr val="0B5394"/>
                </a:solidFill>
                <a:latin typeface="Average"/>
                <a:ea typeface="Average"/>
                <a:cs typeface="Average"/>
                <a:sym typeface="Average"/>
              </a:rPr>
              <a:t>	AEO Test Report				         .doc						5/1/2017</a:t>
            </a:r>
          </a:p>
          <a:p>
            <a:pPr lvl="0" rtl="0">
              <a:spcBef>
                <a:spcPts val="0"/>
              </a:spcBef>
              <a:spcAft>
                <a:spcPts val="0"/>
              </a:spcAft>
              <a:buNone/>
            </a:pPr>
            <a:r>
              <a:rPr lang="en" sz="1400">
                <a:solidFill>
                  <a:srgbClr val="0B5394"/>
                </a:solidFill>
                <a:latin typeface="Average"/>
                <a:ea typeface="Average"/>
                <a:cs typeface="Average"/>
                <a:sym typeface="Average"/>
              </a:rPr>
              <a:t>	AEO iOS Application			          .ipa						5/1/2017</a:t>
            </a:r>
          </a:p>
          <a:p>
            <a:pPr lvl="0" rtl="0">
              <a:spcBef>
                <a:spcPts val="0"/>
              </a:spcBef>
              <a:spcAft>
                <a:spcPts val="0"/>
              </a:spcAft>
              <a:buNone/>
            </a:pPr>
            <a:r>
              <a:rPr lang="en" sz="1400">
                <a:solidFill>
                  <a:srgbClr val="0B5394"/>
                </a:solidFill>
                <a:latin typeface="Average"/>
                <a:ea typeface="Average"/>
                <a:cs typeface="Average"/>
                <a:sym typeface="Average"/>
              </a:rPr>
              <a:t>	AEO Arduino Software			          .ino						5/1/2017</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idx="4294967295" type="title"/>
          </p:nvPr>
        </p:nvSpPr>
        <p:spPr>
          <a:xfrm>
            <a:off x="311700" y="69250"/>
            <a:ext cx="8520600" cy="733500"/>
          </a:xfrm>
          <a:prstGeom prst="rect">
            <a:avLst/>
          </a:prstGeom>
        </p:spPr>
        <p:txBody>
          <a:bodyPr anchorCtr="0" anchor="b" bIns="91425" lIns="91425" rIns="91425" tIns="91425">
            <a:noAutofit/>
          </a:bodyPr>
          <a:lstStyle/>
          <a:p>
            <a:pPr lvl="0">
              <a:spcBef>
                <a:spcPts val="0"/>
              </a:spcBef>
              <a:buNone/>
            </a:pPr>
            <a:r>
              <a:rPr lang="en">
                <a:solidFill>
                  <a:srgbClr val="0B5394"/>
                </a:solidFill>
              </a:rPr>
              <a:t>Close Out Plans</a:t>
            </a:r>
          </a:p>
        </p:txBody>
      </p:sp>
      <p:sp>
        <p:nvSpPr>
          <p:cNvPr id="108" name="Shape 108"/>
          <p:cNvSpPr txBox="1"/>
          <p:nvPr>
            <p:ph idx="4294967295" type="body"/>
          </p:nvPr>
        </p:nvSpPr>
        <p:spPr>
          <a:xfrm>
            <a:off x="925625" y="675725"/>
            <a:ext cx="7036200" cy="3114900"/>
          </a:xfrm>
          <a:prstGeom prst="rect">
            <a:avLst/>
          </a:prstGeom>
        </p:spPr>
        <p:txBody>
          <a:bodyPr anchorCtr="0" anchor="t" bIns="91425" lIns="91425" rIns="91425" tIns="91425">
            <a:noAutofit/>
          </a:bodyPr>
          <a:lstStyle/>
          <a:p>
            <a:pPr lvl="0" rtl="0">
              <a:spcBef>
                <a:spcPts val="0"/>
              </a:spcBef>
              <a:spcAft>
                <a:spcPts val="0"/>
              </a:spcAft>
              <a:buNone/>
            </a:pPr>
            <a:r>
              <a:rPr lang="en" sz="1400">
                <a:solidFill>
                  <a:srgbClr val="0B5394"/>
                </a:solidFill>
                <a:latin typeface="Average"/>
                <a:ea typeface="Average"/>
                <a:cs typeface="Average"/>
                <a:sym typeface="Average"/>
              </a:rPr>
              <a:t>The following is a list of items that need to be completed to finish the project:</a:t>
            </a:r>
          </a:p>
          <a:p>
            <a:pPr indent="457200" lvl="0" rtl="0">
              <a:spcBef>
                <a:spcPts val="0"/>
              </a:spcBef>
              <a:spcAft>
                <a:spcPts val="0"/>
              </a:spcAft>
              <a:buNone/>
            </a:pPr>
            <a:r>
              <a:rPr lang="en" sz="1400" u="sng">
                <a:solidFill>
                  <a:srgbClr val="0B5394"/>
                </a:solidFill>
                <a:latin typeface="Average"/>
                <a:ea typeface="Average"/>
                <a:cs typeface="Average"/>
                <a:sym typeface="Average"/>
              </a:rPr>
              <a:t>Item:                                                                                                                  Deadline:</a:t>
            </a:r>
          </a:p>
          <a:p>
            <a:pPr lvl="0" rtl="0">
              <a:spcBef>
                <a:spcPts val="0"/>
              </a:spcBef>
              <a:spcAft>
                <a:spcPts val="0"/>
              </a:spcAft>
              <a:buNone/>
            </a:pPr>
            <a:r>
              <a:rPr lang="en" sz="1400">
                <a:solidFill>
                  <a:srgbClr val="0B5394"/>
                </a:solidFill>
                <a:latin typeface="Average"/>
                <a:ea typeface="Average"/>
                <a:cs typeface="Average"/>
                <a:sym typeface="Average"/>
              </a:rPr>
              <a:t> 	Motor Torque (2.0)				         					4/22/2017</a:t>
            </a:r>
          </a:p>
          <a:p>
            <a:pPr lvl="0" rtl="0">
              <a:spcBef>
                <a:spcPts val="0"/>
              </a:spcBef>
              <a:spcAft>
                <a:spcPts val="0"/>
              </a:spcAft>
              <a:buNone/>
            </a:pPr>
            <a:r>
              <a:rPr lang="en" sz="1400">
                <a:solidFill>
                  <a:srgbClr val="0B5394"/>
                </a:solidFill>
                <a:latin typeface="Average"/>
                <a:ea typeface="Average"/>
                <a:cs typeface="Average"/>
                <a:sym typeface="Average"/>
              </a:rPr>
              <a:t>	Position Tolerance (3.0)									4/22/2017</a:t>
            </a:r>
          </a:p>
          <a:p>
            <a:pPr lvl="0" rtl="0">
              <a:spcBef>
                <a:spcPts val="0"/>
              </a:spcBef>
              <a:spcAft>
                <a:spcPts val="0"/>
              </a:spcAft>
              <a:buNone/>
            </a:pPr>
            <a:r>
              <a:rPr lang="en" sz="1400">
                <a:solidFill>
                  <a:srgbClr val="0B5394"/>
                </a:solidFill>
                <a:latin typeface="Average"/>
                <a:ea typeface="Average"/>
                <a:cs typeface="Average"/>
                <a:sym typeface="Average"/>
              </a:rPr>
              <a:t>	AEO Sensor (4.0)										4/22/2017</a:t>
            </a:r>
          </a:p>
          <a:p>
            <a:pPr lvl="0" rtl="0">
              <a:spcBef>
                <a:spcPts val="0"/>
              </a:spcBef>
              <a:spcAft>
                <a:spcPts val="0"/>
              </a:spcAft>
              <a:buNone/>
            </a:pPr>
            <a:r>
              <a:rPr lang="en" sz="1400">
                <a:solidFill>
                  <a:srgbClr val="0B5394"/>
                </a:solidFill>
                <a:latin typeface="Average"/>
                <a:ea typeface="Average"/>
                <a:cs typeface="Average"/>
                <a:sym typeface="Average"/>
              </a:rPr>
              <a:t>	Angular Velocity (5.0)			         						4/22/2017</a:t>
            </a:r>
          </a:p>
          <a:p>
            <a:pPr lvl="0" rtl="0">
              <a:spcBef>
                <a:spcPts val="0"/>
              </a:spcBef>
              <a:spcAft>
                <a:spcPts val="0"/>
              </a:spcAft>
              <a:buNone/>
            </a:pPr>
            <a:r>
              <a:rPr lang="en" sz="1400">
                <a:solidFill>
                  <a:srgbClr val="0B5394"/>
                </a:solidFill>
                <a:latin typeface="Average"/>
                <a:ea typeface="Average"/>
                <a:cs typeface="Average"/>
                <a:sym typeface="Average"/>
              </a:rPr>
              <a:t>	Sensor App Accuracy (6.0)				         				4/22/2017</a:t>
            </a:r>
          </a:p>
          <a:p>
            <a:pPr indent="457200" lvl="0" rtl="0">
              <a:spcBef>
                <a:spcPts val="0"/>
              </a:spcBef>
              <a:spcAft>
                <a:spcPts val="0"/>
              </a:spcAft>
              <a:buNone/>
            </a:pPr>
            <a:r>
              <a:rPr lang="en" sz="1400">
                <a:solidFill>
                  <a:srgbClr val="0B5394"/>
                </a:solidFill>
                <a:latin typeface="Average"/>
                <a:ea typeface="Average"/>
                <a:cs typeface="Average"/>
                <a:sym typeface="Average"/>
              </a:rPr>
              <a:t>Temperature Range (7.0)			          					4/22/2017</a:t>
            </a:r>
          </a:p>
          <a:p>
            <a:pPr indent="457200" lvl="0" rtl="0">
              <a:spcBef>
                <a:spcPts val="0"/>
              </a:spcBef>
              <a:spcAft>
                <a:spcPts val="0"/>
              </a:spcAft>
              <a:buNone/>
            </a:pPr>
            <a:r>
              <a:rPr lang="en" sz="1400">
                <a:solidFill>
                  <a:srgbClr val="0B5394"/>
                </a:solidFill>
                <a:latin typeface="Average"/>
                <a:ea typeface="Average"/>
                <a:cs typeface="Average"/>
                <a:sym typeface="Average"/>
              </a:rPr>
              <a:t>Weather (8.0)										4/22/2017</a:t>
            </a:r>
          </a:p>
          <a:p>
            <a:pPr indent="457200" lvl="0" rtl="0">
              <a:spcBef>
                <a:spcPts val="0"/>
              </a:spcBef>
              <a:spcAft>
                <a:spcPts val="0"/>
              </a:spcAft>
              <a:buNone/>
            </a:pPr>
            <a:r>
              <a:rPr lang="en" sz="1400">
                <a:solidFill>
                  <a:srgbClr val="0B5394"/>
                </a:solidFill>
                <a:latin typeface="Average"/>
                <a:ea typeface="Average"/>
                <a:cs typeface="Average"/>
                <a:sym typeface="Average"/>
              </a:rPr>
              <a:t>Battery Life (9.0)										4/22/2017</a:t>
            </a:r>
          </a:p>
          <a:p>
            <a:pPr indent="457200" lvl="0" rtl="0">
              <a:spcBef>
                <a:spcPts val="0"/>
              </a:spcBef>
              <a:spcAft>
                <a:spcPts val="0"/>
              </a:spcAft>
              <a:buNone/>
            </a:pPr>
            <a:r>
              <a:rPr lang="en" sz="1400">
                <a:solidFill>
                  <a:srgbClr val="0B5394"/>
                </a:solidFill>
                <a:latin typeface="Average"/>
                <a:ea typeface="Average"/>
                <a:cs typeface="Average"/>
                <a:sym typeface="Average"/>
              </a:rPr>
              <a:t>Battery Recharge (10.0)									4/22/2017</a:t>
            </a:r>
          </a:p>
          <a:p>
            <a:pPr indent="457200" lvl="0" rtl="0">
              <a:spcBef>
                <a:spcPts val="0"/>
              </a:spcBef>
              <a:spcAft>
                <a:spcPts val="0"/>
              </a:spcAft>
              <a:buNone/>
            </a:pPr>
            <a:r>
              <a:rPr lang="en" sz="1400">
                <a:solidFill>
                  <a:srgbClr val="0B5394"/>
                </a:solidFill>
                <a:latin typeface="Average"/>
                <a:ea typeface="Average"/>
                <a:cs typeface="Average"/>
                <a:sym typeface="Average"/>
              </a:rPr>
              <a:t>Print Second Iteration of Case								4/24/2017</a:t>
            </a:r>
          </a:p>
          <a:p>
            <a:pPr indent="457200" lvl="0" rtl="0">
              <a:spcBef>
                <a:spcPts val="0"/>
              </a:spcBef>
              <a:spcAft>
                <a:spcPts val="0"/>
              </a:spcAft>
              <a:buNone/>
            </a:pPr>
            <a:r>
              <a:rPr lang="en" sz="1400">
                <a:solidFill>
                  <a:srgbClr val="0B5394"/>
                </a:solidFill>
                <a:latin typeface="Average"/>
                <a:ea typeface="Average"/>
                <a:cs typeface="Average"/>
                <a:sym typeface="Average"/>
              </a:rPr>
              <a:t>Print Poster											4/24/2017</a:t>
            </a:r>
          </a:p>
          <a:p>
            <a:pPr indent="457200" lvl="0" rtl="0">
              <a:spcBef>
                <a:spcPts val="0"/>
              </a:spcBef>
              <a:spcAft>
                <a:spcPts val="0"/>
              </a:spcAft>
              <a:buNone/>
            </a:pPr>
            <a:r>
              <a:rPr lang="en" sz="1400">
                <a:solidFill>
                  <a:srgbClr val="0B5394"/>
                </a:solidFill>
                <a:latin typeface="Average"/>
                <a:ea typeface="Average"/>
                <a:cs typeface="Average"/>
                <a:sym typeface="Average"/>
              </a:rPr>
              <a:t>Assemble Second Case to Device							4/27/2017</a:t>
            </a:r>
          </a:p>
          <a:p>
            <a:pPr indent="457200" lvl="0" rtl="0">
              <a:spcBef>
                <a:spcPts val="0"/>
              </a:spcBef>
              <a:spcAft>
                <a:spcPts val="0"/>
              </a:spcAft>
              <a:buNone/>
            </a:pPr>
            <a:r>
              <a:rPr lang="en" sz="1400">
                <a:solidFill>
                  <a:srgbClr val="0B5394"/>
                </a:solidFill>
                <a:latin typeface="Average"/>
                <a:ea typeface="Average"/>
                <a:cs typeface="Average"/>
                <a:sym typeface="Average"/>
              </a:rPr>
              <a:t>Present at Design Day									5/1/2017</a:t>
            </a:r>
          </a:p>
          <a:p>
            <a:pPr indent="457200" lvl="0" rtl="0">
              <a:spcBef>
                <a:spcPts val="0"/>
              </a:spcBef>
              <a:spcAft>
                <a:spcPts val="0"/>
              </a:spcAft>
              <a:buNone/>
            </a:pPr>
            <a:r>
              <a:rPr lang="en" sz="1400">
                <a:solidFill>
                  <a:srgbClr val="0B5394"/>
                </a:solidFill>
                <a:latin typeface="Average"/>
                <a:ea typeface="Average"/>
                <a:cs typeface="Average"/>
                <a:sym typeface="Average"/>
              </a:rPr>
              <a:t>Give Customer Deliverables to Sponsor						5/1/2017</a:t>
            </a:r>
          </a:p>
          <a:p>
            <a:pPr indent="457200" lvl="0" rtl="0">
              <a:spcBef>
                <a:spcPts val="0"/>
              </a:spcBef>
              <a:spcAft>
                <a:spcPts val="0"/>
              </a:spcAft>
              <a:buNone/>
            </a:pPr>
            <a:r>
              <a:rPr lang="en" sz="1400">
                <a:solidFill>
                  <a:srgbClr val="0B5394"/>
                </a:solidFill>
                <a:latin typeface="Average"/>
                <a:ea typeface="Average"/>
                <a:cs typeface="Average"/>
                <a:sym typeface="Average"/>
              </a:rPr>
              <a:t>Final Report										5/4/2017</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idx="4294967295" type="title"/>
          </p:nvPr>
        </p:nvSpPr>
        <p:spPr>
          <a:xfrm>
            <a:off x="311700" y="26500"/>
            <a:ext cx="8520600" cy="554400"/>
          </a:xfrm>
          <a:prstGeom prst="rect">
            <a:avLst/>
          </a:prstGeom>
        </p:spPr>
        <p:txBody>
          <a:bodyPr anchorCtr="0" anchor="b" bIns="91425" lIns="91425" rIns="91425" tIns="91425">
            <a:noAutofit/>
          </a:bodyPr>
          <a:lstStyle/>
          <a:p>
            <a:pPr lvl="0" rtl="0">
              <a:spcBef>
                <a:spcPts val="0"/>
              </a:spcBef>
              <a:buNone/>
            </a:pPr>
            <a:r>
              <a:rPr lang="en"/>
              <a:t>Budget</a:t>
            </a:r>
          </a:p>
        </p:txBody>
      </p:sp>
      <p:graphicFrame>
        <p:nvGraphicFramePr>
          <p:cNvPr id="114" name="Shape 114"/>
          <p:cNvGraphicFramePr/>
          <p:nvPr/>
        </p:nvGraphicFramePr>
        <p:xfrm>
          <a:off x="192000" y="449987"/>
          <a:ext cx="3000000" cy="3000000"/>
        </p:xfrm>
        <a:graphic>
          <a:graphicData uri="http://schemas.openxmlformats.org/drawingml/2006/table">
            <a:tbl>
              <a:tblPr>
                <a:noFill/>
                <a:tableStyleId>{5878D0EC-E77F-4AC4-B385-83D8C4A151AD}</a:tableStyleId>
              </a:tblPr>
              <a:tblGrid>
                <a:gridCol w="2343650"/>
                <a:gridCol w="913300"/>
                <a:gridCol w="488825"/>
                <a:gridCol w="2692850"/>
                <a:gridCol w="1236400"/>
                <a:gridCol w="1084975"/>
              </a:tblGrid>
              <a:tr h="165575">
                <a:tc>
                  <a:txBody>
                    <a:bodyPr>
                      <a:noAutofit/>
                    </a:bodyPr>
                    <a:lstStyle/>
                    <a:p>
                      <a:pPr lvl="0" rtl="0">
                        <a:spcBef>
                          <a:spcPts val="0"/>
                        </a:spcBef>
                        <a:buNone/>
                      </a:pPr>
                      <a:r>
                        <a:rPr lang="en" sz="1000">
                          <a:solidFill>
                            <a:srgbClr val="0B5394"/>
                          </a:solidFill>
                          <a:latin typeface="Average"/>
                          <a:ea typeface="Average"/>
                          <a:cs typeface="Average"/>
                          <a:sym typeface="Average"/>
                        </a:rPr>
                        <a:t>Item</a:t>
                      </a:r>
                    </a:p>
                  </a:txBody>
                  <a:tcPr marT="91425" marB="91425" marR="91425" marL="91425" anchor="b">
                    <a:solidFill>
                      <a:srgbClr val="6FA8DC"/>
                    </a:solidFill>
                  </a:tcPr>
                </a:tc>
                <a:tc>
                  <a:txBody>
                    <a:bodyPr>
                      <a:noAutofit/>
                    </a:bodyPr>
                    <a:lstStyle/>
                    <a:p>
                      <a:pPr lvl="0" rtl="0">
                        <a:spcBef>
                          <a:spcPts val="0"/>
                        </a:spcBef>
                        <a:buNone/>
                      </a:pPr>
                      <a:r>
                        <a:rPr lang="en" sz="1000">
                          <a:solidFill>
                            <a:srgbClr val="0B5394"/>
                          </a:solidFill>
                          <a:latin typeface="Average"/>
                          <a:ea typeface="Average"/>
                          <a:cs typeface="Average"/>
                          <a:sym typeface="Average"/>
                        </a:rPr>
                        <a:t>Cost Ea.</a:t>
                      </a:r>
                    </a:p>
                  </a:txBody>
                  <a:tcPr marT="91425" marB="91425" marR="91425" marL="91425" anchor="b">
                    <a:solidFill>
                      <a:srgbClr val="6FA8DC"/>
                    </a:solidFill>
                  </a:tcPr>
                </a:tc>
                <a:tc>
                  <a:txBody>
                    <a:bodyPr>
                      <a:noAutofit/>
                    </a:bodyPr>
                    <a:lstStyle/>
                    <a:p>
                      <a:pPr lvl="0" rtl="0">
                        <a:spcBef>
                          <a:spcPts val="0"/>
                        </a:spcBef>
                        <a:buNone/>
                      </a:pPr>
                      <a:r>
                        <a:rPr lang="en" sz="1000">
                          <a:solidFill>
                            <a:srgbClr val="0B5394"/>
                          </a:solidFill>
                          <a:latin typeface="Average"/>
                          <a:ea typeface="Average"/>
                          <a:cs typeface="Average"/>
                          <a:sym typeface="Average"/>
                        </a:rPr>
                        <a:t>Qty.</a:t>
                      </a:r>
                    </a:p>
                  </a:txBody>
                  <a:tcPr marT="91425" marB="91425" marR="91425" marL="91425" anchor="b">
                    <a:solidFill>
                      <a:srgbClr val="6FA8DC"/>
                    </a:solidFill>
                  </a:tcPr>
                </a:tc>
                <a:tc>
                  <a:txBody>
                    <a:bodyPr>
                      <a:noAutofit/>
                    </a:bodyPr>
                    <a:lstStyle/>
                    <a:p>
                      <a:pPr lvl="0" rtl="0">
                        <a:spcBef>
                          <a:spcPts val="0"/>
                        </a:spcBef>
                        <a:buNone/>
                      </a:pPr>
                      <a:r>
                        <a:rPr lang="en" sz="1000">
                          <a:solidFill>
                            <a:srgbClr val="0B5394"/>
                          </a:solidFill>
                          <a:latin typeface="Average"/>
                          <a:ea typeface="Average"/>
                          <a:cs typeface="Average"/>
                          <a:sym typeface="Average"/>
                        </a:rPr>
                        <a:t>Supplier</a:t>
                      </a:r>
                    </a:p>
                  </a:txBody>
                  <a:tcPr marT="91425" marB="91425" marR="91425" marL="91425" anchor="b">
                    <a:solidFill>
                      <a:srgbClr val="6FA8DC"/>
                    </a:solidFill>
                  </a:tcPr>
                </a:tc>
                <a:tc>
                  <a:txBody>
                    <a:bodyPr>
                      <a:noAutofit/>
                    </a:bodyPr>
                    <a:lstStyle/>
                    <a:p>
                      <a:pPr lvl="0" rtl="0">
                        <a:spcBef>
                          <a:spcPts val="0"/>
                        </a:spcBef>
                        <a:buNone/>
                      </a:pPr>
                      <a:r>
                        <a:rPr lang="en" sz="1000">
                          <a:solidFill>
                            <a:srgbClr val="0B5394"/>
                          </a:solidFill>
                          <a:latin typeface="Average"/>
                          <a:ea typeface="Average"/>
                          <a:cs typeface="Average"/>
                          <a:sym typeface="Average"/>
                        </a:rPr>
                        <a:t>Lead Time</a:t>
                      </a:r>
                    </a:p>
                  </a:txBody>
                  <a:tcPr marT="91425" marB="91425" marR="91425" marL="91425" anchor="b">
                    <a:solidFill>
                      <a:srgbClr val="6FA8DC"/>
                    </a:solidFill>
                  </a:tcPr>
                </a:tc>
                <a:tc>
                  <a:txBody>
                    <a:bodyPr>
                      <a:noAutofit/>
                    </a:bodyPr>
                    <a:lstStyle/>
                    <a:p>
                      <a:pPr lvl="0" rtl="0">
                        <a:spcBef>
                          <a:spcPts val="0"/>
                        </a:spcBef>
                        <a:buNone/>
                      </a:pPr>
                      <a:r>
                        <a:rPr lang="en" sz="1000">
                          <a:solidFill>
                            <a:srgbClr val="0B5394"/>
                          </a:solidFill>
                          <a:latin typeface="Average"/>
                          <a:ea typeface="Average"/>
                          <a:cs typeface="Average"/>
                          <a:sym typeface="Average"/>
                        </a:rPr>
                        <a:t>When Needed</a:t>
                      </a:r>
                    </a:p>
                  </a:txBody>
                  <a:tcPr marT="91425" marB="91425" marR="91425" marL="91425" anchor="b">
                    <a:solidFill>
                      <a:srgbClr val="6FA8DC"/>
                    </a:solidFill>
                  </a:tcPr>
                </a:tc>
              </a:tr>
              <a:tr h="329525">
                <a:tc>
                  <a:txBody>
                    <a:bodyPr>
                      <a:noAutofit/>
                    </a:bodyPr>
                    <a:lstStyle/>
                    <a:p>
                      <a:pPr lvl="0" rtl="0">
                        <a:spcBef>
                          <a:spcPts val="0"/>
                        </a:spcBef>
                        <a:buNone/>
                      </a:pPr>
                      <a:r>
                        <a:rPr lang="en" sz="1000">
                          <a:solidFill>
                            <a:srgbClr val="0B5394"/>
                          </a:solidFill>
                          <a:latin typeface="Average"/>
                          <a:ea typeface="Average"/>
                          <a:cs typeface="Average"/>
                          <a:sym typeface="Average"/>
                        </a:rPr>
                        <a:t>Arduino</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$36.95</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1</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Arduino LCC/ Amazon</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Obtained</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N/A</a:t>
                      </a:r>
                    </a:p>
                  </a:txBody>
                  <a:tcPr marT="91425" marB="91425" marR="91425" marL="91425" anchor="b"/>
                </a:tc>
              </a:tr>
              <a:tr h="329525">
                <a:tc>
                  <a:txBody>
                    <a:bodyPr>
                      <a:noAutofit/>
                    </a:bodyPr>
                    <a:lstStyle/>
                    <a:p>
                      <a:pPr lvl="0" rtl="0">
                        <a:spcBef>
                          <a:spcPts val="0"/>
                        </a:spcBef>
                        <a:buNone/>
                      </a:pPr>
                      <a:r>
                        <a:rPr lang="en" sz="1000">
                          <a:solidFill>
                            <a:srgbClr val="0B5394"/>
                          </a:solidFill>
                          <a:latin typeface="Average"/>
                          <a:ea typeface="Average"/>
                          <a:cs typeface="Average"/>
                          <a:sym typeface="Average"/>
                        </a:rPr>
                        <a:t>Potentiometers</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$8.13</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5 pc.</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Amazon</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Obtained</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N/A</a:t>
                      </a:r>
                    </a:p>
                  </a:txBody>
                  <a:tcPr marT="91425" marB="91425" marR="91425" marL="91425" anchor="b"/>
                </a:tc>
              </a:tr>
              <a:tr h="329525">
                <a:tc>
                  <a:txBody>
                    <a:bodyPr>
                      <a:noAutofit/>
                    </a:bodyPr>
                    <a:lstStyle/>
                    <a:p>
                      <a:pPr lvl="0" rtl="0">
                        <a:spcBef>
                          <a:spcPts val="0"/>
                        </a:spcBef>
                        <a:buNone/>
                      </a:pPr>
                      <a:r>
                        <a:rPr lang="en" sz="1000">
                          <a:solidFill>
                            <a:srgbClr val="0B5394"/>
                          </a:solidFill>
                          <a:latin typeface="Average"/>
                          <a:ea typeface="Average"/>
                          <a:cs typeface="Average"/>
                          <a:sym typeface="Average"/>
                        </a:rPr>
                        <a:t>Stepper Motor (including gear box)</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$50.92</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1</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StepperOnline Motors and Electronics</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Obtained</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N/A</a:t>
                      </a:r>
                    </a:p>
                  </a:txBody>
                  <a:tcPr marT="91425" marB="91425" marR="91425" marL="91425" anchor="b"/>
                </a:tc>
              </a:tr>
              <a:tr h="329525">
                <a:tc>
                  <a:txBody>
                    <a:bodyPr>
                      <a:noAutofit/>
                    </a:bodyPr>
                    <a:lstStyle/>
                    <a:p>
                      <a:pPr lvl="0" rtl="0">
                        <a:spcBef>
                          <a:spcPts val="0"/>
                        </a:spcBef>
                        <a:buNone/>
                      </a:pPr>
                      <a:r>
                        <a:rPr lang="en" sz="1000">
                          <a:solidFill>
                            <a:srgbClr val="0B5394"/>
                          </a:solidFill>
                          <a:latin typeface="Average"/>
                          <a:ea typeface="Average"/>
                          <a:cs typeface="Average"/>
                          <a:sym typeface="Average"/>
                        </a:rPr>
                        <a:t>Arduino Battery</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$17.95</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1</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Amazon</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Obtained</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N/A</a:t>
                      </a:r>
                    </a:p>
                  </a:txBody>
                  <a:tcPr marT="91425" marB="91425" marR="91425" marL="91425" anchor="b"/>
                </a:tc>
              </a:tr>
              <a:tr h="329525">
                <a:tc>
                  <a:txBody>
                    <a:bodyPr>
                      <a:noAutofit/>
                    </a:bodyPr>
                    <a:lstStyle/>
                    <a:p>
                      <a:pPr lvl="0" rtl="0">
                        <a:spcBef>
                          <a:spcPts val="0"/>
                        </a:spcBef>
                        <a:buNone/>
                      </a:pPr>
                      <a:r>
                        <a:rPr lang="en" sz="1000">
                          <a:solidFill>
                            <a:srgbClr val="0B5394"/>
                          </a:solidFill>
                          <a:latin typeface="Average"/>
                          <a:ea typeface="Average"/>
                          <a:cs typeface="Average"/>
                          <a:sym typeface="Average"/>
                        </a:rPr>
                        <a:t>Motor Battery and converter</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$36.97</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1</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Amazon</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Obtained</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N/A</a:t>
                      </a:r>
                    </a:p>
                  </a:txBody>
                  <a:tcPr marT="91425" marB="91425" marR="91425" marL="91425" anchor="b"/>
                </a:tc>
              </a:tr>
              <a:tr h="329525">
                <a:tc>
                  <a:txBody>
                    <a:bodyPr>
                      <a:noAutofit/>
                    </a:bodyPr>
                    <a:lstStyle/>
                    <a:p>
                      <a:pPr lvl="0" rtl="0">
                        <a:spcBef>
                          <a:spcPts val="0"/>
                        </a:spcBef>
                        <a:buNone/>
                      </a:pPr>
                      <a:r>
                        <a:rPr lang="en" sz="1000">
                          <a:solidFill>
                            <a:srgbClr val="0B5394"/>
                          </a:solidFill>
                          <a:latin typeface="Average"/>
                          <a:ea typeface="Average"/>
                          <a:cs typeface="Average"/>
                          <a:sym typeface="Average"/>
                        </a:rPr>
                        <a:t>Brace</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Free</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1</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Sponsor</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Obtained</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N/A</a:t>
                      </a:r>
                    </a:p>
                  </a:txBody>
                  <a:tcPr marT="91425" marB="91425" marR="91425" marL="91425" anchor="b"/>
                </a:tc>
              </a:tr>
              <a:tr h="329525">
                <a:tc>
                  <a:txBody>
                    <a:bodyPr>
                      <a:noAutofit/>
                    </a:bodyPr>
                    <a:lstStyle/>
                    <a:p>
                      <a:pPr lvl="0" rtl="0">
                        <a:spcBef>
                          <a:spcPts val="0"/>
                        </a:spcBef>
                        <a:buNone/>
                      </a:pPr>
                      <a:r>
                        <a:rPr lang="en" sz="1000">
                          <a:solidFill>
                            <a:srgbClr val="0B5394"/>
                          </a:solidFill>
                          <a:latin typeface="Average"/>
                          <a:ea typeface="Average"/>
                          <a:cs typeface="Average"/>
                          <a:sym typeface="Average"/>
                        </a:rPr>
                        <a:t>Stepper Motor Driver</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$34.69</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1</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StepperOnline Motors and Electronics</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Obtained</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N/A</a:t>
                      </a:r>
                    </a:p>
                  </a:txBody>
                  <a:tcPr marT="91425" marB="91425" marR="91425" marL="91425" anchor="b"/>
                </a:tc>
              </a:tr>
              <a:tr h="329525">
                <a:tc>
                  <a:txBody>
                    <a:bodyPr>
                      <a:noAutofit/>
                    </a:bodyPr>
                    <a:lstStyle/>
                    <a:p>
                      <a:pPr lvl="0" rtl="0">
                        <a:spcBef>
                          <a:spcPts val="0"/>
                        </a:spcBef>
                        <a:buNone/>
                      </a:pPr>
                      <a:r>
                        <a:rPr lang="en" sz="1000">
                          <a:solidFill>
                            <a:srgbClr val="0B5394"/>
                          </a:solidFill>
                          <a:latin typeface="Average"/>
                          <a:ea typeface="Average"/>
                          <a:cs typeface="Average"/>
                          <a:sym typeface="Average"/>
                        </a:rPr>
                        <a:t>Slipper Clutch</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$102.70</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1</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Dynatect</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Obtained</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N/A</a:t>
                      </a:r>
                    </a:p>
                  </a:txBody>
                  <a:tcPr marT="91425" marB="91425" marR="91425" marL="91425" anchor="b"/>
                </a:tc>
              </a:tr>
              <a:tr h="329525">
                <a:tc>
                  <a:txBody>
                    <a:bodyPr>
                      <a:noAutofit/>
                    </a:bodyPr>
                    <a:lstStyle/>
                    <a:p>
                      <a:pPr lvl="0" rtl="0">
                        <a:spcBef>
                          <a:spcPts val="0"/>
                        </a:spcBef>
                        <a:buNone/>
                      </a:pPr>
                      <a:r>
                        <a:rPr lang="en" sz="1000">
                          <a:solidFill>
                            <a:srgbClr val="0B5394"/>
                          </a:solidFill>
                          <a:latin typeface="Average"/>
                          <a:ea typeface="Average"/>
                          <a:cs typeface="Average"/>
                          <a:sym typeface="Average"/>
                        </a:rPr>
                        <a:t>Boston Gear Spiral Bevel Gear</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$33.51</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1</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Amazon</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Obtained</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N/A</a:t>
                      </a:r>
                    </a:p>
                  </a:txBody>
                  <a:tcPr marT="91425" marB="91425" marR="91425" marL="91425" anchor="b"/>
                </a:tc>
              </a:tr>
              <a:tr h="329525">
                <a:tc>
                  <a:txBody>
                    <a:bodyPr>
                      <a:noAutofit/>
                    </a:bodyPr>
                    <a:lstStyle/>
                    <a:p>
                      <a:pPr lvl="0" rtl="0">
                        <a:spcBef>
                          <a:spcPts val="0"/>
                        </a:spcBef>
                        <a:buNone/>
                      </a:pPr>
                      <a:r>
                        <a:rPr lang="en" sz="1000">
                          <a:solidFill>
                            <a:srgbClr val="0B5394"/>
                          </a:solidFill>
                          <a:latin typeface="Average"/>
                          <a:ea typeface="Average"/>
                          <a:cs typeface="Average"/>
                          <a:sym typeface="Average"/>
                        </a:rPr>
                        <a:t>Boston Gear Spiral Bevel Pinion Gear</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$21.80</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1</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Amazon</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Obtained</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N/A</a:t>
                      </a:r>
                    </a:p>
                  </a:txBody>
                  <a:tcPr marT="91425" marB="91425" marR="91425" marL="91425" anchor="b"/>
                </a:tc>
              </a:tr>
              <a:tr h="329525">
                <a:tc>
                  <a:txBody>
                    <a:bodyPr>
                      <a:noAutofit/>
                    </a:bodyPr>
                    <a:lstStyle/>
                    <a:p>
                      <a:pPr lvl="0" rtl="0">
                        <a:spcBef>
                          <a:spcPts val="0"/>
                        </a:spcBef>
                        <a:buNone/>
                      </a:pPr>
                      <a:r>
                        <a:rPr lang="en" sz="1000">
                          <a:solidFill>
                            <a:srgbClr val="0B5394"/>
                          </a:solidFill>
                          <a:latin typeface="Average"/>
                          <a:ea typeface="Average"/>
                          <a:cs typeface="Average"/>
                          <a:sym typeface="Average"/>
                        </a:rPr>
                        <a:t>Petg </a:t>
                      </a:r>
                      <a:r>
                        <a:rPr lang="en" sz="1000">
                          <a:solidFill>
                            <a:srgbClr val="0B5394"/>
                          </a:solidFill>
                          <a:latin typeface="Average"/>
                          <a:ea typeface="Average"/>
                          <a:cs typeface="Average"/>
                          <a:sym typeface="Average"/>
                        </a:rPr>
                        <a:t>Casing</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$80</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1</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US Plastic</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Obtained</a:t>
                      </a:r>
                    </a:p>
                  </a:txBody>
                  <a:tcPr marT="91425" marB="91425" marR="91425" marL="91425" anchor="b"/>
                </a:tc>
                <a:tc>
                  <a:txBody>
                    <a:bodyPr>
                      <a:noAutofit/>
                    </a:bodyPr>
                    <a:lstStyle/>
                    <a:p>
                      <a:pPr lvl="0" rtl="0">
                        <a:spcBef>
                          <a:spcPts val="0"/>
                        </a:spcBef>
                        <a:buNone/>
                      </a:pPr>
                      <a:r>
                        <a:rPr lang="en" sz="1000">
                          <a:solidFill>
                            <a:srgbClr val="0B5394"/>
                          </a:solidFill>
                          <a:latin typeface="Average"/>
                          <a:ea typeface="Average"/>
                          <a:cs typeface="Average"/>
                          <a:sym typeface="Average"/>
                        </a:rPr>
                        <a:t>N/A</a:t>
                      </a:r>
                    </a:p>
                  </a:txBody>
                  <a:tcPr marT="91425" marB="91425" marR="91425" marL="91425" anchor="b"/>
                </a:tc>
              </a:tr>
              <a:tr h="329525">
                <a:tc>
                  <a:txBody>
                    <a:bodyPr>
                      <a:noAutofit/>
                    </a:bodyPr>
                    <a:lstStyle/>
                    <a:p>
                      <a:pPr lvl="0" rtl="0">
                        <a:spcBef>
                          <a:spcPts val="0"/>
                        </a:spcBef>
                        <a:buNone/>
                      </a:pPr>
                      <a:r>
                        <a:rPr lang="en" sz="1000">
                          <a:solidFill>
                            <a:srgbClr val="0B5394"/>
                          </a:solidFill>
                          <a:latin typeface="Average"/>
                          <a:ea typeface="Average"/>
                          <a:cs typeface="Average"/>
                          <a:sym typeface="Average"/>
                        </a:rPr>
                        <a:t>Velcro tape</a:t>
                      </a:r>
                    </a:p>
                  </a:txBody>
                  <a:tcPr marT="91425" marB="91425" marR="91425" marL="91425" anchor="b">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sz="1000">
                          <a:solidFill>
                            <a:srgbClr val="0B5394"/>
                          </a:solidFill>
                          <a:latin typeface="Average"/>
                          <a:ea typeface="Average"/>
                          <a:cs typeface="Average"/>
                          <a:sym typeface="Average"/>
                        </a:rPr>
                        <a:t>$9.99</a:t>
                      </a:r>
                    </a:p>
                  </a:txBody>
                  <a:tcPr marT="91425" marB="91425" marR="91425" marL="91425" anchor="b">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sz="1000">
                          <a:solidFill>
                            <a:srgbClr val="0B5394"/>
                          </a:solidFill>
                          <a:latin typeface="Average"/>
                          <a:ea typeface="Average"/>
                          <a:cs typeface="Average"/>
                          <a:sym typeface="Average"/>
                        </a:rPr>
                        <a:t>1</a:t>
                      </a:r>
                    </a:p>
                  </a:txBody>
                  <a:tcPr marT="91425" marB="91425" marR="91425" marL="91425" anchor="b">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sz="1000">
                          <a:solidFill>
                            <a:srgbClr val="0B5394"/>
                          </a:solidFill>
                          <a:latin typeface="Average"/>
                          <a:ea typeface="Average"/>
                          <a:cs typeface="Average"/>
                          <a:sym typeface="Average"/>
                        </a:rPr>
                        <a:t>ACE Hardware</a:t>
                      </a:r>
                    </a:p>
                  </a:txBody>
                  <a:tcPr marT="91425" marB="91425" marR="91425" marL="91425" anchor="b">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sz="1000">
                          <a:solidFill>
                            <a:srgbClr val="0B5394"/>
                          </a:solidFill>
                          <a:latin typeface="Average"/>
                          <a:ea typeface="Average"/>
                          <a:cs typeface="Average"/>
                          <a:sym typeface="Average"/>
                        </a:rPr>
                        <a:t>Obtained</a:t>
                      </a:r>
                    </a:p>
                  </a:txBody>
                  <a:tcPr marT="91425" marB="91425" marR="91425" marL="91425" anchor="b">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sz="1000">
                          <a:solidFill>
                            <a:srgbClr val="0B5394"/>
                          </a:solidFill>
                          <a:latin typeface="Average"/>
                          <a:ea typeface="Average"/>
                          <a:cs typeface="Average"/>
                          <a:sym typeface="Average"/>
                        </a:rPr>
                        <a:t>N/A</a:t>
                      </a:r>
                    </a:p>
                  </a:txBody>
                  <a:tcPr marT="91425" marB="91425" marR="91425" marL="91425" anchor="b">
                    <a:lnB cap="flat" cmpd="sng" w="9525">
                      <a:solidFill>
                        <a:srgbClr val="9E9E9E"/>
                      </a:solidFill>
                      <a:prstDash val="solid"/>
                      <a:round/>
                      <a:headEnd len="med" w="med" type="none"/>
                      <a:tailEnd len="med" w="med" type="none"/>
                    </a:lnB>
                  </a:tcPr>
                </a:tc>
              </a:tr>
              <a:tr h="329525">
                <a:tc>
                  <a:txBody>
                    <a:bodyPr>
                      <a:noAutofit/>
                    </a:bodyPr>
                    <a:lstStyle/>
                    <a:p>
                      <a:pPr lvl="0" rtl="0">
                        <a:spcBef>
                          <a:spcPts val="0"/>
                        </a:spcBef>
                        <a:buNone/>
                      </a:pPr>
                      <a:r>
                        <a:rPr lang="en" sz="1000">
                          <a:solidFill>
                            <a:srgbClr val="0B5394"/>
                          </a:solidFill>
                          <a:latin typeface="Average"/>
                          <a:ea typeface="Average"/>
                          <a:cs typeface="Average"/>
                          <a:sym typeface="Average"/>
                        </a:rPr>
                        <a:t>Hinge and screws</a:t>
                      </a:r>
                    </a:p>
                  </a:txBody>
                  <a:tcPr marT="91425" marB="91425" marR="91425" marL="91425" anchor="b">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sz="1000">
                          <a:solidFill>
                            <a:srgbClr val="0B5394"/>
                          </a:solidFill>
                          <a:latin typeface="Average"/>
                          <a:ea typeface="Average"/>
                          <a:cs typeface="Average"/>
                          <a:sym typeface="Average"/>
                        </a:rPr>
                        <a:t>$7.29</a:t>
                      </a:r>
                    </a:p>
                  </a:txBody>
                  <a:tcPr marT="91425" marB="91425" marR="91425" marL="91425" anchor="b">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sz="1000">
                          <a:solidFill>
                            <a:srgbClr val="0B5394"/>
                          </a:solidFill>
                          <a:latin typeface="Average"/>
                          <a:ea typeface="Average"/>
                          <a:cs typeface="Average"/>
                          <a:sym typeface="Average"/>
                        </a:rPr>
                        <a:t>6 pc.</a:t>
                      </a:r>
                    </a:p>
                  </a:txBody>
                  <a:tcPr marT="91425" marB="91425" marR="91425" marL="91425" anchor="b">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sz="1000">
                          <a:solidFill>
                            <a:srgbClr val="0B5394"/>
                          </a:solidFill>
                          <a:latin typeface="Average"/>
                          <a:ea typeface="Average"/>
                          <a:cs typeface="Average"/>
                          <a:sym typeface="Average"/>
                        </a:rPr>
                        <a:t>ACE Hardware</a:t>
                      </a:r>
                    </a:p>
                  </a:txBody>
                  <a:tcPr marT="91425" marB="91425" marR="91425" marL="91425" anchor="b">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sz="1000">
                          <a:solidFill>
                            <a:srgbClr val="0B5394"/>
                          </a:solidFill>
                          <a:latin typeface="Average"/>
                          <a:ea typeface="Average"/>
                          <a:cs typeface="Average"/>
                          <a:sym typeface="Average"/>
                        </a:rPr>
                        <a:t>Obtained</a:t>
                      </a:r>
                    </a:p>
                  </a:txBody>
                  <a:tcPr marT="91425" marB="91425" marR="91425" marL="91425" anchor="b">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sz="1000">
                          <a:solidFill>
                            <a:srgbClr val="0B5394"/>
                          </a:solidFill>
                          <a:latin typeface="Average"/>
                          <a:ea typeface="Average"/>
                          <a:cs typeface="Average"/>
                          <a:sym typeface="Average"/>
                        </a:rPr>
                        <a:t>N/A</a:t>
                      </a:r>
                    </a:p>
                  </a:txBody>
                  <a:tcPr marT="91425" marB="91425" marR="91425" marL="91425" anchor="b">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modern-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