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1" r:id="rId5"/>
    <p:sldId id="263" r:id="rId6"/>
    <p:sldId id="257" r:id="rId7"/>
    <p:sldId id="262" r:id="rId8"/>
    <p:sldId id="265" r:id="rId9"/>
    <p:sldId id="25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D576-3DE7-67DE-7918-624A89033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5E348-13AB-AA63-ADF3-FC2068A51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0777B-FE25-7C39-3066-6949AFA7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371-3C01-4BFC-86AF-1F46C7596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E22D3-8BB9-7894-419C-97B88C93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8B39-0AED-537C-ED05-8A49B3D4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461F-0CE6-46DC-AE25-037B7534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05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FBAF-0E24-72AF-F20C-038C7B1C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80F75-74D2-452B-877D-229CC110B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7446-63CD-8933-DF23-58442039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371-3C01-4BFC-86AF-1F46C7596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8720-0672-19E0-2F6F-6149A595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E1F94-FA28-A46E-7E00-E0BD9E97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461F-0CE6-46DC-AE25-037B7534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2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AC227-3449-1AD1-9AF8-00EF472C8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BABEE-EA62-B6E7-01F8-471C3D671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59F30-0D20-9D1F-88AC-DA72C7E7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371-3C01-4BFC-86AF-1F46C7596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4F792-56C5-EC18-56DE-DBADF099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B23DA-7152-C9E9-65B5-4B3042D2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461F-0CE6-46DC-AE25-037B7534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4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7378-B46D-1378-C651-AAD66ACB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039B-F526-604A-350B-4A2630E1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45AF-D680-98C2-3A15-E3EAB610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371-3C01-4BFC-86AF-1F46C7596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18D70-2601-D3FE-34DF-D99258A9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5BF2F-EC0D-6B8A-36A0-F9E44D79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461F-0CE6-46DC-AE25-037B7534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36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D8BC-EF7C-BECF-C032-76B0F55F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35BD7-C3C3-A203-8E6B-9CAC08A83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7B443-531C-9AF9-7828-9F7EBAC6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371-3C01-4BFC-86AF-1F46C7596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BB8A5-39D5-F87B-01EE-259E466B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327E4-67F4-2E61-370B-CAFC722F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461F-0CE6-46DC-AE25-037B7534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1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0D94-F119-8894-41EC-BCA6FB3F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47AA-C591-8E10-11E3-223340F92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7C0FB-9091-B8AB-5861-D06409D48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8469D-3B3C-5741-68C6-C61CBC0D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371-3C01-4BFC-86AF-1F46C7596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2C3A-0595-34B3-A4AF-1A91A94E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5E26-3A71-DC74-79B2-901DE10E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461F-0CE6-46DC-AE25-037B7534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34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2036-514D-2784-1C83-434E9BD3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A1ACB-6C4A-C8E4-B316-37106D6A0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D8BA4-5B77-A677-5DB8-4C9FE52D4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83DCD-7B63-A04F-0C2C-566D30C24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C2422-2ED0-8795-15AD-E87375830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2766B-4913-98DA-B4C2-A254333E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371-3C01-4BFC-86AF-1F46C7596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37E41-FEAA-3FF5-9EE8-863E2AB2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AF4E7-A005-BC63-5A55-C6AB2CAC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461F-0CE6-46DC-AE25-037B7534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98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9DBD-FEED-B5B8-9A42-C4CD410E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95E5D-A347-1DF7-2038-0396CA1F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371-3C01-4BFC-86AF-1F46C7596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6E723-CF6B-C96C-CD5A-8F8F2440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5D4DE-3075-5B31-1E8C-C77A1BD3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461F-0CE6-46DC-AE25-037B7534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14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0F651-594B-4B7C-44D2-C9020D12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371-3C01-4BFC-86AF-1F46C7596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40548-8D71-B111-8B15-14F81C02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FDA22-1A3D-622B-D8A7-467FF9EB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461F-0CE6-46DC-AE25-037B7534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8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6D6C-E4D6-8213-3C64-9EA16613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6733-8692-E1D4-B0D8-C1FFC7FA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37F8E-6370-0301-FFCB-56C1A3DBC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82754-A72E-2DD5-70C1-DA16230A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371-3C01-4BFC-86AF-1F46C7596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B44B5-5912-A8E9-3EFB-01F106FA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339D6-BCBD-BE6B-79D6-C63247EB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461F-0CE6-46DC-AE25-037B7534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02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A2F6-9DF9-BA19-F780-B52BF001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3331-3ED8-EF5E-3C8E-332D18950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FB027-2DFB-7D35-0743-D22F427D3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ABA04-3006-0742-2075-BA20F827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371-3C01-4BFC-86AF-1F46C7596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789F0-20B7-8D19-FD45-4CB9CA8F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BC846-ED4E-99DD-5206-DD75D9D1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461F-0CE6-46DC-AE25-037B7534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7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ED048-B93F-8E72-BC0F-C5E3C8E8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6C49B-A83B-90FF-735B-666D91A85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967D2-9CA5-DD4D-8830-BBA077DE0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5D371-3C01-4BFC-86AF-1F46C759634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76BC-CDFD-76FC-D1FB-962CB9915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809B-5A07-F94D-EF29-D6CC80604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24461F-0CE6-46DC-AE25-037B7534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08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4FEC-05C5-8CC3-5AF0-072C22551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Assessment-1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7B1FD-FAB1-BF6B-80A1-917E75B76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10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7852-20C6-94EA-C8EE-0282CABD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Question-10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25FA7-1A15-62B1-C5AC-6F7447A2D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9872" y="1825625"/>
            <a:ext cx="42522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5C793-8E9B-0192-DBA4-1FB15DFCCFB4}"/>
              </a:ext>
            </a:extLst>
          </p:cNvPr>
          <p:cNvSpPr txBox="1"/>
          <p:nvPr/>
        </p:nvSpPr>
        <p:spPr>
          <a:xfrm>
            <a:off x="1088571" y="3102429"/>
            <a:ext cx="2784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Yes, there is increase from</a:t>
            </a:r>
          </a:p>
          <a:p>
            <a:r>
              <a:rPr lang="en-IN" dirty="0"/>
              <a:t>1993 to 2021</a:t>
            </a:r>
          </a:p>
        </p:txBody>
      </p:sp>
    </p:spTree>
    <p:extLst>
      <p:ext uri="{BB962C8B-B14F-4D97-AF65-F5344CB8AC3E}">
        <p14:creationId xmlns:p14="http://schemas.microsoft.com/office/powerpoint/2010/main" val="236803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3689-5F79-33D5-B0B4-1686F8BC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Question-1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F89AE-3247-719D-16DA-C2E0B0F95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6203"/>
            <a:ext cx="2981741" cy="1114581"/>
          </a:xfrm>
        </p:spPr>
      </p:pic>
    </p:spTree>
    <p:extLst>
      <p:ext uri="{BB962C8B-B14F-4D97-AF65-F5344CB8AC3E}">
        <p14:creationId xmlns:p14="http://schemas.microsoft.com/office/powerpoint/2010/main" val="322449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0E5A-97F2-1058-FA16-3E69320A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Question-3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126A9-61FE-A02E-82E4-1C27AC598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1874"/>
            <a:ext cx="3943900" cy="24482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05F8AA-14E7-F816-D2D4-F25DF01282B2}"/>
              </a:ext>
            </a:extLst>
          </p:cNvPr>
          <p:cNvSpPr txBox="1"/>
          <p:nvPr/>
        </p:nvSpPr>
        <p:spPr>
          <a:xfrm>
            <a:off x="1088571" y="4876800"/>
            <a:ext cx="1015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seems to be difference between different departments, but significant means should say about human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84865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4BA6-4369-C415-39D4-992F1AB1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Question-4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4FCBA-DAAD-246B-4839-FE8DF6194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639" y="2028630"/>
            <a:ext cx="2581635" cy="14003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3927C-57FF-EBA1-E6A0-DC6CAB2E0859}"/>
              </a:ext>
            </a:extLst>
          </p:cNvPr>
          <p:cNvSpPr txBox="1"/>
          <p:nvPr/>
        </p:nvSpPr>
        <p:spPr>
          <a:xfrm>
            <a:off x="4778829" y="2960914"/>
            <a:ext cx="308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United States has the highest</a:t>
            </a:r>
          </a:p>
        </p:txBody>
      </p:sp>
    </p:spTree>
    <p:extLst>
      <p:ext uri="{BB962C8B-B14F-4D97-AF65-F5344CB8AC3E}">
        <p14:creationId xmlns:p14="http://schemas.microsoft.com/office/powerpoint/2010/main" val="90674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9264-181F-8C4E-F511-9ECC5BEB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Question-5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0B634-71A8-80FC-788D-288AEC1A0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2472"/>
            <a:ext cx="4048690" cy="2553056"/>
          </a:xfrm>
        </p:spPr>
      </p:pic>
    </p:spTree>
    <p:extLst>
      <p:ext uri="{BB962C8B-B14F-4D97-AF65-F5344CB8AC3E}">
        <p14:creationId xmlns:p14="http://schemas.microsoft.com/office/powerpoint/2010/main" val="144797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9A1D-E812-B5C8-6F65-D2BE4274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Question-6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6C7DD2-E5D8-ACA7-35AF-0E15C71EE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181" y="3710741"/>
            <a:ext cx="4029637" cy="581106"/>
          </a:xfrm>
        </p:spPr>
      </p:pic>
    </p:spTree>
    <p:extLst>
      <p:ext uri="{BB962C8B-B14F-4D97-AF65-F5344CB8AC3E}">
        <p14:creationId xmlns:p14="http://schemas.microsoft.com/office/powerpoint/2010/main" val="151804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F87B-57B8-814C-97EC-9BB19F56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Question-7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A862-AC3A-C4A0-4158-DA00769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 Job title occurs the most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31B77-1E3F-8A83-1EB0-61C6C1DA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796" y="1673987"/>
            <a:ext cx="197195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248A-1DAE-1F39-2300-B9ED5D2D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C563-1367-DDAE-794F-9303FAEA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970C7-EC65-9EA8-AAA1-27BCA23C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01032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1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4605-51E1-714F-B5ED-6542C8C4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Question-9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0CE4C-0C84-92A0-394C-DD6F52A30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7199"/>
            <a:ext cx="4991797" cy="3019846"/>
          </a:xfrm>
        </p:spPr>
      </p:pic>
    </p:spTree>
    <p:extLst>
      <p:ext uri="{BB962C8B-B14F-4D97-AF65-F5344CB8AC3E}">
        <p14:creationId xmlns:p14="http://schemas.microsoft.com/office/powerpoint/2010/main" val="219429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48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Excel Assessment-1</vt:lpstr>
      <vt:lpstr>Question-1</vt:lpstr>
      <vt:lpstr>Question-3</vt:lpstr>
      <vt:lpstr>Question-4</vt:lpstr>
      <vt:lpstr>Question-5</vt:lpstr>
      <vt:lpstr>Question-6</vt:lpstr>
      <vt:lpstr>Question-7</vt:lpstr>
      <vt:lpstr>Question-8</vt:lpstr>
      <vt:lpstr>Question-9</vt:lpstr>
      <vt:lpstr>Question-10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Assessment-1</dc:title>
  <dc:creator>Sai Venkat</dc:creator>
  <cp:lastModifiedBy>Sai Venkat</cp:lastModifiedBy>
  <cp:revision>2</cp:revision>
  <dcterms:created xsi:type="dcterms:W3CDTF">2024-03-29T04:19:50Z</dcterms:created>
  <dcterms:modified xsi:type="dcterms:W3CDTF">2024-03-29T06:13:01Z</dcterms:modified>
</cp:coreProperties>
</file>