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7513-C606-D2F8-54CF-C11CC49D40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473037-4CC6-8768-D813-CB74623A6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3183C-83A4-2F44-DEE8-77C35145ACF2}"/>
              </a:ext>
            </a:extLst>
          </p:cNvPr>
          <p:cNvSpPr>
            <a:spLocks noGrp="1"/>
          </p:cNvSpPr>
          <p:nvPr>
            <p:ph type="dt" sz="half" idx="10"/>
          </p:nvPr>
        </p:nvSpPr>
        <p:spPr/>
        <p:txBody>
          <a:bodyPr/>
          <a:lstStyle/>
          <a:p>
            <a:fld id="{8B412C64-280E-4697-A4EB-975471136914}" type="datetimeFigureOut">
              <a:rPr lang="en-IN" smtClean="0"/>
              <a:t>02-04-2024</a:t>
            </a:fld>
            <a:endParaRPr lang="en-IN"/>
          </a:p>
        </p:txBody>
      </p:sp>
      <p:sp>
        <p:nvSpPr>
          <p:cNvPr id="5" name="Footer Placeholder 4">
            <a:extLst>
              <a:ext uri="{FF2B5EF4-FFF2-40B4-BE49-F238E27FC236}">
                <a16:creationId xmlns:a16="http://schemas.microsoft.com/office/drawing/2014/main" id="{04FD6A26-F8E5-BD71-1BF1-8F0F8DA58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56D283-D21D-357F-4B27-60ED3C008CC5}"/>
              </a:ext>
            </a:extLst>
          </p:cNvPr>
          <p:cNvSpPr>
            <a:spLocks noGrp="1"/>
          </p:cNvSpPr>
          <p:nvPr>
            <p:ph type="sldNum" sz="quarter" idx="12"/>
          </p:nvPr>
        </p:nvSpPr>
        <p:spPr/>
        <p:txBody>
          <a:bodyPr/>
          <a:lstStyle/>
          <a:p>
            <a:fld id="{36125012-AC3C-4ADD-A01D-97E3D17B08C9}" type="slidenum">
              <a:rPr lang="en-IN" smtClean="0"/>
              <a:t>‹#›</a:t>
            </a:fld>
            <a:endParaRPr lang="en-IN"/>
          </a:p>
        </p:txBody>
      </p:sp>
    </p:spTree>
    <p:extLst>
      <p:ext uri="{BB962C8B-B14F-4D97-AF65-F5344CB8AC3E}">
        <p14:creationId xmlns:p14="http://schemas.microsoft.com/office/powerpoint/2010/main" val="200576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567-62E0-04B6-8D87-B84EDA8E6F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D26C45-A6CB-4C5D-B5AF-7AEA3B3497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4EAEFB-8FA5-3B95-2279-66AF0B615D0B}"/>
              </a:ext>
            </a:extLst>
          </p:cNvPr>
          <p:cNvSpPr>
            <a:spLocks noGrp="1"/>
          </p:cNvSpPr>
          <p:nvPr>
            <p:ph type="dt" sz="half" idx="10"/>
          </p:nvPr>
        </p:nvSpPr>
        <p:spPr/>
        <p:txBody>
          <a:bodyPr/>
          <a:lstStyle/>
          <a:p>
            <a:fld id="{8B412C64-280E-4697-A4EB-975471136914}" type="datetimeFigureOut">
              <a:rPr lang="en-IN" smtClean="0"/>
              <a:t>02-04-2024</a:t>
            </a:fld>
            <a:endParaRPr lang="en-IN"/>
          </a:p>
        </p:txBody>
      </p:sp>
      <p:sp>
        <p:nvSpPr>
          <p:cNvPr id="5" name="Footer Placeholder 4">
            <a:extLst>
              <a:ext uri="{FF2B5EF4-FFF2-40B4-BE49-F238E27FC236}">
                <a16:creationId xmlns:a16="http://schemas.microsoft.com/office/drawing/2014/main" id="{D66431BF-1737-FB38-C96A-45C37B0F53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C29BD-FE6D-2C44-AB82-E9D12C57B462}"/>
              </a:ext>
            </a:extLst>
          </p:cNvPr>
          <p:cNvSpPr>
            <a:spLocks noGrp="1"/>
          </p:cNvSpPr>
          <p:nvPr>
            <p:ph type="sldNum" sz="quarter" idx="12"/>
          </p:nvPr>
        </p:nvSpPr>
        <p:spPr/>
        <p:txBody>
          <a:bodyPr/>
          <a:lstStyle/>
          <a:p>
            <a:fld id="{36125012-AC3C-4ADD-A01D-97E3D17B08C9}" type="slidenum">
              <a:rPr lang="en-IN" smtClean="0"/>
              <a:t>‹#›</a:t>
            </a:fld>
            <a:endParaRPr lang="en-IN"/>
          </a:p>
        </p:txBody>
      </p:sp>
    </p:spTree>
    <p:extLst>
      <p:ext uri="{BB962C8B-B14F-4D97-AF65-F5344CB8AC3E}">
        <p14:creationId xmlns:p14="http://schemas.microsoft.com/office/powerpoint/2010/main" val="236125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655F61-43E5-8467-83CE-B60772A8EF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642106-9716-2DD0-E283-B1411DF1F6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AB713-2290-56E2-DCA1-62112A449B06}"/>
              </a:ext>
            </a:extLst>
          </p:cNvPr>
          <p:cNvSpPr>
            <a:spLocks noGrp="1"/>
          </p:cNvSpPr>
          <p:nvPr>
            <p:ph type="dt" sz="half" idx="10"/>
          </p:nvPr>
        </p:nvSpPr>
        <p:spPr/>
        <p:txBody>
          <a:bodyPr/>
          <a:lstStyle/>
          <a:p>
            <a:fld id="{8B412C64-280E-4697-A4EB-975471136914}" type="datetimeFigureOut">
              <a:rPr lang="en-IN" smtClean="0"/>
              <a:t>02-04-2024</a:t>
            </a:fld>
            <a:endParaRPr lang="en-IN"/>
          </a:p>
        </p:txBody>
      </p:sp>
      <p:sp>
        <p:nvSpPr>
          <p:cNvPr id="5" name="Footer Placeholder 4">
            <a:extLst>
              <a:ext uri="{FF2B5EF4-FFF2-40B4-BE49-F238E27FC236}">
                <a16:creationId xmlns:a16="http://schemas.microsoft.com/office/drawing/2014/main" id="{8B30F4B4-F7AC-610D-AF75-9183DBC8B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9247B2-125B-B3EB-31FD-EF1828D204FA}"/>
              </a:ext>
            </a:extLst>
          </p:cNvPr>
          <p:cNvSpPr>
            <a:spLocks noGrp="1"/>
          </p:cNvSpPr>
          <p:nvPr>
            <p:ph type="sldNum" sz="quarter" idx="12"/>
          </p:nvPr>
        </p:nvSpPr>
        <p:spPr/>
        <p:txBody>
          <a:bodyPr/>
          <a:lstStyle/>
          <a:p>
            <a:fld id="{36125012-AC3C-4ADD-A01D-97E3D17B08C9}" type="slidenum">
              <a:rPr lang="en-IN" smtClean="0"/>
              <a:t>‹#›</a:t>
            </a:fld>
            <a:endParaRPr lang="en-IN"/>
          </a:p>
        </p:txBody>
      </p:sp>
    </p:spTree>
    <p:extLst>
      <p:ext uri="{BB962C8B-B14F-4D97-AF65-F5344CB8AC3E}">
        <p14:creationId xmlns:p14="http://schemas.microsoft.com/office/powerpoint/2010/main" val="327680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9829-159C-8DE9-567F-E8A6139AAC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B49D9C-BF48-1583-FD6F-AB2A21F047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938C9B-C137-7A77-48D9-78F9643A8681}"/>
              </a:ext>
            </a:extLst>
          </p:cNvPr>
          <p:cNvSpPr>
            <a:spLocks noGrp="1"/>
          </p:cNvSpPr>
          <p:nvPr>
            <p:ph type="dt" sz="half" idx="10"/>
          </p:nvPr>
        </p:nvSpPr>
        <p:spPr/>
        <p:txBody>
          <a:bodyPr/>
          <a:lstStyle/>
          <a:p>
            <a:fld id="{8B412C64-280E-4697-A4EB-975471136914}" type="datetimeFigureOut">
              <a:rPr lang="en-IN" smtClean="0"/>
              <a:t>02-04-2024</a:t>
            </a:fld>
            <a:endParaRPr lang="en-IN"/>
          </a:p>
        </p:txBody>
      </p:sp>
      <p:sp>
        <p:nvSpPr>
          <p:cNvPr id="5" name="Footer Placeholder 4">
            <a:extLst>
              <a:ext uri="{FF2B5EF4-FFF2-40B4-BE49-F238E27FC236}">
                <a16:creationId xmlns:a16="http://schemas.microsoft.com/office/drawing/2014/main" id="{3517A4F0-4E59-D6C9-B5C4-278A25C80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70149-1C91-157C-BEE2-A9E32C7C9B91}"/>
              </a:ext>
            </a:extLst>
          </p:cNvPr>
          <p:cNvSpPr>
            <a:spLocks noGrp="1"/>
          </p:cNvSpPr>
          <p:nvPr>
            <p:ph type="sldNum" sz="quarter" idx="12"/>
          </p:nvPr>
        </p:nvSpPr>
        <p:spPr/>
        <p:txBody>
          <a:bodyPr/>
          <a:lstStyle/>
          <a:p>
            <a:fld id="{36125012-AC3C-4ADD-A01D-97E3D17B08C9}" type="slidenum">
              <a:rPr lang="en-IN" smtClean="0"/>
              <a:t>‹#›</a:t>
            </a:fld>
            <a:endParaRPr lang="en-IN"/>
          </a:p>
        </p:txBody>
      </p:sp>
    </p:spTree>
    <p:extLst>
      <p:ext uri="{BB962C8B-B14F-4D97-AF65-F5344CB8AC3E}">
        <p14:creationId xmlns:p14="http://schemas.microsoft.com/office/powerpoint/2010/main" val="31657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4702-856C-508C-88B2-9D088654D7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335805-66F4-8FE4-6BDF-C13237EA83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0AD41F-65E7-49BB-A9FB-810050F1DDF4}"/>
              </a:ext>
            </a:extLst>
          </p:cNvPr>
          <p:cNvSpPr>
            <a:spLocks noGrp="1"/>
          </p:cNvSpPr>
          <p:nvPr>
            <p:ph type="dt" sz="half" idx="10"/>
          </p:nvPr>
        </p:nvSpPr>
        <p:spPr/>
        <p:txBody>
          <a:bodyPr/>
          <a:lstStyle/>
          <a:p>
            <a:fld id="{8B412C64-280E-4697-A4EB-975471136914}" type="datetimeFigureOut">
              <a:rPr lang="en-IN" smtClean="0"/>
              <a:t>02-04-2024</a:t>
            </a:fld>
            <a:endParaRPr lang="en-IN"/>
          </a:p>
        </p:txBody>
      </p:sp>
      <p:sp>
        <p:nvSpPr>
          <p:cNvPr id="5" name="Footer Placeholder 4">
            <a:extLst>
              <a:ext uri="{FF2B5EF4-FFF2-40B4-BE49-F238E27FC236}">
                <a16:creationId xmlns:a16="http://schemas.microsoft.com/office/drawing/2014/main" id="{056135D4-E661-4031-A9D0-85ECE7E31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03DAA-EBB2-378E-B28D-70639003D219}"/>
              </a:ext>
            </a:extLst>
          </p:cNvPr>
          <p:cNvSpPr>
            <a:spLocks noGrp="1"/>
          </p:cNvSpPr>
          <p:nvPr>
            <p:ph type="sldNum" sz="quarter" idx="12"/>
          </p:nvPr>
        </p:nvSpPr>
        <p:spPr/>
        <p:txBody>
          <a:bodyPr/>
          <a:lstStyle/>
          <a:p>
            <a:fld id="{36125012-AC3C-4ADD-A01D-97E3D17B08C9}" type="slidenum">
              <a:rPr lang="en-IN" smtClean="0"/>
              <a:t>‹#›</a:t>
            </a:fld>
            <a:endParaRPr lang="en-IN"/>
          </a:p>
        </p:txBody>
      </p:sp>
    </p:spTree>
    <p:extLst>
      <p:ext uri="{BB962C8B-B14F-4D97-AF65-F5344CB8AC3E}">
        <p14:creationId xmlns:p14="http://schemas.microsoft.com/office/powerpoint/2010/main" val="237238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F1E3-1E8D-4C76-C706-2B12B1E8B4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5453E4-4D89-EE38-673E-701F41DAE5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88E173-0838-BA94-B815-6B62D793F5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7E4457-FD97-55C5-0A08-5AA21990ECFA}"/>
              </a:ext>
            </a:extLst>
          </p:cNvPr>
          <p:cNvSpPr>
            <a:spLocks noGrp="1"/>
          </p:cNvSpPr>
          <p:nvPr>
            <p:ph type="dt" sz="half" idx="10"/>
          </p:nvPr>
        </p:nvSpPr>
        <p:spPr/>
        <p:txBody>
          <a:bodyPr/>
          <a:lstStyle/>
          <a:p>
            <a:fld id="{8B412C64-280E-4697-A4EB-975471136914}" type="datetimeFigureOut">
              <a:rPr lang="en-IN" smtClean="0"/>
              <a:t>02-04-2024</a:t>
            </a:fld>
            <a:endParaRPr lang="en-IN"/>
          </a:p>
        </p:txBody>
      </p:sp>
      <p:sp>
        <p:nvSpPr>
          <p:cNvPr id="6" name="Footer Placeholder 5">
            <a:extLst>
              <a:ext uri="{FF2B5EF4-FFF2-40B4-BE49-F238E27FC236}">
                <a16:creationId xmlns:a16="http://schemas.microsoft.com/office/drawing/2014/main" id="{FEE732F2-0285-F44C-C5F1-CBA2E4C294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D0203-6B5A-1ACE-C031-5411654CB0AA}"/>
              </a:ext>
            </a:extLst>
          </p:cNvPr>
          <p:cNvSpPr>
            <a:spLocks noGrp="1"/>
          </p:cNvSpPr>
          <p:nvPr>
            <p:ph type="sldNum" sz="quarter" idx="12"/>
          </p:nvPr>
        </p:nvSpPr>
        <p:spPr/>
        <p:txBody>
          <a:bodyPr/>
          <a:lstStyle/>
          <a:p>
            <a:fld id="{36125012-AC3C-4ADD-A01D-97E3D17B08C9}" type="slidenum">
              <a:rPr lang="en-IN" smtClean="0"/>
              <a:t>‹#›</a:t>
            </a:fld>
            <a:endParaRPr lang="en-IN"/>
          </a:p>
        </p:txBody>
      </p:sp>
    </p:spTree>
    <p:extLst>
      <p:ext uri="{BB962C8B-B14F-4D97-AF65-F5344CB8AC3E}">
        <p14:creationId xmlns:p14="http://schemas.microsoft.com/office/powerpoint/2010/main" val="90191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8A9F-74F7-4DF7-7EA7-E1A987C0E1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520278-A164-557C-6381-83B20CF4A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13DAB-FF83-973B-562F-937E9C112E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C07FEF-4A08-8084-30BF-E53C7FA44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EFEBA-BB0F-1018-EFD1-D5C525A7A2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E24AF7-B82C-5132-B5E8-7BD6F8A47A0A}"/>
              </a:ext>
            </a:extLst>
          </p:cNvPr>
          <p:cNvSpPr>
            <a:spLocks noGrp="1"/>
          </p:cNvSpPr>
          <p:nvPr>
            <p:ph type="dt" sz="half" idx="10"/>
          </p:nvPr>
        </p:nvSpPr>
        <p:spPr/>
        <p:txBody>
          <a:bodyPr/>
          <a:lstStyle/>
          <a:p>
            <a:fld id="{8B412C64-280E-4697-A4EB-975471136914}" type="datetimeFigureOut">
              <a:rPr lang="en-IN" smtClean="0"/>
              <a:t>02-04-2024</a:t>
            </a:fld>
            <a:endParaRPr lang="en-IN"/>
          </a:p>
        </p:txBody>
      </p:sp>
      <p:sp>
        <p:nvSpPr>
          <p:cNvPr id="8" name="Footer Placeholder 7">
            <a:extLst>
              <a:ext uri="{FF2B5EF4-FFF2-40B4-BE49-F238E27FC236}">
                <a16:creationId xmlns:a16="http://schemas.microsoft.com/office/drawing/2014/main" id="{6CFBD08C-12A1-EF49-6ED7-1AC7625F0E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B2CBD3-6F21-AD14-6CB5-1F913713CC61}"/>
              </a:ext>
            </a:extLst>
          </p:cNvPr>
          <p:cNvSpPr>
            <a:spLocks noGrp="1"/>
          </p:cNvSpPr>
          <p:nvPr>
            <p:ph type="sldNum" sz="quarter" idx="12"/>
          </p:nvPr>
        </p:nvSpPr>
        <p:spPr/>
        <p:txBody>
          <a:bodyPr/>
          <a:lstStyle/>
          <a:p>
            <a:fld id="{36125012-AC3C-4ADD-A01D-97E3D17B08C9}" type="slidenum">
              <a:rPr lang="en-IN" smtClean="0"/>
              <a:t>‹#›</a:t>
            </a:fld>
            <a:endParaRPr lang="en-IN"/>
          </a:p>
        </p:txBody>
      </p:sp>
    </p:spTree>
    <p:extLst>
      <p:ext uri="{BB962C8B-B14F-4D97-AF65-F5344CB8AC3E}">
        <p14:creationId xmlns:p14="http://schemas.microsoft.com/office/powerpoint/2010/main" val="244527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3549-536C-E21F-A5E8-52385F1224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19A9C8-E323-4F5D-F695-6B1CE4C37782}"/>
              </a:ext>
            </a:extLst>
          </p:cNvPr>
          <p:cNvSpPr>
            <a:spLocks noGrp="1"/>
          </p:cNvSpPr>
          <p:nvPr>
            <p:ph type="dt" sz="half" idx="10"/>
          </p:nvPr>
        </p:nvSpPr>
        <p:spPr/>
        <p:txBody>
          <a:bodyPr/>
          <a:lstStyle/>
          <a:p>
            <a:fld id="{8B412C64-280E-4697-A4EB-975471136914}" type="datetimeFigureOut">
              <a:rPr lang="en-IN" smtClean="0"/>
              <a:t>02-04-2024</a:t>
            </a:fld>
            <a:endParaRPr lang="en-IN"/>
          </a:p>
        </p:txBody>
      </p:sp>
      <p:sp>
        <p:nvSpPr>
          <p:cNvPr id="4" name="Footer Placeholder 3">
            <a:extLst>
              <a:ext uri="{FF2B5EF4-FFF2-40B4-BE49-F238E27FC236}">
                <a16:creationId xmlns:a16="http://schemas.microsoft.com/office/drawing/2014/main" id="{B3F68257-8DFC-67A4-283D-EE3872C8E5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C4E4FF-3C2C-001E-F884-445BBF052165}"/>
              </a:ext>
            </a:extLst>
          </p:cNvPr>
          <p:cNvSpPr>
            <a:spLocks noGrp="1"/>
          </p:cNvSpPr>
          <p:nvPr>
            <p:ph type="sldNum" sz="quarter" idx="12"/>
          </p:nvPr>
        </p:nvSpPr>
        <p:spPr/>
        <p:txBody>
          <a:bodyPr/>
          <a:lstStyle/>
          <a:p>
            <a:fld id="{36125012-AC3C-4ADD-A01D-97E3D17B08C9}" type="slidenum">
              <a:rPr lang="en-IN" smtClean="0"/>
              <a:t>‹#›</a:t>
            </a:fld>
            <a:endParaRPr lang="en-IN"/>
          </a:p>
        </p:txBody>
      </p:sp>
    </p:spTree>
    <p:extLst>
      <p:ext uri="{BB962C8B-B14F-4D97-AF65-F5344CB8AC3E}">
        <p14:creationId xmlns:p14="http://schemas.microsoft.com/office/powerpoint/2010/main" val="241333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41419-6134-98A5-3613-0E17DE919683}"/>
              </a:ext>
            </a:extLst>
          </p:cNvPr>
          <p:cNvSpPr>
            <a:spLocks noGrp="1"/>
          </p:cNvSpPr>
          <p:nvPr>
            <p:ph type="dt" sz="half" idx="10"/>
          </p:nvPr>
        </p:nvSpPr>
        <p:spPr/>
        <p:txBody>
          <a:bodyPr/>
          <a:lstStyle/>
          <a:p>
            <a:fld id="{8B412C64-280E-4697-A4EB-975471136914}" type="datetimeFigureOut">
              <a:rPr lang="en-IN" smtClean="0"/>
              <a:t>02-04-2024</a:t>
            </a:fld>
            <a:endParaRPr lang="en-IN"/>
          </a:p>
        </p:txBody>
      </p:sp>
      <p:sp>
        <p:nvSpPr>
          <p:cNvPr id="3" name="Footer Placeholder 2">
            <a:extLst>
              <a:ext uri="{FF2B5EF4-FFF2-40B4-BE49-F238E27FC236}">
                <a16:creationId xmlns:a16="http://schemas.microsoft.com/office/drawing/2014/main" id="{33D7FBC6-4754-F5CD-1DAA-FC0A5C338F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8BB2B8-51D9-5598-6913-5FE05049D4F9}"/>
              </a:ext>
            </a:extLst>
          </p:cNvPr>
          <p:cNvSpPr>
            <a:spLocks noGrp="1"/>
          </p:cNvSpPr>
          <p:nvPr>
            <p:ph type="sldNum" sz="quarter" idx="12"/>
          </p:nvPr>
        </p:nvSpPr>
        <p:spPr/>
        <p:txBody>
          <a:bodyPr/>
          <a:lstStyle/>
          <a:p>
            <a:fld id="{36125012-AC3C-4ADD-A01D-97E3D17B08C9}" type="slidenum">
              <a:rPr lang="en-IN" smtClean="0"/>
              <a:t>‹#›</a:t>
            </a:fld>
            <a:endParaRPr lang="en-IN"/>
          </a:p>
        </p:txBody>
      </p:sp>
    </p:spTree>
    <p:extLst>
      <p:ext uri="{BB962C8B-B14F-4D97-AF65-F5344CB8AC3E}">
        <p14:creationId xmlns:p14="http://schemas.microsoft.com/office/powerpoint/2010/main" val="185492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77AF-E7AB-A200-535E-69D491FE5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8CC91F-8EC0-0129-00C2-7A827B6525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0A1E70-CFD2-6FA2-5D79-77F97D7CD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78AD7-5358-E592-007F-EDA134C1D364}"/>
              </a:ext>
            </a:extLst>
          </p:cNvPr>
          <p:cNvSpPr>
            <a:spLocks noGrp="1"/>
          </p:cNvSpPr>
          <p:nvPr>
            <p:ph type="dt" sz="half" idx="10"/>
          </p:nvPr>
        </p:nvSpPr>
        <p:spPr/>
        <p:txBody>
          <a:bodyPr/>
          <a:lstStyle/>
          <a:p>
            <a:fld id="{8B412C64-280E-4697-A4EB-975471136914}" type="datetimeFigureOut">
              <a:rPr lang="en-IN" smtClean="0"/>
              <a:t>02-04-2024</a:t>
            </a:fld>
            <a:endParaRPr lang="en-IN"/>
          </a:p>
        </p:txBody>
      </p:sp>
      <p:sp>
        <p:nvSpPr>
          <p:cNvPr id="6" name="Footer Placeholder 5">
            <a:extLst>
              <a:ext uri="{FF2B5EF4-FFF2-40B4-BE49-F238E27FC236}">
                <a16:creationId xmlns:a16="http://schemas.microsoft.com/office/drawing/2014/main" id="{ACF9E492-6ED2-A1B0-4E43-1B7B0BA841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53ECDC-4FA9-7E8E-F58B-835C9548175E}"/>
              </a:ext>
            </a:extLst>
          </p:cNvPr>
          <p:cNvSpPr>
            <a:spLocks noGrp="1"/>
          </p:cNvSpPr>
          <p:nvPr>
            <p:ph type="sldNum" sz="quarter" idx="12"/>
          </p:nvPr>
        </p:nvSpPr>
        <p:spPr/>
        <p:txBody>
          <a:bodyPr/>
          <a:lstStyle/>
          <a:p>
            <a:fld id="{36125012-AC3C-4ADD-A01D-97E3D17B08C9}" type="slidenum">
              <a:rPr lang="en-IN" smtClean="0"/>
              <a:t>‹#›</a:t>
            </a:fld>
            <a:endParaRPr lang="en-IN"/>
          </a:p>
        </p:txBody>
      </p:sp>
    </p:spTree>
    <p:extLst>
      <p:ext uri="{BB962C8B-B14F-4D97-AF65-F5344CB8AC3E}">
        <p14:creationId xmlns:p14="http://schemas.microsoft.com/office/powerpoint/2010/main" val="22738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98C1-C2DF-0585-BCBA-35E99D3B4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BD3EDB-40A8-4431-94D1-171D4FABB1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E05870-B1BE-C0DA-7C55-2C1A1CF90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55541-28DE-E6D2-DA03-D6E7AE32DC27}"/>
              </a:ext>
            </a:extLst>
          </p:cNvPr>
          <p:cNvSpPr>
            <a:spLocks noGrp="1"/>
          </p:cNvSpPr>
          <p:nvPr>
            <p:ph type="dt" sz="half" idx="10"/>
          </p:nvPr>
        </p:nvSpPr>
        <p:spPr/>
        <p:txBody>
          <a:bodyPr/>
          <a:lstStyle/>
          <a:p>
            <a:fld id="{8B412C64-280E-4697-A4EB-975471136914}" type="datetimeFigureOut">
              <a:rPr lang="en-IN" smtClean="0"/>
              <a:t>02-04-2024</a:t>
            </a:fld>
            <a:endParaRPr lang="en-IN"/>
          </a:p>
        </p:txBody>
      </p:sp>
      <p:sp>
        <p:nvSpPr>
          <p:cNvPr id="6" name="Footer Placeholder 5">
            <a:extLst>
              <a:ext uri="{FF2B5EF4-FFF2-40B4-BE49-F238E27FC236}">
                <a16:creationId xmlns:a16="http://schemas.microsoft.com/office/drawing/2014/main" id="{8995CFFE-EE9E-BD34-7D95-83FB13B564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905CB2-BF4F-20C9-460F-FA146694B010}"/>
              </a:ext>
            </a:extLst>
          </p:cNvPr>
          <p:cNvSpPr>
            <a:spLocks noGrp="1"/>
          </p:cNvSpPr>
          <p:nvPr>
            <p:ph type="sldNum" sz="quarter" idx="12"/>
          </p:nvPr>
        </p:nvSpPr>
        <p:spPr/>
        <p:txBody>
          <a:bodyPr/>
          <a:lstStyle/>
          <a:p>
            <a:fld id="{36125012-AC3C-4ADD-A01D-97E3D17B08C9}" type="slidenum">
              <a:rPr lang="en-IN" smtClean="0"/>
              <a:t>‹#›</a:t>
            </a:fld>
            <a:endParaRPr lang="en-IN"/>
          </a:p>
        </p:txBody>
      </p:sp>
    </p:spTree>
    <p:extLst>
      <p:ext uri="{BB962C8B-B14F-4D97-AF65-F5344CB8AC3E}">
        <p14:creationId xmlns:p14="http://schemas.microsoft.com/office/powerpoint/2010/main" val="169972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BCD6E-F827-FE4B-7AB2-A86FD282D3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D88291-4481-A0D3-EF2D-BC91F73E0B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0062B-0EBD-A660-4478-C56F705FB7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412C64-280E-4697-A4EB-975471136914}" type="datetimeFigureOut">
              <a:rPr lang="en-IN" smtClean="0"/>
              <a:t>02-04-2024</a:t>
            </a:fld>
            <a:endParaRPr lang="en-IN"/>
          </a:p>
        </p:txBody>
      </p:sp>
      <p:sp>
        <p:nvSpPr>
          <p:cNvPr id="5" name="Footer Placeholder 4">
            <a:extLst>
              <a:ext uri="{FF2B5EF4-FFF2-40B4-BE49-F238E27FC236}">
                <a16:creationId xmlns:a16="http://schemas.microsoft.com/office/drawing/2014/main" id="{02A42FE3-115B-5B3F-FAA2-AF17B5A0F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6BA790F-94E8-8F0F-0ADB-7B2A14DD9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125012-AC3C-4ADD-A01D-97E3D17B08C9}" type="slidenum">
              <a:rPr lang="en-IN" smtClean="0"/>
              <a:t>‹#›</a:t>
            </a:fld>
            <a:endParaRPr lang="en-IN"/>
          </a:p>
        </p:txBody>
      </p:sp>
    </p:spTree>
    <p:extLst>
      <p:ext uri="{BB962C8B-B14F-4D97-AF65-F5344CB8AC3E}">
        <p14:creationId xmlns:p14="http://schemas.microsoft.com/office/powerpoint/2010/main" val="3925879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539B6D-69E3-D783-87BB-80BEF21B36F5}"/>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latin typeface="Times New Roman" panose="02020603050405020304" pitchFamily="18" charset="0"/>
                <a:cs typeface="Times New Roman" panose="02020603050405020304" pitchFamily="18" charset="0"/>
              </a:rPr>
              <a:t>Final Assessment</a:t>
            </a:r>
            <a:endParaRPr lang="en-IN" sz="480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A3A6A1D-6F94-8C4E-691E-571BAE103181}"/>
              </a:ext>
            </a:extLst>
          </p:cNvPr>
          <p:cNvSpPr>
            <a:spLocks noGrp="1"/>
          </p:cNvSpPr>
          <p:nvPr>
            <p:ph type="subTitle" idx="1"/>
          </p:nvPr>
        </p:nvSpPr>
        <p:spPr>
          <a:xfrm>
            <a:off x="1350682" y="4870824"/>
            <a:ext cx="10005951" cy="1458258"/>
          </a:xfrm>
        </p:spPr>
        <p:txBody>
          <a:bodyPr anchor="ctr">
            <a:normAutofit/>
          </a:bodyPr>
          <a:lstStyle/>
          <a:p>
            <a:pPr algn="l"/>
            <a:r>
              <a:rPr lang="en-US" dirty="0">
                <a:latin typeface="Times New Roman" panose="02020603050405020304" pitchFamily="18" charset="0"/>
                <a:cs typeface="Times New Roman" panose="02020603050405020304" pitchFamily="18" charset="0"/>
              </a:rPr>
              <a:t>Excel Course</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85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B64E-B318-1F63-0570-106086D01CA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Question-9</a:t>
            </a:r>
          </a:p>
        </p:txBody>
      </p:sp>
      <p:pic>
        <p:nvPicPr>
          <p:cNvPr id="7" name="Content Placeholder 6">
            <a:extLst>
              <a:ext uri="{FF2B5EF4-FFF2-40B4-BE49-F238E27FC236}">
                <a16:creationId xmlns:a16="http://schemas.microsoft.com/office/drawing/2014/main" id="{8B7D6CBA-B965-4EFD-FA9A-E5270B7E7CC4}"/>
              </a:ext>
            </a:extLst>
          </p:cNvPr>
          <p:cNvPicPr>
            <a:picLocks noGrp="1" noChangeAspect="1"/>
          </p:cNvPicPr>
          <p:nvPr>
            <p:ph idx="1"/>
          </p:nvPr>
        </p:nvPicPr>
        <p:blipFill>
          <a:blip r:embed="rId2"/>
          <a:stretch>
            <a:fillRect/>
          </a:stretch>
        </p:blipFill>
        <p:spPr>
          <a:xfrm>
            <a:off x="1273630" y="1257647"/>
            <a:ext cx="10080170" cy="5420058"/>
          </a:xfrm>
          <a:ln>
            <a:solidFill>
              <a:schemeClr val="tx1"/>
            </a:solidFill>
          </a:ln>
        </p:spPr>
      </p:pic>
    </p:spTree>
    <p:extLst>
      <p:ext uri="{BB962C8B-B14F-4D97-AF65-F5344CB8AC3E}">
        <p14:creationId xmlns:p14="http://schemas.microsoft.com/office/powerpoint/2010/main" val="119848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E75C-C8E0-3B7A-02B0-98DA8123CFC9}"/>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Question-1</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DE0F1C-86E9-E244-0BFE-F5FED0DBDC09}"/>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Average of lead time is found to be -</a:t>
            </a:r>
            <a:r>
              <a:rPr lang="en-IN" sz="2000" b="1" dirty="0">
                <a:latin typeface="Times New Roman" panose="02020603050405020304" pitchFamily="18" charset="0"/>
                <a:cs typeface="Times New Roman" panose="02020603050405020304" pitchFamily="18" charset="0"/>
              </a:rPr>
              <a:t>6276.82</a:t>
            </a:r>
          </a:p>
          <a:p>
            <a:r>
              <a:rPr lang="en-IN" sz="2000" dirty="0">
                <a:latin typeface="Times New Roman" panose="02020603050405020304" pitchFamily="18" charset="0"/>
                <a:cs typeface="Times New Roman" panose="02020603050405020304" pitchFamily="18" charset="0"/>
              </a:rPr>
              <a:t>After subtracting </a:t>
            </a:r>
            <a:r>
              <a:rPr lang="en-IN" sz="2000">
                <a:latin typeface="Times New Roman" panose="02020603050405020304" pitchFamily="18" charset="0"/>
                <a:cs typeface="Times New Roman" panose="02020603050405020304" pitchFamily="18" charset="0"/>
              </a:rPr>
              <a:t>the “req </a:t>
            </a:r>
            <a:r>
              <a:rPr lang="en-IN" sz="2000" dirty="0">
                <a:latin typeface="Times New Roman" panose="02020603050405020304" pitchFamily="18" charset="0"/>
                <a:cs typeface="Times New Roman" panose="02020603050405020304" pitchFamily="18" charset="0"/>
              </a:rPr>
              <a:t>date” and </a:t>
            </a:r>
            <a:r>
              <a:rPr lang="en-IN" sz="2000">
                <a:latin typeface="Times New Roman" panose="02020603050405020304" pitchFamily="18" charset="0"/>
                <a:cs typeface="Times New Roman" panose="02020603050405020304" pitchFamily="18" charset="0"/>
              </a:rPr>
              <a:t>the “workdate”, </a:t>
            </a:r>
            <a:r>
              <a:rPr lang="en-IN" sz="2000" dirty="0">
                <a:latin typeface="Times New Roman" panose="02020603050405020304" pitchFamily="18" charset="0"/>
                <a:cs typeface="Times New Roman" panose="02020603050405020304" pitchFamily="18" charset="0"/>
              </a:rPr>
              <a:t>found the average of that values using </a:t>
            </a:r>
            <a:r>
              <a:rPr lang="en-IN" sz="2000" b="1" dirty="0">
                <a:latin typeface="Times New Roman" panose="02020603050405020304" pitchFamily="18" charset="0"/>
                <a:cs typeface="Times New Roman" panose="02020603050405020304" pitchFamily="18" charset="0"/>
              </a:rPr>
              <a:t>“=AVERAGE</a:t>
            </a:r>
            <a:r>
              <a:rPr lang="en-IN" sz="20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8478B84-9559-D97D-DD5C-6F9C1C65203E}"/>
              </a:ext>
            </a:extLst>
          </p:cNvPr>
          <p:cNvPicPr>
            <a:picLocks noChangeAspect="1"/>
          </p:cNvPicPr>
          <p:nvPr/>
        </p:nvPicPr>
        <p:blipFill>
          <a:blip r:embed="rId2"/>
          <a:stretch>
            <a:fillRect/>
          </a:stretch>
        </p:blipFill>
        <p:spPr>
          <a:xfrm>
            <a:off x="3071390" y="2567467"/>
            <a:ext cx="6049219" cy="3877216"/>
          </a:xfrm>
          <a:prstGeom prst="rect">
            <a:avLst/>
          </a:prstGeom>
          <a:ln>
            <a:solidFill>
              <a:schemeClr val="tx1"/>
            </a:solidFill>
          </a:ln>
        </p:spPr>
      </p:pic>
    </p:spTree>
    <p:extLst>
      <p:ext uri="{BB962C8B-B14F-4D97-AF65-F5344CB8AC3E}">
        <p14:creationId xmlns:p14="http://schemas.microsoft.com/office/powerpoint/2010/main" val="86732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A796-4F1F-C587-0AF7-F4D0E6EB9892}"/>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Question-2</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BD3BF0-670A-39BD-2F9B-74F33B6541AC}"/>
              </a:ext>
            </a:extLst>
          </p:cNvPr>
          <p:cNvSpPr>
            <a:spLocks noGrp="1"/>
          </p:cNvSpPr>
          <p:nvPr>
            <p:ph idx="1"/>
          </p:nvPr>
        </p:nvSpPr>
        <p:spPr/>
        <p:txBody>
          <a:bodyPr>
            <a:normAutofit/>
          </a:bodyPr>
          <a:lstStyle/>
          <a:p>
            <a:r>
              <a:rPr lang="en-IN" sz="2400" b="1">
                <a:latin typeface="Times New Roman" panose="02020603050405020304" pitchFamily="18" charset="0"/>
                <a:cs typeface="Times New Roman" panose="02020603050405020304" pitchFamily="18" charset="0"/>
              </a:rPr>
              <a:t>Northwest District </a:t>
            </a:r>
            <a:r>
              <a:rPr lang="en-IN" sz="2400">
                <a:latin typeface="Times New Roman" panose="02020603050405020304" pitchFamily="18" charset="0"/>
                <a:cs typeface="Times New Roman" panose="02020603050405020304" pitchFamily="18" charset="0"/>
              </a:rPr>
              <a:t>is found to be the district with highest number of rush jobs.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1B79AB-B8DA-A821-F840-DC10CD74C278}"/>
              </a:ext>
            </a:extLst>
          </p:cNvPr>
          <p:cNvPicPr>
            <a:picLocks noChangeAspect="1"/>
          </p:cNvPicPr>
          <p:nvPr/>
        </p:nvPicPr>
        <p:blipFill>
          <a:blip r:embed="rId2"/>
          <a:stretch>
            <a:fillRect/>
          </a:stretch>
        </p:blipFill>
        <p:spPr>
          <a:xfrm>
            <a:off x="4052602" y="2410272"/>
            <a:ext cx="4086795" cy="3343742"/>
          </a:xfrm>
          <a:prstGeom prst="rect">
            <a:avLst/>
          </a:prstGeom>
          <a:ln>
            <a:solidFill>
              <a:schemeClr val="tx1"/>
            </a:solidFill>
          </a:ln>
        </p:spPr>
      </p:pic>
    </p:spTree>
    <p:extLst>
      <p:ext uri="{BB962C8B-B14F-4D97-AF65-F5344CB8AC3E}">
        <p14:creationId xmlns:p14="http://schemas.microsoft.com/office/powerpoint/2010/main" val="125532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8DFB-BE36-9A54-A83E-A70644FFD1F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Question-3</a:t>
            </a:r>
          </a:p>
        </p:txBody>
      </p:sp>
      <p:sp>
        <p:nvSpPr>
          <p:cNvPr id="7" name="Content Placeholder 6">
            <a:extLst>
              <a:ext uri="{FF2B5EF4-FFF2-40B4-BE49-F238E27FC236}">
                <a16:creationId xmlns:a16="http://schemas.microsoft.com/office/drawing/2014/main" id="{E791A187-F40D-3C91-321E-8EEB2CD79BAB}"/>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Thus, from the image the average of labour hours for rush and non- rush jobs is found to be 0.769522145,with the following partition between “Yes” and “No”.</a:t>
            </a:r>
          </a:p>
        </p:txBody>
      </p:sp>
      <p:pic>
        <p:nvPicPr>
          <p:cNvPr id="9" name="Picture 8">
            <a:extLst>
              <a:ext uri="{FF2B5EF4-FFF2-40B4-BE49-F238E27FC236}">
                <a16:creationId xmlns:a16="http://schemas.microsoft.com/office/drawing/2014/main" id="{8CEE5347-AB98-BB50-4F50-0DD303F64B7E}"/>
              </a:ext>
            </a:extLst>
          </p:cNvPr>
          <p:cNvPicPr>
            <a:picLocks noChangeAspect="1"/>
          </p:cNvPicPr>
          <p:nvPr/>
        </p:nvPicPr>
        <p:blipFill>
          <a:blip r:embed="rId2"/>
          <a:stretch>
            <a:fillRect/>
          </a:stretch>
        </p:blipFill>
        <p:spPr>
          <a:xfrm>
            <a:off x="4571787" y="2895600"/>
            <a:ext cx="3048425" cy="1238423"/>
          </a:xfrm>
          <a:prstGeom prst="rect">
            <a:avLst/>
          </a:prstGeom>
          <a:ln>
            <a:solidFill>
              <a:schemeClr val="tx1"/>
            </a:solidFill>
          </a:ln>
        </p:spPr>
      </p:pic>
    </p:spTree>
    <p:extLst>
      <p:ext uri="{BB962C8B-B14F-4D97-AF65-F5344CB8AC3E}">
        <p14:creationId xmlns:p14="http://schemas.microsoft.com/office/powerpoint/2010/main" val="56230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70DA-E5A4-5C77-08C8-691C8959F96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Question-4</a:t>
            </a:r>
          </a:p>
        </p:txBody>
      </p:sp>
      <p:sp>
        <p:nvSpPr>
          <p:cNvPr id="3" name="Content Placeholder 2">
            <a:extLst>
              <a:ext uri="{FF2B5EF4-FFF2-40B4-BE49-F238E27FC236}">
                <a16:creationId xmlns:a16="http://schemas.microsoft.com/office/drawing/2014/main" id="{777C402F-3885-3DCF-F197-80BC0B96D1D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Information on payment types for different services.</a:t>
            </a:r>
          </a:p>
        </p:txBody>
      </p:sp>
      <p:pic>
        <p:nvPicPr>
          <p:cNvPr id="5" name="Picture 4">
            <a:extLst>
              <a:ext uri="{FF2B5EF4-FFF2-40B4-BE49-F238E27FC236}">
                <a16:creationId xmlns:a16="http://schemas.microsoft.com/office/drawing/2014/main" id="{E039AF4B-50C1-C7BE-621F-700337B74477}"/>
              </a:ext>
            </a:extLst>
          </p:cNvPr>
          <p:cNvPicPr>
            <a:picLocks noChangeAspect="1"/>
          </p:cNvPicPr>
          <p:nvPr/>
        </p:nvPicPr>
        <p:blipFill>
          <a:blip r:embed="rId2"/>
          <a:stretch>
            <a:fillRect/>
          </a:stretch>
        </p:blipFill>
        <p:spPr>
          <a:xfrm>
            <a:off x="3018257" y="3024710"/>
            <a:ext cx="6982799" cy="2267266"/>
          </a:xfrm>
          <a:prstGeom prst="rect">
            <a:avLst/>
          </a:prstGeom>
          <a:ln>
            <a:solidFill>
              <a:schemeClr val="tx1"/>
            </a:solidFill>
          </a:ln>
        </p:spPr>
      </p:pic>
    </p:spTree>
    <p:extLst>
      <p:ext uri="{BB962C8B-B14F-4D97-AF65-F5344CB8AC3E}">
        <p14:creationId xmlns:p14="http://schemas.microsoft.com/office/powerpoint/2010/main" val="175907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F05-DBAE-0E2C-5014-69C45472374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Question-5</a:t>
            </a:r>
          </a:p>
        </p:txBody>
      </p:sp>
      <p:pic>
        <p:nvPicPr>
          <p:cNvPr id="5" name="Content Placeholder 4">
            <a:extLst>
              <a:ext uri="{FF2B5EF4-FFF2-40B4-BE49-F238E27FC236}">
                <a16:creationId xmlns:a16="http://schemas.microsoft.com/office/drawing/2014/main" id="{ECF6D50C-6BDF-F598-5DF3-A260360AA7BD}"/>
              </a:ext>
            </a:extLst>
          </p:cNvPr>
          <p:cNvPicPr>
            <a:picLocks noGrp="1" noChangeAspect="1"/>
          </p:cNvPicPr>
          <p:nvPr>
            <p:ph idx="1"/>
          </p:nvPr>
        </p:nvPicPr>
        <p:blipFill>
          <a:blip r:embed="rId2"/>
          <a:stretch>
            <a:fillRect/>
          </a:stretch>
        </p:blipFill>
        <p:spPr>
          <a:xfrm>
            <a:off x="838200" y="1561911"/>
            <a:ext cx="6125430" cy="4334480"/>
          </a:xfrm>
          <a:ln>
            <a:solidFill>
              <a:schemeClr val="tx1"/>
            </a:solidFill>
          </a:ln>
        </p:spPr>
      </p:pic>
      <p:sp>
        <p:nvSpPr>
          <p:cNvPr id="6" name="TextBox 5">
            <a:extLst>
              <a:ext uri="{FF2B5EF4-FFF2-40B4-BE49-F238E27FC236}">
                <a16:creationId xmlns:a16="http://schemas.microsoft.com/office/drawing/2014/main" id="{CDA594D2-1420-8314-EAB8-6E72E3B6F449}"/>
              </a:ext>
            </a:extLst>
          </p:cNvPr>
          <p:cNvSpPr txBox="1"/>
          <p:nvPr/>
        </p:nvSpPr>
        <p:spPr>
          <a:xfrm>
            <a:off x="7123689" y="2828835"/>
            <a:ext cx="4744376"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So, from the graph it can be observed that</a:t>
            </a:r>
          </a:p>
          <a:p>
            <a:r>
              <a:rPr lang="en-IN" dirty="0">
                <a:latin typeface="Times New Roman" panose="02020603050405020304" pitchFamily="18" charset="0"/>
                <a:cs typeface="Times New Roman" panose="02020603050405020304" pitchFamily="18" charset="0"/>
              </a:rPr>
              <a:t>Over time(in terms of years) from 2020 to 2021</a:t>
            </a:r>
          </a:p>
          <a:p>
            <a:r>
              <a:rPr lang="en-IN" dirty="0">
                <a:latin typeface="Times New Roman" panose="02020603050405020304" pitchFamily="18" charset="0"/>
                <a:cs typeface="Times New Roman" panose="02020603050405020304" pitchFamily="18" charset="0"/>
              </a:rPr>
              <a:t>Warranty type is increased and for the others also</a:t>
            </a:r>
          </a:p>
          <a:p>
            <a:r>
              <a:rPr lang="en-IN" dirty="0">
                <a:latin typeface="Times New Roman" panose="02020603050405020304" pitchFamily="18" charset="0"/>
                <a:cs typeface="Times New Roman" panose="02020603050405020304" pitchFamily="18" charset="0"/>
              </a:rPr>
              <a:t>There is a bit improvement compared to 2020</a:t>
            </a:r>
          </a:p>
        </p:txBody>
      </p:sp>
    </p:spTree>
    <p:extLst>
      <p:ext uri="{BB962C8B-B14F-4D97-AF65-F5344CB8AC3E}">
        <p14:creationId xmlns:p14="http://schemas.microsoft.com/office/powerpoint/2010/main" val="11035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3156-4885-08C9-CD6D-76B1B94F6CC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Question-6</a:t>
            </a:r>
          </a:p>
        </p:txBody>
      </p:sp>
      <p:sp>
        <p:nvSpPr>
          <p:cNvPr id="3" name="Content Placeholder 2">
            <a:extLst>
              <a:ext uri="{FF2B5EF4-FFF2-40B4-BE49-F238E27FC236}">
                <a16:creationId xmlns:a16="http://schemas.microsoft.com/office/drawing/2014/main" id="{9BEED9F7-239D-B1C4-8633-DD40D5122520}"/>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There is no particular relation found between the number of technicians required and parts cost, as from the image below even if number of technicians is 2,parts cost seem to be high. A regular trend is not found.</a:t>
            </a:r>
          </a:p>
        </p:txBody>
      </p:sp>
      <p:pic>
        <p:nvPicPr>
          <p:cNvPr id="5" name="Picture 4">
            <a:extLst>
              <a:ext uri="{FF2B5EF4-FFF2-40B4-BE49-F238E27FC236}">
                <a16:creationId xmlns:a16="http://schemas.microsoft.com/office/drawing/2014/main" id="{D622F780-A7AD-37C1-49CE-1F9FBE449741}"/>
              </a:ext>
            </a:extLst>
          </p:cNvPr>
          <p:cNvPicPr>
            <a:picLocks noChangeAspect="1"/>
          </p:cNvPicPr>
          <p:nvPr/>
        </p:nvPicPr>
        <p:blipFill>
          <a:blip r:embed="rId2"/>
          <a:stretch>
            <a:fillRect/>
          </a:stretch>
        </p:blipFill>
        <p:spPr>
          <a:xfrm>
            <a:off x="1449110" y="2929584"/>
            <a:ext cx="8870547" cy="3704805"/>
          </a:xfrm>
          <a:prstGeom prst="rect">
            <a:avLst/>
          </a:prstGeom>
          <a:ln>
            <a:solidFill>
              <a:schemeClr val="tx1"/>
            </a:solidFill>
          </a:ln>
        </p:spPr>
      </p:pic>
    </p:spTree>
    <p:extLst>
      <p:ext uri="{BB962C8B-B14F-4D97-AF65-F5344CB8AC3E}">
        <p14:creationId xmlns:p14="http://schemas.microsoft.com/office/powerpoint/2010/main" val="186470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340A-30DC-D96D-179C-913C440C18B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Question-7</a:t>
            </a:r>
          </a:p>
        </p:txBody>
      </p:sp>
      <p:sp>
        <p:nvSpPr>
          <p:cNvPr id="3" name="Content Placeholder 2">
            <a:extLst>
              <a:ext uri="{FF2B5EF4-FFF2-40B4-BE49-F238E27FC236}">
                <a16:creationId xmlns:a16="http://schemas.microsoft.com/office/drawing/2014/main" id="{332A338E-A209-2B59-D2C3-33304AE337DD}"/>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Assess type service is the most common type service requested in “</a:t>
            </a:r>
            <a:r>
              <a:rPr lang="en-IN" sz="2400" b="1" dirty="0">
                <a:latin typeface="Times New Roman" panose="02020603050405020304" pitchFamily="18" charset="0"/>
                <a:cs typeface="Times New Roman" panose="02020603050405020304" pitchFamily="18" charset="0"/>
              </a:rPr>
              <a:t>almost all” </a:t>
            </a:r>
            <a:r>
              <a:rPr lang="en-IN" sz="2400" dirty="0">
                <a:latin typeface="Times New Roman" panose="02020603050405020304" pitchFamily="18" charset="0"/>
                <a:cs typeface="Times New Roman" panose="02020603050405020304" pitchFamily="18" charset="0"/>
              </a:rPr>
              <a:t>the districts where as in “</a:t>
            </a:r>
            <a:r>
              <a:rPr lang="en-IN" sz="2400" b="1" dirty="0">
                <a:latin typeface="Times New Roman" panose="02020603050405020304" pitchFamily="18" charset="0"/>
                <a:cs typeface="Times New Roman" panose="02020603050405020304" pitchFamily="18" charset="0"/>
              </a:rPr>
              <a:t>Central</a:t>
            </a:r>
            <a:r>
              <a:rPr lang="en-IN" sz="2400" dirty="0">
                <a:latin typeface="Times New Roman" panose="02020603050405020304" pitchFamily="18" charset="0"/>
                <a:cs typeface="Times New Roman" panose="02020603050405020304" pitchFamily="18" charset="0"/>
              </a:rPr>
              <a:t>” district replace service is found to be most common.</a:t>
            </a:r>
          </a:p>
        </p:txBody>
      </p:sp>
      <p:pic>
        <p:nvPicPr>
          <p:cNvPr id="7" name="Picture 6">
            <a:extLst>
              <a:ext uri="{FF2B5EF4-FFF2-40B4-BE49-F238E27FC236}">
                <a16:creationId xmlns:a16="http://schemas.microsoft.com/office/drawing/2014/main" id="{77ECB0B9-9FA0-A07B-21F6-5F841BFD353D}"/>
              </a:ext>
            </a:extLst>
          </p:cNvPr>
          <p:cNvPicPr>
            <a:picLocks noChangeAspect="1"/>
          </p:cNvPicPr>
          <p:nvPr/>
        </p:nvPicPr>
        <p:blipFill>
          <a:blip r:embed="rId2"/>
          <a:stretch>
            <a:fillRect/>
          </a:stretch>
        </p:blipFill>
        <p:spPr>
          <a:xfrm>
            <a:off x="3104712" y="2705546"/>
            <a:ext cx="5778032" cy="3090372"/>
          </a:xfrm>
          <a:prstGeom prst="rect">
            <a:avLst/>
          </a:prstGeom>
          <a:ln>
            <a:solidFill>
              <a:schemeClr val="tx1"/>
            </a:solidFill>
          </a:ln>
        </p:spPr>
      </p:pic>
    </p:spTree>
    <p:extLst>
      <p:ext uri="{BB962C8B-B14F-4D97-AF65-F5344CB8AC3E}">
        <p14:creationId xmlns:p14="http://schemas.microsoft.com/office/powerpoint/2010/main" val="253356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4212-ACFD-2527-DE48-43A10D85F72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Question-8</a:t>
            </a:r>
          </a:p>
        </p:txBody>
      </p:sp>
      <p:sp>
        <p:nvSpPr>
          <p:cNvPr id="3" name="Content Placeholder 2">
            <a:extLst>
              <a:ext uri="{FF2B5EF4-FFF2-40B4-BE49-F238E27FC236}">
                <a16:creationId xmlns:a16="http://schemas.microsoft.com/office/drawing/2014/main" id="{CE7B6DD0-8C5A-DAF2-D3D5-2743C9DCA584}"/>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Yes, in “</a:t>
            </a:r>
            <a:r>
              <a:rPr lang="en-IN" sz="2000" b="1" dirty="0">
                <a:latin typeface="Times New Roman" panose="02020603050405020304" pitchFamily="18" charset="0"/>
                <a:cs typeface="Times New Roman" panose="02020603050405020304" pitchFamily="18" charset="0"/>
              </a:rPr>
              <a:t>Warranty</a:t>
            </a:r>
            <a:r>
              <a:rPr lang="en-IN" sz="2000" dirty="0">
                <a:latin typeface="Times New Roman" panose="02020603050405020304" pitchFamily="18" charset="0"/>
                <a:cs typeface="Times New Roman" panose="02020603050405020304" pitchFamily="18" charset="0"/>
              </a:rPr>
              <a:t>” type , there seems to be low number of values compared to other payment types, from the image below.</a:t>
            </a:r>
          </a:p>
        </p:txBody>
      </p:sp>
      <p:pic>
        <p:nvPicPr>
          <p:cNvPr id="5" name="Picture 4">
            <a:extLst>
              <a:ext uri="{FF2B5EF4-FFF2-40B4-BE49-F238E27FC236}">
                <a16:creationId xmlns:a16="http://schemas.microsoft.com/office/drawing/2014/main" id="{983D0664-3E7A-8207-4A94-206E6FD7F27C}"/>
              </a:ext>
            </a:extLst>
          </p:cNvPr>
          <p:cNvPicPr>
            <a:picLocks noChangeAspect="1"/>
          </p:cNvPicPr>
          <p:nvPr/>
        </p:nvPicPr>
        <p:blipFill>
          <a:blip r:embed="rId2"/>
          <a:stretch>
            <a:fillRect/>
          </a:stretch>
        </p:blipFill>
        <p:spPr>
          <a:xfrm>
            <a:off x="1971970" y="2659916"/>
            <a:ext cx="8248059" cy="3005769"/>
          </a:xfrm>
          <a:prstGeom prst="rect">
            <a:avLst/>
          </a:prstGeom>
          <a:ln>
            <a:solidFill>
              <a:schemeClr val="tx1"/>
            </a:solidFill>
          </a:ln>
        </p:spPr>
      </p:pic>
    </p:spTree>
    <p:extLst>
      <p:ext uri="{BB962C8B-B14F-4D97-AF65-F5344CB8AC3E}">
        <p14:creationId xmlns:p14="http://schemas.microsoft.com/office/powerpoint/2010/main" val="3621931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TotalTime>
  <Words>244</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Final Assessment</vt:lpstr>
      <vt:lpstr>Question-1</vt:lpstr>
      <vt:lpstr>Question-2</vt:lpstr>
      <vt:lpstr>Question-3</vt:lpstr>
      <vt:lpstr>Question-4</vt:lpstr>
      <vt:lpstr>Question-5</vt:lpstr>
      <vt:lpstr>Question-6</vt:lpstr>
      <vt:lpstr>Question-7</vt:lpstr>
      <vt:lpstr>Question-8</vt:lpstr>
      <vt:lpstr>Question-9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Assessment</dc:title>
  <dc:creator>Sai Venkat</dc:creator>
  <cp:lastModifiedBy>Sai Venkat</cp:lastModifiedBy>
  <cp:revision>2</cp:revision>
  <dcterms:created xsi:type="dcterms:W3CDTF">2024-04-02T08:20:01Z</dcterms:created>
  <dcterms:modified xsi:type="dcterms:W3CDTF">2024-04-02T11:13:37Z</dcterms:modified>
</cp:coreProperties>
</file>