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8" r:id="rId10"/>
    <p:sldId id="277" r:id="rId11"/>
    <p:sldId id="273" r:id="rId12"/>
    <p:sldId id="278" r:id="rId13"/>
    <p:sldId id="279" r:id="rId14"/>
    <p:sldId id="275" r:id="rId15"/>
    <p:sldId id="276" r:id="rId16"/>
    <p:sldId id="303" r:id="rId17"/>
    <p:sldId id="300" r:id="rId18"/>
    <p:sldId id="302" r:id="rId1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61CE-682D-F9A8-5100-53B8B260F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A906-C0DA-8FC8-4ACD-3888AD06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5AF5-F7E6-7CE8-80D5-BAD138D7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BC0A-A96B-56AB-EFB5-9C58DCB1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F892-7329-A2EC-DD01-77B645D3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2A4B-A870-F534-DC3F-F63A889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CC876-1725-1A1F-39C7-242ADB53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CD96-FF1F-6786-B9C8-9E7813EC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AA01-262C-71A4-0345-93CF6BA8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0E20-8B3C-B568-C72B-A4199AE0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4759B-4635-0CCB-3E61-818071345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DB4A1-1228-E585-4AC7-B3C970DC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3EC3-236E-17E0-E714-5C8D5F9C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806F-687F-F7BD-E30D-DF2F413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E8DA-B1CA-F8A0-588B-E891BAD9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8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45F-F739-3BC9-ECFC-5F9D1E07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3F20-866B-DA2F-A362-0ADB90F7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474C-0A1F-4FB3-A7D2-D7F86834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69B7-473F-AA04-5671-7871D57E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DFFF-6CD4-55B6-BFBE-E822A50F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A84A-51C0-2033-C952-DB4D0827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A519C-521E-8CD5-0533-92A2160C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51A7-60F3-1EF4-DF5A-CA511707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A577-223D-A806-1C67-F89ED2EA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D4F7-C977-78D1-783B-080C535E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E883-C187-354B-1B9B-8E81ACE7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5AF1-956D-2235-A083-268C28454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DA420-74C1-5AAB-CDE9-096A8787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E5C3-D2B7-5EDA-A24C-C80920CC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C9978-7682-4598-55EE-DCECC1D5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B7B6-CE6F-972E-0694-AE8A0C6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34CE-57BE-3A37-A248-7F0D597E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6BB7-A8DC-CD84-F0A7-3F938A2F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99A9-5A7C-F901-8300-2772D226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70527-C535-3F67-D908-406942674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491E8-277C-ACB6-821A-3480FFEEC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E8983-E4A5-312B-A1E9-A055E7E4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2AF77-F03D-C04B-D6CE-2F417C84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DAF83-6EDE-38DB-F07E-CDFE335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BDD-92E7-1C7C-8F72-28F0C3F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B97DC-CDAB-CFD3-0181-39DB9BDA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0897-75DA-46DE-2AF1-4D5CB0C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B123B-C2EC-0E7E-0BB1-FC69D00F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B2AF3-E6AE-77FD-FF5E-198756C1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A3384-606E-70A6-DB6E-E963E343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9D226-F21D-D95A-E418-1672F957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7D87-CFD2-9FD0-DCC7-F9263DCA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C47D-C0A0-F077-9615-75F96205A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D53D-5AC7-A6EB-EF05-1C11F933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09B0-0498-36D7-1A74-DAF834D3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98F66-CE66-5F29-F0AF-2A522995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B9B3-366F-C3B7-1810-2D6A095F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EB3-2AE0-90F2-7E00-3EF047AB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3D9E2-5AC7-D210-CF6F-9583ED896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16BE-5FD6-9AAB-BF0C-DDE106E3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55979-EF18-5D68-277D-A513890E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965F-8872-4D8A-8B2C-091E3D2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F5999-492B-E980-2C79-4BB0294A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DB318-17E2-65D3-3942-4FC3A08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A95C-233A-E1ED-3B43-20B4F8C9C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E180-86DE-7956-1BB5-638438190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45BD-B7E2-9043-BE06-9D834E68A02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D028-6D33-B0BE-0DFA-EF4C5D421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9F39-B02A-C5A1-FF7A-AB4975AE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36E0-D531-BD4D-AE63-8121650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nami/charts/tree/main/bitnami/maria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extend-kubernetes/custom-resources/custom-resource-definiti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jsonpat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1F76-BF30-8F84-4DB1-3DBAF6195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Helm Charts, Custom Resources and Deployment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8CBC-2AF1-602B-6562-105305821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Mattias </a:t>
            </a:r>
            <a:r>
              <a:rPr lang="en-US" dirty="0" err="1"/>
              <a:t>Bourghardt</a:t>
            </a:r>
            <a:r>
              <a:rPr lang="en-US" dirty="0"/>
              <a:t> </a:t>
            </a:r>
            <a:r>
              <a:rPr lang="en-US" dirty="0" err="1"/>
              <a:t>Nordell</a:t>
            </a:r>
            <a:r>
              <a:rPr lang="en-US" dirty="0"/>
              <a:t> @</a:t>
            </a:r>
            <a:r>
              <a:rPr lang="en-US" dirty="0" err="1"/>
              <a:t>Consid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0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17626E-342E-4A5D-90C4-03A295FC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Common </a:t>
            </a:r>
            <a:r>
              <a:rPr lang="sv-SE" dirty="0" err="1"/>
              <a:t>Developer</a:t>
            </a:r>
            <a:r>
              <a:rPr lang="sv-SE" dirty="0"/>
              <a:t> Problems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1241CD-07B6-4952-A3C8-9024307D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Ability</a:t>
            </a:r>
            <a:r>
              <a:rPr lang="sv-SE" dirty="0"/>
              <a:t> to test a new version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app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app</a:t>
            </a:r>
            <a:r>
              <a:rPr lang="sv-SE" dirty="0"/>
              <a:t> is live and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fail</a:t>
            </a:r>
            <a:r>
              <a:rPr lang="sv-SE" dirty="0"/>
              <a:t> for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the app.</a:t>
            </a:r>
          </a:p>
          <a:p>
            <a:r>
              <a:rPr lang="sv-SE" dirty="0" err="1"/>
              <a:t>Ability</a:t>
            </a:r>
            <a:r>
              <a:rPr lang="sv-SE" dirty="0"/>
              <a:t> to test new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live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commiting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.</a:t>
            </a:r>
          </a:p>
          <a:p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deploying</a:t>
            </a:r>
            <a:r>
              <a:rPr lang="sv-SE" dirty="0"/>
              <a:t> a new version.</a:t>
            </a:r>
          </a:p>
          <a:p>
            <a:r>
              <a:rPr lang="sv-SE" dirty="0"/>
              <a:t>Rolling </a:t>
            </a:r>
            <a:r>
              <a:rPr lang="sv-SE" dirty="0" err="1"/>
              <a:t>out</a:t>
            </a:r>
            <a:r>
              <a:rPr lang="sv-SE" dirty="0"/>
              <a:t> features </a:t>
            </a:r>
            <a:r>
              <a:rPr lang="sv-SE" dirty="0" err="1"/>
              <a:t>incrementally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348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421289-716B-4FDF-A37F-BF7AB717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Canary</a:t>
            </a:r>
            <a:r>
              <a:rPr lang="sv-SE" dirty="0"/>
              <a:t> </a:t>
            </a:r>
            <a:r>
              <a:rPr lang="sv-SE" dirty="0" err="1"/>
              <a:t>Deployment</a:t>
            </a:r>
            <a:endParaRPr lang="en-SE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FF16F6F-0E2C-E4E5-943E-F7609B039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18" y="1255503"/>
            <a:ext cx="6862763" cy="5237372"/>
          </a:xfrm>
        </p:spPr>
      </p:pic>
    </p:spTree>
    <p:extLst>
      <p:ext uri="{BB962C8B-B14F-4D97-AF65-F5344CB8AC3E}">
        <p14:creationId xmlns:p14="http://schemas.microsoft.com/office/powerpoint/2010/main" val="336358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85F1-1A26-DB37-EE33-3406D61B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Blue green Deployment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6D4E8CD1-7A8E-6291-5DA9-1B222859A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71" y="1744664"/>
            <a:ext cx="8451030" cy="4564062"/>
          </a:xfrm>
        </p:spPr>
      </p:pic>
    </p:spTree>
    <p:extLst>
      <p:ext uri="{BB962C8B-B14F-4D97-AF65-F5344CB8AC3E}">
        <p14:creationId xmlns:p14="http://schemas.microsoft.com/office/powerpoint/2010/main" val="281581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46F3-DEB5-4B70-D3BC-8AD20FF7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strategies in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43A9-78E3-E8A4-41E3-3B66842F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Blue/Green</a:t>
            </a:r>
          </a:p>
          <a:p>
            <a:pPr lvl="1"/>
            <a:r>
              <a:rPr lang="en-US" dirty="0"/>
              <a:t>Patch selector in service to change traffic between blue and green pods</a:t>
            </a:r>
          </a:p>
          <a:p>
            <a:pPr lvl="1"/>
            <a:r>
              <a:rPr lang="en-US" dirty="0"/>
              <a:t>Make sure that all your objects are labeled Blue/Green</a:t>
            </a:r>
          </a:p>
          <a:p>
            <a:r>
              <a:rPr lang="en-US" dirty="0"/>
              <a:t>Canary Deployment</a:t>
            </a:r>
          </a:p>
          <a:p>
            <a:pPr lvl="1"/>
            <a:r>
              <a:rPr lang="en-US" dirty="0"/>
              <a:t>use 2 </a:t>
            </a:r>
            <a:r>
              <a:rPr lang="en-US" dirty="0" err="1"/>
              <a:t>Deploymens</a:t>
            </a:r>
            <a:r>
              <a:rPr lang="en-US" dirty="0"/>
              <a:t> with same labels and the scale the pods independently</a:t>
            </a:r>
          </a:p>
          <a:p>
            <a:pPr lvl="1"/>
            <a:r>
              <a:rPr lang="en-US" dirty="0"/>
              <a:t>You can use the </a:t>
            </a:r>
            <a:r>
              <a:rPr lang="en-US" dirty="0" err="1"/>
              <a:t>kubectl</a:t>
            </a:r>
            <a:r>
              <a:rPr lang="en-US" dirty="0"/>
              <a:t> scale command.</a:t>
            </a:r>
          </a:p>
        </p:txBody>
      </p:sp>
    </p:spTree>
    <p:extLst>
      <p:ext uri="{BB962C8B-B14F-4D97-AF65-F5344CB8AC3E}">
        <p14:creationId xmlns:p14="http://schemas.microsoft.com/office/powerpoint/2010/main" val="36408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A28C6B-D52B-4AEA-B669-0A29B143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Recreate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995BB8C-B9A0-441A-85CF-73C1074E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46" y="1825625"/>
            <a:ext cx="5366306" cy="4473548"/>
          </a:xfrm>
        </p:spPr>
      </p:pic>
    </p:spTree>
    <p:extLst>
      <p:ext uri="{BB962C8B-B14F-4D97-AF65-F5344CB8AC3E}">
        <p14:creationId xmlns:p14="http://schemas.microsoft.com/office/powerpoint/2010/main" val="271466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3823D8-A41F-41FD-801F-010B3D4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Recreate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51713C-AC4A-4A69-8E81-5C5AFC3A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Strategies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A/B and </a:t>
            </a:r>
            <a:r>
              <a:rPr lang="sv-SE" dirty="0" err="1"/>
              <a:t>Blue</a:t>
            </a:r>
            <a:r>
              <a:rPr lang="sv-SE" dirty="0"/>
              <a:t>/Green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rolling</a:t>
            </a:r>
            <a:r>
              <a:rPr lang="sv-SE" dirty="0"/>
              <a:t> </a:t>
            </a:r>
            <a:r>
              <a:rPr lang="sv-SE" dirty="0" err="1"/>
              <a:t>updates</a:t>
            </a:r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app</a:t>
            </a:r>
            <a:r>
              <a:rPr lang="sv-SE" dirty="0"/>
              <a:t> has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doesnt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the </a:t>
            </a:r>
            <a:r>
              <a:rPr lang="sv-SE" dirty="0" err="1"/>
              <a:t>app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in parallell 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recreate</a:t>
            </a:r>
            <a:r>
              <a:rPr lang="sv-SE" dirty="0"/>
              <a:t>.</a:t>
            </a:r>
          </a:p>
          <a:p>
            <a:r>
              <a:rPr lang="sv-SE" dirty="0"/>
              <a:t>In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config</a:t>
            </a:r>
            <a:r>
              <a:rPr lang="sv-SE" dirty="0"/>
              <a:t>:</a:t>
            </a:r>
          </a:p>
          <a:p>
            <a:pPr lvl="1"/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Set the </a:t>
            </a:r>
            <a:r>
              <a:rPr lang="sv-SE" b="0" i="0" dirty="0" err="1">
                <a:solidFill>
                  <a:srgbClr val="222222"/>
                </a:solidFill>
                <a:effectLst/>
                <a:latin typeface="SFMono-Regular"/>
              </a:rPr>
              <a:t>field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 .</a:t>
            </a:r>
            <a:r>
              <a:rPr lang="sv-SE" b="0" i="0" dirty="0" err="1">
                <a:solidFill>
                  <a:srgbClr val="222222"/>
                </a:solidFill>
                <a:effectLst/>
                <a:latin typeface="SFMono-Regular"/>
              </a:rPr>
              <a:t>spec.strategy.type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==</a:t>
            </a:r>
            <a:r>
              <a:rPr lang="sv-SE" b="0" i="0" dirty="0" err="1">
                <a:solidFill>
                  <a:srgbClr val="222222"/>
                </a:solidFill>
                <a:effectLst/>
                <a:latin typeface="SFMono-Regular"/>
              </a:rPr>
              <a:t>Recreate</a:t>
            </a:r>
            <a:endParaRPr lang="sv-SE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4313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DB79-84F9-89E7-629A-5C6819CA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notes about pod statuses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A151-A227-337D-1384-95201853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status of the pod can be different from the status of the container. </a:t>
            </a:r>
          </a:p>
          <a:p>
            <a:r>
              <a:rPr lang="en-US" dirty="0"/>
              <a:t>The pod can be marked as running while the actual app is still starting</a:t>
            </a:r>
          </a:p>
          <a:p>
            <a:r>
              <a:rPr lang="en-US" dirty="0"/>
              <a:t>Traffic of the app can start before initial checking of our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7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721D0-7954-431E-AF8A-AAF38E81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liveness</a:t>
            </a:r>
            <a:r>
              <a:rPr lang="sv-SE" dirty="0"/>
              <a:t> and </a:t>
            </a:r>
            <a:r>
              <a:rPr lang="sv-SE" dirty="0" err="1"/>
              <a:t>readiness</a:t>
            </a:r>
            <a:r>
              <a:rPr lang="sv-SE" dirty="0"/>
              <a:t> </a:t>
            </a:r>
            <a:r>
              <a:rPr lang="sv-SE" dirty="0" err="1"/>
              <a:t>probes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6DC6A7C-ED36-4A82-B060-97377289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77" y="1810217"/>
            <a:ext cx="6869749" cy="411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5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9F1C0C-444F-4BC1-BC81-8E16830A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Overview</a:t>
            </a:r>
            <a:r>
              <a:rPr lang="sv-SE" dirty="0"/>
              <a:t> </a:t>
            </a:r>
            <a:r>
              <a:rPr lang="sv-SE" dirty="0" err="1"/>
              <a:t>Probes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71E902F-EE7B-466A-B773-FA12E5AB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84" y="1825625"/>
            <a:ext cx="8322231" cy="4351338"/>
          </a:xfrm>
        </p:spPr>
      </p:pic>
    </p:spTree>
    <p:extLst>
      <p:ext uri="{BB962C8B-B14F-4D97-AF65-F5344CB8AC3E}">
        <p14:creationId xmlns:p14="http://schemas.microsoft.com/office/powerpoint/2010/main" val="33736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37B6-87CA-9572-747B-7A5404B7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 multiple Kubernetes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3DD6-4CDB-8EEE-AABF-E5997051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 have many types of objects to keep track of</a:t>
            </a:r>
          </a:p>
          <a:p>
            <a:pPr lvl="1"/>
            <a:r>
              <a:rPr lang="en-US" dirty="0" err="1"/>
              <a:t>Configmaps</a:t>
            </a:r>
            <a:r>
              <a:rPr lang="en-US" dirty="0"/>
              <a:t>, Secrets, Deployments, Services, Volumes etc.</a:t>
            </a:r>
          </a:p>
          <a:p>
            <a:r>
              <a:rPr lang="en-US" dirty="0"/>
              <a:t>There is a lot of commands to manage objects</a:t>
            </a:r>
          </a:p>
          <a:p>
            <a:pPr lvl="1"/>
            <a:r>
              <a:rPr lang="en-US" dirty="0"/>
              <a:t>Create/Apply, Delete, Patch etc.</a:t>
            </a:r>
          </a:p>
          <a:p>
            <a:r>
              <a:rPr lang="en-US" dirty="0"/>
              <a:t>Using the project as template becomes messy</a:t>
            </a:r>
          </a:p>
          <a:p>
            <a:pPr lvl="1"/>
            <a:r>
              <a:rPr lang="en-US" dirty="0"/>
              <a:t>Do we really need to Copy/Paste from other repos and then replace values?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AF4B-3989-2890-FB78-C3A05B8E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Solution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9462-EF0E-C5A3-DA83-9F59FCC5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helm package containing all our </a:t>
            </a:r>
            <a:r>
              <a:rPr lang="en-US" dirty="0" err="1"/>
              <a:t>yaml</a:t>
            </a:r>
            <a:r>
              <a:rPr lang="en-US" dirty="0"/>
              <a:t> files and then apply the package to Kubernetes.</a:t>
            </a:r>
          </a:p>
          <a:p>
            <a:r>
              <a:rPr lang="en-US" dirty="0"/>
              <a:t>We can use a standardized way to replace values in our objects</a:t>
            </a:r>
          </a:p>
          <a:p>
            <a:r>
              <a:rPr lang="en-US" dirty="0"/>
              <a:t>Helm Charts can be store in git, and the packaged charts can be stored in helm repositories.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4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87FB-68F5-9A14-49FF-8C0A4B8E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Helm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7E7A-561F-2870-48EB-44321826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and guide:</a:t>
            </a:r>
          </a:p>
          <a:p>
            <a:pPr lvl="1"/>
            <a:r>
              <a:rPr lang="en-US" dirty="0">
                <a:hlinkClick r:id="rId2"/>
              </a:rPr>
              <a:t>https://helm.sh/docs/intro/quickstart/</a:t>
            </a:r>
          </a:p>
          <a:p>
            <a:pPr lvl="1"/>
            <a:r>
              <a:rPr lang="en-US" dirty="0">
                <a:hlinkClick r:id="rId2"/>
              </a:rPr>
              <a:t>https://github.com/bitnami/charts/tree/main/bitnami/mariadb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7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6C4A-795A-E3DE-AA5D-B936A211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609"/>
          </a:xfrm>
        </p:spPr>
        <p:txBody>
          <a:bodyPr/>
          <a:lstStyle/>
          <a:p>
            <a:pPr algn="ctr"/>
            <a:r>
              <a:rPr lang="en-US" dirty="0"/>
              <a:t>Running your first chart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172C6D-B0D1-1927-BAE4-B759DE016D4C}"/>
              </a:ext>
            </a:extLst>
          </p:cNvPr>
          <p:cNvSpPr/>
          <p:nvPr/>
        </p:nvSpPr>
        <p:spPr>
          <a:xfrm>
            <a:off x="838200" y="3972419"/>
            <a:ext cx="10515600" cy="1442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helm install my-release \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  --set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auth.rootPassword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=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secretpassword,auth.database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=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app_database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 \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    my-repo/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pitchFamily="49" charset="0"/>
              </a:rPr>
              <a:t>mariadb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2592BF-2523-2D53-8FBF-C62BB792FAC7}"/>
              </a:ext>
            </a:extLst>
          </p:cNvPr>
          <p:cNvSpPr/>
          <p:nvPr/>
        </p:nvSpPr>
        <p:spPr>
          <a:xfrm>
            <a:off x="838200" y="1986455"/>
            <a:ext cx="10515600" cy="1442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  <a:latin typeface="Andale Mono" panose="020B0509000000000004" pitchFamily="49" charset="0"/>
              </a:rPr>
              <a:t>helm repo add my-repo https://</a:t>
            </a:r>
            <a:r>
              <a:rPr lang="en-GB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charts.bitnami.com</a:t>
            </a:r>
            <a:r>
              <a:rPr lang="en-GB" b="1" dirty="0">
                <a:solidFill>
                  <a:schemeClr val="tx1"/>
                </a:solidFill>
                <a:latin typeface="Andale Mono" panose="020B0509000000000004" pitchFamily="49" charset="0"/>
              </a:rPr>
              <a:t>/</a:t>
            </a:r>
            <a:r>
              <a:rPr lang="en-GB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bitnami</a:t>
            </a:r>
            <a:endParaRPr lang="en-GB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4D16-2275-A2EE-C4C4-90C19C01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Resources in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3013-150C-64A2-5415-329AA92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feature in Kubernetes </a:t>
            </a:r>
            <a:r>
              <a:rPr lang="en-US" dirty="0" err="1"/>
              <a:t>api</a:t>
            </a:r>
            <a:r>
              <a:rPr lang="en-US" dirty="0"/>
              <a:t> to handle custom objects</a:t>
            </a:r>
          </a:p>
          <a:p>
            <a:r>
              <a:rPr lang="en-US" dirty="0"/>
              <a:t>We need to define how the new object should behave</a:t>
            </a:r>
          </a:p>
          <a:p>
            <a:pPr lvl="1"/>
            <a:r>
              <a:rPr lang="en-US" dirty="0"/>
              <a:t>Parameters and Values etc.</a:t>
            </a:r>
          </a:p>
          <a:p>
            <a:r>
              <a:rPr lang="en-US" dirty="0"/>
              <a:t>Objects doesn’t have any way of syncing with other Kubernetes objects, so wee need to write controllers that will handle events.</a:t>
            </a:r>
          </a:p>
          <a:p>
            <a:pPr lvl="1"/>
            <a:r>
              <a:rPr lang="en-US" dirty="0"/>
              <a:t>Controllers are not part of the Exam, you only need to know that they exist</a:t>
            </a:r>
          </a:p>
          <a:p>
            <a:pPr lvl="1"/>
            <a:r>
              <a:rPr lang="en-US" dirty="0"/>
              <a:t>Many controllers are written in go or Python.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CD40-09A7-026B-2A1D-B2E20BB9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Custom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71F7-00DF-DCA2-C58E-06BADA21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https://kubernetes.io/docs/tasks/extend-kubernetes/custom-resources/custom-resource-definitions/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B340-8325-679F-5C16-A56F493E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JsonPath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74B0-781F-27D9-C582-3AA58D26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find certain field or elements of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object. You can use </a:t>
            </a:r>
            <a:r>
              <a:rPr lang="en-US" dirty="0" err="1"/>
              <a:t>jsonPath</a:t>
            </a:r>
            <a:r>
              <a:rPr lang="en-US" dirty="0"/>
              <a:t> </a:t>
            </a:r>
            <a:r>
              <a:rPr lang="en-US" dirty="0" err="1"/>
              <a:t>fo</a:t>
            </a:r>
            <a:r>
              <a:rPr lang="en-US" dirty="0"/>
              <a:t> evaluate faster</a:t>
            </a:r>
          </a:p>
          <a:p>
            <a:r>
              <a:rPr lang="en-US" dirty="0"/>
              <a:t>You can evaluate </a:t>
            </a:r>
            <a:r>
              <a:rPr lang="en-US" dirty="0" err="1"/>
              <a:t>Jsonpaths</a:t>
            </a:r>
            <a:r>
              <a:rPr lang="en-US" dirty="0"/>
              <a:t> with </a:t>
            </a:r>
            <a:r>
              <a:rPr lang="en-US" dirty="0" err="1"/>
              <a:t>kubectl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https://kubernetes.io/docs/reference/kubectl/jsonpath/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5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1A1E11-CB4F-4338-9F31-BC72E003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Strategies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849B79-B108-4B37-9226-FAD05C49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Changing</a:t>
            </a:r>
            <a:r>
              <a:rPr lang="sv-SE" dirty="0"/>
              <a:t> the </a:t>
            </a:r>
            <a:r>
              <a:rPr lang="sv-SE" dirty="0" err="1"/>
              <a:t>Deploymentconfig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trigger a </a:t>
            </a:r>
            <a:r>
              <a:rPr lang="sv-SE" dirty="0" err="1"/>
              <a:t>rolling</a:t>
            </a:r>
            <a:r>
              <a:rPr lang="sv-SE" dirty="0"/>
              <a:t> </a:t>
            </a:r>
            <a:r>
              <a:rPr lang="sv-SE" dirty="0" err="1"/>
              <a:t>update</a:t>
            </a:r>
            <a:endParaRPr lang="sv-SE" dirty="0"/>
          </a:p>
          <a:p>
            <a:pPr lvl="1"/>
            <a:r>
              <a:rPr lang="sv-SE" dirty="0"/>
              <a:t>New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start an </a:t>
            </a:r>
            <a:r>
              <a:rPr lang="sv-SE" dirty="0" err="1"/>
              <a:t>contiously</a:t>
            </a:r>
            <a:r>
              <a:rPr lang="sv-SE" dirty="0"/>
              <a:t> </a:t>
            </a:r>
            <a:r>
              <a:rPr lang="sv-SE" dirty="0" err="1"/>
              <a:t>replace</a:t>
            </a:r>
            <a:r>
              <a:rPr lang="sv-SE" dirty="0"/>
              <a:t> old </a:t>
            </a:r>
            <a:r>
              <a:rPr lang="sv-SE" dirty="0" err="1"/>
              <a:t>pods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versions </a:t>
            </a:r>
            <a:r>
              <a:rPr lang="sv-SE" dirty="0" err="1"/>
              <a:t>of</a:t>
            </a:r>
            <a:r>
              <a:rPr lang="sv-SE" dirty="0"/>
              <a:t> the same </a:t>
            </a:r>
            <a:r>
              <a:rPr lang="sv-SE" dirty="0" err="1"/>
              <a:t>app</a:t>
            </a:r>
            <a:r>
              <a:rPr lang="sv-SE" dirty="0"/>
              <a:t> for </a:t>
            </a:r>
            <a:r>
              <a:rPr lang="sv-SE" dirty="0" err="1"/>
              <a:t>some</a:t>
            </a:r>
            <a:r>
              <a:rPr lang="sv-SE" dirty="0"/>
              <a:t> short 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zero</a:t>
            </a:r>
            <a:r>
              <a:rPr lang="sv-SE" dirty="0"/>
              <a:t> </a:t>
            </a:r>
            <a:r>
              <a:rPr lang="sv-SE" dirty="0" err="1"/>
              <a:t>downtime</a:t>
            </a:r>
            <a:endParaRPr lang="sv-SE" dirty="0"/>
          </a:p>
          <a:p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cant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versions at the same </a:t>
            </a:r>
            <a:r>
              <a:rPr lang="sv-SE" dirty="0" err="1"/>
              <a:t>time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set the </a:t>
            </a:r>
            <a:r>
              <a:rPr lang="sv-SE" dirty="0" err="1"/>
              <a:t>strategy</a:t>
            </a:r>
            <a:r>
              <a:rPr lang="sv-SE" dirty="0"/>
              <a:t> to </a:t>
            </a:r>
            <a:r>
              <a:rPr lang="sv-SE" dirty="0" err="1"/>
              <a:t>recreate</a:t>
            </a:r>
            <a:r>
              <a:rPr lang="sv-SE" dirty="0"/>
              <a:t> in the </a:t>
            </a:r>
            <a:r>
              <a:rPr lang="sv-SE" dirty="0" err="1"/>
              <a:t>deploymentconfig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fieds</a:t>
            </a:r>
            <a:r>
              <a:rPr lang="sv-SE" dirty="0"/>
              <a:t> in the </a:t>
            </a:r>
            <a:r>
              <a:rPr lang="sv-SE" dirty="0" err="1"/>
              <a:t>deploymentconfig</a:t>
            </a:r>
            <a:r>
              <a:rPr lang="sv-SE" dirty="0"/>
              <a:t> to set the </a:t>
            </a:r>
            <a:r>
              <a:rPr lang="sv-SE" dirty="0" err="1"/>
              <a:t>strategy</a:t>
            </a:r>
            <a:endParaRPr lang="sv-SE" dirty="0"/>
          </a:p>
          <a:p>
            <a:pPr lvl="1"/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sv-SE" b="0" i="0" dirty="0" err="1">
                <a:solidFill>
                  <a:srgbClr val="222222"/>
                </a:solidFill>
                <a:effectLst/>
                <a:latin typeface="SFMono-Regular"/>
              </a:rPr>
              <a:t>spec.strategy.type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==</a:t>
            </a:r>
            <a:r>
              <a:rPr lang="sv-SE" b="0" i="0" dirty="0" err="1">
                <a:solidFill>
                  <a:srgbClr val="222222"/>
                </a:solidFill>
                <a:effectLst/>
                <a:latin typeface="SFMono-Regular"/>
              </a:rPr>
              <a:t>Recreate</a:t>
            </a:r>
            <a:endParaRPr lang="sv-SE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1"/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sv-SE" b="0" i="0" dirty="0" err="1">
                <a:solidFill>
                  <a:srgbClr val="222222"/>
                </a:solidFill>
                <a:effectLst/>
                <a:latin typeface="SFMono-Regular"/>
              </a:rPr>
              <a:t>spec.strategy.type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==Rolling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94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667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Arial</vt:lpstr>
      <vt:lpstr>Calibri</vt:lpstr>
      <vt:lpstr>Calibri Light</vt:lpstr>
      <vt:lpstr>SFMono-Regular</vt:lpstr>
      <vt:lpstr>Office Theme</vt:lpstr>
      <vt:lpstr>Helm Charts, Custom Resources and Deployment Strategies</vt:lpstr>
      <vt:lpstr>Handling multiple Kubernetes Resources</vt:lpstr>
      <vt:lpstr> Solution With Helm</vt:lpstr>
      <vt:lpstr>Example of Helm Chart</vt:lpstr>
      <vt:lpstr>Running your first chart</vt:lpstr>
      <vt:lpstr>Custom Resources in Kubernetes</vt:lpstr>
      <vt:lpstr>Example of Custom Resource</vt:lpstr>
      <vt:lpstr>JsonPath Expressions</vt:lpstr>
      <vt:lpstr>Deployment Strategies</vt:lpstr>
      <vt:lpstr>Common Developer Problems</vt:lpstr>
      <vt:lpstr>Canary Deployment</vt:lpstr>
      <vt:lpstr>Blue green Deployment</vt:lpstr>
      <vt:lpstr>How to implement strategies in Kubernetes?</vt:lpstr>
      <vt:lpstr>Recreate Strategy</vt:lpstr>
      <vt:lpstr>Recreate Strategy</vt:lpstr>
      <vt:lpstr>Some notes about pod statuses</vt:lpstr>
      <vt:lpstr>liveness and readiness probes</vt:lpstr>
      <vt:lpstr>Overview Probes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Charts, Custom Resources and more.</dc:title>
  <dc:creator>Mattias Svensson Nordell</dc:creator>
  <cp:lastModifiedBy>Mattias Svensson Nordell</cp:lastModifiedBy>
  <cp:revision>4</cp:revision>
  <dcterms:created xsi:type="dcterms:W3CDTF">2022-11-16T16:37:04Z</dcterms:created>
  <dcterms:modified xsi:type="dcterms:W3CDTF">2022-11-17T15:58:40Z</dcterms:modified>
</cp:coreProperties>
</file>