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Vigneswaraa MS</a:t>
            </a: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a:t>
            </a:r>
            <a:r>
              <a:rPr lang="en-US" sz="2400" b="1" dirty="0" err="1">
                <a:solidFill>
                  <a:schemeClr val="accent1">
                    <a:lumMod val="50000"/>
                  </a:schemeClr>
                </a:solidFill>
              </a:rPr>
              <a:t>keylogger</a:t>
            </a:r>
            <a:r>
              <a:rPr lang="en-US" sz="2400" b="1" dirty="0">
                <a:solidFill>
                  <a:schemeClr val="accent1">
                    <a:lumMod val="50000"/>
                  </a:schemeClr>
                </a:solidFill>
              </a:rPr>
              <a:t>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a:t>
            </a:r>
            <a:r>
              <a:rPr lang="en-US" sz="2400" dirty="0" err="1">
                <a:solidFill>
                  <a:schemeClr val="accent1">
                    <a:lumMod val="50000"/>
                  </a:schemeClr>
                </a:solidFill>
              </a:rPr>
              <a:t>cybersecurity</a:t>
            </a:r>
            <a:r>
              <a:rPr lang="en-US" sz="2400" dirty="0">
                <a:solidFill>
                  <a:schemeClr val="accent1">
                    <a:lumMod val="50000"/>
                  </a:schemeClr>
                </a:solidFill>
              </a:rPr>
              <a:t> threats loom large, one of the significant concerns is the proliferation of </a:t>
            </a:r>
            <a:r>
              <a:rPr lang="en-US" sz="2400" dirty="0" err="1">
                <a:solidFill>
                  <a:schemeClr val="accent1">
                    <a:lumMod val="50000"/>
                  </a:schemeClr>
                </a:solidFill>
              </a:rPr>
              <a:t>keyloggers</a:t>
            </a:r>
            <a:r>
              <a:rPr lang="en-US" sz="2400" dirty="0">
                <a:solidFill>
                  <a:schemeClr val="accent1">
                    <a:lumMod val="50000"/>
                  </a:schemeClr>
                </a:solidFill>
              </a:rPr>
              <a:t>, stealthy software tools designed to monitor and record keystrokes on a user's computer without their knowledge. </a:t>
            </a:r>
            <a:r>
              <a:rPr lang="en-US" sz="2400" dirty="0" err="1">
                <a:solidFill>
                  <a:schemeClr val="accent1">
                    <a:lumMod val="50000"/>
                  </a:schemeClr>
                </a:solidFill>
              </a:rPr>
              <a:t>Keyloggers</a:t>
            </a:r>
            <a:r>
              <a:rPr lang="en-US" sz="2400" dirty="0">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err="1"/>
              <a:t>Keyloggers</a:t>
            </a:r>
            <a:r>
              <a:rPr lang="en-US" sz="1200" dirty="0"/>
              <a:t> are malicious software that can be a serious threat. Here are some proposed solutions to protect yourself from </a:t>
            </a:r>
            <a:r>
              <a:rPr lang="en-US" sz="1200" dirty="0" err="1"/>
              <a:t>keyloggers</a:t>
            </a:r>
            <a:r>
              <a:rPr lang="en-US" sz="1200" dirty="0"/>
              <a:t>:</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a:t>
            </a:r>
            <a:r>
              <a:rPr lang="en-US" sz="1200" dirty="0" err="1"/>
              <a:t>keyloggers</a:t>
            </a:r>
            <a:r>
              <a:rPr lang="en-US" sz="1200" dirty="0"/>
              <a:t>.</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a:t>
            </a:r>
            <a:r>
              <a:rPr lang="en-US" sz="1200" dirty="0" err="1"/>
              <a:t>keylogger</a:t>
            </a:r>
            <a:r>
              <a:rPr lang="en-US" sz="1200" dirty="0"/>
              <a:t> infection.</a:t>
            </a:r>
          </a:p>
          <a:p>
            <a:r>
              <a:rPr lang="en-US" sz="1200" b="1" dirty="0"/>
              <a:t>Anti-</a:t>
            </a:r>
            <a:r>
              <a:rPr lang="en-US" sz="1200" b="1" dirty="0" err="1"/>
              <a:t>keylogging</a:t>
            </a:r>
            <a:r>
              <a:rPr lang="en-US" sz="1200" b="1" dirty="0"/>
              <a:t> software:</a:t>
            </a:r>
            <a:r>
              <a:rPr lang="en-US" sz="1200" dirty="0"/>
              <a:t> There are specific anti-</a:t>
            </a:r>
            <a:r>
              <a:rPr lang="en-US" sz="1200" dirty="0" err="1"/>
              <a:t>keylogging</a:t>
            </a:r>
            <a:r>
              <a:rPr lang="en-US" sz="1200" dirty="0"/>
              <a:t> programs that can detect and block </a:t>
            </a:r>
            <a:r>
              <a:rPr lang="en-US" sz="1200" dirty="0" err="1"/>
              <a:t>keyloggers</a:t>
            </a:r>
            <a:r>
              <a:rPr lang="en-US" sz="1200" dirty="0"/>
              <a:t>.</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a:t>
            </a:r>
            <a:r>
              <a:rPr lang="en-US" sz="1200" dirty="0" err="1"/>
              <a:t>keylogger</a:t>
            </a:r>
            <a:r>
              <a:rPr lang="en-US" sz="1200" dirty="0"/>
              <a:t> infection, boot your computer into Safe Mode. This will only load the essential programs needed to run your system, making it easier to identify and remove the </a:t>
            </a:r>
            <a:r>
              <a:rPr lang="en-US" sz="1200" dirty="0" err="1"/>
              <a:t>keylogger</a:t>
            </a:r>
            <a:r>
              <a:rPr lang="en-US" sz="1200" dirty="0"/>
              <a:t>.</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a:t>
            </a:r>
            <a:r>
              <a:rPr lang="en-US" sz="1200" dirty="0" err="1"/>
              <a:t>keylogger</a:t>
            </a:r>
            <a:r>
              <a:rPr lang="en-US" sz="1200" dirty="0"/>
              <a:t>,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a:t>
            </a:r>
            <a:r>
              <a:rPr lang="en-US" sz="1200" dirty="0" err="1"/>
              <a:t>keyloggers</a:t>
            </a:r>
            <a:r>
              <a:rPr lang="en-US" sz="1200" dirty="0"/>
              <a:t>.</a:t>
            </a:r>
          </a:p>
          <a:p>
            <a:r>
              <a:rPr lang="en-US" sz="1200" b="1" dirty="0"/>
              <a:t>Keep your software updated:</a:t>
            </a:r>
            <a:r>
              <a:rPr lang="en-US" sz="1200" dirty="0"/>
              <a:t> Always update your operating system, applications, and web browser to the latest versions to patch security vulnerabilities that </a:t>
            </a:r>
            <a:r>
              <a:rPr lang="en-US" sz="1200" dirty="0" err="1"/>
              <a:t>keyloggers</a:t>
            </a:r>
            <a:r>
              <a:rPr lang="en-US" sz="1200" dirty="0"/>
              <a:t>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949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Vigneswaraa M S</cp:lastModifiedBy>
  <cp:revision>32</cp:revision>
  <dcterms:created xsi:type="dcterms:W3CDTF">2021-05-26T16:50:10Z</dcterms:created>
  <dcterms:modified xsi:type="dcterms:W3CDTF">2024-04-04T12:27:51Z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