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we are Chris, Louis,  Today we will talk about our Algorithmic Trading project including a brief history of trading, our process (including why we chose the stock we did), and walk you through some of our code and visuals. Our goal was to create a predictive stock trading tool that accumulated that best results.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1c60920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1c60920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1c60920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1c60920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12fbe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12fbe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people trade answer?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increases competition and lowers world prices, which provides benefits to consumers by raising the purchasing power of their own income, and leads a rise in consumer surplus.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also breaks down domestic monopolies, which face competition from more efficient foreign firms.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1st use of algorithmic trading: The beginning of computational finance dates back to 1930s when some investors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calculating mathematics formulas to price stocks and bonds. In 1950s Harry Markowitz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introduced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computational finance in order to solve the portfolio selection problem.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f12fbea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f12fbea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12fbea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12fbea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12fbea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12fbea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1c60920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f1c60920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Initial Trading Strategy-The trading strategy we used was based on 1 day before and to buy or sell based on that. 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Random forest strategy- was a bit too simple of a strategy. 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Monte Carlo Simulation- Felt the results were most accurate in a predictive model. 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1c60920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f1c60920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Simple moving average strategy seemed to make more sense because we got more authentic (accurate but also based on a more complex trading strategy).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Simple Moving Averages smooth the price trends and remove noise from the series. When asset prices move over their SMA (cross-over), it may indicate a trading signal. Using a shorter term MA with a longer term MA is known as a "golden cross". Investors watch for shorter term to cross above the longer term for their buy signal. When the shorter term crosses under the longer term, it's a sell signal.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Bollinger Bands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envelopes plotted at a standard deviation level above and below a simple moving average of the price. Because the distance of the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bands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based on standard deviation, they adjust to volatility swings in the underlying price.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Bollinger Bands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use 2 parameters, Period and Standard Deviations, StdDev.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Turtle Trading strategy-The core of the turtle trading strategy is to take a position on futures on a 55-day breakout. A 55-day breakout is when the price exceeds high or low of past 55 days price.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Model Summary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990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Elaborate on the predictive model used, describing why it was the best choice for the data.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Data Cleanup &amp; Model Training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990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Describe the exploration and cleanup process.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990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Discuss any problems that arose with preparing the data or training the model that you didn't anticipate.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990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Discuss the overall training process and highlight anything of interest with the training process: Cloud resources used, training time required, issues with training.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Model Evaluation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990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Discuss the techniques you used to evaluate the model performance.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Discussion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990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Discuss your findings. Was the model sufficient for the predictive task? If not, why not? What inferences or general conclusions can you draw from your model performance?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Questions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228600" lvl="0" marL="990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Open-floor Q&amp;A with the audience.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1E8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1c60920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1c60920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1c60920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1c60920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Basic Exploration Using Python and Simplified Strategies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Graphic-BB Strategy Trading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266325"/>
            <a:ext cx="564730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Trading -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people trade?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use of </a:t>
            </a:r>
            <a:r>
              <a:rPr lang="en"/>
              <a:t>algorithm</a:t>
            </a:r>
            <a:r>
              <a:rPr lang="en"/>
              <a:t> for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Barriers to entry have never been lower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Flow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74" y="1012423"/>
            <a:ext cx="6113711" cy="4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Algo Trading System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78" y="1002625"/>
            <a:ext cx="7397171" cy="37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an Algo Strategy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sourcing - market data (OHLCV), alt data, accounting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 generation from that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Backtesting - how does it </a:t>
            </a:r>
            <a:r>
              <a:rPr lang="en"/>
              <a:t>perform</a:t>
            </a:r>
            <a:r>
              <a:rPr lang="en"/>
              <a:t> on paper?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Universe selection (what do we want trade?)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for market conditions / risk, etc.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brainstormed many different </a:t>
            </a:r>
            <a:r>
              <a:rPr lang="en"/>
              <a:t>algorithmic</a:t>
            </a:r>
            <a:r>
              <a:rPr lang="en"/>
              <a:t> trading strategies when going through this process.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Basic Trading 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Monte Carlo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Moving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Turtle Trading Strategy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our Code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walk through our final code. We will cover: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Graphic-Turtle Strategy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13" y="1266325"/>
            <a:ext cx="8715774" cy="2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