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  <p:sldId id="275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7"/>
    <p:restoredTop sz="96327"/>
  </p:normalViewPr>
  <p:slideViewPr>
    <p:cSldViewPr snapToGrid="0" snapToObjects="1">
      <p:cViewPr>
        <p:scale>
          <a:sx n="111" d="100"/>
          <a:sy n="111" d="100"/>
        </p:scale>
        <p:origin x="-52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139E-EFD1-C44E-96A9-BDC47EF4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A123A-8BBC-8A48-A613-9469305FC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27B1-1166-F24C-BC0A-F71E067D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BF20-E336-1D49-BDDB-54E8C713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FE98-269D-074A-B104-D8637E2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8642-75B7-654D-8506-2E54D641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2C53B-9559-DB42-AD24-10BACFA3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BC16-3174-8847-B016-FE6935D2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59E0-EFD9-464A-AF2E-C86D0FF0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32043-184B-0F46-BC7E-F9EFE919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F3221-E3C8-1946-8F9A-9668288A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B0661-17DF-D044-B644-9DC4E452E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1551-DF5D-6647-9C17-0C922371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F50C-58AD-854E-8D34-CB9E7495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C182-7FDA-2342-ADB0-9C15D95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48AE-EE8F-4B4F-AF6B-BE64D747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4059-13C7-B44E-8679-1703CFEB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B84E-CF04-C649-AC13-085990E4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B93F-9508-0D46-8371-66BC7051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05227-2FEC-4144-A334-BCADE775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9AE2-3F34-A34F-89B9-A04574D2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568AC-E458-8742-BA50-FC42B661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4A6D-6F03-CA46-AAD7-5EF1D7AB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8230-6682-E444-BAD6-AE55E23B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C55F-42A9-5740-AA5C-76BD882F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3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20D2-248E-D541-96A4-81FB2694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A9AD-E7C3-7C43-9F4B-6824B0621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4436-91FB-0D41-B0D9-CFE3B63B4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734F9-1A41-F74C-8D07-8FC26480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8D9DC-3D92-8749-99A2-A1281793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D83F0-967C-564A-B298-E419AE1C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9402-98B1-6544-A39B-F2933C85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FC6D-D620-8240-BBFB-FAF5ABAE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B7CCF-6FD0-C848-B84A-EBC7D0267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FEF8D-0DAF-A440-A87E-3389701C2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D11FF-F27E-0E41-9EB8-5E92A678B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964A5-A204-C14F-96FD-F4019F4A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5CD4D-F7B9-C247-A2F4-FFB30827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CBEA-73A1-CE46-8B69-F20160AD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39C1-580C-C242-9711-69C6AFEC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8D4BC-57A9-F544-AD20-9D67D5EF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E6006-AA62-2A43-85E1-D533E094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09E91-31F0-2943-A778-DD55C357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BA5AF-5738-994D-BA6B-E72B95BA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7FFE-D262-2841-A94C-3429A55B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4EC7-9522-A84F-8732-6481BEDC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5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3E87-BF12-EC4D-8C2A-0558C6F3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CBE3-E702-E94B-AD9F-B7D0132E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F3157-6B12-7940-B350-E83CA2045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35B8-B49F-1C42-80B4-591EC7F6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382B-ABA6-764A-B412-BFDD47F7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01F7F-DCCA-6242-8D06-708C5600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81E-580A-844D-B1B3-2E9CEB4C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457E5-45F5-2B4D-AB89-7338DE86A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15A3A-B325-A348-AF15-6905C8FF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289A-3B6E-924A-AF9A-1CD30244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3F483-6DEB-234F-90AF-E871FE45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F98A7-4177-1946-9A96-20B848D8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F4762-1E31-FA4C-8F10-F62511E2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7A4C-470F-6844-ADA7-AD5A8A23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F3B8-35C1-D94F-8000-3DC9BD41B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CCDC0-2804-8B4D-B7C5-1CE53C048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E31C-5D21-9944-9909-6AD2792B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4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68C-FD79-EF4C-88DF-1F8B991C3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428875" y="0"/>
            <a:ext cx="7334250" cy="3429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EF0A39-5A8D-524F-B740-2171E8195F6F}"/>
              </a:ext>
            </a:extLst>
          </p:cNvPr>
          <p:cNvSpPr/>
          <p:nvPr/>
        </p:nvSpPr>
        <p:spPr>
          <a:xfrm>
            <a:off x="2546092" y="0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3D71AF-7A1C-8545-9490-7980455C6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428875" y="3429000"/>
            <a:ext cx="7334250" cy="3429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371A1B8-55A8-724A-B706-9F631CDCB067}"/>
              </a:ext>
            </a:extLst>
          </p:cNvPr>
          <p:cNvSpPr/>
          <p:nvPr/>
        </p:nvSpPr>
        <p:spPr>
          <a:xfrm>
            <a:off x="2546092" y="3568149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9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CCF18-85EF-D54C-B54E-B7D5FD43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92" y="0"/>
            <a:ext cx="4316866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F20744-FE0E-204E-B7A0-F4D6368D8FC8}"/>
              </a:ext>
            </a:extLst>
          </p:cNvPr>
          <p:cNvSpPr/>
          <p:nvPr/>
        </p:nvSpPr>
        <p:spPr>
          <a:xfrm>
            <a:off x="3680749" y="47884"/>
            <a:ext cx="675638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5155E3-5260-2B41-AE99-CA1D27713D16}"/>
              </a:ext>
            </a:extLst>
          </p:cNvPr>
          <p:cNvSpPr/>
          <p:nvPr/>
        </p:nvSpPr>
        <p:spPr>
          <a:xfrm>
            <a:off x="3821820" y="1878613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0FFD2F-DFC2-DB4D-94B8-D2279B6D00D4}"/>
              </a:ext>
            </a:extLst>
          </p:cNvPr>
          <p:cNvSpPr/>
          <p:nvPr/>
        </p:nvSpPr>
        <p:spPr>
          <a:xfrm>
            <a:off x="3817285" y="4135393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0609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19C27-D385-5644-8470-8EB01040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80" y="0"/>
            <a:ext cx="5512239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19E00E-E4F6-FE4A-B8CB-769E2E7EEA60}"/>
              </a:ext>
            </a:extLst>
          </p:cNvPr>
          <p:cNvSpPr/>
          <p:nvPr/>
        </p:nvSpPr>
        <p:spPr>
          <a:xfrm>
            <a:off x="3710749" y="163630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A99017-4875-C149-BFF3-CD8845AEC92B}"/>
              </a:ext>
            </a:extLst>
          </p:cNvPr>
          <p:cNvSpPr/>
          <p:nvPr/>
        </p:nvSpPr>
        <p:spPr>
          <a:xfrm>
            <a:off x="3710749" y="3429000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0808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Sang Wang</dc:creator>
  <cp:lastModifiedBy>Mitchell Sang Wang</cp:lastModifiedBy>
  <cp:revision>2</cp:revision>
  <dcterms:created xsi:type="dcterms:W3CDTF">2021-12-06T21:53:19Z</dcterms:created>
  <dcterms:modified xsi:type="dcterms:W3CDTF">2021-12-06T22:00:22Z</dcterms:modified>
</cp:coreProperties>
</file>