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14"/>
    <p:restoredTop sz="94666"/>
  </p:normalViewPr>
  <p:slideViewPr>
    <p:cSldViewPr snapToGrid="0" snapToObjects="1">
      <p:cViewPr>
        <p:scale>
          <a:sx n="174" d="100"/>
          <a:sy n="174" d="100"/>
        </p:scale>
        <p:origin x="-520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B6FF-B9B5-E94B-9B7B-665B2646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BE01F-D79D-0A43-834C-F91B8565B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0272-C91A-8042-BA6A-52124FEC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79AC-DBFA-0F4E-9C66-8D6CE879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408D1-867E-2943-AEC8-F3B25486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D838-59DE-924E-AA9E-7336954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2893E-BB3B-3D42-9822-81245925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6B43-4C8D-BB45-8960-28AC1CAE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0D9B-869B-8C42-8AB2-7557D11F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598C-C571-5B4B-8105-8395028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2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13CCD-9D2B-FB4A-8C87-A5B25F944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E6900-61E5-F242-AFE7-01D9E7BD6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22CE-B6E6-234D-B283-451CDBA3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3EA4-9B99-7C48-B0A6-3B14EAC3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B7D8-57E4-D045-8EF8-2CB78FA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F0F7-2C30-BA4F-9C9D-93B53B5C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816C-7A4A-4A41-B96F-C1DAAC47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6119-5025-EA4A-A0BB-677B3D02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CDB6-AE11-F444-94BE-F2827A84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7002B-FC48-354E-A4D1-C6A62F24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7254-507E-DD41-813D-578A313A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23F15-9860-674E-B331-CFCD8B6C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9835-096B-9B4D-B835-B7305D14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272C-AB8E-9A48-9FCE-85E3D398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08DA-B36B-7F45-869B-EB9B34C6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1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3298-0580-8743-A2A5-289F0846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C9F8-D68D-A045-B910-73B40E553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79ADD-F70C-D842-B248-4C9774A55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CA54F-EB2F-234A-A6A6-AD619420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2992B-AB54-3C4E-AB4D-967581F2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D4160-9D5E-2048-968E-66F8D4D7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3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AFC9-1006-4147-916F-8CD67306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F6015-7D6A-D24F-BD84-C45A6938E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6B4D0-9241-544F-B18D-D25F9149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D03D8-76A5-FA4F-8209-1549FBB99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75E95-5533-8448-8E0A-CDF64E4A9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78719-ACC3-8748-AD99-02DE47F3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0490F-BBCC-9541-830D-DC253AF9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39B07-EC85-C146-B890-C6C42F3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0384-1A06-B049-A544-B8522BD9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1E89A-B629-2D4C-9D9E-94A72D54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416DA-89AA-274A-9823-5EDA57F9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FAE6B-6EDC-3644-B9B2-2DF8432F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881E1-EDCC-8C4E-BD13-185D8567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85007-258D-A349-8277-475AD9A8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E58A-C475-214E-995A-9497D119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7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A4E0-1449-EC41-9570-7AB07B1F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CC32-FD40-9543-8DC7-9B50E882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183DD-BF63-9345-B7D3-DAB3A3E73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00DD4-6362-3249-9F69-F9576E79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F18A9-F7F0-6243-B9B5-D0C5EE9E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E8E4D-80EE-9D40-938F-182DA080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D28A-F02D-8144-93AC-54B64855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18560-163A-A64D-86B1-959CC80BB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2E546-1F4C-0B46-8CB1-345C532B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B2BF2-F34C-CE41-AE69-229CB886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A61D-C86C-BF49-A068-85345AB6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67467-D30D-814C-9BFD-EA8CE94D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F7FAB-3686-5643-9719-F9FEE498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2AE6-B097-A244-A47B-1E1174EF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319FD-0461-4D45-A466-D43F25D38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84C3-3A6F-2B43-BD0F-6B0295CB93A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5D674-6A51-8447-9A13-2BC16B28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F3B94-4015-1B4A-8D20-413555BD2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64FB-9687-354F-A4E0-86BAB8DD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7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A9260A-E0ED-8845-811C-C3D90337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325"/>
            <a:ext cx="12192000" cy="28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5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2D34C-88C0-AF4C-893F-E7D9BAC4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368300"/>
            <a:ext cx="6121400" cy="6121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85473C-7F4B-BC4C-AAFC-91BAC59F4ED7}"/>
              </a:ext>
            </a:extLst>
          </p:cNvPr>
          <p:cNvSpPr/>
          <p:nvPr/>
        </p:nvSpPr>
        <p:spPr>
          <a:xfrm>
            <a:off x="3164662" y="368300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0FE474-DE2A-B34E-80F6-E3D291AB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841500"/>
            <a:ext cx="8788400" cy="317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FD4F5-86EE-624E-BF5E-E95946A6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566" y="5243075"/>
            <a:ext cx="6540500" cy="609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04DFB47-E760-1049-A1D9-A26E808DA5DD}"/>
              </a:ext>
            </a:extLst>
          </p:cNvPr>
          <p:cNvSpPr/>
          <p:nvPr/>
        </p:nvSpPr>
        <p:spPr>
          <a:xfrm>
            <a:off x="1779999" y="1982597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D29DB5-F656-CF44-BA69-D4F8E36627B0}"/>
              </a:ext>
            </a:extLst>
          </p:cNvPr>
          <p:cNvSpPr/>
          <p:nvPr/>
        </p:nvSpPr>
        <p:spPr>
          <a:xfrm>
            <a:off x="1811369" y="4783587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D2F79A-4A22-2347-A8A2-7077BFD04845}"/>
              </a:ext>
            </a:extLst>
          </p:cNvPr>
          <p:cNvSpPr/>
          <p:nvPr/>
        </p:nvSpPr>
        <p:spPr>
          <a:xfrm>
            <a:off x="6053429" y="4730374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032B6FB-134B-0145-844F-9EB94D34FDAA}"/>
              </a:ext>
            </a:extLst>
          </p:cNvPr>
          <p:cNvSpPr/>
          <p:nvPr/>
        </p:nvSpPr>
        <p:spPr>
          <a:xfrm>
            <a:off x="5933816" y="1982597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3937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7299D-CC4D-A34C-9494-9398958F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1974850"/>
            <a:ext cx="4076700" cy="290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7A436-FA0D-B64B-86BE-3C9E923C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4901841"/>
            <a:ext cx="6540500" cy="609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C95A68-E1B3-844B-A318-75FD2CDBA9ED}"/>
              </a:ext>
            </a:extLst>
          </p:cNvPr>
          <p:cNvSpPr/>
          <p:nvPr/>
        </p:nvSpPr>
        <p:spPr>
          <a:xfrm>
            <a:off x="3904891" y="1834551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E50A44-5EFA-2247-BE02-414561F8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0" y="1924797"/>
            <a:ext cx="4178300" cy="288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B6C09-7C33-0A4D-8593-7B0AC024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4870450"/>
            <a:ext cx="6540500" cy="609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8D7031E-5CBE-3F4D-98D9-D12CB8DC2CCE}"/>
              </a:ext>
            </a:extLst>
          </p:cNvPr>
          <p:cNvSpPr/>
          <p:nvPr/>
        </p:nvSpPr>
        <p:spPr>
          <a:xfrm>
            <a:off x="3904891" y="1834551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2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Sang Wang</dc:creator>
  <cp:lastModifiedBy>Mitchell Sang Wang</cp:lastModifiedBy>
  <cp:revision>1</cp:revision>
  <dcterms:created xsi:type="dcterms:W3CDTF">2021-12-03T00:24:44Z</dcterms:created>
  <dcterms:modified xsi:type="dcterms:W3CDTF">2021-12-03T00:28:51Z</dcterms:modified>
</cp:coreProperties>
</file>