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ECD2-D9FA-41D6-A60F-50325F5E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F229-3872-40F2-89F3-25D958CDA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208-8C33-4A77-AC60-602AC483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3E09-E6CD-4600-8017-A8934FC2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C7FA-5EC5-4E25-90D7-3B6490BB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0639-273D-43A6-87E9-68E2BEF8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9592-216D-4CC7-A787-79B528BC2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8A71-7F8F-45F0-87AA-7C52C68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509F-D957-4698-9FAE-22A1D1DD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3CD0-769F-4EEB-9F9A-AA5DCD8B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8E437-038D-4469-A501-BAB7310E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C1AA-25D0-4C19-9695-BB35FF02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61D5-8324-409D-B3A1-619F6D0B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A566-C4AB-4FE7-9054-DF8ADCEA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9318-F44C-4340-8D40-DB4C83AA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8E21-4DB0-49E4-8E21-45A4D8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8663-8027-436C-A862-6926AA11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9553-34DD-4226-9D06-630092AB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464D-229E-4710-B33D-AD606FA8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FE62-AEAF-434B-B850-AA9002A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61FC-1E41-42AD-99F9-48D45400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5160-01DE-490E-BEF9-8EEC593F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1952-1DE9-4994-AFA8-45498326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EDC1-A9CA-41D0-ADA3-603A7104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8A4F-2C74-4862-9A6F-C8F1EF24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31F4-BC28-450B-9A45-256CFCE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DAB8-A1D2-4A7E-A153-57F131C36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BA93-0BBD-48D6-8B59-02A23D5A3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EA00-6845-4DFC-8D05-F277DA98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0D758-D057-409F-A20F-0FC68509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95A6B-5ABC-49F8-84F4-0C2C9150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65FB-06F2-4F8A-84E5-2BA065C2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CFBD-3F19-4783-A3E5-04B58C24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C909-57F3-4521-B74D-244B26BE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08F93-348D-4303-BB9F-00C12A6D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19EED-DF55-4BAD-AA5D-6ADF5D416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C46E7-887D-4171-8DBB-F043E1A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0E6DB-AB40-41E0-87D6-44C6E19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7DB8F-3E94-46F8-9E9E-5F042339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12B3-047C-4468-872E-1B81667C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A3E27-41F3-4972-8760-D862FD8D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1826-8F0C-4F14-A982-3B45F98F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B90F-3739-4FE3-9F9B-B6F005F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78732-F5FE-46AE-B297-BD919B94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76E5F-05E5-4E58-B8F4-78745C8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FE76-3994-431F-A8E4-3B518698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9E7-FEC8-4222-87A9-AD74EF15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9165-2290-43A1-805D-A94B2A06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610B4-6EE9-4B81-BC34-59F040CED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35F86-0FDB-48B4-B52A-516A2B46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15F3-4940-4876-ADF4-AF177A11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AECC-D64E-4DE9-B5CE-3C79E5B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1FD6-03F0-4F9D-AB2C-AA7C4192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A1B9-4113-42AE-9712-1F901DCB3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C21A-0469-4C21-91BF-54F1B63C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11A46-36B0-4751-8DC1-FDD0C207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2317-346B-4CCD-83BF-C7BFBFCC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8FDAD-BC5F-45A8-8F9E-7D70B49A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36FEE-CE2E-447A-8AAB-B8619F37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22BB-6449-4497-82BD-46FCF9FB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45E0-0BEB-4076-B5AC-673B5432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F207-C8EB-4D05-8D1E-CEBDD9C4696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747B-9D61-4E31-84DF-8338E3996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8247-D228-4C1F-A66D-D96FB105E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5EB9-1DC5-4EDD-8B58-7823B32A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DFBA089-8FDD-411D-9C5D-C0B49AFAE3C7}"/>
              </a:ext>
            </a:extLst>
          </p:cNvPr>
          <p:cNvGrpSpPr/>
          <p:nvPr/>
        </p:nvGrpSpPr>
        <p:grpSpPr>
          <a:xfrm>
            <a:off x="1437625" y="1466576"/>
            <a:ext cx="9316750" cy="3924848"/>
            <a:chOff x="1437625" y="1466576"/>
            <a:chExt cx="9316750" cy="39248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F82086-1DAC-47F7-88DC-E41EF23A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7625" y="1466576"/>
              <a:ext cx="9316750" cy="39248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37452B-48BA-45BF-AC39-BB9ED9D41EA5}"/>
                </a:ext>
              </a:extLst>
            </p:cNvPr>
            <p:cNvSpPr/>
            <p:nvPr/>
          </p:nvSpPr>
          <p:spPr>
            <a:xfrm>
              <a:off x="1437625" y="1585518"/>
              <a:ext cx="626067" cy="595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2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8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27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48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6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14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7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9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EB87E-DFA1-4554-8163-9DFAA74B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09" y="1230186"/>
            <a:ext cx="4610743" cy="1476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75F60-0BA5-42FC-B3E9-7CC14857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09" y="2812371"/>
            <a:ext cx="2207501" cy="2162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426F9-2ADE-478D-A1B3-B0641747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52" y="2919304"/>
            <a:ext cx="2372203" cy="19489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3BBD63-5559-4391-B7C3-545ADD107956}"/>
              </a:ext>
            </a:extLst>
          </p:cNvPr>
          <p:cNvSpPr/>
          <p:nvPr/>
        </p:nvSpPr>
        <p:spPr>
          <a:xfrm>
            <a:off x="3746470" y="1230186"/>
            <a:ext cx="206406" cy="25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566A6-F58A-4660-A8E8-62633B0E3A7C}"/>
              </a:ext>
            </a:extLst>
          </p:cNvPr>
          <p:cNvSpPr/>
          <p:nvPr/>
        </p:nvSpPr>
        <p:spPr>
          <a:xfrm>
            <a:off x="3746469" y="2865311"/>
            <a:ext cx="187991" cy="25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01A54-E0CC-4026-B73D-46D7A0EF617B}"/>
              </a:ext>
            </a:extLst>
          </p:cNvPr>
          <p:cNvSpPr/>
          <p:nvPr/>
        </p:nvSpPr>
        <p:spPr>
          <a:xfrm>
            <a:off x="5933507" y="2865311"/>
            <a:ext cx="187991" cy="25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901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3BA82-D77F-4953-AAC3-78ABF449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999786"/>
            <a:ext cx="638264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5FBCF-19A1-4F79-B628-26A5BF31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861691"/>
            <a:ext cx="6697010" cy="46012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DD720E-3034-40D2-BE51-9C84A01E4EBD}"/>
              </a:ext>
            </a:extLst>
          </p:cNvPr>
          <p:cNvSpPr/>
          <p:nvPr/>
        </p:nvSpPr>
        <p:spPr>
          <a:xfrm>
            <a:off x="2434461" y="652068"/>
            <a:ext cx="626067" cy="595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EC4A6-ED23-4569-AE2A-A95FE8F6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761892"/>
            <a:ext cx="783064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0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62C17-9DB5-4135-A8EA-123F14C0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275785"/>
            <a:ext cx="6773220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52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7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Wang</dc:creator>
  <cp:lastModifiedBy>Mitchell Wang</cp:lastModifiedBy>
  <cp:revision>2</cp:revision>
  <dcterms:created xsi:type="dcterms:W3CDTF">2021-12-25T05:39:07Z</dcterms:created>
  <dcterms:modified xsi:type="dcterms:W3CDTF">2021-12-25T06:43:40Z</dcterms:modified>
</cp:coreProperties>
</file>