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70" r:id="rId3"/>
    <p:sldId id="275" r:id="rId4"/>
    <p:sldId id="27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9"/>
    <p:restoredTop sz="96327"/>
  </p:normalViewPr>
  <p:slideViewPr>
    <p:cSldViewPr snapToGrid="0" snapToObjects="1">
      <p:cViewPr varScale="1">
        <p:scale>
          <a:sx n="83" d="100"/>
          <a:sy n="83" d="100"/>
        </p:scale>
        <p:origin x="232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F139E-EFD1-C44E-96A9-BDC47EF40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A123A-8BBC-8A48-A613-9469305FC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D27B1-1166-F24C-BC0A-F71E067D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4C20-4D27-9649-A3C2-10B46685D296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FBF20-E336-1D49-BDDB-54E8C713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2FE98-269D-074A-B104-D8637E237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5284-931D-D345-A286-C76A1A1CE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88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8642-75B7-654D-8506-2E54D641F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2C53B-9559-DB42-AD24-10BACFA37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1BC16-3174-8847-B016-FE6935D2A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4C20-4D27-9649-A3C2-10B46685D296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559E0-EFD9-464A-AF2E-C86D0FF00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32043-184B-0F46-BC7E-F9EFE9199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5284-931D-D345-A286-C76A1A1CE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69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FF3221-E3C8-1946-8F9A-9668288AB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0B0661-17DF-D044-B644-9DC4E452E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F1551-DF5D-6647-9C17-0C9223714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4C20-4D27-9649-A3C2-10B46685D296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2F50C-58AD-854E-8D34-CB9E7495B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5C182-7FDA-2342-ADB0-9C15D95E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5284-931D-D345-A286-C76A1A1CE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1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348AE-EE8F-4B4F-AF6B-BE64D747C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64059-13C7-B44E-8679-1703CFEB7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3B84E-CF04-C649-AC13-085990E41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4C20-4D27-9649-A3C2-10B46685D296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CB93F-9508-0D46-8371-66BC70514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05227-2FEC-4144-A334-BCADE775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5284-931D-D345-A286-C76A1A1CE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2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9AE2-3F34-A34F-89B9-A04574D20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568AC-E458-8742-BA50-FC42B661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74A6D-6F03-CA46-AAD7-5EF1D7AB3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4C20-4D27-9649-A3C2-10B46685D296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B8230-6682-E444-BAD6-AE55E23B8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CC55F-42A9-5740-AA5C-76BD882FE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5284-931D-D345-A286-C76A1A1CE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3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20D2-248E-D541-96A4-81FB2694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1A9AD-E7C3-7C43-9F4B-6824B06216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04436-91FB-0D41-B0D9-CFE3B63B4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734F9-1A41-F74C-8D07-8FC264801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4C20-4D27-9649-A3C2-10B46685D296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8D9DC-3D92-8749-99A2-A1281793F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D83F0-967C-564A-B298-E419AE1C6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5284-931D-D345-A286-C76A1A1CE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4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9402-98B1-6544-A39B-F2933C85B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FFC6D-D620-8240-BBFB-FAF5ABAE6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B7CCF-6FD0-C848-B84A-EBC7D0267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1FEF8D-0DAF-A440-A87E-3389701C2D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1D11FF-F27E-0E41-9EB8-5E92A678B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4964A5-A204-C14F-96FD-F4019F4AB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4C20-4D27-9649-A3C2-10B46685D296}" type="datetimeFigureOut">
              <a:rPr lang="en-US" smtClean="0"/>
              <a:t>12/6/21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5CD4D-F7B9-C247-A2F4-FFB30827B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58CBEA-73A1-CE46-8B69-F20160AD6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5284-931D-D345-A286-C76A1A1CE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9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839C1-580C-C242-9711-69C6AFEC4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8D4BC-57A9-F544-AD20-9D67D5EFB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4C20-4D27-9649-A3C2-10B46685D296}" type="datetimeFigureOut">
              <a:rPr lang="en-US" smtClean="0"/>
              <a:t>12/6/21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5E6006-AA62-2A43-85E1-D533E0943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409E91-31F0-2943-A778-DD55C357C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5284-931D-D345-A286-C76A1A1CE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94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BA5AF-5738-994D-BA6B-E72B95BAE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4C20-4D27-9649-A3C2-10B46685D296}" type="datetimeFigureOut">
              <a:rPr lang="en-US" smtClean="0"/>
              <a:t>12/6/21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87FFE-D262-2841-A94C-3429A55BB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64EC7-9522-A84F-8732-6481BEDC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5284-931D-D345-A286-C76A1A1CE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5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D3E87-BF12-EC4D-8C2A-0558C6F34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FCBE3-E702-E94B-AD9F-B7D0132EF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F3157-6B12-7940-B350-E83CA2045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035B8-B49F-1C42-80B4-591EC7F6C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4C20-4D27-9649-A3C2-10B46685D296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1382B-ABA6-764A-B412-BFDD47F7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01F7F-DCCA-6242-8D06-708C5600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5284-931D-D345-A286-C76A1A1CE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7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D481E-580A-844D-B1B3-2E9CEB4C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C457E5-45F5-2B4D-AB89-7338DE86A8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15A3A-B325-A348-AF15-6905C8FFC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B289A-3B6E-924A-AF9A-1CD302449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4C20-4D27-9649-A3C2-10B46685D296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3F483-6DEB-234F-90AF-E871FE45A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F98A7-4177-1946-9A96-20B848D8B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5284-931D-D345-A286-C76A1A1CE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6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FF4762-1E31-FA4C-8F10-F62511E21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E7A4C-470F-6844-ADA7-AD5A8A238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0F3B8-35C1-D94F-8000-3DC9BD41B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34C20-4D27-9649-A3C2-10B46685D296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CCDC0-2804-8B4D-B7C5-1CE53C048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1E31C-5D21-9944-9909-6AD2792BB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15284-931D-D345-A286-C76A1A1CE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40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86068C-FD79-EF4C-88DF-1F8B991C3F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2428875" y="0"/>
            <a:ext cx="7334250" cy="342900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7EF0A39-5A8D-524F-B740-2171E8195F6F}"/>
              </a:ext>
            </a:extLst>
          </p:cNvPr>
          <p:cNvSpPr/>
          <p:nvPr/>
        </p:nvSpPr>
        <p:spPr>
          <a:xfrm>
            <a:off x="2546092" y="0"/>
            <a:ext cx="402566" cy="46582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15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3D71AF-7A1C-8545-9490-7980455C65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2428875" y="3429000"/>
            <a:ext cx="7334250" cy="342900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371A1B8-55A8-724A-B706-9F631CDCB067}"/>
              </a:ext>
            </a:extLst>
          </p:cNvPr>
          <p:cNvSpPr/>
          <p:nvPr/>
        </p:nvSpPr>
        <p:spPr>
          <a:xfrm>
            <a:off x="2546092" y="3568149"/>
            <a:ext cx="402566" cy="46582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390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7CCF18-85EF-D54C-B54E-B7D5FD436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992" y="0"/>
            <a:ext cx="4316866" cy="68580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AF20744-FE0E-204E-B7A0-F4D6368D8FC8}"/>
              </a:ext>
            </a:extLst>
          </p:cNvPr>
          <p:cNvSpPr/>
          <p:nvPr/>
        </p:nvSpPr>
        <p:spPr>
          <a:xfrm>
            <a:off x="3680749" y="47884"/>
            <a:ext cx="675638" cy="46582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95155E3-5260-2B41-AE99-CA1D27713D16}"/>
              </a:ext>
            </a:extLst>
          </p:cNvPr>
          <p:cNvSpPr/>
          <p:nvPr/>
        </p:nvSpPr>
        <p:spPr>
          <a:xfrm>
            <a:off x="3821820" y="1878613"/>
            <a:ext cx="402566" cy="46582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70FFD2F-DFC2-DB4D-94B8-D2279B6D00D4}"/>
              </a:ext>
            </a:extLst>
          </p:cNvPr>
          <p:cNvSpPr/>
          <p:nvPr/>
        </p:nvSpPr>
        <p:spPr>
          <a:xfrm>
            <a:off x="3817285" y="4135393"/>
            <a:ext cx="402566" cy="46582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0609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E19C27-D385-5644-8470-8EB010400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880" y="0"/>
            <a:ext cx="5512239" cy="68580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319E00E-E4F6-FE4A-B8CB-769E2E7EEA60}"/>
              </a:ext>
            </a:extLst>
          </p:cNvPr>
          <p:cNvSpPr/>
          <p:nvPr/>
        </p:nvSpPr>
        <p:spPr>
          <a:xfrm>
            <a:off x="3710749" y="163630"/>
            <a:ext cx="402566" cy="46582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5A99017-4875-C149-BFF3-CD8845AEC92B}"/>
              </a:ext>
            </a:extLst>
          </p:cNvPr>
          <p:cNvSpPr/>
          <p:nvPr/>
        </p:nvSpPr>
        <p:spPr>
          <a:xfrm>
            <a:off x="3710749" y="3429000"/>
            <a:ext cx="402566" cy="46582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608088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</Words>
  <Application>Microsoft Macintosh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Mitchell Sang Wang</dc:creator>
  <cp:lastModifiedBy>Mitchell Sang Wang</cp:lastModifiedBy>
  <cp:revision>3</cp:revision>
  <dcterms:created xsi:type="dcterms:W3CDTF">2021-12-06T21:53:19Z</dcterms:created>
  <dcterms:modified xsi:type="dcterms:W3CDTF">2021-12-07T02:16:08Z</dcterms:modified>
</cp:coreProperties>
</file>