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43D-5172-2E4D-9518-A35D3D73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7501-8DFC-2F4E-A7AE-1B9F2900A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930D-6482-1A45-8A98-78012CE7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BCE5-3F55-E54C-94AB-F6C722A6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4511-2CF3-7942-9718-17441ABD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1350-9E7D-2D42-8F6A-CC53D064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4071A-0D82-4B47-BB00-8F31AD2D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5054-935C-E345-9388-F9E10EA1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16B8-B5FC-DB44-921D-F430040A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AB99-0A21-DD43-962E-82415B54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CC2F5-54BF-1646-A872-6DA28366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85A1-5476-3946-A771-A1873D11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A6F0-ECDA-A745-B7C0-041AD17B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F98B-F966-3549-9118-C854F9F2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35A6-7695-9143-9ACA-70AD9EE1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05CF-7375-0D42-9CB9-74187967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AB2C-1CB7-0E4B-9535-97A08E97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3232-0A9F-5047-B2F0-9AE57AA9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5FBF-AD19-6040-AA8F-431C4D6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5001-A52E-D342-B17B-309B7A78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045B-6DF6-264A-9AA7-ACEA3E66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54D6-E9FE-D840-997E-94582FE3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6C5-7B92-D14E-BA47-725A9A5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7A76-0410-0842-9F7B-20601973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29CC-FE38-5548-AD4C-0738FA62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7CFB-63CE-4C42-AD17-03EB5589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499B-32A4-0E48-91CB-419714C9E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28700-68F9-D345-AFEB-42088EBF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B596-E6A0-4F4D-8157-A0663E8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A3D-BAA0-E448-9C43-474C9668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B25F-115A-9546-8629-34E6D88B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6226-CA9A-1545-B058-E255B89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2531-3C50-4C4A-BB22-4154BA86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9E70-3522-4843-ADC5-0D6FC24E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05910-7B73-3949-92BD-439FCBAC0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0D97F-044F-8B40-AB63-8D4B6643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48E34-3748-EE48-BA2B-8846B42B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2D360-547F-0848-AD16-55BDC613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73EF0-C23D-4747-ADAF-67F60C26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143-4765-9641-9CCD-0546EC66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D7D69-1E94-834E-A061-165E8CF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1E16-B2F1-EA4D-878D-369F8D30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2D70-935D-6E4E-BE78-B5C4BC42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8ACB1-BBF5-4E43-BA4F-1A79291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F33AD-B0E4-1C42-860F-2B8391E2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47FFC-FA7A-B448-8700-3D423D4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C35F-BFF5-134A-8161-FBAE11C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A51E-60E5-7042-BE66-C835C52E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7EB8B-1D7F-0D49-A9AA-B0BF044B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0913-5F1D-0645-A799-057F55D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0B19-07CE-CF4F-BA74-E85DF52B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AB79-D0FE-434A-85AF-55CE498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DB21-6159-0F46-89AB-56A3855E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D4AD7-DF1B-D24D-A117-F899C8AA7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3D760-F328-B14D-9DD9-A772FC23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4A4E-981C-984A-A666-CC6ED0E2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1CF0E-4C98-B142-8955-A453B37B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2F885-88C8-F046-A9DE-04E1DB0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60945-AFF2-8048-9A36-12DC7AA1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724A-A2BD-9245-B282-593B33BC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4AA0-A643-5042-9E93-D5FEFE44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B350-3C97-DE43-8C27-CE61A340E47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48D2-EB62-A141-AF40-89405ED97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D70D-ED4F-AF40-877A-2229F886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AA06-BCD5-0345-A940-8C6798C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E3142-54F9-254F-88DE-4EDDDC7B9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14"/>
          <a:stretch/>
        </p:blipFill>
        <p:spPr>
          <a:xfrm>
            <a:off x="1169714" y="34159"/>
            <a:ext cx="6271610" cy="321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5D1462-4810-0A41-87B0-52AB3C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19"/>
          <a:stretch/>
        </p:blipFill>
        <p:spPr>
          <a:xfrm>
            <a:off x="1211754" y="3247259"/>
            <a:ext cx="5336189" cy="34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5463E-BA37-804B-B111-FEFC4F2A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89"/>
          <a:stretch/>
        </p:blipFill>
        <p:spPr>
          <a:xfrm>
            <a:off x="681640" y="253697"/>
            <a:ext cx="4930884" cy="31753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ADA369-59CF-754B-A216-53B9B3544B02}"/>
              </a:ext>
            </a:extLst>
          </p:cNvPr>
          <p:cNvSpPr/>
          <p:nvPr/>
        </p:nvSpPr>
        <p:spPr>
          <a:xfrm>
            <a:off x="465412" y="325820"/>
            <a:ext cx="617156" cy="46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39B9F-C7B8-9A4F-9770-7A9AD66DD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0"/>
          <a:stretch/>
        </p:blipFill>
        <p:spPr>
          <a:xfrm>
            <a:off x="602811" y="3526356"/>
            <a:ext cx="5131232" cy="3175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42420D-3C10-DD47-9CE5-E23FA94D6AB7}"/>
              </a:ext>
            </a:extLst>
          </p:cNvPr>
          <p:cNvSpPr/>
          <p:nvPr/>
        </p:nvSpPr>
        <p:spPr>
          <a:xfrm>
            <a:off x="465411" y="3636579"/>
            <a:ext cx="432457" cy="46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99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Sang Wang</dc:creator>
  <cp:lastModifiedBy>Mitchell Sang Wang</cp:lastModifiedBy>
  <cp:revision>3</cp:revision>
  <dcterms:created xsi:type="dcterms:W3CDTF">2021-12-07T02:27:49Z</dcterms:created>
  <dcterms:modified xsi:type="dcterms:W3CDTF">2021-12-07T02:53:55Z</dcterms:modified>
</cp:coreProperties>
</file>