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61" r:id="rId5"/>
    <p:sldId id="259" r:id="rId6"/>
    <p:sldId id="260"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4" d="100"/>
          <a:sy n="124" d="100"/>
        </p:scale>
        <p:origin x="-112" y="-10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2A0E23-1B25-1A4E-BE77-9E66B1F818DF}" type="datetimeFigureOut">
              <a:rPr lang="en-US" smtClean="0"/>
              <a:t>7/5/17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B06ED-AAE6-1643-931F-B078EBBEF119}" type="slidenum">
              <a:rPr lang="en-US" smtClean="0"/>
              <a:t>‹#›</a:t>
            </a:fld>
            <a:endParaRPr lang="en-US"/>
          </a:p>
        </p:txBody>
      </p:sp>
    </p:spTree>
    <p:extLst>
      <p:ext uri="{BB962C8B-B14F-4D97-AF65-F5344CB8AC3E}">
        <p14:creationId xmlns:p14="http://schemas.microsoft.com/office/powerpoint/2010/main" val="24859396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Frequency Response</a:t>
            </a:r>
            <a:r>
              <a:rPr lang="en-US" baseline="0" dirty="0" smtClean="0"/>
              <a:t> is how the system responds after a loss of generation or power imbalance</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4</a:t>
            </a:fld>
            <a:endParaRPr lang="en-US"/>
          </a:p>
        </p:txBody>
      </p:sp>
    </p:spTree>
    <p:extLst>
      <p:ext uri="{BB962C8B-B14F-4D97-AF65-F5344CB8AC3E}">
        <p14:creationId xmlns:p14="http://schemas.microsoft.com/office/powerpoint/2010/main" val="2648709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power systems, the frequency response can be modeled with equations or simulation software. Simulations offer very precise results, however, they require knowledge of many different parameters related to all components of a system and are therefore difficult to use for large systems. Similarly, full network models have a similar restraint in which many parameters are necessary to be concise and they become very difficult to manage for large systems. Therefore, researchers tend to use simplified models to examine larger systems because they can be adapted to take less variables and still produce a relatively accurate result.</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5</a:t>
            </a:fld>
            <a:endParaRPr lang="en-US"/>
          </a:p>
        </p:txBody>
      </p:sp>
    </p:spTree>
    <p:extLst>
      <p:ext uri="{BB962C8B-B14F-4D97-AF65-F5344CB8AC3E}">
        <p14:creationId xmlns:p14="http://schemas.microsoft.com/office/powerpoint/2010/main" val="560159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going to use the swing equation to</a:t>
            </a:r>
            <a:r>
              <a:rPr lang="en-US" baseline="0" dirty="0" smtClean="0"/>
              <a:t> model the frequency response because</a:t>
            </a:r>
            <a:r>
              <a:rPr lang="is-IS" baseline="0" dirty="0" smtClean="0"/>
              <a:t>…</a:t>
            </a:r>
          </a:p>
          <a:p>
            <a:r>
              <a:rPr lang="is-IS" baseline="0" dirty="0" smtClean="0"/>
              <a:t>Others have used the aggregated swing equation </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6</a:t>
            </a:fld>
            <a:endParaRPr lang="en-US"/>
          </a:p>
        </p:txBody>
      </p:sp>
    </p:spTree>
    <p:extLst>
      <p:ext uri="{BB962C8B-B14F-4D97-AF65-F5344CB8AC3E}">
        <p14:creationId xmlns:p14="http://schemas.microsoft.com/office/powerpoint/2010/main" val="132424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D63410-F318-9644-9110-6B614613545F}" type="datetimeFigureOut">
              <a:rPr lang="en-US" smtClean="0"/>
              <a:t>7/5/17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326411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D63410-F318-9644-9110-6B614613545F}" type="datetimeFigureOut">
              <a:rPr lang="en-US" smtClean="0"/>
              <a:t>7/5/17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977746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D63410-F318-9644-9110-6B614613545F}" type="datetimeFigureOut">
              <a:rPr lang="en-US" smtClean="0"/>
              <a:t>7/5/17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2797915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D63410-F318-9644-9110-6B614613545F}" type="datetimeFigureOut">
              <a:rPr lang="en-US" smtClean="0"/>
              <a:t>7/5/17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4093916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D63410-F318-9644-9110-6B614613545F}" type="datetimeFigureOut">
              <a:rPr lang="en-US" smtClean="0"/>
              <a:t>7/5/17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3256289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D63410-F318-9644-9110-6B614613545F}" type="datetimeFigureOut">
              <a:rPr lang="en-US" smtClean="0"/>
              <a:t>7/5/17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3162475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D63410-F318-9644-9110-6B614613545F}" type="datetimeFigureOut">
              <a:rPr lang="en-US" smtClean="0"/>
              <a:t>7/5/17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31205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D63410-F318-9644-9110-6B614613545F}" type="datetimeFigureOut">
              <a:rPr lang="en-US" smtClean="0"/>
              <a:t>7/5/17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3499421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63410-F318-9644-9110-6B614613545F}" type="datetimeFigureOut">
              <a:rPr lang="en-US" smtClean="0"/>
              <a:t>7/5/17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4166390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63410-F318-9644-9110-6B614613545F}" type="datetimeFigureOut">
              <a:rPr lang="en-US" smtClean="0"/>
              <a:t>7/5/17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874997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63410-F318-9644-9110-6B614613545F}" type="datetimeFigureOut">
              <a:rPr lang="en-US" smtClean="0"/>
              <a:t>7/5/17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28650375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63410-F318-9644-9110-6B614613545F}" type="datetimeFigureOut">
              <a:rPr lang="en-US" smtClean="0"/>
              <a:t>7/5/17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B2932B-FC26-324E-BFB3-EF3B29A304B4}" type="slidenum">
              <a:rPr lang="en-US" smtClean="0"/>
              <a:t>‹#›</a:t>
            </a:fld>
            <a:endParaRPr lang="en-US"/>
          </a:p>
        </p:txBody>
      </p:sp>
    </p:spTree>
    <p:extLst>
      <p:ext uri="{BB962C8B-B14F-4D97-AF65-F5344CB8AC3E}">
        <p14:creationId xmlns:p14="http://schemas.microsoft.com/office/powerpoint/2010/main" val="2925787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34473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Purpose</a:t>
            </a:r>
          </a:p>
          <a:p>
            <a:r>
              <a:rPr lang="en-US" dirty="0" smtClean="0"/>
              <a:t>Frequency Response and Control in Power Systems</a:t>
            </a:r>
          </a:p>
          <a:p>
            <a:r>
              <a:rPr lang="en-US" dirty="0" smtClean="0"/>
              <a:t>Modeling</a:t>
            </a:r>
          </a:p>
          <a:p>
            <a:r>
              <a:rPr lang="en-US" dirty="0" smtClean="0"/>
              <a:t>Impact of variable renewable energy</a:t>
            </a:r>
          </a:p>
          <a:p>
            <a:r>
              <a:rPr lang="en-US" dirty="0" smtClean="0"/>
              <a:t>Proposed methods</a:t>
            </a:r>
            <a:endParaRPr lang="en-US" dirty="0"/>
          </a:p>
        </p:txBody>
      </p:sp>
    </p:spTree>
    <p:extLst>
      <p:ext uri="{BB962C8B-B14F-4D97-AF65-F5344CB8AC3E}">
        <p14:creationId xmlns:p14="http://schemas.microsoft.com/office/powerpoint/2010/main" val="2509952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Purpose</a:t>
            </a:r>
            <a:endParaRPr lang="en-US" dirty="0"/>
          </a:p>
        </p:txBody>
      </p:sp>
      <p:sp>
        <p:nvSpPr>
          <p:cNvPr id="3" name="Content Placeholder 2"/>
          <p:cNvSpPr>
            <a:spLocks noGrp="1"/>
          </p:cNvSpPr>
          <p:nvPr>
            <p:ph idx="1"/>
          </p:nvPr>
        </p:nvSpPr>
        <p:spPr/>
        <p:txBody>
          <a:bodyPr/>
          <a:lstStyle/>
          <a:p>
            <a:pPr marL="0" indent="0">
              <a:buNone/>
            </a:pPr>
            <a:r>
              <a:rPr lang="en-US" dirty="0" smtClean="0"/>
              <a:t>The purpose of this review is to increase my understanding of frequency response and control in power systems with a focus on how variable renewable energy affects these.</a:t>
            </a:r>
            <a:endParaRPr lang="en-US" dirty="0"/>
          </a:p>
        </p:txBody>
      </p:sp>
    </p:spTree>
    <p:extLst>
      <p:ext uri="{BB962C8B-B14F-4D97-AF65-F5344CB8AC3E}">
        <p14:creationId xmlns:p14="http://schemas.microsoft.com/office/powerpoint/2010/main" val="290979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Frequency Response and Control in Power Systems</a:t>
            </a:r>
            <a:endParaRPr lang="en-US" dirty="0"/>
          </a:p>
        </p:txBody>
      </p:sp>
      <p:sp>
        <p:nvSpPr>
          <p:cNvPr id="3" name="Content Placeholder 2"/>
          <p:cNvSpPr>
            <a:spLocks noGrp="1"/>
          </p:cNvSpPr>
          <p:nvPr>
            <p:ph idx="1"/>
          </p:nvPr>
        </p:nvSpPr>
        <p:spPr/>
        <p:txBody>
          <a:bodyPr/>
          <a:lstStyle/>
          <a:p>
            <a:r>
              <a:rPr lang="en-US" dirty="0" smtClean="0"/>
              <a:t>Inertia</a:t>
            </a:r>
          </a:p>
          <a:p>
            <a:pPr lvl="1"/>
            <a:r>
              <a:rPr lang="en-US" dirty="0" smtClean="0"/>
              <a:t>Lower inertia = faster frequency response</a:t>
            </a:r>
          </a:p>
          <a:p>
            <a:r>
              <a:rPr lang="en-US" dirty="0" smtClean="0"/>
              <a:t>Damping</a:t>
            </a:r>
          </a:p>
          <a:p>
            <a:pPr lvl="1"/>
            <a:r>
              <a:rPr lang="en-US" dirty="0" smtClean="0"/>
              <a:t>Lower damping = faster frequency response</a:t>
            </a:r>
            <a:endParaRPr lang="en-US" dirty="0"/>
          </a:p>
        </p:txBody>
      </p:sp>
    </p:spTree>
    <p:extLst>
      <p:ext uri="{BB962C8B-B14F-4D97-AF65-F5344CB8AC3E}">
        <p14:creationId xmlns:p14="http://schemas.microsoft.com/office/powerpoint/2010/main" val="4208237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Modeling</a:t>
            </a:r>
            <a:endParaRPr lang="en-US" dirty="0"/>
          </a:p>
        </p:txBody>
      </p:sp>
      <p:sp>
        <p:nvSpPr>
          <p:cNvPr id="3" name="Content Placeholder 2"/>
          <p:cNvSpPr>
            <a:spLocks noGrp="1"/>
          </p:cNvSpPr>
          <p:nvPr>
            <p:ph idx="1"/>
          </p:nvPr>
        </p:nvSpPr>
        <p:spPr>
          <a:xfrm>
            <a:off x="457200" y="1600200"/>
            <a:ext cx="8229600" cy="5077293"/>
          </a:xfrm>
        </p:spPr>
        <p:txBody>
          <a:bodyPr/>
          <a:lstStyle/>
          <a:p>
            <a:r>
              <a:rPr lang="en-US" dirty="0" smtClean="0"/>
              <a:t>Simulation software</a:t>
            </a:r>
          </a:p>
          <a:p>
            <a:pPr lvl="1"/>
            <a:r>
              <a:rPr lang="en-US" dirty="0" smtClean="0"/>
              <a:t>Complicated (many variables)</a:t>
            </a:r>
          </a:p>
          <a:p>
            <a:pPr lvl="1"/>
            <a:r>
              <a:rPr lang="en-US" dirty="0" smtClean="0"/>
              <a:t>Expensive (time and money)</a:t>
            </a:r>
          </a:p>
          <a:p>
            <a:r>
              <a:rPr lang="en-US" dirty="0" smtClean="0"/>
              <a:t>Full network models</a:t>
            </a:r>
          </a:p>
          <a:p>
            <a:pPr lvl="1"/>
            <a:r>
              <a:rPr lang="en-US" dirty="0" smtClean="0"/>
              <a:t>Complicated (many variables)</a:t>
            </a:r>
          </a:p>
          <a:p>
            <a:pPr lvl="1"/>
            <a:r>
              <a:rPr lang="en-US" dirty="0" smtClean="0"/>
              <a:t>Time</a:t>
            </a:r>
          </a:p>
          <a:p>
            <a:r>
              <a:rPr lang="en-US" dirty="0" smtClean="0"/>
              <a:t>Simplified Models</a:t>
            </a:r>
          </a:p>
          <a:p>
            <a:pPr lvl="1"/>
            <a:r>
              <a:rPr lang="en-US" dirty="0" smtClean="0"/>
              <a:t>Less accurate</a:t>
            </a:r>
          </a:p>
          <a:p>
            <a:pPr lvl="1"/>
            <a:r>
              <a:rPr lang="en-US" dirty="0" smtClean="0"/>
              <a:t>Easy to use</a:t>
            </a:r>
          </a:p>
          <a:p>
            <a:pPr lvl="1"/>
            <a:endParaRPr lang="en-US" dirty="0"/>
          </a:p>
          <a:p>
            <a:pPr lvl="1"/>
            <a:endParaRPr lang="en-US" dirty="0" smtClean="0"/>
          </a:p>
        </p:txBody>
      </p:sp>
    </p:spTree>
    <p:extLst>
      <p:ext uri="{BB962C8B-B14F-4D97-AF65-F5344CB8AC3E}">
        <p14:creationId xmlns:p14="http://schemas.microsoft.com/office/powerpoint/2010/main" val="3084728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Equation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80205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Renewables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02025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330</TotalTime>
  <Words>249</Words>
  <Application>Microsoft Macintosh PowerPoint</Application>
  <PresentationFormat>On-screen Show (4:3)</PresentationFormat>
  <Paragraphs>32</Paragraphs>
  <Slides>7</Slides>
  <Notes>3</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Overview</vt:lpstr>
      <vt:lpstr>Purpose</vt:lpstr>
      <vt:lpstr>Frequency Response and Control in Power Systems</vt:lpstr>
      <vt:lpstr>Modeling</vt:lpstr>
      <vt:lpstr>Swing Equation</vt:lpstr>
      <vt:lpstr>Impact of Renewables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dc:creator>
  <cp:lastModifiedBy>Megan</cp:lastModifiedBy>
  <cp:revision>11</cp:revision>
  <dcterms:created xsi:type="dcterms:W3CDTF">2017-07-05T18:08:44Z</dcterms:created>
  <dcterms:modified xsi:type="dcterms:W3CDTF">2017-07-05T23:38:53Z</dcterms:modified>
</cp:coreProperties>
</file>