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Toxic Comment Classification: Naive Bayes vs Logistic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Performance Analysis with n-grams (max_features=20000)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Accuracy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Naive Bayes: ~69.17%</a:t>
            </a:r>
          </a:p>
          <a:p>
            <a:r>
              <a:t>Logistic Regression: ~73.97%</a:t>
            </a:r>
          </a:p>
          <a:p/>
          <a:p>
            <a:r>
              <a:t>Logistic Regression improved compared to NB, but both dropped compared to earlier unigram-only runs (NB &amp; LR were ~71%–74% and ~86%–87% initially).</a:t>
            </a:r>
          </a:p>
          <a:p/>
          <a:p>
            <a:r>
              <a:t>Drop is common when adding n-grams without enough data — feature space becomes sparse, and signal dilution occurs if many features are rare.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Precision &amp; Recall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Class 0 (Non-toxic):</a:t>
            </a:r>
          </a:p>
          <a:p>
            <a:r>
              <a:t>• Precision ~0.87 (both models) — most non-toxic predictions are correct.</a:t>
            </a:r>
          </a:p>
          <a:p>
            <a:r>
              <a:t>• Recall ~0.76 (NB) vs ~0.83 (LR) — LR recovers more non-toxic cases.</a:t>
            </a:r>
          </a:p>
          <a:p/>
          <a:p>
            <a:r>
              <a:t>Class 1 (Toxic):</a:t>
            </a:r>
          </a:p>
          <a:p>
            <a:r>
              <a:t>• Precision very low: 0.14 (NB) vs 0.12 (LR) → Many false positives.</a:t>
            </a:r>
          </a:p>
          <a:p>
            <a:r>
              <a:t>• Recall also low: 0.27 (NB) vs 0.16 (LR) → Misses majority of toxic comments.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F1-score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Macro avg (equal class weight):</a:t>
            </a:r>
          </a:p>
          <a:p>
            <a:r>
              <a:t>• ~0.50 (NB) vs ~0.49 (LR) — mediocre overall.</a:t>
            </a:r>
          </a:p>
          <a:p/>
          <a:p>
            <a:r>
              <a:t>Weighted avg (by class size):</a:t>
            </a:r>
          </a:p>
          <a:p>
            <a:r>
              <a:t>• ~0.73 (NB) vs ~0.75 (LR) — appears better due to class imbalance.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Metric Formulas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Precision = TP / (TP + FP)</a:t>
            </a:r>
          </a:p>
          <a:p>
            <a:r>
              <a:t>Recall = TP / (TP + FN)</a:t>
            </a:r>
          </a:p>
          <a:p>
            <a:r>
              <a:t>F1-score = 2 × (Precision × Recall) / (Precision + Recall)</a:t>
            </a:r>
          </a:p>
          <a:p>
            <a:r>
              <a:t>Accuracy = (TP + TN) / (Total samples)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is imbalanced — far more non-toxic than toxic comments.</a:t>
            </a:r>
          </a:p>
          <a:p>
            <a:r>
              <a:t>• Accuracy looks decent (73–74%), but toxic detection is poor.</a:t>
            </a:r>
          </a:p>
          <a:p>
            <a:r>
              <a:t>• Adding n-grams increased feature space but did not improve toxic recall.</a:t>
            </a:r>
          </a:p>
          <a:p>
            <a:r>
              <a:t>• Classifier remains biased toward predicting non-toxic (class 0).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