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A2E9-F8B8-9199-ED1C-664F20677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3495F-A7E3-2485-B8AC-1A9C55C6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E157-3435-9F52-9E4D-4FEF2C56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F2AA-751A-7B10-C809-A9F60FEB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C074-CB9F-2A7E-5711-A3D9B717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7B45-0CDF-4443-F7AA-B8937D70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F3A87-A721-4595-8737-8DD3BCC05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1323-567C-1B26-83F0-9641C8B6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506E-DD34-8E41-24C0-864D5C0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7B1C1-E255-5E8D-A712-DF71C4F4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A83CB-A6B8-9837-0056-2D47AE9CF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E5C2E-2C3F-B5D1-9A75-F174F2AC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DB8B-CDDF-EE4A-0F72-130004A6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A7FD-A617-EF6C-340D-3F2099BB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9D19-B910-AF44-EA55-D214DC73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4796-13D8-E2BD-6B4B-C6FA9D60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202-4D72-B72D-991A-C8D089DE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9C33B-F64C-7A27-03B1-9DF3FB8E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EC314-4610-3184-F115-1D83C47A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8C65E-2C0C-B8D2-DAED-E7E082D9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7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5E33-C74B-E447-045C-E8D138CD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5D69-99B1-2516-0246-1A8D720A0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7CB43-59E8-E8A5-CB9D-0D6634E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D12F-8E5F-B402-DFDA-C5843D59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EA10-1585-A451-C482-7D5D77D0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0AB8-DED0-2453-4B7C-0F67A2ED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DA95-4732-5B73-DE5A-7BC98EBF4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F4AC9-55E2-5C5C-3492-9C64D9A8F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EA4FF-669E-4976-BDE9-EBFA05AA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79492-2691-12FA-65CF-3C97A3C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FD918-19BE-8EB8-ACA1-187F7D90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4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1BB9-E7AB-F19F-B8E9-90A5C78E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B887-46F8-0B80-349E-FA7AD7E6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05F9E-A5A2-4C00-43FA-054744752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B44B8-41FD-186C-B7B6-A6B4AAAC4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2D938-C0E0-A73A-3C2A-0DB0C0630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9E61D-FE51-E14F-83A4-7CB808D4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E6209-FD36-924E-EA2A-73F6ED6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4F9A9-575E-027B-B388-02DDF5E9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B5BF-B705-8E23-E830-61D5D05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E7DED-1955-5982-BFD4-4025218D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4B519-9573-0A75-D58E-E695ECCC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BF67D-ABD3-92CB-DC01-D9371111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8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A39D2-BFB5-5C83-1CAA-4EB436F0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A7B94-7083-FEF8-20BB-712EE0D3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58B0-83F8-B604-2551-22F67DE2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F697-0E87-7F1B-8171-8289AE6F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9A31-3135-B90C-162A-4B56C1F9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883D-0994-FC62-B0F4-5A0E5240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5373-A89D-C255-6882-F679601D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1A9C5-F462-369E-C3B7-E5EB2934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4F343-BF66-5F8C-DF4E-DB7FBF55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63E6-052A-12E3-EC25-3D73F80C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DDEFF-8765-98C5-F61B-8357465C5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4C3FC-1925-D713-C1EC-AAE2734D6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2BB89-1E09-ADE8-0E04-867A332C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0B5DE-A02F-BD39-6EA0-1297D4E8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1D4E-9592-F635-09DD-8FBD45C8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FDE58-5CA3-B90A-D10E-0351228E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564-30A1-956A-6ED5-3AB29E5AF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0CA-A1F5-A4F9-1158-D301534F8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8F83-7D87-4D2E-B2D7-D027F46265C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87230-16AB-E86E-C8E8-6EEFFBCD3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6E86-1B2A-C083-EA56-8C20A39A5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57BA-CA5A-41E5-8E6B-E923C2C3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AA509-2D7F-984F-937F-1216AAC7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50" y="2000050"/>
            <a:ext cx="2857899" cy="2857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7A88D-D638-A7AB-CCCC-07D7E961AF80}"/>
              </a:ext>
            </a:extLst>
          </p:cNvPr>
          <p:cNvSpPr txBox="1"/>
          <p:nvPr/>
        </p:nvSpPr>
        <p:spPr>
          <a:xfrm>
            <a:off x="4863737" y="2124891"/>
            <a:ext cx="2464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Project Folders,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Build and Compile Commands</a:t>
            </a:r>
          </a:p>
        </p:txBody>
      </p:sp>
    </p:spTree>
    <p:extLst>
      <p:ext uri="{BB962C8B-B14F-4D97-AF65-F5344CB8AC3E}">
        <p14:creationId xmlns:p14="http://schemas.microsoft.com/office/powerpoint/2010/main" val="175234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Sweeney</dc:creator>
  <cp:lastModifiedBy>Mark Sweeney</cp:lastModifiedBy>
  <cp:revision>2</cp:revision>
  <dcterms:created xsi:type="dcterms:W3CDTF">2023-04-24T22:29:40Z</dcterms:created>
  <dcterms:modified xsi:type="dcterms:W3CDTF">2023-04-24T23:22:29Z</dcterms:modified>
</cp:coreProperties>
</file>