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325A38-1FFF-1A5A-B09C-F6B34B91D403}"/>
              </a:ext>
            </a:extLst>
          </p:cNvPr>
          <p:cNvSpPr txBox="1"/>
          <p:nvPr/>
        </p:nvSpPr>
        <p:spPr>
          <a:xfrm>
            <a:off x="3112956" y="1296399"/>
            <a:ext cx="5235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VS Code Extension </a:t>
            </a:r>
          </a:p>
          <a:p>
            <a:pPr algn="ctr"/>
            <a:r>
              <a:rPr lang="en-US" sz="4000" dirty="0"/>
              <a:t>for NTT DATA COBOL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66395-9D14-3B95-8A01-91EE87254607}"/>
              </a:ext>
            </a:extLst>
          </p:cNvPr>
          <p:cNvSpPr txBox="1"/>
          <p:nvPr/>
        </p:nvSpPr>
        <p:spPr>
          <a:xfrm>
            <a:off x="4198156" y="2883946"/>
            <a:ext cx="23507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en-US" sz="2800" dirty="0"/>
              <a:t>Mark Sweeney</a:t>
            </a:r>
          </a:p>
          <a:p>
            <a:pPr lvl="2" algn="ctr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4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325A38-1FFF-1A5A-B09C-F6B34B91D403}"/>
              </a:ext>
            </a:extLst>
          </p:cNvPr>
          <p:cNvSpPr txBox="1"/>
          <p:nvPr/>
        </p:nvSpPr>
        <p:spPr>
          <a:xfrm>
            <a:off x="3342904" y="308758"/>
            <a:ext cx="429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VS Code Extension  -- 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66395-9D14-3B95-8A01-91EE87254607}"/>
              </a:ext>
            </a:extLst>
          </p:cNvPr>
          <p:cNvSpPr txBox="1"/>
          <p:nvPr/>
        </p:nvSpPr>
        <p:spPr>
          <a:xfrm>
            <a:off x="2327565" y="1674674"/>
            <a:ext cx="65795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2022 and COBOL 6.3+ are 64-bit only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has not released a 64-bit SDK for extensions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is very ‘opinionated’.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project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files to be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DB apps require remote compilation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Migration teams prefer to use shell scripts, make, maven or other command line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325A38-1FFF-1A5A-B09C-F6B34B91D403}"/>
              </a:ext>
            </a:extLst>
          </p:cNvPr>
          <p:cNvSpPr txBox="1"/>
          <p:nvPr/>
        </p:nvSpPr>
        <p:spPr>
          <a:xfrm>
            <a:off x="4012255" y="308758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Visual Studio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66395-9D14-3B95-8A01-91EE87254607}"/>
              </a:ext>
            </a:extLst>
          </p:cNvPr>
          <p:cNvSpPr txBox="1"/>
          <p:nvPr/>
        </p:nvSpPr>
        <p:spPr>
          <a:xfrm>
            <a:off x="2319945" y="1674674"/>
            <a:ext cx="65795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Consistently voted the most popular IDE according to Stack Overflow surveys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on Windows, Linux,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amount of 3</a:t>
            </a:r>
            <a:r>
              <a:rPr lang="en-US" baseline="30000" dirty="0"/>
              <a:t>rd</a:t>
            </a:r>
            <a:r>
              <a:rPr lang="en-US" dirty="0"/>
              <a:t> party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Absolutely the worse choice for a name!!!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1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325A38-1FFF-1A5A-B09C-F6B34B91D403}"/>
              </a:ext>
            </a:extLst>
          </p:cNvPr>
          <p:cNvSpPr txBox="1"/>
          <p:nvPr/>
        </p:nvSpPr>
        <p:spPr>
          <a:xfrm>
            <a:off x="4390950" y="308758"/>
            <a:ext cx="2203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66395-9D14-3B95-8A01-91EE87254607}"/>
              </a:ext>
            </a:extLst>
          </p:cNvPr>
          <p:cNvSpPr txBox="1"/>
          <p:nvPr/>
        </p:nvSpPr>
        <p:spPr>
          <a:xfrm>
            <a:off x="2319944" y="1674674"/>
            <a:ext cx="8589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Code  -- https://code.visualstudio.com/download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Code extension for NTT DATA COBOL – customer support site</a:t>
            </a:r>
          </a:p>
          <a:p>
            <a:pPr lvl="2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CD92A-D104-FF5C-EB82-895B6EDB3999}"/>
              </a:ext>
            </a:extLst>
          </p:cNvPr>
          <p:cNvSpPr txBox="1"/>
          <p:nvPr/>
        </p:nvSpPr>
        <p:spPr>
          <a:xfrm>
            <a:off x="3596253" y="3717699"/>
            <a:ext cx="4771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+ Subscription $$$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NTT DATA IDE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Development Kit (JDK)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NTT DATA COBOL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TPE compilers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License(s)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CA887073-3FD1-1377-E376-8D91122C7EC2}"/>
              </a:ext>
            </a:extLst>
          </p:cNvPr>
          <p:cNvSpPr/>
          <p:nvPr/>
        </p:nvSpPr>
        <p:spPr>
          <a:xfrm>
            <a:off x="2319945" y="2804162"/>
            <a:ext cx="5367867" cy="3581400"/>
          </a:xfrm>
          <a:prstGeom prst="mathMultiply">
            <a:avLst/>
          </a:prstGeom>
          <a:solidFill>
            <a:srgbClr val="C00000">
              <a:alpha val="42000"/>
            </a:srgbClr>
          </a:solidFill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5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325A38-1FFF-1A5A-B09C-F6B34B91D403}"/>
              </a:ext>
            </a:extLst>
          </p:cNvPr>
          <p:cNvSpPr txBox="1"/>
          <p:nvPr/>
        </p:nvSpPr>
        <p:spPr>
          <a:xfrm>
            <a:off x="3724395" y="0"/>
            <a:ext cx="3475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Stack Overflow survey</a:t>
            </a:r>
          </a:p>
          <a:p>
            <a:pPr algn="ctr"/>
            <a:r>
              <a:rPr lang="en-US" sz="1600" dirty="0"/>
              <a:t>https://survey.stackoverflow.co/2022/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DBF46-D481-28B4-BDCA-C69F66A5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09" y="830504"/>
            <a:ext cx="6387951" cy="59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388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1824</TotalTime>
  <Words>170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Sweeney</dc:creator>
  <cp:lastModifiedBy>Mark Sweeney</cp:lastModifiedBy>
  <cp:revision>3</cp:revision>
  <dcterms:created xsi:type="dcterms:W3CDTF">2023-01-17T14:50:13Z</dcterms:created>
  <dcterms:modified xsi:type="dcterms:W3CDTF">2023-05-09T17:44:19Z</dcterms:modified>
</cp:coreProperties>
</file>