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52b02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52b02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52b023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52b023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ashley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 1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Idea 1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Idea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