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E3F3"/>
    <a:srgbClr val="1F3764"/>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871A55-45CA-4CA6-FB2C-11B54A9BF702}" v="6" dt="2024-10-01T13:57:18.9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9" autoAdjust="0"/>
    <p:restoredTop sz="94660"/>
  </p:normalViewPr>
  <p:slideViewPr>
    <p:cSldViewPr snapToGrid="0">
      <p:cViewPr varScale="1">
        <p:scale>
          <a:sx n="70" d="100"/>
          <a:sy n="70" d="100"/>
        </p:scale>
        <p:origin x="489" y="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澤山　正貴" userId="S::4274751812@utac.u-tokyo.ac.jp::f50ea0d8-3707-4080-a4e5-83ec1c50503a" providerId="AD" clId="Web-{4D871A55-45CA-4CA6-FB2C-11B54A9BF702}"/>
    <pc:docChg chg="modSld">
      <pc:chgData name="澤山　正貴" userId="S::4274751812@utac.u-tokyo.ac.jp::f50ea0d8-3707-4080-a4e5-83ec1c50503a" providerId="AD" clId="Web-{4D871A55-45CA-4CA6-FB2C-11B54A9BF702}" dt="2024-10-01T13:57:18.985" v="5"/>
      <pc:docMkLst>
        <pc:docMk/>
      </pc:docMkLst>
      <pc:sldChg chg="modSp">
        <pc:chgData name="澤山　正貴" userId="S::4274751812@utac.u-tokyo.ac.jp::f50ea0d8-3707-4080-a4e5-83ec1c50503a" providerId="AD" clId="Web-{4D871A55-45CA-4CA6-FB2C-11B54A9BF702}" dt="2024-10-01T13:57:09.329" v="1" actId="1076"/>
        <pc:sldMkLst>
          <pc:docMk/>
          <pc:sldMk cId="1886543408" sldId="256"/>
        </pc:sldMkLst>
        <pc:spChg chg="mod">
          <ac:chgData name="澤山　正貴" userId="S::4274751812@utac.u-tokyo.ac.jp::f50ea0d8-3707-4080-a4e5-83ec1c50503a" providerId="AD" clId="Web-{4D871A55-45CA-4CA6-FB2C-11B54A9BF702}" dt="2024-10-01T13:57:09.079" v="0" actId="1076"/>
          <ac:spMkLst>
            <pc:docMk/>
            <pc:sldMk cId="1886543408" sldId="256"/>
            <ac:spMk id="29" creationId="{16FBE669-21C3-405A-DB09-5BE1ECAA20E5}"/>
          </ac:spMkLst>
        </pc:spChg>
        <pc:grpChg chg="mod">
          <ac:chgData name="澤山　正貴" userId="S::4274751812@utac.u-tokyo.ac.jp::f50ea0d8-3707-4080-a4e5-83ec1c50503a" providerId="AD" clId="Web-{4D871A55-45CA-4CA6-FB2C-11B54A9BF702}" dt="2024-10-01T13:57:09.329" v="1" actId="1076"/>
          <ac:grpSpMkLst>
            <pc:docMk/>
            <pc:sldMk cId="1886543408" sldId="256"/>
            <ac:grpSpMk id="28" creationId="{9E52350D-0ED5-3A8B-9275-5563A879DBAF}"/>
          </ac:grpSpMkLst>
        </pc:grpChg>
      </pc:sldChg>
      <pc:sldChg chg="addSp delSp">
        <pc:chgData name="澤山　正貴" userId="S::4274751812@utac.u-tokyo.ac.jp::f50ea0d8-3707-4080-a4e5-83ec1c50503a" providerId="AD" clId="Web-{4D871A55-45CA-4CA6-FB2C-11B54A9BF702}" dt="2024-10-01T13:57:18.985" v="5"/>
        <pc:sldMkLst>
          <pc:docMk/>
          <pc:sldMk cId="3539291927" sldId="257"/>
        </pc:sldMkLst>
        <pc:spChg chg="add">
          <ac:chgData name="澤山　正貴" userId="S::4274751812@utac.u-tokyo.ac.jp::f50ea0d8-3707-4080-a4e5-83ec1c50503a" providerId="AD" clId="Web-{4D871A55-45CA-4CA6-FB2C-11B54A9BF702}" dt="2024-10-01T13:57:18.735" v="4"/>
          <ac:spMkLst>
            <pc:docMk/>
            <pc:sldMk cId="3539291927" sldId="257"/>
            <ac:spMk id="3" creationId="{5D838B32-B0DA-81E6-DBE7-5E4B4C41D601}"/>
          </ac:spMkLst>
        </pc:spChg>
        <pc:spChg chg="del">
          <ac:chgData name="澤山　正貴" userId="S::4274751812@utac.u-tokyo.ac.jp::f50ea0d8-3707-4080-a4e5-83ec1c50503a" providerId="AD" clId="Web-{4D871A55-45CA-4CA6-FB2C-11B54A9BF702}" dt="2024-10-01T13:57:17.095" v="2"/>
          <ac:spMkLst>
            <pc:docMk/>
            <pc:sldMk cId="3539291927" sldId="257"/>
            <ac:spMk id="29" creationId="{16FBE669-21C3-405A-DB09-5BE1ECAA20E5}"/>
          </ac:spMkLst>
        </pc:spChg>
        <pc:grpChg chg="add">
          <ac:chgData name="澤山　正貴" userId="S::4274751812@utac.u-tokyo.ac.jp::f50ea0d8-3707-4080-a4e5-83ec1c50503a" providerId="AD" clId="Web-{4D871A55-45CA-4CA6-FB2C-11B54A9BF702}" dt="2024-10-01T13:57:18.985" v="5"/>
          <ac:grpSpMkLst>
            <pc:docMk/>
            <pc:sldMk cId="3539291927" sldId="257"/>
            <ac:grpSpMk id="12" creationId="{3374B35A-F727-0677-3A1B-DBCC5528F71B}"/>
          </ac:grpSpMkLst>
        </pc:grpChg>
        <pc:grpChg chg="del">
          <ac:chgData name="澤山　正貴" userId="S::4274751812@utac.u-tokyo.ac.jp::f50ea0d8-3707-4080-a4e5-83ec1c50503a" providerId="AD" clId="Web-{4D871A55-45CA-4CA6-FB2C-11B54A9BF702}" dt="2024-10-01T13:57:17.985" v="3"/>
          <ac:grpSpMkLst>
            <pc:docMk/>
            <pc:sldMk cId="3539291927" sldId="257"/>
            <ac:grpSpMk id="28" creationId="{9E52350D-0ED5-3A8B-9275-5563A879DBAF}"/>
          </ac:grpSpMkLst>
        </pc:grpChg>
      </pc:sldChg>
    </pc:docChg>
  </pc:docChgLst>
  <pc:docChgLst>
    <pc:chgData name="澤山　正貴" userId="f50ea0d8-3707-4080-a4e5-83ec1c50503a" providerId="ADAL" clId="{A58ED510-64A6-408C-AAE9-D03E5F729095}"/>
    <pc:docChg chg="undo redo custSel addSld modSld">
      <pc:chgData name="澤山　正貴" userId="f50ea0d8-3707-4080-a4e5-83ec1c50503a" providerId="ADAL" clId="{A58ED510-64A6-408C-AAE9-D03E5F729095}" dt="2024-05-08T03:01:04.908" v="898"/>
      <pc:docMkLst>
        <pc:docMk/>
      </pc:docMkLst>
      <pc:sldChg chg="addSp delSp modSp mod">
        <pc:chgData name="澤山　正貴" userId="f50ea0d8-3707-4080-a4e5-83ec1c50503a" providerId="ADAL" clId="{A58ED510-64A6-408C-AAE9-D03E5F729095}" dt="2024-05-07T13:13:15.886" v="695" actId="552"/>
        <pc:sldMkLst>
          <pc:docMk/>
          <pc:sldMk cId="1886543408" sldId="256"/>
        </pc:sldMkLst>
        <pc:spChg chg="add mod">
          <ac:chgData name="澤山　正貴" userId="f50ea0d8-3707-4080-a4e5-83ec1c50503a" providerId="ADAL" clId="{A58ED510-64A6-408C-AAE9-D03E5F729095}" dt="2024-05-07T12:11:12.747" v="339" actId="1076"/>
          <ac:spMkLst>
            <pc:docMk/>
            <pc:sldMk cId="1886543408" sldId="256"/>
            <ac:spMk id="2" creationId="{763D4600-9849-4F72-9E30-C97F40331411}"/>
          </ac:spMkLst>
        </pc:spChg>
        <pc:spChg chg="add mod">
          <ac:chgData name="澤山　正貴" userId="f50ea0d8-3707-4080-a4e5-83ec1c50503a" providerId="ADAL" clId="{A58ED510-64A6-408C-AAE9-D03E5F729095}" dt="2024-05-07T12:11:19.448" v="345" actId="20577"/>
          <ac:spMkLst>
            <pc:docMk/>
            <pc:sldMk cId="1886543408" sldId="256"/>
            <ac:spMk id="3" creationId="{B92CF155-B6D4-144A-0A70-B07A9780878A}"/>
          </ac:spMkLst>
        </pc:spChg>
        <pc:spChg chg="add mod">
          <ac:chgData name="澤山　正貴" userId="f50ea0d8-3707-4080-a4e5-83ec1c50503a" providerId="ADAL" clId="{A58ED510-64A6-408C-AAE9-D03E5F729095}" dt="2024-05-07T12:55:06.439" v="598" actId="20577"/>
          <ac:spMkLst>
            <pc:docMk/>
            <pc:sldMk cId="1886543408" sldId="256"/>
            <ac:spMk id="4" creationId="{C6320DF6-0326-10D8-4417-5CD7E4D768BB}"/>
          </ac:spMkLst>
        </pc:spChg>
        <pc:spChg chg="mod">
          <ac:chgData name="澤山　正貴" userId="f50ea0d8-3707-4080-a4e5-83ec1c50503a" providerId="ADAL" clId="{A58ED510-64A6-408C-AAE9-D03E5F729095}" dt="2024-05-06T11:04:56.919" v="239" actId="207"/>
          <ac:spMkLst>
            <pc:docMk/>
            <pc:sldMk cId="1886543408" sldId="256"/>
            <ac:spMk id="10" creationId="{008AD286-8DD8-0AF2-820F-DAB9F7C461C5}"/>
          </ac:spMkLst>
        </pc:spChg>
        <pc:spChg chg="mod">
          <ac:chgData name="澤山　正貴" userId="f50ea0d8-3707-4080-a4e5-83ec1c50503a" providerId="ADAL" clId="{A58ED510-64A6-408C-AAE9-D03E5F729095}" dt="2024-05-06T06:54:50.815" v="136" actId="20577"/>
          <ac:spMkLst>
            <pc:docMk/>
            <pc:sldMk cId="1886543408" sldId="256"/>
            <ac:spMk id="17" creationId="{F321C4BD-4BCE-A4C3-41C8-F9F1CB260381}"/>
          </ac:spMkLst>
        </pc:spChg>
        <pc:spChg chg="mod">
          <ac:chgData name="澤山　正貴" userId="f50ea0d8-3707-4080-a4e5-83ec1c50503a" providerId="ADAL" clId="{A58ED510-64A6-408C-AAE9-D03E5F729095}" dt="2024-05-06T06:53:32.151" v="124"/>
          <ac:spMkLst>
            <pc:docMk/>
            <pc:sldMk cId="1886543408" sldId="256"/>
            <ac:spMk id="22" creationId="{3398E2FE-506D-69D9-2E14-75DCD80AA69D}"/>
          </ac:spMkLst>
        </pc:spChg>
        <pc:grpChg chg="del">
          <ac:chgData name="澤山　正貴" userId="f50ea0d8-3707-4080-a4e5-83ec1c50503a" providerId="ADAL" clId="{A58ED510-64A6-408C-AAE9-D03E5F729095}" dt="2024-05-06T06:53:31.279" v="123" actId="478"/>
          <ac:grpSpMkLst>
            <pc:docMk/>
            <pc:sldMk cId="1886543408" sldId="256"/>
            <ac:grpSpMk id="16" creationId="{91A838B1-1353-99D0-8FDE-D0CB4A1A9010}"/>
          </ac:grpSpMkLst>
        </pc:grpChg>
        <pc:grpChg chg="add mod">
          <ac:chgData name="澤山　正貴" userId="f50ea0d8-3707-4080-a4e5-83ec1c50503a" providerId="ADAL" clId="{A58ED510-64A6-408C-AAE9-D03E5F729095}" dt="2024-05-06T06:53:32.151" v="124"/>
          <ac:grpSpMkLst>
            <pc:docMk/>
            <pc:sldMk cId="1886543408" sldId="256"/>
            <ac:grpSpMk id="21" creationId="{24BB2E73-8DDC-CD81-AF41-A902C2CA2F00}"/>
          </ac:grpSpMkLst>
        </pc:grpChg>
        <pc:picChg chg="add mod">
          <ac:chgData name="澤山　正貴" userId="f50ea0d8-3707-4080-a4e5-83ec1c50503a" providerId="ADAL" clId="{A58ED510-64A6-408C-AAE9-D03E5F729095}" dt="2024-05-07T13:13:15.886" v="695" actId="552"/>
          <ac:picMkLst>
            <pc:docMk/>
            <pc:sldMk cId="1886543408" sldId="256"/>
            <ac:picMk id="6" creationId="{95EDD381-3DB2-9164-21F0-235892BB6096}"/>
          </ac:picMkLst>
        </pc:picChg>
        <pc:picChg chg="add mod">
          <ac:chgData name="澤山　正貴" userId="f50ea0d8-3707-4080-a4e5-83ec1c50503a" providerId="ADAL" clId="{A58ED510-64A6-408C-AAE9-D03E5F729095}" dt="2024-05-07T13:13:15.886" v="695" actId="552"/>
          <ac:picMkLst>
            <pc:docMk/>
            <pc:sldMk cId="1886543408" sldId="256"/>
            <ac:picMk id="8" creationId="{0B8E750E-C63C-B2B6-CF7C-CB9F5A1F5CEA}"/>
          </ac:picMkLst>
        </pc:picChg>
        <pc:picChg chg="del">
          <ac:chgData name="澤山　正貴" userId="f50ea0d8-3707-4080-a4e5-83ec1c50503a" providerId="ADAL" clId="{A58ED510-64A6-408C-AAE9-D03E5F729095}" dt="2024-05-06T06:53:30.728" v="122" actId="478"/>
          <ac:picMkLst>
            <pc:docMk/>
            <pc:sldMk cId="1886543408" sldId="256"/>
            <ac:picMk id="12" creationId="{14FFB207-4A1E-77E5-81B2-5BFFC4329BA3}"/>
          </ac:picMkLst>
        </pc:picChg>
        <pc:picChg chg="add mod">
          <ac:chgData name="澤山　正貴" userId="f50ea0d8-3707-4080-a4e5-83ec1c50503a" providerId="ADAL" clId="{A58ED510-64A6-408C-AAE9-D03E5F729095}" dt="2024-05-07T13:13:08.585" v="693" actId="552"/>
          <ac:picMkLst>
            <pc:docMk/>
            <pc:sldMk cId="1886543408" sldId="256"/>
            <ac:picMk id="12" creationId="{B2746FB4-3F37-5DB0-C90F-8336A85BBAF8}"/>
          </ac:picMkLst>
        </pc:picChg>
        <pc:picChg chg="add mod">
          <ac:chgData name="澤山　正貴" userId="f50ea0d8-3707-4080-a4e5-83ec1c50503a" providerId="ADAL" clId="{A58ED510-64A6-408C-AAE9-D03E5F729095}" dt="2024-05-07T13:13:08.585" v="693" actId="552"/>
          <ac:picMkLst>
            <pc:docMk/>
            <pc:sldMk cId="1886543408" sldId="256"/>
            <ac:picMk id="14" creationId="{D890E6D2-C316-2609-C951-6CFAE77A5E64}"/>
          </ac:picMkLst>
        </pc:picChg>
        <pc:picChg chg="add mod">
          <ac:chgData name="澤山　正貴" userId="f50ea0d8-3707-4080-a4e5-83ec1c50503a" providerId="ADAL" clId="{A58ED510-64A6-408C-AAE9-D03E5F729095}" dt="2024-05-07T13:12:33.279" v="687" actId="552"/>
          <ac:picMkLst>
            <pc:docMk/>
            <pc:sldMk cId="1886543408" sldId="256"/>
            <ac:picMk id="16" creationId="{58F2621E-A179-432F-2EE0-036EFF723C7A}"/>
          </ac:picMkLst>
        </pc:picChg>
        <pc:picChg chg="add mod">
          <ac:chgData name="澤山　正貴" userId="f50ea0d8-3707-4080-a4e5-83ec1c50503a" providerId="ADAL" clId="{A58ED510-64A6-408C-AAE9-D03E5F729095}" dt="2024-05-07T13:12:42.479" v="689" actId="552"/>
          <ac:picMkLst>
            <pc:docMk/>
            <pc:sldMk cId="1886543408" sldId="256"/>
            <ac:picMk id="19" creationId="{413A507F-094B-793E-97F5-98B93011BA44}"/>
          </ac:picMkLst>
        </pc:picChg>
        <pc:picChg chg="add mod">
          <ac:chgData name="澤山　正貴" userId="f50ea0d8-3707-4080-a4e5-83ec1c50503a" providerId="ADAL" clId="{A58ED510-64A6-408C-AAE9-D03E5F729095}" dt="2024-05-06T06:53:32.151" v="124"/>
          <ac:picMkLst>
            <pc:docMk/>
            <pc:sldMk cId="1886543408" sldId="256"/>
            <ac:picMk id="20" creationId="{BD1E9722-B055-1D33-A8FC-304ED08C3431}"/>
          </ac:picMkLst>
        </pc:picChg>
        <pc:picChg chg="mod">
          <ac:chgData name="澤山　正貴" userId="f50ea0d8-3707-4080-a4e5-83ec1c50503a" providerId="ADAL" clId="{A58ED510-64A6-408C-AAE9-D03E5F729095}" dt="2024-05-06T06:53:32.151" v="124"/>
          <ac:picMkLst>
            <pc:docMk/>
            <pc:sldMk cId="1886543408" sldId="256"/>
            <ac:picMk id="23" creationId="{0902F36D-4C71-9003-F8B9-8F195569C5DD}"/>
          </ac:picMkLst>
        </pc:picChg>
        <pc:picChg chg="add mod">
          <ac:chgData name="澤山　正貴" userId="f50ea0d8-3707-4080-a4e5-83ec1c50503a" providerId="ADAL" clId="{A58ED510-64A6-408C-AAE9-D03E5F729095}" dt="2024-05-07T13:12:49.811" v="692" actId="1035"/>
          <ac:picMkLst>
            <pc:docMk/>
            <pc:sldMk cId="1886543408" sldId="256"/>
            <ac:picMk id="25" creationId="{62D07F09-A42A-1697-303E-B8B712C9DF52}"/>
          </ac:picMkLst>
        </pc:picChg>
        <pc:picChg chg="add mod">
          <ac:chgData name="澤山　正貴" userId="f50ea0d8-3707-4080-a4e5-83ec1c50503a" providerId="ADAL" clId="{A58ED510-64A6-408C-AAE9-D03E5F729095}" dt="2024-05-07T13:12:49.811" v="692" actId="1035"/>
          <ac:picMkLst>
            <pc:docMk/>
            <pc:sldMk cId="1886543408" sldId="256"/>
            <ac:picMk id="27" creationId="{E43900CE-A0BA-2BAD-FA66-E6B623B747C8}"/>
          </ac:picMkLst>
        </pc:picChg>
      </pc:sldChg>
      <pc:sldChg chg="addSp modSp mod">
        <pc:chgData name="澤山　正貴" userId="f50ea0d8-3707-4080-a4e5-83ec1c50503a" providerId="ADAL" clId="{A58ED510-64A6-408C-AAE9-D03E5F729095}" dt="2024-05-07T13:13:31.875" v="697"/>
        <pc:sldMkLst>
          <pc:docMk/>
          <pc:sldMk cId="3951533416" sldId="257"/>
        </pc:sldMkLst>
        <pc:spChg chg="mod">
          <ac:chgData name="澤山　正貴" userId="f50ea0d8-3707-4080-a4e5-83ec1c50503a" providerId="ADAL" clId="{A58ED510-64A6-408C-AAE9-D03E5F729095}" dt="2024-05-06T11:05:03.321" v="240"/>
          <ac:spMkLst>
            <pc:docMk/>
            <pc:sldMk cId="3951533416" sldId="257"/>
            <ac:spMk id="10" creationId="{008AD286-8DD8-0AF2-820F-DAB9F7C461C5}"/>
          </ac:spMkLst>
        </pc:spChg>
        <pc:spChg chg="add mod">
          <ac:chgData name="澤山　正貴" userId="f50ea0d8-3707-4080-a4e5-83ec1c50503a" providerId="ADAL" clId="{A58ED510-64A6-408C-AAE9-D03E5F729095}" dt="2024-05-07T13:13:31.875" v="697"/>
          <ac:spMkLst>
            <pc:docMk/>
            <pc:sldMk cId="3951533416" sldId="257"/>
            <ac:spMk id="13" creationId="{14F135B1-9BD5-F9E9-DC7A-2D321773B173}"/>
          </ac:spMkLst>
        </pc:spChg>
        <pc:spChg chg="mod">
          <ac:chgData name="澤山　正貴" userId="f50ea0d8-3707-4080-a4e5-83ec1c50503a" providerId="ADAL" clId="{A58ED510-64A6-408C-AAE9-D03E5F729095}" dt="2024-05-06T11:06:02.674" v="287" actId="20577"/>
          <ac:spMkLst>
            <pc:docMk/>
            <pc:sldMk cId="3951533416" sldId="257"/>
            <ac:spMk id="17" creationId="{F321C4BD-4BCE-A4C3-41C8-F9F1CB260381}"/>
          </ac:spMkLst>
        </pc:spChg>
        <pc:grpChg chg="mod">
          <ac:chgData name="澤山　正貴" userId="f50ea0d8-3707-4080-a4e5-83ec1c50503a" providerId="ADAL" clId="{A58ED510-64A6-408C-AAE9-D03E5F729095}" dt="2024-05-06T06:52:55.561" v="76" actId="1076"/>
          <ac:grpSpMkLst>
            <pc:docMk/>
            <pc:sldMk cId="3951533416" sldId="257"/>
            <ac:grpSpMk id="16" creationId="{91A838B1-1353-99D0-8FDE-D0CB4A1A9010}"/>
          </ac:grpSpMkLst>
        </pc:grpChg>
        <pc:picChg chg="add mod">
          <ac:chgData name="澤山　正貴" userId="f50ea0d8-3707-4080-a4e5-83ec1c50503a" providerId="ADAL" clId="{A58ED510-64A6-408C-AAE9-D03E5F729095}" dt="2024-05-07T13:13:26.099" v="696"/>
          <ac:picMkLst>
            <pc:docMk/>
            <pc:sldMk cId="3951533416" sldId="257"/>
            <ac:picMk id="2" creationId="{38AFE9C5-76A0-275F-5A09-388DF6701CB5}"/>
          </ac:picMkLst>
        </pc:picChg>
        <pc:picChg chg="add mod">
          <ac:chgData name="澤山　正貴" userId="f50ea0d8-3707-4080-a4e5-83ec1c50503a" providerId="ADAL" clId="{A58ED510-64A6-408C-AAE9-D03E5F729095}" dt="2024-05-07T13:13:26.099" v="696"/>
          <ac:picMkLst>
            <pc:docMk/>
            <pc:sldMk cId="3951533416" sldId="257"/>
            <ac:picMk id="3" creationId="{ABAD89FE-DDDD-2C7B-8A8D-2F5A4F4428D9}"/>
          </ac:picMkLst>
        </pc:picChg>
        <pc:picChg chg="add mod">
          <ac:chgData name="澤山　正貴" userId="f50ea0d8-3707-4080-a4e5-83ec1c50503a" providerId="ADAL" clId="{A58ED510-64A6-408C-AAE9-D03E5F729095}" dt="2024-05-07T13:13:26.099" v="696"/>
          <ac:picMkLst>
            <pc:docMk/>
            <pc:sldMk cId="3951533416" sldId="257"/>
            <ac:picMk id="4" creationId="{126F01EF-7788-8D23-E1BA-4153C18E753E}"/>
          </ac:picMkLst>
        </pc:picChg>
        <pc:picChg chg="add mod">
          <ac:chgData name="澤山　正貴" userId="f50ea0d8-3707-4080-a4e5-83ec1c50503a" providerId="ADAL" clId="{A58ED510-64A6-408C-AAE9-D03E5F729095}" dt="2024-05-07T13:13:26.099" v="696"/>
          <ac:picMkLst>
            <pc:docMk/>
            <pc:sldMk cId="3951533416" sldId="257"/>
            <ac:picMk id="5" creationId="{2C6D1EF5-3BFE-47C2-2226-7B23C2D53AE5}"/>
          </ac:picMkLst>
        </pc:picChg>
        <pc:picChg chg="add mod">
          <ac:chgData name="澤山　正貴" userId="f50ea0d8-3707-4080-a4e5-83ec1c50503a" providerId="ADAL" clId="{A58ED510-64A6-408C-AAE9-D03E5F729095}" dt="2024-05-07T13:13:26.099" v="696"/>
          <ac:picMkLst>
            <pc:docMk/>
            <pc:sldMk cId="3951533416" sldId="257"/>
            <ac:picMk id="6" creationId="{ECB4562C-6BF4-8F47-9366-B0D792530242}"/>
          </ac:picMkLst>
        </pc:picChg>
        <pc:picChg chg="add mod">
          <ac:chgData name="澤山　正貴" userId="f50ea0d8-3707-4080-a4e5-83ec1c50503a" providerId="ADAL" clId="{A58ED510-64A6-408C-AAE9-D03E5F729095}" dt="2024-05-07T13:13:26.099" v="696"/>
          <ac:picMkLst>
            <pc:docMk/>
            <pc:sldMk cId="3951533416" sldId="257"/>
            <ac:picMk id="7" creationId="{BE8AD81F-9EEB-4C3D-73B5-4E24FBD94DC5}"/>
          </ac:picMkLst>
        </pc:picChg>
        <pc:picChg chg="add mod">
          <ac:chgData name="澤山　正貴" userId="f50ea0d8-3707-4080-a4e5-83ec1c50503a" providerId="ADAL" clId="{A58ED510-64A6-408C-AAE9-D03E5F729095}" dt="2024-05-07T13:13:26.099" v="696"/>
          <ac:picMkLst>
            <pc:docMk/>
            <pc:sldMk cId="3951533416" sldId="257"/>
            <ac:picMk id="8" creationId="{AE57EB79-5168-9A6F-4E8B-0CED0897B407}"/>
          </ac:picMkLst>
        </pc:picChg>
        <pc:picChg chg="add mod">
          <ac:chgData name="澤山　正貴" userId="f50ea0d8-3707-4080-a4e5-83ec1c50503a" providerId="ADAL" clId="{A58ED510-64A6-408C-AAE9-D03E5F729095}" dt="2024-05-07T13:13:26.099" v="696"/>
          <ac:picMkLst>
            <pc:docMk/>
            <pc:sldMk cId="3951533416" sldId="257"/>
            <ac:picMk id="11" creationId="{80FB7489-8803-E04B-D3D5-DF936301B816}"/>
          </ac:picMkLst>
        </pc:picChg>
        <pc:picChg chg="mod">
          <ac:chgData name="澤山　正貴" userId="f50ea0d8-3707-4080-a4e5-83ec1c50503a" providerId="ADAL" clId="{A58ED510-64A6-408C-AAE9-D03E5F729095}" dt="2024-05-06T06:52:55.561" v="76" actId="1076"/>
          <ac:picMkLst>
            <pc:docMk/>
            <pc:sldMk cId="3951533416" sldId="257"/>
            <ac:picMk id="12" creationId="{14FFB207-4A1E-77E5-81B2-5BFFC4329BA3}"/>
          </ac:picMkLst>
        </pc:picChg>
      </pc:sldChg>
      <pc:sldChg chg="addSp delSp modSp add mod">
        <pc:chgData name="澤山　正貴" userId="f50ea0d8-3707-4080-a4e5-83ec1c50503a" providerId="ADAL" clId="{A58ED510-64A6-408C-AAE9-D03E5F729095}" dt="2024-05-07T13:14:34.243" v="718" actId="1037"/>
        <pc:sldMkLst>
          <pc:docMk/>
          <pc:sldMk cId="4171214648" sldId="258"/>
        </pc:sldMkLst>
        <pc:spChg chg="add mod">
          <ac:chgData name="澤山　正貴" userId="f50ea0d8-3707-4080-a4e5-83ec1c50503a" providerId="ADAL" clId="{A58ED510-64A6-408C-AAE9-D03E5F729095}" dt="2024-05-07T12:11:48.680" v="349" actId="20577"/>
          <ac:spMkLst>
            <pc:docMk/>
            <pc:sldMk cId="4171214648" sldId="258"/>
            <ac:spMk id="2" creationId="{861CA038-B192-D1D4-FA0F-267BDD78EE66}"/>
          </ac:spMkLst>
        </pc:spChg>
        <pc:spChg chg="add mod">
          <ac:chgData name="澤山　正貴" userId="f50ea0d8-3707-4080-a4e5-83ec1c50503a" providerId="ADAL" clId="{A58ED510-64A6-408C-AAE9-D03E5F729095}" dt="2024-05-07T12:11:51.616" v="352" actId="20577"/>
          <ac:spMkLst>
            <pc:docMk/>
            <pc:sldMk cId="4171214648" sldId="258"/>
            <ac:spMk id="3" creationId="{CC2A018E-3437-6612-27CF-F799F4384566}"/>
          </ac:spMkLst>
        </pc:spChg>
        <pc:spChg chg="mod">
          <ac:chgData name="澤山　正貴" userId="f50ea0d8-3707-4080-a4e5-83ec1c50503a" providerId="ADAL" clId="{A58ED510-64A6-408C-AAE9-D03E5F729095}" dt="2024-05-06T11:05:12.529" v="248" actId="20577"/>
          <ac:spMkLst>
            <pc:docMk/>
            <pc:sldMk cId="4171214648" sldId="258"/>
            <ac:spMk id="10" creationId="{008AD286-8DD8-0AF2-820F-DAB9F7C461C5}"/>
          </ac:spMkLst>
        </pc:spChg>
        <pc:spChg chg="mod">
          <ac:chgData name="澤山　正貴" userId="f50ea0d8-3707-4080-a4e5-83ec1c50503a" providerId="ADAL" clId="{A58ED510-64A6-408C-AAE9-D03E5F729095}" dt="2024-05-06T06:55:22.023" v="151" actId="20577"/>
          <ac:spMkLst>
            <pc:docMk/>
            <pc:sldMk cId="4171214648" sldId="258"/>
            <ac:spMk id="17" creationId="{F321C4BD-4BCE-A4C3-41C8-F9F1CB260381}"/>
          </ac:spMkLst>
        </pc:spChg>
        <pc:spChg chg="add mod">
          <ac:chgData name="澤山　正貴" userId="f50ea0d8-3707-4080-a4e5-83ec1c50503a" providerId="ADAL" clId="{A58ED510-64A6-408C-AAE9-D03E5F729095}" dt="2024-05-07T13:13:39.738" v="704" actId="20577"/>
          <ac:spMkLst>
            <pc:docMk/>
            <pc:sldMk cId="4171214648" sldId="258"/>
            <ac:spMk id="29" creationId="{B3A19787-A1B4-3EC8-5978-4CC46047EAF6}"/>
          </ac:spMkLst>
        </pc:spChg>
        <pc:picChg chg="add mod">
          <ac:chgData name="澤山　正貴" userId="f50ea0d8-3707-4080-a4e5-83ec1c50503a" providerId="ADAL" clId="{A58ED510-64A6-408C-AAE9-D03E5F729095}" dt="2024-05-07T13:14:34.243" v="718" actId="1037"/>
          <ac:picMkLst>
            <pc:docMk/>
            <pc:sldMk cId="4171214648" sldId="258"/>
            <ac:picMk id="5" creationId="{9B05AF0E-DB99-A709-35A7-046B07A72C5F}"/>
          </ac:picMkLst>
        </pc:picChg>
        <pc:picChg chg="add mod">
          <ac:chgData name="澤山　正貴" userId="f50ea0d8-3707-4080-a4e5-83ec1c50503a" providerId="ADAL" clId="{A58ED510-64A6-408C-AAE9-D03E5F729095}" dt="2024-05-07T13:13:54.574" v="706" actId="554"/>
          <ac:picMkLst>
            <pc:docMk/>
            <pc:sldMk cId="4171214648" sldId="258"/>
            <ac:picMk id="7" creationId="{DB84C23A-910B-957C-9839-2B8A231168C6}"/>
          </ac:picMkLst>
        </pc:picChg>
        <pc:picChg chg="add del mod">
          <ac:chgData name="澤山　正貴" userId="f50ea0d8-3707-4080-a4e5-83ec1c50503a" providerId="ADAL" clId="{A58ED510-64A6-408C-AAE9-D03E5F729095}" dt="2024-05-07T12:32:53.071" v="499" actId="478"/>
          <ac:picMkLst>
            <pc:docMk/>
            <pc:sldMk cId="4171214648" sldId="258"/>
            <ac:picMk id="11" creationId="{7C67EA22-56D8-018C-C94E-3AE51BE63C99}"/>
          </ac:picMkLst>
        </pc:picChg>
        <pc:picChg chg="add mod">
          <ac:chgData name="澤山　正貴" userId="f50ea0d8-3707-4080-a4e5-83ec1c50503a" providerId="ADAL" clId="{A58ED510-64A6-408C-AAE9-D03E5F729095}" dt="2024-05-07T13:14:34.243" v="718" actId="1037"/>
          <ac:picMkLst>
            <pc:docMk/>
            <pc:sldMk cId="4171214648" sldId="258"/>
            <ac:picMk id="13" creationId="{7F72377D-44A5-7A0E-F29B-F0AA650083A5}"/>
          </ac:picMkLst>
        </pc:picChg>
        <pc:picChg chg="add mod">
          <ac:chgData name="澤山　正貴" userId="f50ea0d8-3707-4080-a4e5-83ec1c50503a" providerId="ADAL" clId="{A58ED510-64A6-408C-AAE9-D03E5F729095}" dt="2024-05-07T13:14:02.678" v="708" actId="554"/>
          <ac:picMkLst>
            <pc:docMk/>
            <pc:sldMk cId="4171214648" sldId="258"/>
            <ac:picMk id="15" creationId="{EAB34C54-01E9-E4FF-F9CB-E2F6D76CE803}"/>
          </ac:picMkLst>
        </pc:picChg>
        <pc:picChg chg="add mod">
          <ac:chgData name="澤山　正貴" userId="f50ea0d8-3707-4080-a4e5-83ec1c50503a" providerId="ADAL" clId="{A58ED510-64A6-408C-AAE9-D03E5F729095}" dt="2024-05-07T13:13:54.574" v="706" actId="554"/>
          <ac:picMkLst>
            <pc:docMk/>
            <pc:sldMk cId="4171214648" sldId="258"/>
            <ac:picMk id="18" creationId="{3091210E-1B7E-D8B7-3325-91BC47BA958D}"/>
          </ac:picMkLst>
        </pc:picChg>
        <pc:picChg chg="add mod">
          <ac:chgData name="澤山　正貴" userId="f50ea0d8-3707-4080-a4e5-83ec1c50503a" providerId="ADAL" clId="{A58ED510-64A6-408C-AAE9-D03E5F729095}" dt="2024-05-07T13:14:25.014" v="714" actId="552"/>
          <ac:picMkLst>
            <pc:docMk/>
            <pc:sldMk cId="4171214648" sldId="258"/>
            <ac:picMk id="24" creationId="{A75FA44C-DE7A-21AF-FF4A-BD5E5667B61D}"/>
          </ac:picMkLst>
        </pc:picChg>
        <pc:picChg chg="add mod">
          <ac:chgData name="澤山　正貴" userId="f50ea0d8-3707-4080-a4e5-83ec1c50503a" providerId="ADAL" clId="{A58ED510-64A6-408C-AAE9-D03E5F729095}" dt="2024-05-07T13:14:25.014" v="714" actId="552"/>
          <ac:picMkLst>
            <pc:docMk/>
            <pc:sldMk cId="4171214648" sldId="258"/>
            <ac:picMk id="26" creationId="{440ACC59-5AB6-DE50-5ECE-3C036BA91EE7}"/>
          </ac:picMkLst>
        </pc:picChg>
        <pc:picChg chg="add mod">
          <ac:chgData name="澤山　正貴" userId="f50ea0d8-3707-4080-a4e5-83ec1c50503a" providerId="ADAL" clId="{A58ED510-64A6-408C-AAE9-D03E5F729095}" dt="2024-05-07T13:14:02.678" v="708" actId="554"/>
          <ac:picMkLst>
            <pc:docMk/>
            <pc:sldMk cId="4171214648" sldId="258"/>
            <ac:picMk id="28" creationId="{5CD9B899-A34F-BCA5-2BE2-CAB27DFBF233}"/>
          </ac:picMkLst>
        </pc:picChg>
      </pc:sldChg>
      <pc:sldChg chg="addSp modSp add mod">
        <pc:chgData name="澤山　正貴" userId="f50ea0d8-3707-4080-a4e5-83ec1c50503a" providerId="ADAL" clId="{A58ED510-64A6-408C-AAE9-D03E5F729095}" dt="2024-05-07T13:22:28.874" v="818"/>
        <pc:sldMkLst>
          <pc:docMk/>
          <pc:sldMk cId="1489997072" sldId="259"/>
        </pc:sldMkLst>
        <pc:spChg chg="mod">
          <ac:chgData name="澤山　正貴" userId="f50ea0d8-3707-4080-a4e5-83ec1c50503a" providerId="ADAL" clId="{A58ED510-64A6-408C-AAE9-D03E5F729095}" dt="2024-05-06T11:05:20.605" v="249"/>
          <ac:spMkLst>
            <pc:docMk/>
            <pc:sldMk cId="1489997072" sldId="259"/>
            <ac:spMk id="10" creationId="{008AD286-8DD8-0AF2-820F-DAB9F7C461C5}"/>
          </ac:spMkLst>
        </pc:spChg>
        <pc:spChg chg="add mod">
          <ac:chgData name="澤山　正貴" userId="f50ea0d8-3707-4080-a4e5-83ec1c50503a" providerId="ADAL" clId="{A58ED510-64A6-408C-AAE9-D03E5F729095}" dt="2024-05-07T13:22:28.874" v="818"/>
          <ac:spMkLst>
            <pc:docMk/>
            <pc:sldMk cId="1489997072" sldId="259"/>
            <ac:spMk id="13" creationId="{8F7DA252-8299-3D23-2BDA-2F22612EEB4F}"/>
          </ac:spMkLst>
        </pc:spChg>
        <pc:spChg chg="mod">
          <ac:chgData name="澤山　正貴" userId="f50ea0d8-3707-4080-a4e5-83ec1c50503a" providerId="ADAL" clId="{A58ED510-64A6-408C-AAE9-D03E5F729095}" dt="2024-05-06T11:06:07.842" v="288" actId="20577"/>
          <ac:spMkLst>
            <pc:docMk/>
            <pc:sldMk cId="1489997072" sldId="259"/>
            <ac:spMk id="17" creationId="{F321C4BD-4BCE-A4C3-41C8-F9F1CB260381}"/>
          </ac:spMkLst>
        </pc:spChg>
        <pc:picChg chg="add mod">
          <ac:chgData name="澤山　正貴" userId="f50ea0d8-3707-4080-a4e5-83ec1c50503a" providerId="ADAL" clId="{A58ED510-64A6-408C-AAE9-D03E5F729095}" dt="2024-05-07T13:16:29.834" v="719"/>
          <ac:picMkLst>
            <pc:docMk/>
            <pc:sldMk cId="1489997072" sldId="259"/>
            <ac:picMk id="2" creationId="{1E86CF54-14EA-3153-FA6C-8FC21B379DF3}"/>
          </ac:picMkLst>
        </pc:picChg>
        <pc:picChg chg="add mod">
          <ac:chgData name="澤山　正貴" userId="f50ea0d8-3707-4080-a4e5-83ec1c50503a" providerId="ADAL" clId="{A58ED510-64A6-408C-AAE9-D03E5F729095}" dt="2024-05-07T13:16:29.834" v="719"/>
          <ac:picMkLst>
            <pc:docMk/>
            <pc:sldMk cId="1489997072" sldId="259"/>
            <ac:picMk id="3" creationId="{B647D031-83EE-8F8C-1A6E-E6EDF7A574C2}"/>
          </ac:picMkLst>
        </pc:picChg>
        <pc:picChg chg="add mod">
          <ac:chgData name="澤山　正貴" userId="f50ea0d8-3707-4080-a4e5-83ec1c50503a" providerId="ADAL" clId="{A58ED510-64A6-408C-AAE9-D03E5F729095}" dt="2024-05-07T13:16:29.834" v="719"/>
          <ac:picMkLst>
            <pc:docMk/>
            <pc:sldMk cId="1489997072" sldId="259"/>
            <ac:picMk id="4" creationId="{924F95E5-C638-BBE7-A1BE-E6FA4BF49511}"/>
          </ac:picMkLst>
        </pc:picChg>
        <pc:picChg chg="add mod">
          <ac:chgData name="澤山　正貴" userId="f50ea0d8-3707-4080-a4e5-83ec1c50503a" providerId="ADAL" clId="{A58ED510-64A6-408C-AAE9-D03E5F729095}" dt="2024-05-07T13:16:29.834" v="719"/>
          <ac:picMkLst>
            <pc:docMk/>
            <pc:sldMk cId="1489997072" sldId="259"/>
            <ac:picMk id="5" creationId="{C4CAAE27-7B00-7A17-3DAD-640F2C1CCDB3}"/>
          </ac:picMkLst>
        </pc:picChg>
        <pc:picChg chg="add mod">
          <ac:chgData name="澤山　正貴" userId="f50ea0d8-3707-4080-a4e5-83ec1c50503a" providerId="ADAL" clId="{A58ED510-64A6-408C-AAE9-D03E5F729095}" dt="2024-05-07T13:16:29.834" v="719"/>
          <ac:picMkLst>
            <pc:docMk/>
            <pc:sldMk cId="1489997072" sldId="259"/>
            <ac:picMk id="6" creationId="{987EF904-EAF5-4FF8-B175-9210277D229F}"/>
          </ac:picMkLst>
        </pc:picChg>
        <pc:picChg chg="add mod">
          <ac:chgData name="澤山　正貴" userId="f50ea0d8-3707-4080-a4e5-83ec1c50503a" providerId="ADAL" clId="{A58ED510-64A6-408C-AAE9-D03E5F729095}" dt="2024-05-07T13:16:29.834" v="719"/>
          <ac:picMkLst>
            <pc:docMk/>
            <pc:sldMk cId="1489997072" sldId="259"/>
            <ac:picMk id="7" creationId="{DD0C2BF0-3CD0-6DB6-7283-D0423995BA75}"/>
          </ac:picMkLst>
        </pc:picChg>
        <pc:picChg chg="add mod">
          <ac:chgData name="澤山　正貴" userId="f50ea0d8-3707-4080-a4e5-83ec1c50503a" providerId="ADAL" clId="{A58ED510-64A6-408C-AAE9-D03E5F729095}" dt="2024-05-07T13:16:29.834" v="719"/>
          <ac:picMkLst>
            <pc:docMk/>
            <pc:sldMk cId="1489997072" sldId="259"/>
            <ac:picMk id="8" creationId="{24C2A23B-F718-ED18-53D4-76D8567922F8}"/>
          </ac:picMkLst>
        </pc:picChg>
        <pc:picChg chg="add mod">
          <ac:chgData name="澤山　正貴" userId="f50ea0d8-3707-4080-a4e5-83ec1c50503a" providerId="ADAL" clId="{A58ED510-64A6-408C-AAE9-D03E5F729095}" dt="2024-05-07T13:16:29.834" v="719"/>
          <ac:picMkLst>
            <pc:docMk/>
            <pc:sldMk cId="1489997072" sldId="259"/>
            <ac:picMk id="11" creationId="{CB02A963-D0B9-CC36-0E93-0B03E2B5E462}"/>
          </ac:picMkLst>
        </pc:picChg>
      </pc:sldChg>
      <pc:sldChg chg="addSp modSp add mod">
        <pc:chgData name="澤山　正貴" userId="f50ea0d8-3707-4080-a4e5-83ec1c50503a" providerId="ADAL" clId="{A58ED510-64A6-408C-AAE9-D03E5F729095}" dt="2024-05-07T13:22:42.138" v="835" actId="20577"/>
        <pc:sldMkLst>
          <pc:docMk/>
          <pc:sldMk cId="1032958652" sldId="260"/>
        </pc:sldMkLst>
        <pc:spChg chg="add mod">
          <ac:chgData name="澤山　正貴" userId="f50ea0d8-3707-4080-a4e5-83ec1c50503a" providerId="ADAL" clId="{A58ED510-64A6-408C-AAE9-D03E5F729095}" dt="2024-05-07T12:16:01.935" v="376" actId="20577"/>
          <ac:spMkLst>
            <pc:docMk/>
            <pc:sldMk cId="1032958652" sldId="260"/>
            <ac:spMk id="2" creationId="{58ADAD6D-B18C-EF25-DA38-A2AC91C5190A}"/>
          </ac:spMkLst>
        </pc:spChg>
        <pc:spChg chg="add mod">
          <ac:chgData name="澤山　正貴" userId="f50ea0d8-3707-4080-a4e5-83ec1c50503a" providerId="ADAL" clId="{A58ED510-64A6-408C-AAE9-D03E5F729095}" dt="2024-05-07T12:16:08.151" v="382" actId="20577"/>
          <ac:spMkLst>
            <pc:docMk/>
            <pc:sldMk cId="1032958652" sldId="260"/>
            <ac:spMk id="3" creationId="{EFB6CD35-E0B4-147B-34FF-9BE298F5A64C}"/>
          </ac:spMkLst>
        </pc:spChg>
        <pc:spChg chg="mod">
          <ac:chgData name="澤山　正貴" userId="f50ea0d8-3707-4080-a4e5-83ec1c50503a" providerId="ADAL" clId="{A58ED510-64A6-408C-AAE9-D03E5F729095}" dt="2024-05-06T11:06:21.769" v="301" actId="20577"/>
          <ac:spMkLst>
            <pc:docMk/>
            <pc:sldMk cId="1032958652" sldId="260"/>
            <ac:spMk id="10" creationId="{008AD286-8DD8-0AF2-820F-DAB9F7C461C5}"/>
          </ac:spMkLst>
        </pc:spChg>
        <pc:spChg chg="mod">
          <ac:chgData name="澤山　正貴" userId="f50ea0d8-3707-4080-a4e5-83ec1c50503a" providerId="ADAL" clId="{A58ED510-64A6-408C-AAE9-D03E5F729095}" dt="2024-05-06T06:56:41.944" v="180" actId="20577"/>
          <ac:spMkLst>
            <pc:docMk/>
            <pc:sldMk cId="1032958652" sldId="260"/>
            <ac:spMk id="17" creationId="{F321C4BD-4BCE-A4C3-41C8-F9F1CB260381}"/>
          </ac:spMkLst>
        </pc:spChg>
        <pc:spChg chg="add mod">
          <ac:chgData name="澤山　正貴" userId="f50ea0d8-3707-4080-a4e5-83ec1c50503a" providerId="ADAL" clId="{A58ED510-64A6-408C-AAE9-D03E5F729095}" dt="2024-05-07T13:22:42.138" v="835" actId="20577"/>
          <ac:spMkLst>
            <pc:docMk/>
            <pc:sldMk cId="1032958652" sldId="260"/>
            <ac:spMk id="29" creationId="{070BB6B5-1FB4-1828-4D19-1BEE53E5D3F7}"/>
          </ac:spMkLst>
        </pc:spChg>
        <pc:picChg chg="add mod">
          <ac:chgData name="澤山　正貴" userId="f50ea0d8-3707-4080-a4e5-83ec1c50503a" providerId="ADAL" clId="{A58ED510-64A6-408C-AAE9-D03E5F729095}" dt="2024-05-07T13:17:06.608" v="734" actId="552"/>
          <ac:picMkLst>
            <pc:docMk/>
            <pc:sldMk cId="1032958652" sldId="260"/>
            <ac:picMk id="5" creationId="{2DA6A192-7FF5-A262-F691-EBEF211A5D9E}"/>
          </ac:picMkLst>
        </pc:picChg>
        <pc:picChg chg="add mod">
          <ac:chgData name="澤山　正貴" userId="f50ea0d8-3707-4080-a4e5-83ec1c50503a" providerId="ADAL" clId="{A58ED510-64A6-408C-AAE9-D03E5F729095}" dt="2024-05-07T13:17:15.309" v="737" actId="552"/>
          <ac:picMkLst>
            <pc:docMk/>
            <pc:sldMk cId="1032958652" sldId="260"/>
            <ac:picMk id="7" creationId="{F5CBC4F1-9752-E710-81CF-EEC7D979A1CF}"/>
          </ac:picMkLst>
        </pc:picChg>
        <pc:picChg chg="add mod">
          <ac:chgData name="澤山　正貴" userId="f50ea0d8-3707-4080-a4e5-83ec1c50503a" providerId="ADAL" clId="{A58ED510-64A6-408C-AAE9-D03E5F729095}" dt="2024-05-07T13:17:28.348" v="741" actId="554"/>
          <ac:picMkLst>
            <pc:docMk/>
            <pc:sldMk cId="1032958652" sldId="260"/>
            <ac:picMk id="11" creationId="{ADC3A7C9-2C1D-B7AE-B168-3285BBC8B4ED}"/>
          </ac:picMkLst>
        </pc:picChg>
        <pc:picChg chg="add mod">
          <ac:chgData name="澤山　正貴" userId="f50ea0d8-3707-4080-a4e5-83ec1c50503a" providerId="ADAL" clId="{A58ED510-64A6-408C-AAE9-D03E5F729095}" dt="2024-05-07T13:17:28.348" v="741" actId="554"/>
          <ac:picMkLst>
            <pc:docMk/>
            <pc:sldMk cId="1032958652" sldId="260"/>
            <ac:picMk id="13" creationId="{A8485FEE-F146-0807-F115-9DEB11F99CDB}"/>
          </ac:picMkLst>
        </pc:picChg>
        <pc:picChg chg="add mod">
          <ac:chgData name="澤山　正貴" userId="f50ea0d8-3707-4080-a4e5-83ec1c50503a" providerId="ADAL" clId="{A58ED510-64A6-408C-AAE9-D03E5F729095}" dt="2024-05-07T13:17:36.527" v="743" actId="552"/>
          <ac:picMkLst>
            <pc:docMk/>
            <pc:sldMk cId="1032958652" sldId="260"/>
            <ac:picMk id="15" creationId="{2BF758F6-08C0-DDC8-19FE-4F8F700B9A2E}"/>
          </ac:picMkLst>
        </pc:picChg>
        <pc:picChg chg="add mod">
          <ac:chgData name="澤山　正貴" userId="f50ea0d8-3707-4080-a4e5-83ec1c50503a" providerId="ADAL" clId="{A58ED510-64A6-408C-AAE9-D03E5F729095}" dt="2024-05-07T13:17:32.849" v="742" actId="552"/>
          <ac:picMkLst>
            <pc:docMk/>
            <pc:sldMk cId="1032958652" sldId="260"/>
            <ac:picMk id="18" creationId="{83F868EA-C144-BE3B-114C-2920FF18FFC6}"/>
          </ac:picMkLst>
        </pc:picChg>
        <pc:picChg chg="add mod">
          <ac:chgData name="澤山　正貴" userId="f50ea0d8-3707-4080-a4e5-83ec1c50503a" providerId="ADAL" clId="{A58ED510-64A6-408C-AAE9-D03E5F729095}" dt="2024-05-07T13:17:32.849" v="742" actId="552"/>
          <ac:picMkLst>
            <pc:docMk/>
            <pc:sldMk cId="1032958652" sldId="260"/>
            <ac:picMk id="24" creationId="{9C854A4E-20CC-0494-02E1-DD598707494F}"/>
          </ac:picMkLst>
        </pc:picChg>
        <pc:picChg chg="add mod">
          <ac:chgData name="澤山　正貴" userId="f50ea0d8-3707-4080-a4e5-83ec1c50503a" providerId="ADAL" clId="{A58ED510-64A6-408C-AAE9-D03E5F729095}" dt="2024-05-07T13:18:32.342" v="752" actId="552"/>
          <ac:picMkLst>
            <pc:docMk/>
            <pc:sldMk cId="1032958652" sldId="260"/>
            <ac:picMk id="26" creationId="{74FDEB2D-C79E-C358-4443-5FF42F4C7F88}"/>
          </ac:picMkLst>
        </pc:picChg>
        <pc:picChg chg="add mod">
          <ac:chgData name="澤山　正貴" userId="f50ea0d8-3707-4080-a4e5-83ec1c50503a" providerId="ADAL" clId="{A58ED510-64A6-408C-AAE9-D03E5F729095}" dt="2024-05-07T13:18:32.342" v="752" actId="552"/>
          <ac:picMkLst>
            <pc:docMk/>
            <pc:sldMk cId="1032958652" sldId="260"/>
            <ac:picMk id="28" creationId="{06E18F1C-C5C8-1731-4C02-3C837CC269D2}"/>
          </ac:picMkLst>
        </pc:picChg>
      </pc:sldChg>
      <pc:sldChg chg="addSp modSp add mod">
        <pc:chgData name="澤山　正貴" userId="f50ea0d8-3707-4080-a4e5-83ec1c50503a" providerId="ADAL" clId="{A58ED510-64A6-408C-AAE9-D03E5F729095}" dt="2024-05-07T13:22:52.705" v="836"/>
        <pc:sldMkLst>
          <pc:docMk/>
          <pc:sldMk cId="1782319011" sldId="261"/>
        </pc:sldMkLst>
        <pc:spChg chg="mod">
          <ac:chgData name="澤山　正貴" userId="f50ea0d8-3707-4080-a4e5-83ec1c50503a" providerId="ADAL" clId="{A58ED510-64A6-408C-AAE9-D03E5F729095}" dt="2024-05-06T11:06:33.032" v="302"/>
          <ac:spMkLst>
            <pc:docMk/>
            <pc:sldMk cId="1782319011" sldId="261"/>
            <ac:spMk id="10" creationId="{008AD286-8DD8-0AF2-820F-DAB9F7C461C5}"/>
          </ac:spMkLst>
        </pc:spChg>
        <pc:spChg chg="add mod">
          <ac:chgData name="澤山　正貴" userId="f50ea0d8-3707-4080-a4e5-83ec1c50503a" providerId="ADAL" clId="{A58ED510-64A6-408C-AAE9-D03E5F729095}" dt="2024-05-07T13:22:52.705" v="836"/>
          <ac:spMkLst>
            <pc:docMk/>
            <pc:sldMk cId="1782319011" sldId="261"/>
            <ac:spMk id="13" creationId="{49C2BA52-908F-42C3-5235-11C0145BF7AA}"/>
          </ac:spMkLst>
        </pc:spChg>
        <pc:spChg chg="mod">
          <ac:chgData name="澤山　正貴" userId="f50ea0d8-3707-4080-a4e5-83ec1c50503a" providerId="ADAL" clId="{A58ED510-64A6-408C-AAE9-D03E5F729095}" dt="2024-05-06T11:07:12.178" v="315" actId="20577"/>
          <ac:spMkLst>
            <pc:docMk/>
            <pc:sldMk cId="1782319011" sldId="261"/>
            <ac:spMk id="17" creationId="{F321C4BD-4BCE-A4C3-41C8-F9F1CB260381}"/>
          </ac:spMkLst>
        </pc:spChg>
        <pc:picChg chg="add mod">
          <ac:chgData name="澤山　正貴" userId="f50ea0d8-3707-4080-a4e5-83ec1c50503a" providerId="ADAL" clId="{A58ED510-64A6-408C-AAE9-D03E5F729095}" dt="2024-05-07T13:18:41.716" v="753"/>
          <ac:picMkLst>
            <pc:docMk/>
            <pc:sldMk cId="1782319011" sldId="261"/>
            <ac:picMk id="2" creationId="{2175B047-DFAA-76FD-6ABE-2C64A0106291}"/>
          </ac:picMkLst>
        </pc:picChg>
        <pc:picChg chg="add mod">
          <ac:chgData name="澤山　正貴" userId="f50ea0d8-3707-4080-a4e5-83ec1c50503a" providerId="ADAL" clId="{A58ED510-64A6-408C-AAE9-D03E5F729095}" dt="2024-05-07T13:18:41.716" v="753"/>
          <ac:picMkLst>
            <pc:docMk/>
            <pc:sldMk cId="1782319011" sldId="261"/>
            <ac:picMk id="3" creationId="{A671106B-1E87-A7F1-5497-122FBEDFEB64}"/>
          </ac:picMkLst>
        </pc:picChg>
        <pc:picChg chg="add mod">
          <ac:chgData name="澤山　正貴" userId="f50ea0d8-3707-4080-a4e5-83ec1c50503a" providerId="ADAL" clId="{A58ED510-64A6-408C-AAE9-D03E5F729095}" dt="2024-05-07T13:18:41.716" v="753"/>
          <ac:picMkLst>
            <pc:docMk/>
            <pc:sldMk cId="1782319011" sldId="261"/>
            <ac:picMk id="4" creationId="{C34DC453-DB31-3378-DCF6-8790BB409624}"/>
          </ac:picMkLst>
        </pc:picChg>
        <pc:picChg chg="add mod">
          <ac:chgData name="澤山　正貴" userId="f50ea0d8-3707-4080-a4e5-83ec1c50503a" providerId="ADAL" clId="{A58ED510-64A6-408C-AAE9-D03E5F729095}" dt="2024-05-07T13:18:41.716" v="753"/>
          <ac:picMkLst>
            <pc:docMk/>
            <pc:sldMk cId="1782319011" sldId="261"/>
            <ac:picMk id="5" creationId="{F096B469-BD9F-1CB7-0548-8C1EA21BC310}"/>
          </ac:picMkLst>
        </pc:picChg>
        <pc:picChg chg="add mod">
          <ac:chgData name="澤山　正貴" userId="f50ea0d8-3707-4080-a4e5-83ec1c50503a" providerId="ADAL" clId="{A58ED510-64A6-408C-AAE9-D03E5F729095}" dt="2024-05-07T13:18:41.716" v="753"/>
          <ac:picMkLst>
            <pc:docMk/>
            <pc:sldMk cId="1782319011" sldId="261"/>
            <ac:picMk id="6" creationId="{E82912C3-F8CD-969B-5133-74611B96D591}"/>
          </ac:picMkLst>
        </pc:picChg>
        <pc:picChg chg="add mod">
          <ac:chgData name="澤山　正貴" userId="f50ea0d8-3707-4080-a4e5-83ec1c50503a" providerId="ADAL" clId="{A58ED510-64A6-408C-AAE9-D03E5F729095}" dt="2024-05-07T13:18:41.716" v="753"/>
          <ac:picMkLst>
            <pc:docMk/>
            <pc:sldMk cId="1782319011" sldId="261"/>
            <ac:picMk id="7" creationId="{D0195510-8B5B-15FF-D65D-9B5EED795AC5}"/>
          </ac:picMkLst>
        </pc:picChg>
        <pc:picChg chg="add mod">
          <ac:chgData name="澤山　正貴" userId="f50ea0d8-3707-4080-a4e5-83ec1c50503a" providerId="ADAL" clId="{A58ED510-64A6-408C-AAE9-D03E5F729095}" dt="2024-05-07T13:18:41.716" v="753"/>
          <ac:picMkLst>
            <pc:docMk/>
            <pc:sldMk cId="1782319011" sldId="261"/>
            <ac:picMk id="8" creationId="{160DC03A-C75E-6F12-14BD-23B954805127}"/>
          </ac:picMkLst>
        </pc:picChg>
        <pc:picChg chg="add mod">
          <ac:chgData name="澤山　正貴" userId="f50ea0d8-3707-4080-a4e5-83ec1c50503a" providerId="ADAL" clId="{A58ED510-64A6-408C-AAE9-D03E5F729095}" dt="2024-05-07T13:18:41.716" v="753"/>
          <ac:picMkLst>
            <pc:docMk/>
            <pc:sldMk cId="1782319011" sldId="261"/>
            <ac:picMk id="11" creationId="{0B260FF0-88B2-186F-011D-48BDD4791D31}"/>
          </ac:picMkLst>
        </pc:picChg>
      </pc:sldChg>
      <pc:sldChg chg="addSp delSp modSp add mod">
        <pc:chgData name="澤山　正貴" userId="f50ea0d8-3707-4080-a4e5-83ec1c50503a" providerId="ADAL" clId="{A58ED510-64A6-408C-AAE9-D03E5F729095}" dt="2024-05-08T03:00:51.837" v="891" actId="552"/>
        <pc:sldMkLst>
          <pc:docMk/>
          <pc:sldMk cId="4162062299" sldId="262"/>
        </pc:sldMkLst>
        <pc:spChg chg="add mod">
          <ac:chgData name="澤山　正貴" userId="f50ea0d8-3707-4080-a4e5-83ec1c50503a" providerId="ADAL" clId="{A58ED510-64A6-408C-AAE9-D03E5F729095}" dt="2024-05-07T12:17:24.743" v="395" actId="20577"/>
          <ac:spMkLst>
            <pc:docMk/>
            <pc:sldMk cId="4162062299" sldId="262"/>
            <ac:spMk id="2" creationId="{D191240B-D633-474F-E5B3-B94B848FA193}"/>
          </ac:spMkLst>
        </pc:spChg>
        <pc:spChg chg="add mod">
          <ac:chgData name="澤山　正貴" userId="f50ea0d8-3707-4080-a4e5-83ec1c50503a" providerId="ADAL" clId="{A58ED510-64A6-408C-AAE9-D03E5F729095}" dt="2024-05-08T02:59:17.975" v="852" actId="20577"/>
          <ac:spMkLst>
            <pc:docMk/>
            <pc:sldMk cId="4162062299" sldId="262"/>
            <ac:spMk id="3" creationId="{930D355E-8469-F64E-1D55-5FCBF1087F74}"/>
          </ac:spMkLst>
        </pc:spChg>
        <pc:spChg chg="mod">
          <ac:chgData name="澤山　正貴" userId="f50ea0d8-3707-4080-a4e5-83ec1c50503a" providerId="ADAL" clId="{A58ED510-64A6-408C-AAE9-D03E5F729095}" dt="2024-05-07T12:17:21.535" v="389" actId="20577"/>
          <ac:spMkLst>
            <pc:docMk/>
            <pc:sldMk cId="4162062299" sldId="262"/>
            <ac:spMk id="10" creationId="{008AD286-8DD8-0AF2-820F-DAB9F7C461C5}"/>
          </ac:spMkLst>
        </pc:spChg>
        <pc:spChg chg="mod">
          <ac:chgData name="澤山　正貴" userId="f50ea0d8-3707-4080-a4e5-83ec1c50503a" providerId="ADAL" clId="{A58ED510-64A6-408C-AAE9-D03E5F729095}" dt="2024-05-08T02:59:22.631" v="857" actId="20577"/>
          <ac:spMkLst>
            <pc:docMk/>
            <pc:sldMk cId="4162062299" sldId="262"/>
            <ac:spMk id="17" creationId="{F321C4BD-4BCE-A4C3-41C8-F9F1CB260381}"/>
          </ac:spMkLst>
        </pc:spChg>
        <pc:spChg chg="add mod">
          <ac:chgData name="澤山　正貴" userId="f50ea0d8-3707-4080-a4e5-83ec1c50503a" providerId="ADAL" clId="{A58ED510-64A6-408C-AAE9-D03E5F729095}" dt="2024-05-07T13:23:02.786" v="846" actId="20577"/>
          <ac:spMkLst>
            <pc:docMk/>
            <pc:sldMk cId="4162062299" sldId="262"/>
            <ac:spMk id="27" creationId="{009E3C64-50B4-0B6D-9186-9DDD257CBF1D}"/>
          </ac:spMkLst>
        </pc:spChg>
        <pc:picChg chg="add del mod">
          <ac:chgData name="澤山　正貴" userId="f50ea0d8-3707-4080-a4e5-83ec1c50503a" providerId="ADAL" clId="{A58ED510-64A6-408C-AAE9-D03E5F729095}" dt="2024-05-08T03:00:09.183" v="875" actId="478"/>
          <ac:picMkLst>
            <pc:docMk/>
            <pc:sldMk cId="4162062299" sldId="262"/>
            <ac:picMk id="5" creationId="{521DCFB4-9F2E-DB0B-7161-F47DD8D3D1AE}"/>
          </ac:picMkLst>
        </pc:picChg>
        <pc:picChg chg="add mod">
          <ac:chgData name="澤山　正貴" userId="f50ea0d8-3707-4080-a4e5-83ec1c50503a" providerId="ADAL" clId="{A58ED510-64A6-408C-AAE9-D03E5F729095}" dt="2024-05-08T03:00:47.830" v="890" actId="554"/>
          <ac:picMkLst>
            <pc:docMk/>
            <pc:sldMk cId="4162062299" sldId="262"/>
            <ac:picMk id="6" creationId="{6600D9A4-F5A1-D852-46F8-C6019177EADC}"/>
          </ac:picMkLst>
        </pc:picChg>
        <pc:picChg chg="add mod">
          <ac:chgData name="澤山　正貴" userId="f50ea0d8-3707-4080-a4e5-83ec1c50503a" providerId="ADAL" clId="{A58ED510-64A6-408C-AAE9-D03E5F729095}" dt="2024-05-07T13:21:45.902" v="816" actId="552"/>
          <ac:picMkLst>
            <pc:docMk/>
            <pc:sldMk cId="4162062299" sldId="262"/>
            <ac:picMk id="7" creationId="{7D46097C-8EBE-4748-AC9F-29FDFDABEC8B}"/>
          </ac:picMkLst>
        </pc:picChg>
        <pc:picChg chg="add del mod">
          <ac:chgData name="澤山　正貴" userId="f50ea0d8-3707-4080-a4e5-83ec1c50503a" providerId="ADAL" clId="{A58ED510-64A6-408C-AAE9-D03E5F729095}" dt="2024-05-08T03:00:10.181" v="877" actId="478"/>
          <ac:picMkLst>
            <pc:docMk/>
            <pc:sldMk cId="4162062299" sldId="262"/>
            <ac:picMk id="11" creationId="{EC8A19C2-F41D-7FCA-6C8D-956A14280383}"/>
          </ac:picMkLst>
        </pc:picChg>
        <pc:picChg chg="add mod">
          <ac:chgData name="澤山　正貴" userId="f50ea0d8-3707-4080-a4e5-83ec1c50503a" providerId="ADAL" clId="{A58ED510-64A6-408C-AAE9-D03E5F729095}" dt="2024-05-08T03:00:38.191" v="888" actId="552"/>
          <ac:picMkLst>
            <pc:docMk/>
            <pc:sldMk cId="4162062299" sldId="262"/>
            <ac:picMk id="12" creationId="{A7A5F8BE-AB32-8B34-7DBF-52F204EBE7C7}"/>
          </ac:picMkLst>
        </pc:picChg>
        <pc:picChg chg="add del mod">
          <ac:chgData name="澤山　正貴" userId="f50ea0d8-3707-4080-a4e5-83ec1c50503a" providerId="ADAL" clId="{A58ED510-64A6-408C-AAE9-D03E5F729095}" dt="2024-05-08T03:00:09.721" v="876" actId="478"/>
          <ac:picMkLst>
            <pc:docMk/>
            <pc:sldMk cId="4162062299" sldId="262"/>
            <ac:picMk id="13" creationId="{5875E28D-9929-4F3A-F8F1-1A6A73F71BAB}"/>
          </ac:picMkLst>
        </pc:picChg>
        <pc:picChg chg="add mod">
          <ac:chgData name="澤山　正貴" userId="f50ea0d8-3707-4080-a4e5-83ec1c50503a" providerId="ADAL" clId="{A58ED510-64A6-408C-AAE9-D03E5F729095}" dt="2024-05-07T13:21:35.474" v="812" actId="1037"/>
          <ac:picMkLst>
            <pc:docMk/>
            <pc:sldMk cId="4162062299" sldId="262"/>
            <ac:picMk id="15" creationId="{E218F60B-E7F5-4F69-93B5-433D73F33CD8}"/>
          </ac:picMkLst>
        </pc:picChg>
        <pc:picChg chg="add mod">
          <ac:chgData name="澤山　正貴" userId="f50ea0d8-3707-4080-a4e5-83ec1c50503a" providerId="ADAL" clId="{A58ED510-64A6-408C-AAE9-D03E5F729095}" dt="2024-05-08T03:00:51.837" v="891" actId="552"/>
          <ac:picMkLst>
            <pc:docMk/>
            <pc:sldMk cId="4162062299" sldId="262"/>
            <ac:picMk id="16" creationId="{23B02DFC-0EDB-7850-3950-8DF0926DB30A}"/>
          </ac:picMkLst>
        </pc:picChg>
        <pc:picChg chg="add mod">
          <ac:chgData name="澤山　正貴" userId="f50ea0d8-3707-4080-a4e5-83ec1c50503a" providerId="ADAL" clId="{A58ED510-64A6-408C-AAE9-D03E5F729095}" dt="2024-05-07T13:21:05.387" v="785" actId="552"/>
          <ac:picMkLst>
            <pc:docMk/>
            <pc:sldMk cId="4162062299" sldId="262"/>
            <ac:picMk id="18" creationId="{391470C4-D4C1-C688-AFB8-44F8CE871DA0}"/>
          </ac:picMkLst>
        </pc:picChg>
        <pc:picChg chg="add mod">
          <ac:chgData name="澤山　正貴" userId="f50ea0d8-3707-4080-a4e5-83ec1c50503a" providerId="ADAL" clId="{A58ED510-64A6-408C-AAE9-D03E5F729095}" dt="2024-05-07T13:21:28.164" v="793" actId="554"/>
          <ac:picMkLst>
            <pc:docMk/>
            <pc:sldMk cId="4162062299" sldId="262"/>
            <ac:picMk id="24" creationId="{2285C61F-1E18-EF21-BE2F-016DBC48CA79}"/>
          </ac:picMkLst>
        </pc:picChg>
        <pc:picChg chg="add mod">
          <ac:chgData name="澤山　正貴" userId="f50ea0d8-3707-4080-a4e5-83ec1c50503a" providerId="ADAL" clId="{A58ED510-64A6-408C-AAE9-D03E5F729095}" dt="2024-05-08T03:00:51.837" v="891" actId="552"/>
          <ac:picMkLst>
            <pc:docMk/>
            <pc:sldMk cId="4162062299" sldId="262"/>
            <ac:picMk id="25" creationId="{A9FD6C61-C6FE-F5E3-8289-049FEE175BB6}"/>
          </ac:picMkLst>
        </pc:picChg>
        <pc:picChg chg="add mod">
          <ac:chgData name="澤山　正貴" userId="f50ea0d8-3707-4080-a4e5-83ec1c50503a" providerId="ADAL" clId="{A58ED510-64A6-408C-AAE9-D03E5F729095}" dt="2024-05-07T13:21:35.474" v="812" actId="1037"/>
          <ac:picMkLst>
            <pc:docMk/>
            <pc:sldMk cId="4162062299" sldId="262"/>
            <ac:picMk id="26" creationId="{9C19986B-470D-7A1A-31B9-F36799EBDECC}"/>
          </ac:picMkLst>
        </pc:picChg>
      </pc:sldChg>
      <pc:sldChg chg="addSp delSp modSp add mod">
        <pc:chgData name="澤山　正貴" userId="f50ea0d8-3707-4080-a4e5-83ec1c50503a" providerId="ADAL" clId="{A58ED510-64A6-408C-AAE9-D03E5F729095}" dt="2024-05-08T03:01:04.908" v="898"/>
        <pc:sldMkLst>
          <pc:docMk/>
          <pc:sldMk cId="2960908670" sldId="263"/>
        </pc:sldMkLst>
        <pc:spChg chg="mod">
          <ac:chgData name="澤山　正貴" userId="f50ea0d8-3707-4080-a4e5-83ec1c50503a" providerId="ADAL" clId="{A58ED510-64A6-408C-AAE9-D03E5F729095}" dt="2024-05-07T12:36:18.094" v="561" actId="20577"/>
          <ac:spMkLst>
            <pc:docMk/>
            <pc:sldMk cId="2960908670" sldId="263"/>
            <ac:spMk id="10" creationId="{008AD286-8DD8-0AF2-820F-DAB9F7C461C5}"/>
          </ac:spMkLst>
        </pc:spChg>
        <pc:spChg chg="add mod">
          <ac:chgData name="澤山　正貴" userId="f50ea0d8-3707-4080-a4e5-83ec1c50503a" providerId="ADAL" clId="{A58ED510-64A6-408C-AAE9-D03E5F729095}" dt="2024-05-07T13:23:10.242" v="847"/>
          <ac:spMkLst>
            <pc:docMk/>
            <pc:sldMk cId="2960908670" sldId="263"/>
            <ac:spMk id="13" creationId="{938E635D-28E9-DD51-089E-747F41844477}"/>
          </ac:spMkLst>
        </pc:spChg>
        <pc:spChg chg="mod">
          <ac:chgData name="澤山　正貴" userId="f50ea0d8-3707-4080-a4e5-83ec1c50503a" providerId="ADAL" clId="{A58ED510-64A6-408C-AAE9-D03E5F729095}" dt="2024-05-06T11:07:24.281" v="325" actId="20577"/>
          <ac:spMkLst>
            <pc:docMk/>
            <pc:sldMk cId="2960908670" sldId="263"/>
            <ac:spMk id="17" creationId="{F321C4BD-4BCE-A4C3-41C8-F9F1CB260381}"/>
          </ac:spMkLst>
        </pc:spChg>
        <pc:picChg chg="add del mod">
          <ac:chgData name="澤山　正貴" userId="f50ea0d8-3707-4080-a4e5-83ec1c50503a" providerId="ADAL" clId="{A58ED510-64A6-408C-AAE9-D03E5F729095}" dt="2024-05-08T03:00:59.983" v="892" actId="478"/>
          <ac:picMkLst>
            <pc:docMk/>
            <pc:sldMk cId="2960908670" sldId="263"/>
            <ac:picMk id="2" creationId="{F2687E45-9C89-E9BD-8A2B-03A73420E84F}"/>
          </ac:picMkLst>
        </pc:picChg>
        <pc:picChg chg="add del mod">
          <ac:chgData name="澤山　正貴" userId="f50ea0d8-3707-4080-a4e5-83ec1c50503a" providerId="ADAL" clId="{A58ED510-64A6-408C-AAE9-D03E5F729095}" dt="2024-05-08T03:01:00.565" v="893" actId="478"/>
          <ac:picMkLst>
            <pc:docMk/>
            <pc:sldMk cId="2960908670" sldId="263"/>
            <ac:picMk id="3" creationId="{604D728E-7F6D-5C6E-575B-09743CF19098}"/>
          </ac:picMkLst>
        </pc:picChg>
        <pc:picChg chg="add del mod">
          <ac:chgData name="澤山　正貴" userId="f50ea0d8-3707-4080-a4e5-83ec1c50503a" providerId="ADAL" clId="{A58ED510-64A6-408C-AAE9-D03E5F729095}" dt="2024-05-08T03:01:01.159" v="894" actId="478"/>
          <ac:picMkLst>
            <pc:docMk/>
            <pc:sldMk cId="2960908670" sldId="263"/>
            <ac:picMk id="4" creationId="{9F24FC47-C9D7-79AF-E350-E34CF4D66A45}"/>
          </ac:picMkLst>
        </pc:picChg>
        <pc:picChg chg="add del mod">
          <ac:chgData name="澤山　正貴" userId="f50ea0d8-3707-4080-a4e5-83ec1c50503a" providerId="ADAL" clId="{A58ED510-64A6-408C-AAE9-D03E5F729095}" dt="2024-05-08T03:01:04.181" v="897" actId="478"/>
          <ac:picMkLst>
            <pc:docMk/>
            <pc:sldMk cId="2960908670" sldId="263"/>
            <ac:picMk id="5" creationId="{B68B53DB-EA08-AFB7-53B0-5C6D6265B6F2}"/>
          </ac:picMkLst>
        </pc:picChg>
        <pc:picChg chg="add mod">
          <ac:chgData name="澤山　正貴" userId="f50ea0d8-3707-4080-a4e5-83ec1c50503a" providerId="ADAL" clId="{A58ED510-64A6-408C-AAE9-D03E5F729095}" dt="2024-05-07T13:22:19.898" v="817"/>
          <ac:picMkLst>
            <pc:docMk/>
            <pc:sldMk cId="2960908670" sldId="263"/>
            <ac:picMk id="6" creationId="{05F78E8A-24CE-9073-24E0-AE9BD4585319}"/>
          </ac:picMkLst>
        </pc:picChg>
        <pc:picChg chg="add mod">
          <ac:chgData name="澤山　正貴" userId="f50ea0d8-3707-4080-a4e5-83ec1c50503a" providerId="ADAL" clId="{A58ED510-64A6-408C-AAE9-D03E5F729095}" dt="2024-05-07T13:22:19.898" v="817"/>
          <ac:picMkLst>
            <pc:docMk/>
            <pc:sldMk cId="2960908670" sldId="263"/>
            <ac:picMk id="7" creationId="{1419F31A-0685-B7F9-9E22-1A7ACD7A093C}"/>
          </ac:picMkLst>
        </pc:picChg>
        <pc:picChg chg="add mod">
          <ac:chgData name="澤山　正貴" userId="f50ea0d8-3707-4080-a4e5-83ec1c50503a" providerId="ADAL" clId="{A58ED510-64A6-408C-AAE9-D03E5F729095}" dt="2024-05-07T13:22:19.898" v="817"/>
          <ac:picMkLst>
            <pc:docMk/>
            <pc:sldMk cId="2960908670" sldId="263"/>
            <ac:picMk id="8" creationId="{2D821FCC-97AC-A6F8-2DF5-148B20396F99}"/>
          </ac:picMkLst>
        </pc:picChg>
        <pc:picChg chg="add mod">
          <ac:chgData name="澤山　正貴" userId="f50ea0d8-3707-4080-a4e5-83ec1c50503a" providerId="ADAL" clId="{A58ED510-64A6-408C-AAE9-D03E5F729095}" dt="2024-05-07T13:22:19.898" v="817"/>
          <ac:picMkLst>
            <pc:docMk/>
            <pc:sldMk cId="2960908670" sldId="263"/>
            <ac:picMk id="11" creationId="{4AA994F7-6366-FD66-A15B-916226C541B6}"/>
          </ac:picMkLst>
        </pc:picChg>
        <pc:picChg chg="mod">
          <ac:chgData name="澤山　正貴" userId="f50ea0d8-3707-4080-a4e5-83ec1c50503a" providerId="ADAL" clId="{A58ED510-64A6-408C-AAE9-D03E5F729095}" dt="2024-05-08T03:01:02.753" v="896" actId="1076"/>
          <ac:picMkLst>
            <pc:docMk/>
            <pc:sldMk cId="2960908670" sldId="263"/>
            <ac:picMk id="12" creationId="{14FFB207-4A1E-77E5-81B2-5BFFC4329BA3}"/>
          </ac:picMkLst>
        </pc:picChg>
        <pc:picChg chg="add mod">
          <ac:chgData name="澤山　正貴" userId="f50ea0d8-3707-4080-a4e5-83ec1c50503a" providerId="ADAL" clId="{A58ED510-64A6-408C-AAE9-D03E5F729095}" dt="2024-05-08T03:01:04.908" v="898"/>
          <ac:picMkLst>
            <pc:docMk/>
            <pc:sldMk cId="2960908670" sldId="263"/>
            <ac:picMk id="18" creationId="{BEE92C83-CFB8-4844-532E-FA73F756E063}"/>
          </ac:picMkLst>
        </pc:picChg>
        <pc:picChg chg="add mod">
          <ac:chgData name="澤山　正貴" userId="f50ea0d8-3707-4080-a4e5-83ec1c50503a" providerId="ADAL" clId="{A58ED510-64A6-408C-AAE9-D03E5F729095}" dt="2024-05-08T03:01:04.908" v="898"/>
          <ac:picMkLst>
            <pc:docMk/>
            <pc:sldMk cId="2960908670" sldId="263"/>
            <ac:picMk id="19" creationId="{089110EA-53B7-C897-F152-8405C171E16D}"/>
          </ac:picMkLst>
        </pc:picChg>
        <pc:picChg chg="add mod">
          <ac:chgData name="澤山　正貴" userId="f50ea0d8-3707-4080-a4e5-83ec1c50503a" providerId="ADAL" clId="{A58ED510-64A6-408C-AAE9-D03E5F729095}" dt="2024-05-08T03:01:04.908" v="898"/>
          <ac:picMkLst>
            <pc:docMk/>
            <pc:sldMk cId="2960908670" sldId="263"/>
            <ac:picMk id="20" creationId="{B703C837-D691-71C6-607B-31D177A7404F}"/>
          </ac:picMkLst>
        </pc:picChg>
        <pc:picChg chg="add mod">
          <ac:chgData name="澤山　正貴" userId="f50ea0d8-3707-4080-a4e5-83ec1c50503a" providerId="ADAL" clId="{A58ED510-64A6-408C-AAE9-D03E5F729095}" dt="2024-05-08T03:01:04.908" v="898"/>
          <ac:picMkLst>
            <pc:docMk/>
            <pc:sldMk cId="2960908670" sldId="263"/>
            <ac:picMk id="21" creationId="{939F5062-043C-3CF6-CD5A-E2328CA0D637}"/>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60D3AF-F653-554D-8CA4-0E463CCD710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B4A12087-AB1F-0DBC-5E7A-B81FCD4DFB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270C6DC1-F79F-233E-0B9B-38430EA17E31}"/>
              </a:ext>
            </a:extLst>
          </p:cNvPr>
          <p:cNvSpPr>
            <a:spLocks noGrp="1"/>
          </p:cNvSpPr>
          <p:nvPr>
            <p:ph type="dt" sz="half" idx="10"/>
          </p:nvPr>
        </p:nvSpPr>
        <p:spPr/>
        <p:txBody>
          <a:bodyPr/>
          <a:lstStyle/>
          <a:p>
            <a:fld id="{AC83974F-8A5A-4C6C-B7CA-D31FBAA77AC5}" type="datetimeFigureOut">
              <a:rPr kumimoji="1" lang="ja-JP" altLang="en-US" smtClean="0"/>
              <a:t>2024/10/11</a:t>
            </a:fld>
            <a:endParaRPr kumimoji="1" lang="ja-JP" altLang="en-US"/>
          </a:p>
        </p:txBody>
      </p:sp>
      <p:sp>
        <p:nvSpPr>
          <p:cNvPr id="5" name="フッター プレースホルダー 4">
            <a:extLst>
              <a:ext uri="{FF2B5EF4-FFF2-40B4-BE49-F238E27FC236}">
                <a16:creationId xmlns:a16="http://schemas.microsoft.com/office/drawing/2014/main" id="{62F409EC-87B6-539C-4C2A-E703B57F681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24BE333-7F9F-2D91-53A0-BE70592064CC}"/>
              </a:ext>
            </a:extLst>
          </p:cNvPr>
          <p:cNvSpPr>
            <a:spLocks noGrp="1"/>
          </p:cNvSpPr>
          <p:nvPr>
            <p:ph type="sldNum" sz="quarter" idx="12"/>
          </p:nvPr>
        </p:nvSpPr>
        <p:spPr/>
        <p:txBody>
          <a:bodyPr/>
          <a:lstStyle/>
          <a:p>
            <a:fld id="{76237692-D32E-48EA-89FB-49747EA25F49}" type="slidenum">
              <a:rPr kumimoji="1" lang="ja-JP" altLang="en-US" smtClean="0"/>
              <a:t>‹#›</a:t>
            </a:fld>
            <a:endParaRPr kumimoji="1" lang="ja-JP" altLang="en-US"/>
          </a:p>
        </p:txBody>
      </p:sp>
    </p:spTree>
    <p:extLst>
      <p:ext uri="{BB962C8B-B14F-4D97-AF65-F5344CB8AC3E}">
        <p14:creationId xmlns:p14="http://schemas.microsoft.com/office/powerpoint/2010/main" val="51445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09A398-06A3-8643-FA2B-F1F3A5C8948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8A022C9-D202-E7DF-267C-75CA6D8D4BAB}"/>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00C3C3D-8DDC-4745-E04C-725D7BA2FDD1}"/>
              </a:ext>
            </a:extLst>
          </p:cNvPr>
          <p:cNvSpPr>
            <a:spLocks noGrp="1"/>
          </p:cNvSpPr>
          <p:nvPr>
            <p:ph type="dt" sz="half" idx="10"/>
          </p:nvPr>
        </p:nvSpPr>
        <p:spPr/>
        <p:txBody>
          <a:bodyPr/>
          <a:lstStyle/>
          <a:p>
            <a:fld id="{AC83974F-8A5A-4C6C-B7CA-D31FBAA77AC5}" type="datetimeFigureOut">
              <a:rPr kumimoji="1" lang="ja-JP" altLang="en-US" smtClean="0"/>
              <a:t>2024/10/11</a:t>
            </a:fld>
            <a:endParaRPr kumimoji="1" lang="ja-JP" altLang="en-US"/>
          </a:p>
        </p:txBody>
      </p:sp>
      <p:sp>
        <p:nvSpPr>
          <p:cNvPr id="5" name="フッター プレースホルダー 4">
            <a:extLst>
              <a:ext uri="{FF2B5EF4-FFF2-40B4-BE49-F238E27FC236}">
                <a16:creationId xmlns:a16="http://schemas.microsoft.com/office/drawing/2014/main" id="{0C9A5C14-792F-7E92-0F95-9D65E053470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7152CB5-AE64-4B2F-EACE-B13C2C814103}"/>
              </a:ext>
            </a:extLst>
          </p:cNvPr>
          <p:cNvSpPr>
            <a:spLocks noGrp="1"/>
          </p:cNvSpPr>
          <p:nvPr>
            <p:ph type="sldNum" sz="quarter" idx="12"/>
          </p:nvPr>
        </p:nvSpPr>
        <p:spPr/>
        <p:txBody>
          <a:bodyPr/>
          <a:lstStyle/>
          <a:p>
            <a:fld id="{76237692-D32E-48EA-89FB-49747EA25F49}" type="slidenum">
              <a:rPr kumimoji="1" lang="ja-JP" altLang="en-US" smtClean="0"/>
              <a:t>‹#›</a:t>
            </a:fld>
            <a:endParaRPr kumimoji="1" lang="ja-JP" altLang="en-US"/>
          </a:p>
        </p:txBody>
      </p:sp>
    </p:spTree>
    <p:extLst>
      <p:ext uri="{BB962C8B-B14F-4D97-AF65-F5344CB8AC3E}">
        <p14:creationId xmlns:p14="http://schemas.microsoft.com/office/powerpoint/2010/main" val="2485619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A93359FC-FD03-7B04-D927-FF3A2E64B58C}"/>
              </a:ext>
            </a:extLst>
          </p:cNvPr>
          <p:cNvSpPr>
            <a:spLocks noGrp="1"/>
          </p:cNvSpPr>
          <p:nvPr>
            <p:ph type="title" orient="vert"/>
          </p:nvPr>
        </p:nvSpPr>
        <p:spPr>
          <a:xfrm>
            <a:off x="8724901"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C2295B1-114B-2CE3-1584-0766B6D6A9D5}"/>
              </a:ext>
            </a:extLst>
          </p:cNvPr>
          <p:cNvSpPr>
            <a:spLocks noGrp="1"/>
          </p:cNvSpPr>
          <p:nvPr>
            <p:ph type="body" orient="vert" idx="1"/>
          </p:nvPr>
        </p:nvSpPr>
        <p:spPr>
          <a:xfrm>
            <a:off x="838201"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7D3CFBF-5F3E-FAEF-39C5-2A5A24A92B4C}"/>
              </a:ext>
            </a:extLst>
          </p:cNvPr>
          <p:cNvSpPr>
            <a:spLocks noGrp="1"/>
          </p:cNvSpPr>
          <p:nvPr>
            <p:ph type="dt" sz="half" idx="10"/>
          </p:nvPr>
        </p:nvSpPr>
        <p:spPr/>
        <p:txBody>
          <a:bodyPr/>
          <a:lstStyle/>
          <a:p>
            <a:fld id="{AC83974F-8A5A-4C6C-B7CA-D31FBAA77AC5}" type="datetimeFigureOut">
              <a:rPr kumimoji="1" lang="ja-JP" altLang="en-US" smtClean="0"/>
              <a:t>2024/10/11</a:t>
            </a:fld>
            <a:endParaRPr kumimoji="1" lang="ja-JP" altLang="en-US"/>
          </a:p>
        </p:txBody>
      </p:sp>
      <p:sp>
        <p:nvSpPr>
          <p:cNvPr id="5" name="フッター プレースホルダー 4">
            <a:extLst>
              <a:ext uri="{FF2B5EF4-FFF2-40B4-BE49-F238E27FC236}">
                <a16:creationId xmlns:a16="http://schemas.microsoft.com/office/drawing/2014/main" id="{8FCB738B-B23C-347A-E94B-BAD3D5BD9D3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95DE61C-BA0A-5EED-AAEC-ADA697C7CA3D}"/>
              </a:ext>
            </a:extLst>
          </p:cNvPr>
          <p:cNvSpPr>
            <a:spLocks noGrp="1"/>
          </p:cNvSpPr>
          <p:nvPr>
            <p:ph type="sldNum" sz="quarter" idx="12"/>
          </p:nvPr>
        </p:nvSpPr>
        <p:spPr/>
        <p:txBody>
          <a:bodyPr/>
          <a:lstStyle/>
          <a:p>
            <a:fld id="{76237692-D32E-48EA-89FB-49747EA25F49}" type="slidenum">
              <a:rPr kumimoji="1" lang="ja-JP" altLang="en-US" smtClean="0"/>
              <a:t>‹#›</a:t>
            </a:fld>
            <a:endParaRPr kumimoji="1" lang="ja-JP" altLang="en-US"/>
          </a:p>
        </p:txBody>
      </p:sp>
    </p:spTree>
    <p:extLst>
      <p:ext uri="{BB962C8B-B14F-4D97-AF65-F5344CB8AC3E}">
        <p14:creationId xmlns:p14="http://schemas.microsoft.com/office/powerpoint/2010/main" val="3513926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AA6078-7267-6B7A-B20A-66A7CD507BD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34C833B-B2CF-BB78-5ED7-3BB201797D0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CF1F8DF-51D5-1057-B4D6-6CA9373CC06A}"/>
              </a:ext>
            </a:extLst>
          </p:cNvPr>
          <p:cNvSpPr>
            <a:spLocks noGrp="1"/>
          </p:cNvSpPr>
          <p:nvPr>
            <p:ph type="dt" sz="half" idx="10"/>
          </p:nvPr>
        </p:nvSpPr>
        <p:spPr/>
        <p:txBody>
          <a:bodyPr/>
          <a:lstStyle/>
          <a:p>
            <a:fld id="{AC83974F-8A5A-4C6C-B7CA-D31FBAA77AC5}" type="datetimeFigureOut">
              <a:rPr kumimoji="1" lang="ja-JP" altLang="en-US" smtClean="0"/>
              <a:t>2024/10/11</a:t>
            </a:fld>
            <a:endParaRPr kumimoji="1" lang="ja-JP" altLang="en-US"/>
          </a:p>
        </p:txBody>
      </p:sp>
      <p:sp>
        <p:nvSpPr>
          <p:cNvPr id="5" name="フッター プレースホルダー 4">
            <a:extLst>
              <a:ext uri="{FF2B5EF4-FFF2-40B4-BE49-F238E27FC236}">
                <a16:creationId xmlns:a16="http://schemas.microsoft.com/office/drawing/2014/main" id="{5EFB43A5-1438-23BF-167F-08329C07C35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292C0D2-0309-82A5-3D8B-EF1EC711521D}"/>
              </a:ext>
            </a:extLst>
          </p:cNvPr>
          <p:cNvSpPr>
            <a:spLocks noGrp="1"/>
          </p:cNvSpPr>
          <p:nvPr>
            <p:ph type="sldNum" sz="quarter" idx="12"/>
          </p:nvPr>
        </p:nvSpPr>
        <p:spPr/>
        <p:txBody>
          <a:bodyPr/>
          <a:lstStyle/>
          <a:p>
            <a:fld id="{76237692-D32E-48EA-89FB-49747EA25F49}" type="slidenum">
              <a:rPr kumimoji="1" lang="ja-JP" altLang="en-US" smtClean="0"/>
              <a:t>‹#›</a:t>
            </a:fld>
            <a:endParaRPr kumimoji="1" lang="ja-JP" altLang="en-US"/>
          </a:p>
        </p:txBody>
      </p:sp>
    </p:spTree>
    <p:extLst>
      <p:ext uri="{BB962C8B-B14F-4D97-AF65-F5344CB8AC3E}">
        <p14:creationId xmlns:p14="http://schemas.microsoft.com/office/powerpoint/2010/main" val="325257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D19B5A-91CE-5F78-E8CB-C2D023A6C2A1}"/>
              </a:ext>
            </a:extLst>
          </p:cNvPr>
          <p:cNvSpPr>
            <a:spLocks noGrp="1"/>
          </p:cNvSpPr>
          <p:nvPr>
            <p:ph type="title"/>
          </p:nvPr>
        </p:nvSpPr>
        <p:spPr>
          <a:xfrm>
            <a:off x="831851" y="1709740"/>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93B61E2-4D26-F0AB-1D5B-98EB5283E177}"/>
              </a:ext>
            </a:extLst>
          </p:cNvPr>
          <p:cNvSpPr>
            <a:spLocks noGrp="1"/>
          </p:cNvSpPr>
          <p:nvPr>
            <p:ph type="body" idx="1"/>
          </p:nvPr>
        </p:nvSpPr>
        <p:spPr>
          <a:xfrm>
            <a:off x="831851" y="4589465"/>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08AF29DB-57B5-6CF3-DE63-EEE1E7C850EB}"/>
              </a:ext>
            </a:extLst>
          </p:cNvPr>
          <p:cNvSpPr>
            <a:spLocks noGrp="1"/>
          </p:cNvSpPr>
          <p:nvPr>
            <p:ph type="dt" sz="half" idx="10"/>
          </p:nvPr>
        </p:nvSpPr>
        <p:spPr/>
        <p:txBody>
          <a:bodyPr/>
          <a:lstStyle/>
          <a:p>
            <a:fld id="{AC83974F-8A5A-4C6C-B7CA-D31FBAA77AC5}" type="datetimeFigureOut">
              <a:rPr kumimoji="1" lang="ja-JP" altLang="en-US" smtClean="0"/>
              <a:t>2024/10/11</a:t>
            </a:fld>
            <a:endParaRPr kumimoji="1" lang="ja-JP" altLang="en-US"/>
          </a:p>
        </p:txBody>
      </p:sp>
      <p:sp>
        <p:nvSpPr>
          <p:cNvPr id="5" name="フッター プレースホルダー 4">
            <a:extLst>
              <a:ext uri="{FF2B5EF4-FFF2-40B4-BE49-F238E27FC236}">
                <a16:creationId xmlns:a16="http://schemas.microsoft.com/office/drawing/2014/main" id="{6BC70699-E96D-5215-1472-A9CE3746931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A87A701-C02C-6B72-AFE7-93EC4DBA51D3}"/>
              </a:ext>
            </a:extLst>
          </p:cNvPr>
          <p:cNvSpPr>
            <a:spLocks noGrp="1"/>
          </p:cNvSpPr>
          <p:nvPr>
            <p:ph type="sldNum" sz="quarter" idx="12"/>
          </p:nvPr>
        </p:nvSpPr>
        <p:spPr/>
        <p:txBody>
          <a:bodyPr/>
          <a:lstStyle/>
          <a:p>
            <a:fld id="{76237692-D32E-48EA-89FB-49747EA25F49}" type="slidenum">
              <a:rPr kumimoji="1" lang="ja-JP" altLang="en-US" smtClean="0"/>
              <a:t>‹#›</a:t>
            </a:fld>
            <a:endParaRPr kumimoji="1" lang="ja-JP" altLang="en-US"/>
          </a:p>
        </p:txBody>
      </p:sp>
    </p:spTree>
    <p:extLst>
      <p:ext uri="{BB962C8B-B14F-4D97-AF65-F5344CB8AC3E}">
        <p14:creationId xmlns:p14="http://schemas.microsoft.com/office/powerpoint/2010/main" val="1655876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CF7A0B-574F-C562-466E-33F9E846FD9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D1B8A50-DD67-54D9-D203-403709BFA8E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C52C6539-86CA-C36B-AAAE-25978CF0740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B37E0708-7441-2380-7EDD-28D436E8EF38}"/>
              </a:ext>
            </a:extLst>
          </p:cNvPr>
          <p:cNvSpPr>
            <a:spLocks noGrp="1"/>
          </p:cNvSpPr>
          <p:nvPr>
            <p:ph type="dt" sz="half" idx="10"/>
          </p:nvPr>
        </p:nvSpPr>
        <p:spPr/>
        <p:txBody>
          <a:bodyPr/>
          <a:lstStyle/>
          <a:p>
            <a:fld id="{AC83974F-8A5A-4C6C-B7CA-D31FBAA77AC5}" type="datetimeFigureOut">
              <a:rPr kumimoji="1" lang="ja-JP" altLang="en-US" smtClean="0"/>
              <a:t>2024/10/11</a:t>
            </a:fld>
            <a:endParaRPr kumimoji="1" lang="ja-JP" altLang="en-US"/>
          </a:p>
        </p:txBody>
      </p:sp>
      <p:sp>
        <p:nvSpPr>
          <p:cNvPr id="6" name="フッター プレースホルダー 5">
            <a:extLst>
              <a:ext uri="{FF2B5EF4-FFF2-40B4-BE49-F238E27FC236}">
                <a16:creationId xmlns:a16="http://schemas.microsoft.com/office/drawing/2014/main" id="{FB3606AE-3EB8-E1B0-D4D8-C8223D9C29A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BAC2C2C-BB47-FF94-8FAC-1C30C6E99F23}"/>
              </a:ext>
            </a:extLst>
          </p:cNvPr>
          <p:cNvSpPr>
            <a:spLocks noGrp="1"/>
          </p:cNvSpPr>
          <p:nvPr>
            <p:ph type="sldNum" sz="quarter" idx="12"/>
          </p:nvPr>
        </p:nvSpPr>
        <p:spPr/>
        <p:txBody>
          <a:bodyPr/>
          <a:lstStyle/>
          <a:p>
            <a:fld id="{76237692-D32E-48EA-89FB-49747EA25F49}" type="slidenum">
              <a:rPr kumimoji="1" lang="ja-JP" altLang="en-US" smtClean="0"/>
              <a:t>‹#›</a:t>
            </a:fld>
            <a:endParaRPr kumimoji="1" lang="ja-JP" altLang="en-US"/>
          </a:p>
        </p:txBody>
      </p:sp>
    </p:spTree>
    <p:extLst>
      <p:ext uri="{BB962C8B-B14F-4D97-AF65-F5344CB8AC3E}">
        <p14:creationId xmlns:p14="http://schemas.microsoft.com/office/powerpoint/2010/main" val="1617767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E72067-CAE6-AB5A-42D9-7904B28346BC}"/>
              </a:ext>
            </a:extLst>
          </p:cNvPr>
          <p:cNvSpPr>
            <a:spLocks noGrp="1"/>
          </p:cNvSpPr>
          <p:nvPr>
            <p:ph type="title"/>
          </p:nvPr>
        </p:nvSpPr>
        <p:spPr>
          <a:xfrm>
            <a:off x="839788" y="365127"/>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DB8773A-FE06-C59B-76ED-5C032D52AA99}"/>
              </a:ext>
            </a:extLst>
          </p:cNvPr>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328B514-9112-BD4E-1A7A-E3F3028883E2}"/>
              </a:ext>
            </a:extLst>
          </p:cNvPr>
          <p:cNvSpPr>
            <a:spLocks noGrp="1"/>
          </p:cNvSpPr>
          <p:nvPr>
            <p:ph sz="half" idx="2"/>
          </p:nvPr>
        </p:nvSpPr>
        <p:spPr>
          <a:xfrm>
            <a:off x="839789"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FE9E76C-917D-122E-5B83-53BCE0DC1F31}"/>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2A07BF9D-D6FC-5C33-AD35-AD1AE465CCD4}"/>
              </a:ext>
            </a:extLst>
          </p:cNvPr>
          <p:cNvSpPr>
            <a:spLocks noGrp="1"/>
          </p:cNvSpPr>
          <p:nvPr>
            <p:ph sz="quarter" idx="4"/>
          </p:nvPr>
        </p:nvSpPr>
        <p:spPr>
          <a:xfrm>
            <a:off x="6172201"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FBA39FD-5781-0E46-3AF1-2BA804D4A25B}"/>
              </a:ext>
            </a:extLst>
          </p:cNvPr>
          <p:cNvSpPr>
            <a:spLocks noGrp="1"/>
          </p:cNvSpPr>
          <p:nvPr>
            <p:ph type="dt" sz="half" idx="10"/>
          </p:nvPr>
        </p:nvSpPr>
        <p:spPr/>
        <p:txBody>
          <a:bodyPr/>
          <a:lstStyle/>
          <a:p>
            <a:fld id="{AC83974F-8A5A-4C6C-B7CA-D31FBAA77AC5}" type="datetimeFigureOut">
              <a:rPr kumimoji="1" lang="ja-JP" altLang="en-US" smtClean="0"/>
              <a:t>2024/10/11</a:t>
            </a:fld>
            <a:endParaRPr kumimoji="1" lang="ja-JP" altLang="en-US"/>
          </a:p>
        </p:txBody>
      </p:sp>
      <p:sp>
        <p:nvSpPr>
          <p:cNvPr id="8" name="フッター プレースホルダー 7">
            <a:extLst>
              <a:ext uri="{FF2B5EF4-FFF2-40B4-BE49-F238E27FC236}">
                <a16:creationId xmlns:a16="http://schemas.microsoft.com/office/drawing/2014/main" id="{10FEFAD4-4E4C-AF6D-4B91-4AE3F45556BF}"/>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CA4AC4F-4B2E-11CC-6F5D-7A574E825762}"/>
              </a:ext>
            </a:extLst>
          </p:cNvPr>
          <p:cNvSpPr>
            <a:spLocks noGrp="1"/>
          </p:cNvSpPr>
          <p:nvPr>
            <p:ph type="sldNum" sz="quarter" idx="12"/>
          </p:nvPr>
        </p:nvSpPr>
        <p:spPr/>
        <p:txBody>
          <a:bodyPr/>
          <a:lstStyle/>
          <a:p>
            <a:fld id="{76237692-D32E-48EA-89FB-49747EA25F49}" type="slidenum">
              <a:rPr kumimoji="1" lang="ja-JP" altLang="en-US" smtClean="0"/>
              <a:t>‹#›</a:t>
            </a:fld>
            <a:endParaRPr kumimoji="1" lang="ja-JP" altLang="en-US"/>
          </a:p>
        </p:txBody>
      </p:sp>
    </p:spTree>
    <p:extLst>
      <p:ext uri="{BB962C8B-B14F-4D97-AF65-F5344CB8AC3E}">
        <p14:creationId xmlns:p14="http://schemas.microsoft.com/office/powerpoint/2010/main" val="2393174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D15D41-62C9-DC46-9FFE-C9E0FDA947F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B7917C1-760B-7D86-DC86-4BB197C2C164}"/>
              </a:ext>
            </a:extLst>
          </p:cNvPr>
          <p:cNvSpPr>
            <a:spLocks noGrp="1"/>
          </p:cNvSpPr>
          <p:nvPr>
            <p:ph type="dt" sz="half" idx="10"/>
          </p:nvPr>
        </p:nvSpPr>
        <p:spPr/>
        <p:txBody>
          <a:bodyPr/>
          <a:lstStyle/>
          <a:p>
            <a:fld id="{AC83974F-8A5A-4C6C-B7CA-D31FBAA77AC5}" type="datetimeFigureOut">
              <a:rPr kumimoji="1" lang="ja-JP" altLang="en-US" smtClean="0"/>
              <a:t>2024/10/11</a:t>
            </a:fld>
            <a:endParaRPr kumimoji="1" lang="ja-JP" altLang="en-US"/>
          </a:p>
        </p:txBody>
      </p:sp>
      <p:sp>
        <p:nvSpPr>
          <p:cNvPr id="4" name="フッター プレースホルダー 3">
            <a:extLst>
              <a:ext uri="{FF2B5EF4-FFF2-40B4-BE49-F238E27FC236}">
                <a16:creationId xmlns:a16="http://schemas.microsoft.com/office/drawing/2014/main" id="{BB3FFC24-DEA9-A6D6-591E-519A88A6447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2C74DA4-A886-CFC2-1C9A-737247F7EED8}"/>
              </a:ext>
            </a:extLst>
          </p:cNvPr>
          <p:cNvSpPr>
            <a:spLocks noGrp="1"/>
          </p:cNvSpPr>
          <p:nvPr>
            <p:ph type="sldNum" sz="quarter" idx="12"/>
          </p:nvPr>
        </p:nvSpPr>
        <p:spPr/>
        <p:txBody>
          <a:bodyPr/>
          <a:lstStyle/>
          <a:p>
            <a:fld id="{76237692-D32E-48EA-89FB-49747EA25F49}" type="slidenum">
              <a:rPr kumimoji="1" lang="ja-JP" altLang="en-US" smtClean="0"/>
              <a:t>‹#›</a:t>
            </a:fld>
            <a:endParaRPr kumimoji="1" lang="ja-JP" altLang="en-US"/>
          </a:p>
        </p:txBody>
      </p:sp>
    </p:spTree>
    <p:extLst>
      <p:ext uri="{BB962C8B-B14F-4D97-AF65-F5344CB8AC3E}">
        <p14:creationId xmlns:p14="http://schemas.microsoft.com/office/powerpoint/2010/main" val="2663531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3E66570-0DE2-F712-E6B8-39BA7728F65C}"/>
              </a:ext>
            </a:extLst>
          </p:cNvPr>
          <p:cNvSpPr>
            <a:spLocks noGrp="1"/>
          </p:cNvSpPr>
          <p:nvPr>
            <p:ph type="dt" sz="half" idx="10"/>
          </p:nvPr>
        </p:nvSpPr>
        <p:spPr/>
        <p:txBody>
          <a:bodyPr/>
          <a:lstStyle/>
          <a:p>
            <a:fld id="{AC83974F-8A5A-4C6C-B7CA-D31FBAA77AC5}" type="datetimeFigureOut">
              <a:rPr kumimoji="1" lang="ja-JP" altLang="en-US" smtClean="0"/>
              <a:t>2024/10/11</a:t>
            </a:fld>
            <a:endParaRPr kumimoji="1" lang="ja-JP" altLang="en-US"/>
          </a:p>
        </p:txBody>
      </p:sp>
      <p:sp>
        <p:nvSpPr>
          <p:cNvPr id="3" name="フッター プレースホルダー 2">
            <a:extLst>
              <a:ext uri="{FF2B5EF4-FFF2-40B4-BE49-F238E27FC236}">
                <a16:creationId xmlns:a16="http://schemas.microsoft.com/office/drawing/2014/main" id="{134798A9-4510-9090-91C4-46A30096B9E8}"/>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3DFF733-6790-7AB0-581B-6E4D73208A34}"/>
              </a:ext>
            </a:extLst>
          </p:cNvPr>
          <p:cNvSpPr>
            <a:spLocks noGrp="1"/>
          </p:cNvSpPr>
          <p:nvPr>
            <p:ph type="sldNum" sz="quarter" idx="12"/>
          </p:nvPr>
        </p:nvSpPr>
        <p:spPr/>
        <p:txBody>
          <a:bodyPr/>
          <a:lstStyle/>
          <a:p>
            <a:fld id="{76237692-D32E-48EA-89FB-49747EA25F49}" type="slidenum">
              <a:rPr kumimoji="1" lang="ja-JP" altLang="en-US" smtClean="0"/>
              <a:t>‹#›</a:t>
            </a:fld>
            <a:endParaRPr kumimoji="1" lang="ja-JP" altLang="en-US"/>
          </a:p>
        </p:txBody>
      </p:sp>
    </p:spTree>
    <p:extLst>
      <p:ext uri="{BB962C8B-B14F-4D97-AF65-F5344CB8AC3E}">
        <p14:creationId xmlns:p14="http://schemas.microsoft.com/office/powerpoint/2010/main" val="1634102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0524CB-5316-AFD1-35D9-D55C341EC82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D596D27-B9D9-B399-875D-F766E8C51D79}"/>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E8B3DA2-E81D-F89C-FB35-4F9D1F6567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4A24C20-C6B8-A41F-0E18-84E2FF133A07}"/>
              </a:ext>
            </a:extLst>
          </p:cNvPr>
          <p:cNvSpPr>
            <a:spLocks noGrp="1"/>
          </p:cNvSpPr>
          <p:nvPr>
            <p:ph type="dt" sz="half" idx="10"/>
          </p:nvPr>
        </p:nvSpPr>
        <p:spPr/>
        <p:txBody>
          <a:bodyPr/>
          <a:lstStyle/>
          <a:p>
            <a:fld id="{AC83974F-8A5A-4C6C-B7CA-D31FBAA77AC5}" type="datetimeFigureOut">
              <a:rPr kumimoji="1" lang="ja-JP" altLang="en-US" smtClean="0"/>
              <a:t>2024/10/11</a:t>
            </a:fld>
            <a:endParaRPr kumimoji="1" lang="ja-JP" altLang="en-US"/>
          </a:p>
        </p:txBody>
      </p:sp>
      <p:sp>
        <p:nvSpPr>
          <p:cNvPr id="6" name="フッター プレースホルダー 5">
            <a:extLst>
              <a:ext uri="{FF2B5EF4-FFF2-40B4-BE49-F238E27FC236}">
                <a16:creationId xmlns:a16="http://schemas.microsoft.com/office/drawing/2014/main" id="{9DA50753-5C79-9D19-A68F-1B5A90C4170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F96C04B-A7A1-06F9-9A4B-BF853A354D78}"/>
              </a:ext>
            </a:extLst>
          </p:cNvPr>
          <p:cNvSpPr>
            <a:spLocks noGrp="1"/>
          </p:cNvSpPr>
          <p:nvPr>
            <p:ph type="sldNum" sz="quarter" idx="12"/>
          </p:nvPr>
        </p:nvSpPr>
        <p:spPr/>
        <p:txBody>
          <a:bodyPr/>
          <a:lstStyle/>
          <a:p>
            <a:fld id="{76237692-D32E-48EA-89FB-49747EA25F49}" type="slidenum">
              <a:rPr kumimoji="1" lang="ja-JP" altLang="en-US" smtClean="0"/>
              <a:t>‹#›</a:t>
            </a:fld>
            <a:endParaRPr kumimoji="1" lang="ja-JP" altLang="en-US"/>
          </a:p>
        </p:txBody>
      </p:sp>
    </p:spTree>
    <p:extLst>
      <p:ext uri="{BB962C8B-B14F-4D97-AF65-F5344CB8AC3E}">
        <p14:creationId xmlns:p14="http://schemas.microsoft.com/office/powerpoint/2010/main" val="3897511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08C2D3-0040-702E-F984-474C5FE3E56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C2E8F8A-9816-9491-FA38-8BA7D6529D1D}"/>
              </a:ext>
            </a:extLst>
          </p:cNvPr>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719A076-C302-6E8B-E7EF-A8F0144E4E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62E732E-4472-B34B-B640-9E1DD8C3E64A}"/>
              </a:ext>
            </a:extLst>
          </p:cNvPr>
          <p:cNvSpPr>
            <a:spLocks noGrp="1"/>
          </p:cNvSpPr>
          <p:nvPr>
            <p:ph type="dt" sz="half" idx="10"/>
          </p:nvPr>
        </p:nvSpPr>
        <p:spPr/>
        <p:txBody>
          <a:bodyPr/>
          <a:lstStyle/>
          <a:p>
            <a:fld id="{AC83974F-8A5A-4C6C-B7CA-D31FBAA77AC5}" type="datetimeFigureOut">
              <a:rPr kumimoji="1" lang="ja-JP" altLang="en-US" smtClean="0"/>
              <a:t>2024/10/11</a:t>
            </a:fld>
            <a:endParaRPr kumimoji="1" lang="ja-JP" altLang="en-US"/>
          </a:p>
        </p:txBody>
      </p:sp>
      <p:sp>
        <p:nvSpPr>
          <p:cNvPr id="6" name="フッター プレースホルダー 5">
            <a:extLst>
              <a:ext uri="{FF2B5EF4-FFF2-40B4-BE49-F238E27FC236}">
                <a16:creationId xmlns:a16="http://schemas.microsoft.com/office/drawing/2014/main" id="{60B700FB-FD16-3A50-BE30-AE6FE6CE6D1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1573F71-7FC0-B728-7F12-773C7C7F42EA}"/>
              </a:ext>
            </a:extLst>
          </p:cNvPr>
          <p:cNvSpPr>
            <a:spLocks noGrp="1"/>
          </p:cNvSpPr>
          <p:nvPr>
            <p:ph type="sldNum" sz="quarter" idx="12"/>
          </p:nvPr>
        </p:nvSpPr>
        <p:spPr/>
        <p:txBody>
          <a:bodyPr/>
          <a:lstStyle/>
          <a:p>
            <a:fld id="{76237692-D32E-48EA-89FB-49747EA25F49}" type="slidenum">
              <a:rPr kumimoji="1" lang="ja-JP" altLang="en-US" smtClean="0"/>
              <a:t>‹#›</a:t>
            </a:fld>
            <a:endParaRPr kumimoji="1" lang="ja-JP" altLang="en-US"/>
          </a:p>
        </p:txBody>
      </p:sp>
    </p:spTree>
    <p:extLst>
      <p:ext uri="{BB962C8B-B14F-4D97-AF65-F5344CB8AC3E}">
        <p14:creationId xmlns:p14="http://schemas.microsoft.com/office/powerpoint/2010/main" val="3729474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AE3F3"/>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876BF92-4C2D-B71D-F725-D049D6AED62D}"/>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3F78EF1-9C81-C100-41CB-14DC228BBB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01C983B-C27E-0305-D7BC-17E3E97270CF}"/>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C83974F-8A5A-4C6C-B7CA-D31FBAA77AC5}" type="datetimeFigureOut">
              <a:rPr kumimoji="1" lang="ja-JP" altLang="en-US" smtClean="0"/>
              <a:t>2024/10/11</a:t>
            </a:fld>
            <a:endParaRPr kumimoji="1" lang="ja-JP" altLang="en-US"/>
          </a:p>
        </p:txBody>
      </p:sp>
      <p:sp>
        <p:nvSpPr>
          <p:cNvPr id="5" name="フッター プレースホルダー 4">
            <a:extLst>
              <a:ext uri="{FF2B5EF4-FFF2-40B4-BE49-F238E27FC236}">
                <a16:creationId xmlns:a16="http://schemas.microsoft.com/office/drawing/2014/main" id="{8027E3FA-4A7E-F0A2-2F21-F757D42258E1}"/>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7AF12BB3-F592-95D1-5A9C-2D3BF0107296}"/>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6237692-D32E-48EA-89FB-49747EA25F49}" type="slidenum">
              <a:rPr kumimoji="1" lang="ja-JP" altLang="en-US" smtClean="0"/>
              <a:t>‹#›</a:t>
            </a:fld>
            <a:endParaRPr kumimoji="1" lang="ja-JP" altLang="en-US"/>
          </a:p>
        </p:txBody>
      </p:sp>
    </p:spTree>
    <p:extLst>
      <p:ext uri="{BB962C8B-B14F-4D97-AF65-F5344CB8AC3E}">
        <p14:creationId xmlns:p14="http://schemas.microsoft.com/office/powerpoint/2010/main" val="5254371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正方形/長方形 28">
            <a:extLst>
              <a:ext uri="{FF2B5EF4-FFF2-40B4-BE49-F238E27FC236}">
                <a16:creationId xmlns:a16="http://schemas.microsoft.com/office/drawing/2014/main" id="{16FBE669-21C3-405A-DB09-5BE1ECAA20E5}"/>
              </a:ext>
            </a:extLst>
          </p:cNvPr>
          <p:cNvSpPr/>
          <p:nvPr/>
        </p:nvSpPr>
        <p:spPr>
          <a:xfrm>
            <a:off x="3772056" y="3492194"/>
            <a:ext cx="4647888" cy="3186757"/>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コネクタ 8">
            <a:extLst>
              <a:ext uri="{FF2B5EF4-FFF2-40B4-BE49-F238E27FC236}">
                <a16:creationId xmlns:a16="http://schemas.microsoft.com/office/drawing/2014/main" id="{37454D10-16CF-F203-11DD-88CF99BF71DC}"/>
              </a:ext>
            </a:extLst>
          </p:cNvPr>
          <p:cNvCxnSpPr/>
          <p:nvPr/>
        </p:nvCxnSpPr>
        <p:spPr>
          <a:xfrm>
            <a:off x="0" y="931985"/>
            <a:ext cx="12192000" cy="0"/>
          </a:xfrm>
          <a:prstGeom prst="line">
            <a:avLst/>
          </a:prstGeom>
          <a:ln w="57150">
            <a:solidFill>
              <a:srgbClr val="4472C4"/>
            </a:solidFill>
          </a:ln>
        </p:spPr>
        <p:style>
          <a:lnRef idx="2">
            <a:schemeClr val="accent1"/>
          </a:lnRef>
          <a:fillRef idx="0">
            <a:schemeClr val="accent1"/>
          </a:fillRef>
          <a:effectRef idx="1">
            <a:schemeClr val="accent1"/>
          </a:effectRef>
          <a:fontRef idx="minor">
            <a:schemeClr val="tx1"/>
          </a:fontRef>
        </p:style>
      </p:cxnSp>
      <p:sp>
        <p:nvSpPr>
          <p:cNvPr id="10" name="テキスト ボックス 9">
            <a:extLst>
              <a:ext uri="{FF2B5EF4-FFF2-40B4-BE49-F238E27FC236}">
                <a16:creationId xmlns:a16="http://schemas.microsoft.com/office/drawing/2014/main" id="{008AD286-8DD8-0AF2-820F-DAB9F7C461C5}"/>
              </a:ext>
            </a:extLst>
          </p:cNvPr>
          <p:cNvSpPr txBox="1"/>
          <p:nvPr/>
        </p:nvSpPr>
        <p:spPr>
          <a:xfrm>
            <a:off x="0" y="123091"/>
            <a:ext cx="12192000" cy="677108"/>
          </a:xfrm>
          <a:prstGeom prst="rect">
            <a:avLst/>
          </a:prstGeom>
          <a:noFill/>
        </p:spPr>
        <p:txBody>
          <a:bodyPr wrap="square" rtlCol="0">
            <a:spAutoFit/>
          </a:bodyPr>
          <a:lstStyle/>
          <a:p>
            <a:pPr algn="ctr"/>
            <a:r>
              <a:rPr lang="ja-JP" altLang="en-US" sz="3800" b="1" dirty="0">
                <a:solidFill>
                  <a:srgbClr val="C00000"/>
                </a:solidFill>
                <a:latin typeface="メイリオ" panose="020B0604030504040204" pitchFamily="50" charset="-128"/>
                <a:ea typeface="メイリオ" panose="020B0604030504040204" pitchFamily="50" charset="-128"/>
                <a:cs typeface="Helvetica" panose="020B0604020202020204" pitchFamily="34" charset="0"/>
              </a:rPr>
              <a:t>質感判断課題</a:t>
            </a:r>
            <a:r>
              <a:rPr lang="en-US" altLang="ja-JP" sz="3800" b="1" dirty="0">
                <a:solidFill>
                  <a:srgbClr val="4472C4"/>
                </a:solidFill>
                <a:latin typeface="メイリオ" panose="020B0604030504040204" pitchFamily="50" charset="-128"/>
                <a:ea typeface="メイリオ" panose="020B0604030504040204" pitchFamily="50" charset="-128"/>
                <a:cs typeface="Helvetica" panose="020B0604020202020204" pitchFamily="34" charset="0"/>
              </a:rPr>
              <a:t>:</a:t>
            </a:r>
            <a:r>
              <a:rPr lang="ja-JP" altLang="en-US" sz="3800" b="1" dirty="0">
                <a:solidFill>
                  <a:srgbClr val="4472C4"/>
                </a:solidFill>
                <a:latin typeface="メイリオ" panose="020B0604030504040204" pitchFamily="50" charset="-128"/>
                <a:ea typeface="メイリオ" panose="020B0604030504040204" pitchFamily="50" charset="-128"/>
                <a:cs typeface="Helvetica" panose="020B0604020202020204" pitchFamily="34" charset="0"/>
              </a:rPr>
              <a:t> 教示</a:t>
            </a:r>
            <a:endParaRPr kumimoji="1" lang="ja-JP" altLang="en-US" sz="3800" dirty="0">
              <a:solidFill>
                <a:srgbClr val="4472C4"/>
              </a:solidFill>
              <a:latin typeface="メイリオ" panose="020B0604030504040204" pitchFamily="50" charset="-128"/>
              <a:ea typeface="メイリオ" panose="020B0604030504040204" pitchFamily="50" charset="-128"/>
              <a:cs typeface="Helvetica" panose="020B0604020202020204" pitchFamily="34" charset="0"/>
            </a:endParaRPr>
          </a:p>
        </p:txBody>
      </p:sp>
      <p:sp>
        <p:nvSpPr>
          <p:cNvPr id="17" name="テキスト ボックス 16">
            <a:extLst>
              <a:ext uri="{FF2B5EF4-FFF2-40B4-BE49-F238E27FC236}">
                <a16:creationId xmlns:a16="http://schemas.microsoft.com/office/drawing/2014/main" id="{F321C4BD-4BCE-A4C3-41C8-F9F1CB260381}"/>
              </a:ext>
            </a:extLst>
          </p:cNvPr>
          <p:cNvSpPr txBox="1"/>
          <p:nvPr/>
        </p:nvSpPr>
        <p:spPr>
          <a:xfrm>
            <a:off x="143608" y="1247757"/>
            <a:ext cx="11904784" cy="2246769"/>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800" dirty="0">
                <a:solidFill>
                  <a:srgbClr val="1F3764"/>
                </a:solidFill>
                <a:latin typeface="メイリオ" panose="020B0604030504040204" pitchFamily="50" charset="-128"/>
                <a:ea typeface="メイリオ" panose="020B0604030504040204" pitchFamily="50" charset="-128"/>
                <a:cs typeface="Helvetica" panose="020B0604020202020204" pitchFamily="34" charset="0"/>
              </a:rPr>
              <a:t>この実験では，画面に</a:t>
            </a:r>
            <a:r>
              <a:rPr kumimoji="1" lang="en-US" altLang="ja-JP" sz="2800" dirty="0">
                <a:solidFill>
                  <a:srgbClr val="1F3764"/>
                </a:solidFill>
                <a:latin typeface="メイリオ" panose="020B0604030504040204" pitchFamily="50" charset="-128"/>
                <a:ea typeface="メイリオ" panose="020B0604030504040204" pitchFamily="50" charset="-128"/>
                <a:cs typeface="Helvetica" panose="020B0604020202020204" pitchFamily="34" charset="0"/>
              </a:rPr>
              <a:t>4</a:t>
            </a:r>
            <a:r>
              <a:rPr lang="ja-JP" altLang="en-US" sz="2800" dirty="0">
                <a:solidFill>
                  <a:srgbClr val="1F3764"/>
                </a:solidFill>
                <a:latin typeface="メイリオ" panose="020B0604030504040204" pitchFamily="50" charset="-128"/>
                <a:ea typeface="メイリオ" panose="020B0604030504040204" pitchFamily="50" charset="-128"/>
                <a:cs typeface="Helvetica" panose="020B0604020202020204" pitchFamily="34" charset="0"/>
              </a:rPr>
              <a:t>つ</a:t>
            </a:r>
            <a:r>
              <a:rPr kumimoji="1" lang="ja-JP" altLang="en-US" sz="2800" dirty="0">
                <a:solidFill>
                  <a:srgbClr val="1F3764"/>
                </a:solidFill>
                <a:latin typeface="メイリオ" panose="020B0604030504040204" pitchFamily="50" charset="-128"/>
                <a:ea typeface="メイリオ" panose="020B0604030504040204" pitchFamily="50" charset="-128"/>
                <a:cs typeface="Helvetica" panose="020B0604020202020204" pitchFamily="34" charset="0"/>
              </a:rPr>
              <a:t>の物体画像が提示されます．</a:t>
            </a:r>
            <a:endParaRPr kumimoji="1" lang="en-US" altLang="ja-JP" sz="2800" dirty="0">
              <a:solidFill>
                <a:srgbClr val="1F3764"/>
              </a:solidFill>
              <a:latin typeface="メイリオ" panose="020B0604030504040204" pitchFamily="50" charset="-128"/>
              <a:ea typeface="メイリオ" panose="020B0604030504040204" pitchFamily="50" charset="-128"/>
              <a:cs typeface="Helvetica" panose="020B0604020202020204" pitchFamily="34" charset="0"/>
            </a:endParaRPr>
          </a:p>
          <a:p>
            <a:pPr marL="457200" indent="-457200">
              <a:buFont typeface="Arial" panose="020B0604020202020204" pitchFamily="34" charset="0"/>
              <a:buChar char="•"/>
            </a:pPr>
            <a:r>
              <a:rPr lang="en-US" altLang="ja-JP" sz="2800" dirty="0">
                <a:solidFill>
                  <a:srgbClr val="1F3764"/>
                </a:solidFill>
                <a:latin typeface="メイリオ" panose="020B0604030504040204" pitchFamily="50" charset="-128"/>
                <a:ea typeface="メイリオ" panose="020B0604030504040204" pitchFamily="50" charset="-128"/>
                <a:cs typeface="Helvetica" panose="020B0604020202020204" pitchFamily="34" charset="0"/>
              </a:rPr>
              <a:t>4</a:t>
            </a:r>
            <a:r>
              <a:rPr lang="ja-JP" altLang="en-US" sz="2800" dirty="0">
                <a:solidFill>
                  <a:srgbClr val="1F3764"/>
                </a:solidFill>
                <a:latin typeface="メイリオ" panose="020B0604030504040204" pitchFamily="50" charset="-128"/>
                <a:ea typeface="メイリオ" panose="020B0604030504040204" pitchFamily="50" charset="-128"/>
                <a:cs typeface="Helvetica" panose="020B0604020202020204" pitchFamily="34" charset="0"/>
              </a:rPr>
              <a:t>つの物体画像のうち，ひとつだけ異なる材質の物体があります．その物体画像をマウスクリックで選択してください．</a:t>
            </a:r>
            <a:endParaRPr lang="en-US" altLang="ja-JP" sz="2800" dirty="0">
              <a:solidFill>
                <a:srgbClr val="1F3764"/>
              </a:solidFill>
              <a:latin typeface="メイリオ" panose="020B0604030504040204" pitchFamily="50" charset="-128"/>
              <a:ea typeface="メイリオ" panose="020B0604030504040204" pitchFamily="50" charset="-128"/>
              <a:cs typeface="Helvetica" panose="020B0604020202020204" pitchFamily="34" charset="0"/>
            </a:endParaRPr>
          </a:p>
          <a:p>
            <a:pPr marL="457200" indent="-457200">
              <a:buFont typeface="Arial" panose="020B0604020202020204" pitchFamily="34" charset="0"/>
              <a:buChar char="•"/>
            </a:pPr>
            <a:r>
              <a:rPr lang="ja-JP" altLang="en-US" sz="2800" dirty="0">
                <a:solidFill>
                  <a:srgbClr val="1F3764"/>
                </a:solidFill>
                <a:latin typeface="メイリオ" panose="020B0604030504040204" pitchFamily="50" charset="-128"/>
                <a:ea typeface="メイリオ" panose="020B0604030504040204" pitchFamily="50" charset="-128"/>
                <a:cs typeface="Helvetica" panose="020B0604020202020204" pitchFamily="34" charset="0"/>
              </a:rPr>
              <a:t>画面が提示されてから</a:t>
            </a:r>
            <a:r>
              <a:rPr lang="en-US" altLang="ja-JP" sz="2800" dirty="0">
                <a:solidFill>
                  <a:srgbClr val="1F3764"/>
                </a:solidFill>
                <a:latin typeface="メイリオ" panose="020B0604030504040204" pitchFamily="50" charset="-128"/>
                <a:ea typeface="メイリオ" panose="020B0604030504040204" pitchFamily="50" charset="-128"/>
                <a:cs typeface="Helvetica" panose="020B0604020202020204" pitchFamily="34" charset="0"/>
              </a:rPr>
              <a:t>6</a:t>
            </a:r>
            <a:r>
              <a:rPr lang="ja-JP" altLang="en-US" sz="2800" dirty="0">
                <a:solidFill>
                  <a:srgbClr val="1F3764"/>
                </a:solidFill>
                <a:latin typeface="メイリオ" panose="020B0604030504040204" pitchFamily="50" charset="-128"/>
                <a:ea typeface="メイリオ" panose="020B0604030504040204" pitchFamily="50" charset="-128"/>
                <a:cs typeface="Helvetica" panose="020B0604020202020204" pitchFamily="34" charset="0"/>
              </a:rPr>
              <a:t>秒以内にクリックをして回答してください．</a:t>
            </a:r>
            <a:endParaRPr lang="en-US" altLang="ja-JP" sz="2800" dirty="0">
              <a:solidFill>
                <a:srgbClr val="1F3764"/>
              </a:solidFill>
              <a:latin typeface="メイリオ" panose="020B0604030504040204" pitchFamily="50" charset="-128"/>
              <a:ea typeface="メイリオ" panose="020B0604030504040204" pitchFamily="50" charset="-128"/>
              <a:cs typeface="Helvetica" panose="020B0604020202020204" pitchFamily="34" charset="0"/>
            </a:endParaRPr>
          </a:p>
          <a:p>
            <a:pPr marL="457200" indent="-457200">
              <a:buFont typeface="Arial" panose="020B0604020202020204" pitchFamily="34" charset="0"/>
              <a:buChar char="•"/>
            </a:pPr>
            <a:r>
              <a:rPr lang="ja-JP" altLang="en-US" sz="2800" dirty="0">
                <a:solidFill>
                  <a:srgbClr val="1F3764"/>
                </a:solidFill>
                <a:latin typeface="メイリオ" panose="020B0604030504040204" pitchFamily="50" charset="-128"/>
                <a:ea typeface="メイリオ" panose="020B0604030504040204" pitchFamily="50" charset="-128"/>
                <a:cs typeface="Helvetica" panose="020B0604020202020204" pitchFamily="34" charset="0"/>
              </a:rPr>
              <a:t>実験全体は</a:t>
            </a:r>
            <a:r>
              <a:rPr lang="en-US" altLang="ja-JP" sz="2800" dirty="0">
                <a:solidFill>
                  <a:srgbClr val="1F3764"/>
                </a:solidFill>
                <a:latin typeface="メイリオ" panose="020B0604030504040204" pitchFamily="50" charset="-128"/>
                <a:ea typeface="メイリオ" panose="020B0604030504040204" pitchFamily="50" charset="-128"/>
                <a:cs typeface="Helvetica" panose="020B0604020202020204" pitchFamily="34" charset="0"/>
              </a:rPr>
              <a:t>40</a:t>
            </a:r>
            <a:r>
              <a:rPr lang="ja-JP" altLang="en-US" sz="2800" dirty="0">
                <a:solidFill>
                  <a:srgbClr val="1F3764"/>
                </a:solidFill>
                <a:latin typeface="メイリオ" panose="020B0604030504040204" pitchFamily="50" charset="-128"/>
                <a:ea typeface="メイリオ" panose="020B0604030504040204" pitchFamily="50" charset="-128"/>
                <a:cs typeface="Helvetica" panose="020B0604020202020204" pitchFamily="34" charset="0"/>
              </a:rPr>
              <a:t>試行の課題が</a:t>
            </a:r>
            <a:r>
              <a:rPr lang="en-US" altLang="ja-JP" sz="2800" dirty="0">
                <a:solidFill>
                  <a:srgbClr val="1F3764"/>
                </a:solidFill>
                <a:latin typeface="メイリオ" panose="020B0604030504040204" pitchFamily="50" charset="-128"/>
                <a:ea typeface="メイリオ" panose="020B0604030504040204" pitchFamily="50" charset="-128"/>
                <a:cs typeface="Helvetica" panose="020B0604020202020204" pitchFamily="34" charset="0"/>
              </a:rPr>
              <a:t>8</a:t>
            </a:r>
            <a:r>
              <a:rPr lang="ja-JP" altLang="en-US" sz="2800" dirty="0">
                <a:solidFill>
                  <a:srgbClr val="1F3764"/>
                </a:solidFill>
                <a:latin typeface="メイリオ" panose="020B0604030504040204" pitchFamily="50" charset="-128"/>
                <a:ea typeface="メイリオ" panose="020B0604030504040204" pitchFamily="50" charset="-128"/>
                <a:cs typeface="Helvetica" panose="020B0604020202020204" pitchFamily="34" charset="0"/>
              </a:rPr>
              <a:t>ブロックあります（合計</a:t>
            </a:r>
            <a:r>
              <a:rPr lang="en-US" altLang="ja-JP" sz="2800" dirty="0">
                <a:solidFill>
                  <a:srgbClr val="1F3764"/>
                </a:solidFill>
                <a:latin typeface="メイリオ" panose="020B0604030504040204" pitchFamily="50" charset="-128"/>
                <a:ea typeface="メイリオ" panose="020B0604030504040204" pitchFamily="50" charset="-128"/>
                <a:cs typeface="Helvetica" panose="020B0604020202020204" pitchFamily="34" charset="0"/>
              </a:rPr>
              <a:t>320</a:t>
            </a:r>
            <a:r>
              <a:rPr lang="ja-JP" altLang="en-US" sz="2800" dirty="0">
                <a:solidFill>
                  <a:srgbClr val="1F3764"/>
                </a:solidFill>
                <a:latin typeface="メイリオ" panose="020B0604030504040204" pitchFamily="50" charset="-128"/>
                <a:ea typeface="メイリオ" panose="020B0604030504040204" pitchFamily="50" charset="-128"/>
                <a:cs typeface="Helvetica" panose="020B0604020202020204" pitchFamily="34" charset="0"/>
              </a:rPr>
              <a:t>試行）．</a:t>
            </a:r>
            <a:endParaRPr lang="en-US" altLang="ja-JP" sz="2800" dirty="0">
              <a:solidFill>
                <a:srgbClr val="1F3764"/>
              </a:solidFill>
              <a:latin typeface="メイリオ" panose="020B0604030504040204" pitchFamily="50" charset="-128"/>
              <a:ea typeface="メイリオ" panose="020B0604030504040204" pitchFamily="50" charset="-128"/>
              <a:cs typeface="Helvetica" panose="020B0604020202020204" pitchFamily="34" charset="0"/>
            </a:endParaRPr>
          </a:p>
        </p:txBody>
      </p:sp>
      <p:grpSp>
        <p:nvGrpSpPr>
          <p:cNvPr id="28" name="グループ化 27">
            <a:extLst>
              <a:ext uri="{FF2B5EF4-FFF2-40B4-BE49-F238E27FC236}">
                <a16:creationId xmlns:a16="http://schemas.microsoft.com/office/drawing/2014/main" id="{9E52350D-0ED5-3A8B-9275-5563A879DBAF}"/>
              </a:ext>
            </a:extLst>
          </p:cNvPr>
          <p:cNvGrpSpPr/>
          <p:nvPr/>
        </p:nvGrpSpPr>
        <p:grpSpPr>
          <a:xfrm>
            <a:off x="4612870" y="3489553"/>
            <a:ext cx="2966259" cy="2968028"/>
            <a:chOff x="4207380" y="3695876"/>
            <a:chExt cx="2966259" cy="2968028"/>
          </a:xfrm>
        </p:grpSpPr>
        <p:pic>
          <p:nvPicPr>
            <p:cNvPr id="7" name="図 6" descr="屋内, 座る, テーブル, 暗い が含まれている画像&#10;&#10;自動的に生成された説明">
              <a:extLst>
                <a:ext uri="{FF2B5EF4-FFF2-40B4-BE49-F238E27FC236}">
                  <a16:creationId xmlns:a16="http://schemas.microsoft.com/office/drawing/2014/main" id="{EF4FD4B3-6247-7C6E-B492-19B934C454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3639" y="5223904"/>
              <a:ext cx="1440000" cy="1440000"/>
            </a:xfrm>
            <a:prstGeom prst="rect">
              <a:avLst/>
            </a:prstGeom>
          </p:spPr>
        </p:pic>
        <p:pic>
          <p:nvPicPr>
            <p:cNvPr id="13" name="図 12" descr="屋内, テーブル, 座る, 皿 が含まれている画像&#10;&#10;自動的に生成された説明">
              <a:extLst>
                <a:ext uri="{FF2B5EF4-FFF2-40B4-BE49-F238E27FC236}">
                  <a16:creationId xmlns:a16="http://schemas.microsoft.com/office/drawing/2014/main" id="{4F05179B-8B64-CA9A-FCDE-28057FBFCB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7380" y="5223904"/>
              <a:ext cx="1440000" cy="1440000"/>
            </a:xfrm>
            <a:prstGeom prst="rect">
              <a:avLst/>
            </a:prstGeom>
          </p:spPr>
        </p:pic>
        <p:pic>
          <p:nvPicPr>
            <p:cNvPr id="18" name="図 17" descr="屋内, テーブル, 座る, 暗い が含まれている画像&#10;&#10;自動的に生成された説明">
              <a:extLst>
                <a:ext uri="{FF2B5EF4-FFF2-40B4-BE49-F238E27FC236}">
                  <a16:creationId xmlns:a16="http://schemas.microsoft.com/office/drawing/2014/main" id="{AA3CFC26-64D4-4BFF-EBB6-20A9CC3268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07380" y="3695876"/>
              <a:ext cx="1440000" cy="1440000"/>
            </a:xfrm>
            <a:prstGeom prst="rect">
              <a:avLst/>
            </a:prstGeom>
          </p:spPr>
        </p:pic>
        <p:pic>
          <p:nvPicPr>
            <p:cNvPr id="26" name="図 25" descr="屋内, 座る, テーブル, 暗い が含まれている画像&#10;&#10;自動的に生成された説明">
              <a:extLst>
                <a:ext uri="{FF2B5EF4-FFF2-40B4-BE49-F238E27FC236}">
                  <a16:creationId xmlns:a16="http://schemas.microsoft.com/office/drawing/2014/main" id="{2F08C7D5-AAE1-79B4-4023-C2503DBBC55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33639" y="3695876"/>
              <a:ext cx="1440000" cy="1440000"/>
            </a:xfrm>
            <a:prstGeom prst="rect">
              <a:avLst/>
            </a:prstGeom>
          </p:spPr>
        </p:pic>
      </p:grpSp>
    </p:spTree>
    <p:extLst>
      <p:ext uri="{BB962C8B-B14F-4D97-AF65-F5344CB8AC3E}">
        <p14:creationId xmlns:p14="http://schemas.microsoft.com/office/powerpoint/2010/main" val="1886543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線コネクタ 8">
            <a:extLst>
              <a:ext uri="{FF2B5EF4-FFF2-40B4-BE49-F238E27FC236}">
                <a16:creationId xmlns:a16="http://schemas.microsoft.com/office/drawing/2014/main" id="{37454D10-16CF-F203-11DD-88CF99BF71DC}"/>
              </a:ext>
            </a:extLst>
          </p:cNvPr>
          <p:cNvCxnSpPr/>
          <p:nvPr/>
        </p:nvCxnSpPr>
        <p:spPr>
          <a:xfrm>
            <a:off x="0" y="931985"/>
            <a:ext cx="12192000" cy="0"/>
          </a:xfrm>
          <a:prstGeom prst="line">
            <a:avLst/>
          </a:prstGeom>
          <a:ln w="57150">
            <a:solidFill>
              <a:srgbClr val="4472C4"/>
            </a:solidFill>
          </a:ln>
        </p:spPr>
        <p:style>
          <a:lnRef idx="2">
            <a:schemeClr val="accent1"/>
          </a:lnRef>
          <a:fillRef idx="0">
            <a:schemeClr val="accent1"/>
          </a:fillRef>
          <a:effectRef idx="1">
            <a:schemeClr val="accent1"/>
          </a:effectRef>
          <a:fontRef idx="minor">
            <a:schemeClr val="tx1"/>
          </a:fontRef>
        </p:style>
      </p:cxnSp>
      <p:sp>
        <p:nvSpPr>
          <p:cNvPr id="10" name="テキスト ボックス 9">
            <a:extLst>
              <a:ext uri="{FF2B5EF4-FFF2-40B4-BE49-F238E27FC236}">
                <a16:creationId xmlns:a16="http://schemas.microsoft.com/office/drawing/2014/main" id="{008AD286-8DD8-0AF2-820F-DAB9F7C461C5}"/>
              </a:ext>
            </a:extLst>
          </p:cNvPr>
          <p:cNvSpPr txBox="1"/>
          <p:nvPr/>
        </p:nvSpPr>
        <p:spPr>
          <a:xfrm>
            <a:off x="0" y="123091"/>
            <a:ext cx="12192000" cy="677108"/>
          </a:xfrm>
          <a:prstGeom prst="rect">
            <a:avLst/>
          </a:prstGeom>
          <a:noFill/>
        </p:spPr>
        <p:txBody>
          <a:bodyPr wrap="square" rtlCol="0">
            <a:spAutoFit/>
          </a:bodyPr>
          <a:lstStyle/>
          <a:p>
            <a:pPr algn="ctr"/>
            <a:r>
              <a:rPr lang="ja-JP" altLang="en-US" sz="3800" b="1" dirty="0">
                <a:solidFill>
                  <a:srgbClr val="C00000"/>
                </a:solidFill>
                <a:latin typeface="メイリオ" panose="020B0604030504040204" pitchFamily="50" charset="-128"/>
                <a:ea typeface="メイリオ" panose="020B0604030504040204" pitchFamily="50" charset="-128"/>
                <a:cs typeface="Helvetica" panose="020B0604020202020204" pitchFamily="34" charset="0"/>
              </a:rPr>
              <a:t>質感判断課題</a:t>
            </a:r>
            <a:r>
              <a:rPr lang="en-US" altLang="ja-JP" sz="3800" b="1" dirty="0">
                <a:solidFill>
                  <a:srgbClr val="4472C4"/>
                </a:solidFill>
                <a:latin typeface="メイリオ" panose="020B0604030504040204" pitchFamily="50" charset="-128"/>
                <a:ea typeface="メイリオ" panose="020B0604030504040204" pitchFamily="50" charset="-128"/>
                <a:cs typeface="Helvetica" panose="020B0604020202020204" pitchFamily="34" charset="0"/>
              </a:rPr>
              <a:t>:</a:t>
            </a:r>
            <a:r>
              <a:rPr lang="ja-JP" altLang="en-US" sz="3800" b="1" dirty="0">
                <a:solidFill>
                  <a:srgbClr val="4472C4"/>
                </a:solidFill>
                <a:latin typeface="メイリオ" panose="020B0604030504040204" pitchFamily="50" charset="-128"/>
                <a:ea typeface="メイリオ" panose="020B0604030504040204" pitchFamily="50" charset="-128"/>
                <a:cs typeface="Helvetica" panose="020B0604020202020204" pitchFamily="34" charset="0"/>
              </a:rPr>
              <a:t> 教示</a:t>
            </a:r>
            <a:endParaRPr kumimoji="1" lang="ja-JP" altLang="en-US" sz="3800" dirty="0">
              <a:solidFill>
                <a:srgbClr val="4472C4"/>
              </a:solidFill>
              <a:latin typeface="メイリオ" panose="020B0604030504040204" pitchFamily="50" charset="-128"/>
              <a:ea typeface="メイリオ" panose="020B0604030504040204" pitchFamily="50" charset="-128"/>
              <a:cs typeface="Helvetica" panose="020B0604020202020204" pitchFamily="34" charset="0"/>
            </a:endParaRPr>
          </a:p>
        </p:txBody>
      </p:sp>
      <p:sp>
        <p:nvSpPr>
          <p:cNvPr id="17" name="テキスト ボックス 16">
            <a:extLst>
              <a:ext uri="{FF2B5EF4-FFF2-40B4-BE49-F238E27FC236}">
                <a16:creationId xmlns:a16="http://schemas.microsoft.com/office/drawing/2014/main" id="{F321C4BD-4BCE-A4C3-41C8-F9F1CB260381}"/>
              </a:ext>
            </a:extLst>
          </p:cNvPr>
          <p:cNvSpPr txBox="1"/>
          <p:nvPr/>
        </p:nvSpPr>
        <p:spPr>
          <a:xfrm>
            <a:off x="143608" y="1247757"/>
            <a:ext cx="11904784" cy="1815882"/>
          </a:xfrm>
          <a:prstGeom prst="rect">
            <a:avLst/>
          </a:prstGeom>
          <a:noFill/>
        </p:spPr>
        <p:txBody>
          <a:bodyPr wrap="square" rtlCol="0">
            <a:spAutoFit/>
          </a:bodyPr>
          <a:lstStyle/>
          <a:p>
            <a:pPr marL="457200" indent="-457200">
              <a:buFont typeface="Arial" panose="020B0604020202020204" pitchFamily="34" charset="0"/>
              <a:buChar char="•"/>
            </a:pPr>
            <a:r>
              <a:rPr lang="en-US" altLang="ja-JP" sz="2800" dirty="0">
                <a:solidFill>
                  <a:srgbClr val="1F3764"/>
                </a:solidFill>
                <a:latin typeface="メイリオ" panose="020B0604030504040204" pitchFamily="50" charset="-128"/>
                <a:ea typeface="メイリオ" panose="020B0604030504040204" pitchFamily="50" charset="-128"/>
                <a:cs typeface="Helvetica" panose="020B0604020202020204" pitchFamily="34" charset="0"/>
              </a:rPr>
              <a:t>4</a:t>
            </a:r>
            <a:r>
              <a:rPr lang="ja-JP" altLang="en-US" sz="2800" dirty="0">
                <a:solidFill>
                  <a:srgbClr val="1F3764"/>
                </a:solidFill>
                <a:latin typeface="メイリオ" panose="020B0604030504040204" pitchFamily="50" charset="-128"/>
                <a:ea typeface="メイリオ" panose="020B0604030504040204" pitchFamily="50" charset="-128"/>
                <a:cs typeface="Helvetica" panose="020B0604020202020204" pitchFamily="34" charset="0"/>
              </a:rPr>
              <a:t>つの物体画像はそれぞれ異なる向きで提示されますが，向きの違いは無視して材質の違いに注目して選択してください．</a:t>
            </a:r>
            <a:endParaRPr lang="en-US" altLang="ja-JP" sz="2800" dirty="0">
              <a:solidFill>
                <a:srgbClr val="1F3764"/>
              </a:solidFill>
              <a:latin typeface="メイリオ" panose="020B0604030504040204" pitchFamily="50" charset="-128"/>
              <a:ea typeface="メイリオ" panose="020B0604030504040204" pitchFamily="50" charset="-128"/>
              <a:cs typeface="Helvetica" panose="020B0604020202020204" pitchFamily="34" charset="0"/>
            </a:endParaRPr>
          </a:p>
          <a:p>
            <a:pPr marL="457200" indent="-457200">
              <a:buFont typeface="Arial" panose="020B0604020202020204" pitchFamily="34" charset="0"/>
              <a:buChar char="•"/>
            </a:pPr>
            <a:r>
              <a:rPr lang="ja-JP" altLang="en-US" sz="2800" dirty="0">
                <a:solidFill>
                  <a:srgbClr val="1F3764"/>
                </a:solidFill>
                <a:latin typeface="メイリオ" panose="020B0604030504040204" pitchFamily="50" charset="-128"/>
                <a:ea typeface="メイリオ" panose="020B0604030504040204" pitchFamily="50" charset="-128"/>
                <a:cs typeface="Helvetica" panose="020B0604020202020204" pitchFamily="34" charset="0"/>
              </a:rPr>
              <a:t>課題は非常に難しいものから簡単なものまで様々な難易度があります．</a:t>
            </a:r>
            <a:endParaRPr lang="en-US" altLang="ja-JP" sz="2800" dirty="0">
              <a:solidFill>
                <a:srgbClr val="1F3764"/>
              </a:solidFill>
              <a:latin typeface="メイリオ" panose="020B0604030504040204" pitchFamily="50" charset="-128"/>
              <a:ea typeface="メイリオ" panose="020B0604030504040204" pitchFamily="50" charset="-128"/>
              <a:cs typeface="Helvetica" panose="020B0604020202020204" pitchFamily="34" charset="0"/>
            </a:endParaRPr>
          </a:p>
          <a:p>
            <a:pPr marL="457200" indent="-457200">
              <a:buFont typeface="Arial" panose="020B0604020202020204" pitchFamily="34" charset="0"/>
              <a:buChar char="•"/>
            </a:pPr>
            <a:r>
              <a:rPr lang="ja-JP" altLang="en-US" sz="2800" dirty="0">
                <a:solidFill>
                  <a:srgbClr val="1F3764"/>
                </a:solidFill>
                <a:latin typeface="メイリオ" panose="020B0604030504040204" pitchFamily="50" charset="-128"/>
                <a:ea typeface="メイリオ" panose="020B0604030504040204" pitchFamily="50" charset="-128"/>
                <a:cs typeface="Helvetica" panose="020B0604020202020204" pitchFamily="34" charset="0"/>
              </a:rPr>
              <a:t>準備ができたら画面下の</a:t>
            </a:r>
            <a:r>
              <a:rPr lang="en-US" altLang="ja-JP" sz="2800" dirty="0">
                <a:solidFill>
                  <a:srgbClr val="1F3764"/>
                </a:solidFill>
                <a:latin typeface="メイリオ" panose="020B0604030504040204" pitchFamily="50" charset="-128"/>
                <a:ea typeface="メイリオ" panose="020B0604030504040204" pitchFamily="50" charset="-128"/>
                <a:cs typeface="Helvetica" panose="020B0604020202020204" pitchFamily="34" charset="0"/>
              </a:rPr>
              <a:t>Start</a:t>
            </a:r>
            <a:r>
              <a:rPr lang="ja-JP" altLang="en-US" sz="2800" dirty="0">
                <a:solidFill>
                  <a:srgbClr val="1F3764"/>
                </a:solidFill>
                <a:latin typeface="メイリオ" panose="020B0604030504040204" pitchFamily="50" charset="-128"/>
                <a:ea typeface="メイリオ" panose="020B0604030504040204" pitchFamily="50" charset="-128"/>
                <a:cs typeface="Helvetica" panose="020B0604020202020204" pitchFamily="34" charset="0"/>
              </a:rPr>
              <a:t>ボタンをクリックして開始してください．</a:t>
            </a:r>
            <a:endParaRPr lang="en-US" altLang="ja-JP" sz="2800" dirty="0">
              <a:solidFill>
                <a:srgbClr val="1F3764"/>
              </a:solidFill>
              <a:latin typeface="メイリオ" panose="020B0604030504040204" pitchFamily="50" charset="-128"/>
              <a:ea typeface="メイリオ" panose="020B0604030504040204" pitchFamily="50" charset="-128"/>
              <a:cs typeface="Helvetica" panose="020B0604020202020204" pitchFamily="34" charset="0"/>
            </a:endParaRPr>
          </a:p>
        </p:txBody>
      </p:sp>
      <p:sp>
        <p:nvSpPr>
          <p:cNvPr id="3" name="正方形/長方形 2">
            <a:extLst>
              <a:ext uri="{FF2B5EF4-FFF2-40B4-BE49-F238E27FC236}">
                <a16:creationId xmlns:a16="http://schemas.microsoft.com/office/drawing/2014/main" id="{5D838B32-B0DA-81E6-DBE7-5E4B4C41D601}"/>
              </a:ext>
            </a:extLst>
          </p:cNvPr>
          <p:cNvSpPr/>
          <p:nvPr/>
        </p:nvSpPr>
        <p:spPr>
          <a:xfrm>
            <a:off x="3772056" y="3492194"/>
            <a:ext cx="4647888" cy="3186757"/>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2" name="グループ化 11">
            <a:extLst>
              <a:ext uri="{FF2B5EF4-FFF2-40B4-BE49-F238E27FC236}">
                <a16:creationId xmlns:a16="http://schemas.microsoft.com/office/drawing/2014/main" id="{3374B35A-F727-0677-3A1B-DBCC5528F71B}"/>
              </a:ext>
            </a:extLst>
          </p:cNvPr>
          <p:cNvGrpSpPr/>
          <p:nvPr/>
        </p:nvGrpSpPr>
        <p:grpSpPr>
          <a:xfrm>
            <a:off x="4612870" y="3489553"/>
            <a:ext cx="2966259" cy="2968028"/>
            <a:chOff x="4207380" y="3695876"/>
            <a:chExt cx="2966259" cy="2968028"/>
          </a:xfrm>
        </p:grpSpPr>
        <p:pic>
          <p:nvPicPr>
            <p:cNvPr id="5" name="図 4" descr="屋内, 座る, テーブル, 暗い が含まれている画像&#10;&#10;自動的に生成された説明">
              <a:extLst>
                <a:ext uri="{FF2B5EF4-FFF2-40B4-BE49-F238E27FC236}">
                  <a16:creationId xmlns:a16="http://schemas.microsoft.com/office/drawing/2014/main" id="{B78904DB-0EEC-18EF-4EF6-16D4133A28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3639" y="5223904"/>
              <a:ext cx="1440000" cy="1440000"/>
            </a:xfrm>
            <a:prstGeom prst="rect">
              <a:avLst/>
            </a:prstGeom>
          </p:spPr>
        </p:pic>
        <p:pic>
          <p:nvPicPr>
            <p:cNvPr id="6" name="図 5" descr="屋内, テーブル, 座る, 皿 が含まれている画像&#10;&#10;自動的に生成された説明">
              <a:extLst>
                <a:ext uri="{FF2B5EF4-FFF2-40B4-BE49-F238E27FC236}">
                  <a16:creationId xmlns:a16="http://schemas.microsoft.com/office/drawing/2014/main" id="{B0A275B7-7E29-2B4C-62F7-FC5AC3AA90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7380" y="5223904"/>
              <a:ext cx="1440000" cy="1440000"/>
            </a:xfrm>
            <a:prstGeom prst="rect">
              <a:avLst/>
            </a:prstGeom>
          </p:spPr>
        </p:pic>
        <p:pic>
          <p:nvPicPr>
            <p:cNvPr id="8" name="図 7" descr="屋内, テーブル, 座る, 暗い が含まれている画像&#10;&#10;自動的に生成された説明">
              <a:extLst>
                <a:ext uri="{FF2B5EF4-FFF2-40B4-BE49-F238E27FC236}">
                  <a16:creationId xmlns:a16="http://schemas.microsoft.com/office/drawing/2014/main" id="{62AC33AB-B0E4-2467-4688-8059C72D7D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07380" y="3695876"/>
              <a:ext cx="1440000" cy="1440000"/>
            </a:xfrm>
            <a:prstGeom prst="rect">
              <a:avLst/>
            </a:prstGeom>
          </p:spPr>
        </p:pic>
        <p:pic>
          <p:nvPicPr>
            <p:cNvPr id="11" name="図 10" descr="屋内, 座る, テーブル, 暗い が含まれている画像&#10;&#10;自動的に生成された説明">
              <a:extLst>
                <a:ext uri="{FF2B5EF4-FFF2-40B4-BE49-F238E27FC236}">
                  <a16:creationId xmlns:a16="http://schemas.microsoft.com/office/drawing/2014/main" id="{FF7C9C15-29D2-3778-FF2B-5C35820A0B0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33639" y="3695876"/>
              <a:ext cx="1440000" cy="1440000"/>
            </a:xfrm>
            <a:prstGeom prst="rect">
              <a:avLst/>
            </a:prstGeom>
          </p:spPr>
        </p:pic>
      </p:grpSp>
    </p:spTree>
    <p:extLst>
      <p:ext uri="{BB962C8B-B14F-4D97-AF65-F5344CB8AC3E}">
        <p14:creationId xmlns:p14="http://schemas.microsoft.com/office/powerpoint/2010/main" val="3539291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正方形/長方形 28">
            <a:extLst>
              <a:ext uri="{FF2B5EF4-FFF2-40B4-BE49-F238E27FC236}">
                <a16:creationId xmlns:a16="http://schemas.microsoft.com/office/drawing/2014/main" id="{16FBE669-21C3-405A-DB09-5BE1ECAA20E5}"/>
              </a:ext>
            </a:extLst>
          </p:cNvPr>
          <p:cNvSpPr/>
          <p:nvPr/>
        </p:nvSpPr>
        <p:spPr>
          <a:xfrm>
            <a:off x="3772056" y="3492194"/>
            <a:ext cx="4647888" cy="3186757"/>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コネクタ 8">
            <a:extLst>
              <a:ext uri="{FF2B5EF4-FFF2-40B4-BE49-F238E27FC236}">
                <a16:creationId xmlns:a16="http://schemas.microsoft.com/office/drawing/2014/main" id="{37454D10-16CF-F203-11DD-88CF99BF71DC}"/>
              </a:ext>
            </a:extLst>
          </p:cNvPr>
          <p:cNvCxnSpPr/>
          <p:nvPr/>
        </p:nvCxnSpPr>
        <p:spPr>
          <a:xfrm>
            <a:off x="0" y="931985"/>
            <a:ext cx="12192000" cy="0"/>
          </a:xfrm>
          <a:prstGeom prst="line">
            <a:avLst/>
          </a:prstGeom>
          <a:ln w="57150">
            <a:solidFill>
              <a:srgbClr val="4472C4"/>
            </a:solidFill>
          </a:ln>
        </p:spPr>
        <p:style>
          <a:lnRef idx="2">
            <a:schemeClr val="accent1"/>
          </a:lnRef>
          <a:fillRef idx="0">
            <a:schemeClr val="accent1"/>
          </a:fillRef>
          <a:effectRef idx="1">
            <a:schemeClr val="accent1"/>
          </a:effectRef>
          <a:fontRef idx="minor">
            <a:schemeClr val="tx1"/>
          </a:fontRef>
        </p:style>
      </p:cxnSp>
      <p:sp>
        <p:nvSpPr>
          <p:cNvPr id="10" name="テキスト ボックス 9">
            <a:extLst>
              <a:ext uri="{FF2B5EF4-FFF2-40B4-BE49-F238E27FC236}">
                <a16:creationId xmlns:a16="http://schemas.microsoft.com/office/drawing/2014/main" id="{008AD286-8DD8-0AF2-820F-DAB9F7C461C5}"/>
              </a:ext>
            </a:extLst>
          </p:cNvPr>
          <p:cNvSpPr txBox="1"/>
          <p:nvPr/>
        </p:nvSpPr>
        <p:spPr>
          <a:xfrm>
            <a:off x="0" y="123091"/>
            <a:ext cx="12192000" cy="677108"/>
          </a:xfrm>
          <a:prstGeom prst="rect">
            <a:avLst/>
          </a:prstGeom>
          <a:noFill/>
        </p:spPr>
        <p:txBody>
          <a:bodyPr wrap="square" rtlCol="0">
            <a:spAutoFit/>
          </a:bodyPr>
          <a:lstStyle/>
          <a:p>
            <a:pPr algn="ctr"/>
            <a:r>
              <a:rPr lang="ja-JP" altLang="en-US" sz="3800" b="1" dirty="0">
                <a:solidFill>
                  <a:srgbClr val="C00000"/>
                </a:solidFill>
                <a:latin typeface="メイリオ" panose="020B0604030504040204" pitchFamily="50" charset="-128"/>
                <a:ea typeface="メイリオ" panose="020B0604030504040204" pitchFamily="50" charset="-128"/>
                <a:cs typeface="Helvetica" panose="020B0604020202020204" pitchFamily="34" charset="0"/>
              </a:rPr>
              <a:t>質感判断課題</a:t>
            </a:r>
            <a:r>
              <a:rPr lang="en-US" altLang="ja-JP" sz="3800" b="1" dirty="0">
                <a:solidFill>
                  <a:srgbClr val="4472C4"/>
                </a:solidFill>
                <a:latin typeface="メイリオ" panose="020B0604030504040204" pitchFamily="50" charset="-128"/>
                <a:ea typeface="メイリオ" panose="020B0604030504040204" pitchFamily="50" charset="-128"/>
                <a:cs typeface="Helvetica" panose="020B0604020202020204" pitchFamily="34" charset="0"/>
              </a:rPr>
              <a:t>:</a:t>
            </a:r>
            <a:r>
              <a:rPr lang="ja-JP" altLang="en-US" sz="3800" b="1" dirty="0">
                <a:solidFill>
                  <a:srgbClr val="4472C4"/>
                </a:solidFill>
                <a:latin typeface="メイリオ" panose="020B0604030504040204" pitchFamily="50" charset="-128"/>
                <a:ea typeface="メイリオ" panose="020B0604030504040204" pitchFamily="50" charset="-128"/>
                <a:cs typeface="Helvetica" panose="020B0604020202020204" pitchFamily="34" charset="0"/>
              </a:rPr>
              <a:t> 教示</a:t>
            </a:r>
            <a:endParaRPr kumimoji="1" lang="ja-JP" altLang="en-US" sz="3800" dirty="0">
              <a:solidFill>
                <a:srgbClr val="4472C4"/>
              </a:solidFill>
              <a:latin typeface="メイリオ" panose="020B0604030504040204" pitchFamily="50" charset="-128"/>
              <a:ea typeface="メイリオ" panose="020B0604030504040204" pitchFamily="50" charset="-128"/>
              <a:cs typeface="Helvetica" panose="020B0604020202020204" pitchFamily="34" charset="0"/>
            </a:endParaRPr>
          </a:p>
        </p:txBody>
      </p:sp>
      <p:sp>
        <p:nvSpPr>
          <p:cNvPr id="17" name="テキスト ボックス 16">
            <a:extLst>
              <a:ext uri="{FF2B5EF4-FFF2-40B4-BE49-F238E27FC236}">
                <a16:creationId xmlns:a16="http://schemas.microsoft.com/office/drawing/2014/main" id="{F321C4BD-4BCE-A4C3-41C8-F9F1CB260381}"/>
              </a:ext>
            </a:extLst>
          </p:cNvPr>
          <p:cNvSpPr txBox="1"/>
          <p:nvPr/>
        </p:nvSpPr>
        <p:spPr>
          <a:xfrm>
            <a:off x="143608" y="1247757"/>
            <a:ext cx="11904784" cy="2246769"/>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800" dirty="0">
                <a:solidFill>
                  <a:srgbClr val="1F3764"/>
                </a:solidFill>
                <a:latin typeface="メイリオ" panose="020B0604030504040204" pitchFamily="50" charset="-128"/>
                <a:ea typeface="メイリオ" panose="020B0604030504040204" pitchFamily="50" charset="-128"/>
                <a:cs typeface="Helvetica" panose="020B0604020202020204" pitchFamily="34" charset="0"/>
              </a:rPr>
              <a:t>この実験では，画面に</a:t>
            </a:r>
            <a:r>
              <a:rPr kumimoji="1" lang="en-US" altLang="ja-JP" sz="2800" dirty="0">
                <a:solidFill>
                  <a:srgbClr val="1F3764"/>
                </a:solidFill>
                <a:latin typeface="メイリオ" panose="020B0604030504040204" pitchFamily="50" charset="-128"/>
                <a:ea typeface="メイリオ" panose="020B0604030504040204" pitchFamily="50" charset="-128"/>
                <a:cs typeface="Helvetica" panose="020B0604020202020204" pitchFamily="34" charset="0"/>
              </a:rPr>
              <a:t>4</a:t>
            </a:r>
            <a:r>
              <a:rPr lang="ja-JP" altLang="en-US" sz="2800" dirty="0">
                <a:solidFill>
                  <a:srgbClr val="1F3764"/>
                </a:solidFill>
                <a:latin typeface="メイリオ" panose="020B0604030504040204" pitchFamily="50" charset="-128"/>
                <a:ea typeface="メイリオ" panose="020B0604030504040204" pitchFamily="50" charset="-128"/>
                <a:cs typeface="Helvetica" panose="020B0604020202020204" pitchFamily="34" charset="0"/>
              </a:rPr>
              <a:t>つ</a:t>
            </a:r>
            <a:r>
              <a:rPr kumimoji="1" lang="ja-JP" altLang="en-US" sz="2800" dirty="0">
                <a:solidFill>
                  <a:srgbClr val="1F3764"/>
                </a:solidFill>
                <a:latin typeface="メイリオ" panose="020B0604030504040204" pitchFamily="50" charset="-128"/>
                <a:ea typeface="メイリオ" panose="020B0604030504040204" pitchFamily="50" charset="-128"/>
                <a:cs typeface="Helvetica" panose="020B0604020202020204" pitchFamily="34" charset="0"/>
              </a:rPr>
              <a:t>の物体画像が提示されます．</a:t>
            </a:r>
            <a:endParaRPr kumimoji="1" lang="en-US" altLang="ja-JP" sz="2800" dirty="0">
              <a:solidFill>
                <a:srgbClr val="1F3764"/>
              </a:solidFill>
              <a:latin typeface="メイリオ" panose="020B0604030504040204" pitchFamily="50" charset="-128"/>
              <a:ea typeface="メイリオ" panose="020B0604030504040204" pitchFamily="50" charset="-128"/>
              <a:cs typeface="Helvetica" panose="020B0604020202020204" pitchFamily="34" charset="0"/>
            </a:endParaRPr>
          </a:p>
          <a:p>
            <a:pPr marL="457200" indent="-457200">
              <a:buFont typeface="Arial" panose="020B0604020202020204" pitchFamily="34" charset="0"/>
              <a:buChar char="•"/>
            </a:pPr>
            <a:r>
              <a:rPr lang="en-US" altLang="ja-JP" sz="2800" dirty="0">
                <a:solidFill>
                  <a:srgbClr val="1F3764"/>
                </a:solidFill>
                <a:latin typeface="メイリオ" panose="020B0604030504040204" pitchFamily="50" charset="-128"/>
                <a:ea typeface="メイリオ" panose="020B0604030504040204" pitchFamily="50" charset="-128"/>
                <a:cs typeface="Helvetica" panose="020B0604020202020204" pitchFamily="34" charset="0"/>
              </a:rPr>
              <a:t>4</a:t>
            </a:r>
            <a:r>
              <a:rPr lang="ja-JP" altLang="en-US" sz="2800" dirty="0">
                <a:solidFill>
                  <a:srgbClr val="1F3764"/>
                </a:solidFill>
                <a:latin typeface="メイリオ" panose="020B0604030504040204" pitchFamily="50" charset="-128"/>
                <a:ea typeface="メイリオ" panose="020B0604030504040204" pitchFamily="50" charset="-128"/>
                <a:cs typeface="Helvetica" panose="020B0604020202020204" pitchFamily="34" charset="0"/>
              </a:rPr>
              <a:t>つの物体画像のうち，ひとつだけ異なる材質の物体があります．その物体画像を画面タップで選択してください．</a:t>
            </a:r>
            <a:endParaRPr lang="en-US" altLang="ja-JP" sz="2800" dirty="0">
              <a:solidFill>
                <a:srgbClr val="1F3764"/>
              </a:solidFill>
              <a:latin typeface="メイリオ" panose="020B0604030504040204" pitchFamily="50" charset="-128"/>
              <a:ea typeface="メイリオ" panose="020B0604030504040204" pitchFamily="50" charset="-128"/>
              <a:cs typeface="Helvetica" panose="020B0604020202020204" pitchFamily="34" charset="0"/>
            </a:endParaRPr>
          </a:p>
          <a:p>
            <a:pPr marL="457200" indent="-457200">
              <a:buFont typeface="Arial" panose="020B0604020202020204" pitchFamily="34" charset="0"/>
              <a:buChar char="•"/>
            </a:pPr>
            <a:r>
              <a:rPr lang="en-US" altLang="ja-JP" sz="2800" dirty="0">
                <a:solidFill>
                  <a:srgbClr val="1F3764"/>
                </a:solidFill>
                <a:latin typeface="メイリオ" panose="020B0604030504040204" pitchFamily="50" charset="-128"/>
                <a:ea typeface="メイリオ" panose="020B0604030504040204" pitchFamily="50" charset="-128"/>
                <a:cs typeface="Helvetica" panose="020B0604020202020204" pitchFamily="34" charset="0"/>
              </a:rPr>
              <a:t>4</a:t>
            </a:r>
            <a:r>
              <a:rPr lang="ja-JP" altLang="en-US" sz="2800" dirty="0">
                <a:solidFill>
                  <a:srgbClr val="1F3764"/>
                </a:solidFill>
                <a:latin typeface="メイリオ" panose="020B0604030504040204" pitchFamily="50" charset="-128"/>
                <a:ea typeface="メイリオ" panose="020B0604030504040204" pitchFamily="50" charset="-128"/>
                <a:cs typeface="Helvetica" panose="020B0604020202020204" pitchFamily="34" charset="0"/>
              </a:rPr>
              <a:t>つの物体画像はそれぞれ異なる向きで提示されますが，向きの違いは無視して材質の違いに注目して選択してください．</a:t>
            </a:r>
            <a:endParaRPr lang="en-US" altLang="ja-JP" sz="2800" dirty="0">
              <a:solidFill>
                <a:srgbClr val="1F3764"/>
              </a:solidFill>
              <a:latin typeface="メイリオ" panose="020B0604030504040204" pitchFamily="50" charset="-128"/>
              <a:ea typeface="メイリオ" panose="020B0604030504040204" pitchFamily="50" charset="-128"/>
              <a:cs typeface="Helvetica" panose="020B0604020202020204" pitchFamily="34" charset="0"/>
            </a:endParaRPr>
          </a:p>
        </p:txBody>
      </p:sp>
      <p:grpSp>
        <p:nvGrpSpPr>
          <p:cNvPr id="28" name="グループ化 27">
            <a:extLst>
              <a:ext uri="{FF2B5EF4-FFF2-40B4-BE49-F238E27FC236}">
                <a16:creationId xmlns:a16="http://schemas.microsoft.com/office/drawing/2014/main" id="{9E52350D-0ED5-3A8B-9275-5563A879DBAF}"/>
              </a:ext>
            </a:extLst>
          </p:cNvPr>
          <p:cNvGrpSpPr/>
          <p:nvPr/>
        </p:nvGrpSpPr>
        <p:grpSpPr>
          <a:xfrm>
            <a:off x="4612870" y="3489553"/>
            <a:ext cx="2966259" cy="2968028"/>
            <a:chOff x="4207380" y="3695876"/>
            <a:chExt cx="2966259" cy="2968028"/>
          </a:xfrm>
        </p:grpSpPr>
        <p:pic>
          <p:nvPicPr>
            <p:cNvPr id="7" name="図 6" descr="屋内, 座る, テーブル, 暗い が含まれている画像&#10;&#10;自動的に生成された説明">
              <a:extLst>
                <a:ext uri="{FF2B5EF4-FFF2-40B4-BE49-F238E27FC236}">
                  <a16:creationId xmlns:a16="http://schemas.microsoft.com/office/drawing/2014/main" id="{EF4FD4B3-6247-7C6E-B492-19B934C454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3639" y="5223904"/>
              <a:ext cx="1440000" cy="1440000"/>
            </a:xfrm>
            <a:prstGeom prst="rect">
              <a:avLst/>
            </a:prstGeom>
          </p:spPr>
        </p:pic>
        <p:pic>
          <p:nvPicPr>
            <p:cNvPr id="13" name="図 12" descr="屋内, テーブル, 座る, 皿 が含まれている画像&#10;&#10;自動的に生成された説明">
              <a:extLst>
                <a:ext uri="{FF2B5EF4-FFF2-40B4-BE49-F238E27FC236}">
                  <a16:creationId xmlns:a16="http://schemas.microsoft.com/office/drawing/2014/main" id="{4F05179B-8B64-CA9A-FCDE-28057FBFCB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7380" y="5223904"/>
              <a:ext cx="1440000" cy="1440000"/>
            </a:xfrm>
            <a:prstGeom prst="rect">
              <a:avLst/>
            </a:prstGeom>
          </p:spPr>
        </p:pic>
        <p:pic>
          <p:nvPicPr>
            <p:cNvPr id="18" name="図 17" descr="屋内, テーブル, 座る, 暗い が含まれている画像&#10;&#10;自動的に生成された説明">
              <a:extLst>
                <a:ext uri="{FF2B5EF4-FFF2-40B4-BE49-F238E27FC236}">
                  <a16:creationId xmlns:a16="http://schemas.microsoft.com/office/drawing/2014/main" id="{AA3CFC26-64D4-4BFF-EBB6-20A9CC3268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07380" y="3695876"/>
              <a:ext cx="1440000" cy="1440000"/>
            </a:xfrm>
            <a:prstGeom prst="rect">
              <a:avLst/>
            </a:prstGeom>
          </p:spPr>
        </p:pic>
        <p:pic>
          <p:nvPicPr>
            <p:cNvPr id="26" name="図 25" descr="屋内, 座る, テーブル, 暗い が含まれている画像&#10;&#10;自動的に生成された説明">
              <a:extLst>
                <a:ext uri="{FF2B5EF4-FFF2-40B4-BE49-F238E27FC236}">
                  <a16:creationId xmlns:a16="http://schemas.microsoft.com/office/drawing/2014/main" id="{2F08C7D5-AAE1-79B4-4023-C2503DBBC55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33639" y="3695876"/>
              <a:ext cx="1440000" cy="1440000"/>
            </a:xfrm>
            <a:prstGeom prst="rect">
              <a:avLst/>
            </a:prstGeom>
          </p:spPr>
        </p:pic>
      </p:grpSp>
    </p:spTree>
    <p:extLst>
      <p:ext uri="{BB962C8B-B14F-4D97-AF65-F5344CB8AC3E}">
        <p14:creationId xmlns:p14="http://schemas.microsoft.com/office/powerpoint/2010/main" val="2082306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線コネクタ 8">
            <a:extLst>
              <a:ext uri="{FF2B5EF4-FFF2-40B4-BE49-F238E27FC236}">
                <a16:creationId xmlns:a16="http://schemas.microsoft.com/office/drawing/2014/main" id="{37454D10-16CF-F203-11DD-88CF99BF71DC}"/>
              </a:ext>
            </a:extLst>
          </p:cNvPr>
          <p:cNvCxnSpPr/>
          <p:nvPr/>
        </p:nvCxnSpPr>
        <p:spPr>
          <a:xfrm>
            <a:off x="0" y="931985"/>
            <a:ext cx="12192000" cy="0"/>
          </a:xfrm>
          <a:prstGeom prst="line">
            <a:avLst/>
          </a:prstGeom>
          <a:ln w="57150">
            <a:solidFill>
              <a:srgbClr val="4472C4"/>
            </a:solidFill>
          </a:ln>
        </p:spPr>
        <p:style>
          <a:lnRef idx="2">
            <a:schemeClr val="accent1"/>
          </a:lnRef>
          <a:fillRef idx="0">
            <a:schemeClr val="accent1"/>
          </a:fillRef>
          <a:effectRef idx="1">
            <a:schemeClr val="accent1"/>
          </a:effectRef>
          <a:fontRef idx="minor">
            <a:schemeClr val="tx1"/>
          </a:fontRef>
        </p:style>
      </p:cxnSp>
      <p:sp>
        <p:nvSpPr>
          <p:cNvPr id="10" name="テキスト ボックス 9">
            <a:extLst>
              <a:ext uri="{FF2B5EF4-FFF2-40B4-BE49-F238E27FC236}">
                <a16:creationId xmlns:a16="http://schemas.microsoft.com/office/drawing/2014/main" id="{008AD286-8DD8-0AF2-820F-DAB9F7C461C5}"/>
              </a:ext>
            </a:extLst>
          </p:cNvPr>
          <p:cNvSpPr txBox="1"/>
          <p:nvPr/>
        </p:nvSpPr>
        <p:spPr>
          <a:xfrm>
            <a:off x="0" y="123091"/>
            <a:ext cx="12192000" cy="677108"/>
          </a:xfrm>
          <a:prstGeom prst="rect">
            <a:avLst/>
          </a:prstGeom>
          <a:noFill/>
        </p:spPr>
        <p:txBody>
          <a:bodyPr wrap="square" rtlCol="0">
            <a:spAutoFit/>
          </a:bodyPr>
          <a:lstStyle/>
          <a:p>
            <a:pPr algn="ctr"/>
            <a:r>
              <a:rPr lang="ja-JP" altLang="en-US" sz="3800" b="1" dirty="0">
                <a:solidFill>
                  <a:srgbClr val="C00000"/>
                </a:solidFill>
                <a:latin typeface="メイリオ" panose="020B0604030504040204" pitchFamily="50" charset="-128"/>
                <a:ea typeface="メイリオ" panose="020B0604030504040204" pitchFamily="50" charset="-128"/>
                <a:cs typeface="Helvetica" panose="020B0604020202020204" pitchFamily="34" charset="0"/>
              </a:rPr>
              <a:t>質感判断課題</a:t>
            </a:r>
            <a:r>
              <a:rPr lang="en-US" altLang="ja-JP" sz="3800" b="1" dirty="0">
                <a:solidFill>
                  <a:srgbClr val="4472C4"/>
                </a:solidFill>
                <a:latin typeface="メイリオ" panose="020B0604030504040204" pitchFamily="50" charset="-128"/>
                <a:ea typeface="メイリオ" panose="020B0604030504040204" pitchFamily="50" charset="-128"/>
                <a:cs typeface="Helvetica" panose="020B0604020202020204" pitchFamily="34" charset="0"/>
              </a:rPr>
              <a:t>:</a:t>
            </a:r>
            <a:r>
              <a:rPr lang="ja-JP" altLang="en-US" sz="3800" b="1" dirty="0">
                <a:solidFill>
                  <a:srgbClr val="4472C4"/>
                </a:solidFill>
                <a:latin typeface="メイリオ" panose="020B0604030504040204" pitchFamily="50" charset="-128"/>
                <a:ea typeface="メイリオ" panose="020B0604030504040204" pitchFamily="50" charset="-128"/>
                <a:cs typeface="Helvetica" panose="020B0604020202020204" pitchFamily="34" charset="0"/>
              </a:rPr>
              <a:t> 教示</a:t>
            </a:r>
            <a:endParaRPr kumimoji="1" lang="ja-JP" altLang="en-US" sz="3800" dirty="0">
              <a:solidFill>
                <a:srgbClr val="4472C4"/>
              </a:solidFill>
              <a:latin typeface="メイリオ" panose="020B0604030504040204" pitchFamily="50" charset="-128"/>
              <a:ea typeface="メイリオ" panose="020B0604030504040204" pitchFamily="50" charset="-128"/>
              <a:cs typeface="Helvetica" panose="020B0604020202020204" pitchFamily="34" charset="0"/>
            </a:endParaRPr>
          </a:p>
        </p:txBody>
      </p:sp>
      <p:sp>
        <p:nvSpPr>
          <p:cNvPr id="17" name="テキスト ボックス 16">
            <a:extLst>
              <a:ext uri="{FF2B5EF4-FFF2-40B4-BE49-F238E27FC236}">
                <a16:creationId xmlns:a16="http://schemas.microsoft.com/office/drawing/2014/main" id="{F321C4BD-4BCE-A4C3-41C8-F9F1CB260381}"/>
              </a:ext>
            </a:extLst>
          </p:cNvPr>
          <p:cNvSpPr txBox="1"/>
          <p:nvPr/>
        </p:nvSpPr>
        <p:spPr>
          <a:xfrm>
            <a:off x="143608" y="1247757"/>
            <a:ext cx="11904784" cy="2246769"/>
          </a:xfrm>
          <a:prstGeom prst="rect">
            <a:avLst/>
          </a:prstGeom>
          <a:noFill/>
        </p:spPr>
        <p:txBody>
          <a:bodyPr wrap="square" rtlCol="0">
            <a:spAutoFit/>
          </a:bodyPr>
          <a:lstStyle/>
          <a:p>
            <a:pPr marL="457200" indent="-457200">
              <a:buFont typeface="Arial" panose="020B0604020202020204" pitchFamily="34" charset="0"/>
              <a:buChar char="•"/>
            </a:pPr>
            <a:r>
              <a:rPr lang="ja-JP" altLang="en-US" sz="2800" dirty="0">
                <a:solidFill>
                  <a:srgbClr val="1F3764"/>
                </a:solidFill>
                <a:latin typeface="メイリオ" panose="020B0604030504040204" pitchFamily="50" charset="-128"/>
                <a:ea typeface="メイリオ" panose="020B0604030504040204" pitchFamily="50" charset="-128"/>
                <a:cs typeface="Helvetica" panose="020B0604020202020204" pitchFamily="34" charset="0"/>
              </a:rPr>
              <a:t>画面を約</a:t>
            </a:r>
            <a:r>
              <a:rPr lang="en-US" altLang="ja-JP" sz="2800" dirty="0">
                <a:solidFill>
                  <a:srgbClr val="1F3764"/>
                </a:solidFill>
                <a:latin typeface="メイリオ" panose="020B0604030504040204" pitchFamily="50" charset="-128"/>
                <a:ea typeface="メイリオ" panose="020B0604030504040204" pitchFamily="50" charset="-128"/>
                <a:cs typeface="Helvetica" panose="020B0604020202020204" pitchFamily="34" charset="0"/>
              </a:rPr>
              <a:t>30cm</a:t>
            </a:r>
            <a:r>
              <a:rPr lang="ja-JP" altLang="en-US" sz="2800" dirty="0">
                <a:solidFill>
                  <a:srgbClr val="1F3764"/>
                </a:solidFill>
                <a:latin typeface="メイリオ" panose="020B0604030504040204" pitchFamily="50" charset="-128"/>
                <a:ea typeface="メイリオ" panose="020B0604030504040204" pitchFamily="50" charset="-128"/>
                <a:cs typeface="Helvetica" panose="020B0604020202020204" pitchFamily="34" charset="0"/>
              </a:rPr>
              <a:t>離れた距離から観察して実験を行ってください．</a:t>
            </a:r>
            <a:endParaRPr lang="en-US" altLang="ja-JP" sz="2800" dirty="0">
              <a:solidFill>
                <a:srgbClr val="1F3764"/>
              </a:solidFill>
              <a:latin typeface="メイリオ" panose="020B0604030504040204" pitchFamily="50" charset="-128"/>
              <a:ea typeface="メイリオ" panose="020B0604030504040204" pitchFamily="50" charset="-128"/>
              <a:cs typeface="Helvetica" panose="020B0604020202020204" pitchFamily="34" charset="0"/>
            </a:endParaRPr>
          </a:p>
          <a:p>
            <a:pPr marL="457200" indent="-457200">
              <a:buFont typeface="Arial" panose="020B0604020202020204" pitchFamily="34" charset="0"/>
              <a:buChar char="•"/>
            </a:pPr>
            <a:endParaRPr lang="en-US" altLang="ja-JP" sz="2800" dirty="0">
              <a:solidFill>
                <a:srgbClr val="1F3764"/>
              </a:solidFill>
              <a:latin typeface="メイリオ" panose="020B0604030504040204" pitchFamily="50" charset="-128"/>
              <a:ea typeface="メイリオ" panose="020B0604030504040204" pitchFamily="50" charset="-128"/>
              <a:cs typeface="Helvetica" panose="020B0604020202020204" pitchFamily="34" charset="0"/>
            </a:endParaRPr>
          </a:p>
          <a:p>
            <a:pPr marL="457200" indent="-457200">
              <a:buFont typeface="Arial" panose="020B0604020202020204" pitchFamily="34" charset="0"/>
              <a:buChar char="•"/>
            </a:pPr>
            <a:r>
              <a:rPr lang="ja-JP" altLang="en-US" sz="2800" dirty="0">
                <a:solidFill>
                  <a:srgbClr val="1F3764"/>
                </a:solidFill>
                <a:latin typeface="メイリオ" panose="020B0604030504040204" pitchFamily="50" charset="-128"/>
                <a:ea typeface="メイリオ" panose="020B0604030504040204" pitchFamily="50" charset="-128"/>
                <a:cs typeface="Helvetica" panose="020B0604020202020204" pitchFamily="34" charset="0"/>
              </a:rPr>
              <a:t>実験全体は</a:t>
            </a:r>
            <a:r>
              <a:rPr lang="en-US" altLang="ja-JP" sz="2800" dirty="0">
                <a:solidFill>
                  <a:srgbClr val="1F3764"/>
                </a:solidFill>
                <a:latin typeface="メイリオ" panose="020B0604030504040204" pitchFamily="50" charset="-128"/>
                <a:ea typeface="メイリオ" panose="020B0604030504040204" pitchFamily="50" charset="-128"/>
                <a:cs typeface="Helvetica" panose="020B0604020202020204" pitchFamily="34" charset="0"/>
              </a:rPr>
              <a:t>80</a:t>
            </a:r>
            <a:r>
              <a:rPr lang="ja-JP" altLang="en-US" sz="2800" dirty="0">
                <a:solidFill>
                  <a:srgbClr val="1F3764"/>
                </a:solidFill>
                <a:latin typeface="メイリオ" panose="020B0604030504040204" pitchFamily="50" charset="-128"/>
                <a:ea typeface="メイリオ" panose="020B0604030504040204" pitchFamily="50" charset="-128"/>
                <a:cs typeface="Helvetica" panose="020B0604020202020204" pitchFamily="34" charset="0"/>
              </a:rPr>
              <a:t>試行の課題が</a:t>
            </a:r>
            <a:r>
              <a:rPr lang="en-US" altLang="ja-JP" sz="2800" dirty="0">
                <a:solidFill>
                  <a:srgbClr val="1F3764"/>
                </a:solidFill>
                <a:latin typeface="メイリオ" panose="020B0604030504040204" pitchFamily="50" charset="-128"/>
                <a:ea typeface="メイリオ" panose="020B0604030504040204" pitchFamily="50" charset="-128"/>
                <a:cs typeface="Helvetica" panose="020B0604020202020204" pitchFamily="34" charset="0"/>
              </a:rPr>
              <a:t>5</a:t>
            </a:r>
            <a:r>
              <a:rPr lang="ja-JP" altLang="en-US" sz="2800" dirty="0">
                <a:solidFill>
                  <a:srgbClr val="1F3764"/>
                </a:solidFill>
                <a:latin typeface="メイリオ" panose="020B0604030504040204" pitchFamily="50" charset="-128"/>
                <a:ea typeface="メイリオ" panose="020B0604030504040204" pitchFamily="50" charset="-128"/>
                <a:cs typeface="Helvetica" panose="020B0604020202020204" pitchFamily="34" charset="0"/>
              </a:rPr>
              <a:t>ブロックあります</a:t>
            </a:r>
            <a:r>
              <a:rPr lang="en-US" altLang="ja-JP" sz="2800" dirty="0">
                <a:solidFill>
                  <a:srgbClr val="1F3764"/>
                </a:solidFill>
                <a:latin typeface="メイリオ" panose="020B0604030504040204" pitchFamily="50" charset="-128"/>
                <a:ea typeface="メイリオ" panose="020B0604030504040204" pitchFamily="50" charset="-128"/>
                <a:cs typeface="Helvetica" panose="020B0604020202020204" pitchFamily="34" charset="0"/>
              </a:rPr>
              <a:t>(</a:t>
            </a:r>
            <a:r>
              <a:rPr lang="ja-JP" altLang="en-US" sz="2800" dirty="0">
                <a:solidFill>
                  <a:srgbClr val="1F3764"/>
                </a:solidFill>
                <a:latin typeface="メイリオ" panose="020B0604030504040204" pitchFamily="50" charset="-128"/>
                <a:ea typeface="メイリオ" panose="020B0604030504040204" pitchFamily="50" charset="-128"/>
                <a:cs typeface="Helvetica" panose="020B0604020202020204" pitchFamily="34" charset="0"/>
              </a:rPr>
              <a:t>合計</a:t>
            </a:r>
            <a:r>
              <a:rPr lang="en-US" altLang="ja-JP" sz="2800" dirty="0">
                <a:solidFill>
                  <a:srgbClr val="1F3764"/>
                </a:solidFill>
                <a:latin typeface="メイリオ" panose="020B0604030504040204" pitchFamily="50" charset="-128"/>
                <a:ea typeface="メイリオ" panose="020B0604030504040204" pitchFamily="50" charset="-128"/>
                <a:cs typeface="Helvetica" panose="020B0604020202020204" pitchFamily="34" charset="0"/>
              </a:rPr>
              <a:t>400</a:t>
            </a:r>
            <a:r>
              <a:rPr lang="ja-JP" altLang="en-US" sz="2800" dirty="0">
                <a:solidFill>
                  <a:srgbClr val="1F3764"/>
                </a:solidFill>
                <a:latin typeface="メイリオ" panose="020B0604030504040204" pitchFamily="50" charset="-128"/>
                <a:ea typeface="メイリオ" panose="020B0604030504040204" pitchFamily="50" charset="-128"/>
                <a:cs typeface="Helvetica" panose="020B0604020202020204" pitchFamily="34" charset="0"/>
              </a:rPr>
              <a:t>試行</a:t>
            </a:r>
            <a:r>
              <a:rPr lang="en-US" altLang="ja-JP" sz="2800" dirty="0">
                <a:solidFill>
                  <a:srgbClr val="1F3764"/>
                </a:solidFill>
                <a:latin typeface="メイリオ" panose="020B0604030504040204" pitchFamily="50" charset="-128"/>
                <a:ea typeface="メイリオ" panose="020B0604030504040204" pitchFamily="50" charset="-128"/>
                <a:cs typeface="Helvetica" panose="020B0604020202020204" pitchFamily="34" charset="0"/>
              </a:rPr>
              <a:t>)</a:t>
            </a:r>
            <a:r>
              <a:rPr lang="ja-JP" altLang="en-US" sz="2800" dirty="0">
                <a:solidFill>
                  <a:srgbClr val="1F3764"/>
                </a:solidFill>
                <a:latin typeface="メイリオ" panose="020B0604030504040204" pitchFamily="50" charset="-128"/>
                <a:ea typeface="メイリオ" panose="020B0604030504040204" pitchFamily="50" charset="-128"/>
                <a:cs typeface="Helvetica" panose="020B0604020202020204" pitchFamily="34" charset="0"/>
              </a:rPr>
              <a:t>．</a:t>
            </a:r>
            <a:endParaRPr lang="en-US" altLang="ja-JP" sz="2800" dirty="0">
              <a:solidFill>
                <a:srgbClr val="1F3764"/>
              </a:solidFill>
              <a:latin typeface="メイリオ" panose="020B0604030504040204" pitchFamily="50" charset="-128"/>
              <a:ea typeface="メイリオ" panose="020B0604030504040204" pitchFamily="50" charset="-128"/>
              <a:cs typeface="Helvetica" panose="020B0604020202020204" pitchFamily="34" charset="0"/>
            </a:endParaRPr>
          </a:p>
          <a:p>
            <a:pPr marL="457200" indent="-457200">
              <a:buFont typeface="Arial" panose="020B0604020202020204" pitchFamily="34" charset="0"/>
              <a:buChar char="•"/>
            </a:pPr>
            <a:endParaRPr lang="en-US" altLang="ja-JP" sz="2800" dirty="0">
              <a:solidFill>
                <a:srgbClr val="1F3764"/>
              </a:solidFill>
              <a:latin typeface="メイリオ" panose="020B0604030504040204" pitchFamily="50" charset="-128"/>
              <a:ea typeface="メイリオ" panose="020B0604030504040204" pitchFamily="50" charset="-128"/>
              <a:cs typeface="Helvetica" panose="020B0604020202020204" pitchFamily="34" charset="0"/>
            </a:endParaRPr>
          </a:p>
          <a:p>
            <a:pPr marL="457200" indent="-457200">
              <a:buFont typeface="Arial" panose="020B0604020202020204" pitchFamily="34" charset="0"/>
              <a:buChar char="•"/>
            </a:pPr>
            <a:r>
              <a:rPr lang="ja-JP" altLang="en-US" sz="2800" dirty="0">
                <a:solidFill>
                  <a:srgbClr val="1F3764"/>
                </a:solidFill>
                <a:latin typeface="メイリオ" panose="020B0604030504040204" pitchFamily="50" charset="-128"/>
                <a:ea typeface="メイリオ" panose="020B0604030504040204" pitchFamily="50" charset="-128"/>
                <a:cs typeface="Helvetica" panose="020B0604020202020204" pitchFamily="34" charset="0"/>
              </a:rPr>
              <a:t>準備ができたら画面下の</a:t>
            </a:r>
            <a:r>
              <a:rPr lang="en-US" altLang="ja-JP" sz="2800" dirty="0">
                <a:solidFill>
                  <a:srgbClr val="1F3764"/>
                </a:solidFill>
                <a:latin typeface="メイリオ" panose="020B0604030504040204" pitchFamily="50" charset="-128"/>
                <a:ea typeface="メイリオ" panose="020B0604030504040204" pitchFamily="50" charset="-128"/>
                <a:cs typeface="Helvetica" panose="020B0604020202020204" pitchFamily="34" charset="0"/>
              </a:rPr>
              <a:t>Start</a:t>
            </a:r>
            <a:r>
              <a:rPr lang="ja-JP" altLang="en-US" sz="2800" dirty="0">
                <a:solidFill>
                  <a:srgbClr val="1F3764"/>
                </a:solidFill>
                <a:latin typeface="メイリオ" panose="020B0604030504040204" pitchFamily="50" charset="-128"/>
                <a:ea typeface="メイリオ" panose="020B0604030504040204" pitchFamily="50" charset="-128"/>
                <a:cs typeface="Helvetica" panose="020B0604020202020204" pitchFamily="34" charset="0"/>
              </a:rPr>
              <a:t>ボタンをタップして開始してください．</a:t>
            </a:r>
            <a:endParaRPr lang="en-US" altLang="ja-JP" sz="2800" dirty="0">
              <a:solidFill>
                <a:srgbClr val="1F3764"/>
              </a:solidFill>
              <a:latin typeface="メイリオ" panose="020B0604030504040204" pitchFamily="50" charset="-128"/>
              <a:ea typeface="メイリオ" panose="020B0604030504040204" pitchFamily="50" charset="-128"/>
              <a:cs typeface="Helvetica" panose="020B0604020202020204" pitchFamily="34" charset="0"/>
            </a:endParaRPr>
          </a:p>
        </p:txBody>
      </p:sp>
      <p:sp>
        <p:nvSpPr>
          <p:cNvPr id="3" name="正方形/長方形 2">
            <a:extLst>
              <a:ext uri="{FF2B5EF4-FFF2-40B4-BE49-F238E27FC236}">
                <a16:creationId xmlns:a16="http://schemas.microsoft.com/office/drawing/2014/main" id="{5D838B32-B0DA-81E6-DBE7-5E4B4C41D601}"/>
              </a:ext>
            </a:extLst>
          </p:cNvPr>
          <p:cNvSpPr/>
          <p:nvPr/>
        </p:nvSpPr>
        <p:spPr>
          <a:xfrm>
            <a:off x="3772056" y="3492194"/>
            <a:ext cx="4647888" cy="3186757"/>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2" name="グループ化 11">
            <a:extLst>
              <a:ext uri="{FF2B5EF4-FFF2-40B4-BE49-F238E27FC236}">
                <a16:creationId xmlns:a16="http://schemas.microsoft.com/office/drawing/2014/main" id="{3374B35A-F727-0677-3A1B-DBCC5528F71B}"/>
              </a:ext>
            </a:extLst>
          </p:cNvPr>
          <p:cNvGrpSpPr/>
          <p:nvPr/>
        </p:nvGrpSpPr>
        <p:grpSpPr>
          <a:xfrm>
            <a:off x="4612870" y="3489553"/>
            <a:ext cx="2966259" cy="2968028"/>
            <a:chOff x="4207380" y="3695876"/>
            <a:chExt cx="2966259" cy="2968028"/>
          </a:xfrm>
        </p:grpSpPr>
        <p:pic>
          <p:nvPicPr>
            <p:cNvPr id="5" name="図 4" descr="屋内, 座る, テーブル, 暗い が含まれている画像&#10;&#10;自動的に生成された説明">
              <a:extLst>
                <a:ext uri="{FF2B5EF4-FFF2-40B4-BE49-F238E27FC236}">
                  <a16:creationId xmlns:a16="http://schemas.microsoft.com/office/drawing/2014/main" id="{B78904DB-0EEC-18EF-4EF6-16D4133A28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3639" y="5223904"/>
              <a:ext cx="1440000" cy="1440000"/>
            </a:xfrm>
            <a:prstGeom prst="rect">
              <a:avLst/>
            </a:prstGeom>
          </p:spPr>
        </p:pic>
        <p:pic>
          <p:nvPicPr>
            <p:cNvPr id="6" name="図 5" descr="屋内, テーブル, 座る, 皿 が含まれている画像&#10;&#10;自動的に生成された説明">
              <a:extLst>
                <a:ext uri="{FF2B5EF4-FFF2-40B4-BE49-F238E27FC236}">
                  <a16:creationId xmlns:a16="http://schemas.microsoft.com/office/drawing/2014/main" id="{B0A275B7-7E29-2B4C-62F7-FC5AC3AA90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7380" y="5223904"/>
              <a:ext cx="1440000" cy="1440000"/>
            </a:xfrm>
            <a:prstGeom prst="rect">
              <a:avLst/>
            </a:prstGeom>
          </p:spPr>
        </p:pic>
        <p:pic>
          <p:nvPicPr>
            <p:cNvPr id="8" name="図 7" descr="屋内, テーブル, 座る, 暗い が含まれている画像&#10;&#10;自動的に生成された説明">
              <a:extLst>
                <a:ext uri="{FF2B5EF4-FFF2-40B4-BE49-F238E27FC236}">
                  <a16:creationId xmlns:a16="http://schemas.microsoft.com/office/drawing/2014/main" id="{62AC33AB-B0E4-2467-4688-8059C72D7D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07380" y="3695876"/>
              <a:ext cx="1440000" cy="1440000"/>
            </a:xfrm>
            <a:prstGeom prst="rect">
              <a:avLst/>
            </a:prstGeom>
          </p:spPr>
        </p:pic>
        <p:pic>
          <p:nvPicPr>
            <p:cNvPr id="11" name="図 10" descr="屋内, 座る, テーブル, 暗い が含まれている画像&#10;&#10;自動的に生成された説明">
              <a:extLst>
                <a:ext uri="{FF2B5EF4-FFF2-40B4-BE49-F238E27FC236}">
                  <a16:creationId xmlns:a16="http://schemas.microsoft.com/office/drawing/2014/main" id="{FF7C9C15-29D2-3778-FF2B-5C35820A0B0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33639" y="3695876"/>
              <a:ext cx="1440000" cy="1440000"/>
            </a:xfrm>
            <a:prstGeom prst="rect">
              <a:avLst/>
            </a:prstGeom>
          </p:spPr>
        </p:pic>
      </p:grpSp>
    </p:spTree>
    <p:extLst>
      <p:ext uri="{BB962C8B-B14F-4D97-AF65-F5344CB8AC3E}">
        <p14:creationId xmlns:p14="http://schemas.microsoft.com/office/powerpoint/2010/main" val="417044083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345</TotalTime>
  <Words>271</Words>
  <Application>Microsoft Office PowerPoint</Application>
  <PresentationFormat>ワイド画面</PresentationFormat>
  <Paragraphs>19</Paragraphs>
  <Slides>4</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vt:i4>
      </vt:variant>
    </vt:vector>
  </HeadingPairs>
  <TitlesOfParts>
    <vt:vector size="9" baseType="lpstr">
      <vt:lpstr>メイリオ</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澤山　正貴</dc:creator>
  <cp:lastModifiedBy>澤山　正貴</cp:lastModifiedBy>
  <cp:revision>10</cp:revision>
  <dcterms:created xsi:type="dcterms:W3CDTF">2024-05-06T06:06:05Z</dcterms:created>
  <dcterms:modified xsi:type="dcterms:W3CDTF">2024-10-11T15:02:17Z</dcterms:modified>
</cp:coreProperties>
</file>