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1F376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71A55-45CA-4CA6-FB2C-11B54A9BF702}" v="6" dt="2024-10-01T13:57:1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澤山　正貴" userId="S::4274751812@utac.u-tokyo.ac.jp::f50ea0d8-3707-4080-a4e5-83ec1c50503a" providerId="AD" clId="Web-{4D871A55-45CA-4CA6-FB2C-11B54A9BF702}"/>
    <pc:docChg chg="modSld">
      <pc:chgData name="澤山　正貴" userId="S::4274751812@utac.u-tokyo.ac.jp::f50ea0d8-3707-4080-a4e5-83ec1c50503a" providerId="AD" clId="Web-{4D871A55-45CA-4CA6-FB2C-11B54A9BF702}" dt="2024-10-01T13:57:18.985" v="5"/>
      <pc:docMkLst>
        <pc:docMk/>
      </pc:docMkLst>
      <pc:sldChg chg="modSp">
        <pc:chgData name="澤山　正貴" userId="S::4274751812@utac.u-tokyo.ac.jp::f50ea0d8-3707-4080-a4e5-83ec1c50503a" providerId="AD" clId="Web-{4D871A55-45CA-4CA6-FB2C-11B54A9BF702}" dt="2024-10-01T13:57:09.329" v="1" actId="1076"/>
        <pc:sldMkLst>
          <pc:docMk/>
          <pc:sldMk cId="1886543408" sldId="256"/>
        </pc:sldMkLst>
        <pc:spChg chg="mod">
          <ac:chgData name="澤山　正貴" userId="S::4274751812@utac.u-tokyo.ac.jp::f50ea0d8-3707-4080-a4e5-83ec1c50503a" providerId="AD" clId="Web-{4D871A55-45CA-4CA6-FB2C-11B54A9BF702}" dt="2024-10-01T13:57:09.079" v="0" actId="1076"/>
          <ac:spMkLst>
            <pc:docMk/>
            <pc:sldMk cId="1886543408" sldId="256"/>
            <ac:spMk id="29" creationId="{16FBE669-21C3-405A-DB09-5BE1ECAA20E5}"/>
          </ac:spMkLst>
        </pc:spChg>
        <pc:grpChg chg="mod">
          <ac:chgData name="澤山　正貴" userId="S::4274751812@utac.u-tokyo.ac.jp::f50ea0d8-3707-4080-a4e5-83ec1c50503a" providerId="AD" clId="Web-{4D871A55-45CA-4CA6-FB2C-11B54A9BF702}" dt="2024-10-01T13:57:09.329" v="1" actId="1076"/>
          <ac:grpSpMkLst>
            <pc:docMk/>
            <pc:sldMk cId="1886543408" sldId="256"/>
            <ac:grpSpMk id="28" creationId="{9E52350D-0ED5-3A8B-9275-5563A879DBAF}"/>
          </ac:grpSpMkLst>
        </pc:grpChg>
      </pc:sldChg>
      <pc:sldChg chg="addSp delSp">
        <pc:chgData name="澤山　正貴" userId="S::4274751812@utac.u-tokyo.ac.jp::f50ea0d8-3707-4080-a4e5-83ec1c50503a" providerId="AD" clId="Web-{4D871A55-45CA-4CA6-FB2C-11B54A9BF702}" dt="2024-10-01T13:57:18.985" v="5"/>
        <pc:sldMkLst>
          <pc:docMk/>
          <pc:sldMk cId="3539291927" sldId="257"/>
        </pc:sldMkLst>
        <pc:spChg chg="add">
          <ac:chgData name="澤山　正貴" userId="S::4274751812@utac.u-tokyo.ac.jp::f50ea0d8-3707-4080-a4e5-83ec1c50503a" providerId="AD" clId="Web-{4D871A55-45CA-4CA6-FB2C-11B54A9BF702}" dt="2024-10-01T13:57:18.735" v="4"/>
          <ac:spMkLst>
            <pc:docMk/>
            <pc:sldMk cId="3539291927" sldId="257"/>
            <ac:spMk id="3" creationId="{5D838B32-B0DA-81E6-DBE7-5E4B4C41D601}"/>
          </ac:spMkLst>
        </pc:spChg>
        <pc:spChg chg="del">
          <ac:chgData name="澤山　正貴" userId="S::4274751812@utac.u-tokyo.ac.jp::f50ea0d8-3707-4080-a4e5-83ec1c50503a" providerId="AD" clId="Web-{4D871A55-45CA-4CA6-FB2C-11B54A9BF702}" dt="2024-10-01T13:57:17.095" v="2"/>
          <ac:spMkLst>
            <pc:docMk/>
            <pc:sldMk cId="3539291927" sldId="257"/>
            <ac:spMk id="29" creationId="{16FBE669-21C3-405A-DB09-5BE1ECAA20E5}"/>
          </ac:spMkLst>
        </pc:spChg>
        <pc:grpChg chg="add">
          <ac:chgData name="澤山　正貴" userId="S::4274751812@utac.u-tokyo.ac.jp::f50ea0d8-3707-4080-a4e5-83ec1c50503a" providerId="AD" clId="Web-{4D871A55-45CA-4CA6-FB2C-11B54A9BF702}" dt="2024-10-01T13:57:18.985" v="5"/>
          <ac:grpSpMkLst>
            <pc:docMk/>
            <pc:sldMk cId="3539291927" sldId="257"/>
            <ac:grpSpMk id="12" creationId="{3374B35A-F727-0677-3A1B-DBCC5528F71B}"/>
          </ac:grpSpMkLst>
        </pc:grpChg>
        <pc:grpChg chg="del">
          <ac:chgData name="澤山　正貴" userId="S::4274751812@utac.u-tokyo.ac.jp::f50ea0d8-3707-4080-a4e5-83ec1c50503a" providerId="AD" clId="Web-{4D871A55-45CA-4CA6-FB2C-11B54A9BF702}" dt="2024-10-01T13:57:17.985" v="3"/>
          <ac:grpSpMkLst>
            <pc:docMk/>
            <pc:sldMk cId="3539291927" sldId="257"/>
            <ac:grpSpMk id="28" creationId="{9E52350D-0ED5-3A8B-9275-5563A879DBAF}"/>
          </ac:grpSpMkLst>
        </pc:grpChg>
      </pc:sldChg>
    </pc:docChg>
  </pc:docChgLst>
  <pc:docChgLst>
    <pc:chgData name="澤山　正貴" userId="f50ea0d8-3707-4080-a4e5-83ec1c50503a" providerId="ADAL" clId="{A58ED510-64A6-408C-AAE9-D03E5F729095}"/>
    <pc:docChg chg="undo redo custSel addSld modSld">
      <pc:chgData name="澤山　正貴" userId="f50ea0d8-3707-4080-a4e5-83ec1c50503a" providerId="ADAL" clId="{A58ED510-64A6-408C-AAE9-D03E5F729095}" dt="2024-05-08T03:01:04.908" v="898"/>
      <pc:docMkLst>
        <pc:docMk/>
      </pc:docMkLst>
      <pc:sldChg chg="addSp delSp modSp mod">
        <pc:chgData name="澤山　正貴" userId="f50ea0d8-3707-4080-a4e5-83ec1c50503a" providerId="ADAL" clId="{A58ED510-64A6-408C-AAE9-D03E5F729095}" dt="2024-05-07T13:13:15.886" v="695" actId="552"/>
        <pc:sldMkLst>
          <pc:docMk/>
          <pc:sldMk cId="1886543408" sldId="256"/>
        </pc:sldMkLst>
        <pc:spChg chg="add mod">
          <ac:chgData name="澤山　正貴" userId="f50ea0d8-3707-4080-a4e5-83ec1c50503a" providerId="ADAL" clId="{A58ED510-64A6-408C-AAE9-D03E5F729095}" dt="2024-05-07T12:11:12.747" v="339" actId="1076"/>
          <ac:spMkLst>
            <pc:docMk/>
            <pc:sldMk cId="1886543408" sldId="256"/>
            <ac:spMk id="2" creationId="{763D4600-9849-4F72-9E30-C97F40331411}"/>
          </ac:spMkLst>
        </pc:spChg>
        <pc:spChg chg="add mod">
          <ac:chgData name="澤山　正貴" userId="f50ea0d8-3707-4080-a4e5-83ec1c50503a" providerId="ADAL" clId="{A58ED510-64A6-408C-AAE9-D03E5F729095}" dt="2024-05-07T12:11:19.448" v="345" actId="20577"/>
          <ac:spMkLst>
            <pc:docMk/>
            <pc:sldMk cId="1886543408" sldId="256"/>
            <ac:spMk id="3" creationId="{B92CF155-B6D4-144A-0A70-B07A9780878A}"/>
          </ac:spMkLst>
        </pc:spChg>
        <pc:spChg chg="add mod">
          <ac:chgData name="澤山　正貴" userId="f50ea0d8-3707-4080-a4e5-83ec1c50503a" providerId="ADAL" clId="{A58ED510-64A6-408C-AAE9-D03E5F729095}" dt="2024-05-07T12:55:06.439" v="598" actId="20577"/>
          <ac:spMkLst>
            <pc:docMk/>
            <pc:sldMk cId="1886543408" sldId="256"/>
            <ac:spMk id="4" creationId="{C6320DF6-0326-10D8-4417-5CD7E4D768BB}"/>
          </ac:spMkLst>
        </pc:spChg>
        <pc:spChg chg="mod">
          <ac:chgData name="澤山　正貴" userId="f50ea0d8-3707-4080-a4e5-83ec1c50503a" providerId="ADAL" clId="{A58ED510-64A6-408C-AAE9-D03E5F729095}" dt="2024-05-06T11:04:56.919" v="239" actId="207"/>
          <ac:spMkLst>
            <pc:docMk/>
            <pc:sldMk cId="1886543408" sldId="256"/>
            <ac:spMk id="10" creationId="{008AD286-8DD8-0AF2-820F-DAB9F7C461C5}"/>
          </ac:spMkLst>
        </pc:spChg>
        <pc:spChg chg="mod">
          <ac:chgData name="澤山　正貴" userId="f50ea0d8-3707-4080-a4e5-83ec1c50503a" providerId="ADAL" clId="{A58ED510-64A6-408C-AAE9-D03E5F729095}" dt="2024-05-06T06:54:50.815" v="136" actId="20577"/>
          <ac:spMkLst>
            <pc:docMk/>
            <pc:sldMk cId="1886543408" sldId="256"/>
            <ac:spMk id="17" creationId="{F321C4BD-4BCE-A4C3-41C8-F9F1CB260381}"/>
          </ac:spMkLst>
        </pc:spChg>
        <pc:spChg chg="mod">
          <ac:chgData name="澤山　正貴" userId="f50ea0d8-3707-4080-a4e5-83ec1c50503a" providerId="ADAL" clId="{A58ED510-64A6-408C-AAE9-D03E5F729095}" dt="2024-05-06T06:53:32.151" v="124"/>
          <ac:spMkLst>
            <pc:docMk/>
            <pc:sldMk cId="1886543408" sldId="256"/>
            <ac:spMk id="22" creationId="{3398E2FE-506D-69D9-2E14-75DCD80AA69D}"/>
          </ac:spMkLst>
        </pc:spChg>
        <pc:grpChg chg="del">
          <ac:chgData name="澤山　正貴" userId="f50ea0d8-3707-4080-a4e5-83ec1c50503a" providerId="ADAL" clId="{A58ED510-64A6-408C-AAE9-D03E5F729095}" dt="2024-05-06T06:53:31.279" v="123" actId="478"/>
          <ac:grpSpMkLst>
            <pc:docMk/>
            <pc:sldMk cId="1886543408" sldId="256"/>
            <ac:grpSpMk id="16" creationId="{91A838B1-1353-99D0-8FDE-D0CB4A1A9010}"/>
          </ac:grpSpMkLst>
        </pc:grpChg>
        <pc:grpChg chg="add mod">
          <ac:chgData name="澤山　正貴" userId="f50ea0d8-3707-4080-a4e5-83ec1c50503a" providerId="ADAL" clId="{A58ED510-64A6-408C-AAE9-D03E5F729095}" dt="2024-05-06T06:53:32.151" v="124"/>
          <ac:grpSpMkLst>
            <pc:docMk/>
            <pc:sldMk cId="1886543408" sldId="256"/>
            <ac:grpSpMk id="21" creationId="{24BB2E73-8DDC-CD81-AF41-A902C2CA2F00}"/>
          </ac:grpSpMkLst>
        </pc:grpChg>
        <pc:picChg chg="add mod">
          <ac:chgData name="澤山　正貴" userId="f50ea0d8-3707-4080-a4e5-83ec1c50503a" providerId="ADAL" clId="{A58ED510-64A6-408C-AAE9-D03E5F729095}" dt="2024-05-07T13:13:15.886" v="695" actId="552"/>
          <ac:picMkLst>
            <pc:docMk/>
            <pc:sldMk cId="1886543408" sldId="256"/>
            <ac:picMk id="6" creationId="{95EDD381-3DB2-9164-21F0-235892BB6096}"/>
          </ac:picMkLst>
        </pc:picChg>
        <pc:picChg chg="add mod">
          <ac:chgData name="澤山　正貴" userId="f50ea0d8-3707-4080-a4e5-83ec1c50503a" providerId="ADAL" clId="{A58ED510-64A6-408C-AAE9-D03E5F729095}" dt="2024-05-07T13:13:15.886" v="695" actId="552"/>
          <ac:picMkLst>
            <pc:docMk/>
            <pc:sldMk cId="1886543408" sldId="256"/>
            <ac:picMk id="8" creationId="{0B8E750E-C63C-B2B6-CF7C-CB9F5A1F5CEA}"/>
          </ac:picMkLst>
        </pc:picChg>
        <pc:picChg chg="del">
          <ac:chgData name="澤山　正貴" userId="f50ea0d8-3707-4080-a4e5-83ec1c50503a" providerId="ADAL" clId="{A58ED510-64A6-408C-AAE9-D03E5F729095}" dt="2024-05-06T06:53:30.728" v="122" actId="478"/>
          <ac:picMkLst>
            <pc:docMk/>
            <pc:sldMk cId="1886543408" sldId="256"/>
            <ac:picMk id="12" creationId="{14FFB207-4A1E-77E5-81B2-5BFFC4329BA3}"/>
          </ac:picMkLst>
        </pc:picChg>
        <pc:picChg chg="add mod">
          <ac:chgData name="澤山　正貴" userId="f50ea0d8-3707-4080-a4e5-83ec1c50503a" providerId="ADAL" clId="{A58ED510-64A6-408C-AAE9-D03E5F729095}" dt="2024-05-07T13:13:08.585" v="693" actId="552"/>
          <ac:picMkLst>
            <pc:docMk/>
            <pc:sldMk cId="1886543408" sldId="256"/>
            <ac:picMk id="12" creationId="{B2746FB4-3F37-5DB0-C90F-8336A85BBAF8}"/>
          </ac:picMkLst>
        </pc:picChg>
        <pc:picChg chg="add mod">
          <ac:chgData name="澤山　正貴" userId="f50ea0d8-3707-4080-a4e5-83ec1c50503a" providerId="ADAL" clId="{A58ED510-64A6-408C-AAE9-D03E5F729095}" dt="2024-05-07T13:13:08.585" v="693" actId="552"/>
          <ac:picMkLst>
            <pc:docMk/>
            <pc:sldMk cId="1886543408" sldId="256"/>
            <ac:picMk id="14" creationId="{D890E6D2-C316-2609-C951-6CFAE77A5E64}"/>
          </ac:picMkLst>
        </pc:picChg>
        <pc:picChg chg="add mod">
          <ac:chgData name="澤山　正貴" userId="f50ea0d8-3707-4080-a4e5-83ec1c50503a" providerId="ADAL" clId="{A58ED510-64A6-408C-AAE9-D03E5F729095}" dt="2024-05-07T13:12:33.279" v="687" actId="552"/>
          <ac:picMkLst>
            <pc:docMk/>
            <pc:sldMk cId="1886543408" sldId="256"/>
            <ac:picMk id="16" creationId="{58F2621E-A179-432F-2EE0-036EFF723C7A}"/>
          </ac:picMkLst>
        </pc:picChg>
        <pc:picChg chg="add mod">
          <ac:chgData name="澤山　正貴" userId="f50ea0d8-3707-4080-a4e5-83ec1c50503a" providerId="ADAL" clId="{A58ED510-64A6-408C-AAE9-D03E5F729095}" dt="2024-05-07T13:12:42.479" v="689" actId="552"/>
          <ac:picMkLst>
            <pc:docMk/>
            <pc:sldMk cId="1886543408" sldId="256"/>
            <ac:picMk id="19" creationId="{413A507F-094B-793E-97F5-98B93011BA44}"/>
          </ac:picMkLst>
        </pc:picChg>
        <pc:picChg chg="add mod">
          <ac:chgData name="澤山　正貴" userId="f50ea0d8-3707-4080-a4e5-83ec1c50503a" providerId="ADAL" clId="{A58ED510-64A6-408C-AAE9-D03E5F729095}" dt="2024-05-06T06:53:32.151" v="124"/>
          <ac:picMkLst>
            <pc:docMk/>
            <pc:sldMk cId="1886543408" sldId="256"/>
            <ac:picMk id="20" creationId="{BD1E9722-B055-1D33-A8FC-304ED08C3431}"/>
          </ac:picMkLst>
        </pc:picChg>
        <pc:picChg chg="mod">
          <ac:chgData name="澤山　正貴" userId="f50ea0d8-3707-4080-a4e5-83ec1c50503a" providerId="ADAL" clId="{A58ED510-64A6-408C-AAE9-D03E5F729095}" dt="2024-05-06T06:53:32.151" v="124"/>
          <ac:picMkLst>
            <pc:docMk/>
            <pc:sldMk cId="1886543408" sldId="256"/>
            <ac:picMk id="23" creationId="{0902F36D-4C71-9003-F8B9-8F195569C5DD}"/>
          </ac:picMkLst>
        </pc:picChg>
        <pc:picChg chg="add mod">
          <ac:chgData name="澤山　正貴" userId="f50ea0d8-3707-4080-a4e5-83ec1c50503a" providerId="ADAL" clId="{A58ED510-64A6-408C-AAE9-D03E5F729095}" dt="2024-05-07T13:12:49.811" v="692" actId="1035"/>
          <ac:picMkLst>
            <pc:docMk/>
            <pc:sldMk cId="1886543408" sldId="256"/>
            <ac:picMk id="25" creationId="{62D07F09-A42A-1697-303E-B8B712C9DF52}"/>
          </ac:picMkLst>
        </pc:picChg>
        <pc:picChg chg="add mod">
          <ac:chgData name="澤山　正貴" userId="f50ea0d8-3707-4080-a4e5-83ec1c50503a" providerId="ADAL" clId="{A58ED510-64A6-408C-AAE9-D03E5F729095}" dt="2024-05-07T13:12:49.811" v="692" actId="1035"/>
          <ac:picMkLst>
            <pc:docMk/>
            <pc:sldMk cId="1886543408" sldId="256"/>
            <ac:picMk id="27" creationId="{E43900CE-A0BA-2BAD-FA66-E6B623B747C8}"/>
          </ac:picMkLst>
        </pc:picChg>
      </pc:sldChg>
      <pc:sldChg chg="addSp modSp mod">
        <pc:chgData name="澤山　正貴" userId="f50ea0d8-3707-4080-a4e5-83ec1c50503a" providerId="ADAL" clId="{A58ED510-64A6-408C-AAE9-D03E5F729095}" dt="2024-05-07T13:13:31.875" v="697"/>
        <pc:sldMkLst>
          <pc:docMk/>
          <pc:sldMk cId="3951533416" sldId="257"/>
        </pc:sldMkLst>
        <pc:spChg chg="mod">
          <ac:chgData name="澤山　正貴" userId="f50ea0d8-3707-4080-a4e5-83ec1c50503a" providerId="ADAL" clId="{A58ED510-64A6-408C-AAE9-D03E5F729095}" dt="2024-05-06T11:05:03.321" v="240"/>
          <ac:spMkLst>
            <pc:docMk/>
            <pc:sldMk cId="3951533416" sldId="257"/>
            <ac:spMk id="10" creationId="{008AD286-8DD8-0AF2-820F-DAB9F7C461C5}"/>
          </ac:spMkLst>
        </pc:spChg>
        <pc:spChg chg="add mod">
          <ac:chgData name="澤山　正貴" userId="f50ea0d8-3707-4080-a4e5-83ec1c50503a" providerId="ADAL" clId="{A58ED510-64A6-408C-AAE9-D03E5F729095}" dt="2024-05-07T13:13:31.875" v="697"/>
          <ac:spMkLst>
            <pc:docMk/>
            <pc:sldMk cId="3951533416" sldId="257"/>
            <ac:spMk id="13" creationId="{14F135B1-9BD5-F9E9-DC7A-2D321773B173}"/>
          </ac:spMkLst>
        </pc:spChg>
        <pc:spChg chg="mod">
          <ac:chgData name="澤山　正貴" userId="f50ea0d8-3707-4080-a4e5-83ec1c50503a" providerId="ADAL" clId="{A58ED510-64A6-408C-AAE9-D03E5F729095}" dt="2024-05-06T11:06:02.674" v="287" actId="20577"/>
          <ac:spMkLst>
            <pc:docMk/>
            <pc:sldMk cId="3951533416" sldId="257"/>
            <ac:spMk id="17" creationId="{F321C4BD-4BCE-A4C3-41C8-F9F1CB260381}"/>
          </ac:spMkLst>
        </pc:spChg>
        <pc:grpChg chg="mod">
          <ac:chgData name="澤山　正貴" userId="f50ea0d8-3707-4080-a4e5-83ec1c50503a" providerId="ADAL" clId="{A58ED510-64A6-408C-AAE9-D03E5F729095}" dt="2024-05-06T06:52:55.561" v="76" actId="1076"/>
          <ac:grpSpMkLst>
            <pc:docMk/>
            <pc:sldMk cId="3951533416" sldId="257"/>
            <ac:grpSpMk id="16" creationId="{91A838B1-1353-99D0-8FDE-D0CB4A1A9010}"/>
          </ac:grpSpMkLst>
        </pc:grp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2" creationId="{38AFE9C5-76A0-275F-5A09-388DF6701CB5}"/>
          </ac:picMkLst>
        </pc:pic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3" creationId="{ABAD89FE-DDDD-2C7B-8A8D-2F5A4F4428D9}"/>
          </ac:picMkLst>
        </pc:pic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4" creationId="{126F01EF-7788-8D23-E1BA-4153C18E753E}"/>
          </ac:picMkLst>
        </pc:pic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5" creationId="{2C6D1EF5-3BFE-47C2-2226-7B23C2D53AE5}"/>
          </ac:picMkLst>
        </pc:pic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6" creationId="{ECB4562C-6BF4-8F47-9366-B0D792530242}"/>
          </ac:picMkLst>
        </pc:pic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7" creationId="{BE8AD81F-9EEB-4C3D-73B5-4E24FBD94DC5}"/>
          </ac:picMkLst>
        </pc:pic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8" creationId="{AE57EB79-5168-9A6F-4E8B-0CED0897B407}"/>
          </ac:picMkLst>
        </pc:picChg>
        <pc:picChg chg="add mod">
          <ac:chgData name="澤山　正貴" userId="f50ea0d8-3707-4080-a4e5-83ec1c50503a" providerId="ADAL" clId="{A58ED510-64A6-408C-AAE9-D03E5F729095}" dt="2024-05-07T13:13:26.099" v="696"/>
          <ac:picMkLst>
            <pc:docMk/>
            <pc:sldMk cId="3951533416" sldId="257"/>
            <ac:picMk id="11" creationId="{80FB7489-8803-E04B-D3D5-DF936301B816}"/>
          </ac:picMkLst>
        </pc:picChg>
        <pc:picChg chg="mod">
          <ac:chgData name="澤山　正貴" userId="f50ea0d8-3707-4080-a4e5-83ec1c50503a" providerId="ADAL" clId="{A58ED510-64A6-408C-AAE9-D03E5F729095}" dt="2024-05-06T06:52:55.561" v="76" actId="1076"/>
          <ac:picMkLst>
            <pc:docMk/>
            <pc:sldMk cId="3951533416" sldId="257"/>
            <ac:picMk id="12" creationId="{14FFB207-4A1E-77E5-81B2-5BFFC4329BA3}"/>
          </ac:picMkLst>
        </pc:picChg>
      </pc:sldChg>
      <pc:sldChg chg="addSp delSp modSp add mod">
        <pc:chgData name="澤山　正貴" userId="f50ea0d8-3707-4080-a4e5-83ec1c50503a" providerId="ADAL" clId="{A58ED510-64A6-408C-AAE9-D03E5F729095}" dt="2024-05-07T13:14:34.243" v="718" actId="1037"/>
        <pc:sldMkLst>
          <pc:docMk/>
          <pc:sldMk cId="4171214648" sldId="258"/>
        </pc:sldMkLst>
        <pc:spChg chg="add mod">
          <ac:chgData name="澤山　正貴" userId="f50ea0d8-3707-4080-a4e5-83ec1c50503a" providerId="ADAL" clId="{A58ED510-64A6-408C-AAE9-D03E5F729095}" dt="2024-05-07T12:11:48.680" v="349" actId="20577"/>
          <ac:spMkLst>
            <pc:docMk/>
            <pc:sldMk cId="4171214648" sldId="258"/>
            <ac:spMk id="2" creationId="{861CA038-B192-D1D4-FA0F-267BDD78EE66}"/>
          </ac:spMkLst>
        </pc:spChg>
        <pc:spChg chg="add mod">
          <ac:chgData name="澤山　正貴" userId="f50ea0d8-3707-4080-a4e5-83ec1c50503a" providerId="ADAL" clId="{A58ED510-64A6-408C-AAE9-D03E5F729095}" dt="2024-05-07T12:11:51.616" v="352" actId="20577"/>
          <ac:spMkLst>
            <pc:docMk/>
            <pc:sldMk cId="4171214648" sldId="258"/>
            <ac:spMk id="3" creationId="{CC2A018E-3437-6612-27CF-F799F4384566}"/>
          </ac:spMkLst>
        </pc:spChg>
        <pc:spChg chg="mod">
          <ac:chgData name="澤山　正貴" userId="f50ea0d8-3707-4080-a4e5-83ec1c50503a" providerId="ADAL" clId="{A58ED510-64A6-408C-AAE9-D03E5F729095}" dt="2024-05-06T11:05:12.529" v="248" actId="20577"/>
          <ac:spMkLst>
            <pc:docMk/>
            <pc:sldMk cId="4171214648" sldId="258"/>
            <ac:spMk id="10" creationId="{008AD286-8DD8-0AF2-820F-DAB9F7C461C5}"/>
          </ac:spMkLst>
        </pc:spChg>
        <pc:spChg chg="mod">
          <ac:chgData name="澤山　正貴" userId="f50ea0d8-3707-4080-a4e5-83ec1c50503a" providerId="ADAL" clId="{A58ED510-64A6-408C-AAE9-D03E5F729095}" dt="2024-05-06T06:55:22.023" v="151" actId="20577"/>
          <ac:spMkLst>
            <pc:docMk/>
            <pc:sldMk cId="4171214648" sldId="258"/>
            <ac:spMk id="17" creationId="{F321C4BD-4BCE-A4C3-41C8-F9F1CB260381}"/>
          </ac:spMkLst>
        </pc:spChg>
        <pc:spChg chg="add mod">
          <ac:chgData name="澤山　正貴" userId="f50ea0d8-3707-4080-a4e5-83ec1c50503a" providerId="ADAL" clId="{A58ED510-64A6-408C-AAE9-D03E5F729095}" dt="2024-05-07T13:13:39.738" v="704" actId="20577"/>
          <ac:spMkLst>
            <pc:docMk/>
            <pc:sldMk cId="4171214648" sldId="258"/>
            <ac:spMk id="29" creationId="{B3A19787-A1B4-3EC8-5978-4CC46047EAF6}"/>
          </ac:spMkLst>
        </pc:spChg>
        <pc:picChg chg="add mod">
          <ac:chgData name="澤山　正貴" userId="f50ea0d8-3707-4080-a4e5-83ec1c50503a" providerId="ADAL" clId="{A58ED510-64A6-408C-AAE9-D03E5F729095}" dt="2024-05-07T13:14:34.243" v="718" actId="1037"/>
          <ac:picMkLst>
            <pc:docMk/>
            <pc:sldMk cId="4171214648" sldId="258"/>
            <ac:picMk id="5" creationId="{9B05AF0E-DB99-A709-35A7-046B07A72C5F}"/>
          </ac:picMkLst>
        </pc:picChg>
        <pc:picChg chg="add mod">
          <ac:chgData name="澤山　正貴" userId="f50ea0d8-3707-4080-a4e5-83ec1c50503a" providerId="ADAL" clId="{A58ED510-64A6-408C-AAE9-D03E5F729095}" dt="2024-05-07T13:13:54.574" v="706" actId="554"/>
          <ac:picMkLst>
            <pc:docMk/>
            <pc:sldMk cId="4171214648" sldId="258"/>
            <ac:picMk id="7" creationId="{DB84C23A-910B-957C-9839-2B8A231168C6}"/>
          </ac:picMkLst>
        </pc:picChg>
        <pc:picChg chg="add del mod">
          <ac:chgData name="澤山　正貴" userId="f50ea0d8-3707-4080-a4e5-83ec1c50503a" providerId="ADAL" clId="{A58ED510-64A6-408C-AAE9-D03E5F729095}" dt="2024-05-07T12:32:53.071" v="499" actId="478"/>
          <ac:picMkLst>
            <pc:docMk/>
            <pc:sldMk cId="4171214648" sldId="258"/>
            <ac:picMk id="11" creationId="{7C67EA22-56D8-018C-C94E-3AE51BE63C99}"/>
          </ac:picMkLst>
        </pc:picChg>
        <pc:picChg chg="add mod">
          <ac:chgData name="澤山　正貴" userId="f50ea0d8-3707-4080-a4e5-83ec1c50503a" providerId="ADAL" clId="{A58ED510-64A6-408C-AAE9-D03E5F729095}" dt="2024-05-07T13:14:34.243" v="718" actId="1037"/>
          <ac:picMkLst>
            <pc:docMk/>
            <pc:sldMk cId="4171214648" sldId="258"/>
            <ac:picMk id="13" creationId="{7F72377D-44A5-7A0E-F29B-F0AA650083A5}"/>
          </ac:picMkLst>
        </pc:picChg>
        <pc:picChg chg="add mod">
          <ac:chgData name="澤山　正貴" userId="f50ea0d8-3707-4080-a4e5-83ec1c50503a" providerId="ADAL" clId="{A58ED510-64A6-408C-AAE9-D03E5F729095}" dt="2024-05-07T13:14:02.678" v="708" actId="554"/>
          <ac:picMkLst>
            <pc:docMk/>
            <pc:sldMk cId="4171214648" sldId="258"/>
            <ac:picMk id="15" creationId="{EAB34C54-01E9-E4FF-F9CB-E2F6D76CE803}"/>
          </ac:picMkLst>
        </pc:picChg>
        <pc:picChg chg="add mod">
          <ac:chgData name="澤山　正貴" userId="f50ea0d8-3707-4080-a4e5-83ec1c50503a" providerId="ADAL" clId="{A58ED510-64A6-408C-AAE9-D03E5F729095}" dt="2024-05-07T13:13:54.574" v="706" actId="554"/>
          <ac:picMkLst>
            <pc:docMk/>
            <pc:sldMk cId="4171214648" sldId="258"/>
            <ac:picMk id="18" creationId="{3091210E-1B7E-D8B7-3325-91BC47BA958D}"/>
          </ac:picMkLst>
        </pc:picChg>
        <pc:picChg chg="add mod">
          <ac:chgData name="澤山　正貴" userId="f50ea0d8-3707-4080-a4e5-83ec1c50503a" providerId="ADAL" clId="{A58ED510-64A6-408C-AAE9-D03E5F729095}" dt="2024-05-07T13:14:25.014" v="714" actId="552"/>
          <ac:picMkLst>
            <pc:docMk/>
            <pc:sldMk cId="4171214648" sldId="258"/>
            <ac:picMk id="24" creationId="{A75FA44C-DE7A-21AF-FF4A-BD5E5667B61D}"/>
          </ac:picMkLst>
        </pc:picChg>
        <pc:picChg chg="add mod">
          <ac:chgData name="澤山　正貴" userId="f50ea0d8-3707-4080-a4e5-83ec1c50503a" providerId="ADAL" clId="{A58ED510-64A6-408C-AAE9-D03E5F729095}" dt="2024-05-07T13:14:25.014" v="714" actId="552"/>
          <ac:picMkLst>
            <pc:docMk/>
            <pc:sldMk cId="4171214648" sldId="258"/>
            <ac:picMk id="26" creationId="{440ACC59-5AB6-DE50-5ECE-3C036BA91EE7}"/>
          </ac:picMkLst>
        </pc:picChg>
        <pc:picChg chg="add mod">
          <ac:chgData name="澤山　正貴" userId="f50ea0d8-3707-4080-a4e5-83ec1c50503a" providerId="ADAL" clId="{A58ED510-64A6-408C-AAE9-D03E5F729095}" dt="2024-05-07T13:14:02.678" v="708" actId="554"/>
          <ac:picMkLst>
            <pc:docMk/>
            <pc:sldMk cId="4171214648" sldId="258"/>
            <ac:picMk id="28" creationId="{5CD9B899-A34F-BCA5-2BE2-CAB27DFBF233}"/>
          </ac:picMkLst>
        </pc:picChg>
      </pc:sldChg>
      <pc:sldChg chg="addSp modSp add mod">
        <pc:chgData name="澤山　正貴" userId="f50ea0d8-3707-4080-a4e5-83ec1c50503a" providerId="ADAL" clId="{A58ED510-64A6-408C-AAE9-D03E5F729095}" dt="2024-05-07T13:22:28.874" v="818"/>
        <pc:sldMkLst>
          <pc:docMk/>
          <pc:sldMk cId="1489997072" sldId="259"/>
        </pc:sldMkLst>
        <pc:spChg chg="mod">
          <ac:chgData name="澤山　正貴" userId="f50ea0d8-3707-4080-a4e5-83ec1c50503a" providerId="ADAL" clId="{A58ED510-64A6-408C-AAE9-D03E5F729095}" dt="2024-05-06T11:05:20.605" v="249"/>
          <ac:spMkLst>
            <pc:docMk/>
            <pc:sldMk cId="1489997072" sldId="259"/>
            <ac:spMk id="10" creationId="{008AD286-8DD8-0AF2-820F-DAB9F7C461C5}"/>
          </ac:spMkLst>
        </pc:spChg>
        <pc:spChg chg="add mod">
          <ac:chgData name="澤山　正貴" userId="f50ea0d8-3707-4080-a4e5-83ec1c50503a" providerId="ADAL" clId="{A58ED510-64A6-408C-AAE9-D03E5F729095}" dt="2024-05-07T13:22:28.874" v="818"/>
          <ac:spMkLst>
            <pc:docMk/>
            <pc:sldMk cId="1489997072" sldId="259"/>
            <ac:spMk id="13" creationId="{8F7DA252-8299-3D23-2BDA-2F22612EEB4F}"/>
          </ac:spMkLst>
        </pc:spChg>
        <pc:spChg chg="mod">
          <ac:chgData name="澤山　正貴" userId="f50ea0d8-3707-4080-a4e5-83ec1c50503a" providerId="ADAL" clId="{A58ED510-64A6-408C-AAE9-D03E5F729095}" dt="2024-05-06T11:06:07.842" v="288" actId="20577"/>
          <ac:spMkLst>
            <pc:docMk/>
            <pc:sldMk cId="1489997072" sldId="259"/>
            <ac:spMk id="17" creationId="{F321C4BD-4BCE-A4C3-41C8-F9F1CB260381}"/>
          </ac:spMkLst>
        </pc:sp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2" creationId="{1E86CF54-14EA-3153-FA6C-8FC21B379DF3}"/>
          </ac:picMkLst>
        </pc:pic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3" creationId="{B647D031-83EE-8F8C-1A6E-E6EDF7A574C2}"/>
          </ac:picMkLst>
        </pc:pic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4" creationId="{924F95E5-C638-BBE7-A1BE-E6FA4BF49511}"/>
          </ac:picMkLst>
        </pc:pic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5" creationId="{C4CAAE27-7B00-7A17-3DAD-640F2C1CCDB3}"/>
          </ac:picMkLst>
        </pc:pic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6" creationId="{987EF904-EAF5-4FF8-B175-9210277D229F}"/>
          </ac:picMkLst>
        </pc:pic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7" creationId="{DD0C2BF0-3CD0-6DB6-7283-D0423995BA75}"/>
          </ac:picMkLst>
        </pc:pic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8" creationId="{24C2A23B-F718-ED18-53D4-76D8567922F8}"/>
          </ac:picMkLst>
        </pc:picChg>
        <pc:picChg chg="add mod">
          <ac:chgData name="澤山　正貴" userId="f50ea0d8-3707-4080-a4e5-83ec1c50503a" providerId="ADAL" clId="{A58ED510-64A6-408C-AAE9-D03E5F729095}" dt="2024-05-07T13:16:29.834" v="719"/>
          <ac:picMkLst>
            <pc:docMk/>
            <pc:sldMk cId="1489997072" sldId="259"/>
            <ac:picMk id="11" creationId="{CB02A963-D0B9-CC36-0E93-0B03E2B5E462}"/>
          </ac:picMkLst>
        </pc:picChg>
      </pc:sldChg>
      <pc:sldChg chg="addSp modSp add mod">
        <pc:chgData name="澤山　正貴" userId="f50ea0d8-3707-4080-a4e5-83ec1c50503a" providerId="ADAL" clId="{A58ED510-64A6-408C-AAE9-D03E5F729095}" dt="2024-05-07T13:22:42.138" v="835" actId="20577"/>
        <pc:sldMkLst>
          <pc:docMk/>
          <pc:sldMk cId="1032958652" sldId="260"/>
        </pc:sldMkLst>
        <pc:spChg chg="add mod">
          <ac:chgData name="澤山　正貴" userId="f50ea0d8-3707-4080-a4e5-83ec1c50503a" providerId="ADAL" clId="{A58ED510-64A6-408C-AAE9-D03E5F729095}" dt="2024-05-07T12:16:01.935" v="376" actId="20577"/>
          <ac:spMkLst>
            <pc:docMk/>
            <pc:sldMk cId="1032958652" sldId="260"/>
            <ac:spMk id="2" creationId="{58ADAD6D-B18C-EF25-DA38-A2AC91C5190A}"/>
          </ac:spMkLst>
        </pc:spChg>
        <pc:spChg chg="add mod">
          <ac:chgData name="澤山　正貴" userId="f50ea0d8-3707-4080-a4e5-83ec1c50503a" providerId="ADAL" clId="{A58ED510-64A6-408C-AAE9-D03E5F729095}" dt="2024-05-07T12:16:08.151" v="382" actId="20577"/>
          <ac:spMkLst>
            <pc:docMk/>
            <pc:sldMk cId="1032958652" sldId="260"/>
            <ac:spMk id="3" creationId="{EFB6CD35-E0B4-147B-34FF-9BE298F5A64C}"/>
          </ac:spMkLst>
        </pc:spChg>
        <pc:spChg chg="mod">
          <ac:chgData name="澤山　正貴" userId="f50ea0d8-3707-4080-a4e5-83ec1c50503a" providerId="ADAL" clId="{A58ED510-64A6-408C-AAE9-D03E5F729095}" dt="2024-05-06T11:06:21.769" v="301" actId="20577"/>
          <ac:spMkLst>
            <pc:docMk/>
            <pc:sldMk cId="1032958652" sldId="260"/>
            <ac:spMk id="10" creationId="{008AD286-8DD8-0AF2-820F-DAB9F7C461C5}"/>
          </ac:spMkLst>
        </pc:spChg>
        <pc:spChg chg="mod">
          <ac:chgData name="澤山　正貴" userId="f50ea0d8-3707-4080-a4e5-83ec1c50503a" providerId="ADAL" clId="{A58ED510-64A6-408C-AAE9-D03E5F729095}" dt="2024-05-06T06:56:41.944" v="180" actId="20577"/>
          <ac:spMkLst>
            <pc:docMk/>
            <pc:sldMk cId="1032958652" sldId="260"/>
            <ac:spMk id="17" creationId="{F321C4BD-4BCE-A4C3-41C8-F9F1CB260381}"/>
          </ac:spMkLst>
        </pc:spChg>
        <pc:spChg chg="add mod">
          <ac:chgData name="澤山　正貴" userId="f50ea0d8-3707-4080-a4e5-83ec1c50503a" providerId="ADAL" clId="{A58ED510-64A6-408C-AAE9-D03E5F729095}" dt="2024-05-07T13:22:42.138" v="835" actId="20577"/>
          <ac:spMkLst>
            <pc:docMk/>
            <pc:sldMk cId="1032958652" sldId="260"/>
            <ac:spMk id="29" creationId="{070BB6B5-1FB4-1828-4D19-1BEE53E5D3F7}"/>
          </ac:spMkLst>
        </pc:spChg>
        <pc:picChg chg="add mod">
          <ac:chgData name="澤山　正貴" userId="f50ea0d8-3707-4080-a4e5-83ec1c50503a" providerId="ADAL" clId="{A58ED510-64A6-408C-AAE9-D03E5F729095}" dt="2024-05-07T13:17:06.608" v="734" actId="552"/>
          <ac:picMkLst>
            <pc:docMk/>
            <pc:sldMk cId="1032958652" sldId="260"/>
            <ac:picMk id="5" creationId="{2DA6A192-7FF5-A262-F691-EBEF211A5D9E}"/>
          </ac:picMkLst>
        </pc:picChg>
        <pc:picChg chg="add mod">
          <ac:chgData name="澤山　正貴" userId="f50ea0d8-3707-4080-a4e5-83ec1c50503a" providerId="ADAL" clId="{A58ED510-64A6-408C-AAE9-D03E5F729095}" dt="2024-05-07T13:17:15.309" v="737" actId="552"/>
          <ac:picMkLst>
            <pc:docMk/>
            <pc:sldMk cId="1032958652" sldId="260"/>
            <ac:picMk id="7" creationId="{F5CBC4F1-9752-E710-81CF-EEC7D979A1CF}"/>
          </ac:picMkLst>
        </pc:picChg>
        <pc:picChg chg="add mod">
          <ac:chgData name="澤山　正貴" userId="f50ea0d8-3707-4080-a4e5-83ec1c50503a" providerId="ADAL" clId="{A58ED510-64A6-408C-AAE9-D03E5F729095}" dt="2024-05-07T13:17:28.348" v="741" actId="554"/>
          <ac:picMkLst>
            <pc:docMk/>
            <pc:sldMk cId="1032958652" sldId="260"/>
            <ac:picMk id="11" creationId="{ADC3A7C9-2C1D-B7AE-B168-3285BBC8B4ED}"/>
          </ac:picMkLst>
        </pc:picChg>
        <pc:picChg chg="add mod">
          <ac:chgData name="澤山　正貴" userId="f50ea0d8-3707-4080-a4e5-83ec1c50503a" providerId="ADAL" clId="{A58ED510-64A6-408C-AAE9-D03E5F729095}" dt="2024-05-07T13:17:28.348" v="741" actId="554"/>
          <ac:picMkLst>
            <pc:docMk/>
            <pc:sldMk cId="1032958652" sldId="260"/>
            <ac:picMk id="13" creationId="{A8485FEE-F146-0807-F115-9DEB11F99CDB}"/>
          </ac:picMkLst>
        </pc:picChg>
        <pc:picChg chg="add mod">
          <ac:chgData name="澤山　正貴" userId="f50ea0d8-3707-4080-a4e5-83ec1c50503a" providerId="ADAL" clId="{A58ED510-64A6-408C-AAE9-D03E5F729095}" dt="2024-05-07T13:17:36.527" v="743" actId="552"/>
          <ac:picMkLst>
            <pc:docMk/>
            <pc:sldMk cId="1032958652" sldId="260"/>
            <ac:picMk id="15" creationId="{2BF758F6-08C0-DDC8-19FE-4F8F700B9A2E}"/>
          </ac:picMkLst>
        </pc:picChg>
        <pc:picChg chg="add mod">
          <ac:chgData name="澤山　正貴" userId="f50ea0d8-3707-4080-a4e5-83ec1c50503a" providerId="ADAL" clId="{A58ED510-64A6-408C-AAE9-D03E5F729095}" dt="2024-05-07T13:17:32.849" v="742" actId="552"/>
          <ac:picMkLst>
            <pc:docMk/>
            <pc:sldMk cId="1032958652" sldId="260"/>
            <ac:picMk id="18" creationId="{83F868EA-C144-BE3B-114C-2920FF18FFC6}"/>
          </ac:picMkLst>
        </pc:picChg>
        <pc:picChg chg="add mod">
          <ac:chgData name="澤山　正貴" userId="f50ea0d8-3707-4080-a4e5-83ec1c50503a" providerId="ADAL" clId="{A58ED510-64A6-408C-AAE9-D03E5F729095}" dt="2024-05-07T13:17:32.849" v="742" actId="552"/>
          <ac:picMkLst>
            <pc:docMk/>
            <pc:sldMk cId="1032958652" sldId="260"/>
            <ac:picMk id="24" creationId="{9C854A4E-20CC-0494-02E1-DD598707494F}"/>
          </ac:picMkLst>
        </pc:picChg>
        <pc:picChg chg="add mod">
          <ac:chgData name="澤山　正貴" userId="f50ea0d8-3707-4080-a4e5-83ec1c50503a" providerId="ADAL" clId="{A58ED510-64A6-408C-AAE9-D03E5F729095}" dt="2024-05-07T13:18:32.342" v="752" actId="552"/>
          <ac:picMkLst>
            <pc:docMk/>
            <pc:sldMk cId="1032958652" sldId="260"/>
            <ac:picMk id="26" creationId="{74FDEB2D-C79E-C358-4443-5FF42F4C7F88}"/>
          </ac:picMkLst>
        </pc:picChg>
        <pc:picChg chg="add mod">
          <ac:chgData name="澤山　正貴" userId="f50ea0d8-3707-4080-a4e5-83ec1c50503a" providerId="ADAL" clId="{A58ED510-64A6-408C-AAE9-D03E5F729095}" dt="2024-05-07T13:18:32.342" v="752" actId="552"/>
          <ac:picMkLst>
            <pc:docMk/>
            <pc:sldMk cId="1032958652" sldId="260"/>
            <ac:picMk id="28" creationId="{06E18F1C-C5C8-1731-4C02-3C837CC269D2}"/>
          </ac:picMkLst>
        </pc:picChg>
      </pc:sldChg>
      <pc:sldChg chg="addSp modSp add mod">
        <pc:chgData name="澤山　正貴" userId="f50ea0d8-3707-4080-a4e5-83ec1c50503a" providerId="ADAL" clId="{A58ED510-64A6-408C-AAE9-D03E5F729095}" dt="2024-05-07T13:22:52.705" v="836"/>
        <pc:sldMkLst>
          <pc:docMk/>
          <pc:sldMk cId="1782319011" sldId="261"/>
        </pc:sldMkLst>
        <pc:spChg chg="mod">
          <ac:chgData name="澤山　正貴" userId="f50ea0d8-3707-4080-a4e5-83ec1c50503a" providerId="ADAL" clId="{A58ED510-64A6-408C-AAE9-D03E5F729095}" dt="2024-05-06T11:06:33.032" v="302"/>
          <ac:spMkLst>
            <pc:docMk/>
            <pc:sldMk cId="1782319011" sldId="261"/>
            <ac:spMk id="10" creationId="{008AD286-8DD8-0AF2-820F-DAB9F7C461C5}"/>
          </ac:spMkLst>
        </pc:spChg>
        <pc:spChg chg="add mod">
          <ac:chgData name="澤山　正貴" userId="f50ea0d8-3707-4080-a4e5-83ec1c50503a" providerId="ADAL" clId="{A58ED510-64A6-408C-AAE9-D03E5F729095}" dt="2024-05-07T13:22:52.705" v="836"/>
          <ac:spMkLst>
            <pc:docMk/>
            <pc:sldMk cId="1782319011" sldId="261"/>
            <ac:spMk id="13" creationId="{49C2BA52-908F-42C3-5235-11C0145BF7AA}"/>
          </ac:spMkLst>
        </pc:spChg>
        <pc:spChg chg="mod">
          <ac:chgData name="澤山　正貴" userId="f50ea0d8-3707-4080-a4e5-83ec1c50503a" providerId="ADAL" clId="{A58ED510-64A6-408C-AAE9-D03E5F729095}" dt="2024-05-06T11:07:12.178" v="315" actId="20577"/>
          <ac:spMkLst>
            <pc:docMk/>
            <pc:sldMk cId="1782319011" sldId="261"/>
            <ac:spMk id="17" creationId="{F321C4BD-4BCE-A4C3-41C8-F9F1CB260381}"/>
          </ac:spMkLst>
        </pc:sp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2" creationId="{2175B047-DFAA-76FD-6ABE-2C64A0106291}"/>
          </ac:picMkLst>
        </pc:pic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3" creationId="{A671106B-1E87-A7F1-5497-122FBEDFEB64}"/>
          </ac:picMkLst>
        </pc:pic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4" creationId="{C34DC453-DB31-3378-DCF6-8790BB409624}"/>
          </ac:picMkLst>
        </pc:pic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5" creationId="{F096B469-BD9F-1CB7-0548-8C1EA21BC310}"/>
          </ac:picMkLst>
        </pc:pic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6" creationId="{E82912C3-F8CD-969B-5133-74611B96D591}"/>
          </ac:picMkLst>
        </pc:pic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7" creationId="{D0195510-8B5B-15FF-D65D-9B5EED795AC5}"/>
          </ac:picMkLst>
        </pc:pic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8" creationId="{160DC03A-C75E-6F12-14BD-23B954805127}"/>
          </ac:picMkLst>
        </pc:picChg>
        <pc:picChg chg="add mod">
          <ac:chgData name="澤山　正貴" userId="f50ea0d8-3707-4080-a4e5-83ec1c50503a" providerId="ADAL" clId="{A58ED510-64A6-408C-AAE9-D03E5F729095}" dt="2024-05-07T13:18:41.716" v="753"/>
          <ac:picMkLst>
            <pc:docMk/>
            <pc:sldMk cId="1782319011" sldId="261"/>
            <ac:picMk id="11" creationId="{0B260FF0-88B2-186F-011D-48BDD4791D31}"/>
          </ac:picMkLst>
        </pc:picChg>
      </pc:sldChg>
      <pc:sldChg chg="addSp delSp modSp add mod">
        <pc:chgData name="澤山　正貴" userId="f50ea0d8-3707-4080-a4e5-83ec1c50503a" providerId="ADAL" clId="{A58ED510-64A6-408C-AAE9-D03E5F729095}" dt="2024-05-08T03:00:51.837" v="891" actId="552"/>
        <pc:sldMkLst>
          <pc:docMk/>
          <pc:sldMk cId="4162062299" sldId="262"/>
        </pc:sldMkLst>
        <pc:spChg chg="add mod">
          <ac:chgData name="澤山　正貴" userId="f50ea0d8-3707-4080-a4e5-83ec1c50503a" providerId="ADAL" clId="{A58ED510-64A6-408C-AAE9-D03E5F729095}" dt="2024-05-07T12:17:24.743" v="395" actId="20577"/>
          <ac:spMkLst>
            <pc:docMk/>
            <pc:sldMk cId="4162062299" sldId="262"/>
            <ac:spMk id="2" creationId="{D191240B-D633-474F-E5B3-B94B848FA193}"/>
          </ac:spMkLst>
        </pc:spChg>
        <pc:spChg chg="add mod">
          <ac:chgData name="澤山　正貴" userId="f50ea0d8-3707-4080-a4e5-83ec1c50503a" providerId="ADAL" clId="{A58ED510-64A6-408C-AAE9-D03E5F729095}" dt="2024-05-08T02:59:17.975" v="852" actId="20577"/>
          <ac:spMkLst>
            <pc:docMk/>
            <pc:sldMk cId="4162062299" sldId="262"/>
            <ac:spMk id="3" creationId="{930D355E-8469-F64E-1D55-5FCBF1087F74}"/>
          </ac:spMkLst>
        </pc:spChg>
        <pc:spChg chg="mod">
          <ac:chgData name="澤山　正貴" userId="f50ea0d8-3707-4080-a4e5-83ec1c50503a" providerId="ADAL" clId="{A58ED510-64A6-408C-AAE9-D03E5F729095}" dt="2024-05-07T12:17:21.535" v="389" actId="20577"/>
          <ac:spMkLst>
            <pc:docMk/>
            <pc:sldMk cId="4162062299" sldId="262"/>
            <ac:spMk id="10" creationId="{008AD286-8DD8-0AF2-820F-DAB9F7C461C5}"/>
          </ac:spMkLst>
        </pc:spChg>
        <pc:spChg chg="mod">
          <ac:chgData name="澤山　正貴" userId="f50ea0d8-3707-4080-a4e5-83ec1c50503a" providerId="ADAL" clId="{A58ED510-64A6-408C-AAE9-D03E5F729095}" dt="2024-05-08T02:59:22.631" v="857" actId="20577"/>
          <ac:spMkLst>
            <pc:docMk/>
            <pc:sldMk cId="4162062299" sldId="262"/>
            <ac:spMk id="17" creationId="{F321C4BD-4BCE-A4C3-41C8-F9F1CB260381}"/>
          </ac:spMkLst>
        </pc:spChg>
        <pc:spChg chg="add mod">
          <ac:chgData name="澤山　正貴" userId="f50ea0d8-3707-4080-a4e5-83ec1c50503a" providerId="ADAL" clId="{A58ED510-64A6-408C-AAE9-D03E5F729095}" dt="2024-05-07T13:23:02.786" v="846" actId="20577"/>
          <ac:spMkLst>
            <pc:docMk/>
            <pc:sldMk cId="4162062299" sldId="262"/>
            <ac:spMk id="27" creationId="{009E3C64-50B4-0B6D-9186-9DDD257CBF1D}"/>
          </ac:spMkLst>
        </pc:spChg>
        <pc:picChg chg="add del mod">
          <ac:chgData name="澤山　正貴" userId="f50ea0d8-3707-4080-a4e5-83ec1c50503a" providerId="ADAL" clId="{A58ED510-64A6-408C-AAE9-D03E5F729095}" dt="2024-05-08T03:00:09.183" v="875" actId="478"/>
          <ac:picMkLst>
            <pc:docMk/>
            <pc:sldMk cId="4162062299" sldId="262"/>
            <ac:picMk id="5" creationId="{521DCFB4-9F2E-DB0B-7161-F47DD8D3D1AE}"/>
          </ac:picMkLst>
        </pc:picChg>
        <pc:picChg chg="add mod">
          <ac:chgData name="澤山　正貴" userId="f50ea0d8-3707-4080-a4e5-83ec1c50503a" providerId="ADAL" clId="{A58ED510-64A6-408C-AAE9-D03E5F729095}" dt="2024-05-08T03:00:47.830" v="890" actId="554"/>
          <ac:picMkLst>
            <pc:docMk/>
            <pc:sldMk cId="4162062299" sldId="262"/>
            <ac:picMk id="6" creationId="{6600D9A4-F5A1-D852-46F8-C6019177EADC}"/>
          </ac:picMkLst>
        </pc:picChg>
        <pc:picChg chg="add mod">
          <ac:chgData name="澤山　正貴" userId="f50ea0d8-3707-4080-a4e5-83ec1c50503a" providerId="ADAL" clId="{A58ED510-64A6-408C-AAE9-D03E5F729095}" dt="2024-05-07T13:21:45.902" v="816" actId="552"/>
          <ac:picMkLst>
            <pc:docMk/>
            <pc:sldMk cId="4162062299" sldId="262"/>
            <ac:picMk id="7" creationId="{7D46097C-8EBE-4748-AC9F-29FDFDABEC8B}"/>
          </ac:picMkLst>
        </pc:picChg>
        <pc:picChg chg="add del mod">
          <ac:chgData name="澤山　正貴" userId="f50ea0d8-3707-4080-a4e5-83ec1c50503a" providerId="ADAL" clId="{A58ED510-64A6-408C-AAE9-D03E5F729095}" dt="2024-05-08T03:00:10.181" v="877" actId="478"/>
          <ac:picMkLst>
            <pc:docMk/>
            <pc:sldMk cId="4162062299" sldId="262"/>
            <ac:picMk id="11" creationId="{EC8A19C2-F41D-7FCA-6C8D-956A14280383}"/>
          </ac:picMkLst>
        </pc:picChg>
        <pc:picChg chg="add mod">
          <ac:chgData name="澤山　正貴" userId="f50ea0d8-3707-4080-a4e5-83ec1c50503a" providerId="ADAL" clId="{A58ED510-64A6-408C-AAE9-D03E5F729095}" dt="2024-05-08T03:00:38.191" v="888" actId="552"/>
          <ac:picMkLst>
            <pc:docMk/>
            <pc:sldMk cId="4162062299" sldId="262"/>
            <ac:picMk id="12" creationId="{A7A5F8BE-AB32-8B34-7DBF-52F204EBE7C7}"/>
          </ac:picMkLst>
        </pc:picChg>
        <pc:picChg chg="add del mod">
          <ac:chgData name="澤山　正貴" userId="f50ea0d8-3707-4080-a4e5-83ec1c50503a" providerId="ADAL" clId="{A58ED510-64A6-408C-AAE9-D03E5F729095}" dt="2024-05-08T03:00:09.721" v="876" actId="478"/>
          <ac:picMkLst>
            <pc:docMk/>
            <pc:sldMk cId="4162062299" sldId="262"/>
            <ac:picMk id="13" creationId="{5875E28D-9929-4F3A-F8F1-1A6A73F71BAB}"/>
          </ac:picMkLst>
        </pc:picChg>
        <pc:picChg chg="add mod">
          <ac:chgData name="澤山　正貴" userId="f50ea0d8-3707-4080-a4e5-83ec1c50503a" providerId="ADAL" clId="{A58ED510-64A6-408C-AAE9-D03E5F729095}" dt="2024-05-07T13:21:35.474" v="812" actId="1037"/>
          <ac:picMkLst>
            <pc:docMk/>
            <pc:sldMk cId="4162062299" sldId="262"/>
            <ac:picMk id="15" creationId="{E218F60B-E7F5-4F69-93B5-433D73F33CD8}"/>
          </ac:picMkLst>
        </pc:picChg>
        <pc:picChg chg="add mod">
          <ac:chgData name="澤山　正貴" userId="f50ea0d8-3707-4080-a4e5-83ec1c50503a" providerId="ADAL" clId="{A58ED510-64A6-408C-AAE9-D03E5F729095}" dt="2024-05-08T03:00:51.837" v="891" actId="552"/>
          <ac:picMkLst>
            <pc:docMk/>
            <pc:sldMk cId="4162062299" sldId="262"/>
            <ac:picMk id="16" creationId="{23B02DFC-0EDB-7850-3950-8DF0926DB30A}"/>
          </ac:picMkLst>
        </pc:picChg>
        <pc:picChg chg="add mod">
          <ac:chgData name="澤山　正貴" userId="f50ea0d8-3707-4080-a4e5-83ec1c50503a" providerId="ADAL" clId="{A58ED510-64A6-408C-AAE9-D03E5F729095}" dt="2024-05-07T13:21:05.387" v="785" actId="552"/>
          <ac:picMkLst>
            <pc:docMk/>
            <pc:sldMk cId="4162062299" sldId="262"/>
            <ac:picMk id="18" creationId="{391470C4-D4C1-C688-AFB8-44F8CE871DA0}"/>
          </ac:picMkLst>
        </pc:picChg>
        <pc:picChg chg="add mod">
          <ac:chgData name="澤山　正貴" userId="f50ea0d8-3707-4080-a4e5-83ec1c50503a" providerId="ADAL" clId="{A58ED510-64A6-408C-AAE9-D03E5F729095}" dt="2024-05-07T13:21:28.164" v="793" actId="554"/>
          <ac:picMkLst>
            <pc:docMk/>
            <pc:sldMk cId="4162062299" sldId="262"/>
            <ac:picMk id="24" creationId="{2285C61F-1E18-EF21-BE2F-016DBC48CA79}"/>
          </ac:picMkLst>
        </pc:picChg>
        <pc:picChg chg="add mod">
          <ac:chgData name="澤山　正貴" userId="f50ea0d8-3707-4080-a4e5-83ec1c50503a" providerId="ADAL" clId="{A58ED510-64A6-408C-AAE9-D03E5F729095}" dt="2024-05-08T03:00:51.837" v="891" actId="552"/>
          <ac:picMkLst>
            <pc:docMk/>
            <pc:sldMk cId="4162062299" sldId="262"/>
            <ac:picMk id="25" creationId="{A9FD6C61-C6FE-F5E3-8289-049FEE175BB6}"/>
          </ac:picMkLst>
        </pc:picChg>
        <pc:picChg chg="add mod">
          <ac:chgData name="澤山　正貴" userId="f50ea0d8-3707-4080-a4e5-83ec1c50503a" providerId="ADAL" clId="{A58ED510-64A6-408C-AAE9-D03E5F729095}" dt="2024-05-07T13:21:35.474" v="812" actId="1037"/>
          <ac:picMkLst>
            <pc:docMk/>
            <pc:sldMk cId="4162062299" sldId="262"/>
            <ac:picMk id="26" creationId="{9C19986B-470D-7A1A-31B9-F36799EBDECC}"/>
          </ac:picMkLst>
        </pc:picChg>
      </pc:sldChg>
      <pc:sldChg chg="addSp delSp modSp add mod">
        <pc:chgData name="澤山　正貴" userId="f50ea0d8-3707-4080-a4e5-83ec1c50503a" providerId="ADAL" clId="{A58ED510-64A6-408C-AAE9-D03E5F729095}" dt="2024-05-08T03:01:04.908" v="898"/>
        <pc:sldMkLst>
          <pc:docMk/>
          <pc:sldMk cId="2960908670" sldId="263"/>
        </pc:sldMkLst>
        <pc:spChg chg="mod">
          <ac:chgData name="澤山　正貴" userId="f50ea0d8-3707-4080-a4e5-83ec1c50503a" providerId="ADAL" clId="{A58ED510-64A6-408C-AAE9-D03E5F729095}" dt="2024-05-07T12:36:18.094" v="561" actId="20577"/>
          <ac:spMkLst>
            <pc:docMk/>
            <pc:sldMk cId="2960908670" sldId="263"/>
            <ac:spMk id="10" creationId="{008AD286-8DD8-0AF2-820F-DAB9F7C461C5}"/>
          </ac:spMkLst>
        </pc:spChg>
        <pc:spChg chg="add mod">
          <ac:chgData name="澤山　正貴" userId="f50ea0d8-3707-4080-a4e5-83ec1c50503a" providerId="ADAL" clId="{A58ED510-64A6-408C-AAE9-D03E5F729095}" dt="2024-05-07T13:23:10.242" v="847"/>
          <ac:spMkLst>
            <pc:docMk/>
            <pc:sldMk cId="2960908670" sldId="263"/>
            <ac:spMk id="13" creationId="{938E635D-28E9-DD51-089E-747F41844477}"/>
          </ac:spMkLst>
        </pc:spChg>
        <pc:spChg chg="mod">
          <ac:chgData name="澤山　正貴" userId="f50ea0d8-3707-4080-a4e5-83ec1c50503a" providerId="ADAL" clId="{A58ED510-64A6-408C-AAE9-D03E5F729095}" dt="2024-05-06T11:07:24.281" v="325" actId="20577"/>
          <ac:spMkLst>
            <pc:docMk/>
            <pc:sldMk cId="2960908670" sldId="263"/>
            <ac:spMk id="17" creationId="{F321C4BD-4BCE-A4C3-41C8-F9F1CB260381}"/>
          </ac:spMkLst>
        </pc:spChg>
        <pc:picChg chg="add del mod">
          <ac:chgData name="澤山　正貴" userId="f50ea0d8-3707-4080-a4e5-83ec1c50503a" providerId="ADAL" clId="{A58ED510-64A6-408C-AAE9-D03E5F729095}" dt="2024-05-08T03:00:59.983" v="892" actId="478"/>
          <ac:picMkLst>
            <pc:docMk/>
            <pc:sldMk cId="2960908670" sldId="263"/>
            <ac:picMk id="2" creationId="{F2687E45-9C89-E9BD-8A2B-03A73420E84F}"/>
          </ac:picMkLst>
        </pc:picChg>
        <pc:picChg chg="add del mod">
          <ac:chgData name="澤山　正貴" userId="f50ea0d8-3707-4080-a4e5-83ec1c50503a" providerId="ADAL" clId="{A58ED510-64A6-408C-AAE9-D03E5F729095}" dt="2024-05-08T03:01:00.565" v="893" actId="478"/>
          <ac:picMkLst>
            <pc:docMk/>
            <pc:sldMk cId="2960908670" sldId="263"/>
            <ac:picMk id="3" creationId="{604D728E-7F6D-5C6E-575B-09743CF19098}"/>
          </ac:picMkLst>
        </pc:picChg>
        <pc:picChg chg="add del mod">
          <ac:chgData name="澤山　正貴" userId="f50ea0d8-3707-4080-a4e5-83ec1c50503a" providerId="ADAL" clId="{A58ED510-64A6-408C-AAE9-D03E5F729095}" dt="2024-05-08T03:01:01.159" v="894" actId="478"/>
          <ac:picMkLst>
            <pc:docMk/>
            <pc:sldMk cId="2960908670" sldId="263"/>
            <ac:picMk id="4" creationId="{9F24FC47-C9D7-79AF-E350-E34CF4D66A45}"/>
          </ac:picMkLst>
        </pc:picChg>
        <pc:picChg chg="add del mod">
          <ac:chgData name="澤山　正貴" userId="f50ea0d8-3707-4080-a4e5-83ec1c50503a" providerId="ADAL" clId="{A58ED510-64A6-408C-AAE9-D03E5F729095}" dt="2024-05-08T03:01:04.181" v="897" actId="478"/>
          <ac:picMkLst>
            <pc:docMk/>
            <pc:sldMk cId="2960908670" sldId="263"/>
            <ac:picMk id="5" creationId="{B68B53DB-EA08-AFB7-53B0-5C6D6265B6F2}"/>
          </ac:picMkLst>
        </pc:picChg>
        <pc:picChg chg="add mod">
          <ac:chgData name="澤山　正貴" userId="f50ea0d8-3707-4080-a4e5-83ec1c50503a" providerId="ADAL" clId="{A58ED510-64A6-408C-AAE9-D03E5F729095}" dt="2024-05-07T13:22:19.898" v="817"/>
          <ac:picMkLst>
            <pc:docMk/>
            <pc:sldMk cId="2960908670" sldId="263"/>
            <ac:picMk id="6" creationId="{05F78E8A-24CE-9073-24E0-AE9BD4585319}"/>
          </ac:picMkLst>
        </pc:picChg>
        <pc:picChg chg="add mod">
          <ac:chgData name="澤山　正貴" userId="f50ea0d8-3707-4080-a4e5-83ec1c50503a" providerId="ADAL" clId="{A58ED510-64A6-408C-AAE9-D03E5F729095}" dt="2024-05-07T13:22:19.898" v="817"/>
          <ac:picMkLst>
            <pc:docMk/>
            <pc:sldMk cId="2960908670" sldId="263"/>
            <ac:picMk id="7" creationId="{1419F31A-0685-B7F9-9E22-1A7ACD7A093C}"/>
          </ac:picMkLst>
        </pc:picChg>
        <pc:picChg chg="add mod">
          <ac:chgData name="澤山　正貴" userId="f50ea0d8-3707-4080-a4e5-83ec1c50503a" providerId="ADAL" clId="{A58ED510-64A6-408C-AAE9-D03E5F729095}" dt="2024-05-07T13:22:19.898" v="817"/>
          <ac:picMkLst>
            <pc:docMk/>
            <pc:sldMk cId="2960908670" sldId="263"/>
            <ac:picMk id="8" creationId="{2D821FCC-97AC-A6F8-2DF5-148B20396F99}"/>
          </ac:picMkLst>
        </pc:picChg>
        <pc:picChg chg="add mod">
          <ac:chgData name="澤山　正貴" userId="f50ea0d8-3707-4080-a4e5-83ec1c50503a" providerId="ADAL" clId="{A58ED510-64A6-408C-AAE9-D03E5F729095}" dt="2024-05-07T13:22:19.898" v="817"/>
          <ac:picMkLst>
            <pc:docMk/>
            <pc:sldMk cId="2960908670" sldId="263"/>
            <ac:picMk id="11" creationId="{4AA994F7-6366-FD66-A15B-916226C541B6}"/>
          </ac:picMkLst>
        </pc:picChg>
        <pc:picChg chg="mod">
          <ac:chgData name="澤山　正貴" userId="f50ea0d8-3707-4080-a4e5-83ec1c50503a" providerId="ADAL" clId="{A58ED510-64A6-408C-AAE9-D03E5F729095}" dt="2024-05-08T03:01:02.753" v="896" actId="1076"/>
          <ac:picMkLst>
            <pc:docMk/>
            <pc:sldMk cId="2960908670" sldId="263"/>
            <ac:picMk id="12" creationId="{14FFB207-4A1E-77E5-81B2-5BFFC4329BA3}"/>
          </ac:picMkLst>
        </pc:picChg>
        <pc:picChg chg="add mod">
          <ac:chgData name="澤山　正貴" userId="f50ea0d8-3707-4080-a4e5-83ec1c50503a" providerId="ADAL" clId="{A58ED510-64A6-408C-AAE9-D03E5F729095}" dt="2024-05-08T03:01:04.908" v="898"/>
          <ac:picMkLst>
            <pc:docMk/>
            <pc:sldMk cId="2960908670" sldId="263"/>
            <ac:picMk id="18" creationId="{BEE92C83-CFB8-4844-532E-FA73F756E063}"/>
          </ac:picMkLst>
        </pc:picChg>
        <pc:picChg chg="add mod">
          <ac:chgData name="澤山　正貴" userId="f50ea0d8-3707-4080-a4e5-83ec1c50503a" providerId="ADAL" clId="{A58ED510-64A6-408C-AAE9-D03E5F729095}" dt="2024-05-08T03:01:04.908" v="898"/>
          <ac:picMkLst>
            <pc:docMk/>
            <pc:sldMk cId="2960908670" sldId="263"/>
            <ac:picMk id="19" creationId="{089110EA-53B7-C897-F152-8405C171E16D}"/>
          </ac:picMkLst>
        </pc:picChg>
        <pc:picChg chg="add mod">
          <ac:chgData name="澤山　正貴" userId="f50ea0d8-3707-4080-a4e5-83ec1c50503a" providerId="ADAL" clId="{A58ED510-64A6-408C-AAE9-D03E5F729095}" dt="2024-05-08T03:01:04.908" v="898"/>
          <ac:picMkLst>
            <pc:docMk/>
            <pc:sldMk cId="2960908670" sldId="263"/>
            <ac:picMk id="20" creationId="{B703C837-D691-71C6-607B-31D177A7404F}"/>
          </ac:picMkLst>
        </pc:picChg>
        <pc:picChg chg="add mod">
          <ac:chgData name="澤山　正貴" userId="f50ea0d8-3707-4080-a4e5-83ec1c50503a" providerId="ADAL" clId="{A58ED510-64A6-408C-AAE9-D03E5F729095}" dt="2024-05-08T03:01:04.908" v="898"/>
          <ac:picMkLst>
            <pc:docMk/>
            <pc:sldMk cId="2960908670" sldId="263"/>
            <ac:picMk id="21" creationId="{939F5062-043C-3CF6-CD5A-E2328CA0D6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0D3AF-F653-554D-8CA4-0E463CCD7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A12087-AB1F-0DBC-5E7A-B81FCD4DF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C6DC1-F79F-233E-0B9B-38430EA1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409EC-87B6-539C-4C2A-E703B57F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BE333-7F9F-2D91-53A0-BE705920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9A398-06A3-8643-FA2B-F1F3A5C8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A022C9-D202-E7DF-267C-75CA6D8D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0C3C3D-8DDC-4745-E04C-725D7BA2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A5C14-792F-7E92-0F95-9D65E053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52CB5-AE64-4B2F-EACE-B13C2C8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6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3359FC-FD03-7B04-D927-FF3A2E64B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295B1-114B-2CE3-1584-0766B6D6A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3CFBF-5F3E-FAEF-39C5-2A5A24A9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B738B-B23C-347A-E94B-BAD3D5B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5DE61C-BA0A-5EED-AAEC-ADA697C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92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A6078-7267-6B7A-B20A-66A7CD5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C833B-B2CF-BB78-5ED7-3BB20179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1F8DF-51D5-1057-B4D6-6CA9373C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B43A5-1438-23BF-167F-08329C07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2C0D2-0309-82A5-3D8B-EF1EC711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19B5A-91CE-5F78-E8CB-C2D023A6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B61E2-4D26-F0AB-1D5B-98EB5283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F29DB-57B5-6CF3-DE63-EEE1E7C8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70699-E96D-5215-1472-A9CE3746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7A701-C02C-6B72-AFE7-93EC4DBA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F7A0B-574F-C562-466E-33F9E846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B8A50-DD67-54D9-D203-403709BF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2C6539-86CA-C36B-AAAE-25978CF0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7E0708-7441-2380-7EDD-28D436E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3606AE-3EB8-E1B0-D4D8-C8223D9C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AC2C2C-BB47-FF94-8FAC-1C30C6E9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7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72067-CAE6-AB5A-42D9-7904B283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8773A-FE06-C59B-76ED-5C032D52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28B514-9112-BD4E-1A7A-E3F30288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E9E76C-917D-122E-5B83-53BCE0DC1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07BF9D-D6FC-5C33-AD35-AD1AE465C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BA39FD-5781-0E46-3AF1-2BA804D4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FEFAD4-4E4C-AF6D-4B91-4AE3F455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A4AC4F-4B2E-11CC-6F5D-7A574E82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1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15D41-62C9-DC46-9FFE-C9E0FDA9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7917C1-760B-7D86-DC86-4BB197C2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3FFC24-DEA9-A6D6-591E-519A88A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74DA4-A886-CFC2-1C9A-737247F7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53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E66570-0DE2-F712-E6B8-39BA7728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4798A9-4510-9090-91C4-46A30096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FF733-6790-7AB0-581B-6E4D7320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1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524CB-5316-AFD1-35D9-D55C341E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596D27-B9D9-B399-875D-F766E8C5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B3DA2-E81D-F89C-FB35-4F9D1F656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24C20-C6B8-A41F-0E18-84E2FF13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A50753-5C79-9D19-A68F-1B5A90C4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6C04B-A7A1-06F9-9A4B-BF853A35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5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8C2D3-0040-702E-F984-474C5FE3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2E8F8A-9816-9491-FA38-8BA7D6529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19A076-C302-6E8B-E7EF-A8F0144E4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2E732E-4472-B34B-B640-9E1DD8C3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B700FB-FD16-3A50-BE30-AE6FE6C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73F71-7FC0-B728-7F12-773C7C7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7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76BF92-4C2D-B71D-F725-D049D6AE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F78EF1-9C81-C100-41CB-14DC228B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1C983B-C27E-0305-D7BC-17E3E9727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3974F-8A5A-4C6C-B7CA-D31FBAA77AC5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27E3FA-4A7E-F0A2-2F21-F757D422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12BB3-F592-95D1-5A9C-2D3BF0107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37692-D32E-48EA-89FB-49747EA25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3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6FBE669-21C3-405A-DB09-5BE1ECAA20E5}"/>
              </a:ext>
            </a:extLst>
          </p:cNvPr>
          <p:cNvSpPr/>
          <p:nvPr/>
        </p:nvSpPr>
        <p:spPr>
          <a:xfrm>
            <a:off x="3772056" y="3492194"/>
            <a:ext cx="4647888" cy="31867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7454D10-16CF-F203-11DD-88CF99BF71DC}"/>
              </a:ext>
            </a:extLst>
          </p:cNvPr>
          <p:cNvCxnSpPr/>
          <p:nvPr/>
        </p:nvCxnSpPr>
        <p:spPr>
          <a:xfrm>
            <a:off x="0" y="931985"/>
            <a:ext cx="12192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8AD286-8DD8-0AF2-820F-DAB9F7C461C5}"/>
              </a:ext>
            </a:extLst>
          </p:cNvPr>
          <p:cNvSpPr txBox="1"/>
          <p:nvPr/>
        </p:nvSpPr>
        <p:spPr>
          <a:xfrm>
            <a:off x="0" y="123091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8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質感判断課題</a:t>
            </a:r>
            <a:r>
              <a:rPr lang="en-US" altLang="ja-JP" sz="3800" b="1" dirty="0">
                <a:solidFill>
                  <a:srgbClr val="4472C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:</a:t>
            </a:r>
            <a:r>
              <a:rPr lang="ja-JP" altLang="en-US" sz="3800" b="1" dirty="0">
                <a:solidFill>
                  <a:srgbClr val="4472C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 教示</a:t>
            </a:r>
            <a:endParaRPr kumimoji="1" lang="ja-JP" altLang="en-US" sz="3800" dirty="0">
              <a:solidFill>
                <a:srgbClr val="4472C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21C4BD-4BCE-A4C3-41C8-F9F1CB260381}"/>
              </a:ext>
            </a:extLst>
          </p:cNvPr>
          <p:cNvSpPr txBox="1"/>
          <p:nvPr/>
        </p:nvSpPr>
        <p:spPr>
          <a:xfrm>
            <a:off x="143608" y="1247757"/>
            <a:ext cx="11904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この実験では，画面に</a:t>
            </a:r>
            <a:r>
              <a:rPr kumimoji="1"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4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つ</a:t>
            </a:r>
            <a:r>
              <a:rPr kumimoji="1"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の物体画像が提示されます．</a:t>
            </a:r>
            <a:endParaRPr kumimoji="1"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4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つの物体画像のうち，ひとつだけ異なる材質の物体があります．その物体画像を画面タップで選択してください．</a:t>
            </a:r>
            <a:endParaRPr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4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つの物体画像はそれぞれ異なる向きで提示されますが，向きの違いは無視して材質の違いに注目して選択してください．</a:t>
            </a:r>
            <a:endParaRPr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E52350D-0ED5-3A8B-9275-5563A879DBAF}"/>
              </a:ext>
            </a:extLst>
          </p:cNvPr>
          <p:cNvGrpSpPr/>
          <p:nvPr/>
        </p:nvGrpSpPr>
        <p:grpSpPr>
          <a:xfrm>
            <a:off x="4612870" y="3489553"/>
            <a:ext cx="2966259" cy="2968028"/>
            <a:chOff x="4207380" y="3695876"/>
            <a:chExt cx="2966259" cy="2968028"/>
          </a:xfrm>
        </p:grpSpPr>
        <p:pic>
          <p:nvPicPr>
            <p:cNvPr id="7" name="図 6" descr="屋内, 座る, テーブル, 暗い が含まれている画像&#10;&#10;自動的に生成された説明">
              <a:extLst>
                <a:ext uri="{FF2B5EF4-FFF2-40B4-BE49-F238E27FC236}">
                  <a16:creationId xmlns:a16="http://schemas.microsoft.com/office/drawing/2014/main" id="{EF4FD4B3-6247-7C6E-B492-19B934C45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639" y="5223904"/>
              <a:ext cx="1440000" cy="1440000"/>
            </a:xfrm>
            <a:prstGeom prst="rect">
              <a:avLst/>
            </a:prstGeom>
          </p:spPr>
        </p:pic>
        <p:pic>
          <p:nvPicPr>
            <p:cNvPr id="13" name="図 12" descr="屋内, テーブル, 座る, 皿 が含まれている画像&#10;&#10;自動的に生成された説明">
              <a:extLst>
                <a:ext uri="{FF2B5EF4-FFF2-40B4-BE49-F238E27FC236}">
                  <a16:creationId xmlns:a16="http://schemas.microsoft.com/office/drawing/2014/main" id="{4F05179B-8B64-CA9A-FCDE-28057FBFC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380" y="5223904"/>
              <a:ext cx="1440000" cy="1440000"/>
            </a:xfrm>
            <a:prstGeom prst="rect">
              <a:avLst/>
            </a:prstGeom>
          </p:spPr>
        </p:pic>
        <p:pic>
          <p:nvPicPr>
            <p:cNvPr id="18" name="図 17" descr="屋内, テーブル, 座る, 暗い が含まれている画像&#10;&#10;自動的に生成された説明">
              <a:extLst>
                <a:ext uri="{FF2B5EF4-FFF2-40B4-BE49-F238E27FC236}">
                  <a16:creationId xmlns:a16="http://schemas.microsoft.com/office/drawing/2014/main" id="{AA3CFC26-64D4-4BFF-EBB6-20A9CC326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380" y="3695876"/>
              <a:ext cx="1440000" cy="1440000"/>
            </a:xfrm>
            <a:prstGeom prst="rect">
              <a:avLst/>
            </a:prstGeom>
          </p:spPr>
        </p:pic>
        <p:pic>
          <p:nvPicPr>
            <p:cNvPr id="26" name="図 25" descr="屋内, 座る, テーブル, 暗い が含まれている画像&#10;&#10;自動的に生成された説明">
              <a:extLst>
                <a:ext uri="{FF2B5EF4-FFF2-40B4-BE49-F238E27FC236}">
                  <a16:creationId xmlns:a16="http://schemas.microsoft.com/office/drawing/2014/main" id="{2F08C7D5-AAE1-79B4-4023-C2503DBB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639" y="369587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5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7454D10-16CF-F203-11DD-88CF99BF71DC}"/>
              </a:ext>
            </a:extLst>
          </p:cNvPr>
          <p:cNvCxnSpPr/>
          <p:nvPr/>
        </p:nvCxnSpPr>
        <p:spPr>
          <a:xfrm>
            <a:off x="0" y="931985"/>
            <a:ext cx="12192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8AD286-8DD8-0AF2-820F-DAB9F7C461C5}"/>
              </a:ext>
            </a:extLst>
          </p:cNvPr>
          <p:cNvSpPr txBox="1"/>
          <p:nvPr/>
        </p:nvSpPr>
        <p:spPr>
          <a:xfrm>
            <a:off x="0" y="123091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8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質感判断課題</a:t>
            </a:r>
            <a:r>
              <a:rPr lang="en-US" altLang="ja-JP" sz="3800" b="1" dirty="0">
                <a:solidFill>
                  <a:srgbClr val="4472C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:</a:t>
            </a:r>
            <a:r>
              <a:rPr lang="ja-JP" altLang="en-US" sz="3800" b="1" dirty="0">
                <a:solidFill>
                  <a:srgbClr val="4472C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 教示</a:t>
            </a:r>
            <a:endParaRPr kumimoji="1" lang="ja-JP" altLang="en-US" sz="3800" dirty="0">
              <a:solidFill>
                <a:srgbClr val="4472C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21C4BD-4BCE-A4C3-41C8-F9F1CB260381}"/>
              </a:ext>
            </a:extLst>
          </p:cNvPr>
          <p:cNvSpPr txBox="1"/>
          <p:nvPr/>
        </p:nvSpPr>
        <p:spPr>
          <a:xfrm>
            <a:off x="143608" y="1247757"/>
            <a:ext cx="11904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画面を約</a:t>
            </a: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30cm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離れた距離から観察して実験を行ってください．</a:t>
            </a:r>
            <a:endParaRPr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実験全体は</a:t>
            </a: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80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試行の課題が</a:t>
            </a: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5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ブロックあります</a:t>
            </a: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(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合計</a:t>
            </a: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400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試行</a:t>
            </a: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)</a:t>
            </a: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．</a:t>
            </a:r>
            <a:endParaRPr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準備ができたら画面下の</a:t>
            </a:r>
            <a:r>
              <a:rPr lang="en-US" altLang="ja-JP" sz="2800" dirty="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Start</a:t>
            </a:r>
            <a:r>
              <a:rPr lang="ja-JP" altLang="en-US" sz="2800">
                <a:solidFill>
                  <a:srgbClr val="1F37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Helvetica" panose="020B0604020202020204" pitchFamily="34" charset="0"/>
              </a:rPr>
              <a:t>ボタンをタップして開始してください．</a:t>
            </a:r>
            <a:endParaRPr lang="en-US" altLang="ja-JP" sz="2800" dirty="0">
              <a:solidFill>
                <a:srgbClr val="1F37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Helvetica" panose="020B0604020202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D838B32-B0DA-81E6-DBE7-5E4B4C41D601}"/>
              </a:ext>
            </a:extLst>
          </p:cNvPr>
          <p:cNvSpPr/>
          <p:nvPr/>
        </p:nvSpPr>
        <p:spPr>
          <a:xfrm>
            <a:off x="3772056" y="3492194"/>
            <a:ext cx="4647888" cy="31867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374B35A-F727-0677-3A1B-DBCC5528F71B}"/>
              </a:ext>
            </a:extLst>
          </p:cNvPr>
          <p:cNvGrpSpPr/>
          <p:nvPr/>
        </p:nvGrpSpPr>
        <p:grpSpPr>
          <a:xfrm>
            <a:off x="4612870" y="3489553"/>
            <a:ext cx="2966259" cy="2968028"/>
            <a:chOff x="4207380" y="3695876"/>
            <a:chExt cx="2966259" cy="2968028"/>
          </a:xfrm>
        </p:grpSpPr>
        <p:pic>
          <p:nvPicPr>
            <p:cNvPr id="5" name="図 4" descr="屋内, 座る, テーブル, 暗い が含まれている画像&#10;&#10;自動的に生成された説明">
              <a:extLst>
                <a:ext uri="{FF2B5EF4-FFF2-40B4-BE49-F238E27FC236}">
                  <a16:creationId xmlns:a16="http://schemas.microsoft.com/office/drawing/2014/main" id="{B78904DB-0EEC-18EF-4EF6-16D4133A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639" y="5223904"/>
              <a:ext cx="1440000" cy="1440000"/>
            </a:xfrm>
            <a:prstGeom prst="rect">
              <a:avLst/>
            </a:prstGeom>
          </p:spPr>
        </p:pic>
        <p:pic>
          <p:nvPicPr>
            <p:cNvPr id="6" name="図 5" descr="屋内, テーブル, 座る, 皿 が含まれている画像&#10;&#10;自動的に生成された説明">
              <a:extLst>
                <a:ext uri="{FF2B5EF4-FFF2-40B4-BE49-F238E27FC236}">
                  <a16:creationId xmlns:a16="http://schemas.microsoft.com/office/drawing/2014/main" id="{B0A275B7-7E29-2B4C-62F7-FC5AC3AA9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380" y="5223904"/>
              <a:ext cx="1440000" cy="1440000"/>
            </a:xfrm>
            <a:prstGeom prst="rect">
              <a:avLst/>
            </a:prstGeom>
          </p:spPr>
        </p:pic>
        <p:pic>
          <p:nvPicPr>
            <p:cNvPr id="8" name="図 7" descr="屋内, テーブル, 座る, 暗い が含まれている画像&#10;&#10;自動的に生成された説明">
              <a:extLst>
                <a:ext uri="{FF2B5EF4-FFF2-40B4-BE49-F238E27FC236}">
                  <a16:creationId xmlns:a16="http://schemas.microsoft.com/office/drawing/2014/main" id="{62AC33AB-B0E4-2467-4688-8059C72D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380" y="3695876"/>
              <a:ext cx="1440000" cy="1440000"/>
            </a:xfrm>
            <a:prstGeom prst="rect">
              <a:avLst/>
            </a:prstGeom>
          </p:spPr>
        </p:pic>
        <p:pic>
          <p:nvPicPr>
            <p:cNvPr id="11" name="図 10" descr="屋内, 座る, テーブル, 暗い が含まれている画像&#10;&#10;自動的に生成された説明">
              <a:extLst>
                <a:ext uri="{FF2B5EF4-FFF2-40B4-BE49-F238E27FC236}">
                  <a16:creationId xmlns:a16="http://schemas.microsoft.com/office/drawing/2014/main" id="{FF7C9C15-29D2-3778-FF2B-5C35820A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639" y="369587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29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126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澤山　正貴</dc:creator>
  <cp:lastModifiedBy>澤山　正貴</cp:lastModifiedBy>
  <cp:revision>7</cp:revision>
  <dcterms:created xsi:type="dcterms:W3CDTF">2024-05-06T06:06:05Z</dcterms:created>
  <dcterms:modified xsi:type="dcterms:W3CDTF">2024-10-01T13:57:21Z</dcterms:modified>
</cp:coreProperties>
</file>