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1509617c7c_1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1509617c7c_1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509617c7c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1509617c7c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509617c7c_1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509617c7c_1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509617c7c_1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509617c7c_1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509617c7c_1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1509617c7c_1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509617c7c_1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1509617c7c_1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1509617c7c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1509617c7c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1509617c7c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1509617c7c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1509617c7c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1509617c7c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509617c7c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509617c7c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22250" y="698850"/>
            <a:ext cx="7699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I Dream Of Love</a:t>
            </a:r>
            <a:endParaRPr sz="4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IDOL</a:t>
            </a:r>
            <a:endParaRPr sz="49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217825" y="4195800"/>
            <a:ext cx="59913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/>
              <a:t>CS-440 </a:t>
            </a:r>
            <a:r>
              <a:rPr lang="en" sz="2200" u="sng"/>
              <a:t>Project Description Presentation</a:t>
            </a:r>
            <a:endParaRPr sz="2200" u="sng"/>
          </a:p>
        </p:txBody>
      </p:sp>
      <p:sp>
        <p:nvSpPr>
          <p:cNvPr id="279" name="Google Shape;279;p13"/>
          <p:cNvSpPr txBox="1"/>
          <p:nvPr/>
        </p:nvSpPr>
        <p:spPr>
          <a:xfrm>
            <a:off x="6695750" y="3958650"/>
            <a:ext cx="2277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Done By: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Jibreel Mohamed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Madhava Sai Yamike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Matt Selvaraj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80" name="Google Shape;2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314923">
            <a:off x="4675491" y="1468069"/>
            <a:ext cx="3741968" cy="2105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You’ve Matched!! What can You Do???</a:t>
            </a:r>
            <a:endParaRPr/>
          </a:p>
        </p:txBody>
      </p:sp>
      <p:sp>
        <p:nvSpPr>
          <p:cNvPr id="334" name="Google Shape;334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</a:pP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Have a conversation about your shared interests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</a:pP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Share social media handles with one another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</a:pP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Look at potential date spots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</a:pP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Make plans and reservations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type="title"/>
          </p:nvPr>
        </p:nvSpPr>
        <p:spPr>
          <a:xfrm>
            <a:off x="1114950" y="1660800"/>
            <a:ext cx="6914100" cy="17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Any questions or comments?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303800" y="15400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Maven Pro"/>
              <a:buChar char="●"/>
            </a:pPr>
            <a:r>
              <a:rPr lang="en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Humans are always looking to find love as it is one of inherent psychological needs for fulfillment.</a:t>
            </a:r>
            <a:endParaRPr sz="18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Maven Pro"/>
              <a:buChar char="●"/>
            </a:pPr>
            <a:r>
              <a:rPr lang="en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When you are truly attracted to someone, your heart beats faster, your voice changes tone and pitch, your pupils dilate, etc.</a:t>
            </a:r>
            <a:endParaRPr sz="18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I Dream Of Love (IDOL) uses real-time sensor data to measure these things</a:t>
            </a:r>
            <a:endParaRPr sz="18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Maven Pro"/>
              <a:buChar char="●"/>
            </a:pPr>
            <a:r>
              <a:rPr lang="en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To give users a virtual dating experience that is similar to in-person dating.</a:t>
            </a:r>
            <a:endParaRPr sz="18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With Covid-19 having become a norm in our society, it is essential that people have increased ways to meet new people without putting their safety and that of others at risk. </a:t>
            </a:r>
            <a:endParaRPr sz="18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244375" y="2052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The customers would be people who want to find a partner.</a:t>
            </a:r>
            <a:endParaRPr sz="18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Love doesn't have an age limit. </a:t>
            </a:r>
            <a:endParaRPr sz="18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People </a:t>
            </a:r>
            <a:r>
              <a:rPr lang="en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ranging</a:t>
            </a:r>
            <a:r>
              <a:rPr lang="en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from ages 18 to 60+.</a:t>
            </a:r>
            <a:endParaRPr sz="18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Anyone who has a smartphone can use this app. 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Included in the App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</a:pP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Physiological sensor system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</a:pP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Social media </a:t>
            </a: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integration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</a:pP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Messaging system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</a:pP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Yelp API integration for easy date planning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</a:pP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Various </a:t>
            </a: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search</a:t>
            </a: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 filters to match with people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</a:pP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Browse </a:t>
            </a: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through</a:t>
            </a: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 all nearby dating profiles or only profiles with similar interests/preferences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Environment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647522" rtl="0" algn="just">
              <a:lnSpc>
                <a:spcPct val="95795"/>
              </a:lnSpc>
              <a:spcBef>
                <a:spcPts val="11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The app will be installed on a user’s mobile phone. Basic capabilities such as Wi-Fi, GPS, bluetooth, and camera are required to take full advantage of the app.</a:t>
            </a:r>
            <a:endParaRPr sz="18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marR="647522" rtl="0" algn="just">
              <a:lnSpc>
                <a:spcPct val="95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This app will work with wearable technology like smart watches. </a:t>
            </a:r>
            <a:endParaRPr sz="18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914400" marR="647522" rtl="0" algn="just">
              <a:lnSpc>
                <a:spcPct val="95795"/>
              </a:lnSpc>
              <a:spcBef>
                <a:spcPts val="118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</a:pP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Download numbers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</a:pP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User Reviews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</a:pP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Post-match surveys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</a:pP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Social media campaigns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</a:pP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Chat sentiment NLP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Competitors</a:t>
            </a:r>
            <a:endParaRPr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</a:pP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Tinder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</a:pP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Bumble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</a:pP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Hinge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</a:pP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Other dating apps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App Works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77"/>
              <a:t>4 easy steps</a:t>
            </a:r>
            <a:endParaRPr sz="2577"/>
          </a:p>
        </p:txBody>
      </p:sp>
      <p:sp>
        <p:nvSpPr>
          <p:cNvPr id="328" name="Google Shape;328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AutoNum type="arabicPeriod"/>
            </a:pP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Sign-Up/Log-In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AutoNum type="arabicPeriod"/>
            </a:pP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Get Baseline values recorded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AutoNum type="arabicPeriod"/>
            </a:pP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Set Preferences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AutoNum type="arabicPeriod"/>
            </a:pP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Start matching!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