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
      <p:font typeface="Maven Pro"/>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bold.fntdata"/><Relationship Id="rId14"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1eea0aeb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1eea0aeb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1eea0aeb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1eea0aeb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1eea0aeb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1eea0aeb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13500" y="14128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Run Together </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713500" y="3505875"/>
            <a:ext cx="4255500" cy="69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200" u="sng"/>
              <a:t>CS 440 Coding project description</a:t>
            </a:r>
            <a:r>
              <a:rPr lang="en"/>
              <a:t>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Description:</a:t>
            </a:r>
            <a:endParaRPr/>
          </a:p>
        </p:txBody>
      </p:sp>
      <p:sp>
        <p:nvSpPr>
          <p:cNvPr id="284" name="Google Shape;284;p14"/>
          <p:cNvSpPr txBox="1"/>
          <p:nvPr>
            <p:ph idx="1" type="body"/>
          </p:nvPr>
        </p:nvSpPr>
        <p:spPr>
          <a:xfrm>
            <a:off x="1263600" y="1527925"/>
            <a:ext cx="7030500" cy="2541600"/>
          </a:xfrm>
          <a:prstGeom prst="rect">
            <a:avLst/>
          </a:prstGeom>
        </p:spPr>
        <p:txBody>
          <a:bodyPr anchorCtr="0" anchor="t" bIns="91425" lIns="91425" spcFirstLastPara="1" rIns="91425" wrap="square" tIns="91425">
            <a:normAutofit fontScale="25000" lnSpcReduction="10000"/>
          </a:bodyPr>
          <a:lstStyle/>
          <a:p>
            <a:pPr indent="0" lvl="0" marL="0" rtl="0" algn="l">
              <a:lnSpc>
                <a:spcPct val="100000"/>
              </a:lnSpc>
              <a:spcBef>
                <a:spcPts val="0"/>
              </a:spcBef>
              <a:spcAft>
                <a:spcPts val="0"/>
              </a:spcAft>
              <a:buNone/>
            </a:pPr>
            <a:r>
              <a:rPr lang="en" sz="2200" u="sng">
                <a:solidFill>
                  <a:schemeClr val="lt1"/>
                </a:solidFill>
              </a:rPr>
              <a:t>440 Coding project description</a:t>
            </a:r>
            <a:r>
              <a:rPr lang="en" sz="1600">
                <a:solidFill>
                  <a:schemeClr val="lt1"/>
                </a:solidFill>
              </a:rPr>
              <a:t> </a:t>
            </a:r>
            <a:endParaRPr sz="1600">
              <a:solidFill>
                <a:schemeClr val="lt1"/>
              </a:solidFill>
            </a:endParaRPr>
          </a:p>
          <a:p>
            <a:pPr indent="0" lvl="0" marL="0" rtl="0" algn="l">
              <a:lnSpc>
                <a:spcPct val="100000"/>
              </a:lnSpc>
              <a:spcBef>
                <a:spcPts val="0"/>
              </a:spcBef>
              <a:spcAft>
                <a:spcPts val="0"/>
              </a:spcAft>
              <a:buNone/>
            </a:pPr>
            <a:r>
              <a:rPr lang="en" sz="2200" u="sng">
                <a:solidFill>
                  <a:schemeClr val="lt1"/>
                </a:solidFill>
              </a:rPr>
              <a:t>C</a:t>
            </a:r>
            <a:r>
              <a:rPr lang="en" sz="2752" u="sng">
                <a:solidFill>
                  <a:schemeClr val="lt1"/>
                </a:solidFill>
              </a:rPr>
              <a:t>S 440</a:t>
            </a:r>
            <a:r>
              <a:rPr lang="en" sz="4725" u="sng">
                <a:solidFill>
                  <a:schemeClr val="lt1"/>
                </a:solidFill>
              </a:rPr>
              <a:t> Coding project description</a:t>
            </a:r>
            <a:r>
              <a:rPr lang="en" sz="4725">
                <a:solidFill>
                  <a:schemeClr val="lt1"/>
                </a:solidFill>
              </a:rPr>
              <a:t> </a:t>
            </a:r>
            <a:endParaRPr sz="4725">
              <a:solidFill>
                <a:schemeClr val="lt1"/>
              </a:solidFill>
            </a:endParaRPr>
          </a:p>
          <a:p>
            <a:pPr indent="-303624" lvl="0" marL="457200" rtl="0" algn="l">
              <a:spcBef>
                <a:spcPts val="0"/>
              </a:spcBef>
              <a:spcAft>
                <a:spcPts val="0"/>
              </a:spcAft>
              <a:buSzPct val="100000"/>
              <a:buChar char="●"/>
            </a:pPr>
            <a:r>
              <a:rPr lang="en" sz="4725"/>
              <a:t>Run Together! is a running app with a concentration on social interactions. It is meant to be used by users who participate in group running to communicate with friends and it allows them to also track their running data. </a:t>
            </a:r>
            <a:endParaRPr sz="4725"/>
          </a:p>
          <a:p>
            <a:pPr indent="-303624" lvl="0" marL="457200" rtl="0" algn="l">
              <a:spcBef>
                <a:spcPts val="0"/>
              </a:spcBef>
              <a:spcAft>
                <a:spcPts val="0"/>
              </a:spcAft>
              <a:buSzPct val="100000"/>
              <a:buChar char="●"/>
            </a:pPr>
            <a:r>
              <a:rPr lang="en" sz="4725"/>
              <a:t>Users can find friends through the app</a:t>
            </a:r>
            <a:endParaRPr sz="4725"/>
          </a:p>
          <a:p>
            <a:pPr indent="-303624" lvl="0" marL="457200" rtl="0" algn="l">
              <a:spcBef>
                <a:spcPts val="0"/>
              </a:spcBef>
              <a:spcAft>
                <a:spcPts val="0"/>
              </a:spcAft>
              <a:buSzPct val="100000"/>
              <a:buChar char="●"/>
            </a:pPr>
            <a:r>
              <a:rPr lang="en" sz="4725"/>
              <a:t>Then from the app, users can schedule runs with their friends and groups though the chat poll features. </a:t>
            </a:r>
            <a:endParaRPr sz="4725"/>
          </a:p>
          <a:p>
            <a:pPr indent="-303624" lvl="0" marL="457200" rtl="0" algn="l">
              <a:spcBef>
                <a:spcPts val="0"/>
              </a:spcBef>
              <a:spcAft>
                <a:spcPts val="0"/>
              </a:spcAft>
              <a:buSzPct val="100000"/>
              <a:buChar char="●"/>
            </a:pPr>
            <a:r>
              <a:rPr lang="en" sz="4725"/>
              <a:t>The app focuses on synchronous group activities, but it also allows users to run in individually so users can use the same app everyday. </a:t>
            </a:r>
            <a:endParaRPr sz="4725"/>
          </a:p>
          <a:p>
            <a:pPr indent="-303624" lvl="0" marL="457200" rtl="0" algn="l">
              <a:spcBef>
                <a:spcPts val="0"/>
              </a:spcBef>
              <a:spcAft>
                <a:spcPts val="0"/>
              </a:spcAft>
              <a:buSzPct val="100000"/>
              <a:buChar char="●"/>
            </a:pPr>
            <a:r>
              <a:rPr lang="en" sz="4725"/>
              <a:t>By being able to run with friends, users will be able to reach their running goals by holding each other accountable to a schedule. </a:t>
            </a:r>
            <a:endParaRPr sz="4725"/>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did:</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have created a Login/Sign-up feature to access the app. </a:t>
            </a:r>
            <a:endParaRPr/>
          </a:p>
          <a:p>
            <a:pPr indent="-311150" lvl="0" marL="457200" rtl="0" algn="l">
              <a:spcBef>
                <a:spcPts val="0"/>
              </a:spcBef>
              <a:spcAft>
                <a:spcPts val="0"/>
              </a:spcAft>
              <a:buSzPts val="1300"/>
              <a:buChar char="●"/>
            </a:pPr>
            <a:r>
              <a:rPr lang="en"/>
              <a:t>We have created a database which store the information of users and texts between the users.</a:t>
            </a:r>
            <a:endParaRPr/>
          </a:p>
          <a:p>
            <a:pPr indent="-311150" lvl="0" marL="457200" rtl="0" algn="l">
              <a:spcBef>
                <a:spcPts val="0"/>
              </a:spcBef>
              <a:spcAft>
                <a:spcPts val="0"/>
              </a:spcAft>
              <a:buSzPts val="1300"/>
              <a:buChar char="●"/>
            </a:pPr>
            <a:r>
              <a:rPr lang="en"/>
              <a:t>We have made the text user, individual run, and add friends functionalities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Functionality of app</a:t>
            </a:r>
            <a:endParaRPr/>
          </a:p>
        </p:txBody>
      </p:sp>
      <p:pic>
        <p:nvPicPr>
          <p:cNvPr id="296" name="Google Shape;296;p16"/>
          <p:cNvPicPr preferRelativeResize="0"/>
          <p:nvPr/>
        </p:nvPicPr>
        <p:blipFill>
          <a:blip r:embed="rId3">
            <a:alphaModFix/>
          </a:blip>
          <a:stretch>
            <a:fillRect/>
          </a:stretch>
        </p:blipFill>
        <p:spPr>
          <a:xfrm>
            <a:off x="1934475" y="1242875"/>
            <a:ext cx="5700400" cy="3502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