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7"/>
  </p:notesMasterIdLst>
  <p:sldIdLst>
    <p:sldId id="256" r:id="rId2"/>
    <p:sldId id="320" r:id="rId3"/>
    <p:sldId id="329" r:id="rId4"/>
    <p:sldId id="312" r:id="rId5"/>
    <p:sldId id="330" r:id="rId6"/>
    <p:sldId id="328" r:id="rId7"/>
    <p:sldId id="331" r:id="rId8"/>
    <p:sldId id="257" r:id="rId9"/>
    <p:sldId id="313" r:id="rId10"/>
    <p:sldId id="314" r:id="rId11"/>
    <p:sldId id="315" r:id="rId12"/>
    <p:sldId id="316" r:id="rId13"/>
    <p:sldId id="317" r:id="rId14"/>
    <p:sldId id="318" r:id="rId15"/>
    <p:sldId id="332" r:id="rId16"/>
  </p:sldIdLst>
  <p:sldSz cx="9144000" cy="5143500" type="screen16x9"/>
  <p:notesSz cx="6858000" cy="9144000"/>
  <p:embeddedFontLst>
    <p:embeddedFont>
      <p:font typeface="Manrope" panose="020B0604020202020204" charset="0"/>
      <p:regular r:id="rId18"/>
      <p:bold r:id="rId19"/>
    </p:embeddedFont>
    <p:embeddedFont>
      <p:font typeface="Manrope ExtraBold" panose="020B0604020202020204" charset="0"/>
      <p:bold r:id="rId20"/>
    </p:embeddedFont>
    <p:embeddedFont>
      <p:font typeface="Nunito Light" panose="02000503030000020003" pitchFamily="2" charset="0"/>
      <p:regular r:id="rId21"/>
    </p:embeddedFont>
    <p:embeddedFont>
      <p:font typeface="Work Sans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6D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CF47D0A-92B6-41EF-B687-C46B05325976}">
  <a:tblStyle styleId="{CCF47D0A-92B6-41EF-B687-C46B053259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BF89254-B70B-400B-A38C-D0B5C6C2E25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11778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2218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30425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22250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57233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8" name="Google Shape;1338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8642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0563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4178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7446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g2a90f4c3b49_4_278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" name="Google Shape;1700;g2a90f4c3b49_4_278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4091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0831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g2a90f4c3b49_4_278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" name="Google Shape;1700;g2a90f4c3b49_4_278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503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2523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48700" y="764800"/>
            <a:ext cx="4379700" cy="249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717050" y="3727450"/>
            <a:ext cx="2399100" cy="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" y="-377812"/>
            <a:ext cx="9194099" cy="5858587"/>
            <a:chOff x="1" y="-377812"/>
            <a:chExt cx="9194099" cy="5858587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1428740" y="-377812"/>
              <a:ext cx="1085166" cy="1085166"/>
              <a:chOff x="1834375" y="-134612"/>
              <a:chExt cx="1348200" cy="13482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2217015" y="248044"/>
                <a:ext cx="582900" cy="5829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2087561" y="118585"/>
                <a:ext cx="841800" cy="8418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966075" y="-2888"/>
                <a:ext cx="1084800" cy="10848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834375" y="-134612"/>
                <a:ext cx="1348200" cy="13482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</p:grpSp>
        <p:sp>
          <p:nvSpPr>
            <p:cNvPr id="17" name="Google Shape;17;p2"/>
            <p:cNvSpPr/>
            <p:nvPr/>
          </p:nvSpPr>
          <p:spPr>
            <a:xfrm rot="5388639">
              <a:off x="541948" y="3708045"/>
              <a:ext cx="907805" cy="198871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 rot="5389199">
              <a:off x="297299" y="4514022"/>
              <a:ext cx="668403" cy="126090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 rot="-5400000">
              <a:off x="7543350" y="59500"/>
              <a:ext cx="1262700" cy="20388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grpSp>
          <p:nvGrpSpPr>
            <p:cNvPr id="20" name="Google Shape;20;p2"/>
            <p:cNvGrpSpPr/>
            <p:nvPr/>
          </p:nvGrpSpPr>
          <p:grpSpPr>
            <a:xfrm>
              <a:off x="8356225" y="3672261"/>
              <a:ext cx="149100" cy="1135902"/>
              <a:chOff x="8356225" y="3672261"/>
              <a:chExt cx="149100" cy="1135902"/>
            </a:xfrm>
          </p:grpSpPr>
          <p:sp>
            <p:nvSpPr>
              <p:cNvPr id="21" name="Google Shape;21;p2"/>
              <p:cNvSpPr/>
              <p:nvPr/>
            </p:nvSpPr>
            <p:spPr>
              <a:xfrm rot="5400000">
                <a:off x="8356525" y="4165874"/>
                <a:ext cx="148500" cy="149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 rot="5400000">
                <a:off x="8356525" y="4412406"/>
                <a:ext cx="148500" cy="149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 rot="5400000">
                <a:off x="8356525" y="3918917"/>
                <a:ext cx="148500" cy="149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 rot="5400000">
                <a:off x="8356525" y="3671961"/>
                <a:ext cx="148500" cy="149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 rot="5400000">
                <a:off x="8356525" y="4659363"/>
                <a:ext cx="148500" cy="149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</p:grpSp>
        <p:grpSp>
          <p:nvGrpSpPr>
            <p:cNvPr id="26" name="Google Shape;26;p2"/>
            <p:cNvGrpSpPr/>
            <p:nvPr/>
          </p:nvGrpSpPr>
          <p:grpSpPr>
            <a:xfrm>
              <a:off x="236175" y="3825675"/>
              <a:ext cx="713100" cy="713100"/>
              <a:chOff x="716700" y="3082200"/>
              <a:chExt cx="713100" cy="713100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716700" y="3082200"/>
                <a:ext cx="713100" cy="713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969450" y="3334950"/>
                <a:ext cx="207600" cy="207600"/>
              </a:xfrm>
              <a:prstGeom prst="star4">
                <a:avLst>
                  <a:gd name="adj" fmla="val 22268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4"/>
          <p:cNvGrpSpPr/>
          <p:nvPr/>
        </p:nvGrpSpPr>
        <p:grpSpPr>
          <a:xfrm>
            <a:off x="-9248" y="-200300"/>
            <a:ext cx="9153248" cy="5473275"/>
            <a:chOff x="-9248" y="-200300"/>
            <a:chExt cx="9153248" cy="5473275"/>
          </a:xfrm>
        </p:grpSpPr>
        <p:sp>
          <p:nvSpPr>
            <p:cNvPr id="60" name="Google Shape;60;p4"/>
            <p:cNvSpPr/>
            <p:nvPr/>
          </p:nvSpPr>
          <p:spPr>
            <a:xfrm rot="10800000">
              <a:off x="8236200" y="1"/>
              <a:ext cx="907800" cy="1057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61" name="Google Shape;61;p4"/>
            <p:cNvSpPr/>
            <p:nvPr/>
          </p:nvSpPr>
          <p:spPr>
            <a:xfrm rot="5400000" flipH="1">
              <a:off x="494302" y="4221925"/>
              <a:ext cx="547500" cy="1554600"/>
            </a:xfrm>
            <a:prstGeom prst="round1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grpSp>
          <p:nvGrpSpPr>
            <p:cNvPr id="62" name="Google Shape;62;p4"/>
            <p:cNvGrpSpPr/>
            <p:nvPr/>
          </p:nvGrpSpPr>
          <p:grpSpPr>
            <a:xfrm>
              <a:off x="282000" y="4167974"/>
              <a:ext cx="149100" cy="641989"/>
              <a:chOff x="282000" y="4167974"/>
              <a:chExt cx="149100" cy="641989"/>
            </a:xfrm>
          </p:grpSpPr>
          <p:sp>
            <p:nvSpPr>
              <p:cNvPr id="63" name="Google Shape;63;p4"/>
              <p:cNvSpPr/>
              <p:nvPr/>
            </p:nvSpPr>
            <p:spPr>
              <a:xfrm rot="5400000">
                <a:off x="282300" y="4167674"/>
                <a:ext cx="148500" cy="14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 rot="5400000">
                <a:off x="282300" y="4414206"/>
                <a:ext cx="148500" cy="14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65" name="Google Shape;65;p4"/>
              <p:cNvSpPr/>
              <p:nvPr/>
            </p:nvSpPr>
            <p:spPr>
              <a:xfrm rot="5400000">
                <a:off x="282300" y="4661163"/>
                <a:ext cx="148500" cy="14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</p:grpSp>
        <p:grpSp>
          <p:nvGrpSpPr>
            <p:cNvPr id="66" name="Google Shape;66;p4"/>
            <p:cNvGrpSpPr/>
            <p:nvPr/>
          </p:nvGrpSpPr>
          <p:grpSpPr>
            <a:xfrm>
              <a:off x="7934925" y="-200300"/>
              <a:ext cx="739800" cy="739800"/>
              <a:chOff x="7934925" y="-200300"/>
              <a:chExt cx="739800" cy="739800"/>
            </a:xfrm>
          </p:grpSpPr>
          <p:sp>
            <p:nvSpPr>
              <p:cNvPr id="67" name="Google Shape;67;p4"/>
              <p:cNvSpPr/>
              <p:nvPr/>
            </p:nvSpPr>
            <p:spPr>
              <a:xfrm>
                <a:off x="7934925" y="-200300"/>
                <a:ext cx="739800" cy="7398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>
                <a:off x="8201025" y="65800"/>
                <a:ext cx="207600" cy="207600"/>
              </a:xfrm>
              <a:prstGeom prst="star4">
                <a:avLst>
                  <a:gd name="adj" fmla="val 22268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</p:grpSp>
      </p:grpSp>
      <p:sp>
        <p:nvSpPr>
          <p:cNvPr id="69" name="Google Shape;69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"/>
          <p:cNvSpPr txBox="1">
            <a:spLocks noGrp="1"/>
          </p:cNvSpPr>
          <p:nvPr>
            <p:ph type="body" idx="1"/>
          </p:nvPr>
        </p:nvSpPr>
        <p:spPr>
          <a:xfrm>
            <a:off x="720000" y="1225667"/>
            <a:ext cx="77040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9"/>
          <p:cNvGrpSpPr/>
          <p:nvPr/>
        </p:nvGrpSpPr>
        <p:grpSpPr>
          <a:xfrm>
            <a:off x="-21320" y="0"/>
            <a:ext cx="9165325" cy="5143492"/>
            <a:chOff x="-21320" y="0"/>
            <a:chExt cx="9165325" cy="5143492"/>
          </a:xfrm>
        </p:grpSpPr>
        <p:sp>
          <p:nvSpPr>
            <p:cNvPr id="147" name="Google Shape;147;p9"/>
            <p:cNvSpPr/>
            <p:nvPr/>
          </p:nvSpPr>
          <p:spPr>
            <a:xfrm rot="10788682">
              <a:off x="-3803" y="2142"/>
              <a:ext cx="1093506" cy="226651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48" name="Google Shape;148;p9"/>
            <p:cNvSpPr/>
            <p:nvPr/>
          </p:nvSpPr>
          <p:spPr>
            <a:xfrm rot="-5400000">
              <a:off x="7674905" y="3674391"/>
              <a:ext cx="1469100" cy="14691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grpSp>
          <p:nvGrpSpPr>
            <p:cNvPr id="149" name="Google Shape;149;p9"/>
            <p:cNvGrpSpPr/>
            <p:nvPr/>
          </p:nvGrpSpPr>
          <p:grpSpPr>
            <a:xfrm>
              <a:off x="7841404" y="3753771"/>
              <a:ext cx="1178731" cy="1178731"/>
              <a:chOff x="1834375" y="-134612"/>
              <a:chExt cx="1348200" cy="1348200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2217015" y="248044"/>
                <a:ext cx="582900" cy="5829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2087561" y="118585"/>
                <a:ext cx="841800" cy="8418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152" name="Google Shape;152;p9"/>
              <p:cNvSpPr/>
              <p:nvPr/>
            </p:nvSpPr>
            <p:spPr>
              <a:xfrm>
                <a:off x="1966075" y="-2888"/>
                <a:ext cx="1084800" cy="10848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153" name="Google Shape;153;p9"/>
              <p:cNvSpPr/>
              <p:nvPr/>
            </p:nvSpPr>
            <p:spPr>
              <a:xfrm>
                <a:off x="1834375" y="-134612"/>
                <a:ext cx="1348200" cy="13482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</p:grpSp>
        <p:grpSp>
          <p:nvGrpSpPr>
            <p:cNvPr id="154" name="Google Shape;154;p9"/>
            <p:cNvGrpSpPr/>
            <p:nvPr/>
          </p:nvGrpSpPr>
          <p:grpSpPr>
            <a:xfrm>
              <a:off x="509240" y="4361512"/>
              <a:ext cx="1135902" cy="485000"/>
              <a:chOff x="476924" y="4119012"/>
              <a:chExt cx="1135902" cy="485000"/>
            </a:xfrm>
          </p:grpSpPr>
          <p:grpSp>
            <p:nvGrpSpPr>
              <p:cNvPr id="155" name="Google Shape;155;p9"/>
              <p:cNvGrpSpPr/>
              <p:nvPr/>
            </p:nvGrpSpPr>
            <p:grpSpPr>
              <a:xfrm rot="5400000">
                <a:off x="970325" y="3625611"/>
                <a:ext cx="149100" cy="1135902"/>
                <a:chOff x="8356225" y="3672261"/>
                <a:chExt cx="149100" cy="1135902"/>
              </a:xfrm>
            </p:grpSpPr>
            <p:sp>
              <p:nvSpPr>
                <p:cNvPr id="156" name="Google Shape;156;p9"/>
                <p:cNvSpPr/>
                <p:nvPr/>
              </p:nvSpPr>
              <p:spPr>
                <a:xfrm rot="5400000">
                  <a:off x="8356525" y="4165874"/>
                  <a:ext cx="148500" cy="149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Work Sans"/>
                    <a:ea typeface="Work Sans"/>
                    <a:cs typeface="Work Sans"/>
                    <a:sym typeface="Work Sans"/>
                  </a:endParaRPr>
                </a:p>
              </p:txBody>
            </p:sp>
            <p:sp>
              <p:nvSpPr>
                <p:cNvPr id="157" name="Google Shape;157;p9"/>
                <p:cNvSpPr/>
                <p:nvPr/>
              </p:nvSpPr>
              <p:spPr>
                <a:xfrm rot="5400000">
                  <a:off x="8356525" y="4412406"/>
                  <a:ext cx="148500" cy="149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Work Sans"/>
                    <a:ea typeface="Work Sans"/>
                    <a:cs typeface="Work Sans"/>
                    <a:sym typeface="Work Sans"/>
                  </a:endParaRPr>
                </a:p>
              </p:txBody>
            </p:sp>
            <p:sp>
              <p:nvSpPr>
                <p:cNvPr id="158" name="Google Shape;158;p9"/>
                <p:cNvSpPr/>
                <p:nvPr/>
              </p:nvSpPr>
              <p:spPr>
                <a:xfrm rot="5400000">
                  <a:off x="8356525" y="3918917"/>
                  <a:ext cx="148500" cy="149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Work Sans"/>
                    <a:ea typeface="Work Sans"/>
                    <a:cs typeface="Work Sans"/>
                    <a:sym typeface="Work Sans"/>
                  </a:endParaRPr>
                </a:p>
              </p:txBody>
            </p:sp>
            <p:sp>
              <p:nvSpPr>
                <p:cNvPr id="159" name="Google Shape;159;p9"/>
                <p:cNvSpPr/>
                <p:nvPr/>
              </p:nvSpPr>
              <p:spPr>
                <a:xfrm rot="5400000">
                  <a:off x="8356525" y="3671961"/>
                  <a:ext cx="148500" cy="149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Work Sans"/>
                    <a:ea typeface="Work Sans"/>
                    <a:cs typeface="Work Sans"/>
                    <a:sym typeface="Work Sans"/>
                  </a:endParaRPr>
                </a:p>
              </p:txBody>
            </p:sp>
            <p:sp>
              <p:nvSpPr>
                <p:cNvPr id="160" name="Google Shape;160;p9"/>
                <p:cNvSpPr/>
                <p:nvPr/>
              </p:nvSpPr>
              <p:spPr>
                <a:xfrm rot="5400000">
                  <a:off x="8356525" y="4659363"/>
                  <a:ext cx="148500" cy="149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Work Sans"/>
                    <a:ea typeface="Work Sans"/>
                    <a:cs typeface="Work Sans"/>
                    <a:sym typeface="Work Sans"/>
                  </a:endParaRPr>
                </a:p>
              </p:txBody>
            </p:sp>
          </p:grpSp>
          <p:grpSp>
            <p:nvGrpSpPr>
              <p:cNvPr id="161" name="Google Shape;161;p9"/>
              <p:cNvGrpSpPr/>
              <p:nvPr/>
            </p:nvGrpSpPr>
            <p:grpSpPr>
              <a:xfrm rot="5400000">
                <a:off x="970325" y="3961511"/>
                <a:ext cx="149100" cy="1135902"/>
                <a:chOff x="8356225" y="3672261"/>
                <a:chExt cx="149100" cy="1135902"/>
              </a:xfrm>
            </p:grpSpPr>
            <p:sp>
              <p:nvSpPr>
                <p:cNvPr id="162" name="Google Shape;162;p9"/>
                <p:cNvSpPr/>
                <p:nvPr/>
              </p:nvSpPr>
              <p:spPr>
                <a:xfrm rot="5400000">
                  <a:off x="8356525" y="4165874"/>
                  <a:ext cx="148500" cy="149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Work Sans"/>
                    <a:ea typeface="Work Sans"/>
                    <a:cs typeface="Work Sans"/>
                    <a:sym typeface="Work Sans"/>
                  </a:endParaRPr>
                </a:p>
              </p:txBody>
            </p:sp>
            <p:sp>
              <p:nvSpPr>
                <p:cNvPr id="163" name="Google Shape;163;p9"/>
                <p:cNvSpPr/>
                <p:nvPr/>
              </p:nvSpPr>
              <p:spPr>
                <a:xfrm rot="5400000">
                  <a:off x="8356525" y="4412406"/>
                  <a:ext cx="148500" cy="149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Work Sans"/>
                    <a:ea typeface="Work Sans"/>
                    <a:cs typeface="Work Sans"/>
                    <a:sym typeface="Work Sans"/>
                  </a:endParaRPr>
                </a:p>
              </p:txBody>
            </p:sp>
            <p:sp>
              <p:nvSpPr>
                <p:cNvPr id="164" name="Google Shape;164;p9"/>
                <p:cNvSpPr/>
                <p:nvPr/>
              </p:nvSpPr>
              <p:spPr>
                <a:xfrm rot="5400000">
                  <a:off x="8356525" y="3918917"/>
                  <a:ext cx="148500" cy="149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Work Sans"/>
                    <a:ea typeface="Work Sans"/>
                    <a:cs typeface="Work Sans"/>
                    <a:sym typeface="Work Sans"/>
                  </a:endParaRPr>
                </a:p>
              </p:txBody>
            </p:sp>
            <p:sp>
              <p:nvSpPr>
                <p:cNvPr id="165" name="Google Shape;165;p9"/>
                <p:cNvSpPr/>
                <p:nvPr/>
              </p:nvSpPr>
              <p:spPr>
                <a:xfrm rot="5400000">
                  <a:off x="8356525" y="3671961"/>
                  <a:ext cx="148500" cy="149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Work Sans"/>
                    <a:ea typeface="Work Sans"/>
                    <a:cs typeface="Work Sans"/>
                    <a:sym typeface="Work Sans"/>
                  </a:endParaRPr>
                </a:p>
              </p:txBody>
            </p:sp>
            <p:sp>
              <p:nvSpPr>
                <p:cNvPr id="166" name="Google Shape;166;p9"/>
                <p:cNvSpPr/>
                <p:nvPr/>
              </p:nvSpPr>
              <p:spPr>
                <a:xfrm rot="5400000">
                  <a:off x="8356525" y="4659363"/>
                  <a:ext cx="148500" cy="149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Work Sans"/>
                    <a:ea typeface="Work Sans"/>
                    <a:cs typeface="Work Sans"/>
                    <a:sym typeface="Work Sans"/>
                  </a:endParaRPr>
                </a:p>
              </p:txBody>
            </p:sp>
          </p:grpSp>
        </p:grpSp>
        <p:sp>
          <p:nvSpPr>
            <p:cNvPr id="167" name="Google Shape;167;p9"/>
            <p:cNvSpPr/>
            <p:nvPr/>
          </p:nvSpPr>
          <p:spPr>
            <a:xfrm rot="5400000">
              <a:off x="-21320" y="341"/>
              <a:ext cx="1469100" cy="14691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68" name="Google Shape;168;p9"/>
            <p:cNvSpPr/>
            <p:nvPr/>
          </p:nvSpPr>
          <p:spPr>
            <a:xfrm rot="-5400000" flipH="1">
              <a:off x="7985100" y="-151500"/>
              <a:ext cx="1007400" cy="13104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169" name="Google Shape;169;p9"/>
          <p:cNvSpPr txBox="1">
            <a:spLocks noGrp="1"/>
          </p:cNvSpPr>
          <p:nvPr>
            <p:ph type="title"/>
          </p:nvPr>
        </p:nvSpPr>
        <p:spPr>
          <a:xfrm>
            <a:off x="2519475" y="1311100"/>
            <a:ext cx="4019100" cy="117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9"/>
          <p:cNvSpPr txBox="1">
            <a:spLocks noGrp="1"/>
          </p:cNvSpPr>
          <p:nvPr>
            <p:ph type="subTitle" idx="1"/>
          </p:nvPr>
        </p:nvSpPr>
        <p:spPr>
          <a:xfrm>
            <a:off x="2519488" y="2902230"/>
            <a:ext cx="4019100" cy="9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14"/>
          <p:cNvGrpSpPr/>
          <p:nvPr/>
        </p:nvGrpSpPr>
        <p:grpSpPr>
          <a:xfrm>
            <a:off x="713225" y="-827350"/>
            <a:ext cx="8430780" cy="2296791"/>
            <a:chOff x="713225" y="-827350"/>
            <a:chExt cx="8430780" cy="2296791"/>
          </a:xfrm>
        </p:grpSpPr>
        <p:sp>
          <p:nvSpPr>
            <p:cNvPr id="220" name="Google Shape;220;p14"/>
            <p:cNvSpPr/>
            <p:nvPr/>
          </p:nvSpPr>
          <p:spPr>
            <a:xfrm>
              <a:off x="713225" y="-827350"/>
              <a:ext cx="1647900" cy="1647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221" name="Google Shape;221;p14"/>
            <p:cNvSpPr/>
            <p:nvPr/>
          </p:nvSpPr>
          <p:spPr>
            <a:xfrm rot="-5400000" flipH="1">
              <a:off x="7674905" y="341"/>
              <a:ext cx="1469100" cy="14691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grpSp>
          <p:nvGrpSpPr>
            <p:cNvPr id="222" name="Google Shape;222;p14"/>
            <p:cNvGrpSpPr/>
            <p:nvPr/>
          </p:nvGrpSpPr>
          <p:grpSpPr>
            <a:xfrm>
              <a:off x="8116225" y="461975"/>
              <a:ext cx="629100" cy="629100"/>
              <a:chOff x="8116225" y="461975"/>
              <a:chExt cx="629100" cy="629100"/>
            </a:xfrm>
          </p:grpSpPr>
          <p:sp>
            <p:nvSpPr>
              <p:cNvPr id="223" name="Google Shape;223;p14"/>
              <p:cNvSpPr/>
              <p:nvPr/>
            </p:nvSpPr>
            <p:spPr>
              <a:xfrm>
                <a:off x="8116225" y="461975"/>
                <a:ext cx="629100" cy="629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224" name="Google Shape;224;p14"/>
              <p:cNvSpPr/>
              <p:nvPr/>
            </p:nvSpPr>
            <p:spPr>
              <a:xfrm>
                <a:off x="8326975" y="672725"/>
                <a:ext cx="207600" cy="207600"/>
              </a:xfrm>
              <a:prstGeom prst="star4">
                <a:avLst>
                  <a:gd name="adj" fmla="val 22268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</p:grpSp>
      </p:grpSp>
      <p:sp>
        <p:nvSpPr>
          <p:cNvPr id="225" name="Google Shape;225;p14"/>
          <p:cNvSpPr txBox="1">
            <a:spLocks noGrp="1"/>
          </p:cNvSpPr>
          <p:nvPr>
            <p:ph type="title"/>
          </p:nvPr>
        </p:nvSpPr>
        <p:spPr>
          <a:xfrm>
            <a:off x="2167800" y="3365235"/>
            <a:ext cx="48084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6" name="Google Shape;226;p14"/>
          <p:cNvSpPr txBox="1">
            <a:spLocks noGrp="1"/>
          </p:cNvSpPr>
          <p:nvPr>
            <p:ph type="subTitle" idx="1"/>
          </p:nvPr>
        </p:nvSpPr>
        <p:spPr>
          <a:xfrm>
            <a:off x="2167800" y="1246363"/>
            <a:ext cx="4808400" cy="170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4_2_1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oogle Shape;279;p20"/>
          <p:cNvGrpSpPr/>
          <p:nvPr/>
        </p:nvGrpSpPr>
        <p:grpSpPr>
          <a:xfrm>
            <a:off x="-1309491" y="-1306541"/>
            <a:ext cx="10513101" cy="7172024"/>
            <a:chOff x="-1309491" y="-1306541"/>
            <a:chExt cx="10513101" cy="7172024"/>
          </a:xfrm>
        </p:grpSpPr>
        <p:sp>
          <p:nvSpPr>
            <p:cNvPr id="280" name="Google Shape;280;p20"/>
            <p:cNvSpPr/>
            <p:nvPr/>
          </p:nvSpPr>
          <p:spPr>
            <a:xfrm>
              <a:off x="8468910" y="4155183"/>
              <a:ext cx="734700" cy="17103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281" name="Google Shape;281;p20"/>
            <p:cNvSpPr/>
            <p:nvPr/>
          </p:nvSpPr>
          <p:spPr>
            <a:xfrm rot="10800000" flipH="1">
              <a:off x="-1309491" y="-1306541"/>
              <a:ext cx="2264100" cy="2271300"/>
            </a:xfrm>
            <a:prstGeom prst="pie">
              <a:avLst>
                <a:gd name="adj1" fmla="val 16190148"/>
                <a:gd name="adj2" fmla="val 1350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282" name="Google Shape;282;p20"/>
            <p:cNvSpPr/>
            <p:nvPr/>
          </p:nvSpPr>
          <p:spPr>
            <a:xfrm rot="10800000" flipH="1">
              <a:off x="-920706" y="-913701"/>
              <a:ext cx="1486500" cy="1485900"/>
            </a:xfrm>
            <a:prstGeom prst="pie">
              <a:avLst>
                <a:gd name="adj1" fmla="val 16212431"/>
                <a:gd name="adj2" fmla="val 1105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283" name="Google Shape;283;p20"/>
            <p:cNvSpPr/>
            <p:nvPr/>
          </p:nvSpPr>
          <p:spPr>
            <a:xfrm>
              <a:off x="8187175" y="4116800"/>
              <a:ext cx="487200" cy="487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284" name="Google Shape;284;p20"/>
          <p:cNvSpPr txBox="1">
            <a:spLocks noGrp="1"/>
          </p:cNvSpPr>
          <p:nvPr>
            <p:ph type="subTitle" idx="1"/>
          </p:nvPr>
        </p:nvSpPr>
        <p:spPr>
          <a:xfrm>
            <a:off x="720000" y="1159250"/>
            <a:ext cx="7704000" cy="3444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nrope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5" name="Google Shape;285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7" name="Google Shape;517;p36"/>
          <p:cNvGrpSpPr/>
          <p:nvPr/>
        </p:nvGrpSpPr>
        <p:grpSpPr>
          <a:xfrm>
            <a:off x="-21400" y="0"/>
            <a:ext cx="9165409" cy="5143492"/>
            <a:chOff x="-21400" y="0"/>
            <a:chExt cx="9165409" cy="5143492"/>
          </a:xfrm>
        </p:grpSpPr>
        <p:sp>
          <p:nvSpPr>
            <p:cNvPr id="518" name="Google Shape;518;p36"/>
            <p:cNvSpPr/>
            <p:nvPr/>
          </p:nvSpPr>
          <p:spPr>
            <a:xfrm rot="10788156">
              <a:off x="8095347" y="195397"/>
              <a:ext cx="1044906" cy="22161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19" name="Google Shape;519;p36"/>
            <p:cNvSpPr/>
            <p:nvPr/>
          </p:nvSpPr>
          <p:spPr>
            <a:xfrm rot="10788420">
              <a:off x="-19152" y="3069"/>
              <a:ext cx="623404" cy="13224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20" name="Google Shape;520;p36"/>
            <p:cNvSpPr/>
            <p:nvPr/>
          </p:nvSpPr>
          <p:spPr>
            <a:xfrm rot="-5400000">
              <a:off x="7674909" y="3674391"/>
              <a:ext cx="1469100" cy="14691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grpSp>
          <p:nvGrpSpPr>
            <p:cNvPr id="521" name="Google Shape;521;p36"/>
            <p:cNvGrpSpPr/>
            <p:nvPr/>
          </p:nvGrpSpPr>
          <p:grpSpPr>
            <a:xfrm>
              <a:off x="7841409" y="3753771"/>
              <a:ext cx="1178731" cy="1178731"/>
              <a:chOff x="1834375" y="-134612"/>
              <a:chExt cx="1348200" cy="1348200"/>
            </a:xfrm>
          </p:grpSpPr>
          <p:sp>
            <p:nvSpPr>
              <p:cNvPr id="522" name="Google Shape;522;p36"/>
              <p:cNvSpPr/>
              <p:nvPr/>
            </p:nvSpPr>
            <p:spPr>
              <a:xfrm>
                <a:off x="2217015" y="248044"/>
                <a:ext cx="582900" cy="582900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523" name="Google Shape;523;p36"/>
              <p:cNvSpPr/>
              <p:nvPr/>
            </p:nvSpPr>
            <p:spPr>
              <a:xfrm>
                <a:off x="2087561" y="118585"/>
                <a:ext cx="841800" cy="841800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524" name="Google Shape;524;p36"/>
              <p:cNvSpPr/>
              <p:nvPr/>
            </p:nvSpPr>
            <p:spPr>
              <a:xfrm>
                <a:off x="1966075" y="-2888"/>
                <a:ext cx="1084800" cy="1084800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525" name="Google Shape;525;p36"/>
              <p:cNvSpPr/>
              <p:nvPr/>
            </p:nvSpPr>
            <p:spPr>
              <a:xfrm>
                <a:off x="1834375" y="-134612"/>
                <a:ext cx="1348200" cy="1348200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</p:grpSp>
        <p:grpSp>
          <p:nvGrpSpPr>
            <p:cNvPr id="526" name="Google Shape;526;p36"/>
            <p:cNvGrpSpPr/>
            <p:nvPr/>
          </p:nvGrpSpPr>
          <p:grpSpPr>
            <a:xfrm>
              <a:off x="264944" y="4806712"/>
              <a:ext cx="2363902" cy="154950"/>
              <a:chOff x="264944" y="4806712"/>
              <a:chExt cx="2363902" cy="154950"/>
            </a:xfrm>
          </p:grpSpPr>
          <p:sp>
            <p:nvSpPr>
              <p:cNvPr id="527" name="Google Shape;527;p36"/>
              <p:cNvSpPr/>
              <p:nvPr/>
            </p:nvSpPr>
            <p:spPr>
              <a:xfrm rot="10800000">
                <a:off x="1988035" y="4812562"/>
                <a:ext cx="148500" cy="149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528" name="Google Shape;528;p36"/>
              <p:cNvSpPr/>
              <p:nvPr/>
            </p:nvSpPr>
            <p:spPr>
              <a:xfrm rot="10800000">
                <a:off x="1741879" y="4812562"/>
                <a:ext cx="148500" cy="149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529" name="Google Shape;529;p36"/>
              <p:cNvSpPr/>
              <p:nvPr/>
            </p:nvSpPr>
            <p:spPr>
              <a:xfrm rot="10800000">
                <a:off x="2234191" y="4812562"/>
                <a:ext cx="148500" cy="149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530" name="Google Shape;530;p36"/>
              <p:cNvSpPr/>
              <p:nvPr/>
            </p:nvSpPr>
            <p:spPr>
              <a:xfrm rot="10800000">
                <a:off x="2480346" y="4812562"/>
                <a:ext cx="148500" cy="149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531" name="Google Shape;531;p36"/>
              <p:cNvSpPr/>
              <p:nvPr/>
            </p:nvSpPr>
            <p:spPr>
              <a:xfrm rot="10800000">
                <a:off x="1495723" y="4812562"/>
                <a:ext cx="148500" cy="149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532" name="Google Shape;532;p36"/>
              <p:cNvSpPr/>
              <p:nvPr/>
            </p:nvSpPr>
            <p:spPr>
              <a:xfrm rot="10800000">
                <a:off x="757256" y="4806712"/>
                <a:ext cx="148500" cy="149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533" name="Google Shape;533;p36"/>
              <p:cNvSpPr/>
              <p:nvPr/>
            </p:nvSpPr>
            <p:spPr>
              <a:xfrm rot="10800000">
                <a:off x="511100" y="4806712"/>
                <a:ext cx="148500" cy="149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534" name="Google Shape;534;p36"/>
              <p:cNvSpPr/>
              <p:nvPr/>
            </p:nvSpPr>
            <p:spPr>
              <a:xfrm rot="10800000">
                <a:off x="1003412" y="4806712"/>
                <a:ext cx="148500" cy="149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535" name="Google Shape;535;p36"/>
              <p:cNvSpPr/>
              <p:nvPr/>
            </p:nvSpPr>
            <p:spPr>
              <a:xfrm rot="10800000">
                <a:off x="1249568" y="4806712"/>
                <a:ext cx="148500" cy="149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536" name="Google Shape;536;p36"/>
              <p:cNvSpPr/>
              <p:nvPr/>
            </p:nvSpPr>
            <p:spPr>
              <a:xfrm rot="10800000">
                <a:off x="264944" y="4806712"/>
                <a:ext cx="148500" cy="149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</p:grpSp>
        <p:sp>
          <p:nvSpPr>
            <p:cNvPr id="537" name="Google Shape;537;p36"/>
            <p:cNvSpPr/>
            <p:nvPr/>
          </p:nvSpPr>
          <p:spPr>
            <a:xfrm rot="-5400000" flipH="1">
              <a:off x="7985105" y="-151500"/>
              <a:ext cx="1007400" cy="13104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38" name="Google Shape;538;p36"/>
            <p:cNvSpPr/>
            <p:nvPr/>
          </p:nvSpPr>
          <p:spPr>
            <a:xfrm flipH="1">
              <a:off x="8294700" y="804525"/>
              <a:ext cx="590700" cy="590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539" name="Google Shape;539;p36"/>
          <p:cNvSpPr txBox="1">
            <a:spLocks noGrp="1"/>
          </p:cNvSpPr>
          <p:nvPr>
            <p:ph type="title"/>
          </p:nvPr>
        </p:nvSpPr>
        <p:spPr>
          <a:xfrm>
            <a:off x="713275" y="539502"/>
            <a:ext cx="4448100" cy="1225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40" name="Google Shape;540;p36"/>
          <p:cNvSpPr txBox="1">
            <a:spLocks noGrp="1"/>
          </p:cNvSpPr>
          <p:nvPr>
            <p:ph type="subTitle" idx="1"/>
          </p:nvPr>
        </p:nvSpPr>
        <p:spPr>
          <a:xfrm>
            <a:off x="713225" y="1673175"/>
            <a:ext cx="4448100" cy="105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1" name="Google Shape;541;p36"/>
          <p:cNvSpPr txBox="1"/>
          <p:nvPr/>
        </p:nvSpPr>
        <p:spPr>
          <a:xfrm>
            <a:off x="713275" y="3651025"/>
            <a:ext cx="44481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CREDITS: This presentation template was created by </a:t>
            </a:r>
            <a:r>
              <a:rPr lang="en" sz="1200" b="1" u="sng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sz="1200" b="1" u="sng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" name="Google Shape;543;p37"/>
          <p:cNvGrpSpPr/>
          <p:nvPr/>
        </p:nvGrpSpPr>
        <p:grpSpPr>
          <a:xfrm>
            <a:off x="-214125" y="-649775"/>
            <a:ext cx="9390447" cy="6130550"/>
            <a:chOff x="-214125" y="-649775"/>
            <a:chExt cx="9390447" cy="6130550"/>
          </a:xfrm>
        </p:grpSpPr>
        <p:sp>
          <p:nvSpPr>
            <p:cNvPr id="544" name="Google Shape;544;p37"/>
            <p:cNvSpPr/>
            <p:nvPr/>
          </p:nvSpPr>
          <p:spPr>
            <a:xfrm rot="5389199">
              <a:off x="297299" y="4514022"/>
              <a:ext cx="668403" cy="126090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grpSp>
          <p:nvGrpSpPr>
            <p:cNvPr id="545" name="Google Shape;545;p37"/>
            <p:cNvGrpSpPr/>
            <p:nvPr/>
          </p:nvGrpSpPr>
          <p:grpSpPr>
            <a:xfrm>
              <a:off x="-214125" y="-649775"/>
              <a:ext cx="9390447" cy="6082625"/>
              <a:chOff x="-214125" y="-649775"/>
              <a:chExt cx="9390447" cy="6082625"/>
            </a:xfrm>
          </p:grpSpPr>
          <p:sp>
            <p:nvSpPr>
              <p:cNvPr id="546" name="Google Shape;546;p37"/>
              <p:cNvSpPr/>
              <p:nvPr/>
            </p:nvSpPr>
            <p:spPr>
              <a:xfrm>
                <a:off x="-214125" y="-649775"/>
                <a:ext cx="1240500" cy="1240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grpSp>
            <p:nvGrpSpPr>
              <p:cNvPr id="547" name="Google Shape;547;p37"/>
              <p:cNvGrpSpPr/>
              <p:nvPr/>
            </p:nvGrpSpPr>
            <p:grpSpPr>
              <a:xfrm>
                <a:off x="170640" y="188888"/>
                <a:ext cx="1085166" cy="1085166"/>
                <a:chOff x="1834375" y="-134612"/>
                <a:chExt cx="1348200" cy="1348200"/>
              </a:xfrm>
            </p:grpSpPr>
            <p:sp>
              <p:nvSpPr>
                <p:cNvPr id="548" name="Google Shape;548;p37"/>
                <p:cNvSpPr/>
                <p:nvPr/>
              </p:nvSpPr>
              <p:spPr>
                <a:xfrm>
                  <a:off x="2217015" y="248044"/>
                  <a:ext cx="582900" cy="582900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Work Sans"/>
                    <a:ea typeface="Work Sans"/>
                    <a:cs typeface="Work Sans"/>
                    <a:sym typeface="Work Sans"/>
                  </a:endParaRPr>
                </a:p>
              </p:txBody>
            </p:sp>
            <p:sp>
              <p:nvSpPr>
                <p:cNvPr id="549" name="Google Shape;549;p37"/>
                <p:cNvSpPr/>
                <p:nvPr/>
              </p:nvSpPr>
              <p:spPr>
                <a:xfrm>
                  <a:off x="2087561" y="118585"/>
                  <a:ext cx="841800" cy="841800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Work Sans"/>
                    <a:ea typeface="Work Sans"/>
                    <a:cs typeface="Work Sans"/>
                    <a:sym typeface="Work Sans"/>
                  </a:endParaRPr>
                </a:p>
              </p:txBody>
            </p:sp>
            <p:sp>
              <p:nvSpPr>
                <p:cNvPr id="550" name="Google Shape;550;p37"/>
                <p:cNvSpPr/>
                <p:nvPr/>
              </p:nvSpPr>
              <p:spPr>
                <a:xfrm>
                  <a:off x="1966075" y="-2888"/>
                  <a:ext cx="1084800" cy="1084800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Work Sans"/>
                    <a:ea typeface="Work Sans"/>
                    <a:cs typeface="Work Sans"/>
                    <a:sym typeface="Work Sans"/>
                  </a:endParaRPr>
                </a:p>
              </p:txBody>
            </p:sp>
            <p:sp>
              <p:nvSpPr>
                <p:cNvPr id="551" name="Google Shape;551;p37"/>
                <p:cNvSpPr/>
                <p:nvPr/>
              </p:nvSpPr>
              <p:spPr>
                <a:xfrm>
                  <a:off x="1834375" y="-134612"/>
                  <a:ext cx="1348200" cy="1348200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Work Sans"/>
                    <a:ea typeface="Work Sans"/>
                    <a:cs typeface="Work Sans"/>
                    <a:sym typeface="Work Sans"/>
                  </a:endParaRPr>
                </a:p>
              </p:txBody>
            </p:sp>
          </p:grpSp>
          <p:sp>
            <p:nvSpPr>
              <p:cNvPr id="552" name="Google Shape;552;p37"/>
              <p:cNvSpPr/>
              <p:nvPr/>
            </p:nvSpPr>
            <p:spPr>
              <a:xfrm>
                <a:off x="7456750" y="3444150"/>
                <a:ext cx="1262700" cy="19887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grpSp>
            <p:nvGrpSpPr>
              <p:cNvPr id="553" name="Google Shape;553;p37"/>
              <p:cNvGrpSpPr/>
              <p:nvPr/>
            </p:nvGrpSpPr>
            <p:grpSpPr>
              <a:xfrm>
                <a:off x="824850" y="3961511"/>
                <a:ext cx="149100" cy="1135902"/>
                <a:chOff x="8356225" y="3672261"/>
                <a:chExt cx="149100" cy="1135902"/>
              </a:xfrm>
            </p:grpSpPr>
            <p:sp>
              <p:nvSpPr>
                <p:cNvPr id="554" name="Google Shape;554;p37"/>
                <p:cNvSpPr/>
                <p:nvPr/>
              </p:nvSpPr>
              <p:spPr>
                <a:xfrm rot="5400000">
                  <a:off x="8356525" y="4165874"/>
                  <a:ext cx="148500" cy="149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Work Sans"/>
                    <a:ea typeface="Work Sans"/>
                    <a:cs typeface="Work Sans"/>
                    <a:sym typeface="Work Sans"/>
                  </a:endParaRPr>
                </a:p>
              </p:txBody>
            </p:sp>
            <p:sp>
              <p:nvSpPr>
                <p:cNvPr id="555" name="Google Shape;555;p37"/>
                <p:cNvSpPr/>
                <p:nvPr/>
              </p:nvSpPr>
              <p:spPr>
                <a:xfrm rot="5400000">
                  <a:off x="8356525" y="4412406"/>
                  <a:ext cx="148500" cy="149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Work Sans"/>
                    <a:ea typeface="Work Sans"/>
                    <a:cs typeface="Work Sans"/>
                    <a:sym typeface="Work Sans"/>
                  </a:endParaRPr>
                </a:p>
              </p:txBody>
            </p:sp>
            <p:sp>
              <p:nvSpPr>
                <p:cNvPr id="556" name="Google Shape;556;p37"/>
                <p:cNvSpPr/>
                <p:nvPr/>
              </p:nvSpPr>
              <p:spPr>
                <a:xfrm rot="5400000">
                  <a:off x="8356525" y="3918917"/>
                  <a:ext cx="148500" cy="149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Work Sans"/>
                    <a:ea typeface="Work Sans"/>
                    <a:cs typeface="Work Sans"/>
                    <a:sym typeface="Work Sans"/>
                  </a:endParaRPr>
                </a:p>
              </p:txBody>
            </p:sp>
            <p:sp>
              <p:nvSpPr>
                <p:cNvPr id="557" name="Google Shape;557;p37"/>
                <p:cNvSpPr/>
                <p:nvPr/>
              </p:nvSpPr>
              <p:spPr>
                <a:xfrm rot="5400000">
                  <a:off x="8356525" y="3671961"/>
                  <a:ext cx="148500" cy="149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Work Sans"/>
                    <a:ea typeface="Work Sans"/>
                    <a:cs typeface="Work Sans"/>
                    <a:sym typeface="Work Sans"/>
                  </a:endParaRPr>
                </a:p>
              </p:txBody>
            </p:sp>
            <p:sp>
              <p:nvSpPr>
                <p:cNvPr id="558" name="Google Shape;558;p37"/>
                <p:cNvSpPr/>
                <p:nvPr/>
              </p:nvSpPr>
              <p:spPr>
                <a:xfrm rot="5400000">
                  <a:off x="8356525" y="4659363"/>
                  <a:ext cx="148500" cy="149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Work Sans"/>
                    <a:ea typeface="Work Sans"/>
                    <a:cs typeface="Work Sans"/>
                    <a:sym typeface="Work Sans"/>
                  </a:endParaRPr>
                </a:p>
              </p:txBody>
            </p:sp>
          </p:grpSp>
          <p:grpSp>
            <p:nvGrpSpPr>
              <p:cNvPr id="559" name="Google Shape;559;p37"/>
              <p:cNvGrpSpPr/>
              <p:nvPr/>
            </p:nvGrpSpPr>
            <p:grpSpPr>
              <a:xfrm>
                <a:off x="7731550" y="3035625"/>
                <a:ext cx="713100" cy="713100"/>
                <a:chOff x="716700" y="3082200"/>
                <a:chExt cx="713100" cy="713100"/>
              </a:xfrm>
            </p:grpSpPr>
            <p:sp>
              <p:nvSpPr>
                <p:cNvPr id="560" name="Google Shape;560;p37"/>
                <p:cNvSpPr/>
                <p:nvPr/>
              </p:nvSpPr>
              <p:spPr>
                <a:xfrm>
                  <a:off x="716700" y="3082200"/>
                  <a:ext cx="713100" cy="713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Work Sans"/>
                    <a:ea typeface="Work Sans"/>
                    <a:cs typeface="Work Sans"/>
                    <a:sym typeface="Work Sans"/>
                  </a:endParaRPr>
                </a:p>
              </p:txBody>
            </p:sp>
            <p:sp>
              <p:nvSpPr>
                <p:cNvPr id="561" name="Google Shape;561;p37"/>
                <p:cNvSpPr/>
                <p:nvPr/>
              </p:nvSpPr>
              <p:spPr>
                <a:xfrm>
                  <a:off x="969450" y="3334950"/>
                  <a:ext cx="207600" cy="207600"/>
                </a:xfrm>
                <a:prstGeom prst="star4">
                  <a:avLst>
                    <a:gd name="adj" fmla="val 22268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Work Sans"/>
                    <a:ea typeface="Work Sans"/>
                    <a:cs typeface="Work Sans"/>
                    <a:sym typeface="Work Sans"/>
                  </a:endParaRPr>
                </a:p>
              </p:txBody>
            </p:sp>
          </p:grpSp>
          <p:sp>
            <p:nvSpPr>
              <p:cNvPr id="562" name="Google Shape;562;p37"/>
              <p:cNvSpPr/>
              <p:nvPr/>
            </p:nvSpPr>
            <p:spPr>
              <a:xfrm rot="-5400000">
                <a:off x="8021172" y="4030675"/>
                <a:ext cx="907800" cy="140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grpSp>
            <p:nvGrpSpPr>
              <p:cNvPr id="563" name="Google Shape;563;p37"/>
              <p:cNvGrpSpPr/>
              <p:nvPr/>
            </p:nvGrpSpPr>
            <p:grpSpPr>
              <a:xfrm rot="5400000">
                <a:off x="7788275" y="-269364"/>
                <a:ext cx="149100" cy="1135902"/>
                <a:chOff x="8356225" y="3672261"/>
                <a:chExt cx="149100" cy="1135902"/>
              </a:xfrm>
            </p:grpSpPr>
            <p:sp>
              <p:nvSpPr>
                <p:cNvPr id="564" name="Google Shape;564;p37"/>
                <p:cNvSpPr/>
                <p:nvPr/>
              </p:nvSpPr>
              <p:spPr>
                <a:xfrm rot="5400000">
                  <a:off x="8356525" y="4165874"/>
                  <a:ext cx="148500" cy="149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Work Sans"/>
                    <a:ea typeface="Work Sans"/>
                    <a:cs typeface="Work Sans"/>
                    <a:sym typeface="Work Sans"/>
                  </a:endParaRPr>
                </a:p>
              </p:txBody>
            </p:sp>
            <p:sp>
              <p:nvSpPr>
                <p:cNvPr id="565" name="Google Shape;565;p37"/>
                <p:cNvSpPr/>
                <p:nvPr/>
              </p:nvSpPr>
              <p:spPr>
                <a:xfrm rot="5400000">
                  <a:off x="8356525" y="4412406"/>
                  <a:ext cx="148500" cy="149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Work Sans"/>
                    <a:ea typeface="Work Sans"/>
                    <a:cs typeface="Work Sans"/>
                    <a:sym typeface="Work Sans"/>
                  </a:endParaRPr>
                </a:p>
              </p:txBody>
            </p:sp>
            <p:sp>
              <p:nvSpPr>
                <p:cNvPr id="566" name="Google Shape;566;p37"/>
                <p:cNvSpPr/>
                <p:nvPr/>
              </p:nvSpPr>
              <p:spPr>
                <a:xfrm rot="5400000">
                  <a:off x="8356525" y="3918917"/>
                  <a:ext cx="148500" cy="149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Work Sans"/>
                    <a:ea typeface="Work Sans"/>
                    <a:cs typeface="Work Sans"/>
                    <a:sym typeface="Work Sans"/>
                  </a:endParaRPr>
                </a:p>
              </p:txBody>
            </p:sp>
            <p:sp>
              <p:nvSpPr>
                <p:cNvPr id="567" name="Google Shape;567;p37"/>
                <p:cNvSpPr/>
                <p:nvPr/>
              </p:nvSpPr>
              <p:spPr>
                <a:xfrm rot="5400000">
                  <a:off x="8356525" y="3671961"/>
                  <a:ext cx="148500" cy="149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Work Sans"/>
                    <a:ea typeface="Work Sans"/>
                    <a:cs typeface="Work Sans"/>
                    <a:sym typeface="Work Sans"/>
                  </a:endParaRPr>
                </a:p>
              </p:txBody>
            </p:sp>
            <p:sp>
              <p:nvSpPr>
                <p:cNvPr id="568" name="Google Shape;568;p37"/>
                <p:cNvSpPr/>
                <p:nvPr/>
              </p:nvSpPr>
              <p:spPr>
                <a:xfrm rot="5400000">
                  <a:off x="8356525" y="4659363"/>
                  <a:ext cx="148500" cy="149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Work Sans"/>
                    <a:ea typeface="Work Sans"/>
                    <a:cs typeface="Work Sans"/>
                    <a:sym typeface="Work Sans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0" name="Google Shape;570;p38"/>
          <p:cNvGrpSpPr/>
          <p:nvPr/>
        </p:nvGrpSpPr>
        <p:grpSpPr>
          <a:xfrm>
            <a:off x="-214125" y="-649775"/>
            <a:ext cx="9358125" cy="5907050"/>
            <a:chOff x="-214125" y="-649775"/>
            <a:chExt cx="9358125" cy="5907050"/>
          </a:xfrm>
        </p:grpSpPr>
        <p:sp>
          <p:nvSpPr>
            <p:cNvPr id="571" name="Google Shape;571;p38"/>
            <p:cNvSpPr/>
            <p:nvPr/>
          </p:nvSpPr>
          <p:spPr>
            <a:xfrm>
              <a:off x="-48100" y="3994850"/>
              <a:ext cx="1218300" cy="12183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72" name="Google Shape;572;p38"/>
            <p:cNvSpPr/>
            <p:nvPr/>
          </p:nvSpPr>
          <p:spPr>
            <a:xfrm>
              <a:off x="-214125" y="-649775"/>
              <a:ext cx="1240500" cy="1240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grpSp>
          <p:nvGrpSpPr>
            <p:cNvPr id="573" name="Google Shape;573;p38"/>
            <p:cNvGrpSpPr/>
            <p:nvPr/>
          </p:nvGrpSpPr>
          <p:grpSpPr>
            <a:xfrm>
              <a:off x="85040" y="3920813"/>
              <a:ext cx="1085166" cy="1085166"/>
              <a:chOff x="1834375" y="-134612"/>
              <a:chExt cx="1348200" cy="1348200"/>
            </a:xfrm>
          </p:grpSpPr>
          <p:sp>
            <p:nvSpPr>
              <p:cNvPr id="574" name="Google Shape;574;p38"/>
              <p:cNvSpPr/>
              <p:nvPr/>
            </p:nvSpPr>
            <p:spPr>
              <a:xfrm>
                <a:off x="2217015" y="248044"/>
                <a:ext cx="582900" cy="582900"/>
              </a:xfrm>
              <a:prstGeom prst="ellipse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575" name="Google Shape;575;p38"/>
              <p:cNvSpPr/>
              <p:nvPr/>
            </p:nvSpPr>
            <p:spPr>
              <a:xfrm>
                <a:off x="2087561" y="118585"/>
                <a:ext cx="841800" cy="841800"/>
              </a:xfrm>
              <a:prstGeom prst="ellipse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576" name="Google Shape;576;p38"/>
              <p:cNvSpPr/>
              <p:nvPr/>
            </p:nvSpPr>
            <p:spPr>
              <a:xfrm>
                <a:off x="1966075" y="-2888"/>
                <a:ext cx="1084800" cy="1084800"/>
              </a:xfrm>
              <a:prstGeom prst="ellipse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577" name="Google Shape;577;p38"/>
              <p:cNvSpPr/>
              <p:nvPr/>
            </p:nvSpPr>
            <p:spPr>
              <a:xfrm>
                <a:off x="1834375" y="-134612"/>
                <a:ext cx="1348200" cy="1348200"/>
              </a:xfrm>
              <a:prstGeom prst="ellipse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</p:grpSp>
        <p:sp>
          <p:nvSpPr>
            <p:cNvPr id="578" name="Google Shape;578;p38"/>
            <p:cNvSpPr/>
            <p:nvPr/>
          </p:nvSpPr>
          <p:spPr>
            <a:xfrm rot="-5400000">
              <a:off x="8051250" y="2110350"/>
              <a:ext cx="1032300" cy="1153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grpSp>
          <p:nvGrpSpPr>
            <p:cNvPr id="579" name="Google Shape;579;p38"/>
            <p:cNvGrpSpPr/>
            <p:nvPr/>
          </p:nvGrpSpPr>
          <p:grpSpPr>
            <a:xfrm>
              <a:off x="356675" y="182950"/>
              <a:ext cx="713100" cy="713100"/>
              <a:chOff x="716700" y="3082200"/>
              <a:chExt cx="713100" cy="713100"/>
            </a:xfrm>
          </p:grpSpPr>
          <p:sp>
            <p:nvSpPr>
              <p:cNvPr id="580" name="Google Shape;580;p38"/>
              <p:cNvSpPr/>
              <p:nvPr/>
            </p:nvSpPr>
            <p:spPr>
              <a:xfrm>
                <a:off x="716700" y="3082200"/>
                <a:ext cx="713100" cy="713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581" name="Google Shape;581;p38"/>
              <p:cNvSpPr/>
              <p:nvPr/>
            </p:nvSpPr>
            <p:spPr>
              <a:xfrm>
                <a:off x="969450" y="3334950"/>
                <a:ext cx="207600" cy="207600"/>
              </a:xfrm>
              <a:prstGeom prst="star4">
                <a:avLst>
                  <a:gd name="adj" fmla="val 22268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</p:grpSp>
        <p:sp>
          <p:nvSpPr>
            <p:cNvPr id="582" name="Google Shape;582;p38"/>
            <p:cNvSpPr/>
            <p:nvPr/>
          </p:nvSpPr>
          <p:spPr>
            <a:xfrm>
              <a:off x="8430775" y="2825475"/>
              <a:ext cx="713100" cy="24318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grpSp>
          <p:nvGrpSpPr>
            <p:cNvPr id="583" name="Google Shape;583;p38"/>
            <p:cNvGrpSpPr/>
            <p:nvPr/>
          </p:nvGrpSpPr>
          <p:grpSpPr>
            <a:xfrm rot="5400000">
              <a:off x="7788275" y="-269364"/>
              <a:ext cx="149100" cy="1135902"/>
              <a:chOff x="8356225" y="3672261"/>
              <a:chExt cx="149100" cy="1135902"/>
            </a:xfrm>
          </p:grpSpPr>
          <p:sp>
            <p:nvSpPr>
              <p:cNvPr id="584" name="Google Shape;584;p38"/>
              <p:cNvSpPr/>
              <p:nvPr/>
            </p:nvSpPr>
            <p:spPr>
              <a:xfrm rot="5400000">
                <a:off x="8356525" y="4165874"/>
                <a:ext cx="148500" cy="149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585" name="Google Shape;585;p38"/>
              <p:cNvSpPr/>
              <p:nvPr/>
            </p:nvSpPr>
            <p:spPr>
              <a:xfrm rot="5400000">
                <a:off x="8356525" y="4412406"/>
                <a:ext cx="148500" cy="149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586" name="Google Shape;586;p38"/>
              <p:cNvSpPr/>
              <p:nvPr/>
            </p:nvSpPr>
            <p:spPr>
              <a:xfrm rot="5400000">
                <a:off x="8356525" y="3918917"/>
                <a:ext cx="148500" cy="149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587" name="Google Shape;587;p38"/>
              <p:cNvSpPr/>
              <p:nvPr/>
            </p:nvSpPr>
            <p:spPr>
              <a:xfrm rot="5400000">
                <a:off x="8356525" y="3671961"/>
                <a:ext cx="148500" cy="149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588" name="Google Shape;588;p38"/>
              <p:cNvSpPr/>
              <p:nvPr/>
            </p:nvSpPr>
            <p:spPr>
              <a:xfrm rot="5400000">
                <a:off x="8356525" y="4659363"/>
                <a:ext cx="148500" cy="149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</p:grpSp>
        <p:sp>
          <p:nvSpPr>
            <p:cNvPr id="589" name="Google Shape;589;p38"/>
            <p:cNvSpPr/>
            <p:nvPr/>
          </p:nvSpPr>
          <p:spPr>
            <a:xfrm>
              <a:off x="7884175" y="3613125"/>
              <a:ext cx="856500" cy="856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60" r:id="rId5"/>
    <p:sldLayoutId id="2147483666" r:id="rId6"/>
    <p:sldLayoutId id="2147483682" r:id="rId7"/>
    <p:sldLayoutId id="2147483683" r:id="rId8"/>
    <p:sldLayoutId id="2147483684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ring-projects/spring-boot/tree/main/spring-boot-project/spring-boot-starter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earch?q=spring-boot-starter&amp;type=repositories&amp;s=stars&amp;o=desc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2"/>
          <p:cNvSpPr txBox="1">
            <a:spLocks noGrp="1"/>
          </p:cNvSpPr>
          <p:nvPr>
            <p:ph type="ctrTitle"/>
          </p:nvPr>
        </p:nvSpPr>
        <p:spPr>
          <a:xfrm>
            <a:off x="848700" y="764800"/>
            <a:ext cx="4379700" cy="249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Spring</a:t>
            </a:r>
            <a:br>
              <a:rPr lang="en-US" dirty="0"/>
            </a:br>
            <a:r>
              <a:rPr lang="en-US" dirty="0"/>
              <a:t>Boot</a:t>
            </a:r>
            <a:br>
              <a:rPr lang="en-US" dirty="0"/>
            </a:br>
            <a:r>
              <a:rPr lang="en-US" dirty="0"/>
              <a:t>Starters</a:t>
            </a:r>
            <a:endParaRPr dirty="0"/>
          </a:p>
        </p:txBody>
      </p:sp>
      <p:sp>
        <p:nvSpPr>
          <p:cNvPr id="601" name="Google Shape;601;p42"/>
          <p:cNvSpPr txBox="1">
            <a:spLocks noGrp="1"/>
          </p:cNvSpPr>
          <p:nvPr>
            <p:ph type="subTitle" idx="1"/>
          </p:nvPr>
        </p:nvSpPr>
        <p:spPr>
          <a:xfrm>
            <a:off x="3996000" y="3727450"/>
            <a:ext cx="4120150" cy="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</a:t>
            </a:r>
            <a:r>
              <a:rPr lang="ru-RU" dirty="0"/>
              <a:t>Spring Boot </a:t>
            </a:r>
            <a:r>
              <a:rPr lang="en-US" dirty="0"/>
              <a:t>s</a:t>
            </a:r>
            <a:r>
              <a:rPr lang="ru-RU" dirty="0" err="1"/>
              <a:t>tarter</a:t>
            </a:r>
            <a:r>
              <a:rPr lang="ru-RU" dirty="0"/>
              <a:t> - это как магия…</a:t>
            </a:r>
            <a:r>
              <a:rPr lang="en" dirty="0"/>
              <a:t>“</a:t>
            </a:r>
            <a:r>
              <a:rPr lang="ru-RU" dirty="0"/>
              <a:t>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- </a:t>
            </a:r>
            <a:r>
              <a:rPr lang="en-US" i="1" dirty="0"/>
              <a:t>Rod Johnson</a:t>
            </a:r>
          </a:p>
        </p:txBody>
      </p:sp>
      <p:cxnSp>
        <p:nvCxnSpPr>
          <p:cNvPr id="602" name="Google Shape;602;p42"/>
          <p:cNvCxnSpPr/>
          <p:nvPr/>
        </p:nvCxnSpPr>
        <p:spPr>
          <a:xfrm>
            <a:off x="946100" y="3486750"/>
            <a:ext cx="7224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Starters for web</a:t>
            </a:r>
          </a:p>
        </p:txBody>
      </p:sp>
      <p:graphicFrame>
        <p:nvGraphicFramePr>
          <p:cNvPr id="609" name="Google Shape;609;p43"/>
          <p:cNvGraphicFramePr/>
          <p:nvPr>
            <p:extLst>
              <p:ext uri="{D42A27DB-BD31-4B8C-83A1-F6EECF244321}">
                <p14:modId xmlns:p14="http://schemas.microsoft.com/office/powerpoint/2010/main" val="2194746367"/>
              </p:ext>
            </p:extLst>
          </p:nvPr>
        </p:nvGraphicFramePr>
        <p:xfrm>
          <a:off x="720000" y="1314675"/>
          <a:ext cx="7704000" cy="2892200"/>
        </p:xfrm>
        <a:graphic>
          <a:graphicData uri="http://schemas.openxmlformats.org/drawingml/2006/table">
            <a:tbl>
              <a:tblPr>
                <a:noFill/>
                <a:tableStyleId>{CCF47D0A-92B6-41EF-B687-C46B05325976}</a:tableStyleId>
              </a:tblPr>
              <a:tblGrid>
                <a:gridCol w="23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dirty="0">
                          <a:solidFill>
                            <a:schemeClr val="hlink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spring-boot-starter-</a:t>
                      </a:r>
                      <a:r>
                        <a:rPr lang="en-US" sz="1000" b="0" u="none" dirty="0" err="1">
                          <a:solidFill>
                            <a:schemeClr val="hlink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graphql</a:t>
                      </a:r>
                      <a:endParaRPr sz="1000" b="0" u="none" dirty="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0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0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Стартер для 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RESTful </a:t>
                      </a:r>
                      <a:r>
                        <a:rPr lang="ru-RU" sz="10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с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GraphQL</a:t>
                      </a:r>
                      <a:endParaRPr sz="1000" dirty="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0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dirty="0">
                          <a:solidFill>
                            <a:schemeClr val="hlink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spring-boot-starter-</a:t>
                      </a:r>
                      <a:r>
                        <a:rPr lang="en-US" sz="1000" b="0" u="none" dirty="0" err="1">
                          <a:solidFill>
                            <a:schemeClr val="hlink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hateoas</a:t>
                      </a:r>
                      <a:endParaRPr sz="1000" b="0" u="none" dirty="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0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0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Стартер для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RESTful </a:t>
                      </a:r>
                      <a:r>
                        <a:rPr lang="ru-RU" sz="10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с 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HATEOAS</a:t>
                      </a:r>
                      <a:endParaRPr sz="900" dirty="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0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dirty="0">
                          <a:solidFill>
                            <a:schemeClr val="hlink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spring-boot-starter-jersey</a:t>
                      </a:r>
                      <a:endParaRPr sz="1000" b="1" u="none" dirty="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0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0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Стартер для 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RESTful </a:t>
                      </a:r>
                      <a:r>
                        <a:rPr lang="ru-RU" sz="10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с 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JAX-RS </a:t>
                      </a:r>
                      <a:r>
                        <a:rPr lang="ru-RU" sz="10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и 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Jersey</a:t>
                      </a:r>
                      <a:endParaRPr sz="1000" dirty="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0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spring-boot-starter-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rsocket</a:t>
                      </a:r>
                      <a:endParaRPr sz="1000" dirty="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0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Стартер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для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ru-RU" sz="10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клиентов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/</a:t>
                      </a:r>
                      <a:r>
                        <a:rPr lang="ru-RU" sz="10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серверов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RSocket</a:t>
                      </a:r>
                      <a:endParaRPr lang="en-US" sz="1000" b="1" dirty="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0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spring-boot-starter-tomcat</a:t>
                      </a:r>
                      <a:endParaRPr sz="1000" b="1" dirty="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0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000" b="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Стартер для</a:t>
                      </a:r>
                      <a:r>
                        <a:rPr lang="en-US" sz="1000" b="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ru-RU" sz="1000" b="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встроенного </a:t>
                      </a:r>
                      <a:r>
                        <a:rPr lang="en-US" sz="1000" b="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Tomcat</a:t>
                      </a:r>
                    </a:p>
                  </a:txBody>
                  <a:tcPr marL="91425" marR="91425" marT="0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dirty="0">
                          <a:solidFill>
                            <a:schemeClr val="hlink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spring-boot-starter-</a:t>
                      </a:r>
                      <a:r>
                        <a:rPr lang="en-US" sz="1000" b="0" u="none" dirty="0" err="1">
                          <a:solidFill>
                            <a:schemeClr val="hlink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webflux</a:t>
                      </a:r>
                      <a:endParaRPr sz="1000" b="0" u="none" dirty="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0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Стартер для 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Reactive Web</a:t>
                      </a:r>
                      <a:endParaRPr sz="1000" dirty="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0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spring-boot-starter-</a:t>
                      </a: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websocket</a:t>
                      </a:r>
                      <a:endParaRPr sz="1000" b="1" dirty="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0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0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Стартер для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WebSocket </a:t>
                      </a:r>
                      <a:r>
                        <a:rPr lang="ru-RU" sz="10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приложений</a:t>
                      </a:r>
                      <a:endParaRPr sz="1000" b="1" dirty="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0" marB="0" anchor="ctr">
                    <a:lnL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154223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dirty="0">
                          <a:solidFill>
                            <a:schemeClr val="hlink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spring-boot-starter-web-services</a:t>
                      </a:r>
                      <a:endParaRPr sz="1000" b="0" u="none" dirty="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0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0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Стартер для 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Spring Web Services</a:t>
                      </a:r>
                      <a:endParaRPr sz="1000" dirty="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0" marB="0" anchor="ctr">
                    <a:lnL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631108"/>
                  </a:ext>
                </a:extLst>
              </a:tr>
            </a:tbl>
          </a:graphicData>
        </a:graphic>
      </p:graphicFrame>
      <p:sp>
        <p:nvSpPr>
          <p:cNvPr id="612" name="Google Shape;612;p43"/>
          <p:cNvSpPr/>
          <p:nvPr/>
        </p:nvSpPr>
        <p:spPr>
          <a:xfrm rot="5400000">
            <a:off x="211500" y="211500"/>
            <a:ext cx="290100" cy="290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" name="Google Shape;601;p42">
            <a:extLst>
              <a:ext uri="{FF2B5EF4-FFF2-40B4-BE49-F238E27FC236}">
                <a16:creationId xmlns:a16="http://schemas.microsoft.com/office/drawing/2014/main" id="{2C645868-34F5-4B97-90C0-4BC3820B7236}"/>
              </a:ext>
            </a:extLst>
          </p:cNvPr>
          <p:cNvSpPr txBox="1">
            <a:spLocks/>
          </p:cNvSpPr>
          <p:nvPr/>
        </p:nvSpPr>
        <p:spPr>
          <a:xfrm>
            <a:off x="5911200" y="4305599"/>
            <a:ext cx="2512800" cy="39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 algn="r">
              <a:buFont typeface="Nunito Light"/>
              <a:buNone/>
            </a:pPr>
            <a:r>
              <a:rPr lang="ru-RU" dirty="0">
                <a:solidFill>
                  <a:schemeClr val="accent1"/>
                </a:solidFill>
              </a:rPr>
              <a:t>А о шаблонах ты подумал?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744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Starters for view templates</a:t>
            </a:r>
          </a:p>
        </p:txBody>
      </p:sp>
      <p:graphicFrame>
        <p:nvGraphicFramePr>
          <p:cNvPr id="609" name="Google Shape;609;p43"/>
          <p:cNvGraphicFramePr/>
          <p:nvPr>
            <p:extLst>
              <p:ext uri="{D42A27DB-BD31-4B8C-83A1-F6EECF244321}">
                <p14:modId xmlns:p14="http://schemas.microsoft.com/office/powerpoint/2010/main" val="373534440"/>
              </p:ext>
            </p:extLst>
          </p:nvPr>
        </p:nvGraphicFramePr>
        <p:xfrm>
          <a:off x="720000" y="1314675"/>
          <a:ext cx="7704000" cy="1807625"/>
        </p:xfrm>
        <a:graphic>
          <a:graphicData uri="http://schemas.openxmlformats.org/drawingml/2006/table">
            <a:tbl>
              <a:tblPr>
                <a:noFill/>
                <a:tableStyleId>{CCF47D0A-92B6-41EF-B687-C46B05325976}</a:tableStyleId>
              </a:tblPr>
              <a:tblGrid>
                <a:gridCol w="261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dirty="0">
                          <a:solidFill>
                            <a:schemeClr val="hlink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spring-boot-starter-</a:t>
                      </a:r>
                      <a:r>
                        <a:rPr lang="en-US" sz="1000" b="0" u="none" dirty="0" err="1">
                          <a:solidFill>
                            <a:schemeClr val="hlink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freemarker</a:t>
                      </a:r>
                      <a:endParaRPr sz="1000" b="0" u="none" dirty="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0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0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Стартер для представлений с помощью шаблонов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FreeMaker</a:t>
                      </a:r>
                      <a:endParaRPr sz="1000" dirty="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0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spring-boot-starter-groovy-templates</a:t>
                      </a:r>
                      <a:endParaRPr sz="1000" b="0" dirty="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0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000" b="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Стартер для</a:t>
                      </a:r>
                      <a:r>
                        <a:rPr lang="en-US" sz="1000" b="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ru-RU" sz="1000" b="0" dirty="0" err="1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предствалений</a:t>
                      </a:r>
                      <a:r>
                        <a:rPr lang="ru-RU" sz="1000" b="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с помощью шаблонов </a:t>
                      </a:r>
                      <a:r>
                        <a:rPr lang="en-US" sz="1000" b="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Groovy</a:t>
                      </a:r>
                    </a:p>
                  </a:txBody>
                  <a:tcPr marL="91425" marR="91425" marT="0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spring-boot-starter-json</a:t>
                      </a:r>
                      <a:endParaRPr sz="1000" dirty="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0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Стартер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для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ru-RU" sz="10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чтения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/</a:t>
                      </a:r>
                      <a:r>
                        <a:rPr lang="ru-RU" sz="10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написания 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JSON</a:t>
                      </a:r>
                      <a:endParaRPr lang="en-US" sz="1000" b="1" dirty="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0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dirty="0">
                          <a:solidFill>
                            <a:schemeClr val="hlink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spring-boot-starter-mustache</a:t>
                      </a:r>
                      <a:endParaRPr sz="1000" b="0" u="none" dirty="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0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0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Стартер для представлений с помощью шаблонов 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Mustache</a:t>
                      </a:r>
                      <a:endParaRPr lang="ru-RU" sz="1000" dirty="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0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dirty="0">
                          <a:solidFill>
                            <a:schemeClr val="hlink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spring-boot-starter-</a:t>
                      </a:r>
                      <a:r>
                        <a:rPr lang="en-US" sz="1000" b="0" u="none" dirty="0" err="1">
                          <a:solidFill>
                            <a:schemeClr val="hlink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thymeleaf</a:t>
                      </a:r>
                      <a:endParaRPr sz="1000" b="0" u="none" dirty="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0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0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Стартер для представлений с помощью шаблонов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Thymeleaf</a:t>
                      </a:r>
                      <a:endParaRPr lang="ru-RU" sz="1000" dirty="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0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12" name="Google Shape;612;p43"/>
          <p:cNvSpPr/>
          <p:nvPr/>
        </p:nvSpPr>
        <p:spPr>
          <a:xfrm rot="5400000">
            <a:off x="211500" y="211500"/>
            <a:ext cx="290100" cy="290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" name="Google Shape;601;p42">
            <a:extLst>
              <a:ext uri="{FF2B5EF4-FFF2-40B4-BE49-F238E27FC236}">
                <a16:creationId xmlns:a16="http://schemas.microsoft.com/office/drawing/2014/main" id="{2C645868-34F5-4B97-90C0-4BC3820B7236}"/>
              </a:ext>
            </a:extLst>
          </p:cNvPr>
          <p:cNvSpPr txBox="1">
            <a:spLocks/>
          </p:cNvSpPr>
          <p:nvPr/>
        </p:nvSpPr>
        <p:spPr>
          <a:xfrm>
            <a:off x="5371200" y="4305599"/>
            <a:ext cx="3052800" cy="39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 algn="r">
              <a:buFont typeface="Nunito Light"/>
              <a:buNone/>
            </a:pPr>
            <a:r>
              <a:rPr lang="ru-RU" dirty="0">
                <a:solidFill>
                  <a:schemeClr val="accent1"/>
                </a:solidFill>
              </a:rPr>
              <a:t>А как дела с </a:t>
            </a:r>
            <a:r>
              <a:rPr lang="en-US" dirty="0" err="1">
                <a:solidFill>
                  <a:schemeClr val="accent1"/>
                </a:solidFill>
              </a:rPr>
              <a:t>jms</a:t>
            </a:r>
            <a:r>
              <a:rPr lang="ru-RU" dirty="0">
                <a:solidFill>
                  <a:schemeClr val="accent1"/>
                </a:solidFill>
              </a:rPr>
              <a:t>?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722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Starters for JMS</a:t>
            </a:r>
          </a:p>
        </p:txBody>
      </p:sp>
      <p:graphicFrame>
        <p:nvGraphicFramePr>
          <p:cNvPr id="609" name="Google Shape;609;p43"/>
          <p:cNvGraphicFramePr/>
          <p:nvPr>
            <p:extLst>
              <p:ext uri="{D42A27DB-BD31-4B8C-83A1-F6EECF244321}">
                <p14:modId xmlns:p14="http://schemas.microsoft.com/office/powerpoint/2010/main" val="3666369477"/>
              </p:ext>
            </p:extLst>
          </p:nvPr>
        </p:nvGraphicFramePr>
        <p:xfrm>
          <a:off x="720000" y="1314675"/>
          <a:ext cx="7704000" cy="1446100"/>
        </p:xfrm>
        <a:graphic>
          <a:graphicData uri="http://schemas.openxmlformats.org/drawingml/2006/table">
            <a:tbl>
              <a:tblPr>
                <a:noFill/>
                <a:tableStyleId>{CCF47D0A-92B6-41EF-B687-C46B05325976}</a:tableStyleId>
              </a:tblPr>
              <a:tblGrid>
                <a:gridCol w="261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dirty="0">
                          <a:solidFill>
                            <a:schemeClr val="hlink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spring-boot-starter-</a:t>
                      </a:r>
                      <a:r>
                        <a:rPr lang="en-US" sz="1000" b="0" u="none" dirty="0" err="1">
                          <a:solidFill>
                            <a:schemeClr val="hlink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activemq</a:t>
                      </a:r>
                      <a:endParaRPr sz="1000" b="0" u="none" dirty="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0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0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Стартер для 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Apache ActiveMQ</a:t>
                      </a:r>
                      <a:endParaRPr sz="1000" dirty="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0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spring-boot-starter-</a:t>
                      </a:r>
                      <a:r>
                        <a:rPr lang="en-US" sz="1000" b="0" dirty="0" err="1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amqp</a:t>
                      </a:r>
                      <a:endParaRPr sz="1000" b="0" dirty="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0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000" b="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Стартер для</a:t>
                      </a:r>
                      <a:r>
                        <a:rPr lang="en-US" sz="1000" b="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Spring AMQP </a:t>
                      </a:r>
                      <a:r>
                        <a:rPr lang="ru-RU" sz="1000" b="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и </a:t>
                      </a:r>
                      <a:r>
                        <a:rPr lang="en-US" sz="1000" b="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RabbitMQ</a:t>
                      </a:r>
                    </a:p>
                  </a:txBody>
                  <a:tcPr marL="91425" marR="91425" marT="0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spring-boot-starter-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artemis</a:t>
                      </a:r>
                      <a:endParaRPr sz="1000" dirty="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0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Стартер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для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Apache Artemis</a:t>
                      </a:r>
                      <a:endParaRPr lang="en-US" sz="1000" b="1" dirty="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0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dirty="0">
                          <a:solidFill>
                            <a:schemeClr val="hlink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spring-boot-starter-integration</a:t>
                      </a:r>
                      <a:endParaRPr sz="1000" b="0" u="none" dirty="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0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0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Стартер для 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Spring Integration</a:t>
                      </a:r>
                      <a:endParaRPr lang="ru-RU" sz="1000" dirty="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0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12" name="Google Shape;612;p43"/>
          <p:cNvSpPr/>
          <p:nvPr/>
        </p:nvSpPr>
        <p:spPr>
          <a:xfrm rot="5400000">
            <a:off x="211500" y="211500"/>
            <a:ext cx="290100" cy="290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" name="Google Shape;601;p42">
            <a:extLst>
              <a:ext uri="{FF2B5EF4-FFF2-40B4-BE49-F238E27FC236}">
                <a16:creationId xmlns:a16="http://schemas.microsoft.com/office/drawing/2014/main" id="{2C645868-34F5-4B97-90C0-4BC3820B7236}"/>
              </a:ext>
            </a:extLst>
          </p:cNvPr>
          <p:cNvSpPr txBox="1">
            <a:spLocks/>
          </p:cNvSpPr>
          <p:nvPr/>
        </p:nvSpPr>
        <p:spPr>
          <a:xfrm>
            <a:off x="5371200" y="4305599"/>
            <a:ext cx="3052800" cy="39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 algn="r">
              <a:buFont typeface="Nunito Light"/>
              <a:buNone/>
            </a:pPr>
            <a:r>
              <a:rPr lang="ru-RU" dirty="0">
                <a:solidFill>
                  <a:schemeClr val="accent1"/>
                </a:solidFill>
              </a:rPr>
              <a:t>Мне мало стартеров, есть ещё?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693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Starters forever</a:t>
            </a:r>
          </a:p>
        </p:txBody>
      </p:sp>
      <p:graphicFrame>
        <p:nvGraphicFramePr>
          <p:cNvPr id="609" name="Google Shape;609;p43"/>
          <p:cNvGraphicFramePr/>
          <p:nvPr>
            <p:extLst>
              <p:ext uri="{D42A27DB-BD31-4B8C-83A1-F6EECF244321}">
                <p14:modId xmlns:p14="http://schemas.microsoft.com/office/powerpoint/2010/main" val="230313984"/>
              </p:ext>
            </p:extLst>
          </p:nvPr>
        </p:nvGraphicFramePr>
        <p:xfrm>
          <a:off x="720000" y="1314675"/>
          <a:ext cx="7704000" cy="2892200"/>
        </p:xfrm>
        <a:graphic>
          <a:graphicData uri="http://schemas.openxmlformats.org/drawingml/2006/table">
            <a:tbl>
              <a:tblPr>
                <a:noFill/>
                <a:tableStyleId>{CCF47D0A-92B6-41EF-B687-C46B05325976}</a:tableStyleId>
              </a:tblPr>
              <a:tblGrid>
                <a:gridCol w="261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dirty="0">
                          <a:solidFill>
                            <a:schemeClr val="hlink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spring-boot-starter-</a:t>
                      </a:r>
                      <a:r>
                        <a:rPr lang="en-US" sz="1000" b="0" u="none" dirty="0" err="1">
                          <a:solidFill>
                            <a:schemeClr val="hlink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aop</a:t>
                      </a:r>
                      <a:endParaRPr sz="1000" b="0" u="none" dirty="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0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0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Стартер для АОП со 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Spring AOP </a:t>
                      </a:r>
                      <a:r>
                        <a:rPr lang="ru-RU" sz="10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и 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AspectJ</a:t>
                      </a:r>
                      <a:endParaRPr sz="1000" dirty="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0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spring-boot-starter-batch</a:t>
                      </a:r>
                      <a:endParaRPr sz="1000" b="0" dirty="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0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000" b="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Стартер для</a:t>
                      </a:r>
                      <a:r>
                        <a:rPr lang="en-US" sz="1000" b="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Spring Batch</a:t>
                      </a:r>
                    </a:p>
                  </a:txBody>
                  <a:tcPr marL="91425" marR="91425" marT="0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spring-boot-starter-cache</a:t>
                      </a:r>
                      <a:endParaRPr sz="1000" dirty="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0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Стартер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для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ru-RU" sz="10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использования кеширования 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Spring Framework</a:t>
                      </a:r>
                      <a:endParaRPr lang="en-US" sz="1000" b="1" dirty="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0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0" u="none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spring-boot-starter-logging</a:t>
                      </a:r>
                    </a:p>
                  </a:txBody>
                  <a:tcPr marL="91425" marR="91425" marT="0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0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Стартер для логирования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Logback</a:t>
                      </a:r>
                      <a:endParaRPr lang="ru-RU" sz="1000" dirty="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0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0" u="none" dirty="0">
                          <a:solidFill>
                            <a:schemeClr val="hlink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spring-boot-starter-mail</a:t>
                      </a:r>
                      <a:endParaRPr lang="en-US" sz="1000" b="0" u="none" dirty="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0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000" b="0" u="none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Стартер для Java Mail</a:t>
                      </a:r>
                      <a:endParaRPr lang="en-US" sz="1000" b="0" u="none" dirty="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0" marB="0" anchor="ctr">
                    <a:lnL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944053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0" u="none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spring-boot-starter-oauth2-*</a:t>
                      </a:r>
                    </a:p>
                  </a:txBody>
                  <a:tcPr marL="91425" marR="91425" marT="0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0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Семейство стартеров для 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OAuth/OIDC</a:t>
                      </a:r>
                      <a:endParaRPr lang="ru-RU" sz="1000" dirty="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0" marB="0" anchor="ctr">
                    <a:lnL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369289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spring-boot-starter-pulsar</a:t>
                      </a:r>
                      <a:endParaRPr sz="1000" b="0" u="none" dirty="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0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0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Стартер для Apache </a:t>
                      </a:r>
                      <a:r>
                        <a:rPr lang="ru-RU" sz="1000" dirty="0" err="1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Pulsar</a:t>
                      </a:r>
                      <a:endParaRPr lang="ru-RU" sz="1000" dirty="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0" marB="0" anchor="ctr">
                    <a:lnL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77241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0" u="none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spring-boot-starter-quartz</a:t>
                      </a:r>
                    </a:p>
                  </a:txBody>
                  <a:tcPr marL="91425" marR="91425" marT="0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0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Стартер для планировщика </a:t>
                      </a:r>
                      <a:r>
                        <a:rPr lang="ru-RU" sz="1000" dirty="0" err="1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Quartz</a:t>
                      </a:r>
                      <a:endParaRPr lang="ru-RU" sz="1000" dirty="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0" marB="0" anchor="ctr">
                    <a:lnL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344593"/>
                  </a:ext>
                </a:extLst>
              </a:tr>
            </a:tbl>
          </a:graphicData>
        </a:graphic>
      </p:graphicFrame>
      <p:sp>
        <p:nvSpPr>
          <p:cNvPr id="612" name="Google Shape;612;p43"/>
          <p:cNvSpPr/>
          <p:nvPr/>
        </p:nvSpPr>
        <p:spPr>
          <a:xfrm rot="5400000">
            <a:off x="211500" y="211500"/>
            <a:ext cx="290100" cy="290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" name="Google Shape;601;p42">
            <a:extLst>
              <a:ext uri="{FF2B5EF4-FFF2-40B4-BE49-F238E27FC236}">
                <a16:creationId xmlns:a16="http://schemas.microsoft.com/office/drawing/2014/main" id="{2C645868-34F5-4B97-90C0-4BC3820B7236}"/>
              </a:ext>
            </a:extLst>
          </p:cNvPr>
          <p:cNvSpPr txBox="1">
            <a:spLocks/>
          </p:cNvSpPr>
          <p:nvPr/>
        </p:nvSpPr>
        <p:spPr>
          <a:xfrm>
            <a:off x="7315200" y="4305599"/>
            <a:ext cx="1108800" cy="39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 algn="r">
              <a:buFont typeface="Nunito Light"/>
              <a:buNone/>
            </a:pPr>
            <a:r>
              <a:rPr lang="ru-RU" dirty="0">
                <a:solidFill>
                  <a:schemeClr val="accent1"/>
                </a:solidFill>
              </a:rPr>
              <a:t>И это всё?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306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Where to find them?</a:t>
            </a:r>
          </a:p>
        </p:txBody>
      </p:sp>
      <p:sp>
        <p:nvSpPr>
          <p:cNvPr id="612" name="Google Shape;612;p43"/>
          <p:cNvSpPr/>
          <p:nvPr/>
        </p:nvSpPr>
        <p:spPr>
          <a:xfrm rot="5400000">
            <a:off x="211500" y="211500"/>
            <a:ext cx="290100" cy="290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" name="Google Shape;601;p42">
            <a:extLst>
              <a:ext uri="{FF2B5EF4-FFF2-40B4-BE49-F238E27FC236}">
                <a16:creationId xmlns:a16="http://schemas.microsoft.com/office/drawing/2014/main" id="{2C645868-34F5-4B97-90C0-4BC3820B7236}"/>
              </a:ext>
            </a:extLst>
          </p:cNvPr>
          <p:cNvSpPr txBox="1">
            <a:spLocks/>
          </p:cNvSpPr>
          <p:nvPr/>
        </p:nvSpPr>
        <p:spPr>
          <a:xfrm>
            <a:off x="7005600" y="4305599"/>
            <a:ext cx="1418400" cy="39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 algn="r">
              <a:buFont typeface="Nunito Light"/>
              <a:buNone/>
            </a:pPr>
            <a:r>
              <a:rPr lang="ru-RU" dirty="0" err="1">
                <a:solidFill>
                  <a:schemeClr val="accent1"/>
                </a:solidFill>
              </a:rPr>
              <a:t>ЯМы</a:t>
            </a:r>
            <a:r>
              <a:rPr lang="ru-RU" dirty="0">
                <a:solidFill>
                  <a:schemeClr val="accent1"/>
                </a:solidFill>
              </a:rPr>
              <a:t> стартер?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Google Shape;674;p48">
            <a:extLst>
              <a:ext uri="{FF2B5EF4-FFF2-40B4-BE49-F238E27FC236}">
                <a16:creationId xmlns:a16="http://schemas.microsoft.com/office/drawing/2014/main" id="{54DA58BE-A632-4224-9F61-5E3AD8653820}"/>
              </a:ext>
            </a:extLst>
          </p:cNvPr>
          <p:cNvSpPr txBox="1">
            <a:spLocks/>
          </p:cNvSpPr>
          <p:nvPr/>
        </p:nvSpPr>
        <p:spPr>
          <a:xfrm>
            <a:off x="720000" y="1536850"/>
            <a:ext cx="7704000" cy="2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ru-RU" dirty="0"/>
              <a:t>Чаще всего их можно встретить на </a:t>
            </a:r>
            <a:r>
              <a:rPr lang="en-US" dirty="0"/>
              <a:t>GitHub.</a:t>
            </a:r>
          </a:p>
          <a:p>
            <a:pPr marL="0" indent="0">
              <a:buSzPts val="1100"/>
              <a:buFont typeface="Arial"/>
              <a:buNone/>
            </a:pPr>
            <a:endParaRPr lang="ru-RU" dirty="0"/>
          </a:p>
          <a:p>
            <a:pPr marL="0" indent="0">
              <a:buSzPts val="1100"/>
              <a:buFont typeface="Arial"/>
              <a:buNone/>
            </a:pPr>
            <a:endParaRPr lang="en-US" dirty="0"/>
          </a:p>
          <a:p>
            <a:pPr marL="0" indent="0">
              <a:buSzPts val="1100"/>
              <a:buFont typeface="Arial"/>
              <a:buNone/>
            </a:pPr>
            <a:r>
              <a:rPr lang="ru-RU" dirty="0"/>
              <a:t>Стартеры семейства </a:t>
            </a:r>
            <a:r>
              <a:rPr lang="en-US" dirty="0" err="1"/>
              <a:t>org.springframework.boot</a:t>
            </a:r>
            <a:r>
              <a:rPr lang="en-US" dirty="0"/>
              <a:t> </a:t>
            </a:r>
            <a:r>
              <a:rPr lang="ru-RU" dirty="0"/>
              <a:t>и ссылки на кучу стартеров сообщества: </a:t>
            </a:r>
            <a:r>
              <a:rPr lang="en-US" sz="1200" dirty="0">
                <a:hlinkClick r:id="rId3"/>
              </a:rPr>
              <a:t>https://github.com/spring-projects/spring-boot/tree/main/spring-boot-project/spring-boot-starters</a:t>
            </a:r>
            <a:endParaRPr lang="en-US" sz="1200" dirty="0"/>
          </a:p>
          <a:p>
            <a:pPr marL="0" indent="0">
              <a:spcBef>
                <a:spcPts val="1000"/>
              </a:spcBef>
              <a:buFont typeface="Nunito Light"/>
              <a:buNone/>
            </a:pPr>
            <a:endParaRPr lang="ru-RU" dirty="0"/>
          </a:p>
          <a:p>
            <a:pPr marL="0" indent="0">
              <a:spcBef>
                <a:spcPts val="1000"/>
              </a:spcBef>
              <a:buFont typeface="Nunito Light"/>
              <a:buNone/>
            </a:pPr>
            <a:r>
              <a:rPr lang="ru-RU" dirty="0"/>
              <a:t>Еще стартеры можно найти воспользовавшись поиском по репозиториям: </a:t>
            </a:r>
            <a:r>
              <a:rPr lang="en-US" sz="1200" dirty="0">
                <a:hlinkClick r:id="rId4"/>
              </a:rPr>
              <a:t>https://github.com/search?q=spring-boot-starter&amp;type=repositories&amp;s=stars&amp;o=desc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0754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p76"/>
          <p:cNvSpPr txBox="1">
            <a:spLocks noGrp="1"/>
          </p:cNvSpPr>
          <p:nvPr>
            <p:ph type="title"/>
          </p:nvPr>
        </p:nvSpPr>
        <p:spPr>
          <a:xfrm>
            <a:off x="0" y="1346250"/>
            <a:ext cx="9144000" cy="122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1341" name="Google Shape;1341;p76"/>
          <p:cNvSpPr txBox="1">
            <a:spLocks noGrp="1"/>
          </p:cNvSpPr>
          <p:nvPr>
            <p:ph type="subTitle" idx="1"/>
          </p:nvPr>
        </p:nvSpPr>
        <p:spPr>
          <a:xfrm>
            <a:off x="1" y="2119575"/>
            <a:ext cx="9143999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/>
              <a:t>Q&amp;A</a:t>
            </a:r>
            <a:endParaRPr sz="9600" b="1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9A77807-B3B0-44F4-8706-B7B8BA8C4B8C}"/>
              </a:ext>
            </a:extLst>
          </p:cNvPr>
          <p:cNvSpPr/>
          <p:nvPr/>
        </p:nvSpPr>
        <p:spPr>
          <a:xfrm>
            <a:off x="410400" y="3700800"/>
            <a:ext cx="4750925" cy="756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5987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54"/>
          <p:cNvSpPr txBox="1">
            <a:spLocks noGrp="1"/>
          </p:cNvSpPr>
          <p:nvPr>
            <p:ph type="subTitle" idx="1"/>
          </p:nvPr>
        </p:nvSpPr>
        <p:spPr>
          <a:xfrm>
            <a:off x="968782" y="1637987"/>
            <a:ext cx="6893821" cy="9337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Spring Framework </a:t>
            </a:r>
            <a:r>
              <a:rPr lang="en-US" sz="3200" dirty="0"/>
              <a:t>Initial release</a:t>
            </a:r>
            <a:endParaRPr lang="ru-RU" sz="32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 2002 году</a:t>
            </a:r>
            <a:endParaRPr dirty="0"/>
          </a:p>
        </p:txBody>
      </p:sp>
      <p:grpSp>
        <p:nvGrpSpPr>
          <p:cNvPr id="791" name="Google Shape;791;p54"/>
          <p:cNvGrpSpPr/>
          <p:nvPr/>
        </p:nvGrpSpPr>
        <p:grpSpPr>
          <a:xfrm>
            <a:off x="431050" y="3836505"/>
            <a:ext cx="1237525" cy="1320900"/>
            <a:chOff x="431050" y="3836505"/>
            <a:chExt cx="1237525" cy="1320900"/>
          </a:xfrm>
        </p:grpSpPr>
        <p:sp>
          <p:nvSpPr>
            <p:cNvPr id="792" name="Google Shape;792;p54"/>
            <p:cNvSpPr/>
            <p:nvPr/>
          </p:nvSpPr>
          <p:spPr>
            <a:xfrm>
              <a:off x="431050" y="3836505"/>
              <a:ext cx="1133400" cy="13209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793" name="Google Shape;793;p54"/>
            <p:cNvSpPr/>
            <p:nvPr/>
          </p:nvSpPr>
          <p:spPr>
            <a:xfrm>
              <a:off x="910775" y="4366305"/>
              <a:ext cx="757800" cy="7911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grpSp>
        <p:nvGrpSpPr>
          <p:cNvPr id="794" name="Google Shape;794;p54"/>
          <p:cNvGrpSpPr/>
          <p:nvPr/>
        </p:nvGrpSpPr>
        <p:grpSpPr>
          <a:xfrm>
            <a:off x="7294865" y="4119012"/>
            <a:ext cx="1135902" cy="485000"/>
            <a:chOff x="476924" y="4119012"/>
            <a:chExt cx="1135902" cy="485000"/>
          </a:xfrm>
        </p:grpSpPr>
        <p:grpSp>
          <p:nvGrpSpPr>
            <p:cNvPr id="795" name="Google Shape;795;p54"/>
            <p:cNvGrpSpPr/>
            <p:nvPr/>
          </p:nvGrpSpPr>
          <p:grpSpPr>
            <a:xfrm rot="5400000">
              <a:off x="970325" y="3625611"/>
              <a:ext cx="149100" cy="1135902"/>
              <a:chOff x="8356225" y="3672261"/>
              <a:chExt cx="149100" cy="1135902"/>
            </a:xfrm>
          </p:grpSpPr>
          <p:sp>
            <p:nvSpPr>
              <p:cNvPr id="796" name="Google Shape;796;p54"/>
              <p:cNvSpPr/>
              <p:nvPr/>
            </p:nvSpPr>
            <p:spPr>
              <a:xfrm rot="5400000">
                <a:off x="8356525" y="4165874"/>
                <a:ext cx="148500" cy="149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797" name="Google Shape;797;p54"/>
              <p:cNvSpPr/>
              <p:nvPr/>
            </p:nvSpPr>
            <p:spPr>
              <a:xfrm rot="5400000">
                <a:off x="8356525" y="4412406"/>
                <a:ext cx="148500" cy="149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798" name="Google Shape;798;p54"/>
              <p:cNvSpPr/>
              <p:nvPr/>
            </p:nvSpPr>
            <p:spPr>
              <a:xfrm rot="5400000">
                <a:off x="8356525" y="3918917"/>
                <a:ext cx="148500" cy="149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799" name="Google Shape;799;p54"/>
              <p:cNvSpPr/>
              <p:nvPr/>
            </p:nvSpPr>
            <p:spPr>
              <a:xfrm rot="5400000">
                <a:off x="8356525" y="3671961"/>
                <a:ext cx="148500" cy="149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800" name="Google Shape;800;p54"/>
              <p:cNvSpPr/>
              <p:nvPr/>
            </p:nvSpPr>
            <p:spPr>
              <a:xfrm rot="5400000">
                <a:off x="8356525" y="4659363"/>
                <a:ext cx="148500" cy="149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</p:grpSp>
        <p:grpSp>
          <p:nvGrpSpPr>
            <p:cNvPr id="801" name="Google Shape;801;p54"/>
            <p:cNvGrpSpPr/>
            <p:nvPr/>
          </p:nvGrpSpPr>
          <p:grpSpPr>
            <a:xfrm rot="5400000">
              <a:off x="970325" y="3961511"/>
              <a:ext cx="149100" cy="1135902"/>
              <a:chOff x="8356225" y="3672261"/>
              <a:chExt cx="149100" cy="1135902"/>
            </a:xfrm>
          </p:grpSpPr>
          <p:sp>
            <p:nvSpPr>
              <p:cNvPr id="802" name="Google Shape;802;p54"/>
              <p:cNvSpPr/>
              <p:nvPr/>
            </p:nvSpPr>
            <p:spPr>
              <a:xfrm rot="5400000">
                <a:off x="8356525" y="4165874"/>
                <a:ext cx="148500" cy="149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803" name="Google Shape;803;p54"/>
              <p:cNvSpPr/>
              <p:nvPr/>
            </p:nvSpPr>
            <p:spPr>
              <a:xfrm rot="5400000">
                <a:off x="8356525" y="4412406"/>
                <a:ext cx="148500" cy="149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804" name="Google Shape;804;p54"/>
              <p:cNvSpPr/>
              <p:nvPr/>
            </p:nvSpPr>
            <p:spPr>
              <a:xfrm rot="5400000">
                <a:off x="8356525" y="3918917"/>
                <a:ext cx="148500" cy="149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805" name="Google Shape;805;p54"/>
              <p:cNvSpPr/>
              <p:nvPr/>
            </p:nvSpPr>
            <p:spPr>
              <a:xfrm rot="5400000">
                <a:off x="8356525" y="3671961"/>
                <a:ext cx="148500" cy="149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806" name="Google Shape;806;p54"/>
              <p:cNvSpPr/>
              <p:nvPr/>
            </p:nvSpPr>
            <p:spPr>
              <a:xfrm rot="5400000">
                <a:off x="8356525" y="4659363"/>
                <a:ext cx="148500" cy="149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</p:grpSp>
      </p:grpSp>
      <p:sp>
        <p:nvSpPr>
          <p:cNvPr id="26" name="Google Shape;789;p54">
            <a:extLst>
              <a:ext uri="{FF2B5EF4-FFF2-40B4-BE49-F238E27FC236}">
                <a16:creationId xmlns:a16="http://schemas.microsoft.com/office/drawing/2014/main" id="{B076A8DB-07DD-4FF6-8090-092C15528D97}"/>
              </a:ext>
            </a:extLst>
          </p:cNvPr>
          <p:cNvSpPr txBox="1">
            <a:spLocks/>
          </p:cNvSpPr>
          <p:nvPr/>
        </p:nvSpPr>
        <p:spPr>
          <a:xfrm>
            <a:off x="1797177" y="2571750"/>
            <a:ext cx="6065426" cy="93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2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Font typeface="Work Sans"/>
              <a:buNone/>
              <a:defRPr sz="30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/>
            <a:r>
              <a:rPr lang="en-US" sz="3200" b="1" dirty="0"/>
              <a:t>Spring Boot</a:t>
            </a:r>
            <a:r>
              <a:rPr lang="en-US" sz="3200" dirty="0"/>
              <a:t> Initial release</a:t>
            </a:r>
          </a:p>
          <a:p>
            <a:pPr marL="0" indent="0"/>
            <a:r>
              <a:rPr lang="ru-RU" dirty="0"/>
              <a:t>в </a:t>
            </a:r>
            <a:r>
              <a:rPr lang="en-US" dirty="0"/>
              <a:t>20</a:t>
            </a:r>
            <a:r>
              <a:rPr lang="ru-RU" dirty="0"/>
              <a:t>14</a:t>
            </a:r>
            <a:r>
              <a:rPr lang="en-US" dirty="0"/>
              <a:t> </a:t>
            </a:r>
            <a:r>
              <a:rPr lang="ru-RU" dirty="0"/>
              <a:t>году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546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54"/>
          <p:cNvSpPr txBox="1">
            <a:spLocks noGrp="1"/>
          </p:cNvSpPr>
          <p:nvPr>
            <p:ph type="subTitle" idx="1"/>
          </p:nvPr>
        </p:nvSpPr>
        <p:spPr>
          <a:xfrm>
            <a:off x="1539287" y="1637686"/>
            <a:ext cx="6065426" cy="9337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</a:t>
            </a:r>
            <a:r>
              <a:rPr lang="ru-RU" dirty="0"/>
              <a:t>Если бы </a:t>
            </a:r>
            <a:r>
              <a:rPr lang="ru-RU" b="1" dirty="0"/>
              <a:t>стартеров</a:t>
            </a:r>
            <a:r>
              <a:rPr lang="ru-RU" dirty="0"/>
              <a:t> не существовало,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то нам пришлось бы их выдумать</a:t>
            </a:r>
            <a:r>
              <a:rPr lang="en" dirty="0"/>
              <a:t>”</a:t>
            </a:r>
            <a:endParaRPr dirty="0"/>
          </a:p>
        </p:txBody>
      </p:sp>
      <p:sp>
        <p:nvSpPr>
          <p:cNvPr id="790" name="Google Shape;790;p54"/>
          <p:cNvSpPr txBox="1">
            <a:spLocks noGrp="1"/>
          </p:cNvSpPr>
          <p:nvPr>
            <p:ph type="title"/>
          </p:nvPr>
        </p:nvSpPr>
        <p:spPr>
          <a:xfrm>
            <a:off x="2167799" y="2571450"/>
            <a:ext cx="5374021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</a:t>
            </a:r>
            <a:r>
              <a:rPr lang="ru-RU" dirty="0"/>
              <a:t> </a:t>
            </a:r>
            <a:r>
              <a:rPr lang="en-US" i="1" dirty="0"/>
              <a:t>Voltaire</a:t>
            </a:r>
            <a:r>
              <a:rPr lang="ru-RU" i="1" dirty="0"/>
              <a:t>, 18 век</a:t>
            </a:r>
            <a:endParaRPr i="1" dirty="0"/>
          </a:p>
        </p:txBody>
      </p:sp>
      <p:grpSp>
        <p:nvGrpSpPr>
          <p:cNvPr id="791" name="Google Shape;791;p54"/>
          <p:cNvGrpSpPr/>
          <p:nvPr/>
        </p:nvGrpSpPr>
        <p:grpSpPr>
          <a:xfrm>
            <a:off x="431050" y="3836505"/>
            <a:ext cx="1237525" cy="1320900"/>
            <a:chOff x="431050" y="3836505"/>
            <a:chExt cx="1237525" cy="1320900"/>
          </a:xfrm>
        </p:grpSpPr>
        <p:sp>
          <p:nvSpPr>
            <p:cNvPr id="792" name="Google Shape;792;p54"/>
            <p:cNvSpPr/>
            <p:nvPr/>
          </p:nvSpPr>
          <p:spPr>
            <a:xfrm>
              <a:off x="431050" y="3836505"/>
              <a:ext cx="1133400" cy="13209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793" name="Google Shape;793;p54"/>
            <p:cNvSpPr/>
            <p:nvPr/>
          </p:nvSpPr>
          <p:spPr>
            <a:xfrm>
              <a:off x="910775" y="4366305"/>
              <a:ext cx="757800" cy="7911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grpSp>
        <p:nvGrpSpPr>
          <p:cNvPr id="794" name="Google Shape;794;p54"/>
          <p:cNvGrpSpPr/>
          <p:nvPr/>
        </p:nvGrpSpPr>
        <p:grpSpPr>
          <a:xfrm>
            <a:off x="7294865" y="4119012"/>
            <a:ext cx="1135902" cy="485000"/>
            <a:chOff x="476924" y="4119012"/>
            <a:chExt cx="1135902" cy="485000"/>
          </a:xfrm>
        </p:grpSpPr>
        <p:grpSp>
          <p:nvGrpSpPr>
            <p:cNvPr id="795" name="Google Shape;795;p54"/>
            <p:cNvGrpSpPr/>
            <p:nvPr/>
          </p:nvGrpSpPr>
          <p:grpSpPr>
            <a:xfrm rot="5400000">
              <a:off x="970325" y="3625611"/>
              <a:ext cx="149100" cy="1135902"/>
              <a:chOff x="8356225" y="3672261"/>
              <a:chExt cx="149100" cy="1135902"/>
            </a:xfrm>
          </p:grpSpPr>
          <p:sp>
            <p:nvSpPr>
              <p:cNvPr id="796" name="Google Shape;796;p54"/>
              <p:cNvSpPr/>
              <p:nvPr/>
            </p:nvSpPr>
            <p:spPr>
              <a:xfrm rot="5400000">
                <a:off x="8356525" y="4165874"/>
                <a:ext cx="148500" cy="149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797" name="Google Shape;797;p54"/>
              <p:cNvSpPr/>
              <p:nvPr/>
            </p:nvSpPr>
            <p:spPr>
              <a:xfrm rot="5400000">
                <a:off x="8356525" y="4412406"/>
                <a:ext cx="148500" cy="149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798" name="Google Shape;798;p54"/>
              <p:cNvSpPr/>
              <p:nvPr/>
            </p:nvSpPr>
            <p:spPr>
              <a:xfrm rot="5400000">
                <a:off x="8356525" y="3918917"/>
                <a:ext cx="148500" cy="149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799" name="Google Shape;799;p54"/>
              <p:cNvSpPr/>
              <p:nvPr/>
            </p:nvSpPr>
            <p:spPr>
              <a:xfrm rot="5400000">
                <a:off x="8356525" y="3671961"/>
                <a:ext cx="148500" cy="149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800" name="Google Shape;800;p54"/>
              <p:cNvSpPr/>
              <p:nvPr/>
            </p:nvSpPr>
            <p:spPr>
              <a:xfrm rot="5400000">
                <a:off x="8356525" y="4659363"/>
                <a:ext cx="148500" cy="149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</p:grpSp>
        <p:grpSp>
          <p:nvGrpSpPr>
            <p:cNvPr id="801" name="Google Shape;801;p54"/>
            <p:cNvGrpSpPr/>
            <p:nvPr/>
          </p:nvGrpSpPr>
          <p:grpSpPr>
            <a:xfrm rot="5400000">
              <a:off x="970325" y="3961511"/>
              <a:ext cx="149100" cy="1135902"/>
              <a:chOff x="8356225" y="3672261"/>
              <a:chExt cx="149100" cy="1135902"/>
            </a:xfrm>
          </p:grpSpPr>
          <p:sp>
            <p:nvSpPr>
              <p:cNvPr id="802" name="Google Shape;802;p54"/>
              <p:cNvSpPr/>
              <p:nvPr/>
            </p:nvSpPr>
            <p:spPr>
              <a:xfrm rot="5400000">
                <a:off x="8356525" y="4165874"/>
                <a:ext cx="148500" cy="149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803" name="Google Shape;803;p54"/>
              <p:cNvSpPr/>
              <p:nvPr/>
            </p:nvSpPr>
            <p:spPr>
              <a:xfrm rot="5400000">
                <a:off x="8356525" y="4412406"/>
                <a:ext cx="148500" cy="149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804" name="Google Shape;804;p54"/>
              <p:cNvSpPr/>
              <p:nvPr/>
            </p:nvSpPr>
            <p:spPr>
              <a:xfrm rot="5400000">
                <a:off x="8356525" y="3918917"/>
                <a:ext cx="148500" cy="149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805" name="Google Shape;805;p54"/>
              <p:cNvSpPr/>
              <p:nvPr/>
            </p:nvSpPr>
            <p:spPr>
              <a:xfrm rot="5400000">
                <a:off x="8356525" y="3671961"/>
                <a:ext cx="148500" cy="149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806" name="Google Shape;806;p54"/>
              <p:cNvSpPr/>
              <p:nvPr/>
            </p:nvSpPr>
            <p:spPr>
              <a:xfrm rot="5400000">
                <a:off x="8356525" y="4659363"/>
                <a:ext cx="148500" cy="149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</p:grpSp>
      </p:grpSp>
      <p:cxnSp>
        <p:nvCxnSpPr>
          <p:cNvPr id="807" name="Google Shape;807;p54"/>
          <p:cNvCxnSpPr>
            <a:cxnSpLocks/>
          </p:cNvCxnSpPr>
          <p:nvPr/>
        </p:nvCxnSpPr>
        <p:spPr>
          <a:xfrm>
            <a:off x="1850400" y="2571449"/>
            <a:ext cx="5691421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70219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46"/>
          <p:cNvSpPr txBox="1">
            <a:spLocks noGrp="1"/>
          </p:cNvSpPr>
          <p:nvPr>
            <p:ph type="title"/>
          </p:nvPr>
        </p:nvSpPr>
        <p:spPr>
          <a:xfrm>
            <a:off x="2519474" y="1311100"/>
            <a:ext cx="4219725" cy="117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it?</a:t>
            </a:r>
            <a:endParaRPr dirty="0"/>
          </a:p>
        </p:txBody>
      </p:sp>
      <p:sp>
        <p:nvSpPr>
          <p:cNvPr id="660" name="Google Shape;660;p46"/>
          <p:cNvSpPr txBox="1">
            <a:spLocks noGrp="1"/>
          </p:cNvSpPr>
          <p:nvPr>
            <p:ph type="subTitle" idx="1"/>
          </p:nvPr>
        </p:nvSpPr>
        <p:spPr>
          <a:xfrm>
            <a:off x="2519488" y="2902230"/>
            <a:ext cx="4019100" cy="9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Рассмотрим, что это такое, на примере</a:t>
            </a:r>
            <a:r>
              <a:rPr lang="en-US" dirty="0"/>
              <a:t> spring-boot-starter-web</a:t>
            </a:r>
            <a:endParaRPr dirty="0"/>
          </a:p>
        </p:txBody>
      </p:sp>
      <p:cxnSp>
        <p:nvCxnSpPr>
          <p:cNvPr id="661" name="Google Shape;661;p46"/>
          <p:cNvCxnSpPr>
            <a:cxnSpLocks/>
          </p:cNvCxnSpPr>
          <p:nvPr/>
        </p:nvCxnSpPr>
        <p:spPr>
          <a:xfrm>
            <a:off x="2614173" y="2667039"/>
            <a:ext cx="4002627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64147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p79"/>
          <p:cNvSpPr txBox="1">
            <a:spLocks noGrp="1"/>
          </p:cNvSpPr>
          <p:nvPr>
            <p:ph type="subTitle" idx="1"/>
          </p:nvPr>
        </p:nvSpPr>
        <p:spPr>
          <a:xfrm>
            <a:off x="720000" y="1159250"/>
            <a:ext cx="7704000" cy="3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/>
              <a:t>Тянет</a:t>
            </a:r>
            <a:r>
              <a:rPr lang="ru-RU" sz="1600" dirty="0"/>
              <a:t> за собой 34 </a:t>
            </a:r>
            <a:r>
              <a:rPr lang="ru-RU" sz="1600" b="1" dirty="0"/>
              <a:t>зависимости</a:t>
            </a:r>
            <a:r>
              <a:rPr lang="ru-RU" sz="1600" dirty="0"/>
              <a:t>, в том числе:</a:t>
            </a:r>
            <a:r>
              <a:rPr lang="en" sz="1600" b="1" dirty="0"/>
              <a:t> </a:t>
            </a:r>
            <a:endParaRPr sz="1600" b="1"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Spring AOP, Beans, Core, Context, Beans, Web.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Tomcat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Jackson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 err="1"/>
              <a:t>Logback</a:t>
            </a:r>
            <a:endParaRPr lang="ru-RU" sz="1600"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endParaRPr lang="en-US" sz="1600" dirty="0"/>
          </a:p>
          <a:p>
            <a:pPr marL="139700" lvl="0" indent="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ru-RU" sz="1600" dirty="0"/>
              <a:t>А также </a:t>
            </a:r>
            <a:r>
              <a:rPr lang="ru-RU" sz="1600" b="1" dirty="0"/>
              <a:t>тянет конфигурации </a:t>
            </a:r>
            <a:r>
              <a:rPr lang="ru-RU" sz="1600" dirty="0"/>
              <a:t>этих компонентов и их взаимодействия.</a:t>
            </a:r>
          </a:p>
          <a:p>
            <a:pPr marL="139700" lvl="0" indent="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ru-RU" sz="1600" dirty="0"/>
              <a:t>Как-то само всё настраивается и само же работает.</a:t>
            </a:r>
            <a:endParaRPr lang="en-US" sz="1600" dirty="0"/>
          </a:p>
        </p:txBody>
      </p:sp>
      <p:sp>
        <p:nvSpPr>
          <p:cNvPr id="1703" name="Google Shape;1703;p7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spring-boot-starter-web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0408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46"/>
          <p:cNvSpPr txBox="1">
            <a:spLocks noGrp="1"/>
          </p:cNvSpPr>
          <p:nvPr>
            <p:ph type="title"/>
          </p:nvPr>
        </p:nvSpPr>
        <p:spPr>
          <a:xfrm>
            <a:off x="1767350" y="1393050"/>
            <a:ext cx="5523375" cy="117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it works?</a:t>
            </a:r>
            <a:endParaRPr dirty="0"/>
          </a:p>
        </p:txBody>
      </p:sp>
      <p:sp>
        <p:nvSpPr>
          <p:cNvPr id="660" name="Google Shape;660;p46"/>
          <p:cNvSpPr txBox="1">
            <a:spLocks noGrp="1"/>
          </p:cNvSpPr>
          <p:nvPr>
            <p:ph type="subTitle" idx="1"/>
          </p:nvPr>
        </p:nvSpPr>
        <p:spPr>
          <a:xfrm>
            <a:off x="2519487" y="2571750"/>
            <a:ext cx="4019100" cy="9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Как-то так…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7449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BF5E390-3914-45D8-8312-DD708C60C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20" y="358943"/>
            <a:ext cx="7782560" cy="442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705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Starters for every day</a:t>
            </a:r>
          </a:p>
        </p:txBody>
      </p:sp>
      <p:graphicFrame>
        <p:nvGraphicFramePr>
          <p:cNvPr id="609" name="Google Shape;609;p43"/>
          <p:cNvGraphicFramePr/>
          <p:nvPr>
            <p:extLst>
              <p:ext uri="{D42A27DB-BD31-4B8C-83A1-F6EECF244321}">
                <p14:modId xmlns:p14="http://schemas.microsoft.com/office/powerpoint/2010/main" val="1965575938"/>
              </p:ext>
            </p:extLst>
          </p:nvPr>
        </p:nvGraphicFramePr>
        <p:xfrm>
          <a:off x="720000" y="1314675"/>
          <a:ext cx="7704000" cy="2892200"/>
        </p:xfrm>
        <a:graphic>
          <a:graphicData uri="http://schemas.openxmlformats.org/drawingml/2006/table">
            <a:tbl>
              <a:tblPr>
                <a:noFill/>
                <a:tableStyleId>{CCF47D0A-92B6-41EF-B687-C46B05325976}</a:tableStyleId>
              </a:tblPr>
              <a:tblGrid>
                <a:gridCol w="232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dirty="0">
                          <a:solidFill>
                            <a:schemeClr val="hlink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spring-boot-starter</a:t>
                      </a:r>
                      <a:endParaRPr sz="1000" b="1" u="none" dirty="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0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0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Базовый стартер, </a:t>
                      </a:r>
                      <a:r>
                        <a:rPr lang="ru-RU" sz="1000" dirty="0" err="1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автоконфигурация</a:t>
                      </a:r>
                      <a:r>
                        <a:rPr lang="ru-RU" sz="10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, логирование и 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YAML</a:t>
                      </a:r>
                      <a:endParaRPr sz="1000" dirty="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0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dirty="0">
                          <a:solidFill>
                            <a:schemeClr val="hlink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spring-boot-starter-actuator</a:t>
                      </a:r>
                      <a:endParaRPr sz="1000" b="0" u="none" dirty="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0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0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Стартер для 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Spring Boot Actuator</a:t>
                      </a:r>
                      <a:endParaRPr sz="1000" dirty="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0" marB="0" anchor="ctr">
                    <a:lnL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071167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dirty="0">
                          <a:solidFill>
                            <a:schemeClr val="hlink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spring-boot-starter-data-</a:t>
                      </a:r>
                      <a:r>
                        <a:rPr lang="en-US" sz="1000" b="0" u="none" dirty="0" err="1">
                          <a:solidFill>
                            <a:schemeClr val="hlink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jpa</a:t>
                      </a:r>
                      <a:endParaRPr sz="1000" b="0" u="none" dirty="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0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0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Стартер для 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Spring Data JPA </a:t>
                      </a:r>
                      <a:r>
                        <a:rPr lang="ru-RU" sz="10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и 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Hibernate</a:t>
                      </a:r>
                      <a:endParaRPr sz="1000" dirty="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0" marB="0" anchor="ctr">
                    <a:lnL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dirty="0">
                          <a:solidFill>
                            <a:schemeClr val="hlink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spring-boot-starter-data-</a:t>
                      </a:r>
                      <a:r>
                        <a:rPr lang="en-US" sz="1000" b="0" u="none" dirty="0" err="1">
                          <a:solidFill>
                            <a:schemeClr val="hlink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redis</a:t>
                      </a:r>
                      <a:endParaRPr sz="1000" b="0" u="none" dirty="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0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0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Стартер для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Spring Data Redis </a:t>
                      </a:r>
                      <a:r>
                        <a:rPr lang="ru-RU" sz="10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и 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Lettuce client</a:t>
                      </a:r>
                      <a:endParaRPr sz="900" dirty="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0" marB="0" anchor="ctr">
                    <a:lnL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538386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spring-boot-starter-security</a:t>
                      </a:r>
                      <a:endParaRPr sz="1000" dirty="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0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0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Стартер для 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Spring Security</a:t>
                      </a:r>
                      <a:endParaRPr sz="1000" b="1" dirty="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0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dirty="0">
                          <a:solidFill>
                            <a:schemeClr val="hlink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spring-boot-starter-test</a:t>
                      </a:r>
                      <a:endParaRPr sz="1000" b="0" u="none" dirty="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0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Стартер для тестов, 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Junit Jupiter,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Hamcrest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, Mockito </a:t>
                      </a:r>
                      <a:r>
                        <a:rPr lang="ru-RU" sz="10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и т.д.</a:t>
                      </a:r>
                      <a:endParaRPr sz="1000" dirty="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0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spring-boot-starter-validation</a:t>
                      </a:r>
                      <a:endParaRPr sz="1000" dirty="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0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000" b="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Стартер для </a:t>
                      </a:r>
                      <a:r>
                        <a:rPr lang="en-US" sz="1000" b="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Java Bean Validation </a:t>
                      </a:r>
                      <a:r>
                        <a:rPr lang="ru-RU" sz="1000" b="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с </a:t>
                      </a:r>
                      <a:r>
                        <a:rPr lang="en-US" sz="1000" b="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Hibernate Validator</a:t>
                      </a:r>
                      <a:endParaRPr sz="1000" b="0" dirty="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0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spring-boot-starter-web</a:t>
                      </a:r>
                      <a:endParaRPr sz="1000" dirty="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0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000" b="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Стартер для веб-приложений, </a:t>
                      </a:r>
                      <a:r>
                        <a:rPr lang="en-US" sz="1000" b="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Tomcat, Spring MVC </a:t>
                      </a:r>
                      <a:r>
                        <a:rPr lang="ru-RU" sz="1000" b="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и т.д. и т.п.</a:t>
                      </a:r>
                      <a:endParaRPr sz="1000" b="0" dirty="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0" marB="0" anchor="ctr">
                    <a:lnL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154223"/>
                  </a:ext>
                </a:extLst>
              </a:tr>
            </a:tbl>
          </a:graphicData>
        </a:graphic>
      </p:graphicFrame>
      <p:sp>
        <p:nvSpPr>
          <p:cNvPr id="612" name="Google Shape;612;p43"/>
          <p:cNvSpPr/>
          <p:nvPr/>
        </p:nvSpPr>
        <p:spPr>
          <a:xfrm rot="5400000">
            <a:off x="211500" y="211500"/>
            <a:ext cx="290100" cy="290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0" name="Google Shape;601;p42">
            <a:extLst>
              <a:ext uri="{FF2B5EF4-FFF2-40B4-BE49-F238E27FC236}">
                <a16:creationId xmlns:a16="http://schemas.microsoft.com/office/drawing/2014/main" id="{6BA02D22-FC3F-4646-88F4-EA7A27434692}"/>
              </a:ext>
            </a:extLst>
          </p:cNvPr>
          <p:cNvSpPr txBox="1">
            <a:spLocks/>
          </p:cNvSpPr>
          <p:nvPr/>
        </p:nvSpPr>
        <p:spPr>
          <a:xfrm>
            <a:off x="7257600" y="4305599"/>
            <a:ext cx="1166400" cy="39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 algn="r">
              <a:buFont typeface="Nunito Light"/>
              <a:buNone/>
            </a:pPr>
            <a:r>
              <a:rPr lang="ru-RU" dirty="0">
                <a:solidFill>
                  <a:schemeClr val="accent1"/>
                </a:solidFill>
              </a:rPr>
              <a:t>Есть еще...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Starters for data</a:t>
            </a:r>
          </a:p>
        </p:txBody>
      </p:sp>
      <p:graphicFrame>
        <p:nvGraphicFramePr>
          <p:cNvPr id="609" name="Google Shape;609;p43"/>
          <p:cNvGraphicFramePr/>
          <p:nvPr>
            <p:extLst>
              <p:ext uri="{D42A27DB-BD31-4B8C-83A1-F6EECF244321}">
                <p14:modId xmlns:p14="http://schemas.microsoft.com/office/powerpoint/2010/main" val="2094346122"/>
              </p:ext>
            </p:extLst>
          </p:nvPr>
        </p:nvGraphicFramePr>
        <p:xfrm>
          <a:off x="720000" y="1314675"/>
          <a:ext cx="7704000" cy="2892200"/>
        </p:xfrm>
        <a:graphic>
          <a:graphicData uri="http://schemas.openxmlformats.org/drawingml/2006/table">
            <a:tbl>
              <a:tblPr>
                <a:noFill/>
                <a:tableStyleId>{CCF47D0A-92B6-41EF-B687-C46B05325976}</a:tableStyleId>
              </a:tblPr>
              <a:tblGrid>
                <a:gridCol w="27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dirty="0">
                          <a:solidFill>
                            <a:schemeClr val="hlink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spring-boot-starter-data-</a:t>
                      </a:r>
                      <a:r>
                        <a:rPr lang="en-US" sz="1000" b="0" u="none" dirty="0" err="1">
                          <a:solidFill>
                            <a:schemeClr val="hlink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cassandra</a:t>
                      </a:r>
                      <a:endParaRPr sz="1000" b="0" u="none" dirty="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0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0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Стартер для 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Cassandra </a:t>
                      </a:r>
                      <a:r>
                        <a:rPr lang="ru-RU" sz="10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и 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Spring Data Cassandra</a:t>
                      </a:r>
                      <a:endParaRPr sz="1000" dirty="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0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dirty="0">
                          <a:solidFill>
                            <a:schemeClr val="hlink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spring-boot-starter-data-</a:t>
                      </a:r>
                      <a:r>
                        <a:rPr lang="en-US" sz="1000" b="0" u="none" dirty="0" err="1">
                          <a:solidFill>
                            <a:schemeClr val="hlink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couchbase</a:t>
                      </a:r>
                      <a:endParaRPr sz="1000" b="0" u="none" dirty="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0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0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Стартер для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Couchbase </a:t>
                      </a:r>
                      <a:r>
                        <a:rPr lang="ru-RU" sz="10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и 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Spring Data Couchbase</a:t>
                      </a:r>
                      <a:endParaRPr sz="900" dirty="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0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dirty="0">
                          <a:solidFill>
                            <a:schemeClr val="hlink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spring-boot-starter-data-</a:t>
                      </a:r>
                      <a:r>
                        <a:rPr lang="en-US" sz="1000" b="1" u="none" dirty="0" err="1">
                          <a:solidFill>
                            <a:schemeClr val="hlink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elasticsearch</a:t>
                      </a:r>
                      <a:endParaRPr sz="1000" b="1" u="none" dirty="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0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0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Стартер для 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Elasticsearch </a:t>
                      </a:r>
                      <a:r>
                        <a:rPr lang="ru-RU" sz="10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и 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Spring Data Elasticsearch</a:t>
                      </a:r>
                      <a:endParaRPr sz="1000" dirty="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0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dirty="0">
                          <a:solidFill>
                            <a:schemeClr val="hlink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spring-boot-starter-data-</a:t>
                      </a:r>
                      <a:r>
                        <a:rPr lang="en-US" sz="1000" b="0" u="none" dirty="0" err="1">
                          <a:solidFill>
                            <a:schemeClr val="hlink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jdbc</a:t>
                      </a:r>
                      <a:endParaRPr sz="1000" b="0" u="none" dirty="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0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0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Стартер для 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Spring Data JDBC</a:t>
                      </a:r>
                      <a:endParaRPr sz="1000" dirty="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0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dirty="0">
                          <a:solidFill>
                            <a:schemeClr val="hlink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spring-boot-starter-data-</a:t>
                      </a:r>
                      <a:r>
                        <a:rPr lang="en-US" sz="1000" b="0" u="none" dirty="0" err="1">
                          <a:solidFill>
                            <a:schemeClr val="hlink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ldap</a:t>
                      </a:r>
                      <a:endParaRPr sz="1000" b="0" u="none" dirty="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0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Стартер для 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Spring Data LDAP</a:t>
                      </a:r>
                      <a:endParaRPr sz="1000" dirty="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0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spring-boot-starter-data-</a:t>
                      </a: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mongodb</a:t>
                      </a:r>
                      <a:endParaRPr sz="1000" b="1" dirty="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0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0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Стартер для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MongoDB </a:t>
                      </a:r>
                      <a:r>
                        <a:rPr lang="ru-RU" sz="10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и 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Spring Data MongoDB</a:t>
                      </a:r>
                      <a:endParaRPr sz="1000" b="1" dirty="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0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spring-boot-starter-data-neo4j</a:t>
                      </a:r>
                      <a:endParaRPr sz="1000" dirty="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0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Стартер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для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Neo4j и Spring Data Neo4j</a:t>
                      </a:r>
                      <a:endParaRPr lang="en-US" sz="1000" b="1" dirty="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0" marB="0" anchor="ctr">
                    <a:lnL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154223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spring-boot-starter-data-rest</a:t>
                      </a:r>
                      <a:endParaRPr sz="1000" b="1" dirty="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0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000" b="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Стартер для </a:t>
                      </a:r>
                      <a:r>
                        <a:rPr lang="en-US" sz="1000" b="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REST for </a:t>
                      </a:r>
                      <a:r>
                        <a:rPr lang="ru-RU" sz="1000" b="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Spring Data через Spring Data REST и Spring MVC</a:t>
                      </a:r>
                      <a:endParaRPr lang="en-US" sz="1000" b="0" dirty="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0" marB="0" anchor="ctr">
                    <a:lnL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631108"/>
                  </a:ext>
                </a:extLst>
              </a:tr>
            </a:tbl>
          </a:graphicData>
        </a:graphic>
      </p:graphicFrame>
      <p:sp>
        <p:nvSpPr>
          <p:cNvPr id="612" name="Google Shape;612;p43"/>
          <p:cNvSpPr/>
          <p:nvPr/>
        </p:nvSpPr>
        <p:spPr>
          <a:xfrm rot="5400000">
            <a:off x="211500" y="211500"/>
            <a:ext cx="290100" cy="290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" name="Google Shape;601;p42">
            <a:extLst>
              <a:ext uri="{FF2B5EF4-FFF2-40B4-BE49-F238E27FC236}">
                <a16:creationId xmlns:a16="http://schemas.microsoft.com/office/drawing/2014/main" id="{2C645868-34F5-4B97-90C0-4BC3820B7236}"/>
              </a:ext>
            </a:extLst>
          </p:cNvPr>
          <p:cNvSpPr txBox="1">
            <a:spLocks/>
          </p:cNvSpPr>
          <p:nvPr/>
        </p:nvSpPr>
        <p:spPr>
          <a:xfrm>
            <a:off x="6645600" y="4305599"/>
            <a:ext cx="1778400" cy="39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 algn="r">
              <a:buFont typeface="Nunito Light"/>
              <a:buNone/>
            </a:pPr>
            <a:r>
              <a:rPr lang="ru-RU" dirty="0">
                <a:solidFill>
                  <a:schemeClr val="accent1"/>
                </a:solidFill>
              </a:rPr>
              <a:t>Дальше больше...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941810"/>
      </p:ext>
    </p:extLst>
  </p:cSld>
  <p:clrMapOvr>
    <a:masterClrMapping/>
  </p:clrMapOvr>
</p:sld>
</file>

<file path=ppt/theme/theme1.xml><?xml version="1.0" encoding="utf-8"?>
<a:theme xmlns:a="http://schemas.openxmlformats.org/drawingml/2006/main" name="Formal Geometric Slides by Slidesgo">
  <a:themeElements>
    <a:clrScheme name="Simple Light">
      <a:dk1>
        <a:srgbClr val="323D5F"/>
      </a:dk1>
      <a:lt1>
        <a:srgbClr val="FAFAFA"/>
      </a:lt1>
      <a:dk2>
        <a:srgbClr val="716D79"/>
      </a:dk2>
      <a:lt2>
        <a:srgbClr val="9F9F9F"/>
      </a:lt2>
      <a:accent1>
        <a:srgbClr val="7B776F"/>
      </a:accent1>
      <a:accent2>
        <a:srgbClr val="EBECE7"/>
      </a:accent2>
      <a:accent3>
        <a:srgbClr val="F0F0F0"/>
      </a:accent3>
      <a:accent4>
        <a:srgbClr val="FFFFFF"/>
      </a:accent4>
      <a:accent5>
        <a:srgbClr val="FFFFFF"/>
      </a:accent5>
      <a:accent6>
        <a:srgbClr val="FFFFFF"/>
      </a:accent6>
      <a:hlink>
        <a:srgbClr val="323D5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</TotalTime>
  <Words>556</Words>
  <Application>Microsoft Office PowerPoint</Application>
  <PresentationFormat>Экран (16:9)</PresentationFormat>
  <Paragraphs>127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Manrope ExtraBold</vt:lpstr>
      <vt:lpstr>Work Sans</vt:lpstr>
      <vt:lpstr>Manrope</vt:lpstr>
      <vt:lpstr>Arial</vt:lpstr>
      <vt:lpstr>Nunito Light</vt:lpstr>
      <vt:lpstr>Formal Geometric Slides by Slidesgo</vt:lpstr>
      <vt:lpstr>Spring Boot Starters</vt:lpstr>
      <vt:lpstr>Презентация PowerPoint</vt:lpstr>
      <vt:lpstr>— Voltaire, 18 век</vt:lpstr>
      <vt:lpstr>What is it?</vt:lpstr>
      <vt:lpstr>spring-boot-starter-web</vt:lpstr>
      <vt:lpstr>How it works?</vt:lpstr>
      <vt:lpstr>Презентация PowerPoint</vt:lpstr>
      <vt:lpstr>Starters for every day</vt:lpstr>
      <vt:lpstr>Starters for data</vt:lpstr>
      <vt:lpstr>Starters for web</vt:lpstr>
      <vt:lpstr>Starters for view templates</vt:lpstr>
      <vt:lpstr>Starters for JMS</vt:lpstr>
      <vt:lpstr>Starters forever</vt:lpstr>
      <vt:lpstr>Where to find them?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Geometric Slides</dc:title>
  <dc:creator>Максим Яськов</dc:creator>
  <cp:lastModifiedBy>Максим Яськов</cp:lastModifiedBy>
  <cp:revision>44</cp:revision>
  <dcterms:modified xsi:type="dcterms:W3CDTF">2024-03-11T18:47:40Z</dcterms:modified>
</cp:coreProperties>
</file>