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7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oppins ExtraBold" panose="00000900000000000000" pitchFamily="2" charset="0"/>
      <p:bold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Sor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64BB6-2A6E-4776-97F4-549EF6FA4521}">
  <a:tblStyle styleId="{5AB64BB6-2A6E-4776-97F4-549EF6FA4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1b1286f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11b1286f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11b12868bf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11b12868bf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01fdfd07f_0_14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01fdfd07f_0_14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11b12868b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11b12868b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bb16ad4c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bb16ad4c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11b12868b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11b12868b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bb16ad4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bb16ad4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bb16ad4c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bb16ad4c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11b12868b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11b12868b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bb16ad4c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bb16ad4c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6950" y="1020900"/>
            <a:ext cx="6110100" cy="26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6950" y="3628200"/>
            <a:ext cx="61101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885269" flipH="1">
            <a:off x="-156907" y="-860403"/>
            <a:ext cx="1599178" cy="3434917"/>
          </a:xfrm>
          <a:custGeom>
            <a:avLst/>
            <a:gdLst/>
            <a:ahLst/>
            <a:cxnLst/>
            <a:rect l="l" t="t" r="r" b="b"/>
            <a:pathLst>
              <a:path w="45078" h="72177" fill="none" extrusionOk="0">
                <a:moveTo>
                  <a:pt x="1" y="72176"/>
                </a:moveTo>
                <a:cubicBezTo>
                  <a:pt x="2584" y="64699"/>
                  <a:pt x="5406" y="56591"/>
                  <a:pt x="8144" y="51340"/>
                </a:cubicBezTo>
                <a:cubicBezTo>
                  <a:pt x="11050" y="45804"/>
                  <a:pt x="13800" y="42720"/>
                  <a:pt x="19705" y="40553"/>
                </a:cubicBezTo>
                <a:cubicBezTo>
                  <a:pt x="22634" y="39470"/>
                  <a:pt x="25766" y="39005"/>
                  <a:pt x="28885" y="39184"/>
                </a:cubicBezTo>
                <a:cubicBezTo>
                  <a:pt x="31993" y="39375"/>
                  <a:pt x="34791" y="40625"/>
                  <a:pt x="37910" y="39875"/>
                </a:cubicBezTo>
                <a:cubicBezTo>
                  <a:pt x="40863" y="39172"/>
                  <a:pt x="43470" y="37148"/>
                  <a:pt x="44328" y="34172"/>
                </a:cubicBezTo>
                <a:cubicBezTo>
                  <a:pt x="45078" y="31540"/>
                  <a:pt x="44328" y="28540"/>
                  <a:pt x="42482" y="26540"/>
                </a:cubicBezTo>
                <a:cubicBezTo>
                  <a:pt x="40458" y="24349"/>
                  <a:pt x="37470" y="24075"/>
                  <a:pt x="34814" y="23087"/>
                </a:cubicBezTo>
                <a:cubicBezTo>
                  <a:pt x="31564" y="21861"/>
                  <a:pt x="28206" y="20968"/>
                  <a:pt x="25325" y="18943"/>
                </a:cubicBezTo>
                <a:cubicBezTo>
                  <a:pt x="19015" y="14514"/>
                  <a:pt x="16884" y="7228"/>
                  <a:pt x="15538" y="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360883" flipH="1">
            <a:off x="-718457" y="389910"/>
            <a:ext cx="2452903" cy="2080751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2038647">
            <a:off x="8311437" y="1835261"/>
            <a:ext cx="1586664" cy="2194671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>
            <a:off x="-647500" y="-711550"/>
            <a:ext cx="3232022" cy="29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9648467" flipH="1">
            <a:off x="7545815" y="1839661"/>
            <a:ext cx="2965520" cy="269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6926319" y="3770848"/>
            <a:ext cx="1838129" cy="1772168"/>
            <a:chOff x="2753000" y="2238350"/>
            <a:chExt cx="1812750" cy="1747700"/>
          </a:xfrm>
        </p:grpSpPr>
        <p:sp>
          <p:nvSpPr>
            <p:cNvPr id="17" name="Google Shape;17;p2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title"/>
          </p:nvPr>
        </p:nvSpPr>
        <p:spPr>
          <a:xfrm>
            <a:off x="1875150" y="1545250"/>
            <a:ext cx="5393700" cy="13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1"/>
          </p:nvPr>
        </p:nvSpPr>
        <p:spPr>
          <a:xfrm>
            <a:off x="1875150" y="2857850"/>
            <a:ext cx="5393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9" name="Google Shape;489;p29"/>
          <p:cNvSpPr/>
          <p:nvPr/>
        </p:nvSpPr>
        <p:spPr>
          <a:xfrm rot="6391061" flipH="1">
            <a:off x="-811291" y="-899208"/>
            <a:ext cx="2931020" cy="2640354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 rot="-3409923">
            <a:off x="-1196884" y="133849"/>
            <a:ext cx="3875906" cy="1456989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 rot="9772165">
            <a:off x="4379254" y="4510272"/>
            <a:ext cx="3875801" cy="1457014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9"/>
          <p:cNvGrpSpPr/>
          <p:nvPr/>
        </p:nvGrpSpPr>
        <p:grpSpPr>
          <a:xfrm>
            <a:off x="-391279" y="3355911"/>
            <a:ext cx="1988949" cy="1917576"/>
            <a:chOff x="2753000" y="2238350"/>
            <a:chExt cx="1812750" cy="1747700"/>
          </a:xfrm>
        </p:grpSpPr>
        <p:sp>
          <p:nvSpPr>
            <p:cNvPr id="493" name="Google Shape;493;p29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5" name="Google Shape;505;p29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8837893">
            <a:off x="-420446" y="-171677"/>
            <a:ext cx="3067225" cy="2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-7109884">
            <a:off x="4943716" y="3937898"/>
            <a:ext cx="3067225" cy="2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>
            <a:spLocks noGrp="1"/>
          </p:cNvSpPr>
          <p:nvPr>
            <p:ph type="title"/>
          </p:nvPr>
        </p:nvSpPr>
        <p:spPr>
          <a:xfrm>
            <a:off x="720000" y="1545250"/>
            <a:ext cx="5393700" cy="13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1"/>
          </p:nvPr>
        </p:nvSpPr>
        <p:spPr>
          <a:xfrm>
            <a:off x="720000" y="2857850"/>
            <a:ext cx="5393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34"/>
          <p:cNvSpPr/>
          <p:nvPr/>
        </p:nvSpPr>
        <p:spPr>
          <a:xfrm rot="4408939">
            <a:off x="-582691" y="4280038"/>
            <a:ext cx="2931020" cy="2640354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 rot="-7390077" flipH="1">
            <a:off x="-968284" y="4430347"/>
            <a:ext cx="3875906" cy="1456989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 rot="9772165">
            <a:off x="4379254" y="4510272"/>
            <a:ext cx="3875801" cy="1457014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8"/>
          <p:cNvSpPr/>
          <p:nvPr/>
        </p:nvSpPr>
        <p:spPr>
          <a:xfrm rot="-1911791" flipH="1">
            <a:off x="3940690" y="3706124"/>
            <a:ext cx="2930904" cy="2640319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8"/>
          <p:cNvSpPr/>
          <p:nvPr/>
        </p:nvSpPr>
        <p:spPr>
          <a:xfrm rot="10564021" flipH="1">
            <a:off x="4221988" y="3176030"/>
            <a:ext cx="2930875" cy="2640370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8"/>
          <p:cNvSpPr/>
          <p:nvPr/>
        </p:nvSpPr>
        <p:spPr>
          <a:xfrm rot="-3491184" flipH="1">
            <a:off x="-1572598" y="1937927"/>
            <a:ext cx="2978532" cy="1457066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8"/>
          <p:cNvGrpSpPr/>
          <p:nvPr/>
        </p:nvGrpSpPr>
        <p:grpSpPr>
          <a:xfrm>
            <a:off x="7650321" y="1161061"/>
            <a:ext cx="1988949" cy="1917576"/>
            <a:chOff x="2753000" y="2238350"/>
            <a:chExt cx="1812750" cy="1747700"/>
          </a:xfrm>
        </p:grpSpPr>
        <p:sp>
          <p:nvSpPr>
            <p:cNvPr id="879" name="Google Shape;879;p58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8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8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8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8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8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1" name="Google Shape;891;p58"/>
          <p:cNvPicPr preferRelativeResize="0"/>
          <p:nvPr/>
        </p:nvPicPr>
        <p:blipFill rotWithShape="1">
          <a:blip r:embed="rId2">
            <a:alphaModFix/>
          </a:blip>
          <a:srcRect l="19026" t="15544" r="22894" b="18562"/>
          <a:stretch/>
        </p:blipFill>
        <p:spPr>
          <a:xfrm rot="10292350">
            <a:off x="3428763" y="3884931"/>
            <a:ext cx="3150447" cy="201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58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-5736110" flipH="1">
            <a:off x="-1155412" y="261959"/>
            <a:ext cx="2965519" cy="269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58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1349486" flipH="1">
            <a:off x="-154539" y="-879941"/>
            <a:ext cx="2965522" cy="26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4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9"/>
          <p:cNvSpPr/>
          <p:nvPr/>
        </p:nvSpPr>
        <p:spPr>
          <a:xfrm>
            <a:off x="0" y="-19200"/>
            <a:ext cx="9144000" cy="5181900"/>
          </a:xfrm>
          <a:prstGeom prst="frame">
            <a:avLst>
              <a:gd name="adj1" fmla="val 27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9"/>
          <p:cNvSpPr/>
          <p:nvPr/>
        </p:nvSpPr>
        <p:spPr>
          <a:xfrm rot="6982480" flipH="1">
            <a:off x="7090147" y="1570220"/>
            <a:ext cx="3875858" cy="1457091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9"/>
          <p:cNvSpPr/>
          <p:nvPr/>
        </p:nvSpPr>
        <p:spPr>
          <a:xfrm rot="2885269" flipH="1">
            <a:off x="7937793" y="120647"/>
            <a:ext cx="1599178" cy="3434917"/>
          </a:xfrm>
          <a:custGeom>
            <a:avLst/>
            <a:gdLst/>
            <a:ahLst/>
            <a:cxnLst/>
            <a:rect l="l" t="t" r="r" b="b"/>
            <a:pathLst>
              <a:path w="45078" h="72177" fill="none" extrusionOk="0">
                <a:moveTo>
                  <a:pt x="1" y="72176"/>
                </a:moveTo>
                <a:cubicBezTo>
                  <a:pt x="2584" y="64699"/>
                  <a:pt x="5406" y="56591"/>
                  <a:pt x="8144" y="51340"/>
                </a:cubicBezTo>
                <a:cubicBezTo>
                  <a:pt x="11050" y="45804"/>
                  <a:pt x="13800" y="42720"/>
                  <a:pt x="19705" y="40553"/>
                </a:cubicBezTo>
                <a:cubicBezTo>
                  <a:pt x="22634" y="39470"/>
                  <a:pt x="25766" y="39005"/>
                  <a:pt x="28885" y="39184"/>
                </a:cubicBezTo>
                <a:cubicBezTo>
                  <a:pt x="31993" y="39375"/>
                  <a:pt x="34791" y="40625"/>
                  <a:pt x="37910" y="39875"/>
                </a:cubicBezTo>
                <a:cubicBezTo>
                  <a:pt x="40863" y="39172"/>
                  <a:pt x="43470" y="37148"/>
                  <a:pt x="44328" y="34172"/>
                </a:cubicBezTo>
                <a:cubicBezTo>
                  <a:pt x="45078" y="31540"/>
                  <a:pt x="44328" y="28540"/>
                  <a:pt x="42482" y="26540"/>
                </a:cubicBezTo>
                <a:cubicBezTo>
                  <a:pt x="40458" y="24349"/>
                  <a:pt x="37470" y="24075"/>
                  <a:pt x="34814" y="23087"/>
                </a:cubicBezTo>
                <a:cubicBezTo>
                  <a:pt x="31564" y="21861"/>
                  <a:pt x="28206" y="20968"/>
                  <a:pt x="25325" y="18943"/>
                </a:cubicBezTo>
                <a:cubicBezTo>
                  <a:pt x="19015" y="14514"/>
                  <a:pt x="16884" y="7228"/>
                  <a:pt x="1553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59"/>
          <p:cNvGrpSpPr/>
          <p:nvPr/>
        </p:nvGrpSpPr>
        <p:grpSpPr>
          <a:xfrm>
            <a:off x="1061271" y="3576273"/>
            <a:ext cx="1988949" cy="1917576"/>
            <a:chOff x="2753000" y="2238350"/>
            <a:chExt cx="1812750" cy="1747700"/>
          </a:xfrm>
        </p:grpSpPr>
        <p:sp>
          <p:nvSpPr>
            <p:cNvPr id="900" name="Google Shape;900;p59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9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9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9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2" name="Google Shape;912;p59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-7195405">
            <a:off x="6568288" y="1180611"/>
            <a:ext cx="3067229" cy="278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59"/>
          <p:cNvPicPr preferRelativeResize="0"/>
          <p:nvPr/>
        </p:nvPicPr>
        <p:blipFill rotWithShape="1">
          <a:blip r:embed="rId4">
            <a:alphaModFix/>
          </a:blip>
          <a:srcRect l="19026" t="15544" r="22894" b="18562"/>
          <a:stretch/>
        </p:blipFill>
        <p:spPr>
          <a:xfrm rot="-4895851" flipH="1">
            <a:off x="-1657343" y="998799"/>
            <a:ext cx="3533636" cy="225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59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8383985">
            <a:off x="7459164" y="56187"/>
            <a:ext cx="3067228" cy="278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_1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0"/>
          <p:cNvSpPr/>
          <p:nvPr/>
        </p:nvSpPr>
        <p:spPr>
          <a:xfrm rot="-5187645">
            <a:off x="-1402112" y="612077"/>
            <a:ext cx="2978752" cy="1457173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0"/>
          <p:cNvSpPr/>
          <p:nvPr/>
        </p:nvSpPr>
        <p:spPr>
          <a:xfrm rot="2178010" flipH="1">
            <a:off x="-1662124" y="254756"/>
            <a:ext cx="2930824" cy="2640247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0"/>
          <p:cNvSpPr/>
          <p:nvPr/>
        </p:nvSpPr>
        <p:spPr>
          <a:xfrm rot="9539763">
            <a:off x="625029" y="4384811"/>
            <a:ext cx="2978645" cy="1457121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60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9648467" flipH="1">
            <a:off x="569590" y="3874361"/>
            <a:ext cx="2965520" cy="269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0" name="Google Shape;920;p60"/>
          <p:cNvGrpSpPr/>
          <p:nvPr/>
        </p:nvGrpSpPr>
        <p:grpSpPr>
          <a:xfrm>
            <a:off x="5973921" y="-643089"/>
            <a:ext cx="1988949" cy="1917576"/>
            <a:chOff x="2753000" y="2238350"/>
            <a:chExt cx="1812750" cy="1747700"/>
          </a:xfrm>
        </p:grpSpPr>
        <p:sp>
          <p:nvSpPr>
            <p:cNvPr id="921" name="Google Shape;921;p60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0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0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0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0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0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0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0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0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3" name="Google Shape;933;p60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5239051" flipH="1">
            <a:off x="-1364851" y="813524"/>
            <a:ext cx="3232022" cy="293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0" y="-19200"/>
            <a:ext cx="9144000" cy="5181900"/>
          </a:xfrm>
          <a:prstGeom prst="frame">
            <a:avLst>
              <a:gd name="adj1" fmla="val 27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flipH="1">
            <a:off x="713225" y="2177113"/>
            <a:ext cx="6033000" cy="11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 flipH="1">
            <a:off x="713225" y="3363588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3241" y="1091100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/>
          <p:nvPr/>
        </p:nvSpPr>
        <p:spPr>
          <a:xfrm rot="9772165">
            <a:off x="5375754" y="4277572"/>
            <a:ext cx="3875801" cy="1457014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2885269" flipH="1">
            <a:off x="7425693" y="2087272"/>
            <a:ext cx="1599178" cy="3434917"/>
          </a:xfrm>
          <a:custGeom>
            <a:avLst/>
            <a:gdLst/>
            <a:ahLst/>
            <a:cxnLst/>
            <a:rect l="l" t="t" r="r" b="b"/>
            <a:pathLst>
              <a:path w="45078" h="72177" fill="none" extrusionOk="0">
                <a:moveTo>
                  <a:pt x="1" y="72176"/>
                </a:moveTo>
                <a:cubicBezTo>
                  <a:pt x="2584" y="64699"/>
                  <a:pt x="5406" y="56591"/>
                  <a:pt x="8144" y="51340"/>
                </a:cubicBezTo>
                <a:cubicBezTo>
                  <a:pt x="11050" y="45804"/>
                  <a:pt x="13800" y="42720"/>
                  <a:pt x="19705" y="40553"/>
                </a:cubicBezTo>
                <a:cubicBezTo>
                  <a:pt x="22634" y="39470"/>
                  <a:pt x="25766" y="39005"/>
                  <a:pt x="28885" y="39184"/>
                </a:cubicBezTo>
                <a:cubicBezTo>
                  <a:pt x="31993" y="39375"/>
                  <a:pt x="34791" y="40625"/>
                  <a:pt x="37910" y="39875"/>
                </a:cubicBezTo>
                <a:cubicBezTo>
                  <a:pt x="40863" y="39172"/>
                  <a:pt x="43470" y="37148"/>
                  <a:pt x="44328" y="34172"/>
                </a:cubicBezTo>
                <a:cubicBezTo>
                  <a:pt x="45078" y="31540"/>
                  <a:pt x="44328" y="28540"/>
                  <a:pt x="42482" y="26540"/>
                </a:cubicBezTo>
                <a:cubicBezTo>
                  <a:pt x="40458" y="24349"/>
                  <a:pt x="37470" y="24075"/>
                  <a:pt x="34814" y="23087"/>
                </a:cubicBezTo>
                <a:cubicBezTo>
                  <a:pt x="31564" y="21861"/>
                  <a:pt x="28206" y="20968"/>
                  <a:pt x="25325" y="18943"/>
                </a:cubicBezTo>
                <a:cubicBezTo>
                  <a:pt x="19015" y="14514"/>
                  <a:pt x="16884" y="7228"/>
                  <a:pt x="1553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2214694" y="-615352"/>
            <a:ext cx="1838129" cy="1772168"/>
            <a:chOff x="2753000" y="2238350"/>
            <a:chExt cx="1812750" cy="1747700"/>
          </a:xfrm>
        </p:grpSpPr>
        <p:sp>
          <p:nvSpPr>
            <p:cNvPr id="38" name="Google Shape;38;p3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3984863" flipH="1">
            <a:off x="7089389" y="1164409"/>
            <a:ext cx="2965519" cy="26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 rotWithShape="1">
          <a:blip r:embed="rId4">
            <a:alphaModFix/>
          </a:blip>
          <a:srcRect l="19026" t="15544" r="22894" b="18562"/>
          <a:stretch/>
        </p:blipFill>
        <p:spPr>
          <a:xfrm rot="3524282">
            <a:off x="6754784" y="3305103"/>
            <a:ext cx="2890303" cy="18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371029" y="2575111"/>
            <a:ext cx="1988949" cy="1917576"/>
            <a:chOff x="2753000" y="2238350"/>
            <a:chExt cx="1812750" cy="1747700"/>
          </a:xfrm>
        </p:grpSpPr>
        <p:sp>
          <p:nvSpPr>
            <p:cNvPr id="56" name="Google Shape;56;p4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/>
          <p:nvPr/>
        </p:nvSpPr>
        <p:spPr>
          <a:xfrm rot="3200367">
            <a:off x="7416405" y="810777"/>
            <a:ext cx="3875824" cy="1456989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0" y="-19200"/>
            <a:ext cx="9144000" cy="5181900"/>
          </a:xfrm>
          <a:prstGeom prst="frame">
            <a:avLst>
              <a:gd name="adj1" fmla="val 27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1652425" y="1189501"/>
            <a:ext cx="63252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2"/>
          </p:nvPr>
        </p:nvSpPr>
        <p:spPr>
          <a:xfrm>
            <a:off x="1659525" y="2062576"/>
            <a:ext cx="63252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3"/>
          </p:nvPr>
        </p:nvSpPr>
        <p:spPr>
          <a:xfrm>
            <a:off x="1652425" y="2935650"/>
            <a:ext cx="63252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1659525" y="3808726"/>
            <a:ext cx="63252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1652425" y="1533332"/>
            <a:ext cx="6318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6"/>
          </p:nvPr>
        </p:nvSpPr>
        <p:spPr>
          <a:xfrm>
            <a:off x="1659525" y="2406407"/>
            <a:ext cx="6318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1652425" y="3279481"/>
            <a:ext cx="6318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1659525" y="4152556"/>
            <a:ext cx="6318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50" y="1380732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250" y="2253566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50" y="3126399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13250" y="3999233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l="19026" t="15544" r="22894" b="18562"/>
          <a:stretch/>
        </p:blipFill>
        <p:spPr>
          <a:xfrm rot="-6417096">
            <a:off x="6520561" y="3719126"/>
            <a:ext cx="2890303" cy="1844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3"/>
          <p:cNvGrpSpPr/>
          <p:nvPr/>
        </p:nvGrpSpPr>
        <p:grpSpPr>
          <a:xfrm>
            <a:off x="7673299" y="2143062"/>
            <a:ext cx="2086657" cy="2011777"/>
            <a:chOff x="2753000" y="2238350"/>
            <a:chExt cx="1812750" cy="1747700"/>
          </a:xfrm>
        </p:grpSpPr>
        <p:sp>
          <p:nvSpPr>
            <p:cNvPr id="185" name="Google Shape;185;p13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/>
          <p:nvPr/>
        </p:nvSpPr>
        <p:spPr>
          <a:xfrm>
            <a:off x="0" y="-19200"/>
            <a:ext cx="9144000" cy="5181900"/>
          </a:xfrm>
          <a:prstGeom prst="frame">
            <a:avLst>
              <a:gd name="adj1" fmla="val 27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4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468220" y="1705851"/>
            <a:ext cx="49626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3468220" y="2807521"/>
            <a:ext cx="49626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3468220" y="3985390"/>
            <a:ext cx="49626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4"/>
          </p:nvPr>
        </p:nvSpPr>
        <p:spPr>
          <a:xfrm>
            <a:off x="3473920" y="1911140"/>
            <a:ext cx="4956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5"/>
          </p:nvPr>
        </p:nvSpPr>
        <p:spPr>
          <a:xfrm>
            <a:off x="3473920" y="3012810"/>
            <a:ext cx="4956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6"/>
          </p:nvPr>
        </p:nvSpPr>
        <p:spPr>
          <a:xfrm>
            <a:off x="3473920" y="4190680"/>
            <a:ext cx="4956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7731220" y="1176105"/>
            <a:ext cx="699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08" name="Google Shape;208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7731220" y="2281699"/>
            <a:ext cx="699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09" name="Google Shape;209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731220" y="3456812"/>
            <a:ext cx="699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991061" flipH="1">
            <a:off x="-1030365" y="2617002"/>
            <a:ext cx="2931020" cy="2640354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8809923">
            <a:off x="-1061434" y="3121834"/>
            <a:ext cx="3875906" cy="1456989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l="17653" t="11200" r="34581" b="11770"/>
          <a:stretch/>
        </p:blipFill>
        <p:spPr>
          <a:xfrm rot="5736110">
            <a:off x="-686415" y="2505309"/>
            <a:ext cx="2965519" cy="269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26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>
            <a:off x="0" y="-19200"/>
            <a:ext cx="9144000" cy="5181900"/>
          </a:xfrm>
          <a:prstGeom prst="frame">
            <a:avLst>
              <a:gd name="adj1" fmla="val 27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0000" y="1254769"/>
            <a:ext cx="2725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2"/>
          </p:nvPr>
        </p:nvSpPr>
        <p:spPr>
          <a:xfrm>
            <a:off x="723050" y="2437358"/>
            <a:ext cx="2725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subTitle" idx="3"/>
          </p:nvPr>
        </p:nvSpPr>
        <p:spPr>
          <a:xfrm>
            <a:off x="720000" y="3610524"/>
            <a:ext cx="2725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4"/>
          </p:nvPr>
        </p:nvSpPr>
        <p:spPr>
          <a:xfrm>
            <a:off x="720000" y="1721914"/>
            <a:ext cx="272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5"/>
          </p:nvPr>
        </p:nvSpPr>
        <p:spPr>
          <a:xfrm>
            <a:off x="723050" y="2895073"/>
            <a:ext cx="272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ubTitle" idx="6"/>
          </p:nvPr>
        </p:nvSpPr>
        <p:spPr>
          <a:xfrm>
            <a:off x="720000" y="4088366"/>
            <a:ext cx="272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 idx="7" hasCustomPrompt="1"/>
          </p:nvPr>
        </p:nvSpPr>
        <p:spPr>
          <a:xfrm>
            <a:off x="3405425" y="1320922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5"/>
          <p:cNvSpPr txBox="1">
            <a:spLocks noGrp="1"/>
          </p:cNvSpPr>
          <p:nvPr>
            <p:ph type="title" idx="8" hasCustomPrompt="1"/>
          </p:nvPr>
        </p:nvSpPr>
        <p:spPr>
          <a:xfrm>
            <a:off x="3405425" y="2465721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5"/>
          <p:cNvSpPr txBox="1">
            <a:spLocks noGrp="1"/>
          </p:cNvSpPr>
          <p:nvPr>
            <p:ph type="title" idx="9" hasCustomPrompt="1"/>
          </p:nvPr>
        </p:nvSpPr>
        <p:spPr>
          <a:xfrm>
            <a:off x="3405425" y="3631771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3"/>
          </p:nvPr>
        </p:nvSpPr>
        <p:spPr>
          <a:xfrm>
            <a:off x="5087625" y="1254769"/>
            <a:ext cx="2722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4"/>
          </p:nvPr>
        </p:nvSpPr>
        <p:spPr>
          <a:xfrm>
            <a:off x="5090674" y="2437358"/>
            <a:ext cx="2722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5"/>
          </p:nvPr>
        </p:nvSpPr>
        <p:spPr>
          <a:xfrm>
            <a:off x="5087625" y="3610524"/>
            <a:ext cx="2722500" cy="6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6"/>
          </p:nvPr>
        </p:nvSpPr>
        <p:spPr>
          <a:xfrm>
            <a:off x="5087625" y="1721914"/>
            <a:ext cx="271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7"/>
          </p:nvPr>
        </p:nvSpPr>
        <p:spPr>
          <a:xfrm>
            <a:off x="5090674" y="2895073"/>
            <a:ext cx="271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18"/>
          </p:nvPr>
        </p:nvSpPr>
        <p:spPr>
          <a:xfrm>
            <a:off x="5087625" y="4088366"/>
            <a:ext cx="271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19" hasCustomPrompt="1"/>
          </p:nvPr>
        </p:nvSpPr>
        <p:spPr>
          <a:xfrm>
            <a:off x="4331300" y="1320922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20" hasCustomPrompt="1"/>
          </p:nvPr>
        </p:nvSpPr>
        <p:spPr>
          <a:xfrm>
            <a:off x="4331300" y="2465721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21" hasCustomPrompt="1"/>
          </p:nvPr>
        </p:nvSpPr>
        <p:spPr>
          <a:xfrm>
            <a:off x="4331300" y="3631771"/>
            <a:ext cx="753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5"/>
          <p:cNvSpPr/>
          <p:nvPr/>
        </p:nvSpPr>
        <p:spPr>
          <a:xfrm rot="-9927876" flipH="1">
            <a:off x="7781991" y="-903546"/>
            <a:ext cx="4133670" cy="3723879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 rot="4508492">
            <a:off x="7505919" y="480451"/>
            <a:ext cx="3875996" cy="1456947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l="19026" t="15544" r="22894" b="18562"/>
          <a:stretch/>
        </p:blipFill>
        <p:spPr>
          <a:xfrm rot="5152499">
            <a:off x="7276333" y="312737"/>
            <a:ext cx="3269109" cy="20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 flipH="1">
            <a:off x="2236650" y="3336075"/>
            <a:ext cx="4670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subTitle" idx="1"/>
          </p:nvPr>
        </p:nvSpPr>
        <p:spPr>
          <a:xfrm flipH="1">
            <a:off x="1799550" y="1409325"/>
            <a:ext cx="55449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2">
            <a:alphaModFix/>
          </a:blip>
          <a:srcRect l="17653" t="11200" r="34581" b="11770"/>
          <a:stretch/>
        </p:blipFill>
        <p:spPr>
          <a:xfrm rot="-7109884">
            <a:off x="7219578" y="3008373"/>
            <a:ext cx="3067225" cy="278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6"/>
          <p:cNvGrpSpPr/>
          <p:nvPr/>
        </p:nvGrpSpPr>
        <p:grpSpPr>
          <a:xfrm>
            <a:off x="6798871" y="-480839"/>
            <a:ext cx="1988949" cy="1917576"/>
            <a:chOff x="2753000" y="2238350"/>
            <a:chExt cx="1812750" cy="1747700"/>
          </a:xfrm>
        </p:grpSpPr>
        <p:sp>
          <p:nvSpPr>
            <p:cNvPr id="243" name="Google Shape;243;p16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827425" y="2267900"/>
              <a:ext cx="1663925" cy="1688400"/>
            </a:xfrm>
            <a:custGeom>
              <a:avLst/>
              <a:gdLst/>
              <a:ahLst/>
              <a:cxnLst/>
              <a:rect l="l" t="t" r="r" b="b"/>
              <a:pathLst>
                <a:path w="66557" h="67536" extrusionOk="0">
                  <a:moveTo>
                    <a:pt x="38327" y="194"/>
                  </a:moveTo>
                  <a:cubicBezTo>
                    <a:pt x="41780" y="194"/>
                    <a:pt x="45113" y="932"/>
                    <a:pt x="48209" y="2396"/>
                  </a:cubicBezTo>
                  <a:cubicBezTo>
                    <a:pt x="62020" y="8969"/>
                    <a:pt x="66556" y="28388"/>
                    <a:pt x="58329" y="45687"/>
                  </a:cubicBezTo>
                  <a:cubicBezTo>
                    <a:pt x="51961" y="59077"/>
                    <a:pt x="39781" y="67332"/>
                    <a:pt x="28196" y="67332"/>
                  </a:cubicBezTo>
                  <a:cubicBezTo>
                    <a:pt x="24813" y="67332"/>
                    <a:pt x="21481" y="66628"/>
                    <a:pt x="18360" y="65142"/>
                  </a:cubicBezTo>
                  <a:cubicBezTo>
                    <a:pt x="4549" y="58570"/>
                    <a:pt x="0" y="39151"/>
                    <a:pt x="8228" y="21851"/>
                  </a:cubicBezTo>
                  <a:cubicBezTo>
                    <a:pt x="12216" y="13469"/>
                    <a:pt x="18574" y="6825"/>
                    <a:pt x="26135" y="3158"/>
                  </a:cubicBezTo>
                  <a:cubicBezTo>
                    <a:pt x="30195" y="1182"/>
                    <a:pt x="34326" y="194"/>
                    <a:pt x="38327" y="194"/>
                  </a:cubicBezTo>
                  <a:close/>
                  <a:moveTo>
                    <a:pt x="38329" y="1"/>
                  </a:moveTo>
                  <a:cubicBezTo>
                    <a:pt x="34300" y="1"/>
                    <a:pt x="30131" y="998"/>
                    <a:pt x="26051" y="2980"/>
                  </a:cubicBezTo>
                  <a:cubicBezTo>
                    <a:pt x="18455" y="6671"/>
                    <a:pt x="12062" y="13350"/>
                    <a:pt x="8061" y="21768"/>
                  </a:cubicBezTo>
                  <a:cubicBezTo>
                    <a:pt x="4049" y="30186"/>
                    <a:pt x="2906" y="39353"/>
                    <a:pt x="4834" y="47581"/>
                  </a:cubicBezTo>
                  <a:cubicBezTo>
                    <a:pt x="6751" y="55808"/>
                    <a:pt x="11526" y="62106"/>
                    <a:pt x="18277" y="65309"/>
                  </a:cubicBezTo>
                  <a:cubicBezTo>
                    <a:pt x="21396" y="66797"/>
                    <a:pt x="24765" y="67535"/>
                    <a:pt x="28230" y="67535"/>
                  </a:cubicBezTo>
                  <a:cubicBezTo>
                    <a:pt x="32266" y="67535"/>
                    <a:pt x="36434" y="66535"/>
                    <a:pt x="40517" y="64559"/>
                  </a:cubicBezTo>
                  <a:cubicBezTo>
                    <a:pt x="48114" y="60868"/>
                    <a:pt x="54495" y="54188"/>
                    <a:pt x="58508" y="45771"/>
                  </a:cubicBezTo>
                  <a:cubicBezTo>
                    <a:pt x="62508" y="37353"/>
                    <a:pt x="63663" y="28185"/>
                    <a:pt x="61734" y="19958"/>
                  </a:cubicBezTo>
                  <a:cubicBezTo>
                    <a:pt x="59806" y="11731"/>
                    <a:pt x="55031" y="5432"/>
                    <a:pt x="48292" y="2230"/>
                  </a:cubicBezTo>
                  <a:cubicBezTo>
                    <a:pt x="45172" y="741"/>
                    <a:pt x="41803" y="1"/>
                    <a:pt x="38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44125" y="2292125"/>
              <a:ext cx="1230525" cy="1640050"/>
            </a:xfrm>
            <a:custGeom>
              <a:avLst/>
              <a:gdLst/>
              <a:ahLst/>
              <a:cxnLst/>
              <a:rect l="l" t="t" r="r" b="b"/>
              <a:pathLst>
                <a:path w="49221" h="65602" extrusionOk="0">
                  <a:moveTo>
                    <a:pt x="33897" y="189"/>
                  </a:moveTo>
                  <a:cubicBezTo>
                    <a:pt x="35898" y="189"/>
                    <a:pt x="37803" y="606"/>
                    <a:pt x="39541" y="1427"/>
                  </a:cubicBezTo>
                  <a:cubicBezTo>
                    <a:pt x="44506" y="3797"/>
                    <a:pt x="47625" y="9274"/>
                    <a:pt x="48328" y="16858"/>
                  </a:cubicBezTo>
                  <a:cubicBezTo>
                    <a:pt x="49030" y="24466"/>
                    <a:pt x="47220" y="33265"/>
                    <a:pt x="43220" y="41659"/>
                  </a:cubicBezTo>
                  <a:cubicBezTo>
                    <a:pt x="39231" y="50040"/>
                    <a:pt x="33540" y="57006"/>
                    <a:pt x="27194" y="61256"/>
                  </a:cubicBezTo>
                  <a:cubicBezTo>
                    <a:pt x="23090" y="64008"/>
                    <a:pt x="19026" y="65410"/>
                    <a:pt x="15324" y="65410"/>
                  </a:cubicBezTo>
                  <a:cubicBezTo>
                    <a:pt x="13324" y="65410"/>
                    <a:pt x="11430" y="65000"/>
                    <a:pt x="9692" y="64173"/>
                  </a:cubicBezTo>
                  <a:cubicBezTo>
                    <a:pt x="4727" y="61804"/>
                    <a:pt x="1608" y="56327"/>
                    <a:pt x="905" y="48743"/>
                  </a:cubicBezTo>
                  <a:cubicBezTo>
                    <a:pt x="203" y="41135"/>
                    <a:pt x="2012" y="32336"/>
                    <a:pt x="6001" y="23942"/>
                  </a:cubicBezTo>
                  <a:cubicBezTo>
                    <a:pt x="9990" y="15560"/>
                    <a:pt x="15681" y="8595"/>
                    <a:pt x="22027" y="4344"/>
                  </a:cubicBezTo>
                  <a:cubicBezTo>
                    <a:pt x="26134" y="1594"/>
                    <a:pt x="30194" y="189"/>
                    <a:pt x="33897" y="189"/>
                  </a:cubicBezTo>
                  <a:close/>
                  <a:moveTo>
                    <a:pt x="33896" y="0"/>
                  </a:moveTo>
                  <a:cubicBezTo>
                    <a:pt x="30158" y="0"/>
                    <a:pt x="26062" y="1413"/>
                    <a:pt x="21920" y="4190"/>
                  </a:cubicBezTo>
                  <a:cubicBezTo>
                    <a:pt x="15550" y="8452"/>
                    <a:pt x="9835" y="15441"/>
                    <a:pt x="5822" y="23859"/>
                  </a:cubicBezTo>
                  <a:cubicBezTo>
                    <a:pt x="1822" y="32276"/>
                    <a:pt x="0" y="41123"/>
                    <a:pt x="715" y="48755"/>
                  </a:cubicBezTo>
                  <a:cubicBezTo>
                    <a:pt x="1417" y="56422"/>
                    <a:pt x="4572" y="61947"/>
                    <a:pt x="9609" y="64340"/>
                  </a:cubicBezTo>
                  <a:cubicBezTo>
                    <a:pt x="11371" y="65185"/>
                    <a:pt x="13300" y="65602"/>
                    <a:pt x="15324" y="65602"/>
                  </a:cubicBezTo>
                  <a:cubicBezTo>
                    <a:pt x="19062" y="65602"/>
                    <a:pt x="23170" y="64185"/>
                    <a:pt x="27301" y="61411"/>
                  </a:cubicBezTo>
                  <a:cubicBezTo>
                    <a:pt x="33683" y="57149"/>
                    <a:pt x="39398" y="50160"/>
                    <a:pt x="43399" y="41742"/>
                  </a:cubicBezTo>
                  <a:cubicBezTo>
                    <a:pt x="47411" y="33324"/>
                    <a:pt x="49221" y="24478"/>
                    <a:pt x="48518" y="16834"/>
                  </a:cubicBezTo>
                  <a:cubicBezTo>
                    <a:pt x="47804" y="9178"/>
                    <a:pt x="44649" y="3642"/>
                    <a:pt x="39624" y="1261"/>
                  </a:cubicBezTo>
                  <a:cubicBezTo>
                    <a:pt x="37855" y="418"/>
                    <a:pt x="35929" y="0"/>
                    <a:pt x="3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116750" y="2309450"/>
              <a:ext cx="1041225" cy="1605475"/>
            </a:xfrm>
            <a:custGeom>
              <a:avLst/>
              <a:gdLst/>
              <a:ahLst/>
              <a:cxnLst/>
              <a:rect l="l" t="t" r="r" b="b"/>
              <a:pathLst>
                <a:path w="41649" h="64219" extrusionOk="0">
                  <a:moveTo>
                    <a:pt x="34100" y="187"/>
                  </a:moveTo>
                  <a:cubicBezTo>
                    <a:pt x="35017" y="187"/>
                    <a:pt x="35862" y="365"/>
                    <a:pt x="36636" y="734"/>
                  </a:cubicBezTo>
                  <a:cubicBezTo>
                    <a:pt x="39910" y="2294"/>
                    <a:pt x="41446" y="7021"/>
                    <a:pt x="40958" y="14034"/>
                  </a:cubicBezTo>
                  <a:cubicBezTo>
                    <a:pt x="40470" y="21070"/>
                    <a:pt x="38005" y="29571"/>
                    <a:pt x="34017" y="37965"/>
                  </a:cubicBezTo>
                  <a:cubicBezTo>
                    <a:pt x="30028" y="46359"/>
                    <a:pt x="24980" y="53634"/>
                    <a:pt x="19824" y="58456"/>
                  </a:cubicBezTo>
                  <a:cubicBezTo>
                    <a:pt x="15892" y="62124"/>
                    <a:pt x="12259" y="64025"/>
                    <a:pt x="9308" y="64025"/>
                  </a:cubicBezTo>
                  <a:cubicBezTo>
                    <a:pt x="8399" y="64025"/>
                    <a:pt x="7555" y="63845"/>
                    <a:pt x="6787" y="63480"/>
                  </a:cubicBezTo>
                  <a:cubicBezTo>
                    <a:pt x="0" y="60242"/>
                    <a:pt x="1167" y="43549"/>
                    <a:pt x="9394" y="26249"/>
                  </a:cubicBezTo>
                  <a:cubicBezTo>
                    <a:pt x="13395" y="17856"/>
                    <a:pt x="18431" y="10581"/>
                    <a:pt x="23599" y="5759"/>
                  </a:cubicBezTo>
                  <a:cubicBezTo>
                    <a:pt x="27516" y="2092"/>
                    <a:pt x="31147" y="187"/>
                    <a:pt x="34100" y="187"/>
                  </a:cubicBezTo>
                  <a:close/>
                  <a:moveTo>
                    <a:pt x="34111" y="1"/>
                  </a:moveTo>
                  <a:cubicBezTo>
                    <a:pt x="31103" y="1"/>
                    <a:pt x="27421" y="1926"/>
                    <a:pt x="23456" y="5628"/>
                  </a:cubicBezTo>
                  <a:cubicBezTo>
                    <a:pt x="18288" y="10462"/>
                    <a:pt x="13228" y="17748"/>
                    <a:pt x="9228" y="26166"/>
                  </a:cubicBezTo>
                  <a:cubicBezTo>
                    <a:pt x="5227" y="34584"/>
                    <a:pt x="2751" y="43109"/>
                    <a:pt x="2263" y="50169"/>
                  </a:cubicBezTo>
                  <a:cubicBezTo>
                    <a:pt x="1774" y="57265"/>
                    <a:pt x="3346" y="62051"/>
                    <a:pt x="6704" y="63647"/>
                  </a:cubicBezTo>
                  <a:cubicBezTo>
                    <a:pt x="7501" y="64028"/>
                    <a:pt x="8370" y="64218"/>
                    <a:pt x="9311" y="64218"/>
                  </a:cubicBezTo>
                  <a:cubicBezTo>
                    <a:pt x="12311" y="64218"/>
                    <a:pt x="15990" y="62290"/>
                    <a:pt x="19955" y="58587"/>
                  </a:cubicBezTo>
                  <a:cubicBezTo>
                    <a:pt x="25134" y="53753"/>
                    <a:pt x="30195" y="46454"/>
                    <a:pt x="34195" y="38048"/>
                  </a:cubicBezTo>
                  <a:cubicBezTo>
                    <a:pt x="38196" y="29631"/>
                    <a:pt x="40672" y="21106"/>
                    <a:pt x="41148" y="14046"/>
                  </a:cubicBezTo>
                  <a:cubicBezTo>
                    <a:pt x="41648" y="6938"/>
                    <a:pt x="40065" y="2151"/>
                    <a:pt x="36719" y="568"/>
                  </a:cubicBezTo>
                  <a:cubicBezTo>
                    <a:pt x="35923" y="188"/>
                    <a:pt x="35050" y="1"/>
                    <a:pt x="34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5925" y="2320575"/>
              <a:ext cx="827225" cy="1583025"/>
            </a:xfrm>
            <a:custGeom>
              <a:avLst/>
              <a:gdLst/>
              <a:ahLst/>
              <a:cxnLst/>
              <a:rect l="l" t="t" r="r" b="b"/>
              <a:pathLst>
                <a:path w="33089" h="63321" extrusionOk="0">
                  <a:moveTo>
                    <a:pt x="30981" y="194"/>
                  </a:moveTo>
                  <a:cubicBezTo>
                    <a:pt x="31159" y="194"/>
                    <a:pt x="31326" y="230"/>
                    <a:pt x="31469" y="289"/>
                  </a:cubicBezTo>
                  <a:cubicBezTo>
                    <a:pt x="32886" y="968"/>
                    <a:pt x="32695" y="4969"/>
                    <a:pt x="30957" y="11267"/>
                  </a:cubicBezTo>
                  <a:cubicBezTo>
                    <a:pt x="29183" y="17696"/>
                    <a:pt x="26004" y="25864"/>
                    <a:pt x="22015" y="34270"/>
                  </a:cubicBezTo>
                  <a:cubicBezTo>
                    <a:pt x="18015" y="42664"/>
                    <a:pt x="13681" y="50284"/>
                    <a:pt x="9811" y="55713"/>
                  </a:cubicBezTo>
                  <a:cubicBezTo>
                    <a:pt x="6406" y="60499"/>
                    <a:pt x="3644" y="63130"/>
                    <a:pt x="2096" y="63130"/>
                  </a:cubicBezTo>
                  <a:cubicBezTo>
                    <a:pt x="1918" y="63130"/>
                    <a:pt x="1763" y="63095"/>
                    <a:pt x="1620" y="63035"/>
                  </a:cubicBezTo>
                  <a:cubicBezTo>
                    <a:pt x="203" y="62357"/>
                    <a:pt x="382" y="58356"/>
                    <a:pt x="2120" y="52058"/>
                  </a:cubicBezTo>
                  <a:cubicBezTo>
                    <a:pt x="3894" y="45628"/>
                    <a:pt x="7073" y="37461"/>
                    <a:pt x="11073" y="29055"/>
                  </a:cubicBezTo>
                  <a:cubicBezTo>
                    <a:pt x="15074" y="20661"/>
                    <a:pt x="19408" y="13041"/>
                    <a:pt x="23277" y="7600"/>
                  </a:cubicBezTo>
                  <a:cubicBezTo>
                    <a:pt x="26683" y="2825"/>
                    <a:pt x="29433" y="194"/>
                    <a:pt x="30981" y="194"/>
                  </a:cubicBezTo>
                  <a:close/>
                  <a:moveTo>
                    <a:pt x="30989" y="0"/>
                  </a:moveTo>
                  <a:cubicBezTo>
                    <a:pt x="29343" y="0"/>
                    <a:pt x="26595" y="2612"/>
                    <a:pt x="23123" y="7493"/>
                  </a:cubicBezTo>
                  <a:cubicBezTo>
                    <a:pt x="19241" y="12934"/>
                    <a:pt x="14895" y="20566"/>
                    <a:pt x="10895" y="28971"/>
                  </a:cubicBezTo>
                  <a:cubicBezTo>
                    <a:pt x="6894" y="37389"/>
                    <a:pt x="3715" y="45569"/>
                    <a:pt x="1941" y="52010"/>
                  </a:cubicBezTo>
                  <a:cubicBezTo>
                    <a:pt x="144" y="58499"/>
                    <a:pt x="1" y="62476"/>
                    <a:pt x="1537" y="63202"/>
                  </a:cubicBezTo>
                  <a:cubicBezTo>
                    <a:pt x="1703" y="63285"/>
                    <a:pt x="1882" y="63321"/>
                    <a:pt x="2084" y="63321"/>
                  </a:cubicBezTo>
                  <a:cubicBezTo>
                    <a:pt x="3727" y="63321"/>
                    <a:pt x="6490" y="60713"/>
                    <a:pt x="9966" y="55832"/>
                  </a:cubicBezTo>
                  <a:cubicBezTo>
                    <a:pt x="13848" y="50379"/>
                    <a:pt x="18182" y="42759"/>
                    <a:pt x="22182" y="34341"/>
                  </a:cubicBezTo>
                  <a:cubicBezTo>
                    <a:pt x="26183" y="25935"/>
                    <a:pt x="29373" y="17756"/>
                    <a:pt x="31147" y="11315"/>
                  </a:cubicBezTo>
                  <a:cubicBezTo>
                    <a:pt x="32945" y="4826"/>
                    <a:pt x="33088" y="849"/>
                    <a:pt x="31552" y="123"/>
                  </a:cubicBezTo>
                  <a:cubicBezTo>
                    <a:pt x="31382" y="41"/>
                    <a:pt x="31194" y="0"/>
                    <a:pt x="30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282550" y="2322725"/>
              <a:ext cx="753675" cy="1578500"/>
            </a:xfrm>
            <a:custGeom>
              <a:avLst/>
              <a:gdLst/>
              <a:ahLst/>
              <a:cxnLst/>
              <a:rect l="l" t="t" r="r" b="b"/>
              <a:pathLst>
                <a:path w="30147" h="63140" extrusionOk="0">
                  <a:moveTo>
                    <a:pt x="30099" y="1"/>
                  </a:moveTo>
                  <a:lnTo>
                    <a:pt x="30016" y="25"/>
                  </a:lnTo>
                  <a:cubicBezTo>
                    <a:pt x="30004" y="37"/>
                    <a:pt x="29992" y="37"/>
                    <a:pt x="29968" y="84"/>
                  </a:cubicBezTo>
                  <a:lnTo>
                    <a:pt x="29956" y="84"/>
                  </a:lnTo>
                  <a:cubicBezTo>
                    <a:pt x="29944" y="96"/>
                    <a:pt x="29837" y="334"/>
                    <a:pt x="29623" y="787"/>
                  </a:cubicBezTo>
                  <a:cubicBezTo>
                    <a:pt x="29444" y="1168"/>
                    <a:pt x="29170" y="1715"/>
                    <a:pt x="28778" y="2549"/>
                  </a:cubicBezTo>
                  <a:lnTo>
                    <a:pt x="25575" y="9288"/>
                  </a:lnTo>
                  <a:cubicBezTo>
                    <a:pt x="22860" y="14979"/>
                    <a:pt x="19122" y="22849"/>
                    <a:pt x="14990" y="31529"/>
                  </a:cubicBezTo>
                  <a:cubicBezTo>
                    <a:pt x="10859" y="40220"/>
                    <a:pt x="7108" y="48078"/>
                    <a:pt x="4405" y="53781"/>
                  </a:cubicBezTo>
                  <a:lnTo>
                    <a:pt x="322" y="62354"/>
                  </a:lnTo>
                  <a:cubicBezTo>
                    <a:pt x="262" y="62485"/>
                    <a:pt x="203" y="62604"/>
                    <a:pt x="167" y="62687"/>
                  </a:cubicBezTo>
                  <a:cubicBezTo>
                    <a:pt x="72" y="62878"/>
                    <a:pt x="24" y="62985"/>
                    <a:pt x="24" y="62985"/>
                  </a:cubicBezTo>
                  <a:lnTo>
                    <a:pt x="36" y="62997"/>
                  </a:lnTo>
                  <a:cubicBezTo>
                    <a:pt x="0" y="63092"/>
                    <a:pt x="24" y="63092"/>
                    <a:pt x="60" y="63116"/>
                  </a:cubicBezTo>
                  <a:lnTo>
                    <a:pt x="95" y="63140"/>
                  </a:lnTo>
                  <a:lnTo>
                    <a:pt x="143" y="63128"/>
                  </a:lnTo>
                  <a:cubicBezTo>
                    <a:pt x="155" y="63116"/>
                    <a:pt x="155" y="63116"/>
                    <a:pt x="191" y="63068"/>
                  </a:cubicBezTo>
                  <a:lnTo>
                    <a:pt x="203" y="63068"/>
                  </a:lnTo>
                  <a:cubicBezTo>
                    <a:pt x="203" y="63056"/>
                    <a:pt x="322" y="62806"/>
                    <a:pt x="536" y="62354"/>
                  </a:cubicBezTo>
                  <a:cubicBezTo>
                    <a:pt x="715" y="61973"/>
                    <a:pt x="976" y="61425"/>
                    <a:pt x="1369" y="60604"/>
                  </a:cubicBezTo>
                  <a:lnTo>
                    <a:pt x="15169" y="31624"/>
                  </a:lnTo>
                  <a:cubicBezTo>
                    <a:pt x="19300" y="22932"/>
                    <a:pt x="23039" y="15074"/>
                    <a:pt x="25753" y="9371"/>
                  </a:cubicBezTo>
                  <a:lnTo>
                    <a:pt x="28956" y="2632"/>
                  </a:lnTo>
                  <a:cubicBezTo>
                    <a:pt x="29349" y="1811"/>
                    <a:pt x="29611" y="1251"/>
                    <a:pt x="29790" y="882"/>
                  </a:cubicBezTo>
                  <a:cubicBezTo>
                    <a:pt x="30004" y="418"/>
                    <a:pt x="30123" y="180"/>
                    <a:pt x="30135" y="168"/>
                  </a:cubicBezTo>
                  <a:lnTo>
                    <a:pt x="30123" y="156"/>
                  </a:lnTo>
                  <a:cubicBezTo>
                    <a:pt x="30147" y="108"/>
                    <a:pt x="30135" y="96"/>
                    <a:pt x="30135" y="84"/>
                  </a:cubicBezTo>
                  <a:lnTo>
                    <a:pt x="30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758375" y="2238350"/>
              <a:ext cx="1802025" cy="1747700"/>
            </a:xfrm>
            <a:custGeom>
              <a:avLst/>
              <a:gdLst/>
              <a:ahLst/>
              <a:cxnLst/>
              <a:rect l="l" t="t" r="r" b="b"/>
              <a:pathLst>
                <a:path w="72081" h="69908" extrusionOk="0">
                  <a:moveTo>
                    <a:pt x="36064" y="197"/>
                  </a:moveTo>
                  <a:cubicBezTo>
                    <a:pt x="41160" y="197"/>
                    <a:pt x="46232" y="1328"/>
                    <a:pt x="50971" y="3578"/>
                  </a:cubicBezTo>
                  <a:cubicBezTo>
                    <a:pt x="59353" y="7567"/>
                    <a:pt x="65675" y="14580"/>
                    <a:pt x="68783" y="23319"/>
                  </a:cubicBezTo>
                  <a:cubicBezTo>
                    <a:pt x="71890" y="32070"/>
                    <a:pt x="71402" y="41500"/>
                    <a:pt x="67413" y="49882"/>
                  </a:cubicBezTo>
                  <a:cubicBezTo>
                    <a:pt x="63425" y="58252"/>
                    <a:pt x="56412" y="64586"/>
                    <a:pt x="47673" y="67681"/>
                  </a:cubicBezTo>
                  <a:cubicBezTo>
                    <a:pt x="43867" y="69033"/>
                    <a:pt x="39932" y="69704"/>
                    <a:pt x="36012" y="69704"/>
                  </a:cubicBezTo>
                  <a:cubicBezTo>
                    <a:pt x="30920" y="69704"/>
                    <a:pt x="25852" y="68571"/>
                    <a:pt x="21122" y="66324"/>
                  </a:cubicBezTo>
                  <a:cubicBezTo>
                    <a:pt x="12740" y="62336"/>
                    <a:pt x="6418" y="55323"/>
                    <a:pt x="3310" y="46584"/>
                  </a:cubicBezTo>
                  <a:cubicBezTo>
                    <a:pt x="203" y="37833"/>
                    <a:pt x="691" y="28403"/>
                    <a:pt x="4679" y="20021"/>
                  </a:cubicBezTo>
                  <a:cubicBezTo>
                    <a:pt x="8656" y="11651"/>
                    <a:pt x="15669" y="5317"/>
                    <a:pt x="24420" y="2221"/>
                  </a:cubicBezTo>
                  <a:cubicBezTo>
                    <a:pt x="28218" y="864"/>
                    <a:pt x="32147" y="197"/>
                    <a:pt x="36064" y="197"/>
                  </a:cubicBezTo>
                  <a:close/>
                  <a:moveTo>
                    <a:pt x="36061" y="1"/>
                  </a:moveTo>
                  <a:cubicBezTo>
                    <a:pt x="32123" y="1"/>
                    <a:pt x="28172" y="675"/>
                    <a:pt x="24349" y="2031"/>
                  </a:cubicBezTo>
                  <a:cubicBezTo>
                    <a:pt x="15562" y="5150"/>
                    <a:pt x="8513" y="11520"/>
                    <a:pt x="4501" y="19938"/>
                  </a:cubicBezTo>
                  <a:cubicBezTo>
                    <a:pt x="488" y="28367"/>
                    <a:pt x="0" y="37844"/>
                    <a:pt x="3120" y="46643"/>
                  </a:cubicBezTo>
                  <a:cubicBezTo>
                    <a:pt x="6251" y="55430"/>
                    <a:pt x="12609" y="62490"/>
                    <a:pt x="21039" y="66491"/>
                  </a:cubicBezTo>
                  <a:cubicBezTo>
                    <a:pt x="25801" y="68765"/>
                    <a:pt x="30897" y="69908"/>
                    <a:pt x="36017" y="69908"/>
                  </a:cubicBezTo>
                  <a:cubicBezTo>
                    <a:pt x="39958" y="69908"/>
                    <a:pt x="43910" y="69229"/>
                    <a:pt x="47732" y="67872"/>
                  </a:cubicBezTo>
                  <a:cubicBezTo>
                    <a:pt x="56531" y="64741"/>
                    <a:pt x="63580" y="58383"/>
                    <a:pt x="67592" y="49965"/>
                  </a:cubicBezTo>
                  <a:cubicBezTo>
                    <a:pt x="71593" y="41535"/>
                    <a:pt x="72081" y="32046"/>
                    <a:pt x="68961" y="23259"/>
                  </a:cubicBezTo>
                  <a:cubicBezTo>
                    <a:pt x="65842" y="14461"/>
                    <a:pt x="59484" y="7412"/>
                    <a:pt x="51054" y="3412"/>
                  </a:cubicBezTo>
                  <a:cubicBezTo>
                    <a:pt x="46287" y="1143"/>
                    <a:pt x="41186" y="1"/>
                    <a:pt x="36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790525" y="2378050"/>
              <a:ext cx="1737725" cy="1468125"/>
            </a:xfrm>
            <a:custGeom>
              <a:avLst/>
              <a:gdLst/>
              <a:ahLst/>
              <a:cxnLst/>
              <a:rect l="l" t="t" r="r" b="b"/>
              <a:pathLst>
                <a:path w="69509" h="58725" extrusionOk="0">
                  <a:moveTo>
                    <a:pt x="28992" y="217"/>
                  </a:moveTo>
                  <a:cubicBezTo>
                    <a:pt x="34743" y="217"/>
                    <a:pt x="40839" y="1538"/>
                    <a:pt x="46673" y="4313"/>
                  </a:cubicBezTo>
                  <a:cubicBezTo>
                    <a:pt x="55055" y="8301"/>
                    <a:pt x="61698" y="14659"/>
                    <a:pt x="65365" y="22220"/>
                  </a:cubicBezTo>
                  <a:cubicBezTo>
                    <a:pt x="69044" y="29768"/>
                    <a:pt x="69306" y="37602"/>
                    <a:pt x="66127" y="44294"/>
                  </a:cubicBezTo>
                  <a:cubicBezTo>
                    <a:pt x="62948" y="50973"/>
                    <a:pt x="56698" y="55712"/>
                    <a:pt x="48518" y="57629"/>
                  </a:cubicBezTo>
                  <a:cubicBezTo>
                    <a:pt x="45927" y="58236"/>
                    <a:pt x="43242" y="58536"/>
                    <a:pt x="40516" y="58536"/>
                  </a:cubicBezTo>
                  <a:cubicBezTo>
                    <a:pt x="34635" y="58536"/>
                    <a:pt x="28563" y="57139"/>
                    <a:pt x="22836" y="54414"/>
                  </a:cubicBezTo>
                  <a:cubicBezTo>
                    <a:pt x="14454" y="50425"/>
                    <a:pt x="7823" y="44067"/>
                    <a:pt x="4143" y="36507"/>
                  </a:cubicBezTo>
                  <a:cubicBezTo>
                    <a:pt x="476" y="28958"/>
                    <a:pt x="203" y="21124"/>
                    <a:pt x="3393" y="14433"/>
                  </a:cubicBezTo>
                  <a:cubicBezTo>
                    <a:pt x="7739" y="5289"/>
                    <a:pt x="17729" y="217"/>
                    <a:pt x="28992" y="217"/>
                  </a:cubicBezTo>
                  <a:close/>
                  <a:moveTo>
                    <a:pt x="28989" y="0"/>
                  </a:moveTo>
                  <a:cubicBezTo>
                    <a:pt x="26252" y="0"/>
                    <a:pt x="23556" y="301"/>
                    <a:pt x="20955" y="907"/>
                  </a:cubicBezTo>
                  <a:cubicBezTo>
                    <a:pt x="12716" y="2836"/>
                    <a:pt x="6418" y="7611"/>
                    <a:pt x="3215" y="14350"/>
                  </a:cubicBezTo>
                  <a:cubicBezTo>
                    <a:pt x="0" y="21100"/>
                    <a:pt x="274" y="28994"/>
                    <a:pt x="3965" y="36590"/>
                  </a:cubicBezTo>
                  <a:cubicBezTo>
                    <a:pt x="7668" y="44187"/>
                    <a:pt x="14335" y="50580"/>
                    <a:pt x="22753" y="54581"/>
                  </a:cubicBezTo>
                  <a:cubicBezTo>
                    <a:pt x="28516" y="57319"/>
                    <a:pt x="34612" y="58724"/>
                    <a:pt x="40517" y="58724"/>
                  </a:cubicBezTo>
                  <a:cubicBezTo>
                    <a:pt x="43256" y="58724"/>
                    <a:pt x="45958" y="58426"/>
                    <a:pt x="48566" y="57819"/>
                  </a:cubicBezTo>
                  <a:cubicBezTo>
                    <a:pt x="56793" y="55890"/>
                    <a:pt x="63091" y="51116"/>
                    <a:pt x="66306" y="44377"/>
                  </a:cubicBezTo>
                  <a:cubicBezTo>
                    <a:pt x="69509" y="37626"/>
                    <a:pt x="69235" y="29732"/>
                    <a:pt x="65544" y="22136"/>
                  </a:cubicBezTo>
                  <a:cubicBezTo>
                    <a:pt x="61853" y="14540"/>
                    <a:pt x="55186" y="8146"/>
                    <a:pt x="46756" y="4134"/>
                  </a:cubicBezTo>
                  <a:cubicBezTo>
                    <a:pt x="41003" y="1400"/>
                    <a:pt x="34899" y="0"/>
                    <a:pt x="28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753000" y="2510750"/>
              <a:ext cx="1812750" cy="1202650"/>
            </a:xfrm>
            <a:custGeom>
              <a:avLst/>
              <a:gdLst/>
              <a:ahLst/>
              <a:cxnLst/>
              <a:rect l="l" t="t" r="r" b="b"/>
              <a:pathLst>
                <a:path w="72510" h="48106" extrusionOk="0">
                  <a:moveTo>
                    <a:pt x="23575" y="207"/>
                  </a:moveTo>
                  <a:cubicBezTo>
                    <a:pt x="30159" y="207"/>
                    <a:pt x="37708" y="1922"/>
                    <a:pt x="45114" y="5446"/>
                  </a:cubicBezTo>
                  <a:cubicBezTo>
                    <a:pt x="62413" y="13673"/>
                    <a:pt x="72510" y="28723"/>
                    <a:pt x="67628" y="38986"/>
                  </a:cubicBezTo>
                  <a:cubicBezTo>
                    <a:pt x="65271" y="43939"/>
                    <a:pt x="59782" y="47058"/>
                    <a:pt x="52198" y="47761"/>
                  </a:cubicBezTo>
                  <a:cubicBezTo>
                    <a:pt x="51126" y="47860"/>
                    <a:pt x="50030" y="47909"/>
                    <a:pt x="48914" y="47909"/>
                  </a:cubicBezTo>
                  <a:cubicBezTo>
                    <a:pt x="42123" y="47909"/>
                    <a:pt x="34606" y="46090"/>
                    <a:pt x="27397" y="42665"/>
                  </a:cubicBezTo>
                  <a:cubicBezTo>
                    <a:pt x="10109" y="34438"/>
                    <a:pt x="1" y="19388"/>
                    <a:pt x="4894" y="9125"/>
                  </a:cubicBezTo>
                  <a:cubicBezTo>
                    <a:pt x="7680" y="3255"/>
                    <a:pt x="14777" y="207"/>
                    <a:pt x="23575" y="207"/>
                  </a:cubicBezTo>
                  <a:close/>
                  <a:moveTo>
                    <a:pt x="23585" y="0"/>
                  </a:moveTo>
                  <a:cubicBezTo>
                    <a:pt x="22470" y="0"/>
                    <a:pt x="21373" y="49"/>
                    <a:pt x="20301" y="148"/>
                  </a:cubicBezTo>
                  <a:cubicBezTo>
                    <a:pt x="12645" y="862"/>
                    <a:pt x="7109" y="4017"/>
                    <a:pt x="4716" y="9042"/>
                  </a:cubicBezTo>
                  <a:cubicBezTo>
                    <a:pt x="2323" y="14078"/>
                    <a:pt x="3358" y="20364"/>
                    <a:pt x="7645" y="26746"/>
                  </a:cubicBezTo>
                  <a:cubicBezTo>
                    <a:pt x="11919" y="33116"/>
                    <a:pt x="18896" y="38831"/>
                    <a:pt x="27314" y="42843"/>
                  </a:cubicBezTo>
                  <a:cubicBezTo>
                    <a:pt x="34553" y="46284"/>
                    <a:pt x="42090" y="48106"/>
                    <a:pt x="48912" y="48106"/>
                  </a:cubicBezTo>
                  <a:cubicBezTo>
                    <a:pt x="50031" y="48106"/>
                    <a:pt x="51138" y="48058"/>
                    <a:pt x="52222" y="47951"/>
                  </a:cubicBezTo>
                  <a:cubicBezTo>
                    <a:pt x="59877" y="47249"/>
                    <a:pt x="65414" y="44093"/>
                    <a:pt x="67807" y="39069"/>
                  </a:cubicBezTo>
                  <a:cubicBezTo>
                    <a:pt x="70200" y="34033"/>
                    <a:pt x="69152" y="27746"/>
                    <a:pt x="64878" y="21364"/>
                  </a:cubicBezTo>
                  <a:cubicBezTo>
                    <a:pt x="60604" y="14995"/>
                    <a:pt x="53615" y="9280"/>
                    <a:pt x="45197" y="5267"/>
                  </a:cubicBezTo>
                  <a:cubicBezTo>
                    <a:pt x="37962" y="1829"/>
                    <a:pt x="30410" y="0"/>
                    <a:pt x="2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794375" y="2623875"/>
              <a:ext cx="1693400" cy="976725"/>
            </a:xfrm>
            <a:custGeom>
              <a:avLst/>
              <a:gdLst/>
              <a:ahLst/>
              <a:cxnLst/>
              <a:rect l="l" t="t" r="r" b="b"/>
              <a:pathLst>
                <a:path w="67736" h="39069" extrusionOk="0">
                  <a:moveTo>
                    <a:pt x="14110" y="195"/>
                  </a:moveTo>
                  <a:cubicBezTo>
                    <a:pt x="21182" y="195"/>
                    <a:pt x="30719" y="2588"/>
                    <a:pt x="40458" y="7219"/>
                  </a:cubicBezTo>
                  <a:cubicBezTo>
                    <a:pt x="48852" y="11220"/>
                    <a:pt x="56127" y="16256"/>
                    <a:pt x="60949" y="21411"/>
                  </a:cubicBezTo>
                  <a:cubicBezTo>
                    <a:pt x="65747" y="26555"/>
                    <a:pt x="67533" y="31186"/>
                    <a:pt x="65973" y="34461"/>
                  </a:cubicBezTo>
                  <a:cubicBezTo>
                    <a:pt x="64600" y="37334"/>
                    <a:pt x="60779" y="38868"/>
                    <a:pt x="55097" y="38868"/>
                  </a:cubicBezTo>
                  <a:cubicBezTo>
                    <a:pt x="54327" y="38868"/>
                    <a:pt x="53523" y="38839"/>
                    <a:pt x="52686" y="38783"/>
                  </a:cubicBezTo>
                  <a:cubicBezTo>
                    <a:pt x="45638" y="38294"/>
                    <a:pt x="37136" y="35830"/>
                    <a:pt x="28743" y="31841"/>
                  </a:cubicBezTo>
                  <a:cubicBezTo>
                    <a:pt x="11455" y="23602"/>
                    <a:pt x="1" y="11386"/>
                    <a:pt x="3239" y="4600"/>
                  </a:cubicBezTo>
                  <a:cubicBezTo>
                    <a:pt x="4644" y="1635"/>
                    <a:pt x="8633" y="195"/>
                    <a:pt x="14110" y="195"/>
                  </a:cubicBezTo>
                  <a:close/>
                  <a:moveTo>
                    <a:pt x="14095" y="0"/>
                  </a:moveTo>
                  <a:cubicBezTo>
                    <a:pt x="8344" y="0"/>
                    <a:pt x="4466" y="1571"/>
                    <a:pt x="3061" y="4517"/>
                  </a:cubicBezTo>
                  <a:cubicBezTo>
                    <a:pt x="1465" y="7874"/>
                    <a:pt x="3263" y="12577"/>
                    <a:pt x="8121" y="17780"/>
                  </a:cubicBezTo>
                  <a:cubicBezTo>
                    <a:pt x="12955" y="22959"/>
                    <a:pt x="20253" y="28008"/>
                    <a:pt x="28659" y="32008"/>
                  </a:cubicBezTo>
                  <a:cubicBezTo>
                    <a:pt x="37077" y="36020"/>
                    <a:pt x="45602" y="38485"/>
                    <a:pt x="52674" y="38973"/>
                  </a:cubicBezTo>
                  <a:cubicBezTo>
                    <a:pt x="53519" y="39033"/>
                    <a:pt x="54329" y="39068"/>
                    <a:pt x="55115" y="39068"/>
                  </a:cubicBezTo>
                  <a:cubicBezTo>
                    <a:pt x="60866" y="39068"/>
                    <a:pt x="64747" y="37485"/>
                    <a:pt x="66152" y="34544"/>
                  </a:cubicBezTo>
                  <a:cubicBezTo>
                    <a:pt x="67736" y="31186"/>
                    <a:pt x="65950" y="26484"/>
                    <a:pt x="61092" y="21280"/>
                  </a:cubicBezTo>
                  <a:cubicBezTo>
                    <a:pt x="56258" y="16101"/>
                    <a:pt x="48959" y="11053"/>
                    <a:pt x="40542" y="7053"/>
                  </a:cubicBezTo>
                  <a:cubicBezTo>
                    <a:pt x="32136" y="3040"/>
                    <a:pt x="23611" y="576"/>
                    <a:pt x="16539" y="87"/>
                  </a:cubicBezTo>
                  <a:cubicBezTo>
                    <a:pt x="15691" y="29"/>
                    <a:pt x="14876" y="0"/>
                    <a:pt x="14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2725" y="2710600"/>
              <a:ext cx="1613625" cy="803075"/>
            </a:xfrm>
            <a:custGeom>
              <a:avLst/>
              <a:gdLst/>
              <a:ahLst/>
              <a:cxnLst/>
              <a:rect l="l" t="t" r="r" b="b"/>
              <a:pathLst>
                <a:path w="64545" h="32123" extrusionOk="0">
                  <a:moveTo>
                    <a:pt x="3691" y="190"/>
                  </a:moveTo>
                  <a:cubicBezTo>
                    <a:pt x="5585" y="190"/>
                    <a:pt x="8383" y="678"/>
                    <a:pt x="11871" y="1643"/>
                  </a:cubicBezTo>
                  <a:cubicBezTo>
                    <a:pt x="18300" y="3417"/>
                    <a:pt x="26480" y="6596"/>
                    <a:pt x="34874" y="10596"/>
                  </a:cubicBezTo>
                  <a:cubicBezTo>
                    <a:pt x="43268" y="14585"/>
                    <a:pt x="50888" y="18919"/>
                    <a:pt x="56329" y="22800"/>
                  </a:cubicBezTo>
                  <a:cubicBezTo>
                    <a:pt x="61651" y="26586"/>
                    <a:pt x="64306" y="29575"/>
                    <a:pt x="63639" y="30992"/>
                  </a:cubicBezTo>
                  <a:cubicBezTo>
                    <a:pt x="63338" y="31621"/>
                    <a:pt x="62383" y="31934"/>
                    <a:pt x="60861" y="31934"/>
                  </a:cubicBezTo>
                  <a:cubicBezTo>
                    <a:pt x="58960" y="31934"/>
                    <a:pt x="56173" y="31446"/>
                    <a:pt x="52674" y="30480"/>
                  </a:cubicBezTo>
                  <a:cubicBezTo>
                    <a:pt x="46232" y="28706"/>
                    <a:pt x="38065" y="25527"/>
                    <a:pt x="29671" y="21526"/>
                  </a:cubicBezTo>
                  <a:cubicBezTo>
                    <a:pt x="21265" y="17538"/>
                    <a:pt x="13645" y="13204"/>
                    <a:pt x="8216" y="9322"/>
                  </a:cubicBezTo>
                  <a:cubicBezTo>
                    <a:pt x="2894" y="5536"/>
                    <a:pt x="227" y="2548"/>
                    <a:pt x="905" y="1131"/>
                  </a:cubicBezTo>
                  <a:cubicBezTo>
                    <a:pt x="1203" y="500"/>
                    <a:pt x="2156" y="190"/>
                    <a:pt x="3691" y="190"/>
                  </a:cubicBezTo>
                  <a:close/>
                  <a:moveTo>
                    <a:pt x="3706" y="0"/>
                  </a:moveTo>
                  <a:cubicBezTo>
                    <a:pt x="2077" y="0"/>
                    <a:pt x="1060" y="349"/>
                    <a:pt x="727" y="1048"/>
                  </a:cubicBezTo>
                  <a:cubicBezTo>
                    <a:pt x="1" y="2583"/>
                    <a:pt x="2620" y="5584"/>
                    <a:pt x="8097" y="9489"/>
                  </a:cubicBezTo>
                  <a:cubicBezTo>
                    <a:pt x="13550" y="13370"/>
                    <a:pt x="21182" y="17704"/>
                    <a:pt x="29588" y="21705"/>
                  </a:cubicBezTo>
                  <a:cubicBezTo>
                    <a:pt x="37993" y="25705"/>
                    <a:pt x="46173" y="28884"/>
                    <a:pt x="52614" y="30670"/>
                  </a:cubicBezTo>
                  <a:cubicBezTo>
                    <a:pt x="56127" y="31635"/>
                    <a:pt x="58901" y="32123"/>
                    <a:pt x="60830" y="32123"/>
                  </a:cubicBezTo>
                  <a:cubicBezTo>
                    <a:pt x="62461" y="32123"/>
                    <a:pt x="63485" y="31777"/>
                    <a:pt x="63818" y="31075"/>
                  </a:cubicBezTo>
                  <a:cubicBezTo>
                    <a:pt x="64544" y="29539"/>
                    <a:pt x="61925" y="26539"/>
                    <a:pt x="56436" y="22634"/>
                  </a:cubicBezTo>
                  <a:cubicBezTo>
                    <a:pt x="50995" y="18752"/>
                    <a:pt x="43363" y="14418"/>
                    <a:pt x="34957" y="10418"/>
                  </a:cubicBezTo>
                  <a:cubicBezTo>
                    <a:pt x="26551" y="6417"/>
                    <a:pt x="18372" y="3238"/>
                    <a:pt x="11919" y="1452"/>
                  </a:cubicBezTo>
                  <a:cubicBezTo>
                    <a:pt x="8406" y="486"/>
                    <a:pt x="5629" y="0"/>
                    <a:pt x="3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70000" y="2735750"/>
              <a:ext cx="1578775" cy="752925"/>
            </a:xfrm>
            <a:custGeom>
              <a:avLst/>
              <a:gdLst/>
              <a:ahLst/>
              <a:cxnLst/>
              <a:rect l="l" t="t" r="r" b="b"/>
              <a:pathLst>
                <a:path w="63151" h="30117" extrusionOk="0">
                  <a:moveTo>
                    <a:pt x="92" y="1"/>
                  </a:moveTo>
                  <a:cubicBezTo>
                    <a:pt x="62" y="1"/>
                    <a:pt x="52" y="22"/>
                    <a:pt x="36" y="53"/>
                  </a:cubicBezTo>
                  <a:cubicBezTo>
                    <a:pt x="12" y="89"/>
                    <a:pt x="0" y="113"/>
                    <a:pt x="83" y="161"/>
                  </a:cubicBezTo>
                  <a:lnTo>
                    <a:pt x="83" y="172"/>
                  </a:lnTo>
                  <a:cubicBezTo>
                    <a:pt x="95" y="184"/>
                    <a:pt x="191" y="232"/>
                    <a:pt x="381" y="315"/>
                  </a:cubicBezTo>
                  <a:cubicBezTo>
                    <a:pt x="464" y="363"/>
                    <a:pt x="583" y="411"/>
                    <a:pt x="714" y="482"/>
                  </a:cubicBezTo>
                  <a:lnTo>
                    <a:pt x="60520" y="28938"/>
                  </a:lnTo>
                  <a:cubicBezTo>
                    <a:pt x="61329" y="29319"/>
                    <a:pt x="61877" y="29581"/>
                    <a:pt x="62246" y="29759"/>
                  </a:cubicBezTo>
                  <a:cubicBezTo>
                    <a:pt x="62722" y="29986"/>
                    <a:pt x="62984" y="30105"/>
                    <a:pt x="62996" y="30105"/>
                  </a:cubicBezTo>
                  <a:lnTo>
                    <a:pt x="62996" y="30093"/>
                  </a:lnTo>
                  <a:cubicBezTo>
                    <a:pt x="63032" y="30117"/>
                    <a:pt x="63044" y="30117"/>
                    <a:pt x="63056" y="30117"/>
                  </a:cubicBezTo>
                  <a:lnTo>
                    <a:pt x="63067" y="30117"/>
                  </a:lnTo>
                  <a:lnTo>
                    <a:pt x="63151" y="30081"/>
                  </a:lnTo>
                  <a:lnTo>
                    <a:pt x="63127" y="29998"/>
                  </a:lnTo>
                  <a:cubicBezTo>
                    <a:pt x="63127" y="29986"/>
                    <a:pt x="63127" y="29974"/>
                    <a:pt x="63067" y="29950"/>
                  </a:cubicBezTo>
                  <a:lnTo>
                    <a:pt x="63079" y="29938"/>
                  </a:lnTo>
                  <a:cubicBezTo>
                    <a:pt x="63067" y="29926"/>
                    <a:pt x="62806" y="29807"/>
                    <a:pt x="62329" y="29581"/>
                  </a:cubicBezTo>
                  <a:cubicBezTo>
                    <a:pt x="61960" y="29402"/>
                    <a:pt x="61413" y="29140"/>
                    <a:pt x="60603" y="28759"/>
                  </a:cubicBezTo>
                  <a:lnTo>
                    <a:pt x="53864" y="25545"/>
                  </a:lnTo>
                  <a:cubicBezTo>
                    <a:pt x="48173" y="22842"/>
                    <a:pt x="40303" y="19103"/>
                    <a:pt x="31623" y="14960"/>
                  </a:cubicBezTo>
                  <a:cubicBezTo>
                    <a:pt x="22932" y="10829"/>
                    <a:pt x="15073" y="7090"/>
                    <a:pt x="9382" y="4387"/>
                  </a:cubicBezTo>
                  <a:lnTo>
                    <a:pt x="798" y="303"/>
                  </a:lnTo>
                  <a:cubicBezTo>
                    <a:pt x="667" y="244"/>
                    <a:pt x="560" y="184"/>
                    <a:pt x="464" y="149"/>
                  </a:cubicBezTo>
                  <a:cubicBezTo>
                    <a:pt x="274" y="53"/>
                    <a:pt x="179" y="6"/>
                    <a:pt x="167" y="6"/>
                  </a:cubicBezTo>
                  <a:lnTo>
                    <a:pt x="155" y="18"/>
                  </a:lnTo>
                  <a:cubicBezTo>
                    <a:pt x="127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 flipH="1">
            <a:off x="720300" y="3992500"/>
            <a:ext cx="75225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2208475"/>
            <a:ext cx="7522500" cy="16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Char char="●"/>
              <a:defRPr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75" r:id="rId10"/>
    <p:sldLayoutId id="2147483680" r:id="rId11"/>
    <p:sldLayoutId id="2147483704" r:id="rId12"/>
    <p:sldLayoutId id="2147483705" r:id="rId13"/>
    <p:sldLayoutId id="214748370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4"/>
          <p:cNvSpPr txBox="1">
            <a:spLocks noGrp="1"/>
          </p:cNvSpPr>
          <p:nvPr>
            <p:ph type="ctrTitle"/>
          </p:nvPr>
        </p:nvSpPr>
        <p:spPr>
          <a:xfrm>
            <a:off x="1516950" y="1020900"/>
            <a:ext cx="6110100" cy="2017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+mj-lt"/>
              </a:rPr>
              <a:t>PENGUJIAN APLIKASI</a:t>
            </a:r>
            <a:endParaRPr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945" name="Google Shape;945;p64"/>
          <p:cNvSpPr txBox="1">
            <a:spLocks noGrp="1"/>
          </p:cNvSpPr>
          <p:nvPr>
            <p:ph type="subTitle" idx="1"/>
          </p:nvPr>
        </p:nvSpPr>
        <p:spPr>
          <a:xfrm>
            <a:off x="1516950" y="3628200"/>
            <a:ext cx="61101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+mj-lt"/>
              </a:rPr>
              <a:t>Mata Kuliah : Dasar Sistem Komputer</a:t>
            </a:r>
            <a:endParaRPr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946" name="Google Shape;946;p64"/>
          <p:cNvSpPr/>
          <p:nvPr/>
        </p:nvSpPr>
        <p:spPr>
          <a:xfrm>
            <a:off x="7400240" y="417372"/>
            <a:ext cx="484334" cy="3174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lt"/>
              </a:rPr>
              <a:t>2</a:t>
            </a:r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lt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+mj-lt"/>
            </a:endParaRPr>
          </a:p>
        </p:txBody>
      </p:sp>
      <p:sp>
        <p:nvSpPr>
          <p:cNvPr id="947" name="Google Shape;947;p64"/>
          <p:cNvSpPr/>
          <p:nvPr/>
        </p:nvSpPr>
        <p:spPr>
          <a:xfrm>
            <a:off x="6788723" y="413357"/>
            <a:ext cx="534627" cy="325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+mj-lt"/>
              </a:rPr>
              <a:t>20</a:t>
            </a:r>
          </a:p>
        </p:txBody>
      </p:sp>
      <p:cxnSp>
        <p:nvCxnSpPr>
          <p:cNvPr id="948" name="Google Shape;948;p64"/>
          <p:cNvCxnSpPr/>
          <p:nvPr/>
        </p:nvCxnSpPr>
        <p:spPr>
          <a:xfrm>
            <a:off x="4567975" y="832700"/>
            <a:ext cx="3818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9" name="Google Shape;949;p64"/>
          <p:cNvGrpSpPr/>
          <p:nvPr/>
        </p:nvGrpSpPr>
        <p:grpSpPr>
          <a:xfrm>
            <a:off x="955171" y="2120686"/>
            <a:ext cx="998100" cy="997795"/>
            <a:chOff x="955171" y="2120686"/>
            <a:chExt cx="998100" cy="997795"/>
          </a:xfrm>
        </p:grpSpPr>
        <p:grpSp>
          <p:nvGrpSpPr>
            <p:cNvPr id="950" name="Google Shape;950;p64"/>
            <p:cNvGrpSpPr/>
            <p:nvPr/>
          </p:nvGrpSpPr>
          <p:grpSpPr>
            <a:xfrm>
              <a:off x="955171" y="2120686"/>
              <a:ext cx="998100" cy="997795"/>
              <a:chOff x="2655075" y="1861075"/>
              <a:chExt cx="2046125" cy="2045500"/>
            </a:xfrm>
          </p:grpSpPr>
          <p:sp>
            <p:nvSpPr>
              <p:cNvPr id="952" name="Google Shape;952;p64"/>
              <p:cNvSpPr/>
              <p:nvPr/>
            </p:nvSpPr>
            <p:spPr>
              <a:xfrm>
                <a:off x="3158125" y="3628250"/>
                <a:ext cx="16522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6621" extrusionOk="0">
                    <a:moveTo>
                      <a:pt x="2727" y="1"/>
                    </a:moveTo>
                    <a:lnTo>
                      <a:pt x="2560" y="656"/>
                    </a:lnTo>
                    <a:cubicBezTo>
                      <a:pt x="2929" y="656"/>
                      <a:pt x="3429" y="810"/>
                      <a:pt x="3870" y="1025"/>
                    </a:cubicBezTo>
                    <a:cubicBezTo>
                      <a:pt x="5239" y="1727"/>
                      <a:pt x="5584" y="3025"/>
                      <a:pt x="4870" y="4394"/>
                    </a:cubicBezTo>
                    <a:cubicBezTo>
                      <a:pt x="4349" y="5404"/>
                      <a:pt x="3577" y="5907"/>
                      <a:pt x="2719" y="5907"/>
                    </a:cubicBezTo>
                    <a:cubicBezTo>
                      <a:pt x="2322" y="5907"/>
                      <a:pt x="1906" y="5799"/>
                      <a:pt x="1489" y="5585"/>
                    </a:cubicBezTo>
                    <a:cubicBezTo>
                      <a:pt x="1024" y="5347"/>
                      <a:pt x="691" y="5037"/>
                      <a:pt x="477" y="4763"/>
                    </a:cubicBezTo>
                    <a:lnTo>
                      <a:pt x="0" y="5275"/>
                    </a:lnTo>
                    <a:cubicBezTo>
                      <a:pt x="131" y="5466"/>
                      <a:pt x="512" y="5847"/>
                      <a:pt x="1203" y="6204"/>
                    </a:cubicBezTo>
                    <a:cubicBezTo>
                      <a:pt x="1749" y="6484"/>
                      <a:pt x="2302" y="6620"/>
                      <a:pt x="2832" y="6620"/>
                    </a:cubicBezTo>
                    <a:cubicBezTo>
                      <a:pt x="3989" y="6620"/>
                      <a:pt x="5035" y="5972"/>
                      <a:pt x="5656" y="4763"/>
                    </a:cubicBezTo>
                    <a:cubicBezTo>
                      <a:pt x="6608" y="2918"/>
                      <a:pt x="5930" y="1310"/>
                      <a:pt x="4346" y="489"/>
                    </a:cubicBezTo>
                    <a:cubicBezTo>
                      <a:pt x="3667" y="155"/>
                      <a:pt x="3072" y="1"/>
                      <a:pt x="2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3" name="Google Shape;953;p64"/>
              <p:cNvSpPr/>
              <p:nvPr/>
            </p:nvSpPr>
            <p:spPr>
              <a:xfrm>
                <a:off x="3012275" y="3548325"/>
                <a:ext cx="174150" cy="15862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6345" extrusionOk="0">
                    <a:moveTo>
                      <a:pt x="3969" y="730"/>
                    </a:moveTo>
                    <a:cubicBezTo>
                      <a:pt x="4351" y="730"/>
                      <a:pt x="4728" y="850"/>
                      <a:pt x="5072" y="1114"/>
                    </a:cubicBezTo>
                    <a:cubicBezTo>
                      <a:pt x="6084" y="1900"/>
                      <a:pt x="5930" y="3305"/>
                      <a:pt x="5096" y="4376"/>
                    </a:cubicBezTo>
                    <a:cubicBezTo>
                      <a:pt x="4523" y="5109"/>
                      <a:pt x="3747" y="5608"/>
                      <a:pt x="2982" y="5608"/>
                    </a:cubicBezTo>
                    <a:cubicBezTo>
                      <a:pt x="2604" y="5608"/>
                      <a:pt x="2228" y="5486"/>
                      <a:pt x="1881" y="5210"/>
                    </a:cubicBezTo>
                    <a:cubicBezTo>
                      <a:pt x="798" y="4376"/>
                      <a:pt x="1084" y="2948"/>
                      <a:pt x="1858" y="1948"/>
                    </a:cubicBezTo>
                    <a:cubicBezTo>
                      <a:pt x="2442" y="1197"/>
                      <a:pt x="3216" y="730"/>
                      <a:pt x="3969" y="730"/>
                    </a:cubicBezTo>
                    <a:close/>
                    <a:moveTo>
                      <a:pt x="3760" y="1"/>
                    </a:moveTo>
                    <a:cubicBezTo>
                      <a:pt x="2872" y="1"/>
                      <a:pt x="1950" y="453"/>
                      <a:pt x="1167" y="1459"/>
                    </a:cubicBezTo>
                    <a:cubicBezTo>
                      <a:pt x="0" y="2936"/>
                      <a:pt x="72" y="4662"/>
                      <a:pt x="1429" y="5734"/>
                    </a:cubicBezTo>
                    <a:cubicBezTo>
                      <a:pt x="1959" y="6142"/>
                      <a:pt x="2558" y="6345"/>
                      <a:pt x="3163" y="6345"/>
                    </a:cubicBezTo>
                    <a:cubicBezTo>
                      <a:pt x="4095" y="6345"/>
                      <a:pt x="5044" y="5865"/>
                      <a:pt x="5787" y="4912"/>
                    </a:cubicBezTo>
                    <a:cubicBezTo>
                      <a:pt x="6965" y="3412"/>
                      <a:pt x="6834" y="1662"/>
                      <a:pt x="5525" y="638"/>
                    </a:cubicBezTo>
                    <a:cubicBezTo>
                      <a:pt x="4994" y="225"/>
                      <a:pt x="4385" y="1"/>
                      <a:pt x="3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4" name="Google Shape;954;p64"/>
              <p:cNvSpPr/>
              <p:nvPr/>
            </p:nvSpPr>
            <p:spPr>
              <a:xfrm>
                <a:off x="2863450" y="3400550"/>
                <a:ext cx="19765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716" extrusionOk="0">
                    <a:moveTo>
                      <a:pt x="4810" y="0"/>
                    </a:moveTo>
                    <a:lnTo>
                      <a:pt x="0" y="4108"/>
                    </a:lnTo>
                    <a:lnTo>
                      <a:pt x="512" y="4691"/>
                    </a:lnTo>
                    <a:lnTo>
                      <a:pt x="2512" y="2965"/>
                    </a:lnTo>
                    <a:cubicBezTo>
                      <a:pt x="3274" y="2322"/>
                      <a:pt x="3846" y="1822"/>
                      <a:pt x="4441" y="1203"/>
                    </a:cubicBezTo>
                    <a:lnTo>
                      <a:pt x="4453" y="1227"/>
                    </a:lnTo>
                    <a:cubicBezTo>
                      <a:pt x="4155" y="1882"/>
                      <a:pt x="3882" y="2596"/>
                      <a:pt x="3632" y="3429"/>
                    </a:cubicBezTo>
                    <a:lnTo>
                      <a:pt x="2512" y="7037"/>
                    </a:lnTo>
                    <a:lnTo>
                      <a:pt x="3096" y="7716"/>
                    </a:lnTo>
                    <a:lnTo>
                      <a:pt x="7906" y="3608"/>
                    </a:lnTo>
                    <a:lnTo>
                      <a:pt x="7394" y="3013"/>
                    </a:lnTo>
                    <a:lnTo>
                      <a:pt x="5346" y="4763"/>
                    </a:lnTo>
                    <a:cubicBezTo>
                      <a:pt x="4560" y="5453"/>
                      <a:pt x="3989" y="5954"/>
                      <a:pt x="3405" y="6501"/>
                    </a:cubicBezTo>
                    <a:lnTo>
                      <a:pt x="3382" y="6489"/>
                    </a:lnTo>
                    <a:cubicBezTo>
                      <a:pt x="3691" y="5811"/>
                      <a:pt x="3965" y="5013"/>
                      <a:pt x="4215" y="4227"/>
                    </a:cubicBezTo>
                    <a:lnTo>
                      <a:pt x="5346" y="631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5" name="Google Shape;955;p64"/>
              <p:cNvSpPr/>
              <p:nvPr/>
            </p:nvSpPr>
            <p:spPr>
              <a:xfrm>
                <a:off x="2781575" y="3297325"/>
                <a:ext cx="170900" cy="129125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5165" extrusionOk="0">
                    <a:moveTo>
                      <a:pt x="4530" y="1"/>
                    </a:moveTo>
                    <a:cubicBezTo>
                      <a:pt x="4220" y="1"/>
                      <a:pt x="3917" y="88"/>
                      <a:pt x="3644" y="248"/>
                    </a:cubicBezTo>
                    <a:cubicBezTo>
                      <a:pt x="2858" y="724"/>
                      <a:pt x="2680" y="1451"/>
                      <a:pt x="2870" y="2582"/>
                    </a:cubicBezTo>
                    <a:cubicBezTo>
                      <a:pt x="3025" y="3510"/>
                      <a:pt x="2966" y="3987"/>
                      <a:pt x="2454" y="4284"/>
                    </a:cubicBezTo>
                    <a:cubicBezTo>
                      <a:pt x="2334" y="4352"/>
                      <a:pt x="2185" y="4396"/>
                      <a:pt x="2023" y="4396"/>
                    </a:cubicBezTo>
                    <a:cubicBezTo>
                      <a:pt x="1702" y="4396"/>
                      <a:pt x="1330" y="4223"/>
                      <a:pt x="1037" y="3725"/>
                    </a:cubicBezTo>
                    <a:cubicBezTo>
                      <a:pt x="739" y="3236"/>
                      <a:pt x="703" y="2772"/>
                      <a:pt x="691" y="2534"/>
                    </a:cubicBezTo>
                    <a:lnTo>
                      <a:pt x="1" y="2689"/>
                    </a:lnTo>
                    <a:cubicBezTo>
                      <a:pt x="13" y="2998"/>
                      <a:pt x="120" y="3486"/>
                      <a:pt x="441" y="4046"/>
                    </a:cubicBezTo>
                    <a:cubicBezTo>
                      <a:pt x="881" y="4776"/>
                      <a:pt x="1517" y="5165"/>
                      <a:pt x="2152" y="5165"/>
                    </a:cubicBezTo>
                    <a:cubicBezTo>
                      <a:pt x="2429" y="5165"/>
                      <a:pt x="2705" y="5091"/>
                      <a:pt x="2966" y="4939"/>
                    </a:cubicBezTo>
                    <a:cubicBezTo>
                      <a:pt x="3739" y="4475"/>
                      <a:pt x="3870" y="3653"/>
                      <a:pt x="3668" y="2582"/>
                    </a:cubicBezTo>
                    <a:cubicBezTo>
                      <a:pt x="3513" y="1677"/>
                      <a:pt x="3632" y="1212"/>
                      <a:pt x="4144" y="915"/>
                    </a:cubicBezTo>
                    <a:cubicBezTo>
                      <a:pt x="4313" y="820"/>
                      <a:pt x="4488" y="772"/>
                      <a:pt x="4662" y="772"/>
                    </a:cubicBezTo>
                    <a:cubicBezTo>
                      <a:pt x="5056" y="772"/>
                      <a:pt x="5446" y="1015"/>
                      <a:pt x="5752" y="1510"/>
                    </a:cubicBezTo>
                    <a:cubicBezTo>
                      <a:pt x="6025" y="1998"/>
                      <a:pt x="6145" y="2558"/>
                      <a:pt x="6133" y="2986"/>
                    </a:cubicBezTo>
                    <a:lnTo>
                      <a:pt x="6823" y="2820"/>
                    </a:lnTo>
                    <a:cubicBezTo>
                      <a:pt x="6835" y="2415"/>
                      <a:pt x="6657" y="1748"/>
                      <a:pt x="6347" y="1224"/>
                    </a:cubicBezTo>
                    <a:cubicBezTo>
                      <a:pt x="5835" y="368"/>
                      <a:pt x="5166" y="1"/>
                      <a:pt x="4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6" name="Google Shape;956;p64"/>
              <p:cNvSpPr/>
              <p:nvPr/>
            </p:nvSpPr>
            <p:spPr>
              <a:xfrm>
                <a:off x="2701525" y="3149350"/>
                <a:ext cx="18307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5929" extrusionOk="0">
                    <a:moveTo>
                      <a:pt x="4778" y="0"/>
                    </a:moveTo>
                    <a:cubicBezTo>
                      <a:pt x="4388" y="0"/>
                      <a:pt x="3947" y="86"/>
                      <a:pt x="3453" y="273"/>
                    </a:cubicBezTo>
                    <a:lnTo>
                      <a:pt x="0" y="1571"/>
                    </a:lnTo>
                    <a:lnTo>
                      <a:pt x="286" y="2345"/>
                    </a:lnTo>
                    <a:lnTo>
                      <a:pt x="3786" y="1035"/>
                    </a:lnTo>
                    <a:cubicBezTo>
                      <a:pt x="4197" y="878"/>
                      <a:pt x="4557" y="805"/>
                      <a:pt x="4867" y="805"/>
                    </a:cubicBezTo>
                    <a:cubicBezTo>
                      <a:pt x="5545" y="805"/>
                      <a:pt x="5986" y="1157"/>
                      <a:pt x="6215" y="1762"/>
                    </a:cubicBezTo>
                    <a:cubicBezTo>
                      <a:pt x="6513" y="2547"/>
                      <a:pt x="6168" y="3357"/>
                      <a:pt x="4846" y="3845"/>
                    </a:cubicBezTo>
                    <a:lnTo>
                      <a:pt x="1346" y="5155"/>
                    </a:lnTo>
                    <a:lnTo>
                      <a:pt x="1655" y="5929"/>
                    </a:lnTo>
                    <a:lnTo>
                      <a:pt x="5144" y="4619"/>
                    </a:lnTo>
                    <a:cubicBezTo>
                      <a:pt x="6965" y="3929"/>
                      <a:pt x="7322" y="2762"/>
                      <a:pt x="6870" y="1547"/>
                    </a:cubicBezTo>
                    <a:cubicBezTo>
                      <a:pt x="6506" y="619"/>
                      <a:pt x="5825" y="0"/>
                      <a:pt x="4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7" name="Google Shape;957;p64"/>
              <p:cNvSpPr/>
              <p:nvPr/>
            </p:nvSpPr>
            <p:spPr>
              <a:xfrm>
                <a:off x="2677700" y="2995450"/>
                <a:ext cx="158975" cy="115800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4632" extrusionOk="0">
                    <a:moveTo>
                      <a:pt x="5704" y="0"/>
                    </a:moveTo>
                    <a:lnTo>
                      <a:pt x="5037" y="131"/>
                    </a:lnTo>
                    <a:lnTo>
                      <a:pt x="5537" y="2786"/>
                    </a:lnTo>
                    <a:lnTo>
                      <a:pt x="1" y="3822"/>
                    </a:lnTo>
                    <a:lnTo>
                      <a:pt x="155" y="4632"/>
                    </a:lnTo>
                    <a:lnTo>
                      <a:pt x="6359" y="3453"/>
                    </a:lnTo>
                    <a:lnTo>
                      <a:pt x="5704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8" name="Google Shape;958;p64"/>
              <p:cNvSpPr/>
              <p:nvPr/>
            </p:nvSpPr>
            <p:spPr>
              <a:xfrm>
                <a:off x="2655075" y="2884425"/>
                <a:ext cx="16165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727" extrusionOk="0">
                    <a:moveTo>
                      <a:pt x="703" y="0"/>
                    </a:moveTo>
                    <a:lnTo>
                      <a:pt x="1" y="48"/>
                    </a:lnTo>
                    <a:lnTo>
                      <a:pt x="275" y="4727"/>
                    </a:lnTo>
                    <a:lnTo>
                      <a:pt x="965" y="4679"/>
                    </a:lnTo>
                    <a:lnTo>
                      <a:pt x="870" y="2762"/>
                    </a:lnTo>
                    <a:lnTo>
                      <a:pt x="6466" y="2429"/>
                    </a:lnTo>
                    <a:lnTo>
                      <a:pt x="6418" y="1607"/>
                    </a:lnTo>
                    <a:lnTo>
                      <a:pt x="810" y="194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9" name="Google Shape;959;p64"/>
              <p:cNvSpPr/>
              <p:nvPr/>
            </p:nvSpPr>
            <p:spPr>
              <a:xfrm>
                <a:off x="2658950" y="2809700"/>
                <a:ext cx="15867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1227" extrusionOk="0">
                    <a:moveTo>
                      <a:pt x="36" y="1"/>
                    </a:moveTo>
                    <a:lnTo>
                      <a:pt x="1" y="822"/>
                    </a:lnTo>
                    <a:lnTo>
                      <a:pt x="6311" y="1227"/>
                    </a:lnTo>
                    <a:lnTo>
                      <a:pt x="6347" y="40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0" name="Google Shape;960;p64"/>
              <p:cNvSpPr/>
              <p:nvPr/>
            </p:nvSpPr>
            <p:spPr>
              <a:xfrm>
                <a:off x="2666400" y="2618000"/>
                <a:ext cx="179200" cy="148275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5931" extrusionOk="0">
                    <a:moveTo>
                      <a:pt x="977" y="1"/>
                    </a:moveTo>
                    <a:lnTo>
                      <a:pt x="810" y="763"/>
                    </a:lnTo>
                    <a:lnTo>
                      <a:pt x="3405" y="1299"/>
                    </a:lnTo>
                    <a:cubicBezTo>
                      <a:pt x="4370" y="1489"/>
                      <a:pt x="5120" y="1632"/>
                      <a:pt x="5965" y="1727"/>
                    </a:cubicBezTo>
                    <a:lnTo>
                      <a:pt x="5965" y="1751"/>
                    </a:lnTo>
                    <a:cubicBezTo>
                      <a:pt x="5263" y="1906"/>
                      <a:pt x="4536" y="2132"/>
                      <a:pt x="3715" y="2442"/>
                    </a:cubicBezTo>
                    <a:lnTo>
                      <a:pt x="179" y="3775"/>
                    </a:lnTo>
                    <a:lnTo>
                      <a:pt x="0" y="4644"/>
                    </a:lnTo>
                    <a:lnTo>
                      <a:pt x="6191" y="5930"/>
                    </a:lnTo>
                    <a:lnTo>
                      <a:pt x="6370" y="5168"/>
                    </a:lnTo>
                    <a:lnTo>
                      <a:pt x="3715" y="4621"/>
                    </a:lnTo>
                    <a:cubicBezTo>
                      <a:pt x="2691" y="4406"/>
                      <a:pt x="1941" y="4275"/>
                      <a:pt x="1155" y="4156"/>
                    </a:cubicBezTo>
                    <a:lnTo>
                      <a:pt x="1155" y="4120"/>
                    </a:lnTo>
                    <a:cubicBezTo>
                      <a:pt x="1881" y="3954"/>
                      <a:pt x="2691" y="3680"/>
                      <a:pt x="3465" y="3394"/>
                    </a:cubicBezTo>
                    <a:lnTo>
                      <a:pt x="7001" y="2085"/>
                    </a:lnTo>
                    <a:lnTo>
                      <a:pt x="7168" y="128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1" name="Google Shape;961;p64"/>
              <p:cNvSpPr/>
              <p:nvPr/>
            </p:nvSpPr>
            <p:spPr>
              <a:xfrm>
                <a:off x="2722950" y="2434950"/>
                <a:ext cx="17802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6074" extrusionOk="0">
                    <a:moveTo>
                      <a:pt x="1691" y="1"/>
                    </a:moveTo>
                    <a:cubicBezTo>
                      <a:pt x="1465" y="203"/>
                      <a:pt x="1096" y="679"/>
                      <a:pt x="810" y="1346"/>
                    </a:cubicBezTo>
                    <a:cubicBezTo>
                      <a:pt x="0" y="3287"/>
                      <a:pt x="774" y="5025"/>
                      <a:pt x="2501" y="5763"/>
                    </a:cubicBezTo>
                    <a:cubicBezTo>
                      <a:pt x="2997" y="5972"/>
                      <a:pt x="3493" y="6074"/>
                      <a:pt x="3956" y="6074"/>
                    </a:cubicBezTo>
                    <a:cubicBezTo>
                      <a:pt x="4337" y="6074"/>
                      <a:pt x="4696" y="6005"/>
                      <a:pt x="5013" y="5870"/>
                    </a:cubicBezTo>
                    <a:cubicBezTo>
                      <a:pt x="5787" y="5525"/>
                      <a:pt x="6323" y="4882"/>
                      <a:pt x="6692" y="4001"/>
                    </a:cubicBezTo>
                    <a:cubicBezTo>
                      <a:pt x="7025" y="3215"/>
                      <a:pt x="7108" y="2477"/>
                      <a:pt x="7120" y="2084"/>
                    </a:cubicBezTo>
                    <a:lnTo>
                      <a:pt x="4310" y="929"/>
                    </a:lnTo>
                    <a:lnTo>
                      <a:pt x="3513" y="2846"/>
                    </a:lnTo>
                    <a:lnTo>
                      <a:pt x="4120" y="3096"/>
                    </a:lnTo>
                    <a:lnTo>
                      <a:pt x="4620" y="1906"/>
                    </a:lnTo>
                    <a:lnTo>
                      <a:pt x="6370" y="2644"/>
                    </a:lnTo>
                    <a:cubicBezTo>
                      <a:pt x="6382" y="2846"/>
                      <a:pt x="6311" y="3215"/>
                      <a:pt x="6096" y="3703"/>
                    </a:cubicBezTo>
                    <a:cubicBezTo>
                      <a:pt x="5679" y="4675"/>
                      <a:pt x="4920" y="5219"/>
                      <a:pt x="3986" y="5219"/>
                    </a:cubicBezTo>
                    <a:cubicBezTo>
                      <a:pt x="3614" y="5219"/>
                      <a:pt x="3215" y="5133"/>
                      <a:pt x="2798" y="4954"/>
                    </a:cubicBezTo>
                    <a:cubicBezTo>
                      <a:pt x="1334" y="4334"/>
                      <a:pt x="846" y="3037"/>
                      <a:pt x="1441" y="1620"/>
                    </a:cubicBezTo>
                    <a:cubicBezTo>
                      <a:pt x="1679" y="1048"/>
                      <a:pt x="1965" y="703"/>
                      <a:pt x="2227" y="453"/>
                    </a:cubicBez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2" name="Google Shape;962;p64"/>
              <p:cNvSpPr/>
              <p:nvPr/>
            </p:nvSpPr>
            <p:spPr>
              <a:xfrm>
                <a:off x="2827125" y="2223025"/>
                <a:ext cx="167300" cy="1497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5990" extrusionOk="0">
                    <a:moveTo>
                      <a:pt x="2810" y="0"/>
                    </a:moveTo>
                    <a:lnTo>
                      <a:pt x="1" y="3739"/>
                    </a:lnTo>
                    <a:lnTo>
                      <a:pt x="548" y="4156"/>
                    </a:lnTo>
                    <a:lnTo>
                      <a:pt x="1703" y="2620"/>
                    </a:lnTo>
                    <a:lnTo>
                      <a:pt x="6204" y="5989"/>
                    </a:lnTo>
                    <a:lnTo>
                      <a:pt x="6692" y="5334"/>
                    </a:lnTo>
                    <a:lnTo>
                      <a:pt x="2203" y="1965"/>
                    </a:lnTo>
                    <a:lnTo>
                      <a:pt x="3358" y="417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3" name="Google Shape;963;p64"/>
              <p:cNvSpPr/>
              <p:nvPr/>
            </p:nvSpPr>
            <p:spPr>
              <a:xfrm>
                <a:off x="2947975" y="2116575"/>
                <a:ext cx="174750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362" extrusionOk="0">
                    <a:moveTo>
                      <a:pt x="2892" y="778"/>
                    </a:moveTo>
                    <a:cubicBezTo>
                      <a:pt x="3616" y="778"/>
                      <a:pt x="4356" y="1194"/>
                      <a:pt x="4894" y="1770"/>
                    </a:cubicBezTo>
                    <a:cubicBezTo>
                      <a:pt x="5882" y="2830"/>
                      <a:pt x="6144" y="4199"/>
                      <a:pt x="5204" y="5080"/>
                    </a:cubicBezTo>
                    <a:cubicBezTo>
                      <a:pt x="4845" y="5415"/>
                      <a:pt x="4423" y="5565"/>
                      <a:pt x="3986" y="5565"/>
                    </a:cubicBezTo>
                    <a:cubicBezTo>
                      <a:pt x="3291" y="5565"/>
                      <a:pt x="2559" y="5187"/>
                      <a:pt x="1989" y="4580"/>
                    </a:cubicBezTo>
                    <a:cubicBezTo>
                      <a:pt x="1036" y="3568"/>
                      <a:pt x="679" y="2199"/>
                      <a:pt x="1667" y="1270"/>
                    </a:cubicBezTo>
                    <a:cubicBezTo>
                      <a:pt x="2040" y="924"/>
                      <a:pt x="2463" y="778"/>
                      <a:pt x="2892" y="778"/>
                    </a:cubicBezTo>
                    <a:close/>
                    <a:moveTo>
                      <a:pt x="3104" y="1"/>
                    </a:moveTo>
                    <a:cubicBezTo>
                      <a:pt x="2447" y="1"/>
                      <a:pt x="1802" y="248"/>
                      <a:pt x="1251" y="758"/>
                    </a:cubicBezTo>
                    <a:cubicBezTo>
                      <a:pt x="12" y="1925"/>
                      <a:pt x="1" y="3735"/>
                      <a:pt x="1370" y="5199"/>
                    </a:cubicBezTo>
                    <a:cubicBezTo>
                      <a:pt x="2095" y="5970"/>
                      <a:pt x="2951" y="6362"/>
                      <a:pt x="3780" y="6362"/>
                    </a:cubicBezTo>
                    <a:cubicBezTo>
                      <a:pt x="4447" y="6362"/>
                      <a:pt x="5097" y="6107"/>
                      <a:pt x="5644" y="5592"/>
                    </a:cubicBezTo>
                    <a:cubicBezTo>
                      <a:pt x="6811" y="4497"/>
                      <a:pt x="6989" y="2758"/>
                      <a:pt x="5501" y="1163"/>
                    </a:cubicBezTo>
                    <a:cubicBezTo>
                      <a:pt x="4789" y="398"/>
                      <a:pt x="3936" y="1"/>
                      <a:pt x="3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4" name="Google Shape;964;p64"/>
              <p:cNvSpPr/>
              <p:nvPr/>
            </p:nvSpPr>
            <p:spPr>
              <a:xfrm>
                <a:off x="3100075" y="1998400"/>
                <a:ext cx="17595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474" extrusionOk="0">
                    <a:moveTo>
                      <a:pt x="3061" y="751"/>
                    </a:moveTo>
                    <a:cubicBezTo>
                      <a:pt x="3910" y="751"/>
                      <a:pt x="4711" y="1377"/>
                      <a:pt x="5192" y="2163"/>
                    </a:cubicBezTo>
                    <a:cubicBezTo>
                      <a:pt x="5942" y="3389"/>
                      <a:pt x="5942" y="4782"/>
                      <a:pt x="4835" y="5461"/>
                    </a:cubicBezTo>
                    <a:cubicBezTo>
                      <a:pt x="4535" y="5645"/>
                      <a:pt x="4222" y="5729"/>
                      <a:pt x="3911" y="5729"/>
                    </a:cubicBezTo>
                    <a:cubicBezTo>
                      <a:pt x="3096" y="5729"/>
                      <a:pt x="2295" y="5157"/>
                      <a:pt x="1787" y="4330"/>
                    </a:cubicBezTo>
                    <a:cubicBezTo>
                      <a:pt x="1060" y="3151"/>
                      <a:pt x="989" y="1723"/>
                      <a:pt x="2132" y="1020"/>
                    </a:cubicBezTo>
                    <a:cubicBezTo>
                      <a:pt x="2439" y="833"/>
                      <a:pt x="2753" y="751"/>
                      <a:pt x="3061" y="751"/>
                    </a:cubicBezTo>
                    <a:close/>
                    <a:moveTo>
                      <a:pt x="3286" y="1"/>
                    </a:moveTo>
                    <a:cubicBezTo>
                      <a:pt x="2798" y="1"/>
                      <a:pt x="2300" y="141"/>
                      <a:pt x="1822" y="437"/>
                    </a:cubicBezTo>
                    <a:cubicBezTo>
                      <a:pt x="370" y="1318"/>
                      <a:pt x="1" y="3092"/>
                      <a:pt x="1048" y="4806"/>
                    </a:cubicBezTo>
                    <a:cubicBezTo>
                      <a:pt x="1713" y="5896"/>
                      <a:pt x="2686" y="6473"/>
                      <a:pt x="3686" y="6473"/>
                    </a:cubicBezTo>
                    <a:cubicBezTo>
                      <a:pt x="4172" y="6473"/>
                      <a:pt x="4665" y="6337"/>
                      <a:pt x="5132" y="6056"/>
                    </a:cubicBezTo>
                    <a:cubicBezTo>
                      <a:pt x="6525" y="5199"/>
                      <a:pt x="7037" y="3532"/>
                      <a:pt x="5906" y="1675"/>
                    </a:cubicBezTo>
                    <a:cubicBezTo>
                      <a:pt x="5256" y="600"/>
                      <a:pt x="4293" y="1"/>
                      <a:pt x="3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5" name="Google Shape;965;p64"/>
              <p:cNvSpPr/>
              <p:nvPr/>
            </p:nvSpPr>
            <p:spPr>
              <a:xfrm>
                <a:off x="3272725" y="1938175"/>
                <a:ext cx="139325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204" extrusionOk="0">
                    <a:moveTo>
                      <a:pt x="762" y="0"/>
                    </a:moveTo>
                    <a:lnTo>
                      <a:pt x="0" y="298"/>
                    </a:lnTo>
                    <a:lnTo>
                      <a:pt x="2298" y="6203"/>
                    </a:lnTo>
                    <a:lnTo>
                      <a:pt x="5572" y="4917"/>
                    </a:lnTo>
                    <a:lnTo>
                      <a:pt x="5310" y="4274"/>
                    </a:lnTo>
                    <a:lnTo>
                      <a:pt x="2798" y="5263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6" name="Google Shape;966;p64"/>
              <p:cNvSpPr/>
              <p:nvPr/>
            </p:nvSpPr>
            <p:spPr>
              <a:xfrm>
                <a:off x="3417075" y="1872975"/>
                <a:ext cx="14290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7073" extrusionOk="0">
                    <a:moveTo>
                      <a:pt x="4192" y="1"/>
                    </a:moveTo>
                    <a:lnTo>
                      <a:pt x="3204" y="203"/>
                    </a:lnTo>
                    <a:lnTo>
                      <a:pt x="1811" y="2930"/>
                    </a:lnTo>
                    <a:cubicBezTo>
                      <a:pt x="1715" y="3156"/>
                      <a:pt x="1596" y="3418"/>
                      <a:pt x="1477" y="3692"/>
                    </a:cubicBezTo>
                    <a:lnTo>
                      <a:pt x="1441" y="3692"/>
                    </a:lnTo>
                    <a:lnTo>
                      <a:pt x="810" y="715"/>
                    </a:lnTo>
                    <a:lnTo>
                      <a:pt x="1" y="894"/>
                    </a:lnTo>
                    <a:lnTo>
                      <a:pt x="1322" y="7073"/>
                    </a:lnTo>
                    <a:lnTo>
                      <a:pt x="2132" y="6906"/>
                    </a:lnTo>
                    <a:lnTo>
                      <a:pt x="1620" y="4549"/>
                    </a:lnTo>
                    <a:lnTo>
                      <a:pt x="2072" y="3751"/>
                    </a:lnTo>
                    <a:lnTo>
                      <a:pt x="4775" y="6347"/>
                    </a:lnTo>
                    <a:lnTo>
                      <a:pt x="5716" y="6144"/>
                    </a:lnTo>
                    <a:lnTo>
                      <a:pt x="2525" y="3108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7" name="Google Shape;967;p64"/>
              <p:cNvSpPr/>
              <p:nvPr/>
            </p:nvSpPr>
            <p:spPr>
              <a:xfrm>
                <a:off x="3580200" y="1865550"/>
                <a:ext cx="33650" cy="15925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370" extrusionOk="0">
                    <a:moveTo>
                      <a:pt x="810" y="0"/>
                    </a:moveTo>
                    <a:lnTo>
                      <a:pt x="0" y="71"/>
                    </a:lnTo>
                    <a:lnTo>
                      <a:pt x="536" y="6370"/>
                    </a:lnTo>
                    <a:lnTo>
                      <a:pt x="1346" y="628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8" name="Google Shape;968;p64"/>
              <p:cNvSpPr/>
              <p:nvPr/>
            </p:nvSpPr>
            <p:spPr>
              <a:xfrm>
                <a:off x="3655200" y="1861075"/>
                <a:ext cx="117600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6406" extrusionOk="0">
                    <a:moveTo>
                      <a:pt x="36" y="0"/>
                    </a:moveTo>
                    <a:lnTo>
                      <a:pt x="1" y="691"/>
                    </a:lnTo>
                    <a:lnTo>
                      <a:pt x="1918" y="774"/>
                    </a:lnTo>
                    <a:lnTo>
                      <a:pt x="1715" y="6382"/>
                    </a:lnTo>
                    <a:lnTo>
                      <a:pt x="2537" y="6406"/>
                    </a:lnTo>
                    <a:lnTo>
                      <a:pt x="2739" y="786"/>
                    </a:lnTo>
                    <a:lnTo>
                      <a:pt x="4680" y="858"/>
                    </a:lnTo>
                    <a:lnTo>
                      <a:pt x="4704" y="15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>
                <a:off x="3878750" y="1953950"/>
                <a:ext cx="60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56" extrusionOk="0">
                    <a:moveTo>
                      <a:pt x="155" y="0"/>
                    </a:moveTo>
                    <a:lnTo>
                      <a:pt x="0" y="595"/>
                    </a:lnTo>
                    <a:lnTo>
                      <a:pt x="2251" y="1155"/>
                    </a:lnTo>
                    <a:lnTo>
                      <a:pt x="2405" y="56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0" name="Google Shape;970;p64"/>
              <p:cNvSpPr/>
              <p:nvPr/>
            </p:nvSpPr>
            <p:spPr>
              <a:xfrm>
                <a:off x="4026975" y="1970475"/>
                <a:ext cx="1640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6638" extrusionOk="0">
                    <a:moveTo>
                      <a:pt x="3745" y="0"/>
                    </a:moveTo>
                    <a:cubicBezTo>
                      <a:pt x="2581" y="0"/>
                      <a:pt x="1534" y="663"/>
                      <a:pt x="917" y="1887"/>
                    </a:cubicBezTo>
                    <a:cubicBezTo>
                      <a:pt x="1" y="3733"/>
                      <a:pt x="679" y="5340"/>
                      <a:pt x="2275" y="6138"/>
                    </a:cubicBezTo>
                    <a:cubicBezTo>
                      <a:pt x="2965" y="6495"/>
                      <a:pt x="3561" y="6638"/>
                      <a:pt x="3894" y="6638"/>
                    </a:cubicBezTo>
                    <a:lnTo>
                      <a:pt x="4013" y="5995"/>
                    </a:lnTo>
                    <a:cubicBezTo>
                      <a:pt x="3644" y="5983"/>
                      <a:pt x="3156" y="5840"/>
                      <a:pt x="2703" y="5626"/>
                    </a:cubicBezTo>
                    <a:cubicBezTo>
                      <a:pt x="1334" y="4923"/>
                      <a:pt x="977" y="3637"/>
                      <a:pt x="1679" y="2256"/>
                    </a:cubicBezTo>
                    <a:cubicBezTo>
                      <a:pt x="2186" y="1234"/>
                      <a:pt x="2963" y="723"/>
                      <a:pt x="3832" y="723"/>
                    </a:cubicBezTo>
                    <a:cubicBezTo>
                      <a:pt x="4228" y="723"/>
                      <a:pt x="4643" y="829"/>
                      <a:pt x="5061" y="1042"/>
                    </a:cubicBezTo>
                    <a:cubicBezTo>
                      <a:pt x="5537" y="1268"/>
                      <a:pt x="5870" y="1566"/>
                      <a:pt x="6085" y="1839"/>
                    </a:cubicBezTo>
                    <a:lnTo>
                      <a:pt x="6561" y="1339"/>
                    </a:lnTo>
                    <a:cubicBezTo>
                      <a:pt x="6430" y="1137"/>
                      <a:pt x="6061" y="768"/>
                      <a:pt x="5358" y="411"/>
                    </a:cubicBezTo>
                    <a:cubicBezTo>
                      <a:pt x="4816" y="134"/>
                      <a:pt x="4269" y="0"/>
                      <a:pt x="3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1" name="Google Shape;971;p64"/>
              <p:cNvSpPr/>
              <p:nvPr/>
            </p:nvSpPr>
            <p:spPr>
              <a:xfrm>
                <a:off x="4164500" y="2056800"/>
                <a:ext cx="173850" cy="1586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6344" extrusionOk="0">
                    <a:moveTo>
                      <a:pt x="3952" y="728"/>
                    </a:moveTo>
                    <a:cubicBezTo>
                      <a:pt x="4329" y="728"/>
                      <a:pt x="4706" y="850"/>
                      <a:pt x="5061" y="1125"/>
                    </a:cubicBezTo>
                    <a:cubicBezTo>
                      <a:pt x="6144" y="1946"/>
                      <a:pt x="5870" y="3387"/>
                      <a:pt x="5108" y="4387"/>
                    </a:cubicBezTo>
                    <a:cubicBezTo>
                      <a:pt x="4537" y="5141"/>
                      <a:pt x="3765" y="5614"/>
                      <a:pt x="3008" y="5614"/>
                    </a:cubicBezTo>
                    <a:cubicBezTo>
                      <a:pt x="2628" y="5614"/>
                      <a:pt x="2251" y="5495"/>
                      <a:pt x="1905" y="5233"/>
                    </a:cubicBezTo>
                    <a:cubicBezTo>
                      <a:pt x="893" y="4447"/>
                      <a:pt x="1048" y="3042"/>
                      <a:pt x="1870" y="1970"/>
                    </a:cubicBezTo>
                    <a:cubicBezTo>
                      <a:pt x="2428" y="1229"/>
                      <a:pt x="3189" y="728"/>
                      <a:pt x="3952" y="728"/>
                    </a:cubicBezTo>
                    <a:close/>
                    <a:moveTo>
                      <a:pt x="3794" y="1"/>
                    </a:moveTo>
                    <a:cubicBezTo>
                      <a:pt x="2859" y="1"/>
                      <a:pt x="1907" y="487"/>
                      <a:pt x="1167" y="1458"/>
                    </a:cubicBezTo>
                    <a:cubicBezTo>
                      <a:pt x="0" y="2970"/>
                      <a:pt x="155" y="4709"/>
                      <a:pt x="1477" y="5721"/>
                    </a:cubicBezTo>
                    <a:cubicBezTo>
                      <a:pt x="2002" y="6124"/>
                      <a:pt x="2603" y="6343"/>
                      <a:pt x="3220" y="6343"/>
                    </a:cubicBezTo>
                    <a:cubicBezTo>
                      <a:pt x="4113" y="6343"/>
                      <a:pt x="5041" y="5885"/>
                      <a:pt x="5823" y="4863"/>
                    </a:cubicBezTo>
                    <a:cubicBezTo>
                      <a:pt x="6954" y="3375"/>
                      <a:pt x="6882" y="1649"/>
                      <a:pt x="5513" y="601"/>
                    </a:cubicBezTo>
                    <a:cubicBezTo>
                      <a:pt x="4987" y="201"/>
                      <a:pt x="4394" y="1"/>
                      <a:pt x="3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2" name="Google Shape;972;p64"/>
              <p:cNvSpPr/>
              <p:nvPr/>
            </p:nvSpPr>
            <p:spPr>
              <a:xfrm>
                <a:off x="4290700" y="2169150"/>
                <a:ext cx="1967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7740" extrusionOk="0">
                    <a:moveTo>
                      <a:pt x="4763" y="0"/>
                    </a:moveTo>
                    <a:lnTo>
                      <a:pt x="1" y="4132"/>
                    </a:lnTo>
                    <a:lnTo>
                      <a:pt x="513" y="4727"/>
                    </a:lnTo>
                    <a:lnTo>
                      <a:pt x="2549" y="2953"/>
                    </a:lnTo>
                    <a:cubicBezTo>
                      <a:pt x="3334" y="2274"/>
                      <a:pt x="3906" y="1751"/>
                      <a:pt x="4465" y="1203"/>
                    </a:cubicBezTo>
                    <a:lnTo>
                      <a:pt x="4501" y="1215"/>
                    </a:lnTo>
                    <a:cubicBezTo>
                      <a:pt x="4180" y="1905"/>
                      <a:pt x="3918" y="2703"/>
                      <a:pt x="3680" y="3489"/>
                    </a:cubicBezTo>
                    <a:lnTo>
                      <a:pt x="2572" y="7108"/>
                    </a:lnTo>
                    <a:lnTo>
                      <a:pt x="3108" y="7739"/>
                    </a:lnTo>
                    <a:lnTo>
                      <a:pt x="7871" y="3584"/>
                    </a:lnTo>
                    <a:lnTo>
                      <a:pt x="7371" y="3001"/>
                    </a:lnTo>
                    <a:lnTo>
                      <a:pt x="5370" y="4739"/>
                    </a:lnTo>
                    <a:cubicBezTo>
                      <a:pt x="4632" y="5382"/>
                      <a:pt x="4049" y="5906"/>
                      <a:pt x="3465" y="6513"/>
                    </a:cubicBezTo>
                    <a:lnTo>
                      <a:pt x="3453" y="6501"/>
                    </a:lnTo>
                    <a:cubicBezTo>
                      <a:pt x="3739" y="5846"/>
                      <a:pt x="4001" y="5132"/>
                      <a:pt x="4263" y="4299"/>
                    </a:cubicBezTo>
                    <a:lnTo>
                      <a:pt x="5347" y="667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3" name="Google Shape;973;p64"/>
              <p:cNvSpPr/>
              <p:nvPr/>
            </p:nvSpPr>
            <p:spPr>
              <a:xfrm>
                <a:off x="4400550" y="2335125"/>
                <a:ext cx="170575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5196" extrusionOk="0">
                    <a:moveTo>
                      <a:pt x="4665" y="0"/>
                    </a:moveTo>
                    <a:cubicBezTo>
                      <a:pt x="4382" y="0"/>
                      <a:pt x="4099" y="76"/>
                      <a:pt x="3834" y="231"/>
                    </a:cubicBezTo>
                    <a:cubicBezTo>
                      <a:pt x="3084" y="696"/>
                      <a:pt x="2941" y="1517"/>
                      <a:pt x="3167" y="2589"/>
                    </a:cubicBezTo>
                    <a:cubicBezTo>
                      <a:pt x="3334" y="3482"/>
                      <a:pt x="3215" y="3958"/>
                      <a:pt x="2703" y="4256"/>
                    </a:cubicBezTo>
                    <a:cubicBezTo>
                      <a:pt x="2531" y="4356"/>
                      <a:pt x="2353" y="4407"/>
                      <a:pt x="2175" y="4407"/>
                    </a:cubicBezTo>
                    <a:cubicBezTo>
                      <a:pt x="1785" y="4407"/>
                      <a:pt x="1398" y="4163"/>
                      <a:pt x="1095" y="3672"/>
                    </a:cubicBezTo>
                    <a:cubicBezTo>
                      <a:pt x="798" y="3184"/>
                      <a:pt x="702" y="2624"/>
                      <a:pt x="702" y="2196"/>
                    </a:cubicBezTo>
                    <a:lnTo>
                      <a:pt x="12" y="2386"/>
                    </a:lnTo>
                    <a:cubicBezTo>
                      <a:pt x="0" y="2791"/>
                      <a:pt x="191" y="3458"/>
                      <a:pt x="500" y="3982"/>
                    </a:cubicBezTo>
                    <a:cubicBezTo>
                      <a:pt x="1009" y="4825"/>
                      <a:pt x="1673" y="5195"/>
                      <a:pt x="2306" y="5195"/>
                    </a:cubicBezTo>
                    <a:cubicBezTo>
                      <a:pt x="2620" y="5195"/>
                      <a:pt x="2926" y="5104"/>
                      <a:pt x="3203" y="4934"/>
                    </a:cubicBezTo>
                    <a:cubicBezTo>
                      <a:pt x="3989" y="4458"/>
                      <a:pt x="4143" y="3732"/>
                      <a:pt x="3953" y="2601"/>
                    </a:cubicBezTo>
                    <a:cubicBezTo>
                      <a:pt x="3810" y="1672"/>
                      <a:pt x="3846" y="1184"/>
                      <a:pt x="4358" y="886"/>
                    </a:cubicBezTo>
                    <a:cubicBezTo>
                      <a:pt x="4484" y="808"/>
                      <a:pt x="4639" y="760"/>
                      <a:pt x="4806" y="760"/>
                    </a:cubicBezTo>
                    <a:cubicBezTo>
                      <a:pt x="5125" y="760"/>
                      <a:pt x="5489" y="937"/>
                      <a:pt x="5786" y="1422"/>
                    </a:cubicBezTo>
                    <a:cubicBezTo>
                      <a:pt x="6084" y="1898"/>
                      <a:pt x="6132" y="2362"/>
                      <a:pt x="6144" y="2601"/>
                    </a:cubicBezTo>
                    <a:lnTo>
                      <a:pt x="6822" y="2446"/>
                    </a:lnTo>
                    <a:cubicBezTo>
                      <a:pt x="6810" y="2124"/>
                      <a:pt x="6691" y="1648"/>
                      <a:pt x="6370" y="1100"/>
                    </a:cubicBezTo>
                    <a:cubicBezTo>
                      <a:pt x="5926" y="377"/>
                      <a:pt x="5295" y="0"/>
                      <a:pt x="4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4" name="Google Shape;974;p64"/>
              <p:cNvSpPr/>
              <p:nvPr/>
            </p:nvSpPr>
            <p:spPr>
              <a:xfrm>
                <a:off x="4470475" y="2463825"/>
                <a:ext cx="182800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5951" extrusionOk="0">
                    <a:moveTo>
                      <a:pt x="5656" y="1"/>
                    </a:moveTo>
                    <a:lnTo>
                      <a:pt x="2168" y="1334"/>
                    </a:lnTo>
                    <a:cubicBezTo>
                      <a:pt x="346" y="2036"/>
                      <a:pt x="1" y="3215"/>
                      <a:pt x="465" y="4418"/>
                    </a:cubicBezTo>
                    <a:cubicBezTo>
                      <a:pt x="819" y="5340"/>
                      <a:pt x="1491" y="5950"/>
                      <a:pt x="2526" y="5950"/>
                    </a:cubicBezTo>
                    <a:cubicBezTo>
                      <a:pt x="2920" y="5950"/>
                      <a:pt x="3368" y="5862"/>
                      <a:pt x="3871" y="5668"/>
                    </a:cubicBezTo>
                    <a:lnTo>
                      <a:pt x="7311" y="4346"/>
                    </a:lnTo>
                    <a:lnTo>
                      <a:pt x="7014" y="3572"/>
                    </a:lnTo>
                    <a:lnTo>
                      <a:pt x="3513" y="4906"/>
                    </a:lnTo>
                    <a:cubicBezTo>
                      <a:pt x="3097" y="5068"/>
                      <a:pt x="2734" y="5145"/>
                      <a:pt x="2422" y="5145"/>
                    </a:cubicBezTo>
                    <a:cubicBezTo>
                      <a:pt x="1749" y="5145"/>
                      <a:pt x="1308" y="4793"/>
                      <a:pt x="1073" y="4192"/>
                    </a:cubicBezTo>
                    <a:cubicBezTo>
                      <a:pt x="775" y="3406"/>
                      <a:pt x="1096" y="2596"/>
                      <a:pt x="2430" y="2096"/>
                    </a:cubicBezTo>
                    <a:lnTo>
                      <a:pt x="5918" y="751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5" name="Google Shape;975;p64"/>
              <p:cNvSpPr/>
              <p:nvPr/>
            </p:nvSpPr>
            <p:spPr>
              <a:xfrm>
                <a:off x="4518100" y="2648675"/>
                <a:ext cx="15927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4668" extrusionOk="0">
                    <a:moveTo>
                      <a:pt x="6204" y="0"/>
                    </a:moveTo>
                    <a:lnTo>
                      <a:pt x="1" y="1215"/>
                    </a:lnTo>
                    <a:lnTo>
                      <a:pt x="680" y="4668"/>
                    </a:lnTo>
                    <a:lnTo>
                      <a:pt x="1346" y="4537"/>
                    </a:lnTo>
                    <a:lnTo>
                      <a:pt x="834" y="1893"/>
                    </a:lnTo>
                    <a:lnTo>
                      <a:pt x="6371" y="798"/>
                    </a:lnTo>
                    <a:lnTo>
                      <a:pt x="6204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6" name="Google Shape;976;p64"/>
              <p:cNvSpPr/>
              <p:nvPr/>
            </p:nvSpPr>
            <p:spPr>
              <a:xfrm>
                <a:off x="4538950" y="2757600"/>
                <a:ext cx="1622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4716" extrusionOk="0">
                    <a:moveTo>
                      <a:pt x="6192" y="1"/>
                    </a:moveTo>
                    <a:lnTo>
                      <a:pt x="5489" y="49"/>
                    </a:lnTo>
                    <a:lnTo>
                      <a:pt x="5608" y="1965"/>
                    </a:lnTo>
                    <a:lnTo>
                      <a:pt x="0" y="2335"/>
                    </a:lnTo>
                    <a:lnTo>
                      <a:pt x="60" y="3156"/>
                    </a:lnTo>
                    <a:lnTo>
                      <a:pt x="5668" y="2787"/>
                    </a:lnTo>
                    <a:lnTo>
                      <a:pt x="5787" y="4716"/>
                    </a:lnTo>
                    <a:lnTo>
                      <a:pt x="6489" y="4680"/>
                    </a:lnTo>
                    <a:lnTo>
                      <a:pt x="6192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7" name="Google Shape;977;p64"/>
              <p:cNvSpPr/>
              <p:nvPr/>
            </p:nvSpPr>
            <p:spPr>
              <a:xfrm>
                <a:off x="4539550" y="2921025"/>
                <a:ext cx="15897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1180" extrusionOk="0">
                    <a:moveTo>
                      <a:pt x="48" y="0"/>
                    </a:moveTo>
                    <a:lnTo>
                      <a:pt x="0" y="822"/>
                    </a:lnTo>
                    <a:lnTo>
                      <a:pt x="6311" y="1179"/>
                    </a:lnTo>
                    <a:lnTo>
                      <a:pt x="6358" y="35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8" name="Google Shape;978;p64"/>
              <p:cNvSpPr/>
              <p:nvPr/>
            </p:nvSpPr>
            <p:spPr>
              <a:xfrm>
                <a:off x="4512750" y="2995150"/>
                <a:ext cx="1783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5882" extrusionOk="0">
                    <a:moveTo>
                      <a:pt x="941" y="0"/>
                    </a:moveTo>
                    <a:lnTo>
                      <a:pt x="798" y="750"/>
                    </a:lnTo>
                    <a:lnTo>
                      <a:pt x="3442" y="1286"/>
                    </a:lnTo>
                    <a:cubicBezTo>
                      <a:pt x="4489" y="1500"/>
                      <a:pt x="5228" y="1631"/>
                      <a:pt x="6013" y="1738"/>
                    </a:cubicBezTo>
                    <a:lnTo>
                      <a:pt x="6013" y="1762"/>
                    </a:lnTo>
                    <a:cubicBezTo>
                      <a:pt x="5275" y="1941"/>
                      <a:pt x="4489" y="2215"/>
                      <a:pt x="3715" y="2512"/>
                    </a:cubicBezTo>
                    <a:lnTo>
                      <a:pt x="167" y="3846"/>
                    </a:lnTo>
                    <a:lnTo>
                      <a:pt x="1" y="4655"/>
                    </a:lnTo>
                    <a:lnTo>
                      <a:pt x="6192" y="5882"/>
                    </a:lnTo>
                    <a:lnTo>
                      <a:pt x="6347" y="5132"/>
                    </a:lnTo>
                    <a:lnTo>
                      <a:pt x="3751" y="4608"/>
                    </a:lnTo>
                    <a:cubicBezTo>
                      <a:pt x="2787" y="4417"/>
                      <a:pt x="2037" y="4274"/>
                      <a:pt x="1191" y="4191"/>
                    </a:cubicBezTo>
                    <a:lnTo>
                      <a:pt x="1191" y="4179"/>
                    </a:lnTo>
                    <a:cubicBezTo>
                      <a:pt x="1882" y="4001"/>
                      <a:pt x="2608" y="3774"/>
                      <a:pt x="3430" y="3465"/>
                    </a:cubicBezTo>
                    <a:lnTo>
                      <a:pt x="6954" y="2108"/>
                    </a:lnTo>
                    <a:lnTo>
                      <a:pt x="7133" y="122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79" name="Google Shape;979;p64"/>
              <p:cNvSpPr/>
              <p:nvPr/>
            </p:nvSpPr>
            <p:spPr>
              <a:xfrm>
                <a:off x="4458575" y="3174975"/>
                <a:ext cx="177725" cy="1511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047" extrusionOk="0">
                    <a:moveTo>
                      <a:pt x="3176" y="0"/>
                    </a:moveTo>
                    <a:cubicBezTo>
                      <a:pt x="2782" y="0"/>
                      <a:pt x="2411" y="74"/>
                      <a:pt x="2084" y="213"/>
                    </a:cubicBezTo>
                    <a:cubicBezTo>
                      <a:pt x="1310" y="558"/>
                      <a:pt x="787" y="1201"/>
                      <a:pt x="417" y="2070"/>
                    </a:cubicBezTo>
                    <a:cubicBezTo>
                      <a:pt x="84" y="2868"/>
                      <a:pt x="13" y="3606"/>
                      <a:pt x="1" y="3999"/>
                    </a:cubicBezTo>
                    <a:lnTo>
                      <a:pt x="2823" y="5154"/>
                    </a:lnTo>
                    <a:lnTo>
                      <a:pt x="3620" y="3237"/>
                    </a:lnTo>
                    <a:lnTo>
                      <a:pt x="3001" y="2987"/>
                    </a:lnTo>
                    <a:lnTo>
                      <a:pt x="2513" y="4178"/>
                    </a:lnTo>
                    <a:lnTo>
                      <a:pt x="775" y="3463"/>
                    </a:lnTo>
                    <a:cubicBezTo>
                      <a:pt x="763" y="3249"/>
                      <a:pt x="822" y="2880"/>
                      <a:pt x="1025" y="2392"/>
                    </a:cubicBezTo>
                    <a:cubicBezTo>
                      <a:pt x="1438" y="1409"/>
                      <a:pt x="2195" y="857"/>
                      <a:pt x="3145" y="857"/>
                    </a:cubicBezTo>
                    <a:cubicBezTo>
                      <a:pt x="3508" y="857"/>
                      <a:pt x="3899" y="938"/>
                      <a:pt x="4311" y="1106"/>
                    </a:cubicBezTo>
                    <a:cubicBezTo>
                      <a:pt x="5787" y="1713"/>
                      <a:pt x="6275" y="2999"/>
                      <a:pt x="5704" y="4428"/>
                    </a:cubicBezTo>
                    <a:cubicBezTo>
                      <a:pt x="5442" y="5023"/>
                      <a:pt x="5180" y="5368"/>
                      <a:pt x="4906" y="5618"/>
                    </a:cubicBezTo>
                    <a:lnTo>
                      <a:pt x="5442" y="6047"/>
                    </a:lnTo>
                    <a:cubicBezTo>
                      <a:pt x="5668" y="5856"/>
                      <a:pt x="6025" y="5380"/>
                      <a:pt x="6311" y="4713"/>
                    </a:cubicBezTo>
                    <a:cubicBezTo>
                      <a:pt x="7109" y="2761"/>
                      <a:pt x="6335" y="1034"/>
                      <a:pt x="4597" y="308"/>
                    </a:cubicBezTo>
                    <a:cubicBezTo>
                      <a:pt x="4113" y="98"/>
                      <a:pt x="3629" y="0"/>
                      <a:pt x="3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0" name="Google Shape;980;p64"/>
              <p:cNvSpPr/>
              <p:nvPr/>
            </p:nvSpPr>
            <p:spPr>
              <a:xfrm>
                <a:off x="4366300" y="3389525"/>
                <a:ext cx="167900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5978" extrusionOk="0">
                    <a:moveTo>
                      <a:pt x="489" y="1"/>
                    </a:moveTo>
                    <a:lnTo>
                      <a:pt x="1" y="668"/>
                    </a:lnTo>
                    <a:lnTo>
                      <a:pt x="4525" y="4013"/>
                    </a:lnTo>
                    <a:lnTo>
                      <a:pt x="3382" y="5561"/>
                    </a:lnTo>
                    <a:lnTo>
                      <a:pt x="3930" y="5978"/>
                    </a:lnTo>
                    <a:lnTo>
                      <a:pt x="6716" y="2215"/>
                    </a:lnTo>
                    <a:lnTo>
                      <a:pt x="6156" y="1799"/>
                    </a:lnTo>
                    <a:lnTo>
                      <a:pt x="5013" y="3347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1" name="Google Shape;981;p64"/>
              <p:cNvSpPr/>
              <p:nvPr/>
            </p:nvSpPr>
            <p:spPr>
              <a:xfrm>
                <a:off x="4239500" y="3487150"/>
                <a:ext cx="174750" cy="159150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366" extrusionOk="0">
                    <a:moveTo>
                      <a:pt x="3002" y="792"/>
                    </a:moveTo>
                    <a:cubicBezTo>
                      <a:pt x="3693" y="792"/>
                      <a:pt x="4414" y="1164"/>
                      <a:pt x="4978" y="1763"/>
                    </a:cubicBezTo>
                    <a:cubicBezTo>
                      <a:pt x="5930" y="2775"/>
                      <a:pt x="6311" y="4144"/>
                      <a:pt x="5323" y="5085"/>
                    </a:cubicBezTo>
                    <a:cubicBezTo>
                      <a:pt x="4952" y="5434"/>
                      <a:pt x="4525" y="5581"/>
                      <a:pt x="4092" y="5581"/>
                    </a:cubicBezTo>
                    <a:cubicBezTo>
                      <a:pt x="3371" y="5581"/>
                      <a:pt x="2632" y="5174"/>
                      <a:pt x="2096" y="4609"/>
                    </a:cubicBezTo>
                    <a:cubicBezTo>
                      <a:pt x="1108" y="3561"/>
                      <a:pt x="810" y="2192"/>
                      <a:pt x="1751" y="1299"/>
                    </a:cubicBezTo>
                    <a:cubicBezTo>
                      <a:pt x="2121" y="948"/>
                      <a:pt x="2555" y="792"/>
                      <a:pt x="3002" y="792"/>
                    </a:cubicBezTo>
                    <a:close/>
                    <a:moveTo>
                      <a:pt x="3205" y="1"/>
                    </a:moveTo>
                    <a:cubicBezTo>
                      <a:pt x="2530" y="1"/>
                      <a:pt x="1876" y="260"/>
                      <a:pt x="1334" y="775"/>
                    </a:cubicBezTo>
                    <a:cubicBezTo>
                      <a:pt x="156" y="1894"/>
                      <a:pt x="1" y="3633"/>
                      <a:pt x="1501" y="5216"/>
                    </a:cubicBezTo>
                    <a:cubicBezTo>
                      <a:pt x="2217" y="5972"/>
                      <a:pt x="3057" y="6365"/>
                      <a:pt x="3881" y="6365"/>
                    </a:cubicBezTo>
                    <a:cubicBezTo>
                      <a:pt x="4548" y="6365"/>
                      <a:pt x="5205" y="6106"/>
                      <a:pt x="5775" y="5573"/>
                    </a:cubicBezTo>
                    <a:cubicBezTo>
                      <a:pt x="6990" y="4406"/>
                      <a:pt x="6990" y="2609"/>
                      <a:pt x="5609" y="1156"/>
                    </a:cubicBezTo>
                    <a:cubicBezTo>
                      <a:pt x="4883" y="385"/>
                      <a:pt x="4028" y="1"/>
                      <a:pt x="3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2" name="Google Shape;982;p64"/>
              <p:cNvSpPr/>
              <p:nvPr/>
            </p:nvSpPr>
            <p:spPr>
              <a:xfrm>
                <a:off x="4086500" y="3603650"/>
                <a:ext cx="175950" cy="161725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469" extrusionOk="0">
                    <a:moveTo>
                      <a:pt x="3129" y="760"/>
                    </a:moveTo>
                    <a:cubicBezTo>
                      <a:pt x="3940" y="760"/>
                      <a:pt x="4737" y="1320"/>
                      <a:pt x="5252" y="2151"/>
                    </a:cubicBezTo>
                    <a:cubicBezTo>
                      <a:pt x="5978" y="3318"/>
                      <a:pt x="6073" y="4735"/>
                      <a:pt x="4918" y="5450"/>
                    </a:cubicBezTo>
                    <a:cubicBezTo>
                      <a:pt x="4609" y="5643"/>
                      <a:pt x="4291" y="5728"/>
                      <a:pt x="3979" y="5728"/>
                    </a:cubicBezTo>
                    <a:cubicBezTo>
                      <a:pt x="3141" y="5728"/>
                      <a:pt x="2344" y="5112"/>
                      <a:pt x="1858" y="4330"/>
                    </a:cubicBezTo>
                    <a:cubicBezTo>
                      <a:pt x="1096" y="3116"/>
                      <a:pt x="1084" y="1711"/>
                      <a:pt x="2192" y="1032"/>
                    </a:cubicBezTo>
                    <a:cubicBezTo>
                      <a:pt x="2495" y="845"/>
                      <a:pt x="2813" y="760"/>
                      <a:pt x="3129" y="760"/>
                    </a:cubicBezTo>
                    <a:close/>
                    <a:moveTo>
                      <a:pt x="3340" y="0"/>
                    </a:moveTo>
                    <a:cubicBezTo>
                      <a:pt x="2844" y="0"/>
                      <a:pt x="2342" y="143"/>
                      <a:pt x="1870" y="437"/>
                    </a:cubicBezTo>
                    <a:cubicBezTo>
                      <a:pt x="501" y="1282"/>
                      <a:pt x="1" y="2961"/>
                      <a:pt x="1144" y="4807"/>
                    </a:cubicBezTo>
                    <a:cubicBezTo>
                      <a:pt x="1814" y="5875"/>
                      <a:pt x="2766" y="6468"/>
                      <a:pt x="3763" y="6468"/>
                    </a:cubicBezTo>
                    <a:cubicBezTo>
                      <a:pt x="4254" y="6468"/>
                      <a:pt x="4756" y="6324"/>
                      <a:pt x="5240" y="6021"/>
                    </a:cubicBezTo>
                    <a:cubicBezTo>
                      <a:pt x="6680" y="5140"/>
                      <a:pt x="7038" y="3354"/>
                      <a:pt x="5978" y="1651"/>
                    </a:cubicBezTo>
                    <a:cubicBezTo>
                      <a:pt x="5303" y="572"/>
                      <a:pt x="4332" y="0"/>
                      <a:pt x="3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3" name="Google Shape;983;p64"/>
              <p:cNvSpPr/>
              <p:nvPr/>
            </p:nvSpPr>
            <p:spPr>
              <a:xfrm>
                <a:off x="3951075" y="3672300"/>
                <a:ext cx="140225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69" extrusionOk="0">
                    <a:moveTo>
                      <a:pt x="3263" y="1"/>
                    </a:moveTo>
                    <a:lnTo>
                      <a:pt x="1" y="1287"/>
                    </a:lnTo>
                    <a:lnTo>
                      <a:pt x="251" y="1930"/>
                    </a:lnTo>
                    <a:lnTo>
                      <a:pt x="2763" y="929"/>
                    </a:lnTo>
                    <a:lnTo>
                      <a:pt x="4846" y="6168"/>
                    </a:lnTo>
                    <a:lnTo>
                      <a:pt x="5608" y="5871"/>
                    </a:lnTo>
                    <a:lnTo>
                      <a:pt x="3263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4" name="Google Shape;984;p64"/>
              <p:cNvSpPr/>
              <p:nvPr/>
            </p:nvSpPr>
            <p:spPr>
              <a:xfrm>
                <a:off x="3803725" y="3716950"/>
                <a:ext cx="143200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7085" extrusionOk="0">
                    <a:moveTo>
                      <a:pt x="4347" y="1"/>
                    </a:moveTo>
                    <a:lnTo>
                      <a:pt x="3561" y="179"/>
                    </a:lnTo>
                    <a:lnTo>
                      <a:pt x="4073" y="2525"/>
                    </a:lnTo>
                    <a:lnTo>
                      <a:pt x="3644" y="3334"/>
                    </a:lnTo>
                    <a:lnTo>
                      <a:pt x="930" y="751"/>
                    </a:lnTo>
                    <a:lnTo>
                      <a:pt x="1" y="965"/>
                    </a:lnTo>
                    <a:lnTo>
                      <a:pt x="3204" y="3966"/>
                    </a:lnTo>
                    <a:lnTo>
                      <a:pt x="1549" y="7085"/>
                    </a:lnTo>
                    <a:lnTo>
                      <a:pt x="2525" y="6859"/>
                    </a:lnTo>
                    <a:lnTo>
                      <a:pt x="3894" y="4120"/>
                    </a:lnTo>
                    <a:cubicBezTo>
                      <a:pt x="4013" y="3882"/>
                      <a:pt x="4132" y="3608"/>
                      <a:pt x="4240" y="3346"/>
                    </a:cubicBezTo>
                    <a:lnTo>
                      <a:pt x="4275" y="3346"/>
                    </a:lnTo>
                    <a:lnTo>
                      <a:pt x="4942" y="6323"/>
                    </a:lnTo>
                    <a:lnTo>
                      <a:pt x="5728" y="6144"/>
                    </a:lnTo>
                    <a:lnTo>
                      <a:pt x="4347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5" name="Google Shape;985;p64"/>
              <p:cNvSpPr/>
              <p:nvPr/>
            </p:nvSpPr>
            <p:spPr>
              <a:xfrm>
                <a:off x="3749275" y="3742550"/>
                <a:ext cx="3515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6371" extrusionOk="0">
                    <a:moveTo>
                      <a:pt x="822" y="1"/>
                    </a:moveTo>
                    <a:lnTo>
                      <a:pt x="0" y="72"/>
                    </a:lnTo>
                    <a:lnTo>
                      <a:pt x="584" y="6370"/>
                    </a:lnTo>
                    <a:lnTo>
                      <a:pt x="1405" y="6299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6" name="Google Shape;986;p64"/>
              <p:cNvSpPr/>
              <p:nvPr/>
            </p:nvSpPr>
            <p:spPr>
              <a:xfrm>
                <a:off x="3592100" y="3746725"/>
                <a:ext cx="117000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394" extrusionOk="0">
                    <a:moveTo>
                      <a:pt x="2108" y="0"/>
                    </a:moveTo>
                    <a:lnTo>
                      <a:pt x="1941" y="5620"/>
                    </a:lnTo>
                    <a:lnTo>
                      <a:pt x="13" y="5561"/>
                    </a:lnTo>
                    <a:lnTo>
                      <a:pt x="1" y="6263"/>
                    </a:lnTo>
                    <a:lnTo>
                      <a:pt x="4668" y="6394"/>
                    </a:lnTo>
                    <a:lnTo>
                      <a:pt x="4680" y="5692"/>
                    </a:lnTo>
                    <a:lnTo>
                      <a:pt x="2763" y="5632"/>
                    </a:lnTo>
                    <a:lnTo>
                      <a:pt x="2930" y="2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87" name="Google Shape;987;p64"/>
              <p:cNvSpPr/>
              <p:nvPr/>
            </p:nvSpPr>
            <p:spPr>
              <a:xfrm>
                <a:off x="3424825" y="3786900"/>
                <a:ext cx="601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44" extrusionOk="0">
                    <a:moveTo>
                      <a:pt x="155" y="1"/>
                    </a:moveTo>
                    <a:lnTo>
                      <a:pt x="0" y="596"/>
                    </a:lnTo>
                    <a:lnTo>
                      <a:pt x="2251" y="1144"/>
                    </a:lnTo>
                    <a:lnTo>
                      <a:pt x="2405" y="548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 w="387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988" name="Google Shape;988;p64"/>
            <p:cNvSpPr/>
            <p:nvPr/>
          </p:nvSpPr>
          <p:spPr>
            <a:xfrm>
              <a:off x="1334832" y="2433272"/>
              <a:ext cx="239080" cy="37291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0" i="0" dirty="0">
                <a:ln>
                  <a:noFill/>
                </a:ln>
                <a:solidFill>
                  <a:schemeClr val="dk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D2084E-8E14-2ACD-CD35-AC9378CD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303361" y="2177113"/>
            <a:ext cx="3565004" cy="716558"/>
          </a:xfrm>
        </p:spPr>
        <p:txBody>
          <a:bodyPr/>
          <a:lstStyle/>
          <a:p>
            <a:r>
              <a:rPr lang="en-US" dirty="0"/>
              <a:t>THANK YOU!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5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Size</a:t>
            </a:r>
            <a:r>
              <a:rPr lang="en" dirty="0"/>
              <a:t> Baju Dan Jaket</a:t>
            </a:r>
            <a:endParaRPr dirty="0"/>
          </a:p>
        </p:txBody>
      </p:sp>
      <p:pic>
        <p:nvPicPr>
          <p:cNvPr id="998" name="Google Shape;998;p65"/>
          <p:cNvPicPr preferRelativeResize="0"/>
          <p:nvPr/>
        </p:nvPicPr>
        <p:blipFill rotWithShape="1">
          <a:blip r:embed="rId3">
            <a:alphaModFix/>
          </a:blip>
          <a:srcRect l="19026" t="15544" r="22894" b="18562"/>
          <a:stretch/>
        </p:blipFill>
        <p:spPr>
          <a:xfrm rot="-6417096">
            <a:off x="7168061" y="669126"/>
            <a:ext cx="2890303" cy="18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5890-A12A-3416-1E41-01A0C7FA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6596406" cy="822629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+mn-lt"/>
              </a:rPr>
              <a:t>Nama 	: Muhammad </a:t>
            </a:r>
            <a:r>
              <a:rPr lang="en-US" sz="1600" dirty="0" err="1">
                <a:latin typeface="+mn-lt"/>
              </a:rPr>
              <a:t>Syawali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Hidayatullah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Windyatmojo</a:t>
            </a:r>
            <a:endParaRPr lang="en-US" sz="1600" dirty="0">
              <a:latin typeface="+mn-lt"/>
            </a:endParaRPr>
          </a:p>
          <a:p>
            <a:pPr marL="152400" indent="0">
              <a:buNone/>
            </a:pPr>
            <a:r>
              <a:rPr lang="en-US" sz="1600" dirty="0">
                <a:latin typeface="+mn-lt"/>
              </a:rPr>
              <a:t>NIM	: 2200018067</a:t>
            </a:r>
          </a:p>
          <a:p>
            <a:pPr marL="152400" indent="0">
              <a:buNone/>
            </a:pPr>
            <a:r>
              <a:rPr lang="en-US" sz="1600" dirty="0" err="1">
                <a:latin typeface="+mn-lt"/>
              </a:rPr>
              <a:t>Kelas</a:t>
            </a:r>
            <a:r>
              <a:rPr lang="en-US" sz="1600" dirty="0">
                <a:latin typeface="+mn-lt"/>
              </a:rPr>
              <a:t> 	: B</a:t>
            </a:r>
          </a:p>
          <a:p>
            <a:pPr marL="152400" indent="0">
              <a:buNone/>
            </a:pPr>
            <a:endParaRPr lang="en-US" sz="1600" dirty="0">
              <a:latin typeface="+mn-lt"/>
            </a:endParaRPr>
          </a:p>
          <a:p>
            <a:pPr marL="152400" indent="0">
              <a:buNone/>
            </a:pPr>
            <a:endParaRPr lang="en-US" sz="1600" dirty="0">
              <a:latin typeface="+mn-lt"/>
            </a:endParaRPr>
          </a:p>
          <a:p>
            <a:pPr marL="152400" indent="0">
              <a:buNone/>
            </a:pPr>
            <a:endParaRPr lang="en-US" sz="1600" dirty="0">
              <a:latin typeface="+mn-lt"/>
            </a:endParaRPr>
          </a:p>
          <a:p>
            <a:pPr marL="152400" indent="0">
              <a:buNone/>
            </a:pPr>
            <a:endParaRPr lang="en-US" sz="1600" dirty="0">
              <a:latin typeface="+mn-lt"/>
            </a:endParaRPr>
          </a:p>
          <a:p>
            <a:pPr marL="152400" indent="0">
              <a:buNone/>
            </a:pPr>
            <a:r>
              <a:rPr lang="en-US" sz="1600" dirty="0">
                <a:latin typeface="+mn-lt"/>
              </a:rPr>
              <a:t>https://github.com/msyawali88/Nama-Size-Baju.git</a:t>
            </a:r>
          </a:p>
          <a:p>
            <a:pPr marL="152400" indent="0">
              <a:buNone/>
            </a:pPr>
            <a:endParaRPr lang="en-ID" sz="16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6"/>
          <p:cNvSpPr txBox="1">
            <a:spLocks noGrp="1"/>
          </p:cNvSpPr>
          <p:nvPr>
            <p:ph type="subTitle" idx="1"/>
          </p:nvPr>
        </p:nvSpPr>
        <p:spPr>
          <a:xfrm flipH="1">
            <a:off x="1799550" y="1236518"/>
            <a:ext cx="55449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443440"/>
              </a:buClr>
              <a:buSzPts val="1100"/>
            </a:pPr>
            <a:r>
              <a:rPr lang="en" sz="1800" dirty="0">
                <a:latin typeface="+mj-lt"/>
              </a:rPr>
              <a:t>Program ini untuk menampilkan size/ukuran baju dan jaket</a:t>
            </a:r>
            <a:br>
              <a:rPr lang="en" sz="1800" dirty="0">
                <a:latin typeface="+mj-lt"/>
              </a:rPr>
            </a:br>
            <a:br>
              <a:rPr lang="en" sz="1800" dirty="0">
                <a:latin typeface="+mj-lt"/>
              </a:rPr>
            </a:br>
            <a:r>
              <a:rPr lang="en" sz="1800" dirty="0">
                <a:latin typeface="+mj-lt"/>
              </a:rPr>
              <a:t>masukan kode pilihannya, contohnya memilih size baju untuk size Anak yaitu kodenya 3</a:t>
            </a:r>
            <a:br>
              <a:rPr lang="en" sz="1800" dirty="0">
                <a:latin typeface="+mj-lt"/>
              </a:rPr>
            </a:br>
            <a:br>
              <a:rPr lang="en" sz="1800" dirty="0">
                <a:latin typeface="+mj-lt"/>
              </a:rPr>
            </a:br>
            <a:r>
              <a:rPr lang="en" sz="1800" dirty="0">
                <a:latin typeface="+mj-lt"/>
              </a:rPr>
              <a:t>setelah itu, muncul sizenya ada L,M,dan S</a:t>
            </a:r>
            <a:endParaRPr sz="1800" dirty="0">
              <a:latin typeface="+mj-lt"/>
            </a:endParaRPr>
          </a:p>
        </p:txBody>
      </p:sp>
      <p:cxnSp>
        <p:nvCxnSpPr>
          <p:cNvPr id="1005" name="Google Shape;1005;p66"/>
          <p:cNvCxnSpPr/>
          <p:nvPr/>
        </p:nvCxnSpPr>
        <p:spPr>
          <a:xfrm rot="10800000">
            <a:off x="753300" y="832700"/>
            <a:ext cx="3818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Google Shape;1007;p66"/>
          <p:cNvSpPr/>
          <p:nvPr/>
        </p:nvSpPr>
        <p:spPr>
          <a:xfrm>
            <a:off x="1267968" y="353568"/>
            <a:ext cx="2706624" cy="479129"/>
          </a:xfrm>
          <a:prstGeom prst="rect">
            <a:avLst/>
          </a:prstGeom>
        </p:spPr>
        <p:txBody>
          <a:bodyPr>
            <a:prstTxWarp prst="textPlain">
              <a:avLst>
                <a:gd name="adj" fmla="val 48729"/>
              </a:avLst>
            </a:prstTxWarp>
          </a:bodyPr>
          <a:lstStyle/>
          <a:p>
            <a:pPr lvl="0" algn="ctr"/>
            <a:r>
              <a:rPr lang="en-US" sz="50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n-lt"/>
                <a:cs typeface="Sora" panose="020B0604020202020204" charset="0"/>
              </a:rPr>
              <a:t>Deskripsi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n-lt"/>
              <a:cs typeface="Sora" panose="020B0604020202020204" charset="0"/>
            </a:endParaRPr>
          </a:p>
        </p:txBody>
      </p:sp>
      <p:sp>
        <p:nvSpPr>
          <p:cNvPr id="1008" name="Google Shape;1008;p66"/>
          <p:cNvSpPr/>
          <p:nvPr/>
        </p:nvSpPr>
        <p:spPr>
          <a:xfrm rot="-652274" flipH="1">
            <a:off x="-699765" y="3084466"/>
            <a:ext cx="2930940" cy="2640340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66"/>
          <p:cNvSpPr/>
          <p:nvPr/>
        </p:nvSpPr>
        <p:spPr>
          <a:xfrm rot="-9660037">
            <a:off x="-923294" y="3478051"/>
            <a:ext cx="3875904" cy="1456994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0" name="Google Shape;1010;p66"/>
          <p:cNvPicPr preferRelativeResize="0"/>
          <p:nvPr/>
        </p:nvPicPr>
        <p:blipFill rotWithShape="1">
          <a:blip r:embed="rId3">
            <a:alphaModFix/>
          </a:blip>
          <a:srcRect l="19026" t="15544" r="22894" b="18562"/>
          <a:stretch/>
        </p:blipFill>
        <p:spPr>
          <a:xfrm rot="-6417097">
            <a:off x="-1439140" y="1407630"/>
            <a:ext cx="3369008" cy="215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7"/>
          <p:cNvSpPr txBox="1">
            <a:spLocks noGrp="1"/>
          </p:cNvSpPr>
          <p:nvPr>
            <p:ph type="subTitle" idx="1"/>
          </p:nvPr>
        </p:nvSpPr>
        <p:spPr>
          <a:xfrm flipH="1">
            <a:off x="1712569" y="2208476"/>
            <a:ext cx="5980581" cy="642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buAutoNum type="arabicPeriod"/>
            </a:pPr>
            <a:r>
              <a:rPr lang="en-US" sz="1600" dirty="0">
                <a:latin typeface="+mj-lt"/>
              </a:rPr>
              <a:t>DAPAT MEMILIH SIZE DARI BEBERAPA PILIHAN</a:t>
            </a:r>
          </a:p>
          <a:p>
            <a:pPr marL="342900" lvl="0">
              <a:buAutoNum type="arabicPeriod"/>
            </a:pPr>
            <a:r>
              <a:rPr lang="en" sz="1600" dirty="0">
                <a:latin typeface="+mj-lt"/>
              </a:rPr>
              <a:t>KETIKA UDAH PILIH AKAN MENAMPILKAN SIZE NYA</a:t>
            </a:r>
            <a:endParaRPr sz="1600" dirty="0">
              <a:latin typeface="+mj-lt"/>
            </a:endParaRPr>
          </a:p>
        </p:txBody>
      </p:sp>
      <p:sp>
        <p:nvSpPr>
          <p:cNvPr id="1017" name="Google Shape;1017;p67"/>
          <p:cNvSpPr/>
          <p:nvPr/>
        </p:nvSpPr>
        <p:spPr>
          <a:xfrm>
            <a:off x="161047" y="-156477"/>
            <a:ext cx="1846022" cy="2322391"/>
          </a:xfrm>
          <a:custGeom>
            <a:avLst/>
            <a:gdLst/>
            <a:ahLst/>
            <a:cxnLst/>
            <a:rect l="l" t="t" r="r" b="b"/>
            <a:pathLst>
              <a:path w="10246" h="12890" extrusionOk="0">
                <a:moveTo>
                  <a:pt x="3442" y="159"/>
                </a:moveTo>
                <a:lnTo>
                  <a:pt x="4981" y="1050"/>
                </a:lnTo>
                <a:lnTo>
                  <a:pt x="3402" y="1954"/>
                </a:lnTo>
                <a:lnTo>
                  <a:pt x="1755" y="2899"/>
                </a:lnTo>
                <a:lnTo>
                  <a:pt x="216" y="2022"/>
                </a:lnTo>
                <a:lnTo>
                  <a:pt x="3442" y="159"/>
                </a:lnTo>
                <a:close/>
                <a:moveTo>
                  <a:pt x="6804" y="159"/>
                </a:moveTo>
                <a:lnTo>
                  <a:pt x="10030" y="2022"/>
                </a:lnTo>
                <a:lnTo>
                  <a:pt x="8491" y="2899"/>
                </a:lnTo>
                <a:lnTo>
                  <a:pt x="6844" y="1954"/>
                </a:lnTo>
                <a:lnTo>
                  <a:pt x="5265" y="1050"/>
                </a:lnTo>
                <a:lnTo>
                  <a:pt x="6804" y="159"/>
                </a:lnTo>
                <a:close/>
                <a:moveTo>
                  <a:pt x="5049" y="1171"/>
                </a:moveTo>
                <a:lnTo>
                  <a:pt x="5049" y="4992"/>
                </a:lnTo>
                <a:lnTo>
                  <a:pt x="3523" y="5869"/>
                </a:lnTo>
                <a:lnTo>
                  <a:pt x="3510" y="5869"/>
                </a:lnTo>
                <a:lnTo>
                  <a:pt x="3510" y="2062"/>
                </a:lnTo>
                <a:lnTo>
                  <a:pt x="5049" y="1171"/>
                </a:lnTo>
                <a:close/>
                <a:moveTo>
                  <a:pt x="5197" y="1171"/>
                </a:moveTo>
                <a:lnTo>
                  <a:pt x="6736" y="2062"/>
                </a:lnTo>
                <a:lnTo>
                  <a:pt x="6736" y="5869"/>
                </a:lnTo>
                <a:lnTo>
                  <a:pt x="6709" y="5869"/>
                </a:lnTo>
                <a:lnTo>
                  <a:pt x="5197" y="4992"/>
                </a:lnTo>
                <a:lnTo>
                  <a:pt x="5197" y="1171"/>
                </a:lnTo>
                <a:close/>
                <a:moveTo>
                  <a:pt x="148" y="2143"/>
                </a:moveTo>
                <a:lnTo>
                  <a:pt x="1687" y="3034"/>
                </a:lnTo>
                <a:lnTo>
                  <a:pt x="1687" y="6747"/>
                </a:lnTo>
                <a:lnTo>
                  <a:pt x="148" y="5869"/>
                </a:lnTo>
                <a:lnTo>
                  <a:pt x="148" y="2143"/>
                </a:lnTo>
                <a:close/>
                <a:moveTo>
                  <a:pt x="10098" y="2143"/>
                </a:moveTo>
                <a:lnTo>
                  <a:pt x="10098" y="5869"/>
                </a:lnTo>
                <a:lnTo>
                  <a:pt x="8559" y="6747"/>
                </a:lnTo>
                <a:lnTo>
                  <a:pt x="8559" y="3034"/>
                </a:lnTo>
                <a:lnTo>
                  <a:pt x="10098" y="2143"/>
                </a:lnTo>
                <a:close/>
                <a:moveTo>
                  <a:pt x="5116" y="5113"/>
                </a:moveTo>
                <a:lnTo>
                  <a:pt x="6574" y="5964"/>
                </a:lnTo>
                <a:lnTo>
                  <a:pt x="5116" y="6801"/>
                </a:lnTo>
                <a:lnTo>
                  <a:pt x="3672" y="5964"/>
                </a:lnTo>
                <a:lnTo>
                  <a:pt x="5116" y="5113"/>
                </a:lnTo>
                <a:close/>
                <a:moveTo>
                  <a:pt x="3361" y="2143"/>
                </a:moveTo>
                <a:lnTo>
                  <a:pt x="3361" y="5910"/>
                </a:lnTo>
                <a:cubicBezTo>
                  <a:pt x="3361" y="5923"/>
                  <a:pt x="3375" y="5937"/>
                  <a:pt x="3388" y="5950"/>
                </a:cubicBezTo>
                <a:lnTo>
                  <a:pt x="1849" y="6841"/>
                </a:lnTo>
                <a:lnTo>
                  <a:pt x="1822" y="6841"/>
                </a:lnTo>
                <a:lnTo>
                  <a:pt x="1822" y="3034"/>
                </a:lnTo>
                <a:lnTo>
                  <a:pt x="3361" y="2143"/>
                </a:lnTo>
                <a:close/>
                <a:moveTo>
                  <a:pt x="6871" y="2143"/>
                </a:moveTo>
                <a:lnTo>
                  <a:pt x="8424" y="3034"/>
                </a:lnTo>
                <a:lnTo>
                  <a:pt x="8424" y="6841"/>
                </a:lnTo>
                <a:lnTo>
                  <a:pt x="8397" y="6841"/>
                </a:lnTo>
                <a:lnTo>
                  <a:pt x="6858" y="5950"/>
                </a:lnTo>
                <a:cubicBezTo>
                  <a:pt x="6871" y="5937"/>
                  <a:pt x="6871" y="5923"/>
                  <a:pt x="6871" y="5910"/>
                </a:cubicBezTo>
                <a:lnTo>
                  <a:pt x="6871" y="2143"/>
                </a:lnTo>
                <a:close/>
                <a:moveTo>
                  <a:pt x="3523" y="6045"/>
                </a:moveTo>
                <a:lnTo>
                  <a:pt x="4981" y="6882"/>
                </a:lnTo>
                <a:lnTo>
                  <a:pt x="3442" y="7773"/>
                </a:lnTo>
                <a:lnTo>
                  <a:pt x="1984" y="6936"/>
                </a:lnTo>
                <a:lnTo>
                  <a:pt x="3523" y="6045"/>
                </a:lnTo>
                <a:close/>
                <a:moveTo>
                  <a:pt x="6709" y="6045"/>
                </a:moveTo>
                <a:lnTo>
                  <a:pt x="8262" y="6936"/>
                </a:lnTo>
                <a:lnTo>
                  <a:pt x="6804" y="7773"/>
                </a:lnTo>
                <a:lnTo>
                  <a:pt x="5265" y="6882"/>
                </a:lnTo>
                <a:lnTo>
                  <a:pt x="6709" y="6045"/>
                </a:lnTo>
                <a:close/>
                <a:moveTo>
                  <a:pt x="1849" y="7017"/>
                </a:moveTo>
                <a:lnTo>
                  <a:pt x="3361" y="7894"/>
                </a:lnTo>
                <a:lnTo>
                  <a:pt x="3361" y="11715"/>
                </a:lnTo>
                <a:lnTo>
                  <a:pt x="1822" y="10824"/>
                </a:lnTo>
                <a:lnTo>
                  <a:pt x="1822" y="7017"/>
                </a:lnTo>
                <a:close/>
                <a:moveTo>
                  <a:pt x="8424" y="7017"/>
                </a:moveTo>
                <a:lnTo>
                  <a:pt x="8424" y="10824"/>
                </a:lnTo>
                <a:lnTo>
                  <a:pt x="6871" y="11715"/>
                </a:lnTo>
                <a:lnTo>
                  <a:pt x="6871" y="7894"/>
                </a:lnTo>
                <a:lnTo>
                  <a:pt x="8397" y="7017"/>
                </a:lnTo>
                <a:close/>
                <a:moveTo>
                  <a:pt x="5116" y="6963"/>
                </a:moveTo>
                <a:lnTo>
                  <a:pt x="6736" y="7894"/>
                </a:lnTo>
                <a:lnTo>
                  <a:pt x="6736" y="11796"/>
                </a:lnTo>
                <a:lnTo>
                  <a:pt x="5116" y="12727"/>
                </a:lnTo>
                <a:lnTo>
                  <a:pt x="3510" y="11796"/>
                </a:lnTo>
                <a:lnTo>
                  <a:pt x="3510" y="7894"/>
                </a:lnTo>
                <a:lnTo>
                  <a:pt x="5116" y="6963"/>
                </a:lnTo>
                <a:close/>
                <a:moveTo>
                  <a:pt x="3441" y="0"/>
                </a:moveTo>
                <a:cubicBezTo>
                  <a:pt x="3429" y="0"/>
                  <a:pt x="3415" y="4"/>
                  <a:pt x="3402" y="10"/>
                </a:cubicBezTo>
                <a:lnTo>
                  <a:pt x="40" y="1954"/>
                </a:lnTo>
                <a:lnTo>
                  <a:pt x="27" y="1954"/>
                </a:lnTo>
                <a:cubicBezTo>
                  <a:pt x="27" y="1968"/>
                  <a:pt x="27" y="1968"/>
                  <a:pt x="13" y="1968"/>
                </a:cubicBezTo>
                <a:lnTo>
                  <a:pt x="13" y="1981"/>
                </a:lnTo>
                <a:cubicBezTo>
                  <a:pt x="13" y="1981"/>
                  <a:pt x="0" y="1981"/>
                  <a:pt x="0" y="1995"/>
                </a:cubicBezTo>
                <a:lnTo>
                  <a:pt x="0" y="2008"/>
                </a:lnTo>
                <a:lnTo>
                  <a:pt x="0" y="2022"/>
                </a:lnTo>
                <a:lnTo>
                  <a:pt x="0" y="5910"/>
                </a:lnTo>
                <a:cubicBezTo>
                  <a:pt x="0" y="5923"/>
                  <a:pt x="13" y="5950"/>
                  <a:pt x="40" y="5964"/>
                </a:cubicBezTo>
                <a:lnTo>
                  <a:pt x="1687" y="6922"/>
                </a:lnTo>
                <a:lnTo>
                  <a:pt x="1687" y="6963"/>
                </a:lnTo>
                <a:lnTo>
                  <a:pt x="1687" y="6976"/>
                </a:lnTo>
                <a:lnTo>
                  <a:pt x="1687" y="10878"/>
                </a:lnTo>
                <a:cubicBezTo>
                  <a:pt x="1687" y="10891"/>
                  <a:pt x="1701" y="10918"/>
                  <a:pt x="1714" y="10932"/>
                </a:cubicBezTo>
                <a:lnTo>
                  <a:pt x="3375" y="11890"/>
                </a:lnTo>
                <a:cubicBezTo>
                  <a:pt x="3388" y="11904"/>
                  <a:pt x="3415" y="11917"/>
                  <a:pt x="3429" y="11917"/>
                </a:cubicBezTo>
                <a:lnTo>
                  <a:pt x="5089" y="12876"/>
                </a:lnTo>
                <a:cubicBezTo>
                  <a:pt x="5103" y="12889"/>
                  <a:pt x="5116" y="12889"/>
                  <a:pt x="5116" y="12889"/>
                </a:cubicBezTo>
                <a:cubicBezTo>
                  <a:pt x="5130" y="12889"/>
                  <a:pt x="5143" y="12889"/>
                  <a:pt x="5157" y="12876"/>
                </a:cubicBezTo>
                <a:lnTo>
                  <a:pt x="6817" y="11917"/>
                </a:lnTo>
                <a:cubicBezTo>
                  <a:pt x="6831" y="11917"/>
                  <a:pt x="6858" y="11904"/>
                  <a:pt x="6858" y="11890"/>
                </a:cubicBezTo>
                <a:lnTo>
                  <a:pt x="8532" y="10932"/>
                </a:lnTo>
                <a:cubicBezTo>
                  <a:pt x="8545" y="10918"/>
                  <a:pt x="8559" y="10891"/>
                  <a:pt x="8559" y="10878"/>
                </a:cubicBezTo>
                <a:lnTo>
                  <a:pt x="8559" y="6976"/>
                </a:lnTo>
                <a:lnTo>
                  <a:pt x="8559" y="6963"/>
                </a:lnTo>
                <a:lnTo>
                  <a:pt x="8559" y="6922"/>
                </a:lnTo>
                <a:lnTo>
                  <a:pt x="10206" y="5964"/>
                </a:lnTo>
                <a:cubicBezTo>
                  <a:pt x="10233" y="5950"/>
                  <a:pt x="10246" y="5923"/>
                  <a:pt x="10246" y="5910"/>
                </a:cubicBezTo>
                <a:lnTo>
                  <a:pt x="10246" y="2022"/>
                </a:lnTo>
                <a:lnTo>
                  <a:pt x="10246" y="2008"/>
                </a:lnTo>
                <a:lnTo>
                  <a:pt x="10246" y="1995"/>
                </a:lnTo>
                <a:cubicBezTo>
                  <a:pt x="10246" y="1981"/>
                  <a:pt x="10233" y="1981"/>
                  <a:pt x="10233" y="1981"/>
                </a:cubicBezTo>
                <a:lnTo>
                  <a:pt x="10233" y="1968"/>
                </a:lnTo>
                <a:cubicBezTo>
                  <a:pt x="10219" y="1968"/>
                  <a:pt x="10219" y="1954"/>
                  <a:pt x="10206" y="1954"/>
                </a:cubicBezTo>
                <a:lnTo>
                  <a:pt x="6844" y="10"/>
                </a:lnTo>
                <a:cubicBezTo>
                  <a:pt x="6830" y="4"/>
                  <a:pt x="6817" y="0"/>
                  <a:pt x="6805" y="0"/>
                </a:cubicBezTo>
                <a:cubicBezTo>
                  <a:pt x="6793" y="0"/>
                  <a:pt x="6783" y="4"/>
                  <a:pt x="6777" y="10"/>
                </a:cubicBezTo>
                <a:lnTo>
                  <a:pt x="5116" y="955"/>
                </a:lnTo>
                <a:lnTo>
                  <a:pt x="3469" y="10"/>
                </a:lnTo>
                <a:cubicBezTo>
                  <a:pt x="3462" y="4"/>
                  <a:pt x="3452" y="0"/>
                  <a:pt x="344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7"/>
          <p:cNvSpPr/>
          <p:nvPr/>
        </p:nvSpPr>
        <p:spPr>
          <a:xfrm>
            <a:off x="4567975" y="413358"/>
            <a:ext cx="3674525" cy="419342"/>
          </a:xfrm>
          <a:prstGeom prst="rect">
            <a:avLst/>
          </a:prstGeom>
        </p:spPr>
        <p:txBody>
          <a:bodyPr>
            <a:prstTxWarp prst="textPlain">
              <a:avLst>
                <a:gd name="adj" fmla="val 49617"/>
              </a:avLst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+mn-lt"/>
                <a:cs typeface="Sora" panose="020B0604020202020204" charset="0"/>
              </a:rPr>
              <a:t>FITUR - FITUR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+mn-lt"/>
              <a:cs typeface="Sora" panose="020B0604020202020204" charset="0"/>
            </a:endParaRPr>
          </a:p>
        </p:txBody>
      </p:sp>
      <p:cxnSp>
        <p:nvCxnSpPr>
          <p:cNvPr id="1020" name="Google Shape;1020;p67"/>
          <p:cNvCxnSpPr/>
          <p:nvPr/>
        </p:nvCxnSpPr>
        <p:spPr>
          <a:xfrm>
            <a:off x="4567975" y="832700"/>
            <a:ext cx="3818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67"/>
          <p:cNvSpPr/>
          <p:nvPr/>
        </p:nvSpPr>
        <p:spPr>
          <a:xfrm rot="-109835">
            <a:off x="6403171" y="3473521"/>
            <a:ext cx="3977119" cy="3582616"/>
          </a:xfrm>
          <a:custGeom>
            <a:avLst/>
            <a:gdLst/>
            <a:ahLst/>
            <a:cxnLst/>
            <a:rect l="l" t="t" r="r" b="b"/>
            <a:pathLst>
              <a:path w="69141" h="58651" fill="none" extrusionOk="0">
                <a:moveTo>
                  <a:pt x="69140" y="1"/>
                </a:moveTo>
                <a:cubicBezTo>
                  <a:pt x="62044" y="5466"/>
                  <a:pt x="54317" y="11395"/>
                  <a:pt x="48447" y="14645"/>
                </a:cubicBezTo>
                <a:cubicBezTo>
                  <a:pt x="42256" y="18074"/>
                  <a:pt x="37731" y="19289"/>
                  <a:pt x="30790" y="17670"/>
                </a:cubicBezTo>
                <a:cubicBezTo>
                  <a:pt x="27349" y="16860"/>
                  <a:pt x="24087" y="15360"/>
                  <a:pt x="21253" y="13240"/>
                </a:cubicBezTo>
                <a:cubicBezTo>
                  <a:pt x="18431" y="11133"/>
                  <a:pt x="16550" y="8204"/>
                  <a:pt x="13133" y="6966"/>
                </a:cubicBezTo>
                <a:cubicBezTo>
                  <a:pt x="9895" y="5799"/>
                  <a:pt x="6180" y="6085"/>
                  <a:pt x="3501" y="8383"/>
                </a:cubicBezTo>
                <a:cubicBezTo>
                  <a:pt x="1155" y="10395"/>
                  <a:pt x="1" y="13705"/>
                  <a:pt x="501" y="16753"/>
                </a:cubicBezTo>
                <a:cubicBezTo>
                  <a:pt x="1060" y="20087"/>
                  <a:pt x="3715" y="22206"/>
                  <a:pt x="5608" y="24790"/>
                </a:cubicBezTo>
                <a:cubicBezTo>
                  <a:pt x="7930" y="27968"/>
                  <a:pt x="10549" y="30921"/>
                  <a:pt x="12014" y="34624"/>
                </a:cubicBezTo>
                <a:cubicBezTo>
                  <a:pt x="15229" y="42744"/>
                  <a:pt x="12716" y="50971"/>
                  <a:pt x="9490" y="58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7"/>
          <p:cNvSpPr/>
          <p:nvPr/>
        </p:nvSpPr>
        <p:spPr>
          <a:xfrm rot="9691173" flipH="1">
            <a:off x="5212698" y="4010454"/>
            <a:ext cx="5259359" cy="1977006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3" name="Google Shape;1023;p67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-6972017" flipH="1">
            <a:off x="6292234" y="1927430"/>
            <a:ext cx="3674910" cy="333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67"/>
          <p:cNvPicPr preferRelativeResize="0"/>
          <p:nvPr/>
        </p:nvPicPr>
        <p:blipFill rotWithShape="1">
          <a:blip r:embed="rId3">
            <a:alphaModFix/>
          </a:blip>
          <a:srcRect l="17653" t="11200" r="34581" b="11770"/>
          <a:stretch/>
        </p:blipFill>
        <p:spPr>
          <a:xfrm rot="3676880">
            <a:off x="582585" y="-1543534"/>
            <a:ext cx="3674911" cy="333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8"/>
          <p:cNvSpPr/>
          <p:nvPr/>
        </p:nvSpPr>
        <p:spPr>
          <a:xfrm>
            <a:off x="6781600" y="-81275"/>
            <a:ext cx="2978355" cy="1456979"/>
          </a:xfrm>
          <a:custGeom>
            <a:avLst/>
            <a:gdLst/>
            <a:ahLst/>
            <a:cxnLst/>
            <a:rect l="l" t="t" r="r" b="b"/>
            <a:pathLst>
              <a:path w="105681" h="51698" fill="none" extrusionOk="0">
                <a:moveTo>
                  <a:pt x="11062" y="0"/>
                </a:moveTo>
                <a:cubicBezTo>
                  <a:pt x="3228" y="4168"/>
                  <a:pt x="1" y="14431"/>
                  <a:pt x="2180" y="23027"/>
                </a:cubicBezTo>
                <a:cubicBezTo>
                  <a:pt x="4359" y="31623"/>
                  <a:pt x="10955" y="38541"/>
                  <a:pt x="18491" y="43208"/>
                </a:cubicBezTo>
                <a:cubicBezTo>
                  <a:pt x="26909" y="48423"/>
                  <a:pt x="36756" y="51304"/>
                  <a:pt x="46650" y="51435"/>
                </a:cubicBezTo>
                <a:cubicBezTo>
                  <a:pt x="66557" y="51697"/>
                  <a:pt x="86155" y="41172"/>
                  <a:pt x="105681" y="450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68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ALUR KERJA</a:t>
            </a:r>
            <a:endParaRPr dirty="0">
              <a:latin typeface="+mn-lt"/>
            </a:endParaRPr>
          </a:p>
        </p:txBody>
      </p:sp>
      <p:sp>
        <p:nvSpPr>
          <p:cNvPr id="1031" name="Google Shape;1031;p6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52425" y="1189501"/>
            <a:ext cx="3041495" cy="514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User dapat memilih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latin typeface="+mj-lt"/>
              </a:rPr>
              <a:t>Y</a:t>
            </a:r>
            <a:r>
              <a:rPr lang="en" dirty="0">
                <a:latin typeface="+mj-lt"/>
              </a:rPr>
              <a:t>ang ingin ditampilkan</a:t>
            </a:r>
            <a:endParaRPr dirty="0">
              <a:latin typeface="+mj-lt"/>
            </a:endParaRPr>
          </a:p>
        </p:txBody>
      </p:sp>
      <p:sp>
        <p:nvSpPr>
          <p:cNvPr id="1032" name="Google Shape;1032;p68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1604850" y="2225451"/>
            <a:ext cx="2793530" cy="509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Setelah User Memilih, akan menampilkan size nya </a:t>
            </a:r>
            <a:endParaRPr dirty="0">
              <a:latin typeface="+mn-lt"/>
            </a:endParaRPr>
          </a:p>
        </p:txBody>
      </p:sp>
      <p:sp>
        <p:nvSpPr>
          <p:cNvPr id="1039" name="Google Shape;1039;p68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13250" y="1380732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0" name="Google Shape;1040;p68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713250" y="2328397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043" name="Google Shape;1043;p68"/>
          <p:cNvPicPr preferRelativeResize="0"/>
          <p:nvPr/>
        </p:nvPicPr>
        <p:blipFill rotWithShape="1">
          <a:blip r:embed="rId4">
            <a:alphaModFix/>
          </a:blip>
          <a:srcRect l="16480" t="5865" r="9712" b="1909"/>
          <a:stretch/>
        </p:blipFill>
        <p:spPr>
          <a:xfrm rot="-6430651">
            <a:off x="6110101" y="-561688"/>
            <a:ext cx="3538632" cy="24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5CC952-84D0-1A90-2676-74D17D048E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45" r="79067" b="66876"/>
          <a:stretch/>
        </p:blipFill>
        <p:spPr>
          <a:xfrm>
            <a:off x="4288129" y="2047802"/>
            <a:ext cx="3421500" cy="2783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713250" y="444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FLOWCHART</a:t>
            </a:r>
            <a:endParaRPr dirty="0">
              <a:latin typeface="+mj-lt"/>
            </a:endParaRP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7453324-0E83-5F45-171C-9ACAFB0B9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34" t="21569" r="10666" b="18016"/>
          <a:stretch/>
        </p:blipFill>
        <p:spPr>
          <a:xfrm>
            <a:off x="2542050" y="1016875"/>
            <a:ext cx="6361150" cy="4125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S</a:t>
            </a:r>
            <a:r>
              <a:rPr lang="en-ID" dirty="0">
                <a:latin typeface="+mj-lt"/>
              </a:rPr>
              <a:t>KETSA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675E36C-4856-AB1E-AB0A-B3C252CC1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70" t="40507" r="27848" b="22362"/>
          <a:stretch/>
        </p:blipFill>
        <p:spPr>
          <a:xfrm>
            <a:off x="713250" y="1296363"/>
            <a:ext cx="7047507" cy="3159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47836-5818-6E0C-3FE2-D10E10180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5"/>
          <a:stretch/>
        </p:blipFill>
        <p:spPr>
          <a:xfrm>
            <a:off x="0" y="0"/>
            <a:ext cx="2928395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DCBFF-B3E0-78E8-51FB-9185B8B39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67027"/>
          <a:stretch/>
        </p:blipFill>
        <p:spPr>
          <a:xfrm>
            <a:off x="2928395" y="0"/>
            <a:ext cx="3015205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47AB8-0A9F-C6C6-D366-6E763A09B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67027"/>
          <a:stretch/>
        </p:blipFill>
        <p:spPr>
          <a:xfrm>
            <a:off x="5943600" y="0"/>
            <a:ext cx="301520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65EDC-2CAE-9A2C-8019-87A176B9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10" y="497712"/>
            <a:ext cx="3148313" cy="162045"/>
          </a:xfrm>
        </p:spPr>
        <p:txBody>
          <a:bodyPr/>
          <a:lstStyle/>
          <a:p>
            <a:r>
              <a:rPr lang="en-US" sz="2800" dirty="0"/>
              <a:t>GITHUB</a:t>
            </a:r>
            <a:endParaRPr lang="en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55A9D-9B26-2B3F-DC02-E9994BD7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7511"/>
          <a:stretch/>
        </p:blipFill>
        <p:spPr>
          <a:xfrm>
            <a:off x="0" y="884017"/>
            <a:ext cx="9144000" cy="4259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fficient Consulting Toolkit by Slidesgo">
  <a:themeElements>
    <a:clrScheme name="Simple Light">
      <a:dk1>
        <a:srgbClr val="000000"/>
      </a:dk1>
      <a:lt1>
        <a:srgbClr val="FFFFFF"/>
      </a:lt1>
      <a:dk2>
        <a:srgbClr val="ED7EDF"/>
      </a:dk2>
      <a:lt2>
        <a:srgbClr val="FF7793"/>
      </a:lt2>
      <a:accent1>
        <a:srgbClr val="72A4ED"/>
      </a:accent1>
      <a:accent2>
        <a:srgbClr val="7FFF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Sora</vt:lpstr>
      <vt:lpstr>Roboto Condensed Light</vt:lpstr>
      <vt:lpstr>Arial</vt:lpstr>
      <vt:lpstr>Poppins ExtraBold</vt:lpstr>
      <vt:lpstr>Efficient Consulting Toolkit by Slidesgo</vt:lpstr>
      <vt:lpstr>PENGUJIAN APLIKASI</vt:lpstr>
      <vt:lpstr>Size Baju Dan Jaket</vt:lpstr>
      <vt:lpstr>PowerPoint Presentation</vt:lpstr>
      <vt:lpstr>PowerPoint Presentation</vt:lpstr>
      <vt:lpstr>ALUR KERJA</vt:lpstr>
      <vt:lpstr>FLOWCHART</vt:lpstr>
      <vt:lpstr>SKETSA</vt:lpstr>
      <vt:lpstr>PowerPoint Presentation</vt:lpstr>
      <vt:lpstr>GITHUB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APLIKASI</dc:title>
  <dc:creator>62853</dc:creator>
  <cp:lastModifiedBy>62853</cp:lastModifiedBy>
  <cp:revision>2</cp:revision>
  <dcterms:modified xsi:type="dcterms:W3CDTF">2023-01-11T16:35:29Z</dcterms:modified>
</cp:coreProperties>
</file>