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"/>
  </p:notesMasterIdLst>
  <p:sldIdLst>
    <p:sldId id="256" r:id="rId3"/>
    <p:sldId id="307" r:id="rId4"/>
    <p:sldId id="308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FFFFFF"/>
    <a:srgbClr val="D2B4A6"/>
    <a:srgbClr val="734F29"/>
    <a:srgbClr val="D24726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80" autoAdjust="0"/>
  </p:normalViewPr>
  <p:slideViewPr>
    <p:cSldViewPr snapToGrid="0">
      <p:cViewPr>
        <p:scale>
          <a:sx n="76" d="100"/>
          <a:sy n="76" d="100"/>
        </p:scale>
        <p:origin x="-768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30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22/04/19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22/04/19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22/04/19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22/04/19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22/04/19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22/04/19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22/04/19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22/04/19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Kursus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Framework </a:t>
            </a:r>
            <a:r>
              <a:rPr lang="en-US" dirty="0" err="1" smtClean="0"/>
              <a:t>Siri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8"/>
            <a:ext cx="8586212" cy="140320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Bahagian</a:t>
            </a:r>
            <a:r>
              <a:rPr lang="en-US" dirty="0" smtClean="0"/>
              <a:t> Pembangunan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Maklumat</a:t>
            </a:r>
            <a:endParaRPr lang="en-US" dirty="0"/>
          </a:p>
          <a:p>
            <a:r>
              <a:rPr lang="en-US" dirty="0" smtClean="0"/>
              <a:t>29</a:t>
            </a:r>
            <a:r>
              <a:rPr lang="en-US" dirty="0" smtClean="0"/>
              <a:t> </a:t>
            </a:r>
            <a:r>
              <a:rPr lang="en-US" dirty="0" smtClean="0"/>
              <a:t>April 2019</a:t>
            </a:r>
            <a:endParaRPr lang="en-US" dirty="0"/>
          </a:p>
        </p:txBody>
      </p:sp>
      <p:pic>
        <p:nvPicPr>
          <p:cNvPr id="5" name="Picture 4" descr="Coat_of_arms_of_Terengganu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25" y="4941159"/>
            <a:ext cx="1452094" cy="17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0A0E6-656C-4BF6-B067-F486C709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Tentatif Kursus Siri 1</a:t>
            </a:r>
            <a:endParaRPr lang="en-MY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B4AF229A-5C43-4CF2-A177-3BCE9DCC0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424833"/>
              </p:ext>
            </p:extLst>
          </p:nvPr>
        </p:nvGraphicFramePr>
        <p:xfrm>
          <a:off x="167424" y="1468191"/>
          <a:ext cx="11813612" cy="50745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65809">
                  <a:extLst>
                    <a:ext uri="{9D8B030D-6E8A-4147-A177-3AD203B41FA5}">
                      <a16:colId xmlns:a16="http://schemas.microsoft.com/office/drawing/2014/main" xmlns="" val="3327457550"/>
                    </a:ext>
                  </a:extLst>
                </a:gridCol>
                <a:gridCol w="2796203">
                  <a:extLst>
                    <a:ext uri="{9D8B030D-6E8A-4147-A177-3AD203B41FA5}">
                      <a16:colId xmlns:a16="http://schemas.microsoft.com/office/drawing/2014/main" xmlns="" val="2722483664"/>
                    </a:ext>
                  </a:extLst>
                </a:gridCol>
                <a:gridCol w="2999640">
                  <a:extLst>
                    <a:ext uri="{9D8B030D-6E8A-4147-A177-3AD203B41FA5}">
                      <a16:colId xmlns:a16="http://schemas.microsoft.com/office/drawing/2014/main" xmlns="" val="290007401"/>
                    </a:ext>
                  </a:extLst>
                </a:gridCol>
                <a:gridCol w="1177849">
                  <a:extLst>
                    <a:ext uri="{9D8B030D-6E8A-4147-A177-3AD203B41FA5}">
                      <a16:colId xmlns:a16="http://schemas.microsoft.com/office/drawing/2014/main" xmlns="" val="2964336699"/>
                    </a:ext>
                  </a:extLst>
                </a:gridCol>
                <a:gridCol w="2874111">
                  <a:extLst>
                    <a:ext uri="{9D8B030D-6E8A-4147-A177-3AD203B41FA5}">
                      <a16:colId xmlns:a16="http://schemas.microsoft.com/office/drawing/2014/main" xmlns="" val="1520327793"/>
                    </a:ext>
                  </a:extLst>
                </a:gridCol>
              </a:tblGrid>
              <a:tr h="532989"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 smtClean="0">
                          <a:solidFill>
                            <a:srgbClr val="FFFFFF"/>
                          </a:solidFill>
                        </a:rPr>
                        <a:t>Tarikh</a:t>
                      </a:r>
                      <a:endParaRPr lang="en-MY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 smtClean="0">
                          <a:solidFill>
                            <a:srgbClr val="FFFFFF"/>
                          </a:solidFill>
                        </a:rPr>
                        <a:t>9.00 hingga 10.30</a:t>
                      </a:r>
                      <a:r>
                        <a:rPr lang="en-MY" sz="1400" b="1" baseline="0" dirty="0" smtClean="0">
                          <a:solidFill>
                            <a:srgbClr val="FFFFFF"/>
                          </a:solidFill>
                        </a:rPr>
                        <a:t> pagi</a:t>
                      </a:r>
                      <a:endParaRPr lang="en-MY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 smtClean="0">
                          <a:solidFill>
                            <a:srgbClr val="FFFFFF"/>
                          </a:solidFill>
                        </a:rPr>
                        <a:t>10.45 pagi hingga 1.00 petang</a:t>
                      </a:r>
                      <a:endParaRPr lang="en-MY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 smtClean="0">
                          <a:solidFill>
                            <a:srgbClr val="FFFFFF"/>
                          </a:solidFill>
                        </a:rPr>
                        <a:t>1.00 hingga</a:t>
                      </a:r>
                      <a:r>
                        <a:rPr lang="en-MY" sz="1400" b="1" baseline="0" dirty="0" smtClean="0">
                          <a:solidFill>
                            <a:srgbClr val="FFFFFF"/>
                          </a:solidFill>
                        </a:rPr>
                        <a:t> 2.30 petang</a:t>
                      </a:r>
                      <a:endParaRPr lang="en-MY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 smtClean="0">
                          <a:solidFill>
                            <a:srgbClr val="FFFFFF"/>
                          </a:solidFill>
                        </a:rPr>
                        <a:t>2.30 hingga 4.30 petang</a:t>
                      </a:r>
                      <a:endParaRPr lang="en-MY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6083696"/>
                  </a:ext>
                </a:extLst>
              </a:tr>
              <a:tr h="470871">
                <a:tc>
                  <a:txBody>
                    <a:bodyPr/>
                    <a:lstStyle/>
                    <a:p>
                      <a:pPr algn="l"/>
                      <a:r>
                        <a:rPr lang="en-MY" sz="1400" dirty="0" smtClean="0"/>
                        <a:t>Isnin,</a:t>
                      </a:r>
                      <a:r>
                        <a:rPr lang="en-MY" sz="1400" baseline="0" dirty="0" smtClean="0"/>
                        <a:t> 29 April 2019</a:t>
                      </a:r>
                      <a:endParaRPr lang="en-MY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Pengenalan Kursus</a:t>
                      </a:r>
                    </a:p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Perbincagan Rekabentuk Laman Web</a:t>
                      </a:r>
                    </a:p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Create a new laravel project</a:t>
                      </a:r>
                    </a:p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Create database (MySQL)</a:t>
                      </a:r>
                    </a:p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Create user authentication</a:t>
                      </a:r>
                    </a:p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 MVC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Sambung</a:t>
                      </a: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Create MVC</a:t>
                      </a:r>
                    </a:p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Data migration</a:t>
                      </a:r>
                    </a:p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Layout using Bootstrap template (Administrator Module)</a:t>
                      </a:r>
                    </a:p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Integration</a:t>
                      </a: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 user authentication with bootstrap template</a:t>
                      </a:r>
                    </a:p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Middleware</a:t>
                      </a:r>
                      <a:endParaRPr lang="en-MY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 smtClean="0"/>
                        <a:t>Rehat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Install intervention image</a:t>
                      </a:r>
                    </a:p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Install ckeditor </a:t>
                      </a:r>
                    </a:p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Create view (Profile)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 view (Contact)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Pengenalan kepada gitlab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05194726"/>
                  </a:ext>
                </a:extLst>
              </a:tr>
              <a:tr h="470871">
                <a:tc>
                  <a:txBody>
                    <a:bodyPr/>
                    <a:lstStyle/>
                    <a:p>
                      <a:pPr algn="l"/>
                      <a:r>
                        <a:rPr lang="en-MY" sz="1400" dirty="0" smtClean="0"/>
                        <a:t>Selasa 30 April 2019</a:t>
                      </a:r>
                      <a:endParaRPr lang="en-MY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Sambungan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 Create view (Slider)</a:t>
                      </a:r>
                      <a:endParaRPr lang="en-MY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Create view (News)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Create view (Anouncements)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Create view (Q&amp;A)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Sambungan</a:t>
                      </a:r>
                      <a:endParaRPr lang="en-MY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Create view (Links)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Create view (Services)</a:t>
                      </a:r>
                      <a:endParaRPr lang="en-MY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Layout using Bootstrap</a:t>
                      </a: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 (Frontend)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 smtClean="0"/>
                        <a:t>Rehat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Sambungan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Frontend content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Contact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Slider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News</a:t>
                      </a:r>
                    </a:p>
                    <a:p>
                      <a:pPr algn="ctr"/>
                      <a:endParaRPr lang="en-MY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898848410"/>
                  </a:ext>
                </a:extLst>
              </a:tr>
              <a:tr h="470871">
                <a:tc>
                  <a:txBody>
                    <a:bodyPr/>
                    <a:lstStyle/>
                    <a:p>
                      <a:pPr algn="l"/>
                      <a:r>
                        <a:rPr lang="en-MY" sz="1400" dirty="0" smtClean="0"/>
                        <a:t>Khamis</a:t>
                      </a:r>
                      <a:r>
                        <a:rPr lang="en-MY" sz="1400" baseline="0" dirty="0" smtClean="0"/>
                        <a:t> 2 Mei 2019</a:t>
                      </a:r>
                      <a:endParaRPr lang="en-MY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400" dirty="0" smtClean="0">
                          <a:solidFill>
                            <a:schemeClr val="tx1"/>
                          </a:solidFill>
                        </a:rPr>
                        <a:t>Sambungan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Frontend content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Annoucements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Links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Services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Q&amp;A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aseline="0" dirty="0" smtClean="0">
                          <a:solidFill>
                            <a:schemeClr val="tx1"/>
                          </a:solidFill>
                        </a:rPr>
                        <a:t>Rumusan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24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9012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4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8286" y="1290855"/>
            <a:ext cx="5131085" cy="462669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Query Syntax</a:t>
            </a:r>
          </a:p>
          <a:p>
            <a:pPr marL="971550" lvl="1" indent="-285750"/>
            <a:r>
              <a:rPr lang="en-US" sz="2400" b="1" dirty="0"/>
              <a:t>j</a:t>
            </a:r>
            <a:r>
              <a:rPr lang="en-US" sz="2400" b="1" dirty="0" smtClean="0"/>
              <a:t>oin</a:t>
            </a:r>
          </a:p>
          <a:p>
            <a:pPr marL="971550" lvl="1" indent="-285750"/>
            <a:r>
              <a:rPr lang="en-US" sz="2400" b="1" dirty="0" err="1" smtClean="0"/>
              <a:t>leftJoin</a:t>
            </a:r>
            <a:endParaRPr lang="en-US" sz="2400" b="1" dirty="0" smtClean="0"/>
          </a:p>
          <a:p>
            <a:pPr marL="971550" lvl="1" indent="-285750"/>
            <a:r>
              <a:rPr lang="en-US" sz="2400" b="1" dirty="0"/>
              <a:t>u</a:t>
            </a:r>
            <a:r>
              <a:rPr lang="en-US" sz="2400" b="1" dirty="0" smtClean="0"/>
              <a:t>pdate</a:t>
            </a:r>
          </a:p>
          <a:p>
            <a:pPr marL="971550" lvl="1" indent="-285750"/>
            <a:r>
              <a:rPr lang="en-US" sz="2400" b="1" dirty="0" smtClean="0"/>
              <a:t>distinct</a:t>
            </a:r>
          </a:p>
          <a:p>
            <a:pPr marL="971550" lvl="1" indent="-285750"/>
            <a:r>
              <a:rPr lang="en-US" sz="2400" b="1" dirty="0"/>
              <a:t>u</a:t>
            </a:r>
            <a:r>
              <a:rPr lang="en-US" sz="2400" b="1" dirty="0" smtClean="0"/>
              <a:t>nion</a:t>
            </a:r>
          </a:p>
          <a:p>
            <a:pPr marL="971550" lvl="1" indent="-285750"/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86616" y="1426543"/>
            <a:ext cx="5131085" cy="46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PHP Syntax</a:t>
            </a:r>
          </a:p>
          <a:p>
            <a:pPr marL="971550" lvl="1" indent="-285750"/>
            <a:r>
              <a:rPr lang="en-US" sz="2400" b="1" dirty="0" err="1" smtClean="0"/>
              <a:t>fileExists</a:t>
            </a:r>
            <a:endParaRPr lang="en-US" sz="2400" b="1" dirty="0" smtClean="0"/>
          </a:p>
          <a:p>
            <a:pPr marL="971550" lvl="1" indent="-285750"/>
            <a:r>
              <a:rPr lang="en-US" sz="2400" b="1" dirty="0" smtClean="0"/>
              <a:t>@unlink</a:t>
            </a:r>
          </a:p>
          <a:p>
            <a:pPr marL="971550" lvl="1" indent="-28575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9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0A0E6-656C-4BF6-B067-F486C709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Component Installation</a:t>
            </a:r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985888" y="1604308"/>
            <a:ext cx="535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composer require </a:t>
            </a:r>
            <a:r>
              <a:rPr lang="en-US" sz="2400" b="1" dirty="0"/>
              <a:t>intervention</a:t>
            </a:r>
            <a:r>
              <a:rPr lang="en-US" sz="2400" dirty="0"/>
              <a:t>/image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04155" y="2289480"/>
            <a:ext cx="8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Sila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rujuk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instalasi</a:t>
            </a:r>
            <a:r>
              <a:rPr lang="en-US" dirty="0" smtClean="0">
                <a:solidFill>
                  <a:srgbClr val="000000"/>
                </a:solidFill>
              </a:rPr>
              <a:t> http</a:t>
            </a:r>
            <a:r>
              <a:rPr lang="en-US" dirty="0">
                <a:solidFill>
                  <a:srgbClr val="000000"/>
                </a:solidFill>
              </a:rPr>
              <a:t>://</a:t>
            </a:r>
            <a:r>
              <a:rPr lang="en-US" dirty="0" err="1">
                <a:solidFill>
                  <a:srgbClr val="000000"/>
                </a:solidFill>
              </a:rPr>
              <a:t>image.intervention.io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getting_started</a:t>
            </a:r>
            <a:r>
              <a:rPr lang="en-US" dirty="0">
                <a:solidFill>
                  <a:srgbClr val="000000"/>
                </a:solidFill>
              </a:rPr>
              <a:t>/installation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7458" y="2910103"/>
            <a:ext cx="6137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composer require </a:t>
            </a:r>
            <a:r>
              <a:rPr lang="en-US" sz="2400" dirty="0" err="1"/>
              <a:t>unisharp</a:t>
            </a:r>
            <a:r>
              <a:rPr lang="en-US" sz="2400" dirty="0"/>
              <a:t>/</a:t>
            </a:r>
            <a:r>
              <a:rPr lang="en-US" sz="2400" dirty="0" err="1"/>
              <a:t>laravel-</a:t>
            </a:r>
            <a:r>
              <a:rPr lang="en-US" sz="2400" b="1" dirty="0" err="1"/>
              <a:t>ckeditor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56295" y="3628401"/>
            <a:ext cx="8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Sila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rujuk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instalasi</a:t>
            </a:r>
            <a:r>
              <a:rPr lang="en-US" dirty="0">
                <a:solidFill>
                  <a:srgbClr val="000000"/>
                </a:solidFill>
              </a:rPr>
              <a:t> https://</a:t>
            </a:r>
            <a:r>
              <a:rPr lang="en-US" dirty="0" err="1">
                <a:solidFill>
                  <a:srgbClr val="000000"/>
                </a:solidFill>
              </a:rPr>
              <a:t>github.com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UniSharp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laravel-ckeditor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4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13540</TotalTime>
  <Words>219</Words>
  <Application>Microsoft Macintosh PowerPoint</Application>
  <PresentationFormat>Custom</PresentationFormat>
  <Paragraphs>66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WelcomeDoc</vt:lpstr>
      <vt:lpstr>Kursus Lanjutan Laravel Framework Siri 1</vt:lpstr>
      <vt:lpstr>Tentatif Kursus Siri 1</vt:lpstr>
      <vt:lpstr>PowerPoint Presentation</vt:lpstr>
      <vt:lpstr>Component Installation</vt:lpstr>
    </vt:vector>
  </TitlesOfParts>
  <Company>PETROLIAM NASIONAL BERHAD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TDM 50 Years Anniversary Inspiration Blog Training</dc:title>
  <dc:creator>wan nurul azni</dc:creator>
  <cp:keywords/>
  <cp:lastModifiedBy>AWE</cp:lastModifiedBy>
  <cp:revision>332</cp:revision>
  <dcterms:created xsi:type="dcterms:W3CDTF">2015-08-19T12:49:53Z</dcterms:created>
  <dcterms:modified xsi:type="dcterms:W3CDTF">2019-04-28T15:53:10Z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