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B7F6B4-ABDE-4DA0-8CB9-9A19572F0207}" v="114" dt="2021-02-11T01:25:05.4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66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ura Masayuki" userId="d0b54df6e5c2b0ed" providerId="LiveId" clId="{C2B7F6B4-ABDE-4DA0-8CB9-9A19572F0207}"/>
    <pc:docChg chg="undo custSel addSld modSld modMainMaster">
      <pc:chgData name="Kimura Masayuki" userId="d0b54df6e5c2b0ed" providerId="LiveId" clId="{C2B7F6B4-ABDE-4DA0-8CB9-9A19572F0207}" dt="2021-02-12T00:19:17.897" v="1338" actId="680"/>
      <pc:docMkLst>
        <pc:docMk/>
      </pc:docMkLst>
      <pc:sldChg chg="modSp mod">
        <pc:chgData name="Kimura Masayuki" userId="d0b54df6e5c2b0ed" providerId="LiveId" clId="{C2B7F6B4-ABDE-4DA0-8CB9-9A19572F0207}" dt="2021-02-11T00:14:35.226" v="132" actId="2166"/>
        <pc:sldMkLst>
          <pc:docMk/>
          <pc:sldMk cId="2090335833" sldId="257"/>
        </pc:sldMkLst>
        <pc:graphicFrameChg chg="mod modGraphic">
          <ac:chgData name="Kimura Masayuki" userId="d0b54df6e5c2b0ed" providerId="LiveId" clId="{C2B7F6B4-ABDE-4DA0-8CB9-9A19572F0207}" dt="2021-02-11T00:14:35.226" v="132" actId="2166"/>
          <ac:graphicFrameMkLst>
            <pc:docMk/>
            <pc:sldMk cId="2090335833" sldId="257"/>
            <ac:graphicFrameMk id="3" creationId="{5C518CD8-D6E7-490B-A72A-5654FDD2430B}"/>
          </ac:graphicFrameMkLst>
        </pc:graphicFrameChg>
      </pc:sldChg>
      <pc:sldChg chg="addSp modSp new mod">
        <pc:chgData name="Kimura Masayuki" userId="d0b54df6e5c2b0ed" providerId="LiveId" clId="{C2B7F6B4-ABDE-4DA0-8CB9-9A19572F0207}" dt="2021-02-11T00:35:20.276" v="823" actId="20577"/>
        <pc:sldMkLst>
          <pc:docMk/>
          <pc:sldMk cId="3428386181" sldId="259"/>
        </pc:sldMkLst>
        <pc:spChg chg="mod">
          <ac:chgData name="Kimura Masayuki" userId="d0b54df6e5c2b0ed" providerId="LiveId" clId="{C2B7F6B4-ABDE-4DA0-8CB9-9A19572F0207}" dt="2021-02-11T00:35:20.276" v="823" actId="20577"/>
          <ac:spMkLst>
            <pc:docMk/>
            <pc:sldMk cId="3428386181" sldId="259"/>
            <ac:spMk id="2" creationId="{5519F165-B41F-4DE2-B10C-6D793CA636B4}"/>
          </ac:spMkLst>
        </pc:spChg>
        <pc:spChg chg="add mod">
          <ac:chgData name="Kimura Masayuki" userId="d0b54df6e5c2b0ed" providerId="LiveId" clId="{C2B7F6B4-ABDE-4DA0-8CB9-9A19572F0207}" dt="2021-02-11T00:29:19.299" v="426" actId="1076"/>
          <ac:spMkLst>
            <pc:docMk/>
            <pc:sldMk cId="3428386181" sldId="259"/>
            <ac:spMk id="4" creationId="{B00757E8-17D3-4880-9D25-79D972137621}"/>
          </ac:spMkLst>
        </pc:spChg>
        <pc:spChg chg="add mod">
          <ac:chgData name="Kimura Masayuki" userId="d0b54df6e5c2b0ed" providerId="LiveId" clId="{C2B7F6B4-ABDE-4DA0-8CB9-9A19572F0207}" dt="2021-02-11T00:30:05.585" v="565" actId="1076"/>
          <ac:spMkLst>
            <pc:docMk/>
            <pc:sldMk cId="3428386181" sldId="259"/>
            <ac:spMk id="6" creationId="{64A86C08-CBE7-400B-B247-B64CA3F725E9}"/>
          </ac:spMkLst>
        </pc:spChg>
        <pc:spChg chg="add mod">
          <ac:chgData name="Kimura Masayuki" userId="d0b54df6e5c2b0ed" providerId="LiveId" clId="{C2B7F6B4-ABDE-4DA0-8CB9-9A19572F0207}" dt="2021-02-11T00:30:54.854" v="711"/>
          <ac:spMkLst>
            <pc:docMk/>
            <pc:sldMk cId="3428386181" sldId="259"/>
            <ac:spMk id="8" creationId="{DC31C5D3-CF9C-4B25-A9E4-BA02B730135D}"/>
          </ac:spMkLst>
        </pc:spChg>
        <pc:spChg chg="add mod">
          <ac:chgData name="Kimura Masayuki" userId="d0b54df6e5c2b0ed" providerId="LiveId" clId="{C2B7F6B4-ABDE-4DA0-8CB9-9A19572F0207}" dt="2021-02-11T00:31:23.042" v="740" actId="20577"/>
          <ac:spMkLst>
            <pc:docMk/>
            <pc:sldMk cId="3428386181" sldId="259"/>
            <ac:spMk id="10" creationId="{AC04D838-F233-4C28-9963-738360B982E0}"/>
          </ac:spMkLst>
        </pc:spChg>
        <pc:spChg chg="add mod">
          <ac:chgData name="Kimura Masayuki" userId="d0b54df6e5c2b0ed" providerId="LiveId" clId="{C2B7F6B4-ABDE-4DA0-8CB9-9A19572F0207}" dt="2021-02-11T00:31:40.704" v="757" actId="6549"/>
          <ac:spMkLst>
            <pc:docMk/>
            <pc:sldMk cId="3428386181" sldId="259"/>
            <ac:spMk id="12" creationId="{C303A12D-48ED-4BB7-836F-3D28BB1F813E}"/>
          </ac:spMkLst>
        </pc:spChg>
        <pc:spChg chg="add mod">
          <ac:chgData name="Kimura Masayuki" userId="d0b54df6e5c2b0ed" providerId="LiveId" clId="{C2B7F6B4-ABDE-4DA0-8CB9-9A19572F0207}" dt="2021-02-11T00:33:12.482" v="771" actId="20577"/>
          <ac:spMkLst>
            <pc:docMk/>
            <pc:sldMk cId="3428386181" sldId="259"/>
            <ac:spMk id="14" creationId="{4608FD02-6745-424B-8E72-22F525719180}"/>
          </ac:spMkLst>
        </pc:spChg>
        <pc:spChg chg="add mod">
          <ac:chgData name="Kimura Masayuki" userId="d0b54df6e5c2b0ed" providerId="LiveId" clId="{C2B7F6B4-ABDE-4DA0-8CB9-9A19572F0207}" dt="2021-02-11T00:34:19.888" v="787" actId="20577"/>
          <ac:spMkLst>
            <pc:docMk/>
            <pc:sldMk cId="3428386181" sldId="259"/>
            <ac:spMk id="15" creationId="{BF8EA88D-E361-453D-8B08-F460E23A0381}"/>
          </ac:spMkLst>
        </pc:spChg>
        <pc:spChg chg="add mod">
          <ac:chgData name="Kimura Masayuki" userId="d0b54df6e5c2b0ed" providerId="LiveId" clId="{C2B7F6B4-ABDE-4DA0-8CB9-9A19572F0207}" dt="2021-02-11T00:34:31.391" v="799"/>
          <ac:spMkLst>
            <pc:docMk/>
            <pc:sldMk cId="3428386181" sldId="259"/>
            <ac:spMk id="16" creationId="{DFDCA263-452E-4A3B-BA6A-83C4C5FFEF3F}"/>
          </ac:spMkLst>
        </pc:spChg>
        <pc:graphicFrameChg chg="add mod modGraphic">
          <ac:chgData name="Kimura Masayuki" userId="d0b54df6e5c2b0ed" providerId="LiveId" clId="{C2B7F6B4-ABDE-4DA0-8CB9-9A19572F0207}" dt="2021-02-11T00:23:48.837" v="385" actId="20577"/>
          <ac:graphicFrameMkLst>
            <pc:docMk/>
            <pc:sldMk cId="3428386181" sldId="259"/>
            <ac:graphicFrameMk id="3" creationId="{EEA76A9C-86A7-4320-AE6B-3632166AB7DD}"/>
          </ac:graphicFrameMkLst>
        </pc:graphicFrameChg>
      </pc:sldChg>
      <pc:sldChg chg="addSp delSp modSp new mod">
        <pc:chgData name="Kimura Masayuki" userId="d0b54df6e5c2b0ed" providerId="LiveId" clId="{C2B7F6B4-ABDE-4DA0-8CB9-9A19572F0207}" dt="2021-02-11T00:17:02.214" v="184" actId="1076"/>
        <pc:sldMkLst>
          <pc:docMk/>
          <pc:sldMk cId="1839996591" sldId="260"/>
        </pc:sldMkLst>
        <pc:spChg chg="mod">
          <ac:chgData name="Kimura Masayuki" userId="d0b54df6e5c2b0ed" providerId="LiveId" clId="{C2B7F6B4-ABDE-4DA0-8CB9-9A19572F0207}" dt="2021-02-11T00:16:31.497" v="179" actId="20577"/>
          <ac:spMkLst>
            <pc:docMk/>
            <pc:sldMk cId="1839996591" sldId="260"/>
            <ac:spMk id="2" creationId="{342A182A-A911-48FD-9280-DECDA1C47632}"/>
          </ac:spMkLst>
        </pc:spChg>
        <pc:picChg chg="add del">
          <ac:chgData name="Kimura Masayuki" userId="d0b54df6e5c2b0ed" providerId="LiveId" clId="{C2B7F6B4-ABDE-4DA0-8CB9-9A19572F0207}" dt="2021-02-11T00:16:51.852" v="181"/>
          <ac:picMkLst>
            <pc:docMk/>
            <pc:sldMk cId="1839996591" sldId="260"/>
            <ac:picMk id="1026" creationId="{A1DC48C7-22CE-490A-AE8B-85F227EE6A2C}"/>
          </ac:picMkLst>
        </pc:picChg>
        <pc:picChg chg="add mod">
          <ac:chgData name="Kimura Masayuki" userId="d0b54df6e5c2b0ed" providerId="LiveId" clId="{C2B7F6B4-ABDE-4DA0-8CB9-9A19572F0207}" dt="2021-02-11T00:17:02.214" v="184" actId="1076"/>
          <ac:picMkLst>
            <pc:docMk/>
            <pc:sldMk cId="1839996591" sldId="260"/>
            <ac:picMk id="1028" creationId="{0E048874-4CA5-46F3-B995-A492C03A58C0}"/>
          </ac:picMkLst>
        </pc:picChg>
      </pc:sldChg>
      <pc:sldChg chg="addSp delSp modSp new mod">
        <pc:chgData name="Kimura Masayuki" userId="d0b54df6e5c2b0ed" providerId="LiveId" clId="{C2B7F6B4-ABDE-4DA0-8CB9-9A19572F0207}" dt="2021-02-11T01:25:21.796" v="1337" actId="1076"/>
        <pc:sldMkLst>
          <pc:docMk/>
          <pc:sldMk cId="2730016826" sldId="261"/>
        </pc:sldMkLst>
        <pc:spChg chg="mod">
          <ac:chgData name="Kimura Masayuki" userId="d0b54df6e5c2b0ed" providerId="LiveId" clId="{C2B7F6B4-ABDE-4DA0-8CB9-9A19572F0207}" dt="2021-02-11T00:36:01.338" v="841" actId="20577"/>
          <ac:spMkLst>
            <pc:docMk/>
            <pc:sldMk cId="2730016826" sldId="261"/>
            <ac:spMk id="2" creationId="{AA203B9D-5B94-47B0-A73B-C671B422C55E}"/>
          </ac:spMkLst>
        </pc:spChg>
        <pc:spChg chg="add del">
          <ac:chgData name="Kimura Masayuki" userId="d0b54df6e5c2b0ed" providerId="LiveId" clId="{C2B7F6B4-ABDE-4DA0-8CB9-9A19572F0207}" dt="2021-02-11T00:36:11.486" v="843" actId="478"/>
          <ac:spMkLst>
            <pc:docMk/>
            <pc:sldMk cId="2730016826" sldId="261"/>
            <ac:spMk id="3" creationId="{D8B930A0-7E88-4F86-A3BB-161D82223A7D}"/>
          </ac:spMkLst>
        </pc:spChg>
        <pc:spChg chg="add mod">
          <ac:chgData name="Kimura Masayuki" userId="d0b54df6e5c2b0ed" providerId="LiveId" clId="{C2B7F6B4-ABDE-4DA0-8CB9-9A19572F0207}" dt="2021-02-11T00:36:19.794" v="851" actId="1076"/>
          <ac:spMkLst>
            <pc:docMk/>
            <pc:sldMk cId="2730016826" sldId="261"/>
            <ac:spMk id="4" creationId="{D5250B63-7789-4F5B-994F-7568D46191EF}"/>
          </ac:spMkLst>
        </pc:spChg>
        <pc:spChg chg="add mod">
          <ac:chgData name="Kimura Masayuki" userId="d0b54df6e5c2b0ed" providerId="LiveId" clId="{C2B7F6B4-ABDE-4DA0-8CB9-9A19572F0207}" dt="2021-02-11T00:38:44.336" v="955" actId="13822"/>
          <ac:spMkLst>
            <pc:docMk/>
            <pc:sldMk cId="2730016826" sldId="261"/>
            <ac:spMk id="7" creationId="{320F818D-26DA-42F5-801F-003D9D974AFD}"/>
          </ac:spMkLst>
        </pc:spChg>
        <pc:spChg chg="add mod">
          <ac:chgData name="Kimura Masayuki" userId="d0b54df6e5c2b0ed" providerId="LiveId" clId="{C2B7F6B4-ABDE-4DA0-8CB9-9A19572F0207}" dt="2021-02-11T00:38:47.738" v="956" actId="13822"/>
          <ac:spMkLst>
            <pc:docMk/>
            <pc:sldMk cId="2730016826" sldId="261"/>
            <ac:spMk id="9" creationId="{94F36ADF-45D3-4456-A136-6499C2E865E6}"/>
          </ac:spMkLst>
        </pc:spChg>
        <pc:spChg chg="add mod">
          <ac:chgData name="Kimura Masayuki" userId="d0b54df6e5c2b0ed" providerId="LiveId" clId="{C2B7F6B4-ABDE-4DA0-8CB9-9A19572F0207}" dt="2021-02-11T00:37:36.801" v="922" actId="1076"/>
          <ac:spMkLst>
            <pc:docMk/>
            <pc:sldMk cId="2730016826" sldId="261"/>
            <ac:spMk id="10" creationId="{4AD2BD02-03C5-4A4F-A786-19CF7FF030AC}"/>
          </ac:spMkLst>
        </pc:spChg>
        <pc:spChg chg="add mod">
          <ac:chgData name="Kimura Masayuki" userId="d0b54df6e5c2b0ed" providerId="LiveId" clId="{C2B7F6B4-ABDE-4DA0-8CB9-9A19572F0207}" dt="2021-02-11T00:38:47.738" v="956" actId="13822"/>
          <ac:spMkLst>
            <pc:docMk/>
            <pc:sldMk cId="2730016826" sldId="261"/>
            <ac:spMk id="12" creationId="{35C58076-947F-4679-A14C-501E8283E2D8}"/>
          </ac:spMkLst>
        </pc:spChg>
        <pc:spChg chg="add mod">
          <ac:chgData name="Kimura Masayuki" userId="d0b54df6e5c2b0ed" providerId="LiveId" clId="{C2B7F6B4-ABDE-4DA0-8CB9-9A19572F0207}" dt="2021-02-11T00:39:07.113" v="962" actId="1076"/>
          <ac:spMkLst>
            <pc:docMk/>
            <pc:sldMk cId="2730016826" sldId="261"/>
            <ac:spMk id="13" creationId="{C5332776-1982-4531-91F8-FD4CC15356DA}"/>
          </ac:spMkLst>
        </pc:spChg>
        <pc:spChg chg="add del mod">
          <ac:chgData name="Kimura Masayuki" userId="d0b54df6e5c2b0ed" providerId="LiveId" clId="{C2B7F6B4-ABDE-4DA0-8CB9-9A19572F0207}" dt="2021-02-11T00:38:14.405" v="949" actId="478"/>
          <ac:spMkLst>
            <pc:docMk/>
            <pc:sldMk cId="2730016826" sldId="261"/>
            <ac:spMk id="15" creationId="{1C5224AF-7CB7-491A-BCDE-E3B7BB26F48F}"/>
          </ac:spMkLst>
        </pc:spChg>
        <pc:spChg chg="add mod">
          <ac:chgData name="Kimura Masayuki" userId="d0b54df6e5c2b0ed" providerId="LiveId" clId="{C2B7F6B4-ABDE-4DA0-8CB9-9A19572F0207}" dt="2021-02-11T00:39:10.592" v="963" actId="1076"/>
          <ac:spMkLst>
            <pc:docMk/>
            <pc:sldMk cId="2730016826" sldId="261"/>
            <ac:spMk id="16" creationId="{08CF5795-40DD-4CAD-852A-E983E4D924E6}"/>
          </ac:spMkLst>
        </pc:spChg>
        <pc:spChg chg="add mod">
          <ac:chgData name="Kimura Masayuki" userId="d0b54df6e5c2b0ed" providerId="LiveId" clId="{C2B7F6B4-ABDE-4DA0-8CB9-9A19572F0207}" dt="2021-02-11T00:39:00.402" v="960" actId="1076"/>
          <ac:spMkLst>
            <pc:docMk/>
            <pc:sldMk cId="2730016826" sldId="261"/>
            <ac:spMk id="18" creationId="{5010B8A2-344A-47DF-890F-3B3ABB0EF1B5}"/>
          </ac:spMkLst>
        </pc:spChg>
        <pc:spChg chg="add mod">
          <ac:chgData name="Kimura Masayuki" userId="d0b54df6e5c2b0ed" providerId="LiveId" clId="{C2B7F6B4-ABDE-4DA0-8CB9-9A19572F0207}" dt="2021-02-11T00:39:02.239" v="961" actId="571"/>
          <ac:spMkLst>
            <pc:docMk/>
            <pc:sldMk cId="2730016826" sldId="261"/>
            <ac:spMk id="19" creationId="{0E294B71-FEBE-4E19-A936-29EFB11C508B}"/>
          </ac:spMkLst>
        </pc:spChg>
        <pc:spChg chg="add mod">
          <ac:chgData name="Kimura Masayuki" userId="d0b54df6e5c2b0ed" providerId="LiveId" clId="{C2B7F6B4-ABDE-4DA0-8CB9-9A19572F0207}" dt="2021-02-11T00:39:12.801" v="964" actId="571"/>
          <ac:spMkLst>
            <pc:docMk/>
            <pc:sldMk cId="2730016826" sldId="261"/>
            <ac:spMk id="20" creationId="{936C3D38-F677-4E49-8238-34A24F8E17AF}"/>
          </ac:spMkLst>
        </pc:spChg>
        <pc:spChg chg="add mod">
          <ac:chgData name="Kimura Masayuki" userId="d0b54df6e5c2b0ed" providerId="LiveId" clId="{C2B7F6B4-ABDE-4DA0-8CB9-9A19572F0207}" dt="2021-02-11T01:25:21.796" v="1337" actId="1076"/>
          <ac:spMkLst>
            <pc:docMk/>
            <pc:sldMk cId="2730016826" sldId="261"/>
            <ac:spMk id="34" creationId="{ECA4A629-6931-4F04-A398-F5C623396BB4}"/>
          </ac:spMkLst>
        </pc:spChg>
        <pc:spChg chg="add mod">
          <ac:chgData name="Kimura Masayuki" userId="d0b54df6e5c2b0ed" providerId="LiveId" clId="{C2B7F6B4-ABDE-4DA0-8CB9-9A19572F0207}" dt="2021-02-11T01:25:21.796" v="1337" actId="1076"/>
          <ac:spMkLst>
            <pc:docMk/>
            <pc:sldMk cId="2730016826" sldId="261"/>
            <ac:spMk id="35" creationId="{A7C5F9AE-2368-44C0-840D-60620A52AA92}"/>
          </ac:spMkLst>
        </pc:spChg>
        <pc:spChg chg="add mod">
          <ac:chgData name="Kimura Masayuki" userId="d0b54df6e5c2b0ed" providerId="LiveId" clId="{C2B7F6B4-ABDE-4DA0-8CB9-9A19572F0207}" dt="2021-02-11T01:25:21.796" v="1337" actId="1076"/>
          <ac:spMkLst>
            <pc:docMk/>
            <pc:sldMk cId="2730016826" sldId="261"/>
            <ac:spMk id="36" creationId="{41A87BB8-A67B-4F55-ACC9-B224F2D8952C}"/>
          </ac:spMkLst>
        </pc:spChg>
        <pc:graphicFrameChg chg="add mod modGraphic">
          <ac:chgData name="Kimura Masayuki" userId="d0b54df6e5c2b0ed" providerId="LiveId" clId="{C2B7F6B4-ABDE-4DA0-8CB9-9A19572F0207}" dt="2021-02-11T01:25:21.796" v="1337" actId="1076"/>
          <ac:graphicFrameMkLst>
            <pc:docMk/>
            <pc:sldMk cId="2730016826" sldId="261"/>
            <ac:graphicFrameMk id="27" creationId="{D71E324D-734B-4F63-8232-C26CAE129B21}"/>
          </ac:graphicFrameMkLst>
        </pc:graphicFrameChg>
        <pc:graphicFrameChg chg="add mod modGraphic">
          <ac:chgData name="Kimura Masayuki" userId="d0b54df6e5c2b0ed" providerId="LiveId" clId="{C2B7F6B4-ABDE-4DA0-8CB9-9A19572F0207}" dt="2021-02-11T01:25:21.796" v="1337" actId="1076"/>
          <ac:graphicFrameMkLst>
            <pc:docMk/>
            <pc:sldMk cId="2730016826" sldId="261"/>
            <ac:graphicFrameMk id="28" creationId="{AA07F594-85FE-447C-9EDA-9CF564461DC8}"/>
          </ac:graphicFrameMkLst>
        </pc:graphicFrameChg>
        <pc:graphicFrameChg chg="add mod modGraphic">
          <ac:chgData name="Kimura Masayuki" userId="d0b54df6e5c2b0ed" providerId="LiveId" clId="{C2B7F6B4-ABDE-4DA0-8CB9-9A19572F0207}" dt="2021-02-11T01:25:21.796" v="1337" actId="1076"/>
          <ac:graphicFrameMkLst>
            <pc:docMk/>
            <pc:sldMk cId="2730016826" sldId="261"/>
            <ac:graphicFrameMk id="29" creationId="{C3FD1A4D-41B0-4849-8779-5EE3F9F9E05E}"/>
          </ac:graphicFrameMkLst>
        </pc:graphicFrameChg>
        <pc:cxnChg chg="add mod">
          <ac:chgData name="Kimura Masayuki" userId="d0b54df6e5c2b0ed" providerId="LiveId" clId="{C2B7F6B4-ABDE-4DA0-8CB9-9A19572F0207}" dt="2021-02-11T00:40:15.257" v="970" actId="14100"/>
          <ac:cxnSpMkLst>
            <pc:docMk/>
            <pc:sldMk cId="2730016826" sldId="261"/>
            <ac:cxnSpMk id="6" creationId="{76283AE0-E1C2-477C-BF6B-41F9FDAAF3E3}"/>
          </ac:cxnSpMkLst>
        </pc:cxnChg>
        <pc:cxnChg chg="add mod">
          <ac:chgData name="Kimura Masayuki" userId="d0b54df6e5c2b0ed" providerId="LiveId" clId="{C2B7F6B4-ABDE-4DA0-8CB9-9A19572F0207}" dt="2021-02-11T00:40:11.829" v="969" actId="14100"/>
          <ac:cxnSpMkLst>
            <pc:docMk/>
            <pc:sldMk cId="2730016826" sldId="261"/>
            <ac:cxnSpMk id="8" creationId="{4B1DABEC-79D4-4499-A624-ACFAD39404B4}"/>
          </ac:cxnSpMkLst>
        </pc:cxnChg>
        <pc:cxnChg chg="add mod">
          <ac:chgData name="Kimura Masayuki" userId="d0b54df6e5c2b0ed" providerId="LiveId" clId="{C2B7F6B4-ABDE-4DA0-8CB9-9A19572F0207}" dt="2021-02-11T00:40:09.262" v="968" actId="14100"/>
          <ac:cxnSpMkLst>
            <pc:docMk/>
            <pc:sldMk cId="2730016826" sldId="261"/>
            <ac:cxnSpMk id="11" creationId="{D6AB598A-D93D-4FD6-8080-912793DB4B7C}"/>
          </ac:cxnSpMkLst>
        </pc:cxnChg>
        <pc:cxnChg chg="add mod">
          <ac:chgData name="Kimura Masayuki" userId="d0b54df6e5c2b0ed" providerId="LiveId" clId="{C2B7F6B4-ABDE-4DA0-8CB9-9A19572F0207}" dt="2021-02-11T00:40:04.956" v="966" actId="14100"/>
          <ac:cxnSpMkLst>
            <pc:docMk/>
            <pc:sldMk cId="2730016826" sldId="261"/>
            <ac:cxnSpMk id="14" creationId="{985518F5-4F72-41DE-8CC2-276BA81770AE}"/>
          </ac:cxnSpMkLst>
        </pc:cxnChg>
        <pc:cxnChg chg="add mod">
          <ac:chgData name="Kimura Masayuki" userId="d0b54df6e5c2b0ed" providerId="LiveId" clId="{C2B7F6B4-ABDE-4DA0-8CB9-9A19572F0207}" dt="2021-02-11T00:40:02.746" v="965" actId="14100"/>
          <ac:cxnSpMkLst>
            <pc:docMk/>
            <pc:sldMk cId="2730016826" sldId="261"/>
            <ac:cxnSpMk id="17" creationId="{C6AA994C-4D75-48E0-B0E2-55600E8501C4}"/>
          </ac:cxnSpMkLst>
        </pc:cxnChg>
        <pc:cxnChg chg="add mod">
          <ac:chgData name="Kimura Masayuki" userId="d0b54df6e5c2b0ed" providerId="LiveId" clId="{C2B7F6B4-ABDE-4DA0-8CB9-9A19572F0207}" dt="2021-02-11T01:25:21.796" v="1337" actId="1076"/>
          <ac:cxnSpMkLst>
            <pc:docMk/>
            <pc:sldMk cId="2730016826" sldId="261"/>
            <ac:cxnSpMk id="31" creationId="{E04CD770-29E0-4B5C-A49A-0BA688CD06A9}"/>
          </ac:cxnSpMkLst>
        </pc:cxnChg>
        <pc:cxnChg chg="add mod">
          <ac:chgData name="Kimura Masayuki" userId="d0b54df6e5c2b0ed" providerId="LiveId" clId="{C2B7F6B4-ABDE-4DA0-8CB9-9A19572F0207}" dt="2021-02-11T01:25:21.796" v="1337" actId="1076"/>
          <ac:cxnSpMkLst>
            <pc:docMk/>
            <pc:sldMk cId="2730016826" sldId="261"/>
            <ac:cxnSpMk id="32" creationId="{B7EE93B6-CA17-441A-9B7E-5D31FA31FE8C}"/>
          </ac:cxnSpMkLst>
        </pc:cxnChg>
        <pc:cxnChg chg="add mod">
          <ac:chgData name="Kimura Masayuki" userId="d0b54df6e5c2b0ed" providerId="LiveId" clId="{C2B7F6B4-ABDE-4DA0-8CB9-9A19572F0207}" dt="2021-02-11T01:25:21.796" v="1337" actId="1076"/>
          <ac:cxnSpMkLst>
            <pc:docMk/>
            <pc:sldMk cId="2730016826" sldId="261"/>
            <ac:cxnSpMk id="33" creationId="{661123AF-D895-4C11-9476-901E4196C7F8}"/>
          </ac:cxnSpMkLst>
        </pc:cxnChg>
      </pc:sldChg>
      <pc:sldChg chg="new">
        <pc:chgData name="Kimura Masayuki" userId="d0b54df6e5c2b0ed" providerId="LiveId" clId="{C2B7F6B4-ABDE-4DA0-8CB9-9A19572F0207}" dt="2021-02-12T00:19:17.897" v="1338" actId="680"/>
        <pc:sldMkLst>
          <pc:docMk/>
          <pc:sldMk cId="36565029" sldId="262"/>
        </pc:sldMkLst>
      </pc:sldChg>
      <pc:sldMasterChg chg="modSp mod">
        <pc:chgData name="Kimura Masayuki" userId="d0b54df6e5c2b0ed" providerId="LiveId" clId="{C2B7F6B4-ABDE-4DA0-8CB9-9A19572F0207}" dt="2021-02-11T00:16:10.507" v="136" actId="14100"/>
        <pc:sldMasterMkLst>
          <pc:docMk/>
          <pc:sldMasterMk cId="1405114656" sldId="2147483648"/>
        </pc:sldMasterMkLst>
        <pc:spChg chg="mod">
          <ac:chgData name="Kimura Masayuki" userId="d0b54df6e5c2b0ed" providerId="LiveId" clId="{C2B7F6B4-ABDE-4DA0-8CB9-9A19572F0207}" dt="2021-02-11T00:16:08.253" v="135" actId="1076"/>
          <ac:spMkLst>
            <pc:docMk/>
            <pc:sldMasterMk cId="1405114656" sldId="2147483648"/>
            <ac:spMk id="2" creationId="{FD34427C-7AF4-4BCD-8477-1BA90574792E}"/>
          </ac:spMkLst>
        </pc:spChg>
        <pc:spChg chg="mod">
          <ac:chgData name="Kimura Masayuki" userId="d0b54df6e5c2b0ed" providerId="LiveId" clId="{C2B7F6B4-ABDE-4DA0-8CB9-9A19572F0207}" dt="2021-02-11T00:16:10.507" v="136" actId="14100"/>
          <ac:spMkLst>
            <pc:docMk/>
            <pc:sldMasterMk cId="1405114656" sldId="2147483648"/>
            <ac:spMk id="3" creationId="{4DF2719F-DC8F-4A62-A404-737BCE39FD7C}"/>
          </ac:spMkLst>
        </pc:spChg>
      </pc:sldMasterChg>
    </pc:docChg>
  </pc:docChgLst>
  <pc:docChgLst>
    <pc:chgData name="Kimura Masayuki" userId="d0b54df6e5c2b0ed" providerId="LiveId" clId="{5E31DDDD-5CDB-4C9F-9CAD-3A008DC125A5}"/>
    <pc:docChg chg="custSel addSld modSld">
      <pc:chgData name="Kimura Masayuki" userId="d0b54df6e5c2b0ed" providerId="LiveId" clId="{5E31DDDD-5CDB-4C9F-9CAD-3A008DC125A5}" dt="2021-02-10T00:09:48.635" v="829" actId="14734"/>
      <pc:docMkLst>
        <pc:docMk/>
      </pc:docMkLst>
      <pc:sldChg chg="addSp modSp new mod modClrScheme chgLayout">
        <pc:chgData name="Kimura Masayuki" userId="d0b54df6e5c2b0ed" providerId="LiveId" clId="{5E31DDDD-5CDB-4C9F-9CAD-3A008DC125A5}" dt="2021-02-10T00:09:48.635" v="829" actId="14734"/>
        <pc:sldMkLst>
          <pc:docMk/>
          <pc:sldMk cId="2090335833" sldId="257"/>
        </pc:sldMkLst>
        <pc:spChg chg="add mod">
          <ac:chgData name="Kimura Masayuki" userId="d0b54df6e5c2b0ed" providerId="LiveId" clId="{5E31DDDD-5CDB-4C9F-9CAD-3A008DC125A5}" dt="2021-02-10T00:01:05.340" v="243" actId="1076"/>
          <ac:spMkLst>
            <pc:docMk/>
            <pc:sldMk cId="2090335833" sldId="257"/>
            <ac:spMk id="2" creationId="{15305820-541C-4C53-8A67-A3A6A4DC27C6}"/>
          </ac:spMkLst>
        </pc:spChg>
        <pc:spChg chg="add mod">
          <ac:chgData name="Kimura Masayuki" userId="d0b54df6e5c2b0ed" providerId="LiveId" clId="{5E31DDDD-5CDB-4C9F-9CAD-3A008DC125A5}" dt="2021-02-10T00:01:23.751" v="249" actId="1076"/>
          <ac:spMkLst>
            <pc:docMk/>
            <pc:sldMk cId="2090335833" sldId="257"/>
            <ac:spMk id="4" creationId="{824C5FC8-50B1-45CB-ABC3-014CA81E9402}"/>
          </ac:spMkLst>
        </pc:spChg>
        <pc:graphicFrameChg chg="add mod modGraphic">
          <ac:chgData name="Kimura Masayuki" userId="d0b54df6e5c2b0ed" providerId="LiveId" clId="{5E31DDDD-5CDB-4C9F-9CAD-3A008DC125A5}" dt="2021-02-10T00:09:48.635" v="829" actId="14734"/>
          <ac:graphicFrameMkLst>
            <pc:docMk/>
            <pc:sldMk cId="2090335833" sldId="257"/>
            <ac:graphicFrameMk id="3" creationId="{5C518CD8-D6E7-490B-A72A-5654FDD2430B}"/>
          </ac:graphicFrameMkLst>
        </pc:graphicFrameChg>
      </pc:sldChg>
      <pc:sldChg chg="addSp modSp new mod">
        <pc:chgData name="Kimura Masayuki" userId="d0b54df6e5c2b0ed" providerId="LiveId" clId="{5E31DDDD-5CDB-4C9F-9CAD-3A008DC125A5}" dt="2021-02-10T00:07:58.352" v="786" actId="14100"/>
        <pc:sldMkLst>
          <pc:docMk/>
          <pc:sldMk cId="4028434794" sldId="258"/>
        </pc:sldMkLst>
        <pc:spChg chg="mod">
          <ac:chgData name="Kimura Masayuki" userId="d0b54df6e5c2b0ed" providerId="LiveId" clId="{5E31DDDD-5CDB-4C9F-9CAD-3A008DC125A5}" dt="2021-02-10T00:01:58.484" v="283" actId="14100"/>
          <ac:spMkLst>
            <pc:docMk/>
            <pc:sldMk cId="4028434794" sldId="258"/>
            <ac:spMk id="2" creationId="{E47FB917-8D60-4FAF-AA28-87D61CA7B86A}"/>
          </ac:spMkLst>
        </pc:spChg>
        <pc:spChg chg="add mod">
          <ac:chgData name="Kimura Masayuki" userId="d0b54df6e5c2b0ed" providerId="LiveId" clId="{5E31DDDD-5CDB-4C9F-9CAD-3A008DC125A5}" dt="2021-02-10T00:02:39.247" v="380" actId="1076"/>
          <ac:spMkLst>
            <pc:docMk/>
            <pc:sldMk cId="4028434794" sldId="258"/>
            <ac:spMk id="3" creationId="{5024E5FF-FE8C-4A07-A56E-BCC5D2FE859A}"/>
          </ac:spMkLst>
        </pc:spChg>
        <pc:spChg chg="add mod">
          <ac:chgData name="Kimura Masayuki" userId="d0b54df6e5c2b0ed" providerId="LiveId" clId="{5E31DDDD-5CDB-4C9F-9CAD-3A008DC125A5}" dt="2021-02-10T00:02:58.948" v="464" actId="1076"/>
          <ac:spMkLst>
            <pc:docMk/>
            <pc:sldMk cId="4028434794" sldId="258"/>
            <ac:spMk id="4" creationId="{48CC888C-D5DA-4FF7-9388-5CE0A614F0F3}"/>
          </ac:spMkLst>
        </pc:spChg>
        <pc:spChg chg="add mod">
          <ac:chgData name="Kimura Masayuki" userId="d0b54df6e5c2b0ed" providerId="LiveId" clId="{5E31DDDD-5CDB-4C9F-9CAD-3A008DC125A5}" dt="2021-02-10T00:03:48.030" v="501" actId="208"/>
          <ac:spMkLst>
            <pc:docMk/>
            <pc:sldMk cId="4028434794" sldId="258"/>
            <ac:spMk id="5" creationId="{9EBC1987-0A30-4233-8347-96D743E4D96F}"/>
          </ac:spMkLst>
        </pc:spChg>
        <pc:spChg chg="add mod">
          <ac:chgData name="Kimura Masayuki" userId="d0b54df6e5c2b0ed" providerId="LiveId" clId="{5E31DDDD-5CDB-4C9F-9CAD-3A008DC125A5}" dt="2021-02-10T00:03:48.030" v="501" actId="208"/>
          <ac:spMkLst>
            <pc:docMk/>
            <pc:sldMk cId="4028434794" sldId="258"/>
            <ac:spMk id="6" creationId="{8DB447E4-30FC-4451-88D2-E3FE6C25BC8D}"/>
          </ac:spMkLst>
        </pc:spChg>
        <pc:spChg chg="add mod">
          <ac:chgData name="Kimura Masayuki" userId="d0b54df6e5c2b0ed" providerId="LiveId" clId="{5E31DDDD-5CDB-4C9F-9CAD-3A008DC125A5}" dt="2021-02-10T00:04:09.552" v="508" actId="14861"/>
          <ac:spMkLst>
            <pc:docMk/>
            <pc:sldMk cId="4028434794" sldId="258"/>
            <ac:spMk id="7" creationId="{18A714CC-B005-4788-993E-BB538496C53B}"/>
          </ac:spMkLst>
        </pc:spChg>
        <pc:spChg chg="add mod">
          <ac:chgData name="Kimura Masayuki" userId="d0b54df6e5c2b0ed" providerId="LiveId" clId="{5E31DDDD-5CDB-4C9F-9CAD-3A008DC125A5}" dt="2021-02-10T00:04:24.882" v="516" actId="1076"/>
          <ac:spMkLst>
            <pc:docMk/>
            <pc:sldMk cId="4028434794" sldId="258"/>
            <ac:spMk id="8" creationId="{3B875E06-C6AA-42E3-9090-B9269B5A935B}"/>
          </ac:spMkLst>
        </pc:spChg>
        <pc:spChg chg="add mod">
          <ac:chgData name="Kimura Masayuki" userId="d0b54df6e5c2b0ed" providerId="LiveId" clId="{5E31DDDD-5CDB-4C9F-9CAD-3A008DC125A5}" dt="2021-02-10T00:04:34.333" v="536" actId="1076"/>
          <ac:spMkLst>
            <pc:docMk/>
            <pc:sldMk cId="4028434794" sldId="258"/>
            <ac:spMk id="9" creationId="{D445D900-D214-418B-B11A-9EC550D655E1}"/>
          </ac:spMkLst>
        </pc:spChg>
        <pc:spChg chg="add mod">
          <ac:chgData name="Kimura Masayuki" userId="d0b54df6e5c2b0ed" providerId="LiveId" clId="{5E31DDDD-5CDB-4C9F-9CAD-3A008DC125A5}" dt="2021-02-10T00:04:40.759" v="542" actId="1076"/>
          <ac:spMkLst>
            <pc:docMk/>
            <pc:sldMk cId="4028434794" sldId="258"/>
            <ac:spMk id="10" creationId="{345B147C-F694-495D-BC71-F6A8C5B7A557}"/>
          </ac:spMkLst>
        </pc:spChg>
        <pc:spChg chg="add mod">
          <ac:chgData name="Kimura Masayuki" userId="d0b54df6e5c2b0ed" providerId="LiveId" clId="{5E31DDDD-5CDB-4C9F-9CAD-3A008DC125A5}" dt="2021-02-10T00:05:13.969" v="624" actId="1076"/>
          <ac:spMkLst>
            <pc:docMk/>
            <pc:sldMk cId="4028434794" sldId="258"/>
            <ac:spMk id="11" creationId="{EFBBC3F7-4685-4005-B260-677219A1464A}"/>
          </ac:spMkLst>
        </pc:spChg>
        <pc:spChg chg="add mod">
          <ac:chgData name="Kimura Masayuki" userId="d0b54df6e5c2b0ed" providerId="LiveId" clId="{5E31DDDD-5CDB-4C9F-9CAD-3A008DC125A5}" dt="2021-02-10T00:07:46.944" v="782" actId="13822"/>
          <ac:spMkLst>
            <pc:docMk/>
            <pc:sldMk cId="4028434794" sldId="258"/>
            <ac:spMk id="14" creationId="{EA1F5413-9831-49BC-A5FB-0A47CCAC0151}"/>
          </ac:spMkLst>
        </pc:spChg>
        <pc:spChg chg="add mod">
          <ac:chgData name="Kimura Masayuki" userId="d0b54df6e5c2b0ed" providerId="LiveId" clId="{5E31DDDD-5CDB-4C9F-9CAD-3A008DC125A5}" dt="2021-02-10T00:07:58.352" v="786" actId="14100"/>
          <ac:spMkLst>
            <pc:docMk/>
            <pc:sldMk cId="4028434794" sldId="258"/>
            <ac:spMk id="15" creationId="{A3F3C4ED-1F90-4D3D-BB66-BF677F5FD8E8}"/>
          </ac:spMkLst>
        </pc:spChg>
        <pc:cxnChg chg="add mod">
          <ac:chgData name="Kimura Masayuki" userId="d0b54df6e5c2b0ed" providerId="LiveId" clId="{5E31DDDD-5CDB-4C9F-9CAD-3A008DC125A5}" dt="2021-02-10T00:06:14.116" v="628" actId="1582"/>
          <ac:cxnSpMkLst>
            <pc:docMk/>
            <pc:sldMk cId="4028434794" sldId="258"/>
            <ac:cxnSpMk id="13" creationId="{DAF9C39A-ECB8-4C82-9B82-A5548B7632C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C00464-33AA-4A2C-9FD4-75BBE700E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AA4805-1F2E-409E-9D1E-6DB8E1CAB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840B59-6BF3-4563-9FDD-96D0989E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237C-E06D-48E7-855D-753953FD77A5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A51425-F7C5-4130-83D4-2ACD7D2D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FE7379-4856-413E-B614-6F674520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40CF-6F08-419F-976C-C889F5F56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10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995A48-3BEA-4491-A306-21E45BBC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791338-348D-499D-802E-2C7F01C77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628289-D2D3-4BA5-9D01-8365B305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237C-E06D-48E7-855D-753953FD77A5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AA9F00-7712-4BD2-95EC-CCF63490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C5389D-0A42-4983-8937-228ABD97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40CF-6F08-419F-976C-C889F5F56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34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672639D-2927-45EB-AEE9-3AA91E70D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D46CC0-C36D-4144-9B53-6C6E9C0C9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D8EEF2-1363-4927-B3F1-4F6FBA43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237C-E06D-48E7-855D-753953FD77A5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3108D6-C6A5-46A6-8AA7-326615C3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6767A2-3F61-498F-A882-49A9716E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40CF-6F08-419F-976C-C889F5F56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77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7724B0-C252-48FB-B10C-A08495E5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B3B3FA-0740-477C-A6C1-E9F128F0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B194BF-79DE-41F6-B52C-33B57BF7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237C-E06D-48E7-855D-753953FD77A5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E4929D-5144-4278-B001-83883F75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2F3FCB-E396-4F61-AB22-90592DF6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40CF-6F08-419F-976C-C889F5F56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23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ACAE21-EDC5-43F9-81DA-E6F02716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7172B5-F340-46D6-A25E-595A8E2A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3BBD19-CA6E-4958-A7C7-D78BE3EA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237C-E06D-48E7-855D-753953FD77A5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54AE0D-17CC-4A31-8A19-0C0273B6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27BC9C-68D6-4145-B31D-21EA92AC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40CF-6F08-419F-976C-C889F5F56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68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3DDAC9-D168-4CCA-86E4-610890D0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A9FD80-5D7B-4C4A-8DCD-B51F64B83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A8DC76-45AE-4F05-A5E3-41B55A0EE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90DB14-2487-42E5-8C3B-3B54B6AA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237C-E06D-48E7-855D-753953FD77A5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96BE17-DF59-4FD0-B2C6-5D853954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D0DF7B-4D0E-4B85-AFBB-8E59A973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40CF-6F08-419F-976C-C889F5F56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12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FDE813-A7C9-4FD3-BBD5-C64EA312C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91D201-0B35-421A-BF76-63AC36364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714549-81DA-4662-898C-D1C239593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38EF908-9E59-425E-8835-04D5BAF6C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3B7CC1-8CE7-4A24-9F4A-DC54A4A55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31C565-CDA6-4432-B161-7E33EAFF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237C-E06D-48E7-855D-753953FD77A5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C43AE9B-565B-478C-82FE-35AAE8E0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A9E640-C171-4DEC-89D8-4D66F487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40CF-6F08-419F-976C-C889F5F56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82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E69EFE-E3AC-48A5-8FD1-868BD95F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A98009C-4BDD-46B2-BF97-064F9D2F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237C-E06D-48E7-855D-753953FD77A5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1EBA67E-27E6-444F-A5CA-17C138DA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3934850-5480-434A-A445-FB6E3530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40CF-6F08-419F-976C-C889F5F56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01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27C7867-9D50-4066-918E-DCDADFAE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237C-E06D-48E7-855D-753953FD77A5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10647C-04F8-4542-A836-6BE56757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8DFB2A-4905-4B61-BE3D-A70A20F1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40CF-6F08-419F-976C-C889F5F56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78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58BB42-95E4-411F-B9C8-E2900D23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FB6905-F0FD-4319-BFE6-15820D708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BE234A-68FD-4B32-8E8B-8077A70AD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081B81-B31C-4B38-B28B-1F59D1A06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237C-E06D-48E7-855D-753953FD77A5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28EC4B-99AA-4987-A268-72E96E08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5CCC68-6646-4FB5-B3B9-F8666577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40CF-6F08-419F-976C-C889F5F56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5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1F2159-73D6-4E1F-A3C6-172EA3D0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3D51D72-459C-4DDB-B131-CDC17980F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072553-4041-4150-9E14-6FF7B7309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19DDFC-C170-48B8-BD36-9BBFD640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237C-E06D-48E7-855D-753953FD77A5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52C17E-1B28-4944-B83F-DF2BEF84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52EC7-5572-43A2-B1BB-9325A5BD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40CF-6F08-419F-976C-C889F5F56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15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D34427C-7AF4-4BCD-8477-1BA90574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17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F2719F-DC8F-4A62-A404-737BCE39F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6"/>
            <a:ext cx="10515600" cy="5154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3770BA-3083-490A-BB46-3E0DDE8AC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5237C-E06D-48E7-855D-753953FD77A5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80D58B-E775-426C-A1A2-11B55E05E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DD370C-F910-47CE-8ED0-312D3E71E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40CF-6F08-419F-976C-C889F5F56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11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A182A-A911-48FD-9280-DECDA1C476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RISC-V</a:t>
            </a:r>
            <a:r>
              <a:rPr kumimoji="1" lang="ja-JP" altLang="en-US" dirty="0"/>
              <a:t> </a:t>
            </a:r>
            <a:r>
              <a:rPr kumimoji="1" lang="en-US" altLang="ja-JP" dirty="0"/>
              <a:t>Hypervisor</a:t>
            </a:r>
            <a:r>
              <a:rPr kumimoji="1" lang="ja-JP" altLang="en-US" dirty="0"/>
              <a:t> </a:t>
            </a:r>
            <a:r>
              <a:rPr kumimoji="1" lang="en-US" altLang="ja-JP" dirty="0"/>
              <a:t>v0.6.1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9BE9BD2-8DA4-4F91-BC50-6F88859A1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8" name="Picture 4" descr="「risc-v」の画像検索結果">
            <a:extLst>
              <a:ext uri="{FF2B5EF4-FFF2-40B4-BE49-F238E27FC236}">
                <a16:creationId xmlns:a16="http://schemas.microsoft.com/office/drawing/2014/main" id="{0E048874-4CA5-46F3-B995-A492C03A5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88" y="3707245"/>
            <a:ext cx="4130488" cy="77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99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A1C1AA-C698-4519-BCD2-E4E6D7586EAA}"/>
              </a:ext>
            </a:extLst>
          </p:cNvPr>
          <p:cNvSpPr/>
          <p:nvPr/>
        </p:nvSpPr>
        <p:spPr>
          <a:xfrm>
            <a:off x="1524000" y="3242428"/>
            <a:ext cx="2878183" cy="10336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S-Mode</a:t>
            </a:r>
          </a:p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スーパーバイザー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モード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959B966-7AB8-4F8D-99FE-6A3CA7FF7630}"/>
              </a:ext>
            </a:extLst>
          </p:cNvPr>
          <p:cNvSpPr/>
          <p:nvPr/>
        </p:nvSpPr>
        <p:spPr>
          <a:xfrm>
            <a:off x="5340247" y="3242428"/>
            <a:ext cx="3085296" cy="1033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HS-Mode</a:t>
            </a:r>
          </a:p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ハイパーバイザー拡張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スーパーバイザーモード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81263662-784F-42D6-B29E-F0A82ABF66E2}"/>
              </a:ext>
            </a:extLst>
          </p:cNvPr>
          <p:cNvSpPr/>
          <p:nvPr/>
        </p:nvSpPr>
        <p:spPr>
          <a:xfrm>
            <a:off x="4531581" y="3498005"/>
            <a:ext cx="679268" cy="5225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CBE7BE1-DF31-4380-8B88-9CEBFFA82474}"/>
              </a:ext>
            </a:extLst>
          </p:cNvPr>
          <p:cNvSpPr/>
          <p:nvPr/>
        </p:nvSpPr>
        <p:spPr>
          <a:xfrm>
            <a:off x="5340247" y="1531194"/>
            <a:ext cx="3085296" cy="1033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VS-Mode</a:t>
            </a:r>
          </a:p>
          <a:p>
            <a:pPr algn="ctr"/>
            <a:r>
              <a:rPr kumimoji="1" lang="ja-JP" altLang="en-US" sz="2000" dirty="0"/>
              <a:t>仮想スーパーバイザー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モード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7666CD4-24EE-4989-BCB8-A8F5BDA1F4D9}"/>
              </a:ext>
            </a:extLst>
          </p:cNvPr>
          <p:cNvSpPr/>
          <p:nvPr/>
        </p:nvSpPr>
        <p:spPr>
          <a:xfrm>
            <a:off x="5340247" y="336794"/>
            <a:ext cx="3085296" cy="1033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VU-Mode</a:t>
            </a:r>
          </a:p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仮想ユーザモード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2CF4CCD-A405-4097-B0F6-DE428E3352BE}"/>
              </a:ext>
            </a:extLst>
          </p:cNvPr>
          <p:cNvCxnSpPr/>
          <p:nvPr/>
        </p:nvCxnSpPr>
        <p:spPr>
          <a:xfrm>
            <a:off x="509451" y="2860765"/>
            <a:ext cx="9483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B82024C-6449-416F-A1EF-EE620E116089}"/>
              </a:ext>
            </a:extLst>
          </p:cNvPr>
          <p:cNvSpPr txBox="1"/>
          <p:nvPr/>
        </p:nvSpPr>
        <p:spPr>
          <a:xfrm>
            <a:off x="9444446" y="1370463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V=1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65D3464-20AB-440E-8FAB-797B72124F8C}"/>
              </a:ext>
            </a:extLst>
          </p:cNvPr>
          <p:cNvSpPr txBox="1"/>
          <p:nvPr/>
        </p:nvSpPr>
        <p:spPr>
          <a:xfrm>
            <a:off x="9444446" y="3498005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V=0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B58F80C-EE55-4D51-9935-E44CCFD0607F}"/>
              </a:ext>
            </a:extLst>
          </p:cNvPr>
          <p:cNvSpPr/>
          <p:nvPr/>
        </p:nvSpPr>
        <p:spPr>
          <a:xfrm>
            <a:off x="1524000" y="4487659"/>
            <a:ext cx="2878183" cy="10336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U-Mode</a:t>
            </a:r>
          </a:p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ユーザモード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37A8697-5DB0-4F19-B8DA-9A4DB79D8212}"/>
              </a:ext>
            </a:extLst>
          </p:cNvPr>
          <p:cNvSpPr/>
          <p:nvPr/>
        </p:nvSpPr>
        <p:spPr>
          <a:xfrm>
            <a:off x="1524000" y="5732890"/>
            <a:ext cx="2878183" cy="103366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M-Mode</a:t>
            </a:r>
          </a:p>
          <a:p>
            <a:pPr algn="ctr"/>
            <a:r>
              <a:rPr kumimoji="1" lang="ja-JP" altLang="en-US" sz="2000" dirty="0"/>
              <a:t>マシンモード</a:t>
            </a:r>
          </a:p>
        </p:txBody>
      </p:sp>
      <p:pic>
        <p:nvPicPr>
          <p:cNvPr id="17" name="グラフィックス 16" descr="プロセッサ 枠線">
            <a:extLst>
              <a:ext uri="{FF2B5EF4-FFF2-40B4-BE49-F238E27FC236}">
                <a16:creationId xmlns:a16="http://schemas.microsoft.com/office/drawing/2014/main" id="{55FF7442-A3C5-4037-99FC-E9A87105E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5543" y="4500407"/>
            <a:ext cx="2242458" cy="2242458"/>
          </a:xfrm>
          <a:prstGeom prst="rect">
            <a:avLst/>
          </a:prstGeom>
        </p:spPr>
      </p:pic>
      <p:sp>
        <p:nvSpPr>
          <p:cNvPr id="18" name="矢印: 上向き折線 17">
            <a:extLst>
              <a:ext uri="{FF2B5EF4-FFF2-40B4-BE49-F238E27FC236}">
                <a16:creationId xmlns:a16="http://schemas.microsoft.com/office/drawing/2014/main" id="{D6F8A18F-A6D6-4BDA-823B-401384A9A5BE}"/>
              </a:ext>
            </a:extLst>
          </p:cNvPr>
          <p:cNvSpPr/>
          <p:nvPr/>
        </p:nvSpPr>
        <p:spPr>
          <a:xfrm rot="5400000">
            <a:off x="7281455" y="4274629"/>
            <a:ext cx="914400" cy="1291048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CAD8BDB8-A608-438F-A818-E93B3D50F302}"/>
              </a:ext>
            </a:extLst>
          </p:cNvPr>
          <p:cNvSpPr/>
          <p:nvPr/>
        </p:nvSpPr>
        <p:spPr>
          <a:xfrm>
            <a:off x="4864019" y="4487659"/>
            <a:ext cx="1767278" cy="839147"/>
          </a:xfrm>
          <a:prstGeom prst="wedgeRoundRectCallout">
            <a:avLst>
              <a:gd name="adj1" fmla="val 79572"/>
              <a:gd name="adj2" fmla="val -7551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通常の</a:t>
            </a:r>
            <a:r>
              <a:rPr kumimoji="1" lang="en-US" altLang="ja-JP" dirty="0"/>
              <a:t>SBI</a:t>
            </a:r>
            <a:r>
              <a:rPr kumimoji="1" lang="ja-JP" altLang="en-US" dirty="0"/>
              <a:t>を用いて交信</a:t>
            </a:r>
          </a:p>
        </p:txBody>
      </p:sp>
      <p:sp>
        <p:nvSpPr>
          <p:cNvPr id="21" name="矢印: 上下 20">
            <a:extLst>
              <a:ext uri="{FF2B5EF4-FFF2-40B4-BE49-F238E27FC236}">
                <a16:creationId xmlns:a16="http://schemas.microsoft.com/office/drawing/2014/main" id="{C57DB1D5-034C-4032-ACD8-8DB85684732F}"/>
              </a:ext>
            </a:extLst>
          </p:cNvPr>
          <p:cNvSpPr/>
          <p:nvPr/>
        </p:nvSpPr>
        <p:spPr>
          <a:xfrm>
            <a:off x="6531429" y="2526455"/>
            <a:ext cx="561702" cy="748701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57E54D6A-6D61-4606-B5C3-2FD3FC428F40}"/>
              </a:ext>
            </a:extLst>
          </p:cNvPr>
          <p:cNvSpPr/>
          <p:nvPr/>
        </p:nvSpPr>
        <p:spPr>
          <a:xfrm>
            <a:off x="7738655" y="2189785"/>
            <a:ext cx="3181894" cy="599388"/>
          </a:xfrm>
          <a:prstGeom prst="wedgeRoundRectCallout">
            <a:avLst>
              <a:gd name="adj1" fmla="val -73026"/>
              <a:gd name="adj2" fmla="val 65614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ここのやりとりを行うための</a:t>
            </a:r>
            <a:r>
              <a:rPr lang="en-US" altLang="ja-JP" dirty="0"/>
              <a:t>SBI</a:t>
            </a:r>
            <a:r>
              <a:rPr lang="ja-JP" altLang="en-US" dirty="0"/>
              <a:t>を実装する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214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05820-541C-4C53-8A67-A3A6A4DC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52" y="147493"/>
            <a:ext cx="10515600" cy="867327"/>
          </a:xfrm>
        </p:spPr>
        <p:txBody>
          <a:bodyPr/>
          <a:lstStyle/>
          <a:p>
            <a:r>
              <a:rPr lang="ja-JP" altLang="en-US" dirty="0"/>
              <a:t>ハイパーバイザー</a:t>
            </a:r>
            <a:r>
              <a:rPr lang="en-US" altLang="ja-JP" dirty="0"/>
              <a:t>CSR</a:t>
            </a:r>
            <a:endParaRPr lang="ja-JP" altLang="en-US" dirty="0"/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5C518CD8-D6E7-490B-A72A-5654FDD24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656432"/>
              </p:ext>
            </p:extLst>
          </p:nvPr>
        </p:nvGraphicFramePr>
        <p:xfrm>
          <a:off x="4275305" y="1014820"/>
          <a:ext cx="7241223" cy="58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855">
                  <a:extLst>
                    <a:ext uri="{9D8B030D-6E8A-4147-A177-3AD203B41FA5}">
                      <a16:colId xmlns:a16="http://schemas.microsoft.com/office/drawing/2014/main" val="2378839450"/>
                    </a:ext>
                  </a:extLst>
                </a:gridCol>
                <a:gridCol w="5734368">
                  <a:extLst>
                    <a:ext uri="{9D8B030D-6E8A-4147-A177-3AD203B41FA5}">
                      <a16:colId xmlns:a16="http://schemas.microsoft.com/office/drawing/2014/main" val="2961539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40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hstatus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ハイパーバイザーステータスレジスタ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29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hedeleg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ハイパーバイザー例外移譲レジスタ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247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hideleg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ハイパーバイザー割り込み移譲レジスタ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57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hvip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ハイパーバイザー仮想割り込みペンディングレジスタ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13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hip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ハイパーバイザー割り込みペンディングレジスタ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07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hie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ハイパーバイザー割り込み許可レジスタ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23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hgeip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ハイパーバイザーゲスト割り込みペンディングレジスタ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10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hgeie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ハイパーバイザーゲスト割り込み許可レジスタ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00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hcounteren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03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htimedelta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26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htimedeltah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1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htval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03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htinst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3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hgatp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41224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4C5FC8-50B1-45CB-ABC3-014CA81E9402}"/>
              </a:ext>
            </a:extLst>
          </p:cNvPr>
          <p:cNvSpPr txBox="1"/>
          <p:nvPr/>
        </p:nvSpPr>
        <p:spPr>
          <a:xfrm>
            <a:off x="152523" y="1014820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HS-Mode</a:t>
            </a:r>
            <a:r>
              <a:rPr lang="ja-JP" altLang="en-US" dirty="0"/>
              <a:t>向けの</a:t>
            </a:r>
            <a:r>
              <a:rPr lang="en-US" altLang="ja-JP" dirty="0"/>
              <a:t>CSR</a:t>
            </a:r>
            <a:r>
              <a:rPr lang="ja-JP" altLang="en-US" dirty="0"/>
              <a:t>レジスタ一覧：</a:t>
            </a:r>
          </a:p>
        </p:txBody>
      </p:sp>
    </p:spTree>
    <p:extLst>
      <p:ext uri="{BB962C8B-B14F-4D97-AF65-F5344CB8AC3E}">
        <p14:creationId xmlns:p14="http://schemas.microsoft.com/office/powerpoint/2010/main" val="209033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FB917-8D60-4FAF-AA28-87D61CA7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430"/>
          </a:xfrm>
        </p:spPr>
        <p:txBody>
          <a:bodyPr/>
          <a:lstStyle/>
          <a:p>
            <a:r>
              <a:rPr lang="ja-JP" altLang="en-US" dirty="0"/>
              <a:t>仮想スーパバイザ</a:t>
            </a:r>
            <a:r>
              <a:rPr lang="en-US" altLang="ja-JP" dirty="0"/>
              <a:t>―CSR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24E5FF-FE8C-4A07-A56E-BCC5D2FE859A}"/>
              </a:ext>
            </a:extLst>
          </p:cNvPr>
          <p:cNvSpPr txBox="1"/>
          <p:nvPr/>
        </p:nvSpPr>
        <p:spPr>
          <a:xfrm>
            <a:off x="388188" y="1114019"/>
            <a:ext cx="766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V=1</a:t>
            </a:r>
            <a:r>
              <a:rPr kumimoji="1" lang="ja-JP" altLang="en-US" dirty="0"/>
              <a:t>のとき、</a:t>
            </a:r>
            <a:r>
              <a:rPr kumimoji="1" lang="en-US" altLang="ja-JP" dirty="0"/>
              <a:t>VS</a:t>
            </a:r>
            <a:r>
              <a:rPr kumimoji="1" lang="ja-JP" altLang="en-US" dirty="0"/>
              <a:t> </a:t>
            </a:r>
            <a:r>
              <a:rPr kumimoji="1" lang="en-US" altLang="ja-JP" dirty="0"/>
              <a:t>CSR</a:t>
            </a:r>
            <a:r>
              <a:rPr kumimoji="1" lang="ja-JP" altLang="en-US" dirty="0"/>
              <a:t>はスーパーバイザー</a:t>
            </a:r>
            <a:r>
              <a:rPr kumimoji="1" lang="en-US" altLang="ja-JP" dirty="0"/>
              <a:t>CSR</a:t>
            </a:r>
            <a:r>
              <a:rPr kumimoji="1" lang="ja-JP" altLang="en-US" dirty="0"/>
              <a:t>の機能をすべて引き継ぐ。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CC888C-D5DA-4FF7-9388-5CE0A614F0F3}"/>
              </a:ext>
            </a:extLst>
          </p:cNvPr>
          <p:cNvSpPr txBox="1"/>
          <p:nvPr/>
        </p:nvSpPr>
        <p:spPr>
          <a:xfrm>
            <a:off x="388188" y="1742537"/>
            <a:ext cx="499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CSRRW</a:t>
            </a:r>
            <a:r>
              <a:rPr kumimoji="1" lang="ja-JP" altLang="en-US" dirty="0"/>
              <a:t> </a:t>
            </a:r>
            <a:r>
              <a:rPr lang="ja-JP" altLang="en-US" dirty="0"/>
              <a:t>スーパバイザ</a:t>
            </a:r>
            <a:r>
              <a:rPr lang="en-US" altLang="ja-JP" dirty="0"/>
              <a:t>―</a:t>
            </a:r>
            <a:r>
              <a:rPr lang="ja-JP" altLang="en-US" dirty="0"/>
              <a:t>レジスタへのアクセス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EBC1987-0A30-4233-8347-96D743E4D96F}"/>
              </a:ext>
            </a:extLst>
          </p:cNvPr>
          <p:cNvSpPr/>
          <p:nvPr/>
        </p:nvSpPr>
        <p:spPr>
          <a:xfrm>
            <a:off x="5003322" y="2570671"/>
            <a:ext cx="4793411" cy="4313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sstatus</a:t>
            </a:r>
            <a:r>
              <a:rPr kumimoji="1" lang="ja-JP" altLang="en-US" dirty="0">
                <a:solidFill>
                  <a:schemeClr val="tx1"/>
                </a:solidFill>
              </a:rPr>
              <a:t> レジスタ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B447E4-30FC-4451-88D2-E3FE6C25BC8D}"/>
              </a:ext>
            </a:extLst>
          </p:cNvPr>
          <p:cNvSpPr/>
          <p:nvPr/>
        </p:nvSpPr>
        <p:spPr>
          <a:xfrm>
            <a:off x="5003322" y="3586984"/>
            <a:ext cx="4793411" cy="4313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hstatus</a:t>
            </a:r>
            <a:r>
              <a:rPr kumimoji="1" lang="ja-JP" altLang="en-US" dirty="0">
                <a:solidFill>
                  <a:schemeClr val="tx1"/>
                </a:solidFill>
              </a:rPr>
              <a:t> レジスタ</a:t>
            </a:r>
          </a:p>
        </p:txBody>
      </p:sp>
      <p:sp>
        <p:nvSpPr>
          <p:cNvPr id="7" name="矢印: 上向き折線 6">
            <a:extLst>
              <a:ext uri="{FF2B5EF4-FFF2-40B4-BE49-F238E27FC236}">
                <a16:creationId xmlns:a16="http://schemas.microsoft.com/office/drawing/2014/main" id="{18A714CC-B005-4788-993E-BB538496C53B}"/>
              </a:ext>
            </a:extLst>
          </p:cNvPr>
          <p:cNvSpPr/>
          <p:nvPr/>
        </p:nvSpPr>
        <p:spPr>
          <a:xfrm rot="5400000">
            <a:off x="3546064" y="1672921"/>
            <a:ext cx="766539" cy="1785669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上向き折線 7">
            <a:extLst>
              <a:ext uri="{FF2B5EF4-FFF2-40B4-BE49-F238E27FC236}">
                <a16:creationId xmlns:a16="http://schemas.microsoft.com/office/drawing/2014/main" id="{3B875E06-C6AA-42E3-9090-B9269B5A935B}"/>
              </a:ext>
            </a:extLst>
          </p:cNvPr>
          <p:cNvSpPr/>
          <p:nvPr/>
        </p:nvSpPr>
        <p:spPr>
          <a:xfrm rot="5400000">
            <a:off x="2841355" y="1989440"/>
            <a:ext cx="1787767" cy="2173859"/>
          </a:xfrm>
          <a:prstGeom prst="bentUpArrow">
            <a:avLst>
              <a:gd name="adj1" fmla="val 12454"/>
              <a:gd name="adj2" fmla="val 10283"/>
              <a:gd name="adj3" fmla="val 1052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45D900-D214-418B-B11A-9EC550D655E1}"/>
              </a:ext>
            </a:extLst>
          </p:cNvPr>
          <p:cNvSpPr txBox="1"/>
          <p:nvPr/>
        </p:nvSpPr>
        <p:spPr>
          <a:xfrm>
            <a:off x="3500972" y="229542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V=0</a:t>
            </a:r>
            <a:r>
              <a:rPr kumimoji="1" lang="ja-JP" altLang="en-US" dirty="0"/>
              <a:t>の場合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5B147C-F694-495D-BC71-F6A8C5B7A557}"/>
              </a:ext>
            </a:extLst>
          </p:cNvPr>
          <p:cNvSpPr txBox="1"/>
          <p:nvPr/>
        </p:nvSpPr>
        <p:spPr>
          <a:xfrm>
            <a:off x="3500972" y="3301975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V=1</a:t>
            </a:r>
            <a:r>
              <a:rPr kumimoji="1" lang="ja-JP" altLang="en-US" dirty="0"/>
              <a:t>の場合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BBC3F7-4685-4005-B260-677219A1464A}"/>
              </a:ext>
            </a:extLst>
          </p:cNvPr>
          <p:cNvSpPr txBox="1"/>
          <p:nvPr/>
        </p:nvSpPr>
        <p:spPr>
          <a:xfrm>
            <a:off x="8011066" y="1788703"/>
            <a:ext cx="3302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sstatus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hstatus</a:t>
            </a:r>
            <a:r>
              <a:rPr kumimoji="1" lang="ja-JP" altLang="en-US" dirty="0"/>
              <a:t>には別々の</a:t>
            </a:r>
            <a:r>
              <a:rPr kumimoji="1" lang="en-US" altLang="ja-JP" dirty="0"/>
              <a:t>CSR</a:t>
            </a:r>
            <a:r>
              <a:rPr kumimoji="1" lang="ja-JP" altLang="en-US" dirty="0"/>
              <a:t>アドレスが付けられる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AF9C39A-ECB8-4C82-9B82-A5548B7632C8}"/>
              </a:ext>
            </a:extLst>
          </p:cNvPr>
          <p:cNvCxnSpPr/>
          <p:nvPr/>
        </p:nvCxnSpPr>
        <p:spPr>
          <a:xfrm>
            <a:off x="508959" y="3209027"/>
            <a:ext cx="104465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矢印: 上 13">
            <a:extLst>
              <a:ext uri="{FF2B5EF4-FFF2-40B4-BE49-F238E27FC236}">
                <a16:creationId xmlns:a16="http://schemas.microsoft.com/office/drawing/2014/main" id="{EA1F5413-9831-49BC-A5FB-0A47CCAC0151}"/>
              </a:ext>
            </a:extLst>
          </p:cNvPr>
          <p:cNvSpPr/>
          <p:nvPr/>
        </p:nvSpPr>
        <p:spPr>
          <a:xfrm>
            <a:off x="6944265" y="4056020"/>
            <a:ext cx="724618" cy="500332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代替処理 14">
            <a:extLst>
              <a:ext uri="{FF2B5EF4-FFF2-40B4-BE49-F238E27FC236}">
                <a16:creationId xmlns:a16="http://schemas.microsoft.com/office/drawing/2014/main" id="{A3F3C4ED-1F90-4D3D-BB66-BF677F5FD8E8}"/>
              </a:ext>
            </a:extLst>
          </p:cNvPr>
          <p:cNvSpPr/>
          <p:nvPr/>
        </p:nvSpPr>
        <p:spPr>
          <a:xfrm>
            <a:off x="6264215" y="4594067"/>
            <a:ext cx="5321061" cy="646325"/>
          </a:xfrm>
          <a:prstGeom prst="flowChartAlternate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VS-Mode</a:t>
            </a:r>
            <a:r>
              <a:rPr kumimoji="1" lang="ja-JP" altLang="en-US" dirty="0"/>
              <a:t>での</a:t>
            </a:r>
            <a:r>
              <a:rPr kumimoji="1" lang="en-US" altLang="ja-JP" dirty="0"/>
              <a:t>CSR</a:t>
            </a:r>
            <a:r>
              <a:rPr kumimoji="1" lang="ja-JP" altLang="en-US" dirty="0"/>
              <a:t>命令での直接アクセスは禁止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M-Mo</a:t>
            </a:r>
            <a:r>
              <a:rPr lang="en-US" altLang="ja-JP" dirty="0"/>
              <a:t>de</a:t>
            </a:r>
            <a:r>
              <a:rPr lang="ja-JP" altLang="en-US" dirty="0"/>
              <a:t>および</a:t>
            </a:r>
            <a:r>
              <a:rPr lang="en-US" altLang="ja-JP" dirty="0"/>
              <a:t>HS-Mode</a:t>
            </a:r>
            <a:r>
              <a:rPr lang="ja-JP" altLang="en-US" dirty="0"/>
              <a:t>でのみアクセスが可能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8434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19F165-B41F-4DE2-B10C-6D793CA6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hstatus</a:t>
            </a:r>
            <a:r>
              <a:rPr kumimoji="1" lang="ja-JP" altLang="en-US" dirty="0"/>
              <a:t>レジスタ</a:t>
            </a: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EEA76A9C-86A7-4320-AE6B-3632166AB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637371"/>
              </p:ext>
            </p:extLst>
          </p:nvPr>
        </p:nvGraphicFramePr>
        <p:xfrm>
          <a:off x="107576" y="1197036"/>
          <a:ext cx="1198799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17">
                  <a:extLst>
                    <a:ext uri="{9D8B030D-6E8A-4147-A177-3AD203B41FA5}">
                      <a16:colId xmlns:a16="http://schemas.microsoft.com/office/drawing/2014/main" val="1255161818"/>
                    </a:ext>
                  </a:extLst>
                </a:gridCol>
                <a:gridCol w="376404">
                  <a:extLst>
                    <a:ext uri="{9D8B030D-6E8A-4147-A177-3AD203B41FA5}">
                      <a16:colId xmlns:a16="http://schemas.microsoft.com/office/drawing/2014/main" val="1139170216"/>
                    </a:ext>
                  </a:extLst>
                </a:gridCol>
                <a:gridCol w="376404">
                  <a:extLst>
                    <a:ext uri="{9D8B030D-6E8A-4147-A177-3AD203B41FA5}">
                      <a16:colId xmlns:a16="http://schemas.microsoft.com/office/drawing/2014/main" val="1722265947"/>
                    </a:ext>
                  </a:extLst>
                </a:gridCol>
                <a:gridCol w="376404">
                  <a:extLst>
                    <a:ext uri="{9D8B030D-6E8A-4147-A177-3AD203B41FA5}">
                      <a16:colId xmlns:a16="http://schemas.microsoft.com/office/drawing/2014/main" val="3098762825"/>
                    </a:ext>
                  </a:extLst>
                </a:gridCol>
                <a:gridCol w="376404">
                  <a:extLst>
                    <a:ext uri="{9D8B030D-6E8A-4147-A177-3AD203B41FA5}">
                      <a16:colId xmlns:a16="http://schemas.microsoft.com/office/drawing/2014/main" val="895199050"/>
                    </a:ext>
                  </a:extLst>
                </a:gridCol>
                <a:gridCol w="376404">
                  <a:extLst>
                    <a:ext uri="{9D8B030D-6E8A-4147-A177-3AD203B41FA5}">
                      <a16:colId xmlns:a16="http://schemas.microsoft.com/office/drawing/2014/main" val="3407337901"/>
                    </a:ext>
                  </a:extLst>
                </a:gridCol>
                <a:gridCol w="376404">
                  <a:extLst>
                    <a:ext uri="{9D8B030D-6E8A-4147-A177-3AD203B41FA5}">
                      <a16:colId xmlns:a16="http://schemas.microsoft.com/office/drawing/2014/main" val="970863807"/>
                    </a:ext>
                  </a:extLst>
                </a:gridCol>
                <a:gridCol w="376404">
                  <a:extLst>
                    <a:ext uri="{9D8B030D-6E8A-4147-A177-3AD203B41FA5}">
                      <a16:colId xmlns:a16="http://schemas.microsoft.com/office/drawing/2014/main" val="529433729"/>
                    </a:ext>
                  </a:extLst>
                </a:gridCol>
                <a:gridCol w="616961">
                  <a:extLst>
                    <a:ext uri="{9D8B030D-6E8A-4147-A177-3AD203B41FA5}">
                      <a16:colId xmlns:a16="http://schemas.microsoft.com/office/drawing/2014/main" val="1833223398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1895990834"/>
                    </a:ext>
                  </a:extLst>
                </a:gridCol>
                <a:gridCol w="660908">
                  <a:extLst>
                    <a:ext uri="{9D8B030D-6E8A-4147-A177-3AD203B41FA5}">
                      <a16:colId xmlns:a16="http://schemas.microsoft.com/office/drawing/2014/main" val="1205229616"/>
                    </a:ext>
                  </a:extLst>
                </a:gridCol>
                <a:gridCol w="376404">
                  <a:extLst>
                    <a:ext uri="{9D8B030D-6E8A-4147-A177-3AD203B41FA5}">
                      <a16:colId xmlns:a16="http://schemas.microsoft.com/office/drawing/2014/main" val="624057226"/>
                    </a:ext>
                  </a:extLst>
                </a:gridCol>
                <a:gridCol w="390131">
                  <a:extLst>
                    <a:ext uri="{9D8B030D-6E8A-4147-A177-3AD203B41FA5}">
                      <a16:colId xmlns:a16="http://schemas.microsoft.com/office/drawing/2014/main" val="2489220773"/>
                    </a:ext>
                  </a:extLst>
                </a:gridCol>
                <a:gridCol w="376404">
                  <a:extLst>
                    <a:ext uri="{9D8B030D-6E8A-4147-A177-3AD203B41FA5}">
                      <a16:colId xmlns:a16="http://schemas.microsoft.com/office/drawing/2014/main" val="3221661668"/>
                    </a:ext>
                  </a:extLst>
                </a:gridCol>
                <a:gridCol w="376404">
                  <a:extLst>
                    <a:ext uri="{9D8B030D-6E8A-4147-A177-3AD203B41FA5}">
                      <a16:colId xmlns:a16="http://schemas.microsoft.com/office/drawing/2014/main" val="2556865732"/>
                    </a:ext>
                  </a:extLst>
                </a:gridCol>
                <a:gridCol w="390131">
                  <a:extLst>
                    <a:ext uri="{9D8B030D-6E8A-4147-A177-3AD203B41FA5}">
                      <a16:colId xmlns:a16="http://schemas.microsoft.com/office/drawing/2014/main" val="4263089670"/>
                    </a:ext>
                  </a:extLst>
                </a:gridCol>
                <a:gridCol w="376404">
                  <a:extLst>
                    <a:ext uri="{9D8B030D-6E8A-4147-A177-3AD203B41FA5}">
                      <a16:colId xmlns:a16="http://schemas.microsoft.com/office/drawing/2014/main" val="3874984861"/>
                    </a:ext>
                  </a:extLst>
                </a:gridCol>
                <a:gridCol w="376404">
                  <a:extLst>
                    <a:ext uri="{9D8B030D-6E8A-4147-A177-3AD203B41FA5}">
                      <a16:colId xmlns:a16="http://schemas.microsoft.com/office/drawing/2014/main" val="1044858573"/>
                    </a:ext>
                  </a:extLst>
                </a:gridCol>
                <a:gridCol w="483695">
                  <a:extLst>
                    <a:ext uri="{9D8B030D-6E8A-4147-A177-3AD203B41FA5}">
                      <a16:colId xmlns:a16="http://schemas.microsoft.com/office/drawing/2014/main" val="696986693"/>
                    </a:ext>
                  </a:extLst>
                </a:gridCol>
                <a:gridCol w="687838">
                  <a:extLst>
                    <a:ext uri="{9D8B030D-6E8A-4147-A177-3AD203B41FA5}">
                      <a16:colId xmlns:a16="http://schemas.microsoft.com/office/drawing/2014/main" val="2555113014"/>
                    </a:ext>
                  </a:extLst>
                </a:gridCol>
                <a:gridCol w="567344">
                  <a:extLst>
                    <a:ext uri="{9D8B030D-6E8A-4147-A177-3AD203B41FA5}">
                      <a16:colId xmlns:a16="http://schemas.microsoft.com/office/drawing/2014/main" val="2616877961"/>
                    </a:ext>
                  </a:extLst>
                </a:gridCol>
                <a:gridCol w="582931">
                  <a:extLst>
                    <a:ext uri="{9D8B030D-6E8A-4147-A177-3AD203B41FA5}">
                      <a16:colId xmlns:a16="http://schemas.microsoft.com/office/drawing/2014/main" val="610843893"/>
                    </a:ext>
                  </a:extLst>
                </a:gridCol>
                <a:gridCol w="616961">
                  <a:extLst>
                    <a:ext uri="{9D8B030D-6E8A-4147-A177-3AD203B41FA5}">
                      <a16:colId xmlns:a16="http://schemas.microsoft.com/office/drawing/2014/main" val="1349622130"/>
                    </a:ext>
                  </a:extLst>
                </a:gridCol>
                <a:gridCol w="299413">
                  <a:extLst>
                    <a:ext uri="{9D8B030D-6E8A-4147-A177-3AD203B41FA5}">
                      <a16:colId xmlns:a16="http://schemas.microsoft.com/office/drawing/2014/main" val="2059080285"/>
                    </a:ext>
                  </a:extLst>
                </a:gridCol>
                <a:gridCol w="208665">
                  <a:extLst>
                    <a:ext uri="{9D8B030D-6E8A-4147-A177-3AD203B41FA5}">
                      <a16:colId xmlns:a16="http://schemas.microsoft.com/office/drawing/2014/main" val="3111133242"/>
                    </a:ext>
                  </a:extLst>
                </a:gridCol>
                <a:gridCol w="376404">
                  <a:extLst>
                    <a:ext uri="{9D8B030D-6E8A-4147-A177-3AD203B41FA5}">
                      <a16:colId xmlns:a16="http://schemas.microsoft.com/office/drawing/2014/main" val="3759300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HSXLEN-1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34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33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31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19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18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17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9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8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7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74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VSXL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VTSR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VTW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VTVM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VGEIN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HU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SPVP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SPV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GVA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VSBE</a:t>
                      </a:r>
                      <a:endParaRPr kumimoji="1" lang="ja-JP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7650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6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866965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00757E8-17D3-4880-9D25-79D972137621}"/>
              </a:ext>
            </a:extLst>
          </p:cNvPr>
          <p:cNvSpPr txBox="1"/>
          <p:nvPr/>
        </p:nvSpPr>
        <p:spPr>
          <a:xfrm>
            <a:off x="194978" y="2468038"/>
            <a:ext cx="841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VSXL: VS-Mode</a:t>
            </a:r>
            <a:r>
              <a:rPr kumimoji="1" lang="ja-JP" altLang="en-US" dirty="0"/>
              <a:t>時の有効な</a:t>
            </a:r>
            <a:r>
              <a:rPr kumimoji="1" lang="en-US" altLang="ja-JP" dirty="0"/>
              <a:t>XLEN</a:t>
            </a:r>
            <a:r>
              <a:rPr kumimoji="1" lang="ja-JP" altLang="en-US" dirty="0"/>
              <a:t>値</a:t>
            </a:r>
            <a:r>
              <a:rPr kumimoji="1" lang="en-US" altLang="ja-JP" dirty="0"/>
              <a:t>(</a:t>
            </a:r>
            <a:r>
              <a:rPr kumimoji="1" lang="ja-JP" altLang="en-US" dirty="0"/>
              <a:t>この値が</a:t>
            </a:r>
            <a:r>
              <a:rPr kumimoji="1" lang="en-US" altLang="ja-JP" dirty="0"/>
              <a:t>VSXLEN</a:t>
            </a:r>
            <a:r>
              <a:rPr kumimoji="1" lang="ja-JP" altLang="en-US" dirty="0"/>
              <a:t>となる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を制御している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A86C08-CBE7-400B-B247-B64CA3F725E9}"/>
              </a:ext>
            </a:extLst>
          </p:cNvPr>
          <p:cNvSpPr txBox="1"/>
          <p:nvPr/>
        </p:nvSpPr>
        <p:spPr>
          <a:xfrm>
            <a:off x="194978" y="2847929"/>
            <a:ext cx="10273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VTSR=1 → VS-ModeにおいてSRET命令を実行しようとすると仮想命令例外が発生する</a:t>
            </a:r>
            <a:endParaRPr lang="en-US" altLang="ja-JP" dirty="0"/>
          </a:p>
          <a:p>
            <a:r>
              <a:rPr lang="en-US" altLang="ja-JP" dirty="0"/>
              <a:t>VTSR=0 </a:t>
            </a:r>
            <a:r>
              <a:rPr lang="ja-JP" altLang="en-US" dirty="0"/>
              <a:t>→ </a:t>
            </a:r>
            <a:r>
              <a:rPr lang="en-US" altLang="ja-JP" dirty="0"/>
              <a:t>SRET</a:t>
            </a:r>
            <a:r>
              <a:rPr lang="ja-JP" altLang="en-US" dirty="0"/>
              <a:t>は実行可能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C31C5D3-CF9C-4B25-A9E4-BA02B730135D}"/>
              </a:ext>
            </a:extLst>
          </p:cNvPr>
          <p:cNvSpPr txBox="1"/>
          <p:nvPr/>
        </p:nvSpPr>
        <p:spPr>
          <a:xfrm>
            <a:off x="194981" y="3461186"/>
            <a:ext cx="114667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VTW=1 (かつ`mstatus.TW=0`の時) → VS-ModeにおいてWFI命令に失敗したとき仮想命令例外が発生する</a:t>
            </a:r>
            <a:endParaRPr lang="en-US" altLang="ja-JP" dirty="0"/>
          </a:p>
          <a:p>
            <a:r>
              <a:rPr lang="en-US" altLang="ja-JP" dirty="0"/>
              <a:t>VTW=0 </a:t>
            </a:r>
            <a:r>
              <a:rPr lang="ja-JP" altLang="en-US" dirty="0"/>
              <a:t>→ </a:t>
            </a:r>
            <a:r>
              <a:rPr lang="en-US" altLang="ja-JP" dirty="0"/>
              <a:t>WFI</a:t>
            </a:r>
            <a:r>
              <a:rPr lang="ja-JP" altLang="en-US" dirty="0"/>
              <a:t>命令は実行可能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C04D838-F233-4C28-9963-738360B982E0}"/>
              </a:ext>
            </a:extLst>
          </p:cNvPr>
          <p:cNvSpPr txBox="1"/>
          <p:nvPr/>
        </p:nvSpPr>
        <p:spPr>
          <a:xfrm>
            <a:off x="194978" y="4105490"/>
            <a:ext cx="116989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VTVM=1 → VS-ModeにおいてSFENCE.VMA命令を実行するか、</a:t>
            </a:r>
            <a:r>
              <a:rPr lang="en-US" altLang="ja-JP" dirty="0"/>
              <a:t>SATP</a:t>
            </a:r>
            <a:r>
              <a:rPr lang="ja-JP" altLang="en-US" dirty="0"/>
              <a:t>レジスタにアクセスしようとすると仮想命令例外が発生する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303A12D-48ED-4BB7-836F-3D28BB1F813E}"/>
              </a:ext>
            </a:extLst>
          </p:cNvPr>
          <p:cNvSpPr txBox="1"/>
          <p:nvPr/>
        </p:nvSpPr>
        <p:spPr>
          <a:xfrm>
            <a:off x="194979" y="4797482"/>
            <a:ext cx="9816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VGEIN: </a:t>
            </a:r>
            <a:r>
              <a:rPr lang="ja-JP" altLang="en-US" dirty="0"/>
              <a:t>VSレベルの外部割込みにおいてゲストの外部割込みソースを選択する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608FD02-6745-424B-8E72-22F525719180}"/>
              </a:ext>
            </a:extLst>
          </p:cNvPr>
          <p:cNvSpPr txBox="1"/>
          <p:nvPr/>
        </p:nvSpPr>
        <p:spPr>
          <a:xfrm>
            <a:off x="194978" y="5194761"/>
            <a:ext cx="11611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HU: </a:t>
            </a:r>
            <a:r>
              <a:rPr lang="ja-JP" altLang="en-US" dirty="0"/>
              <a:t>仮想マシンのロード・ストア命令を制御する</a:t>
            </a:r>
            <a:endParaRPr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F8EA88D-E361-453D-8B08-F460E23A0381}"/>
              </a:ext>
            </a:extLst>
          </p:cNvPr>
          <p:cNvSpPr txBox="1"/>
          <p:nvPr/>
        </p:nvSpPr>
        <p:spPr>
          <a:xfrm>
            <a:off x="194978" y="5587998"/>
            <a:ext cx="11611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GVA:</a:t>
            </a:r>
            <a:r>
              <a:rPr lang="ja-JP" altLang="en-US" dirty="0"/>
              <a:t>トラップが発生し</a:t>
            </a:r>
            <a:r>
              <a:rPr lang="en-US" altLang="ja-JP" dirty="0"/>
              <a:t>HS-Mode</a:t>
            </a:r>
            <a:r>
              <a:rPr lang="ja-JP" altLang="en-US" dirty="0"/>
              <a:t>に入った場合に実装により書き込まれる</a:t>
            </a:r>
            <a:endParaRPr lang="en-US" altLang="ja-JP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DCA263-452E-4A3B-BA6A-83C4C5FFEF3F}"/>
              </a:ext>
            </a:extLst>
          </p:cNvPr>
          <p:cNvSpPr txBox="1"/>
          <p:nvPr/>
        </p:nvSpPr>
        <p:spPr>
          <a:xfrm>
            <a:off x="194978" y="5957330"/>
            <a:ext cx="11611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VSBE: VS-Mode</a:t>
            </a:r>
            <a:r>
              <a:rPr lang="ja-JP" altLang="en-US" dirty="0"/>
              <a:t>によって実行されるメモリアクセスのエンディアンを制御する。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2838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03B9D-5B94-47B0-A73B-C671B422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hedeleg</a:t>
            </a:r>
            <a:r>
              <a:rPr kumimoji="1" lang="en-US" altLang="ja-JP" dirty="0"/>
              <a:t> / </a:t>
            </a:r>
            <a:r>
              <a:rPr kumimoji="1" lang="en-US" altLang="ja-JP" dirty="0" err="1"/>
              <a:t>hideleg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250B63-7789-4F5B-994F-7568D46191EF}"/>
              </a:ext>
            </a:extLst>
          </p:cNvPr>
          <p:cNvSpPr txBox="1"/>
          <p:nvPr/>
        </p:nvSpPr>
        <p:spPr>
          <a:xfrm>
            <a:off x="2709582" y="981172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M-Mode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6283AE0-E1C2-477C-BF6B-41F9FDAAF3E3}"/>
              </a:ext>
            </a:extLst>
          </p:cNvPr>
          <p:cNvCxnSpPr>
            <a:cxnSpLocks/>
          </p:cNvCxnSpPr>
          <p:nvPr/>
        </p:nvCxnSpPr>
        <p:spPr>
          <a:xfrm>
            <a:off x="1021976" y="1465729"/>
            <a:ext cx="0" cy="24080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爆発: 8 pt 6">
            <a:extLst>
              <a:ext uri="{FF2B5EF4-FFF2-40B4-BE49-F238E27FC236}">
                <a16:creationId xmlns:a16="http://schemas.microsoft.com/office/drawing/2014/main" id="{320F818D-26DA-42F5-801F-003D9D974AFD}"/>
              </a:ext>
            </a:extLst>
          </p:cNvPr>
          <p:cNvSpPr/>
          <p:nvPr/>
        </p:nvSpPr>
        <p:spPr>
          <a:xfrm>
            <a:off x="222623" y="1521230"/>
            <a:ext cx="1875852" cy="961465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dirty="0"/>
              <a:t>例外発生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B1DABEC-79D4-4499-A624-ACFAD39404B4}"/>
              </a:ext>
            </a:extLst>
          </p:cNvPr>
          <p:cNvCxnSpPr>
            <a:cxnSpLocks/>
          </p:cNvCxnSpPr>
          <p:nvPr/>
        </p:nvCxnSpPr>
        <p:spPr>
          <a:xfrm>
            <a:off x="3174973" y="1465729"/>
            <a:ext cx="0" cy="24080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4F36ADF-45D3-4456-A136-6499C2E865E6}"/>
              </a:ext>
            </a:extLst>
          </p:cNvPr>
          <p:cNvSpPr/>
          <p:nvPr/>
        </p:nvSpPr>
        <p:spPr>
          <a:xfrm>
            <a:off x="2330121" y="2267969"/>
            <a:ext cx="1762291" cy="52370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mideleg</a:t>
            </a:r>
            <a:r>
              <a:rPr lang="en-US" altLang="ja-JP" dirty="0"/>
              <a:t> / </a:t>
            </a:r>
            <a:r>
              <a:rPr lang="en-US" altLang="ja-JP" dirty="0" err="1"/>
              <a:t>medeleg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D2BD02-03C5-4A4F-A786-19CF7FF030AC}"/>
              </a:ext>
            </a:extLst>
          </p:cNvPr>
          <p:cNvSpPr txBox="1"/>
          <p:nvPr/>
        </p:nvSpPr>
        <p:spPr>
          <a:xfrm>
            <a:off x="4891824" y="97514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HS-Mode</a:t>
            </a:r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AB598A-D93D-4FD6-8080-912793DB4B7C}"/>
              </a:ext>
            </a:extLst>
          </p:cNvPr>
          <p:cNvCxnSpPr>
            <a:cxnSpLocks/>
          </p:cNvCxnSpPr>
          <p:nvPr/>
        </p:nvCxnSpPr>
        <p:spPr>
          <a:xfrm>
            <a:off x="5499267" y="1465729"/>
            <a:ext cx="0" cy="2341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5C58076-947F-4679-A14C-501E8283E2D8}"/>
              </a:ext>
            </a:extLst>
          </p:cNvPr>
          <p:cNvSpPr/>
          <p:nvPr/>
        </p:nvSpPr>
        <p:spPr>
          <a:xfrm>
            <a:off x="4654415" y="2748702"/>
            <a:ext cx="1762291" cy="52370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hideleg</a:t>
            </a:r>
            <a:r>
              <a:rPr kumimoji="1" lang="en-US" altLang="ja-JP" dirty="0"/>
              <a:t> /</a:t>
            </a:r>
            <a:r>
              <a:rPr lang="ja-JP" altLang="en-US" dirty="0"/>
              <a:t> </a:t>
            </a:r>
            <a:r>
              <a:rPr lang="en-US" altLang="ja-JP" dirty="0" err="1"/>
              <a:t>hedeleg</a:t>
            </a:r>
            <a:endParaRPr kumimoji="1"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5332776-1982-4531-91F8-FD4CC15356DA}"/>
              </a:ext>
            </a:extLst>
          </p:cNvPr>
          <p:cNvSpPr txBox="1"/>
          <p:nvPr/>
        </p:nvSpPr>
        <p:spPr>
          <a:xfrm>
            <a:off x="6220924" y="975142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VS-Mode</a:t>
            </a:r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85518F5-4F72-41DE-8CC2-276BA81770AE}"/>
              </a:ext>
            </a:extLst>
          </p:cNvPr>
          <p:cNvCxnSpPr>
            <a:cxnSpLocks/>
          </p:cNvCxnSpPr>
          <p:nvPr/>
        </p:nvCxnSpPr>
        <p:spPr>
          <a:xfrm>
            <a:off x="6828367" y="1465729"/>
            <a:ext cx="0" cy="2341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CF5795-40DD-4CAD-852A-E983E4D924E6}"/>
              </a:ext>
            </a:extLst>
          </p:cNvPr>
          <p:cNvSpPr txBox="1"/>
          <p:nvPr/>
        </p:nvSpPr>
        <p:spPr>
          <a:xfrm>
            <a:off x="7402658" y="97514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VU-Mode</a:t>
            </a:r>
            <a:endParaRPr kumimoji="1" lang="ja-JP" altLang="en-US" dirty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6AA994C-4D75-48E0-B0E2-55600E8501C4}"/>
              </a:ext>
            </a:extLst>
          </p:cNvPr>
          <p:cNvCxnSpPr>
            <a:cxnSpLocks/>
          </p:cNvCxnSpPr>
          <p:nvPr/>
        </p:nvCxnSpPr>
        <p:spPr>
          <a:xfrm>
            <a:off x="8010101" y="1465729"/>
            <a:ext cx="0" cy="2341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5010B8A2-344A-47DF-890F-3B3ABB0EF1B5}"/>
              </a:ext>
            </a:extLst>
          </p:cNvPr>
          <p:cNvSpPr/>
          <p:nvPr/>
        </p:nvSpPr>
        <p:spPr>
          <a:xfrm rot="900000">
            <a:off x="1519468" y="2116478"/>
            <a:ext cx="866029" cy="44888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0E294B71-FEBE-4E19-A936-29EFB11C508B}"/>
              </a:ext>
            </a:extLst>
          </p:cNvPr>
          <p:cNvSpPr/>
          <p:nvPr/>
        </p:nvSpPr>
        <p:spPr>
          <a:xfrm rot="900000">
            <a:off x="3982460" y="2534112"/>
            <a:ext cx="866029" cy="44888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36C3D38-F677-4E49-8238-34A24F8E17AF}"/>
              </a:ext>
            </a:extLst>
          </p:cNvPr>
          <p:cNvSpPr/>
          <p:nvPr/>
        </p:nvSpPr>
        <p:spPr>
          <a:xfrm rot="900000">
            <a:off x="6150046" y="3047960"/>
            <a:ext cx="866029" cy="44888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7" name="表 27">
            <a:extLst>
              <a:ext uri="{FF2B5EF4-FFF2-40B4-BE49-F238E27FC236}">
                <a16:creationId xmlns:a16="http://schemas.microsoft.com/office/drawing/2014/main" id="{D71E324D-734B-4F63-8232-C26CAE129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430456"/>
              </p:ext>
            </p:extLst>
          </p:nvPr>
        </p:nvGraphicFramePr>
        <p:xfrm>
          <a:off x="409859" y="3960501"/>
          <a:ext cx="96797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01">
                  <a:extLst>
                    <a:ext uri="{9D8B030D-6E8A-4147-A177-3AD203B41FA5}">
                      <a16:colId xmlns:a16="http://schemas.microsoft.com/office/drawing/2014/main" val="1970966672"/>
                    </a:ext>
                  </a:extLst>
                </a:gridCol>
                <a:gridCol w="743599">
                  <a:extLst>
                    <a:ext uri="{9D8B030D-6E8A-4147-A177-3AD203B41FA5}">
                      <a16:colId xmlns:a16="http://schemas.microsoft.com/office/drawing/2014/main" val="2357167614"/>
                    </a:ext>
                  </a:extLst>
                </a:gridCol>
                <a:gridCol w="676593">
                  <a:extLst>
                    <a:ext uri="{9D8B030D-6E8A-4147-A177-3AD203B41FA5}">
                      <a16:colId xmlns:a16="http://schemas.microsoft.com/office/drawing/2014/main" val="3744389454"/>
                    </a:ext>
                  </a:extLst>
                </a:gridCol>
                <a:gridCol w="703236">
                  <a:extLst>
                    <a:ext uri="{9D8B030D-6E8A-4147-A177-3AD203B41FA5}">
                      <a16:colId xmlns:a16="http://schemas.microsoft.com/office/drawing/2014/main" val="2940789921"/>
                    </a:ext>
                  </a:extLst>
                </a:gridCol>
                <a:gridCol w="630600">
                  <a:extLst>
                    <a:ext uri="{9D8B030D-6E8A-4147-A177-3AD203B41FA5}">
                      <a16:colId xmlns:a16="http://schemas.microsoft.com/office/drawing/2014/main" val="317834727"/>
                    </a:ext>
                  </a:extLst>
                </a:gridCol>
                <a:gridCol w="703236">
                  <a:extLst>
                    <a:ext uri="{9D8B030D-6E8A-4147-A177-3AD203B41FA5}">
                      <a16:colId xmlns:a16="http://schemas.microsoft.com/office/drawing/2014/main" val="622895350"/>
                    </a:ext>
                  </a:extLst>
                </a:gridCol>
                <a:gridCol w="685128">
                  <a:extLst>
                    <a:ext uri="{9D8B030D-6E8A-4147-A177-3AD203B41FA5}">
                      <a16:colId xmlns:a16="http://schemas.microsoft.com/office/drawing/2014/main" val="2319072402"/>
                    </a:ext>
                  </a:extLst>
                </a:gridCol>
                <a:gridCol w="669145">
                  <a:extLst>
                    <a:ext uri="{9D8B030D-6E8A-4147-A177-3AD203B41FA5}">
                      <a16:colId xmlns:a16="http://schemas.microsoft.com/office/drawing/2014/main" val="2913338991"/>
                    </a:ext>
                  </a:extLst>
                </a:gridCol>
                <a:gridCol w="632204">
                  <a:extLst>
                    <a:ext uri="{9D8B030D-6E8A-4147-A177-3AD203B41FA5}">
                      <a16:colId xmlns:a16="http://schemas.microsoft.com/office/drawing/2014/main" val="2645392965"/>
                    </a:ext>
                  </a:extLst>
                </a:gridCol>
                <a:gridCol w="696890">
                  <a:extLst>
                    <a:ext uri="{9D8B030D-6E8A-4147-A177-3AD203B41FA5}">
                      <a16:colId xmlns:a16="http://schemas.microsoft.com/office/drawing/2014/main" val="4263438090"/>
                    </a:ext>
                  </a:extLst>
                </a:gridCol>
                <a:gridCol w="685128">
                  <a:extLst>
                    <a:ext uri="{9D8B030D-6E8A-4147-A177-3AD203B41FA5}">
                      <a16:colId xmlns:a16="http://schemas.microsoft.com/office/drawing/2014/main" val="1929354400"/>
                    </a:ext>
                  </a:extLst>
                </a:gridCol>
                <a:gridCol w="703236">
                  <a:extLst>
                    <a:ext uri="{9D8B030D-6E8A-4147-A177-3AD203B41FA5}">
                      <a16:colId xmlns:a16="http://schemas.microsoft.com/office/drawing/2014/main" val="2337342415"/>
                    </a:ext>
                  </a:extLst>
                </a:gridCol>
                <a:gridCol w="632204">
                  <a:extLst>
                    <a:ext uri="{9D8B030D-6E8A-4147-A177-3AD203B41FA5}">
                      <a16:colId xmlns:a16="http://schemas.microsoft.com/office/drawing/2014/main" val="588069238"/>
                    </a:ext>
                  </a:extLst>
                </a:gridCol>
                <a:gridCol w="703236">
                  <a:extLst>
                    <a:ext uri="{9D8B030D-6E8A-4147-A177-3AD203B41FA5}">
                      <a16:colId xmlns:a16="http://schemas.microsoft.com/office/drawing/2014/main" val="1197862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9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8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7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6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5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4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14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/>
                        <a:t>mip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MEIP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SEIP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MTIP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STIP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MSIP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SSIP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074223"/>
                  </a:ext>
                </a:extLst>
              </a:tr>
            </a:tbl>
          </a:graphicData>
        </a:graphic>
      </p:graphicFrame>
      <p:graphicFrame>
        <p:nvGraphicFramePr>
          <p:cNvPr id="28" name="表 27">
            <a:extLst>
              <a:ext uri="{FF2B5EF4-FFF2-40B4-BE49-F238E27FC236}">
                <a16:creationId xmlns:a16="http://schemas.microsoft.com/office/drawing/2014/main" id="{AA07F594-85FE-447C-9EDA-9CF564461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857206"/>
              </p:ext>
            </p:extLst>
          </p:nvPr>
        </p:nvGraphicFramePr>
        <p:xfrm>
          <a:off x="409859" y="4864837"/>
          <a:ext cx="96787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033">
                  <a:extLst>
                    <a:ext uri="{9D8B030D-6E8A-4147-A177-3AD203B41FA5}">
                      <a16:colId xmlns:a16="http://schemas.microsoft.com/office/drawing/2014/main" val="1970966672"/>
                    </a:ext>
                  </a:extLst>
                </a:gridCol>
                <a:gridCol w="752793">
                  <a:extLst>
                    <a:ext uri="{9D8B030D-6E8A-4147-A177-3AD203B41FA5}">
                      <a16:colId xmlns:a16="http://schemas.microsoft.com/office/drawing/2014/main" val="2357167614"/>
                    </a:ext>
                  </a:extLst>
                </a:gridCol>
                <a:gridCol w="665196">
                  <a:extLst>
                    <a:ext uri="{9D8B030D-6E8A-4147-A177-3AD203B41FA5}">
                      <a16:colId xmlns:a16="http://schemas.microsoft.com/office/drawing/2014/main" val="3744389454"/>
                    </a:ext>
                  </a:extLst>
                </a:gridCol>
                <a:gridCol w="690465">
                  <a:extLst>
                    <a:ext uri="{9D8B030D-6E8A-4147-A177-3AD203B41FA5}">
                      <a16:colId xmlns:a16="http://schemas.microsoft.com/office/drawing/2014/main" val="2940789921"/>
                    </a:ext>
                  </a:extLst>
                </a:gridCol>
                <a:gridCol w="643812">
                  <a:extLst>
                    <a:ext uri="{9D8B030D-6E8A-4147-A177-3AD203B41FA5}">
                      <a16:colId xmlns:a16="http://schemas.microsoft.com/office/drawing/2014/main" val="317834727"/>
                    </a:ext>
                  </a:extLst>
                </a:gridCol>
                <a:gridCol w="690466">
                  <a:extLst>
                    <a:ext uri="{9D8B030D-6E8A-4147-A177-3AD203B41FA5}">
                      <a16:colId xmlns:a16="http://schemas.microsoft.com/office/drawing/2014/main" val="622895350"/>
                    </a:ext>
                  </a:extLst>
                </a:gridCol>
                <a:gridCol w="681134">
                  <a:extLst>
                    <a:ext uri="{9D8B030D-6E8A-4147-A177-3AD203B41FA5}">
                      <a16:colId xmlns:a16="http://schemas.microsoft.com/office/drawing/2014/main" val="2319072402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913338991"/>
                    </a:ext>
                  </a:extLst>
                </a:gridCol>
                <a:gridCol w="628495">
                  <a:extLst>
                    <a:ext uri="{9D8B030D-6E8A-4147-A177-3AD203B41FA5}">
                      <a16:colId xmlns:a16="http://schemas.microsoft.com/office/drawing/2014/main" val="2645392965"/>
                    </a:ext>
                  </a:extLst>
                </a:gridCol>
                <a:gridCol w="690465">
                  <a:extLst>
                    <a:ext uri="{9D8B030D-6E8A-4147-A177-3AD203B41FA5}">
                      <a16:colId xmlns:a16="http://schemas.microsoft.com/office/drawing/2014/main" val="4263438090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1929354400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2337342415"/>
                    </a:ext>
                  </a:extLst>
                </a:gridCol>
                <a:gridCol w="634482">
                  <a:extLst>
                    <a:ext uri="{9D8B030D-6E8A-4147-A177-3AD203B41FA5}">
                      <a16:colId xmlns:a16="http://schemas.microsoft.com/office/drawing/2014/main" val="588069238"/>
                    </a:ext>
                  </a:extLst>
                </a:gridCol>
                <a:gridCol w="681135">
                  <a:extLst>
                    <a:ext uri="{9D8B030D-6E8A-4147-A177-3AD203B41FA5}">
                      <a16:colId xmlns:a16="http://schemas.microsoft.com/office/drawing/2014/main" val="1197862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9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8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7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6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5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4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14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hip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SGEIP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VSEIP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VSTIP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VSSIP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074223"/>
                  </a:ext>
                </a:extLst>
              </a:tr>
            </a:tbl>
          </a:graphicData>
        </a:graphic>
      </p:graphicFrame>
      <p:graphicFrame>
        <p:nvGraphicFramePr>
          <p:cNvPr id="29" name="表 28">
            <a:extLst>
              <a:ext uri="{FF2B5EF4-FFF2-40B4-BE49-F238E27FC236}">
                <a16:creationId xmlns:a16="http://schemas.microsoft.com/office/drawing/2014/main" id="{C3FD1A4D-41B0-4849-8779-5EE3F9F9E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360712"/>
              </p:ext>
            </p:extLst>
          </p:nvPr>
        </p:nvGraphicFramePr>
        <p:xfrm>
          <a:off x="409859" y="5676659"/>
          <a:ext cx="9678756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033">
                  <a:extLst>
                    <a:ext uri="{9D8B030D-6E8A-4147-A177-3AD203B41FA5}">
                      <a16:colId xmlns:a16="http://schemas.microsoft.com/office/drawing/2014/main" val="1970966672"/>
                    </a:ext>
                  </a:extLst>
                </a:gridCol>
                <a:gridCol w="752793">
                  <a:extLst>
                    <a:ext uri="{9D8B030D-6E8A-4147-A177-3AD203B41FA5}">
                      <a16:colId xmlns:a16="http://schemas.microsoft.com/office/drawing/2014/main" val="2357167614"/>
                    </a:ext>
                  </a:extLst>
                </a:gridCol>
                <a:gridCol w="665196">
                  <a:extLst>
                    <a:ext uri="{9D8B030D-6E8A-4147-A177-3AD203B41FA5}">
                      <a16:colId xmlns:a16="http://schemas.microsoft.com/office/drawing/2014/main" val="3744389454"/>
                    </a:ext>
                  </a:extLst>
                </a:gridCol>
                <a:gridCol w="690465">
                  <a:extLst>
                    <a:ext uri="{9D8B030D-6E8A-4147-A177-3AD203B41FA5}">
                      <a16:colId xmlns:a16="http://schemas.microsoft.com/office/drawing/2014/main" val="2940789921"/>
                    </a:ext>
                  </a:extLst>
                </a:gridCol>
                <a:gridCol w="643812">
                  <a:extLst>
                    <a:ext uri="{9D8B030D-6E8A-4147-A177-3AD203B41FA5}">
                      <a16:colId xmlns:a16="http://schemas.microsoft.com/office/drawing/2014/main" val="317834727"/>
                    </a:ext>
                  </a:extLst>
                </a:gridCol>
                <a:gridCol w="690466">
                  <a:extLst>
                    <a:ext uri="{9D8B030D-6E8A-4147-A177-3AD203B41FA5}">
                      <a16:colId xmlns:a16="http://schemas.microsoft.com/office/drawing/2014/main" val="622895350"/>
                    </a:ext>
                  </a:extLst>
                </a:gridCol>
                <a:gridCol w="681134">
                  <a:extLst>
                    <a:ext uri="{9D8B030D-6E8A-4147-A177-3AD203B41FA5}">
                      <a16:colId xmlns:a16="http://schemas.microsoft.com/office/drawing/2014/main" val="2319072402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913338991"/>
                    </a:ext>
                  </a:extLst>
                </a:gridCol>
                <a:gridCol w="628495">
                  <a:extLst>
                    <a:ext uri="{9D8B030D-6E8A-4147-A177-3AD203B41FA5}">
                      <a16:colId xmlns:a16="http://schemas.microsoft.com/office/drawing/2014/main" val="2645392965"/>
                    </a:ext>
                  </a:extLst>
                </a:gridCol>
                <a:gridCol w="690465">
                  <a:extLst>
                    <a:ext uri="{9D8B030D-6E8A-4147-A177-3AD203B41FA5}">
                      <a16:colId xmlns:a16="http://schemas.microsoft.com/office/drawing/2014/main" val="4263438090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1929354400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2337342415"/>
                    </a:ext>
                  </a:extLst>
                </a:gridCol>
                <a:gridCol w="634482">
                  <a:extLst>
                    <a:ext uri="{9D8B030D-6E8A-4147-A177-3AD203B41FA5}">
                      <a16:colId xmlns:a16="http://schemas.microsoft.com/office/drawing/2014/main" val="588069238"/>
                    </a:ext>
                  </a:extLst>
                </a:gridCol>
                <a:gridCol w="681135">
                  <a:extLst>
                    <a:ext uri="{9D8B030D-6E8A-4147-A177-3AD203B41FA5}">
                      <a16:colId xmlns:a16="http://schemas.microsoft.com/office/drawing/2014/main" val="1197862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9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8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7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6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5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4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14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/>
                        <a:t>hideleg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書き込み可能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書き込み可能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書き込み可能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074223"/>
                  </a:ext>
                </a:extLst>
              </a:tr>
            </a:tbl>
          </a:graphicData>
        </a:graphic>
      </p:graphicFrame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04CD770-29E0-4B5C-A49A-0BA688CD06A9}"/>
              </a:ext>
            </a:extLst>
          </p:cNvPr>
          <p:cNvCxnSpPr/>
          <p:nvPr/>
        </p:nvCxnSpPr>
        <p:spPr>
          <a:xfrm>
            <a:off x="5740950" y="6345472"/>
            <a:ext cx="59020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7EE93B6-CA17-441A-9B7E-5D31FA31FE8C}"/>
              </a:ext>
            </a:extLst>
          </p:cNvPr>
          <p:cNvCxnSpPr/>
          <p:nvPr/>
        </p:nvCxnSpPr>
        <p:spPr>
          <a:xfrm>
            <a:off x="3089190" y="6370411"/>
            <a:ext cx="59020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61123AF-D895-4C11-9476-901E4196C7F8}"/>
              </a:ext>
            </a:extLst>
          </p:cNvPr>
          <p:cNvCxnSpPr/>
          <p:nvPr/>
        </p:nvCxnSpPr>
        <p:spPr>
          <a:xfrm>
            <a:off x="8492463" y="6353785"/>
            <a:ext cx="59020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ECA4A629-6931-4F04-A398-F5C623396BB4}"/>
              </a:ext>
            </a:extLst>
          </p:cNvPr>
          <p:cNvSpPr/>
          <p:nvPr/>
        </p:nvSpPr>
        <p:spPr>
          <a:xfrm>
            <a:off x="3259572" y="5339632"/>
            <a:ext cx="1769628" cy="766772"/>
          </a:xfrm>
          <a:prstGeom prst="wedgeRoundRectCallout">
            <a:avLst>
              <a:gd name="adj1" fmla="val -36228"/>
              <a:gd name="adj2" fmla="val 63584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スーパーバイザー外部割込みに移譲される</a:t>
            </a:r>
            <a:endParaRPr kumimoji="1" lang="ja-JP" altLang="en-US" sz="1400" dirty="0"/>
          </a:p>
        </p:txBody>
      </p:sp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A7C5F9AE-2368-44C0-840D-60620A52AA92}"/>
              </a:ext>
            </a:extLst>
          </p:cNvPr>
          <p:cNvSpPr/>
          <p:nvPr/>
        </p:nvSpPr>
        <p:spPr>
          <a:xfrm>
            <a:off x="5740950" y="5339632"/>
            <a:ext cx="1856882" cy="766772"/>
          </a:xfrm>
          <a:prstGeom prst="wedgeRoundRectCallout">
            <a:avLst>
              <a:gd name="adj1" fmla="val -36228"/>
              <a:gd name="adj2" fmla="val 63584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スーパーバイザータイマ割込みに移譲される</a:t>
            </a:r>
            <a:endParaRPr kumimoji="1" lang="ja-JP" altLang="en-US" sz="1400" dirty="0"/>
          </a:p>
        </p:txBody>
      </p:sp>
      <p:sp>
        <p:nvSpPr>
          <p:cNvPr id="36" name="吹き出し: 角を丸めた四角形 35">
            <a:extLst>
              <a:ext uri="{FF2B5EF4-FFF2-40B4-BE49-F238E27FC236}">
                <a16:creationId xmlns:a16="http://schemas.microsoft.com/office/drawing/2014/main" id="{41A87BB8-A67B-4F55-ACC9-B224F2D8952C}"/>
              </a:ext>
            </a:extLst>
          </p:cNvPr>
          <p:cNvSpPr/>
          <p:nvPr/>
        </p:nvSpPr>
        <p:spPr>
          <a:xfrm>
            <a:off x="8492463" y="5339632"/>
            <a:ext cx="1856882" cy="766772"/>
          </a:xfrm>
          <a:prstGeom prst="wedgeRoundRectCallout">
            <a:avLst>
              <a:gd name="adj1" fmla="val -36228"/>
              <a:gd name="adj2" fmla="val 63584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スーパーバイザーソフトウェア割込みに移譲される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3001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986F67-3352-4EBE-9630-E27880C4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480</Words>
  <Application>Microsoft Office PowerPoint</Application>
  <PresentationFormat>ワイド画面</PresentationFormat>
  <Paragraphs>173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RISC-V Hypervisor v0.6.1</vt:lpstr>
      <vt:lpstr>PowerPoint プレゼンテーション</vt:lpstr>
      <vt:lpstr>ハイパーバイザーCSR</vt:lpstr>
      <vt:lpstr>仮想スーパバイザ―CSR</vt:lpstr>
      <vt:lpstr>hstatusレジスタ</vt:lpstr>
      <vt:lpstr>hedeleg / hideleg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Kimura Masayuki</dc:creator>
  <cp:lastModifiedBy>Kimura Masayuki</cp:lastModifiedBy>
  <cp:revision>2</cp:revision>
  <dcterms:created xsi:type="dcterms:W3CDTF">2021-02-09T23:47:06Z</dcterms:created>
  <dcterms:modified xsi:type="dcterms:W3CDTF">2021-02-12T00:19:36Z</dcterms:modified>
</cp:coreProperties>
</file>