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F2BF9-B6C5-4F02-AF6E-B8B7429844D1}" v="33" dt="2024-10-28T16:55:46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7" autoAdjust="0"/>
    <p:restoredTop sz="94660"/>
  </p:normalViewPr>
  <p:slideViewPr>
    <p:cSldViewPr>
      <p:cViewPr varScale="1">
        <p:scale>
          <a:sx n="80" d="100"/>
          <a:sy n="80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ura Masayuki" userId="d0b54df6e5c2b0ed" providerId="Windows Live" clId="Web-{45697F4E-DE8F-48C4-839B-AFD14DEF6661}"/>
    <pc:docChg chg="addSld modSld">
      <pc:chgData name="Kimura Masayuki" userId="d0b54df6e5c2b0ed" providerId="Windows Live" clId="Web-{45697F4E-DE8F-48C4-839B-AFD14DEF6661}" dt="2024-10-24T00:32:26.614" v="205" actId="20577"/>
      <pc:docMkLst>
        <pc:docMk/>
      </pc:docMkLst>
      <pc:sldChg chg="modSp">
        <pc:chgData name="Kimura Masayuki" userId="d0b54df6e5c2b0ed" providerId="Windows Live" clId="Web-{45697F4E-DE8F-48C4-839B-AFD14DEF6661}" dt="2024-10-24T00:23:33.049" v="7" actId="20577"/>
        <pc:sldMkLst>
          <pc:docMk/>
          <pc:sldMk cId="2128380218" sldId="256"/>
        </pc:sldMkLst>
        <pc:spChg chg="mod">
          <ac:chgData name="Kimura Masayuki" userId="d0b54df6e5c2b0ed" providerId="Windows Live" clId="Web-{45697F4E-DE8F-48C4-839B-AFD14DEF6661}" dt="2024-10-24T00:23:33.049" v="7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modSp new">
        <pc:chgData name="Kimura Masayuki" userId="d0b54df6e5c2b0ed" providerId="Windows Live" clId="Web-{45697F4E-DE8F-48C4-839B-AFD14DEF6661}" dt="2024-10-24T00:32:26.614" v="205" actId="20577"/>
        <pc:sldMkLst>
          <pc:docMk/>
          <pc:sldMk cId="285491802" sldId="257"/>
        </pc:sldMkLst>
        <pc:spChg chg="mod">
          <ac:chgData name="Kimura Masayuki" userId="d0b54df6e5c2b0ed" providerId="Windows Live" clId="Web-{45697F4E-DE8F-48C4-839B-AFD14DEF6661}" dt="2024-10-24T00:24:11.456" v="11" actId="20577"/>
          <ac:spMkLst>
            <pc:docMk/>
            <pc:sldMk cId="285491802" sldId="257"/>
            <ac:spMk id="2" creationId="{E3F2EF07-E01E-0A54-00BD-B3CBAF9D9BB3}"/>
          </ac:spMkLst>
        </pc:spChg>
        <pc:spChg chg="mod">
          <ac:chgData name="Kimura Masayuki" userId="d0b54df6e5c2b0ed" providerId="Windows Live" clId="Web-{45697F4E-DE8F-48C4-839B-AFD14DEF6661}" dt="2024-10-24T00:32:26.614" v="205" actId="20577"/>
          <ac:spMkLst>
            <pc:docMk/>
            <pc:sldMk cId="285491802" sldId="257"/>
            <ac:spMk id="3" creationId="{F9899F32-5DD7-DD98-CC28-CBE37896223D}"/>
          </ac:spMkLst>
        </pc:spChg>
      </pc:sldChg>
    </pc:docChg>
  </pc:docChgLst>
  <pc:docChgLst>
    <pc:chgData name="Masayuki Kimura" userId="d0b54df6e5c2b0ed" providerId="LiveId" clId="{2BF434B8-32F8-9646-8ECA-7567B8C709C8}"/>
    <pc:docChg chg="undo custSel addSld modSld">
      <pc:chgData name="Masayuki Kimura" userId="d0b54df6e5c2b0ed" providerId="LiveId" clId="{2BF434B8-32F8-9646-8ECA-7567B8C709C8}" dt="2024-10-24T01:41:21.664" v="2899" actId="1076"/>
      <pc:docMkLst>
        <pc:docMk/>
      </pc:docMkLst>
      <pc:sldChg chg="modSp mod">
        <pc:chgData name="Masayuki Kimura" userId="d0b54df6e5c2b0ed" providerId="LiveId" clId="{2BF434B8-32F8-9646-8ECA-7567B8C709C8}" dt="2024-10-24T00:57:12.420" v="2204" actId="20577"/>
        <pc:sldMkLst>
          <pc:docMk/>
          <pc:sldMk cId="285491802" sldId="257"/>
        </pc:sldMkLst>
        <pc:spChg chg="mod">
          <ac:chgData name="Masayuki Kimura" userId="d0b54df6e5c2b0ed" providerId="LiveId" clId="{2BF434B8-32F8-9646-8ECA-7567B8C709C8}" dt="2024-10-24T00:57:12.420" v="2204" actId="20577"/>
          <ac:spMkLst>
            <pc:docMk/>
            <pc:sldMk cId="285491802" sldId="257"/>
            <ac:spMk id="3" creationId="{F9899F32-5DD7-DD98-CC28-CBE37896223D}"/>
          </ac:spMkLst>
        </pc:spChg>
      </pc:sldChg>
      <pc:sldChg chg="modSp new mod">
        <pc:chgData name="Masayuki Kimura" userId="d0b54df6e5c2b0ed" providerId="LiveId" clId="{2BF434B8-32F8-9646-8ECA-7567B8C709C8}" dt="2024-10-24T00:39:04.760" v="738" actId="20577"/>
        <pc:sldMkLst>
          <pc:docMk/>
          <pc:sldMk cId="3667397309" sldId="258"/>
        </pc:sldMkLst>
        <pc:spChg chg="mod">
          <ac:chgData name="Masayuki Kimura" userId="d0b54df6e5c2b0ed" providerId="LiveId" clId="{2BF434B8-32F8-9646-8ECA-7567B8C709C8}" dt="2024-10-24T00:38:08.496" v="555"/>
          <ac:spMkLst>
            <pc:docMk/>
            <pc:sldMk cId="3667397309" sldId="258"/>
            <ac:spMk id="2" creationId="{9957FD7C-DF81-3F5B-B0F4-FBA7C9A9D9F7}"/>
          </ac:spMkLst>
        </pc:spChg>
        <pc:spChg chg="mod">
          <ac:chgData name="Masayuki Kimura" userId="d0b54df6e5c2b0ed" providerId="LiveId" clId="{2BF434B8-32F8-9646-8ECA-7567B8C709C8}" dt="2024-10-24T00:39:04.760" v="738" actId="20577"/>
          <ac:spMkLst>
            <pc:docMk/>
            <pc:sldMk cId="3667397309" sldId="258"/>
            <ac:spMk id="3" creationId="{0191236B-D733-00B5-AE59-00318FE79AD1}"/>
          </ac:spMkLst>
        </pc:spChg>
      </pc:sldChg>
      <pc:sldChg chg="modSp new mod">
        <pc:chgData name="Masayuki Kimura" userId="d0b54df6e5c2b0ed" providerId="LiveId" clId="{2BF434B8-32F8-9646-8ECA-7567B8C709C8}" dt="2024-10-24T00:46:56.466" v="1449" actId="20577"/>
        <pc:sldMkLst>
          <pc:docMk/>
          <pc:sldMk cId="1097154245" sldId="259"/>
        </pc:sldMkLst>
        <pc:spChg chg="mod">
          <ac:chgData name="Masayuki Kimura" userId="d0b54df6e5c2b0ed" providerId="LiveId" clId="{2BF434B8-32F8-9646-8ECA-7567B8C709C8}" dt="2024-10-24T00:43:01.215" v="845" actId="20577"/>
          <ac:spMkLst>
            <pc:docMk/>
            <pc:sldMk cId="1097154245" sldId="259"/>
            <ac:spMk id="2" creationId="{E9A1216C-79B6-B8F1-1D85-E54215E35F63}"/>
          </ac:spMkLst>
        </pc:spChg>
        <pc:spChg chg="mod">
          <ac:chgData name="Masayuki Kimura" userId="d0b54df6e5c2b0ed" providerId="LiveId" clId="{2BF434B8-32F8-9646-8ECA-7567B8C709C8}" dt="2024-10-24T00:46:56.466" v="1449" actId="20577"/>
          <ac:spMkLst>
            <pc:docMk/>
            <pc:sldMk cId="1097154245" sldId="259"/>
            <ac:spMk id="3" creationId="{41839FA2-0306-7E77-C258-D1111949040D}"/>
          </ac:spMkLst>
        </pc:spChg>
      </pc:sldChg>
      <pc:sldChg chg="addSp delSp modSp new mod">
        <pc:chgData name="Masayuki Kimura" userId="d0b54df6e5c2b0ed" providerId="LiveId" clId="{2BF434B8-32F8-9646-8ECA-7567B8C709C8}" dt="2024-10-24T00:58:36.864" v="2233" actId="1076"/>
        <pc:sldMkLst>
          <pc:docMk/>
          <pc:sldMk cId="298824711" sldId="260"/>
        </pc:sldMkLst>
        <pc:spChg chg="del">
          <ac:chgData name="Masayuki Kimura" userId="d0b54df6e5c2b0ed" providerId="LiveId" clId="{2BF434B8-32F8-9646-8ECA-7567B8C709C8}" dt="2024-10-24T00:50:56.648" v="1478" actId="3680"/>
          <ac:spMkLst>
            <pc:docMk/>
            <pc:sldMk cId="298824711" sldId="260"/>
            <ac:spMk id="3" creationId="{1720BA9D-D913-40C5-F9DA-5642584D7CE3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5" creationId="{9F44257E-C540-0E2A-D96A-65FBA3A085E4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6" creationId="{0A1610A1-5722-A5BF-AF05-E58C77B21411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7" creationId="{9EAE5CB0-0F94-6F2F-335F-B345BA9BC1F7}"/>
          </ac:spMkLst>
        </pc:spChg>
        <pc:spChg chg="add del mod">
          <ac:chgData name="Masayuki Kimura" userId="d0b54df6e5c2b0ed" providerId="LiveId" clId="{2BF434B8-32F8-9646-8ECA-7567B8C709C8}" dt="2024-10-24T00:57:03.959" v="2190" actId="478"/>
          <ac:spMkLst>
            <pc:docMk/>
            <pc:sldMk cId="298824711" sldId="260"/>
            <ac:spMk id="8" creationId="{E646518A-E4C6-43CC-88C2-9920A9D655DB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3" creationId="{3D71B795-B2BC-ECDB-9B9B-8A63670C72ED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4" creationId="{0E78E661-AFBA-3378-508E-E5CE0E406F1A}"/>
          </ac:spMkLst>
        </pc:spChg>
        <pc:graphicFrameChg chg="add mod ord modGraphic">
          <ac:chgData name="Masayuki Kimura" userId="d0b54df6e5c2b0ed" providerId="LiveId" clId="{2BF434B8-32F8-9646-8ECA-7567B8C709C8}" dt="2024-10-24T00:54:46.740" v="2155" actId="20577"/>
          <ac:graphicFrameMkLst>
            <pc:docMk/>
            <pc:sldMk cId="298824711" sldId="260"/>
            <ac:graphicFrameMk id="4" creationId="{C3EA927D-CD91-1634-D18A-342506363CCA}"/>
          </ac:graphicFrameMkLst>
        </pc:graphicFrame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0" creationId="{A31C6BF9-2501-0A9F-DF46-3698EA55ACC7}"/>
          </ac:cxnSpMkLst>
        </pc:cxn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2" creationId="{98C9C940-3F19-F277-D296-03A0682D4B6B}"/>
          </ac:cxnSpMkLst>
        </pc:cxnChg>
      </pc:sldChg>
      <pc:sldChg chg="modSp new mod">
        <pc:chgData name="Masayuki Kimura" userId="d0b54df6e5c2b0ed" providerId="LiveId" clId="{2BF434B8-32F8-9646-8ECA-7567B8C709C8}" dt="2024-10-24T01:02:45.358" v="2611" actId="15"/>
        <pc:sldMkLst>
          <pc:docMk/>
          <pc:sldMk cId="484435743" sldId="261"/>
        </pc:sldMkLst>
        <pc:spChg chg="mod">
          <ac:chgData name="Masayuki Kimura" userId="d0b54df6e5c2b0ed" providerId="LiveId" clId="{2BF434B8-32F8-9646-8ECA-7567B8C709C8}" dt="2024-10-24T01:02:45.358" v="2611" actId="15"/>
          <ac:spMkLst>
            <pc:docMk/>
            <pc:sldMk cId="484435743" sldId="261"/>
            <ac:spMk id="3" creationId="{6CAA8FF1-05BB-5161-F6D7-0615F6345B0B}"/>
          </ac:spMkLst>
        </pc:spChg>
      </pc:sldChg>
      <pc:sldChg chg="addSp delSp modSp new mod modClrScheme chgLayout">
        <pc:chgData name="Masayuki Kimura" userId="d0b54df6e5c2b0ed" providerId="LiveId" clId="{2BF434B8-32F8-9646-8ECA-7567B8C709C8}" dt="2024-10-24T01:41:21.664" v="2899" actId="1076"/>
        <pc:sldMkLst>
          <pc:docMk/>
          <pc:sldMk cId="3526957033" sldId="262"/>
        </pc:sldMkLst>
        <pc:spChg chg="del mod ord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2" creationId="{64263032-934D-A206-AEFC-4CA80EC835AF}"/>
          </ac:spMkLst>
        </pc:spChg>
        <pc:spChg chg="del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3" creationId="{395F7306-C015-0E17-7349-5685316388DD}"/>
          </ac:spMkLst>
        </pc:spChg>
        <pc:spChg chg="add mod ord">
          <ac:chgData name="Masayuki Kimura" userId="d0b54df6e5c2b0ed" providerId="LiveId" clId="{2BF434B8-32F8-9646-8ECA-7567B8C709C8}" dt="2024-10-24T01:39:20.049" v="2893" actId="20577"/>
          <ac:spMkLst>
            <pc:docMk/>
            <pc:sldMk cId="3526957033" sldId="262"/>
            <ac:spMk id="4" creationId="{3B8D7AA3-1CE4-A6F6-C55B-BDC0D61E8356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5" creationId="{51159F81-284C-AE19-E35E-64B0FAECE4DD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6" creationId="{6D2D9FCD-5166-EB82-455A-16E0B00E4462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7" creationId="{C61A9DA7-8B3A-E4A3-5C69-83B680F090C1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8" creationId="{4709AE49-39E6-BB6C-5A92-6FE2599A14C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1" creationId="{45D22D7C-9135-2CF7-B139-E15C09F0EB2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5" creationId="{EFFFEC22-C2D0-B624-9D99-5712A652F2C3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2" creationId="{E0993178-64B7-690C-75A8-8E48917223C8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3" creationId="{348E76AB-6A8F-EAFD-6474-A6FA7AB532B6}"/>
          </ac:spMkLst>
        </pc:spChg>
        <pc:spChg chg="add del mod">
          <ac:chgData name="Masayuki Kimura" userId="d0b54df6e5c2b0ed" providerId="LiveId" clId="{2BF434B8-32F8-9646-8ECA-7567B8C709C8}" dt="2024-10-24T01:36:20.880" v="2762"/>
          <ac:spMkLst>
            <pc:docMk/>
            <pc:sldMk cId="3526957033" sldId="262"/>
            <ac:spMk id="34" creationId="{A231CD93-F4ED-E0B2-35C4-8B1D98B41CC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8" creationId="{5833D901-2FA0-A2BE-FC9C-4F813815639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6" creationId="{A325C14D-E387-298D-B603-25F9E514E7E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9" creationId="{B6F17F5F-2808-58C5-290A-BECB53AB81B2}"/>
          </ac:spMkLst>
        </pc:sp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0" creationId="{DF38E1A3-91A2-B11A-1F4C-F225EAA15BC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3" creationId="{92339538-F739-641E-C801-209E8B2F155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4" creationId="{844D0CFE-F085-79A5-AA32-27887077A0B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7" creationId="{D69E7CA1-0C7D-510F-B74C-8F03F8E22D1D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8" creationId="{BE29318E-FABB-C8AF-03A1-40C8BD1E4FBE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4" creationId="{A3C379E6-19D0-364C-EC22-D49408795F7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5" creationId="{2D3570DE-3F8C-DB00-7D51-2C576D9C20B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36" creationId="{0B766923-E2AA-3EB8-3783-81A98F9E506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2" creationId="{11411849-30A2-E3B4-1005-B2D161679282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8" creationId="{464394D4-A531-6A3F-4D27-3F74C523C61C}"/>
          </ac:cxnSpMkLst>
        </pc:cxnChg>
      </pc:sldChg>
    </pc:docChg>
  </pc:docChgLst>
  <pc:docChgLst>
    <pc:chgData name="Masayuki Kimura" userId="d0b54df6e5c2b0ed" providerId="LiveId" clId="{398F2BF9-B6C5-4F02-AF6E-B8B7429844D1}"/>
    <pc:docChg chg="undo custSel addSld modSld">
      <pc:chgData name="Masayuki Kimura" userId="d0b54df6e5c2b0ed" providerId="LiveId" clId="{398F2BF9-B6C5-4F02-AF6E-B8B7429844D1}" dt="2024-10-28T16:57:18.721" v="2200" actId="20577"/>
      <pc:docMkLst>
        <pc:docMk/>
      </pc:docMkLst>
      <pc:sldChg chg="addSp delSp modSp new mod modClrScheme chgLayout">
        <pc:chgData name="Masayuki Kimura" userId="d0b54df6e5c2b0ed" providerId="LiveId" clId="{398F2BF9-B6C5-4F02-AF6E-B8B7429844D1}" dt="2024-10-25T14:27:06.317" v="33" actId="20577"/>
        <pc:sldMkLst>
          <pc:docMk/>
          <pc:sldMk cId="3262544121" sldId="263"/>
        </pc:sldMkLst>
        <pc:spChg chg="del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2" creationId="{4587A160-A0A3-DAE3-ABED-C93EEAD0FD8F}"/>
          </ac:spMkLst>
        </pc:spChg>
        <pc:spChg chg="add mod ord">
          <ac:chgData name="Masayuki Kimura" userId="d0b54df6e5c2b0ed" providerId="LiveId" clId="{398F2BF9-B6C5-4F02-AF6E-B8B7429844D1}" dt="2024-10-25T14:27:06.317" v="33" actId="20577"/>
          <ac:spMkLst>
            <pc:docMk/>
            <pc:sldMk cId="3262544121" sldId="263"/>
            <ac:spMk id="3" creationId="{49C95B6B-0A3A-F869-63FC-FD1BE6D2EFF0}"/>
          </ac:spMkLst>
        </pc:spChg>
        <pc:spChg chg="add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4" creationId="{3F8D928F-5DCA-ECB2-D6BA-07F0C834787F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5T15:15:13.706" v="131" actId="20577"/>
        <pc:sldMkLst>
          <pc:docMk/>
          <pc:sldMk cId="1908356857" sldId="264"/>
        </pc:sldMkLst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2" creationId="{5FCFBFB8-3CAC-7AB0-1657-49E1AB297B3C}"/>
          </ac:spMkLst>
        </pc:spChg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3" creationId="{FCDA10BB-EBE6-A8A5-F1A7-99F1F746E88E}"/>
          </ac:spMkLst>
        </pc:spChg>
        <pc:spChg chg="add mod ord">
          <ac:chgData name="Masayuki Kimura" userId="d0b54df6e5c2b0ed" providerId="LiveId" clId="{398F2BF9-B6C5-4F02-AF6E-B8B7429844D1}" dt="2024-10-25T15:02:45.561" v="84" actId="20577"/>
          <ac:spMkLst>
            <pc:docMk/>
            <pc:sldMk cId="1908356857" sldId="264"/>
            <ac:spMk id="4" creationId="{9F1EE8AE-6B4B-6970-4337-3E8D5C2ECBB5}"/>
          </ac:spMkLst>
        </pc:spChg>
        <pc:spChg chg="add mod ord">
          <ac:chgData name="Masayuki Kimura" userId="d0b54df6e5c2b0ed" providerId="LiveId" clId="{398F2BF9-B6C5-4F02-AF6E-B8B7429844D1}" dt="2024-10-25T15:15:13.706" v="131" actId="20577"/>
          <ac:spMkLst>
            <pc:docMk/>
            <pc:sldMk cId="1908356857" sldId="264"/>
            <ac:spMk id="5" creationId="{EC4E0D93-142D-A211-54D3-D94CFB653C9B}"/>
          </ac:spMkLst>
        </pc:spChg>
      </pc:sldChg>
      <pc:sldChg chg="modSp new mod">
        <pc:chgData name="Masayuki Kimura" userId="d0b54df6e5c2b0ed" providerId="LiveId" clId="{398F2BF9-B6C5-4F02-AF6E-B8B7429844D1}" dt="2024-10-27T16:12:35.867" v="289" actId="2711"/>
        <pc:sldMkLst>
          <pc:docMk/>
          <pc:sldMk cId="715699329" sldId="265"/>
        </pc:sldMkLst>
        <pc:spChg chg="mod">
          <ac:chgData name="Masayuki Kimura" userId="d0b54df6e5c2b0ed" providerId="LiveId" clId="{398F2BF9-B6C5-4F02-AF6E-B8B7429844D1}" dt="2024-10-25T15:15:28.079" v="135"/>
          <ac:spMkLst>
            <pc:docMk/>
            <pc:sldMk cId="715699329" sldId="265"/>
            <ac:spMk id="2" creationId="{BD666F98-5680-0877-71B4-CFD8863C6148}"/>
          </ac:spMkLst>
        </pc:spChg>
        <pc:spChg chg="mod">
          <ac:chgData name="Masayuki Kimura" userId="d0b54df6e5c2b0ed" providerId="LiveId" clId="{398F2BF9-B6C5-4F02-AF6E-B8B7429844D1}" dt="2024-10-27T16:12:35.867" v="289" actId="2711"/>
          <ac:spMkLst>
            <pc:docMk/>
            <pc:sldMk cId="715699329" sldId="265"/>
            <ac:spMk id="3" creationId="{99A0DCE9-0F5D-6573-6068-271A4D0960A8}"/>
          </ac:spMkLst>
        </pc:spChg>
      </pc:sldChg>
      <pc:sldChg chg="modSp new mod">
        <pc:chgData name="Masayuki Kimura" userId="d0b54df6e5c2b0ed" providerId="LiveId" clId="{398F2BF9-B6C5-4F02-AF6E-B8B7429844D1}" dt="2024-10-25T15:19:37.300" v="287" actId="14"/>
        <pc:sldMkLst>
          <pc:docMk/>
          <pc:sldMk cId="2724083181" sldId="266"/>
        </pc:sldMkLst>
        <pc:spChg chg="mod">
          <ac:chgData name="Masayuki Kimura" userId="d0b54df6e5c2b0ed" providerId="LiveId" clId="{398F2BF9-B6C5-4F02-AF6E-B8B7429844D1}" dt="2024-10-25T15:19:37.300" v="287" actId="14"/>
          <ac:spMkLst>
            <pc:docMk/>
            <pc:sldMk cId="2724083181" sldId="266"/>
            <ac:spMk id="3" creationId="{7D9ADEBC-492F-CD9E-5A52-96D494704B38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7T16:29:04.198" v="578" actId="20577"/>
        <pc:sldMkLst>
          <pc:docMk/>
          <pc:sldMk cId="4259284248" sldId="267"/>
        </pc:sldMkLst>
        <pc:spChg chg="del mod ord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2" creationId="{F054D609-EFF7-DA68-57FD-F5ACCA850EFB}"/>
          </ac:spMkLst>
        </pc:spChg>
        <pc:spChg chg="del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3" creationId="{A7D52422-762E-550A-14D3-A0488DAAD354}"/>
          </ac:spMkLst>
        </pc:spChg>
        <pc:spChg chg="add del mod ord">
          <ac:chgData name="Masayuki Kimura" userId="d0b54df6e5c2b0ed" providerId="LiveId" clId="{398F2BF9-B6C5-4F02-AF6E-B8B7429844D1}" dt="2024-10-27T16:25:09.516" v="516" actId="700"/>
          <ac:spMkLst>
            <pc:docMk/>
            <pc:sldMk cId="4259284248" sldId="267"/>
            <ac:spMk id="4" creationId="{4860BCEF-7182-8EF9-7E5C-52633551E778}"/>
          </ac:spMkLst>
        </pc:spChg>
        <pc:spChg chg="add mod">
          <ac:chgData name="Masayuki Kimura" userId="d0b54df6e5c2b0ed" providerId="LiveId" clId="{398F2BF9-B6C5-4F02-AF6E-B8B7429844D1}" dt="2024-10-27T16:28:23.139" v="553" actId="14100"/>
          <ac:spMkLst>
            <pc:docMk/>
            <pc:sldMk cId="4259284248" sldId="267"/>
            <ac:spMk id="5" creationId="{75AD92C6-D326-C9CF-8DEE-5E297BCDFE21}"/>
          </ac:spMkLst>
        </pc:spChg>
        <pc:spChg chg="add mod">
          <ac:chgData name="Masayuki Kimura" userId="d0b54df6e5c2b0ed" providerId="LiveId" clId="{398F2BF9-B6C5-4F02-AF6E-B8B7429844D1}" dt="2024-10-27T16:28:37.140" v="559" actId="1076"/>
          <ac:spMkLst>
            <pc:docMk/>
            <pc:sldMk cId="4259284248" sldId="267"/>
            <ac:spMk id="6" creationId="{DF949D2C-DB71-38AE-C815-0DF5682F68DE}"/>
          </ac:spMkLst>
        </pc:spChg>
        <pc:spChg chg="add mod">
          <ac:chgData name="Masayuki Kimura" userId="d0b54df6e5c2b0ed" providerId="LiveId" clId="{398F2BF9-B6C5-4F02-AF6E-B8B7429844D1}" dt="2024-10-27T16:28:19.705" v="552" actId="14100"/>
          <ac:spMkLst>
            <pc:docMk/>
            <pc:sldMk cId="4259284248" sldId="267"/>
            <ac:spMk id="7" creationId="{471BB217-E0B3-FFBE-2952-356652C12D74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8" creationId="{07436807-E2E6-D480-DC70-747480A200E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9" creationId="{D406884A-388A-F7F2-96DC-B0EB0948FA25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0" creationId="{77CA3761-FD3C-6667-1A1C-256C6BA31B65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4" creationId="{76F397F0-2228-5005-3531-71CA62F977A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5" creationId="{A07AC849-1ACD-3E8B-F1BC-3BEB056F30D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6" creationId="{5FF62112-AE98-F2AB-221C-4E7046D2808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7" creationId="{67C914A7-DD5D-75F4-A478-9966587ECC87}"/>
          </ac:spMkLst>
        </pc:spChg>
        <pc:spChg chg="add mod">
          <ac:chgData name="Masayuki Kimura" userId="d0b54df6e5c2b0ed" providerId="LiveId" clId="{398F2BF9-B6C5-4F02-AF6E-B8B7429844D1}" dt="2024-10-27T16:24:58.802" v="515" actId="242"/>
          <ac:spMkLst>
            <pc:docMk/>
            <pc:sldMk cId="4259284248" sldId="267"/>
            <ac:spMk id="18" creationId="{E996AF11-5160-FE4A-77AE-EDD9C21875B4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9" creationId="{B29B0F9B-8566-7476-7DB7-6FB5D8B87490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20" creationId="{57F171E9-FAA4-8B1F-A402-45A1E7DF615C}"/>
          </ac:spMkLst>
        </pc:spChg>
        <pc:spChg chg="add mod or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1" creationId="{95F26C93-659F-8212-1A24-D9980B8828EF}"/>
          </ac:spMkLst>
        </pc:spChg>
        <pc:spChg chg="add mo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2" creationId="{2EE82DE6-DCBD-22DD-E65C-28EE498160EF}"/>
          </ac:spMkLst>
        </pc:spChg>
        <pc:spChg chg="add mod">
          <ac:chgData name="Masayuki Kimura" userId="d0b54df6e5c2b0ed" providerId="LiveId" clId="{398F2BF9-B6C5-4F02-AF6E-B8B7429844D1}" dt="2024-10-27T16:28:26.202" v="554" actId="1076"/>
          <ac:spMkLst>
            <pc:docMk/>
            <pc:sldMk cId="4259284248" sldId="267"/>
            <ac:spMk id="25" creationId="{AA7967CB-A5C6-DA37-4F46-EACA243AF5DF}"/>
          </ac:spMkLst>
        </pc:spChg>
        <pc:spChg chg="add mod">
          <ac:chgData name="Masayuki Kimura" userId="d0b54df6e5c2b0ed" providerId="LiveId" clId="{398F2BF9-B6C5-4F02-AF6E-B8B7429844D1}" dt="2024-10-27T16:28:39.028" v="560" actId="14100"/>
          <ac:spMkLst>
            <pc:docMk/>
            <pc:sldMk cId="4259284248" sldId="267"/>
            <ac:spMk id="26" creationId="{7F80976F-0286-1E24-E8F4-3093C1EC7E5C}"/>
          </ac:spMkLst>
        </pc:spChg>
        <pc:spChg chg="add mod">
          <ac:chgData name="Masayuki Kimura" userId="d0b54df6e5c2b0ed" providerId="LiveId" clId="{398F2BF9-B6C5-4F02-AF6E-B8B7429844D1}" dt="2024-10-27T16:28:42.571" v="562" actId="14100"/>
          <ac:spMkLst>
            <pc:docMk/>
            <pc:sldMk cId="4259284248" sldId="267"/>
            <ac:spMk id="27" creationId="{CD87F337-E1FA-E473-BFF0-07B7CA37D075}"/>
          </ac:spMkLst>
        </pc:spChg>
        <pc:spChg chg="add mod">
          <ac:chgData name="Masayuki Kimura" userId="d0b54df6e5c2b0ed" providerId="LiveId" clId="{398F2BF9-B6C5-4F02-AF6E-B8B7429844D1}" dt="2024-10-27T16:29:01.753" v="570" actId="1076"/>
          <ac:spMkLst>
            <pc:docMk/>
            <pc:sldMk cId="4259284248" sldId="267"/>
            <ac:spMk id="32" creationId="{518BD39C-9CE9-1652-5478-A0C1FBB7DA88}"/>
          </ac:spMkLst>
        </pc:spChg>
        <pc:spChg chg="add mod">
          <ac:chgData name="Masayuki Kimura" userId="d0b54df6e5c2b0ed" providerId="LiveId" clId="{398F2BF9-B6C5-4F02-AF6E-B8B7429844D1}" dt="2024-10-27T16:29:04.198" v="578" actId="20577"/>
          <ac:spMkLst>
            <pc:docMk/>
            <pc:sldMk cId="4259284248" sldId="267"/>
            <ac:spMk id="33" creationId="{71A1EF64-E097-B021-777D-A6D45D8D49A2}"/>
          </ac:spMkLst>
        </pc:sp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2" creationId="{6D5B3019-BDC5-9804-9777-73F66A09472F}"/>
          </ac:cxnSpMkLst>
        </pc:cxn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3" creationId="{F15E2786-1C1F-7D02-AD89-85E905B402A0}"/>
          </ac:cxnSpMkLst>
        </pc:cxnChg>
        <pc:cxnChg chg="add mod">
          <ac:chgData name="Masayuki Kimura" userId="d0b54df6e5c2b0ed" providerId="LiveId" clId="{398F2BF9-B6C5-4F02-AF6E-B8B7429844D1}" dt="2024-10-27T16:28:26.202" v="554" actId="1076"/>
          <ac:cxnSpMkLst>
            <pc:docMk/>
            <pc:sldMk cId="4259284248" sldId="267"/>
            <ac:cxnSpMk id="24" creationId="{C21944D5-38E3-3119-2D05-98C19E3EF12F}"/>
          </ac:cxnSpMkLst>
        </pc:cxnChg>
        <pc:cxnChg chg="add">
          <ac:chgData name="Masayuki Kimura" userId="d0b54df6e5c2b0ed" providerId="LiveId" clId="{398F2BF9-B6C5-4F02-AF6E-B8B7429844D1}" dt="2024-10-27T16:28:47.172" v="563" actId="11529"/>
          <ac:cxnSpMkLst>
            <pc:docMk/>
            <pc:sldMk cId="4259284248" sldId="267"/>
            <ac:cxnSpMk id="29" creationId="{52D16860-B537-3F94-A1A5-0BAF8A913C77}"/>
          </ac:cxnSpMkLst>
        </pc:cxnChg>
        <pc:cxnChg chg="add">
          <ac:chgData name="Masayuki Kimura" userId="d0b54df6e5c2b0ed" providerId="LiveId" clId="{398F2BF9-B6C5-4F02-AF6E-B8B7429844D1}" dt="2024-10-27T16:28:52.069" v="564" actId="11529"/>
          <ac:cxnSpMkLst>
            <pc:docMk/>
            <pc:sldMk cId="4259284248" sldId="267"/>
            <ac:cxnSpMk id="31" creationId="{7EDE0AD4-D925-AB38-254D-E4BC007DC365}"/>
          </ac:cxnSpMkLst>
        </pc:cxnChg>
      </pc:sldChg>
      <pc:sldChg chg="addSp delSp modSp new mod modClrScheme chgLayout">
        <pc:chgData name="Masayuki Kimura" userId="d0b54df6e5c2b0ed" providerId="LiveId" clId="{398F2BF9-B6C5-4F02-AF6E-B8B7429844D1}" dt="2024-10-28T16:32:58.951" v="1148" actId="404"/>
        <pc:sldMkLst>
          <pc:docMk/>
          <pc:sldMk cId="2981827120" sldId="268"/>
        </pc:sldMkLst>
        <pc:spChg chg="add mod ord">
          <ac:chgData name="Masayuki Kimura" userId="d0b54df6e5c2b0ed" providerId="LiveId" clId="{398F2BF9-B6C5-4F02-AF6E-B8B7429844D1}" dt="2024-10-28T16:30:11.794" v="793" actId="700"/>
          <ac:spMkLst>
            <pc:docMk/>
            <pc:sldMk cId="2981827120" sldId="268"/>
            <ac:spMk id="2" creationId="{16BE89BF-4BE1-CC58-01FD-DF54E52B9FDC}"/>
          </ac:spMkLst>
        </pc:spChg>
        <pc:spChg chg="add del mod">
          <ac:chgData name="Masayuki Kimura" userId="d0b54df6e5c2b0ed" providerId="LiveId" clId="{398F2BF9-B6C5-4F02-AF6E-B8B7429844D1}" dt="2024-10-28T16:29:39.100" v="776"/>
          <ac:spMkLst>
            <pc:docMk/>
            <pc:sldMk cId="2981827120" sldId="268"/>
            <ac:spMk id="3" creationId="{8750736E-7C88-7690-0537-6E980DEA3E47}"/>
          </ac:spMkLst>
        </pc:spChg>
        <pc:spChg chg="add del mod">
          <ac:chgData name="Masayuki Kimura" userId="d0b54df6e5c2b0ed" providerId="LiveId" clId="{398F2BF9-B6C5-4F02-AF6E-B8B7429844D1}" dt="2024-10-28T16:29:45.403" v="777"/>
          <ac:spMkLst>
            <pc:docMk/>
            <pc:sldMk cId="2981827120" sldId="268"/>
            <ac:spMk id="4" creationId="{E128AA4F-5F03-8653-FDA2-A44D3897D6F7}"/>
          </ac:spMkLst>
        </pc:spChg>
        <pc:spChg chg="add mod ord">
          <ac:chgData name="Masayuki Kimura" userId="d0b54df6e5c2b0ed" providerId="LiveId" clId="{398F2BF9-B6C5-4F02-AF6E-B8B7429844D1}" dt="2024-10-28T16:32:58.951" v="1148" actId="404"/>
          <ac:spMkLst>
            <pc:docMk/>
            <pc:sldMk cId="2981827120" sldId="268"/>
            <ac:spMk id="7" creationId="{9215755C-C81E-14AA-6949-34E183A11898}"/>
          </ac:spMkLst>
        </pc:spChg>
        <pc:spChg chg="add mod">
          <ac:chgData name="Masayuki Kimura" userId="d0b54df6e5c2b0ed" providerId="LiveId" clId="{398F2BF9-B6C5-4F02-AF6E-B8B7429844D1}" dt="2024-10-28T16:31:34.160" v="843" actId="1076"/>
          <ac:spMkLst>
            <pc:docMk/>
            <pc:sldMk cId="2981827120" sldId="268"/>
            <ac:spMk id="8" creationId="{58F9AC60-2952-A7DF-2188-06E0382FED8B}"/>
          </ac:spMkLst>
        </pc:spChg>
        <pc:spChg chg="add mod">
          <ac:chgData name="Masayuki Kimura" userId="d0b54df6e5c2b0ed" providerId="LiveId" clId="{398F2BF9-B6C5-4F02-AF6E-B8B7429844D1}" dt="2024-10-28T16:31:43.091" v="859" actId="1076"/>
          <ac:spMkLst>
            <pc:docMk/>
            <pc:sldMk cId="2981827120" sldId="268"/>
            <ac:spMk id="9" creationId="{FAA0D5BB-EEE7-8989-1511-6C2E284A1E38}"/>
          </ac:spMkLst>
        </pc:spChg>
        <pc:picChg chg="add mod ord">
          <ac:chgData name="Masayuki Kimura" userId="d0b54df6e5c2b0ed" providerId="LiveId" clId="{398F2BF9-B6C5-4F02-AF6E-B8B7429844D1}" dt="2024-10-28T16:30:15.463" v="794" actId="1076"/>
          <ac:picMkLst>
            <pc:docMk/>
            <pc:sldMk cId="2981827120" sldId="268"/>
            <ac:picMk id="5" creationId="{C7F1E0D9-3811-A6F2-ABA2-C56C36DB7D80}"/>
          </ac:picMkLst>
        </pc:picChg>
        <pc:picChg chg="add mod">
          <ac:chgData name="Masayuki Kimura" userId="d0b54df6e5c2b0ed" providerId="LiveId" clId="{398F2BF9-B6C5-4F02-AF6E-B8B7429844D1}" dt="2024-10-28T16:30:19.177" v="796" actId="1076"/>
          <ac:picMkLst>
            <pc:docMk/>
            <pc:sldMk cId="2981827120" sldId="268"/>
            <ac:picMk id="6" creationId="{D9D4D19A-BFA6-4124-E2C4-9288D1AAB0B8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28:52.033" v="775" actId="1076"/>
        <pc:sldMkLst>
          <pc:docMk/>
          <pc:sldMk cId="2857359196" sldId="269"/>
        </pc:sldMkLst>
        <pc:spChg chg="add mod ord">
          <ac:chgData name="Masayuki Kimura" userId="d0b54df6e5c2b0ed" providerId="LiveId" clId="{398F2BF9-B6C5-4F02-AF6E-B8B7429844D1}" dt="2024-10-28T16:27:48.955" v="656" actId="700"/>
          <ac:spMkLst>
            <pc:docMk/>
            <pc:sldMk cId="2857359196" sldId="269"/>
            <ac:spMk id="2" creationId="{9F2A2CFD-76D7-8362-5B77-86CFD6CA549E}"/>
          </ac:spMkLst>
        </pc:spChg>
        <pc:spChg chg="add del mod">
          <ac:chgData name="Masayuki Kimura" userId="d0b54df6e5c2b0ed" providerId="LiveId" clId="{398F2BF9-B6C5-4F02-AF6E-B8B7429844D1}" dt="2024-10-28T16:27:32.732" v="654"/>
          <ac:spMkLst>
            <pc:docMk/>
            <pc:sldMk cId="2857359196" sldId="269"/>
            <ac:spMk id="3" creationId="{70B68923-672B-0016-1F94-8B85F583C1CB}"/>
          </ac:spMkLst>
        </pc:spChg>
        <pc:spChg chg="add del mod">
          <ac:chgData name="Masayuki Kimura" userId="d0b54df6e5c2b0ed" providerId="LiveId" clId="{398F2BF9-B6C5-4F02-AF6E-B8B7429844D1}" dt="2024-10-28T16:27:39.065" v="655"/>
          <ac:spMkLst>
            <pc:docMk/>
            <pc:sldMk cId="2857359196" sldId="269"/>
            <ac:spMk id="4" creationId="{A34F9FD5-6F08-583C-5934-EA67B4C68A2F}"/>
          </ac:spMkLst>
        </pc:spChg>
        <pc:spChg chg="add mod ord">
          <ac:chgData name="Masayuki Kimura" userId="d0b54df6e5c2b0ed" providerId="LiveId" clId="{398F2BF9-B6C5-4F02-AF6E-B8B7429844D1}" dt="2024-10-28T16:28:52.033" v="775" actId="1076"/>
          <ac:spMkLst>
            <pc:docMk/>
            <pc:sldMk cId="2857359196" sldId="269"/>
            <ac:spMk id="6" creationId="{B692A756-E2EB-1FB7-ADB6-F29AB84B9802}"/>
          </ac:spMkLst>
        </pc:spChg>
        <pc:picChg chg="add mod ord">
          <ac:chgData name="Masayuki Kimura" userId="d0b54df6e5c2b0ed" providerId="LiveId" clId="{398F2BF9-B6C5-4F02-AF6E-B8B7429844D1}" dt="2024-10-28T16:28:45.026" v="772" actId="1076"/>
          <ac:picMkLst>
            <pc:docMk/>
            <pc:sldMk cId="2857359196" sldId="269"/>
            <ac:picMk id="5" creationId="{B61E5A5B-E20D-D0F3-A0F7-C443AD990845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41:49.163" v="1829" actId="20577"/>
        <pc:sldMkLst>
          <pc:docMk/>
          <pc:sldMk cId="836548211" sldId="270"/>
        </pc:sldMkLst>
        <pc:spChg chg="mod ord">
          <ac:chgData name="Masayuki Kimura" userId="d0b54df6e5c2b0ed" providerId="LiveId" clId="{398F2BF9-B6C5-4F02-AF6E-B8B7429844D1}" dt="2024-10-28T16:35:44.862" v="1158" actId="700"/>
          <ac:spMkLst>
            <pc:docMk/>
            <pc:sldMk cId="836548211" sldId="270"/>
            <ac:spMk id="2" creationId="{E3CFD9D6-6BD2-1181-D335-5771CC42877D}"/>
          </ac:spMkLst>
        </pc:spChg>
        <pc:spChg chg="del">
          <ac:chgData name="Masayuki Kimura" userId="d0b54df6e5c2b0ed" providerId="LiveId" clId="{398F2BF9-B6C5-4F02-AF6E-B8B7429844D1}" dt="2024-10-28T16:35:33.510" v="1152"/>
          <ac:spMkLst>
            <pc:docMk/>
            <pc:sldMk cId="836548211" sldId="270"/>
            <ac:spMk id="3" creationId="{1A6C40D1-B13F-B8EF-256F-1925287E32E6}"/>
          </ac:spMkLst>
        </pc:spChg>
        <pc:spChg chg="del">
          <ac:chgData name="Masayuki Kimura" userId="d0b54df6e5c2b0ed" providerId="LiveId" clId="{398F2BF9-B6C5-4F02-AF6E-B8B7429844D1}" dt="2024-10-28T16:35:41.730" v="1156" actId="700"/>
          <ac:spMkLst>
            <pc:docMk/>
            <pc:sldMk cId="836548211" sldId="270"/>
            <ac:spMk id="4" creationId="{E9BE9276-FDA9-D4BD-9A0F-AF55716B5EF5}"/>
          </ac:spMkLst>
        </pc:spChg>
        <pc:spChg chg="add del mod">
          <ac:chgData name="Masayuki Kimura" userId="d0b54df6e5c2b0ed" providerId="LiveId" clId="{398F2BF9-B6C5-4F02-AF6E-B8B7429844D1}" dt="2024-10-28T16:35:35.778" v="1153"/>
          <ac:spMkLst>
            <pc:docMk/>
            <pc:sldMk cId="836548211" sldId="270"/>
            <ac:spMk id="5" creationId="{3D008304-5112-7631-842A-4A3F63E177F1}"/>
          </ac:spMkLst>
        </pc:spChg>
        <pc:spChg chg="add mod">
          <ac:chgData name="Masayuki Kimura" userId="d0b54df6e5c2b0ed" providerId="LiveId" clId="{398F2BF9-B6C5-4F02-AF6E-B8B7429844D1}" dt="2024-10-28T16:41:49.163" v="1829" actId="20577"/>
          <ac:spMkLst>
            <pc:docMk/>
            <pc:sldMk cId="836548211" sldId="270"/>
            <ac:spMk id="8" creationId="{5D33B720-B272-AC6C-56A9-2D956F008E0F}"/>
          </ac:spMkLst>
        </pc:spChg>
        <pc:spChg chg="add">
          <ac:chgData name="Masayuki Kimura" userId="d0b54df6e5c2b0ed" providerId="LiveId" clId="{398F2BF9-B6C5-4F02-AF6E-B8B7429844D1}" dt="2024-10-28T16:35:52.722" v="1160"/>
          <ac:spMkLst>
            <pc:docMk/>
            <pc:sldMk cId="836548211" sldId="270"/>
            <ac:spMk id="9" creationId="{8653402F-4EDA-A8D5-27F3-F09B624E547E}"/>
          </ac:spMkLst>
        </pc:spChg>
        <pc:picChg chg="add del mod ord">
          <ac:chgData name="Masayuki Kimura" userId="d0b54df6e5c2b0ed" providerId="LiveId" clId="{398F2BF9-B6C5-4F02-AF6E-B8B7429844D1}" dt="2024-10-28T16:35:50.156" v="1159" actId="478"/>
          <ac:picMkLst>
            <pc:docMk/>
            <pc:sldMk cId="836548211" sldId="270"/>
            <ac:picMk id="6" creationId="{6007C0E2-DE1B-085F-FE90-DCAF9D668534}"/>
          </ac:picMkLst>
        </pc:picChg>
        <pc:picChg chg="add mod">
          <ac:chgData name="Masayuki Kimura" userId="d0b54df6e5c2b0ed" providerId="LiveId" clId="{398F2BF9-B6C5-4F02-AF6E-B8B7429844D1}" dt="2024-10-28T16:36:01.760" v="1164" actId="1076"/>
          <ac:picMkLst>
            <pc:docMk/>
            <pc:sldMk cId="836548211" sldId="270"/>
            <ac:picMk id="10" creationId="{5D9198E7-094D-1F7F-8105-3E3459E5C925}"/>
          </ac:picMkLst>
        </pc:picChg>
      </pc:sldChg>
      <pc:sldChg chg="modSp new mod">
        <pc:chgData name="Masayuki Kimura" userId="d0b54df6e5c2b0ed" providerId="LiveId" clId="{398F2BF9-B6C5-4F02-AF6E-B8B7429844D1}" dt="2024-10-28T16:46:49.259" v="2093" actId="20577"/>
        <pc:sldMkLst>
          <pc:docMk/>
          <pc:sldMk cId="3972587810" sldId="271"/>
        </pc:sldMkLst>
        <pc:spChg chg="mod">
          <ac:chgData name="Masayuki Kimura" userId="d0b54df6e5c2b0ed" providerId="LiveId" clId="{398F2BF9-B6C5-4F02-AF6E-B8B7429844D1}" dt="2024-10-28T16:44:08.984" v="1832" actId="20577"/>
          <ac:spMkLst>
            <pc:docMk/>
            <pc:sldMk cId="3972587810" sldId="271"/>
            <ac:spMk id="2" creationId="{F68C5300-B55E-CDF1-F015-9EACC6EA10CB}"/>
          </ac:spMkLst>
        </pc:spChg>
        <pc:spChg chg="mod">
          <ac:chgData name="Masayuki Kimura" userId="d0b54df6e5c2b0ed" providerId="LiveId" clId="{398F2BF9-B6C5-4F02-AF6E-B8B7429844D1}" dt="2024-10-28T16:46:49.259" v="2093" actId="20577"/>
          <ac:spMkLst>
            <pc:docMk/>
            <pc:sldMk cId="3972587810" sldId="271"/>
            <ac:spMk id="3" creationId="{2F0F51F0-F09E-1E65-D694-F738607DA41D}"/>
          </ac:spMkLst>
        </pc:spChg>
      </pc:sldChg>
      <pc:sldChg chg="addSp modSp new mod">
        <pc:chgData name="Masayuki Kimura" userId="d0b54df6e5c2b0ed" providerId="LiveId" clId="{398F2BF9-B6C5-4F02-AF6E-B8B7429844D1}" dt="2024-10-28T16:57:18.721" v="2200" actId="20577"/>
        <pc:sldMkLst>
          <pc:docMk/>
          <pc:sldMk cId="749312441" sldId="272"/>
        </pc:sldMkLst>
        <pc:spChg chg="mod">
          <ac:chgData name="Masayuki Kimura" userId="d0b54df6e5c2b0ed" providerId="LiveId" clId="{398F2BF9-B6C5-4F02-AF6E-B8B7429844D1}" dt="2024-10-28T16:56:17.863" v="2102" actId="27636"/>
          <ac:spMkLst>
            <pc:docMk/>
            <pc:sldMk cId="749312441" sldId="272"/>
            <ac:spMk id="2" creationId="{B71176D3-67FA-DFE6-01A3-C5B9C1F42352}"/>
          </ac:spMkLst>
        </pc:spChg>
        <pc:spChg chg="mod">
          <ac:chgData name="Masayuki Kimura" userId="d0b54df6e5c2b0ed" providerId="LiveId" clId="{398F2BF9-B6C5-4F02-AF6E-B8B7429844D1}" dt="2024-10-28T16:57:18.721" v="2200" actId="20577"/>
          <ac:spMkLst>
            <pc:docMk/>
            <pc:sldMk cId="749312441" sldId="272"/>
            <ac:spMk id="3" creationId="{18F5A698-7D96-B6E4-6823-45E6ED55E3F5}"/>
          </ac:spMkLst>
        </pc:spChg>
        <pc:spChg chg="add">
          <ac:chgData name="Masayuki Kimura" userId="d0b54df6e5c2b0ed" providerId="LiveId" clId="{398F2BF9-B6C5-4F02-AF6E-B8B7429844D1}" dt="2024-10-28T16:55:44.268" v="2095"/>
          <ac:spMkLst>
            <pc:docMk/>
            <pc:sldMk cId="749312441" sldId="272"/>
            <ac:spMk id="4" creationId="{61BF49D8-6C2F-DAA6-5CE7-B28748A00178}"/>
          </ac:spMkLst>
        </pc:spChg>
        <pc:picChg chg="add mod">
          <ac:chgData name="Masayuki Kimura" userId="d0b54df6e5c2b0ed" providerId="LiveId" clId="{398F2BF9-B6C5-4F02-AF6E-B8B7429844D1}" dt="2024-10-28T16:55:53.885" v="2098" actId="14100"/>
          <ac:picMkLst>
            <pc:docMk/>
            <pc:sldMk cId="749312441" sldId="272"/>
            <ac:picMk id="5" creationId="{684F3428-0F6A-D5EE-B8CE-18591DFED7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RISC-V IOMMU</a:t>
            </a:r>
            <a:br>
              <a:rPr lang="ja-JP" altLang="en-US" dirty="0">
                <a:ea typeface="ＭＳ Ｐゴシック"/>
              </a:rPr>
            </a:br>
            <a:r>
              <a:rPr lang="ja-JP" altLang="en-US" dirty="0">
                <a:ea typeface="ＭＳ Ｐゴシック"/>
              </a:rPr>
              <a:t>イントロダクション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6F98-5680-0877-71B4-CFD8863C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0DCE9-0F5D-6573-6068-271A4D09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デバイスが複数のプロセス・コンテキストをサポートしている場合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複数のプロセス・コンテキストをサポートする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など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複数のプロセスが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を共有する</a:t>
            </a:r>
            <a:endParaRPr lang="en-US" altLang="ja-JP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はユーザ・プロセスの仮想アドレスを使用してメモリにアクセスする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つまり、各プロセスが異なる仮想アドレス空間を持っている場合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デバイス・コンテキストに複数のアドレス空間を識別するための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が設定される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デバイスは、メモリ・アクセスの際に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device_id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を一緒に通知することで、アクセスさせるアドレス空間を特定する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に関連づけられたアドレス空間を用いてアクセスするために、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DC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はプロセス・コンテキスト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(PC)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と呼ばれるデータ構造を使う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6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EB64-94DC-46DD-2BF1-2831213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9ADEBC-492F-CD9E-5A52-96D49470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process_id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ja-JP" altLang="en-US" dirty="0"/>
              <a:t>に関連付けられたアドレス空間の選択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Root Process Directory Table(PDT)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PPN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Radix Tree</a:t>
            </a:r>
            <a:r>
              <a:rPr kumimoji="1" lang="ja-JP" altLang="en-US" dirty="0"/>
              <a:t>データ構造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プロセスコンテキスト</a:t>
            </a:r>
            <a:r>
              <a:rPr kumimoji="1" lang="en-US" altLang="ja-JP" dirty="0"/>
              <a:t>(PC)</a:t>
            </a:r>
            <a:r>
              <a:rPr kumimoji="1" lang="ja-JP" altLang="en-US" dirty="0"/>
              <a:t>を格納している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40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AD92C6-D326-C9CF-8DEE-5E297BCDFE21}"/>
              </a:ext>
            </a:extLst>
          </p:cNvPr>
          <p:cNvSpPr/>
          <p:nvPr/>
        </p:nvSpPr>
        <p:spPr>
          <a:xfrm>
            <a:off x="10210800" y="2057400"/>
            <a:ext cx="1371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949D2C-DB71-38AE-C815-0DF5682F68DE}"/>
              </a:ext>
            </a:extLst>
          </p:cNvPr>
          <p:cNvSpPr/>
          <p:nvPr/>
        </p:nvSpPr>
        <p:spPr>
          <a:xfrm>
            <a:off x="4724400" y="1371600"/>
            <a:ext cx="2057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IOMMU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1BB217-E0B3-FFBE-2952-356652C12D74}"/>
              </a:ext>
            </a:extLst>
          </p:cNvPr>
          <p:cNvSpPr/>
          <p:nvPr/>
        </p:nvSpPr>
        <p:spPr>
          <a:xfrm>
            <a:off x="1295400" y="2057400"/>
            <a:ext cx="13716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436807-E2E6-D480-DC70-747480A200E8}"/>
              </a:ext>
            </a:extLst>
          </p:cNvPr>
          <p:cNvSpPr/>
          <p:nvPr/>
        </p:nvSpPr>
        <p:spPr>
          <a:xfrm>
            <a:off x="1524000" y="2743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6884A-388A-F7F2-96DC-B0EB0948FA25}"/>
              </a:ext>
            </a:extLst>
          </p:cNvPr>
          <p:cNvSpPr/>
          <p:nvPr/>
        </p:nvSpPr>
        <p:spPr>
          <a:xfrm>
            <a:off x="1524000" y="3276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D5B3019-BDC5-9804-9777-73F66A09472F}"/>
              </a:ext>
            </a:extLst>
          </p:cNvPr>
          <p:cNvCxnSpPr/>
          <p:nvPr/>
        </p:nvCxnSpPr>
        <p:spPr>
          <a:xfrm>
            <a:off x="2895600" y="29718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5E2786-1C1F-7D02-AD89-85E905B402A0}"/>
              </a:ext>
            </a:extLst>
          </p:cNvPr>
          <p:cNvCxnSpPr/>
          <p:nvPr/>
        </p:nvCxnSpPr>
        <p:spPr>
          <a:xfrm>
            <a:off x="2895600" y="35052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F397F0-2228-5005-3531-71CA62F977AA}"/>
              </a:ext>
            </a:extLst>
          </p:cNvPr>
          <p:cNvSpPr txBox="1"/>
          <p:nvPr/>
        </p:nvSpPr>
        <p:spPr>
          <a:xfrm>
            <a:off x="4648200" y="3962400"/>
            <a:ext cx="296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process A</a:t>
            </a:r>
            <a:r>
              <a:rPr lang="ja-JP" altLang="en-US" dirty="0"/>
              <a:t>と</a:t>
            </a:r>
            <a:r>
              <a:rPr lang="en-US" altLang="ja-JP" dirty="0"/>
              <a:t>process B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en-US" altLang="ja-JP" dirty="0"/>
              <a:t>device X</a:t>
            </a:r>
            <a:r>
              <a:rPr kumimoji="1" lang="ja-JP" altLang="en-US" dirty="0"/>
              <a:t>を使用している場合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7AC849-1ACD-3E8B-F1BC-3BEB056F30D8}"/>
              </a:ext>
            </a:extLst>
          </p:cNvPr>
          <p:cNvSpPr/>
          <p:nvPr/>
        </p:nvSpPr>
        <p:spPr>
          <a:xfrm>
            <a:off x="10210800" y="3124200"/>
            <a:ext cx="19050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F62112-AE98-F2AB-221C-4E7046D2808A}"/>
              </a:ext>
            </a:extLst>
          </p:cNvPr>
          <p:cNvSpPr/>
          <p:nvPr/>
        </p:nvSpPr>
        <p:spPr>
          <a:xfrm>
            <a:off x="10744200" y="3505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C914A7-DD5D-75F4-A478-9966587ECC87}"/>
              </a:ext>
            </a:extLst>
          </p:cNvPr>
          <p:cNvSpPr/>
          <p:nvPr/>
        </p:nvSpPr>
        <p:spPr>
          <a:xfrm>
            <a:off x="10744200" y="4038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96AF11-5160-FE4A-77AE-EDD9C21875B4}"/>
              </a:ext>
            </a:extLst>
          </p:cNvPr>
          <p:cNvSpPr/>
          <p:nvPr/>
        </p:nvSpPr>
        <p:spPr>
          <a:xfrm>
            <a:off x="9525000" y="4876800"/>
            <a:ext cx="20574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Y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F171E9-FAA4-8B1F-A402-45A1E7DF615C}"/>
              </a:ext>
            </a:extLst>
          </p:cNvPr>
          <p:cNvSpPr/>
          <p:nvPr/>
        </p:nvSpPr>
        <p:spPr>
          <a:xfrm>
            <a:off x="1524000" y="38100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E82DE6-DCBD-22DD-E65C-28EE498160EF}"/>
              </a:ext>
            </a:extLst>
          </p:cNvPr>
          <p:cNvSpPr/>
          <p:nvPr/>
        </p:nvSpPr>
        <p:spPr>
          <a:xfrm>
            <a:off x="10134600" y="5486400"/>
            <a:ext cx="19050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F26C93-659F-8212-1A24-D9980B8828EF}"/>
              </a:ext>
            </a:extLst>
          </p:cNvPr>
          <p:cNvSpPr/>
          <p:nvPr/>
        </p:nvSpPr>
        <p:spPr>
          <a:xfrm>
            <a:off x="10744200" y="5562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1944D5-38E3-3119-2D05-98C19E3EF12F}"/>
              </a:ext>
            </a:extLst>
          </p:cNvPr>
          <p:cNvCxnSpPr/>
          <p:nvPr/>
        </p:nvCxnSpPr>
        <p:spPr>
          <a:xfrm flipH="1" flipV="1">
            <a:off x="7010400" y="1905000"/>
            <a:ext cx="22098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7967CB-A5C6-DA37-4F46-EACA243AF5DF}"/>
              </a:ext>
            </a:extLst>
          </p:cNvPr>
          <p:cNvSpPr txBox="1"/>
          <p:nvPr/>
        </p:nvSpPr>
        <p:spPr>
          <a:xfrm>
            <a:off x="7543800" y="1676400"/>
            <a:ext cx="116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X</a:t>
            </a:r>
          </a:p>
          <a:p>
            <a:r>
              <a:rPr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0976F-0286-1E24-E8F4-3093C1EC7E5C}"/>
              </a:ext>
            </a:extLst>
          </p:cNvPr>
          <p:cNvSpPr/>
          <p:nvPr/>
        </p:nvSpPr>
        <p:spPr>
          <a:xfrm>
            <a:off x="4724400" y="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DDT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87F337-E1FA-E473-BFF0-07B7CA37D075}"/>
              </a:ext>
            </a:extLst>
          </p:cNvPr>
          <p:cNvSpPr/>
          <p:nvPr/>
        </p:nvSpPr>
        <p:spPr>
          <a:xfrm>
            <a:off x="5791200" y="0"/>
            <a:ext cx="990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PDT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2D16860-B537-3F94-A1A5-0BAF8A913C77}"/>
              </a:ext>
            </a:extLst>
          </p:cNvPr>
          <p:cNvCxnSpPr/>
          <p:nvPr/>
        </p:nvCxnSpPr>
        <p:spPr>
          <a:xfrm flipV="1">
            <a:off x="51816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EDE0AD4-D925-AB38-254D-E4BC007DC365}"/>
              </a:ext>
            </a:extLst>
          </p:cNvPr>
          <p:cNvCxnSpPr/>
          <p:nvPr/>
        </p:nvCxnSpPr>
        <p:spPr>
          <a:xfrm flipV="1">
            <a:off x="62484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8BD39C-9CE9-1652-5478-A0C1FBB7DA88}"/>
              </a:ext>
            </a:extLst>
          </p:cNvPr>
          <p:cNvSpPr txBox="1"/>
          <p:nvPr/>
        </p:nvSpPr>
        <p:spPr>
          <a:xfrm>
            <a:off x="4343400" y="914400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ID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A1EF64-E097-B021-777D-A6D45D8D49A2}"/>
              </a:ext>
            </a:extLst>
          </p:cNvPr>
          <p:cNvSpPr txBox="1"/>
          <p:nvPr/>
        </p:nvSpPr>
        <p:spPr>
          <a:xfrm>
            <a:off x="5867400" y="914400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process ID</a:t>
            </a:r>
          </a:p>
        </p:txBody>
      </p:sp>
    </p:spTree>
    <p:extLst>
      <p:ext uri="{BB962C8B-B14F-4D97-AF65-F5344CB8AC3E}">
        <p14:creationId xmlns:p14="http://schemas.microsoft.com/office/powerpoint/2010/main" val="42592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A2CFD-76D7-8362-5B77-86CFD6CA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endParaRPr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61E5A5B-E20D-D0F3-A0F7-C443AD990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927460" cy="3041384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A756-E2EB-1FB7-ADB6-F29AB84B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334000"/>
            <a:ext cx="10134600" cy="1069975"/>
          </a:xfrm>
        </p:spPr>
        <p:txBody>
          <a:bodyPr/>
          <a:lstStyle/>
          <a:p>
            <a:r>
              <a:rPr lang="en-US" altLang="ja-JP" dirty="0" err="1"/>
              <a:t>device_id</a:t>
            </a:r>
            <a:r>
              <a:rPr lang="ja-JP" altLang="en-US" dirty="0"/>
              <a:t>で</a:t>
            </a:r>
            <a:r>
              <a:rPr lang="en-US" altLang="ja-JP" dirty="0"/>
              <a:t>DC</a:t>
            </a:r>
            <a:r>
              <a:rPr lang="ja-JP" altLang="en-US" dirty="0"/>
              <a:t>を探す</a:t>
            </a:r>
            <a:endParaRPr lang="en-US" altLang="ja-JP" dirty="0"/>
          </a:p>
          <a:p>
            <a:r>
              <a:rPr lang="ja-JP" altLang="en-US" dirty="0"/>
              <a:t>ルート</a:t>
            </a:r>
            <a:r>
              <a:rPr lang="en-US" altLang="ja-JP" dirty="0"/>
              <a:t>DDT</a:t>
            </a:r>
            <a:r>
              <a:rPr lang="ja-JP" altLang="en-US" dirty="0"/>
              <a:t>の</a:t>
            </a:r>
            <a:r>
              <a:rPr lang="en-US" altLang="ja-JP" dirty="0"/>
              <a:t>PPN</a:t>
            </a:r>
            <a:r>
              <a:rPr lang="ja-JP" altLang="en-US" dirty="0"/>
              <a:t>は、</a:t>
            </a:r>
            <a:r>
              <a:rPr lang="en-US" altLang="ja-JP" dirty="0" err="1"/>
              <a:t>ddtp</a:t>
            </a:r>
            <a:r>
              <a:rPr lang="ja-JP" altLang="en-US" dirty="0"/>
              <a:t>によりポインタが保持されている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E89BF-4BE1-CC58-01FD-DF54E52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リーフの</a:t>
            </a:r>
            <a:r>
              <a:rPr lang="en-US" altLang="ja-JP" dirty="0"/>
              <a:t>DDT</a:t>
            </a:r>
            <a:r>
              <a:rPr lang="ja-JP" altLang="en-US" dirty="0"/>
              <a:t>エントリ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F1E0D9-3811-A6F2-ABA2-C56C36DB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5181600" cy="1295400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215755C-C81E-14AA-6949-34E183A11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Translation-Control (</a:t>
            </a:r>
            <a:r>
              <a:rPr lang="en-US" altLang="ja-JP" sz="2000" dirty="0" err="1"/>
              <a:t>tc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IO Hypervisor guest address translation and protection (</a:t>
            </a:r>
            <a:r>
              <a:rPr lang="en-US" altLang="ja-JP" sz="2000" dirty="0" err="1"/>
              <a:t>iohgatp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Translation-attributes (ta)</a:t>
            </a:r>
          </a:p>
          <a:p>
            <a:r>
              <a:rPr lang="en-US" altLang="ja-JP" sz="2000" dirty="0"/>
              <a:t>First-stage-context (</a:t>
            </a:r>
            <a:r>
              <a:rPr lang="en-US" altLang="ja-JP" sz="2000" dirty="0" err="1"/>
              <a:t>fsc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MSI-page-table pointer (</a:t>
            </a:r>
            <a:r>
              <a:rPr lang="en-US" altLang="ja-JP" sz="2000" dirty="0" err="1"/>
              <a:t>msiptp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MSI-address-mask (</a:t>
            </a:r>
            <a:r>
              <a:rPr lang="en-US" altLang="ja-JP" sz="2000" dirty="0" err="1"/>
              <a:t>msi_addr_mask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MSI-address-pattern (</a:t>
            </a:r>
            <a:r>
              <a:rPr lang="en-US" altLang="ja-JP" sz="2000" dirty="0" err="1"/>
              <a:t>msi_addr_pattern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9D4D19A-BFA6-4124-E2C4-9288D1AA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5181600" cy="2590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F9AC60-2952-A7DF-2188-06E0382FED8B}"/>
              </a:ext>
            </a:extLst>
          </p:cNvPr>
          <p:cNvSpPr txBox="1"/>
          <p:nvPr/>
        </p:nvSpPr>
        <p:spPr>
          <a:xfrm>
            <a:off x="838200" y="3048000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ベースフォーマット・デバイス・コンテキスト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A0D5BB-EEE7-8989-1511-6C2E284A1E38}"/>
              </a:ext>
            </a:extLst>
          </p:cNvPr>
          <p:cNvSpPr txBox="1"/>
          <p:nvPr/>
        </p:nvSpPr>
        <p:spPr>
          <a:xfrm>
            <a:off x="990600" y="6248400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拡張フォーマット・デバイス・コンテキスト</a:t>
            </a:r>
          </a:p>
        </p:txBody>
      </p:sp>
    </p:spTree>
    <p:extLst>
      <p:ext uri="{BB962C8B-B14F-4D97-AF65-F5344CB8AC3E}">
        <p14:creationId xmlns:p14="http://schemas.microsoft.com/office/powerpoint/2010/main" val="298182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D9D6-6BD2-1181-D335-5771CC42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Translation-Control (</a:t>
            </a:r>
            <a:r>
              <a:rPr lang="en-US" altLang="ja-JP" sz="4400" dirty="0" err="1"/>
              <a:t>tc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D33B720-B272-AC6C-56A9-2D956F0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V: DC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r>
              <a:rPr lang="en-US" altLang="ja-JP" dirty="0"/>
              <a:t>EN_ATS: IOMMU</a:t>
            </a:r>
            <a:r>
              <a:rPr lang="ja-JP" altLang="en-US" dirty="0"/>
              <a:t>が</a:t>
            </a:r>
            <a:r>
              <a:rPr lang="en-US" altLang="ja-JP" dirty="0"/>
              <a:t>PCIe ATS</a:t>
            </a:r>
            <a:r>
              <a:rPr lang="ja-JP" altLang="en-US" dirty="0"/>
              <a:t>をサポートしている場合</a:t>
            </a:r>
            <a:r>
              <a:rPr lang="en-US" altLang="ja-JP" dirty="0"/>
              <a:t>, ATS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pPr lvl="1"/>
            <a:r>
              <a:rPr lang="ja-JP" altLang="en-US" dirty="0"/>
              <a:t>トランザクション実行のための</a:t>
            </a:r>
            <a:r>
              <a:rPr lang="en-US" altLang="ja-JP" dirty="0"/>
              <a:t>translation</a:t>
            </a:r>
            <a:r>
              <a:rPr lang="ja-JP" altLang="en-US" dirty="0"/>
              <a:t>された読み取り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された読み取りトランザクション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された書き込み</a:t>
            </a:r>
            <a:r>
              <a:rPr lang="en-US" altLang="ja-JP" dirty="0"/>
              <a:t>/AMO</a:t>
            </a:r>
            <a:r>
              <a:rPr lang="ja-JP" altLang="en-US" dirty="0"/>
              <a:t>トランザクション</a:t>
            </a:r>
            <a:endParaRPr lang="en-US" altLang="ja-JP" dirty="0"/>
          </a:p>
          <a:p>
            <a:pPr lvl="1"/>
            <a:r>
              <a:rPr lang="en-US" altLang="ja-JP" dirty="0"/>
              <a:t>PCIe ATS translation request</a:t>
            </a:r>
          </a:p>
          <a:p>
            <a:pPr lvl="1"/>
            <a:r>
              <a:rPr lang="en-US" altLang="ja-JP" dirty="0"/>
              <a:t>PCIe ATS</a:t>
            </a:r>
            <a:r>
              <a:rPr lang="ja-JP" altLang="en-US" dirty="0"/>
              <a:t>無効化完了メッセージ</a:t>
            </a:r>
            <a:endParaRPr lang="en-US" altLang="ja-JP" dirty="0"/>
          </a:p>
          <a:p>
            <a:r>
              <a:rPr lang="en-US" altLang="ja-JP" dirty="0"/>
              <a:t>T2GPA: PCIe ATS</a:t>
            </a:r>
            <a:r>
              <a:rPr lang="ja-JP" altLang="en-US" dirty="0"/>
              <a:t>変換時に、</a:t>
            </a:r>
            <a:r>
              <a:rPr lang="en-US" altLang="ja-JP" dirty="0"/>
              <a:t>2</a:t>
            </a:r>
            <a:r>
              <a:rPr lang="ja-JP" altLang="en-US" dirty="0"/>
              <a:t>段階アドレス変換を実行する</a:t>
            </a:r>
            <a:endParaRPr lang="en-US" altLang="ja-JP" dirty="0"/>
          </a:p>
          <a:p>
            <a:r>
              <a:rPr lang="en-US" altLang="ja-JP" dirty="0"/>
              <a:t>EN_PRI: 0</a:t>
            </a:r>
            <a:r>
              <a:rPr lang="ja-JP" altLang="en-US" dirty="0"/>
              <a:t>の場合、デバイスからの</a:t>
            </a:r>
            <a:r>
              <a:rPr lang="en-US" altLang="ja-JP" dirty="0" err="1"/>
              <a:t>PICe</a:t>
            </a:r>
            <a:r>
              <a:rPr lang="en-US" altLang="ja-JP" dirty="0"/>
              <a:t> Page </a:t>
            </a:r>
            <a:r>
              <a:rPr lang="en-US" altLang="ja-JP" dirty="0" err="1"/>
              <a:t>REquest</a:t>
            </a:r>
            <a:r>
              <a:rPr lang="ja-JP" altLang="en-US" dirty="0"/>
              <a:t>メッセージは無効となる</a:t>
            </a:r>
            <a:endParaRPr lang="en-US" altLang="ja-JP" dirty="0"/>
          </a:p>
          <a:p>
            <a:r>
              <a:rPr lang="en-US" altLang="ja-JP" dirty="0"/>
              <a:t>DTF: </a:t>
            </a:r>
            <a:r>
              <a:rPr lang="ja-JP" altLang="en-US" dirty="0"/>
              <a:t>アドレス変換処理で発生したフォルトレポートが無効となる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9198E7-094D-1F7F-8105-3E3459E5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953000"/>
            <a:ext cx="7010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C5300-B55E-CDF1-F015-9EACC6E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First-stage-context (</a:t>
            </a:r>
            <a:r>
              <a:rPr lang="en-US" altLang="ja-JP" sz="4400" dirty="0" err="1"/>
              <a:t>fsc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F51F0-F09E-1E65-D694-F738607D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トランスレーション用のコンテキストを保持する</a:t>
            </a:r>
            <a:endParaRPr lang="en-US" altLang="ja-JP" dirty="0"/>
          </a:p>
          <a:p>
            <a:r>
              <a:rPr lang="en-US" altLang="ja-JP" dirty="0" err="1"/>
              <a:t>tc.PDTV</a:t>
            </a:r>
            <a:r>
              <a:rPr lang="en-US" altLang="ja-JP" dirty="0"/>
              <a:t>==1</a:t>
            </a:r>
            <a:r>
              <a:rPr lang="ja-JP" altLang="en-US" dirty="0"/>
              <a:t>の場合、このフィールドは</a:t>
            </a:r>
            <a:r>
              <a:rPr lang="en-US" altLang="ja-JP" dirty="0" err="1"/>
              <a:t>pdtp</a:t>
            </a:r>
            <a:r>
              <a:rPr lang="ja-JP" altLang="en-US" dirty="0"/>
              <a:t>を保持する</a:t>
            </a:r>
            <a:endParaRPr lang="en-US" altLang="ja-JP" dirty="0"/>
          </a:p>
          <a:p>
            <a:pPr lvl="1"/>
            <a:r>
              <a:rPr kumimoji="1" lang="en-US" altLang="ja-JP" dirty="0" err="1"/>
              <a:t>p</a:t>
            </a:r>
            <a:r>
              <a:rPr lang="en-US" altLang="ja-JP" dirty="0" err="1"/>
              <a:t>dtp</a:t>
            </a:r>
            <a:r>
              <a:rPr lang="en-US" altLang="ja-JP" dirty="0"/>
              <a:t>: Process Directory Table Pointer</a:t>
            </a:r>
          </a:p>
          <a:p>
            <a:r>
              <a:rPr kumimoji="1" lang="en-US" altLang="ja-JP" dirty="0" err="1"/>
              <a:t>tc.PDTV</a:t>
            </a:r>
            <a:r>
              <a:rPr kumimoji="1" lang="en-US" altLang="ja-JP" dirty="0"/>
              <a:t>==0</a:t>
            </a:r>
            <a:r>
              <a:rPr kumimoji="1" lang="ja-JP" altLang="en-US" dirty="0"/>
              <a:t>の場合、このフィールドは</a:t>
            </a:r>
            <a:r>
              <a:rPr kumimoji="1" lang="en-US" altLang="ja-JP" dirty="0" err="1"/>
              <a:t>iosatp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5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176D3-67FA-DFE6-01A3-C5B9C1F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IO Hypervisor guest address translation and protection (</a:t>
            </a:r>
            <a:r>
              <a:rPr lang="en-US" altLang="ja-JP" sz="4400" dirty="0" err="1"/>
              <a:t>iohgatp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5A698-7D96-B6E4-6823-45E6ED55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PPN: </a:t>
            </a:r>
            <a:r>
              <a:rPr lang="ja-JP" altLang="en-US" dirty="0"/>
              <a:t>ルート・セカンドステージ・ページテーブルの</a:t>
            </a:r>
            <a:r>
              <a:rPr lang="en-US" altLang="ja-JP" dirty="0"/>
              <a:t>PPN</a:t>
            </a:r>
            <a:endParaRPr kumimoji="1" lang="en-US" altLang="ja-JP" dirty="0"/>
          </a:p>
          <a:p>
            <a:r>
              <a:rPr kumimoji="1" lang="en-US" altLang="ja-JP" dirty="0"/>
              <a:t>GSCID: </a:t>
            </a:r>
            <a:r>
              <a:rPr kumimoji="1" lang="ja-JP" altLang="en-US" dirty="0"/>
              <a:t>ゲスト・ソフト・コンテキスト</a:t>
            </a:r>
            <a:r>
              <a:rPr kumimoji="1" lang="en-US" altLang="ja-JP"/>
              <a:t>ID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4F3428-0F6A-D5EE-B8CE-18591DFE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848350"/>
            <a:ext cx="746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2EF07-E01E-0A54-00BD-B3CBAF9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IOMMUとは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99F32-5DD7-DD98-CC28-CBE3789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ja-JP" altLang="en-US">
                <a:ea typeface="ＭＳ Ｐゴシック"/>
              </a:rPr>
              <a:t>入出力デバイスのためのメモリ管理ユニット(MMU)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lvl="1"/>
            <a:r>
              <a:rPr lang="ja-JP" altLang="en-US">
                <a:ea typeface="ＭＳ Ｐゴシック"/>
              </a:rPr>
              <a:t>IOデバイスをシステム・メモリに接続するためのユニット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各デバイスに対して、IOMMUは</a:t>
            </a:r>
            <a:r>
              <a:rPr lang="ja-JP" altLang="en-US" b="1">
                <a:ea typeface="ＭＳ Ｐゴシック"/>
              </a:rPr>
              <a:t>デバイス・コンテキスト(DC)</a:t>
            </a:r>
            <a:r>
              <a:rPr lang="ja-JP" altLang="en-US">
                <a:ea typeface="ＭＳ Ｐゴシック"/>
              </a:rPr>
              <a:t>を設定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コンテキストを用いて、デバイスに対する個別の仮想アドレス空間とパラメータを関連付ける</a:t>
            </a:r>
          </a:p>
          <a:p>
            <a:pPr>
              <a:buFont typeface="Arial"/>
              <a:buChar char="•"/>
            </a:pPr>
            <a:r>
              <a:rPr lang="ja-JP" altLang="en-US">
                <a:ea typeface="ＭＳ Ｐゴシック"/>
              </a:rPr>
              <a:t>各デバイスに対して、識別用のデバイス識別子を割り当てる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最大 24-bitのdevice_id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PCIeの場合：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{PCIバス番号(8-bit), デバイス番号(5-bit), ファンクション番号(3-bit)}のtriplet/RID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最大8-bitのセグメント番号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変換手順</a:t>
            </a:r>
            <a:endParaRPr lang="ja-JP" altLang="en-US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IOVA(IOデバイスの仮想アドレス)</a:t>
            </a: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何かしらのアドレス</a:t>
            </a:r>
            <a:endParaRPr lang="en-US" altLang="ja-JP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en-US" altLang="ja-JP" dirty="0">
                <a:ea typeface="ＭＳ Ｐゴシック"/>
              </a:rPr>
              <a:t>S</a:t>
            </a:r>
            <a:r>
              <a:rPr lang="ja-JP" altLang="en-US">
                <a:ea typeface="ＭＳ Ｐゴシック"/>
              </a:rPr>
              <a:t>PA (スーパバイザ物理アドレス)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4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FD7C-DF81-3F5B-B0F4-FBA7C9A9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共有仮想アドレッシング</a:t>
            </a:r>
            <a:r>
              <a:rPr lang="en-JP" dirty="0"/>
              <a:t>のサポート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236B-D733-00B5-AE59-00318FE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CPUプロセスとデバイスのアドレス空間を共有する</a:t>
            </a:r>
          </a:p>
          <a:p>
            <a:r>
              <a:rPr lang="en-JP" dirty="0"/>
              <a:t>デバイスにアドレスをバインドし、バッファに対してDMAを実行する</a:t>
            </a:r>
          </a:p>
          <a:p>
            <a:r>
              <a:rPr lang="en-JP" dirty="0"/>
              <a:t>実現方法</a:t>
            </a:r>
          </a:p>
          <a:p>
            <a:pPr lvl="1"/>
            <a:r>
              <a:rPr lang="en-JP" dirty="0"/>
              <a:t>CPUプロセスのコンテキストをデバイス・コンテキストに対して設定する</a:t>
            </a:r>
          </a:p>
          <a:p>
            <a:r>
              <a:rPr lang="en-JP" dirty="0"/>
              <a:t>共有仮想アドレッシングされているデバイスの動作</a:t>
            </a:r>
          </a:p>
          <a:p>
            <a:pPr lvl="1"/>
            <a:r>
              <a:rPr lang="en-JP" dirty="0"/>
              <a:t>メモリ・アクセスには一意のプロセスIDが付随している</a:t>
            </a:r>
          </a:p>
          <a:p>
            <a:pPr lvl="1"/>
            <a:r>
              <a:rPr lang="en-JP" dirty="0"/>
              <a:t>デバイスIDと組み合わせて、プロセス・コンテキストを特定するために使用する</a:t>
            </a:r>
          </a:p>
          <a:p>
            <a:r>
              <a:rPr lang="en-JP" dirty="0"/>
              <a:t>例: PCIe</a:t>
            </a:r>
          </a:p>
          <a:p>
            <a:pPr lvl="1"/>
            <a:r>
              <a:rPr lang="en-JP" dirty="0"/>
              <a:t>プロセス・コンテキストは20ビットのプロセス・アドレス空間ID(PASID: process_id)によって識別される</a:t>
            </a:r>
          </a:p>
        </p:txBody>
      </p:sp>
    </p:spTree>
    <p:extLst>
      <p:ext uri="{BB962C8B-B14F-4D97-AF65-F5344CB8AC3E}">
        <p14:creationId xmlns:p14="http://schemas.microsoft.com/office/powerpoint/2010/main" val="36673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16C-79B6-B8F1-1D85-E54215E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IOMMUのテーブル・フォーマット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FA2-0306-7E77-C258-D1111949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CPUのMMUと同じテーブル・フォーマットをサポート</a:t>
            </a:r>
          </a:p>
          <a:p>
            <a:pPr lvl="1"/>
            <a:r>
              <a:rPr lang="en-JP" dirty="0"/>
              <a:t>CPUのMMUとIOMMUの両方で同じページ・テーブルを使用できる</a:t>
            </a:r>
          </a:p>
          <a:p>
            <a:r>
              <a:rPr lang="en-JP" dirty="0"/>
              <a:t>2段階のアドレス変化をサポート</a:t>
            </a:r>
          </a:p>
          <a:p>
            <a:pPr lvl="1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何かしらのアドレス  PA</a:t>
            </a:r>
          </a:p>
          <a:p>
            <a:r>
              <a:rPr lang="en-JP" dirty="0">
                <a:sym typeface="Wingdings" pitchFamily="2" charset="2"/>
              </a:rPr>
              <a:t>IOMMU内のデバイス毎に個別に仮想メモリ方式を設定できる</a:t>
            </a:r>
          </a:p>
          <a:p>
            <a:pPr lvl="1"/>
            <a:r>
              <a:rPr lang="en-JP" dirty="0">
                <a:sym typeface="Wingdings" pitchFamily="2" charset="2"/>
              </a:rPr>
              <a:t>デバイス: IOVAを用いてDMAを実行</a:t>
            </a:r>
          </a:p>
          <a:p>
            <a:pPr lvl="1"/>
            <a:r>
              <a:rPr lang="en-JP" dirty="0">
                <a:sym typeface="Wingdings" pitchFamily="2" charset="2"/>
              </a:rPr>
              <a:t>IOVAはIOMMUの仮想メモリ方式に応じて様々な場合がありえる</a:t>
            </a:r>
          </a:p>
          <a:p>
            <a:pPr lvl="2"/>
            <a:r>
              <a:rPr lang="en-JP" dirty="0">
                <a:sym typeface="Wingdings" pitchFamily="2" charset="2"/>
              </a:rPr>
              <a:t>SPA: スーパバイザ物理アドレス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GPA: ゲスト物理アドレス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VA: 仮想アドレス</a:t>
            </a:r>
          </a:p>
        </p:txBody>
      </p:sp>
    </p:spTree>
    <p:extLst>
      <p:ext uri="{BB962C8B-B14F-4D97-AF65-F5344CB8AC3E}">
        <p14:creationId xmlns:p14="http://schemas.microsoft.com/office/powerpoint/2010/main" val="10971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783-556A-8BB2-19D4-C5327CDF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EA927D-CD91-1634-D18A-34250636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82547"/>
              </p:ext>
            </p:extLst>
          </p:nvPr>
        </p:nvGraphicFramePr>
        <p:xfrm>
          <a:off x="838200" y="1825625"/>
          <a:ext cx="1007453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550144329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100375665"/>
                    </a:ext>
                  </a:extLst>
                </a:gridCol>
                <a:gridCol w="3571177">
                  <a:extLst>
                    <a:ext uri="{9D8B030D-6E8A-4147-A177-3AD203B41FA5}">
                      <a16:colId xmlns:a16="http://schemas.microsoft.com/office/drawing/2014/main" val="2455276565"/>
                    </a:ext>
                  </a:extLst>
                </a:gridCol>
                <a:gridCol w="4400868">
                  <a:extLst>
                    <a:ext uri="{9D8B030D-6E8A-4147-A177-3AD203B41FA5}">
                      <a16:colId xmlns:a16="http://schemas.microsoft.com/office/drawing/2014/main" val="145185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第1段階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説明</a:t>
                      </a:r>
                    </a:p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SPA (Supervisor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アドレス変換は行われない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GPA (Guest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0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第1段階でVAをGPAに変換する</a:t>
                      </a:r>
                    </a:p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1808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44257E-C540-0E2A-D96A-65FBA3A085E4}"/>
              </a:ext>
            </a:extLst>
          </p:cNvPr>
          <p:cNvSpPr/>
          <p:nvPr/>
        </p:nvSpPr>
        <p:spPr>
          <a:xfrm>
            <a:off x="3428722" y="5943602"/>
            <a:ext cx="914679" cy="4653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1610A1-5722-A5BF-AF05-E58C77B21411}"/>
              </a:ext>
            </a:extLst>
          </p:cNvPr>
          <p:cNvSpPr/>
          <p:nvPr/>
        </p:nvSpPr>
        <p:spPr>
          <a:xfrm>
            <a:off x="5461628" y="5943602"/>
            <a:ext cx="914679" cy="4653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GPA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AE5CB0-0F94-6F2F-335F-B345BA9BC1F7}"/>
              </a:ext>
            </a:extLst>
          </p:cNvPr>
          <p:cNvSpPr/>
          <p:nvPr/>
        </p:nvSpPr>
        <p:spPr>
          <a:xfrm>
            <a:off x="7551685" y="5943602"/>
            <a:ext cx="914679" cy="4653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SPA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6BF9-2501-0A9F-DF46-3698EA55AC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43401" y="6176284"/>
            <a:ext cx="11182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9C940-3F19-F277-D296-03A0682D4B6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76307" y="6176284"/>
            <a:ext cx="11753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D71B795-B2BC-ECDB-9B9B-8A63670C72ED}"/>
              </a:ext>
            </a:extLst>
          </p:cNvPr>
          <p:cNvSpPr/>
          <p:nvPr/>
        </p:nvSpPr>
        <p:spPr>
          <a:xfrm>
            <a:off x="4539343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第1段階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E78E661-AFBA-3378-508E-E5CE0E406F1A}"/>
              </a:ext>
            </a:extLst>
          </p:cNvPr>
          <p:cNvSpPr/>
          <p:nvPr/>
        </p:nvSpPr>
        <p:spPr>
          <a:xfrm>
            <a:off x="6637565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第2段階</a:t>
            </a:r>
          </a:p>
        </p:txBody>
      </p:sp>
    </p:spTree>
    <p:extLst>
      <p:ext uri="{BB962C8B-B14F-4D97-AF65-F5344CB8AC3E}">
        <p14:creationId xmlns:p14="http://schemas.microsoft.com/office/powerpoint/2010/main" val="2988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4A08-EC82-3667-BC8E-25D042E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FF1-05BB-5161-F6D7-0615F634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第1段階: Bare, 第2段階: !Bare</a:t>
            </a:r>
          </a:p>
          <a:p>
            <a:pPr lvl="1"/>
            <a:r>
              <a:rPr lang="en-JP" dirty="0"/>
              <a:t>IOVA = GPA (Guest Physical Address), 第1段階は事実上無効となる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デバイス制御がVMに渡される</a:t>
            </a:r>
          </a:p>
          <a:p>
            <a:pPr lvl="1"/>
            <a:r>
              <a:rPr lang="en-JP" dirty="0"/>
              <a:t>VM内のゲストOSが第</a:t>
            </a:r>
            <a:r>
              <a:rPr lang="en-JP"/>
              <a:t>1段階のアドレス変換を使用しない</a:t>
            </a:r>
          </a:p>
          <a:p>
            <a:pPr lvl="2"/>
            <a:r>
              <a:rPr lang="en-JP"/>
              <a:t>(</a:t>
            </a:r>
            <a:r>
              <a:rPr lang="en-JP" dirty="0"/>
              <a:t>どういうこと?)</a:t>
            </a:r>
          </a:p>
          <a:p>
            <a:pPr lvl="1"/>
            <a:r>
              <a:rPr lang="en-JP" dirty="0"/>
              <a:t>RISC-V</a:t>
            </a:r>
            <a:r>
              <a:rPr lang="ja-JP" altLang="en-US"/>
              <a:t> </a:t>
            </a:r>
            <a:r>
              <a:rPr lang="en-US" altLang="ja-JP" dirty="0"/>
              <a:t>HART</a:t>
            </a:r>
            <a:r>
              <a:rPr lang="ja-JP" altLang="en-US"/>
              <a:t>で</a:t>
            </a:r>
            <a:r>
              <a:rPr lang="en-US" altLang="ja-JP" dirty="0"/>
              <a:t>G</a:t>
            </a:r>
            <a:r>
              <a:rPr lang="ja-JP" altLang="en-US"/>
              <a:t>ステージが</a:t>
            </a:r>
            <a:r>
              <a:rPr lang="en-US" altLang="ja-JP" dirty="0"/>
              <a:t>Active</a:t>
            </a:r>
            <a:r>
              <a:rPr lang="ja-JP" altLang="en-US"/>
              <a:t>で</a:t>
            </a:r>
            <a:r>
              <a:rPr lang="en-US" altLang="ja-JP" dirty="0"/>
              <a:t>VS</a:t>
            </a:r>
            <a:r>
              <a:rPr lang="ja-JP" altLang="en-US"/>
              <a:t>ステージが</a:t>
            </a:r>
            <a:r>
              <a:rPr lang="en-US" altLang="ja-JP" dirty="0"/>
              <a:t>Bare</a:t>
            </a:r>
            <a:r>
              <a:rPr lang="ja-JP" altLang="en-US"/>
              <a:t>の場合と似ている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844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D7AA3-1CE4-A6F6-C55B-BDC0D61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実際のイメージ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9F81-284C-AE19-E35E-64B0FAECE4DD}"/>
              </a:ext>
            </a:extLst>
          </p:cNvPr>
          <p:cNvSpPr/>
          <p:nvPr/>
        </p:nvSpPr>
        <p:spPr>
          <a:xfrm>
            <a:off x="1552351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D9FCD-5166-EB82-455A-16E0B00E4462}"/>
              </a:ext>
            </a:extLst>
          </p:cNvPr>
          <p:cNvSpPr/>
          <p:nvPr/>
        </p:nvSpPr>
        <p:spPr>
          <a:xfrm>
            <a:off x="1552351" y="3913861"/>
            <a:ext cx="1935316" cy="6559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ハイパーバイザ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A9DA7-8B3A-E4A3-5C69-83B680F090C1}"/>
              </a:ext>
            </a:extLst>
          </p:cNvPr>
          <p:cNvSpPr/>
          <p:nvPr/>
        </p:nvSpPr>
        <p:spPr>
          <a:xfrm>
            <a:off x="1552351" y="3070178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9AE49-39E6-BB6C-5A92-6FE2599A14C9}"/>
              </a:ext>
            </a:extLst>
          </p:cNvPr>
          <p:cNvSpPr/>
          <p:nvPr/>
        </p:nvSpPr>
        <p:spPr>
          <a:xfrm>
            <a:off x="2596223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38E1A3-91A2-B11A-1F4C-F225EAA15BC4}"/>
              </a:ext>
            </a:extLst>
          </p:cNvPr>
          <p:cNvCxnSpPr/>
          <p:nvPr/>
        </p:nvCxnSpPr>
        <p:spPr>
          <a:xfrm>
            <a:off x="1294725" y="4931699"/>
            <a:ext cx="8674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22D7C-9135-2CF7-B139-E15C09F0EB29}"/>
              </a:ext>
            </a:extLst>
          </p:cNvPr>
          <p:cNvSpPr/>
          <p:nvPr/>
        </p:nvSpPr>
        <p:spPr>
          <a:xfrm>
            <a:off x="5146534" y="3384361"/>
            <a:ext cx="1764064" cy="1179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IOMMU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9538-F739-641E-C801-209E8B2F15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0009" y="4569844"/>
            <a:ext cx="0" cy="361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D0CFE-F085-79A5-AA32-27887077A0BB}"/>
              </a:ext>
            </a:extLst>
          </p:cNvPr>
          <p:cNvCxnSpPr>
            <a:cxnSpLocks/>
          </p:cNvCxnSpPr>
          <p:nvPr/>
        </p:nvCxnSpPr>
        <p:spPr>
          <a:xfrm>
            <a:off x="6006327" y="4564128"/>
            <a:ext cx="0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FFEC22-C2D0-B624-9D99-5712A652F2C3}"/>
              </a:ext>
            </a:extLst>
          </p:cNvPr>
          <p:cNvSpPr/>
          <p:nvPr/>
        </p:nvSpPr>
        <p:spPr>
          <a:xfrm>
            <a:off x="7764336" y="3384361"/>
            <a:ext cx="1764064" cy="1179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ネットワークカード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E7CA1-0C7D-510F-B74C-8F03F8E22D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28565" y="3062086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9318E-FABB-C8AF-03A1-40C8BD1E4FBE}"/>
              </a:ext>
            </a:extLst>
          </p:cNvPr>
          <p:cNvCxnSpPr>
            <a:cxnSpLocks/>
          </p:cNvCxnSpPr>
          <p:nvPr/>
        </p:nvCxnSpPr>
        <p:spPr>
          <a:xfrm>
            <a:off x="4733841" y="3070178"/>
            <a:ext cx="523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C379E6-19D0-364C-EC22-D49408795F7B}"/>
              </a:ext>
            </a:extLst>
          </p:cNvPr>
          <p:cNvCxnSpPr>
            <a:cxnSpLocks/>
          </p:cNvCxnSpPr>
          <p:nvPr/>
        </p:nvCxnSpPr>
        <p:spPr>
          <a:xfrm flipH="1" flipV="1">
            <a:off x="8638275" y="3075894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3570DE-3F8C-DB00-7D51-2C576D9C20B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638275" y="4564128"/>
            <a:ext cx="8093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993178-64B7-690C-75A8-8E48917223C8}"/>
              </a:ext>
            </a:extLst>
          </p:cNvPr>
          <p:cNvSpPr txBox="1"/>
          <p:nvPr/>
        </p:nvSpPr>
        <p:spPr>
          <a:xfrm>
            <a:off x="10087877" y="4747913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SPA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E76AB-6A8F-EAFD-6474-A6FA7AB532B6}"/>
              </a:ext>
            </a:extLst>
          </p:cNvPr>
          <p:cNvSpPr txBox="1"/>
          <p:nvPr/>
        </p:nvSpPr>
        <p:spPr>
          <a:xfrm>
            <a:off x="9529134" y="2670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アドレス変換用バス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B766923-E2AA-3EB8-3783-81A98F9E506A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 flipH="1" flipV="1">
            <a:off x="4271429" y="2812707"/>
            <a:ext cx="5716" cy="3508557"/>
          </a:xfrm>
          <a:prstGeom prst="curvedConnector3">
            <a:avLst>
              <a:gd name="adj1" fmla="val -16174195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833D901-2FA0-A2BE-FC9C-4F8138156399}"/>
              </a:ext>
            </a:extLst>
          </p:cNvPr>
          <p:cNvSpPr/>
          <p:nvPr/>
        </p:nvSpPr>
        <p:spPr>
          <a:xfrm>
            <a:off x="7343817" y="1951375"/>
            <a:ext cx="2071561" cy="404592"/>
          </a:xfrm>
          <a:prstGeom prst="wedgeRoundRectCallout">
            <a:avLst>
              <a:gd name="adj1" fmla="val -46245"/>
              <a:gd name="adj2" fmla="val 959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SPA</a:t>
            </a:r>
            <a:endParaRPr lang="en-JP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1411849-30A2-E3B4-1005-B2D16167928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7337467" y="2075460"/>
            <a:ext cx="12700" cy="2617802"/>
          </a:xfrm>
          <a:prstGeom prst="curvedConnector3">
            <a:avLst>
              <a:gd name="adj1" fmla="val 6578764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A325C14D-E387-298D-B603-25F9E514E7EC}"/>
              </a:ext>
            </a:extLst>
          </p:cNvPr>
          <p:cNvSpPr/>
          <p:nvPr/>
        </p:nvSpPr>
        <p:spPr>
          <a:xfrm>
            <a:off x="4222166" y="5653484"/>
            <a:ext cx="2819779" cy="404592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コンフィグレーション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4394D4-A531-6A3F-4D27-3F74C523C61C}"/>
              </a:ext>
            </a:extLst>
          </p:cNvPr>
          <p:cNvCxnSpPr/>
          <p:nvPr/>
        </p:nvCxnSpPr>
        <p:spPr>
          <a:xfrm>
            <a:off x="8472361" y="4564127"/>
            <a:ext cx="0" cy="65079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B6F17F5F-2808-58C5-290A-BECB53AB81B2}"/>
              </a:ext>
            </a:extLst>
          </p:cNvPr>
          <p:cNvSpPr/>
          <p:nvPr/>
        </p:nvSpPr>
        <p:spPr>
          <a:xfrm>
            <a:off x="8243908" y="5435335"/>
            <a:ext cx="1624358" cy="650787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SPAを使ったアクセス</a:t>
            </a:r>
          </a:p>
        </p:txBody>
      </p:sp>
    </p:spTree>
    <p:extLst>
      <p:ext uri="{BB962C8B-B14F-4D97-AF65-F5344CB8AC3E}">
        <p14:creationId xmlns:p14="http://schemas.microsoft.com/office/powerpoint/2010/main" val="35269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9C95B6B-0A3A-F869-63FC-FD1BE6D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データ構造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D928F-5DCA-ECB2-D6BA-07F0C834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5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F1EE8AE-6B4B-6970-4337-3E8D5C2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C4E0D93-142D-A211-54D3-D94CFB65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41" y="1825624"/>
            <a:ext cx="11158118" cy="4940935"/>
          </a:xfrm>
        </p:spPr>
        <p:txBody>
          <a:bodyPr>
            <a:normAutofit/>
          </a:bodyPr>
          <a:lstStyle/>
          <a:p>
            <a:r>
              <a:rPr lang="ja-JP" altLang="en-US" dirty="0"/>
              <a:t>デバイスとアドレス空間を関連付ける</a:t>
            </a:r>
          </a:p>
          <a:p>
            <a:r>
              <a:rPr lang="ja-JP" altLang="en-US" dirty="0"/>
              <a:t>アドレス変換時にデバイスごとのパラメータを保持するために使用する</a:t>
            </a:r>
          </a:p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r>
              <a:rPr lang="ja-JP" altLang="en-US" dirty="0"/>
              <a:t>内に保持される</a:t>
            </a:r>
          </a:p>
          <a:p>
            <a:pPr lvl="1"/>
            <a:r>
              <a:rPr lang="en-US" altLang="ja-JP" dirty="0"/>
              <a:t>DDT</a:t>
            </a:r>
            <a:r>
              <a:rPr lang="ja-JP" altLang="en-US" dirty="0"/>
              <a:t>は</a:t>
            </a:r>
            <a:r>
              <a:rPr lang="en-US" altLang="ja-JP" dirty="0"/>
              <a:t>Radix Tree</a:t>
            </a:r>
            <a:r>
              <a:rPr lang="ja-JP" altLang="en-US" dirty="0"/>
              <a:t>データ構造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83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924</Words>
  <Application>Microsoft Office PowerPoint</Application>
  <PresentationFormat>ワイド画面</PresentationFormat>
  <Paragraphs>155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-apple-system</vt:lpstr>
      <vt:lpstr>ＭＳ Ｐゴシック</vt:lpstr>
      <vt:lpstr>Aptos</vt:lpstr>
      <vt:lpstr>Aptos Display</vt:lpstr>
      <vt:lpstr>Arial</vt:lpstr>
      <vt:lpstr>Consolas</vt:lpstr>
      <vt:lpstr>Wingdings</vt:lpstr>
      <vt:lpstr>Office テーマ</vt:lpstr>
      <vt:lpstr>RISC-V IOMMU イントロダクション</vt:lpstr>
      <vt:lpstr>IOMMUとは</vt:lpstr>
      <vt:lpstr>共有仮想アドレッシングのサポート</vt:lpstr>
      <vt:lpstr>IOMMUのテーブル・フォーマット</vt:lpstr>
      <vt:lpstr>PowerPoint プレゼンテーション</vt:lpstr>
      <vt:lpstr>PowerPoint プレゼンテーション</vt:lpstr>
      <vt:lpstr>実際のイメージ</vt:lpstr>
      <vt:lpstr>2. データ構造</vt:lpstr>
      <vt:lpstr>デバイス・コンテキスト(DC)</vt:lpstr>
      <vt:lpstr>デバイス・コンテキスト(DC)</vt:lpstr>
      <vt:lpstr>PowerPoint プレゼンテーション</vt:lpstr>
      <vt:lpstr>PowerPoint プレゼンテーション</vt:lpstr>
      <vt:lpstr>デバイス・ディレクトリ・テーブル(DDT)</vt:lpstr>
      <vt:lpstr>リーフのDDTエントリ</vt:lpstr>
      <vt:lpstr>Translation-Control (tc)</vt:lpstr>
      <vt:lpstr>First-stage-context (fsc)</vt:lpstr>
      <vt:lpstr>IO Hypervisor guest address translation and protection (iohgatp)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Masayuki Kimura</cp:lastModifiedBy>
  <cp:revision>61</cp:revision>
  <dcterms:created xsi:type="dcterms:W3CDTF">2024-10-24T00:22:35Z</dcterms:created>
  <dcterms:modified xsi:type="dcterms:W3CDTF">2024-10-28T16:57:19Z</dcterms:modified>
</cp:coreProperties>
</file>