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D8535-2BD9-4833-83BD-B4BDD459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82B9B-284D-430A-839D-5EB1A713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8222E-E106-45C4-A8ED-4FC9863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1802-AF90-41B5-8EBA-1E4F1F6D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09C5-B7ED-4926-9737-949083BE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95AD-647C-47DA-AFB5-5EC619E9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8D1DD-3CA3-4A18-9031-346DCE9C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EF14A-6F83-4BFF-9471-4C073190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9C3B1-52F0-417E-8C64-AD192093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10298-6443-4EFE-ABE4-5D9C461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1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DADDE8-6314-43AE-93F1-0D543404F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EDCE6-E02C-457F-ADB9-051D39523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0D95F-C35F-4473-B1ED-B4418058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7A27-2201-470B-AA2B-48DDA7FF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09C3B-44D9-4D46-9E0C-6E2E7A4F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996DA-94F7-4CC4-BAFF-3C30245A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04216-309A-47F3-B7A6-7F5A7A05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10F67-2524-4AC3-93EF-67687DE7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D9ED5-A673-421C-9596-69E17639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CBD68-CA7B-4300-A4E0-E7BFD43C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2A39-7730-4970-B106-F304DBD4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81C7E-6E91-499C-AA72-0698539B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9033C-2EC0-4AB2-961C-0ED620ED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D86E-EB05-4288-A11A-B848176B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ADA67-18DF-4AFD-BD14-F83C4B5D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3A8D-E724-4150-BD34-8B0BA42C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A51B9-554A-4601-ACEA-A65855B77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CED4F-E3C5-4E9C-A672-E4A5540F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532C0-E500-4BFE-9D2C-186915B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2B963-1E90-40D2-B328-7EC0035E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BC0C8-7854-4A36-A26B-A44306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9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08E5E-631F-41D6-A7FD-D8C005B7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1AD0B-DCF7-41F1-9EC1-ED1A65DC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4CA63-6E71-41EB-AAC1-E06324F4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4A2AE-AE76-40ED-A0DD-A57E456C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AEEE46-57F8-425F-96A9-F1EE98A54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DFDE8E-B647-43C4-89C0-7B5B7435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67BFEB-604C-405A-881E-79B34FBF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91B33B-0798-43B6-B7C1-8B02510D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C6A7-D3B6-4B7A-B535-329B91E3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69C9A-6A91-4668-9771-8E72413B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0AB29-6E8D-4C54-BF78-FA5256EA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11B86C-311F-40C9-9215-16F8871F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AC1B4-D987-44AD-B91E-10D7C0AE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C303D-63B0-4855-B828-CDF44D5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F9452-5A1C-4511-ADEF-EEBCD37E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1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1FE2-6DC1-400D-A278-B00EDD26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7ECF9-00B8-4251-A39E-30CE9281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08AFD-EB5B-4400-B79C-11A200100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A4035-AE89-4CD3-9E62-2100CC7C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1A52F-041C-499A-A2CD-B0C0B128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E6CB-35FF-464A-A612-8102E2D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7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98A21-9A3A-4495-BD1B-0BADA50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767F1D-7E08-4D3F-AD7B-805F93824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7F209-3393-4377-982F-A32F041F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E0812-66F1-4A07-87F3-29A513C8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69AE8-2D14-4B87-8E9F-D2FE6CF4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4D2F-5C39-41BA-BAB3-326BB1AF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6EDA5-0DC1-4311-B7F3-3DE539C3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6276B-04F1-4205-8DD3-D9EB2070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AB85A-81C6-4056-B61B-7952263B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E04C-13B2-492A-92B1-AF02521071A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12962-8A5F-4D21-B5F5-5AF23865D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5BA5E-EF8C-452F-8A0D-5F43F0ADA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EAE9-AE26-47A6-9F5F-75A859DE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8BD7-D13F-4D90-B13F-67532D99F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DSC </a:t>
            </a:r>
            <a:r>
              <a:rPr lang="en-US" altLang="ko-KR" dirty="0" err="1"/>
              <a:t>Sungshin</a:t>
            </a:r>
            <a:r>
              <a:rPr lang="en-US" altLang="ko-KR" dirty="0"/>
              <a:t> </a:t>
            </a:r>
            <a:r>
              <a:rPr lang="ko-KR" altLang="en-US" dirty="0"/>
              <a:t>정기모임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1F901-A92D-45B7-A435-01A33094B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2021.05.21 </a:t>
            </a:r>
            <a:r>
              <a:rPr lang="ko-KR" altLang="en-US" dirty="0"/>
              <a:t>금요일</a:t>
            </a:r>
            <a:endParaRPr lang="en-US" altLang="ko-KR" dirty="0"/>
          </a:p>
          <a:p>
            <a:r>
              <a:rPr lang="en-US" altLang="ko-KR" dirty="0"/>
              <a:t>20180926 </a:t>
            </a:r>
            <a:r>
              <a:rPr lang="ko-KR" altLang="en-US" dirty="0"/>
              <a:t>융합보안공학과 유민서</a:t>
            </a:r>
          </a:p>
        </p:txBody>
      </p:sp>
    </p:spTree>
    <p:extLst>
      <p:ext uri="{BB962C8B-B14F-4D97-AF65-F5344CB8AC3E}">
        <p14:creationId xmlns:p14="http://schemas.microsoft.com/office/powerpoint/2010/main" val="365072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354DD-01F9-41AA-8886-140A90B6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 본 주제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E2DB8-0A3C-4340-AF8A-D705A035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택배 주소 암호화 서비스를 제공하는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 날의 기온에 따라 아침에 옷 유형 </a:t>
            </a:r>
            <a:r>
              <a:rPr lang="en-US" altLang="ko-KR" dirty="0"/>
              <a:t>(</a:t>
            </a:r>
            <a:r>
              <a:rPr lang="ko-KR" altLang="en-US" dirty="0"/>
              <a:t>반팔</a:t>
            </a:r>
            <a:r>
              <a:rPr lang="en-US" altLang="ko-KR" dirty="0"/>
              <a:t>, </a:t>
            </a:r>
            <a:r>
              <a:rPr lang="ko-KR" altLang="en-US" dirty="0" err="1"/>
              <a:t>긴팔</a:t>
            </a:r>
            <a:r>
              <a:rPr lang="en-US" altLang="ko-KR" dirty="0"/>
              <a:t>, </a:t>
            </a:r>
            <a:r>
              <a:rPr lang="ko-KR" altLang="en-US" dirty="0"/>
              <a:t>코트</a:t>
            </a:r>
            <a:r>
              <a:rPr lang="en-US" altLang="ko-KR" dirty="0"/>
              <a:t>, </a:t>
            </a:r>
            <a:r>
              <a:rPr lang="ko-KR" altLang="en-US" dirty="0"/>
              <a:t>패딩</a:t>
            </a:r>
            <a:r>
              <a:rPr lang="en-US" altLang="ko-KR" dirty="0"/>
              <a:t>)</a:t>
            </a:r>
            <a:r>
              <a:rPr lang="ko-KR" altLang="en-US" dirty="0"/>
              <a:t>을 알려주는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인공지능을 기반하여 가상화폐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r>
              <a:rPr lang="ko-KR" altLang="en-US" dirty="0"/>
              <a:t>에서 사용자의 투자금액에 따른 급락을 책정하고 예측하여 발생 시 자동 매도해주는 서비스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65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DSC Sungshin 정기모임 </vt:lpstr>
      <vt:lpstr>생각해 본 주제 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Sungshin 정기모임 </dc:title>
  <dc:creator>yoominseo</dc:creator>
  <cp:lastModifiedBy>yoominseo</cp:lastModifiedBy>
  <cp:revision>2</cp:revision>
  <dcterms:created xsi:type="dcterms:W3CDTF">2021-05-20T08:18:28Z</dcterms:created>
  <dcterms:modified xsi:type="dcterms:W3CDTF">2021-05-20T08:33:50Z</dcterms:modified>
</cp:coreProperties>
</file>