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5/14</a:t>
            </a:r>
            <a:r>
              <a:rPr lang="ko-KR" altLang="en-US"/>
              <a:t> </a:t>
            </a:r>
            <a:r>
              <a:rPr lang="en-US" altLang="ko-KR"/>
              <a:t>DSC</a:t>
            </a:r>
            <a:r>
              <a:rPr lang="ko-KR" altLang="en-US"/>
              <a:t> 정기모임 </a:t>
            </a:r>
            <a:r>
              <a:rPr lang="en-US" altLang="ko-KR"/>
              <a:t>:</a:t>
            </a:r>
            <a:r>
              <a:rPr lang="ko-KR" altLang="en-US"/>
              <a:t> 알고리즘 스터디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융합보안공학과 유민서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프로그래머스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" y="1137707"/>
            <a:ext cx="12191998" cy="5720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</a:t>
            </a:r>
            <a:r>
              <a:rPr lang="ko-KR" altLang="en-US"/>
              <a:t> 번째 수 </a:t>
            </a:r>
            <a:r>
              <a:rPr lang="en-US" altLang="ko-KR"/>
              <a:t>(</a:t>
            </a:r>
            <a:r>
              <a:rPr lang="ko-KR" altLang="en-US"/>
              <a:t> 정렬 문제 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/>
              <a:t>배열 array의 i번째 숫자부터 j번째 숫자까지 자르고 정렬했을 때, k번째에 있는 수를 구하려 합니다.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예를 들어 array가 [1, 5, 2, 6, 3, 7, 4], i = 2, j = 5, k = 3이라면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array의 2번째부터 5번째까지 자르면 [5, 2, 6, 3]입니다.</a:t>
            </a:r>
            <a:endParaRPr lang="ko-KR" altLang="en-US"/>
          </a:p>
          <a:p>
            <a:pPr>
              <a:defRPr/>
            </a:pPr>
            <a:r>
              <a:rPr lang="ko-KR" altLang="en-US"/>
              <a:t>1에서 나온 배열을 정렬하면 [2, 3, 5, 6]입니다.</a:t>
            </a:r>
            <a:endParaRPr lang="ko-KR" altLang="en-US"/>
          </a:p>
          <a:p>
            <a:pPr>
              <a:defRPr/>
            </a:pPr>
            <a:r>
              <a:rPr lang="ko-KR" altLang="en-US"/>
              <a:t>2에서 나온 배열의 3번째 숫자는 5입니다.</a:t>
            </a:r>
            <a:endParaRPr lang="ko-KR" altLang="en-US"/>
          </a:p>
          <a:p>
            <a:pPr>
              <a:defRPr/>
            </a:pPr>
            <a:r>
              <a:rPr lang="ko-KR" altLang="en-US"/>
              <a:t>배열 array, [i, j, k]를 원소로 가진 2차원 배열 commands가 매개변수로 주어질 때, commands의 모든 원소에 대해 앞서 설명한 연산을 적용했을 때 나온 결과를 배열에 담아 return 하도록 solution 함수를 작성해주세요.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en-US" sz="2700"/>
              <a:t>#include &lt;string&gt;</a:t>
            </a:r>
            <a:endParaRPr lang="en-US" altLang="en-US" sz="2700"/>
          </a:p>
          <a:p>
            <a:pPr marL="0" indent="0">
              <a:buNone/>
              <a:defRPr/>
            </a:pPr>
            <a:r>
              <a:rPr lang="en-US" altLang="en-US" sz="2700"/>
              <a:t>#include &lt;vector&gt;</a:t>
            </a:r>
            <a:endParaRPr lang="en-US" altLang="en-US" sz="2700"/>
          </a:p>
          <a:p>
            <a:pPr marL="0" indent="0">
              <a:buNone/>
              <a:defRPr/>
            </a:pPr>
            <a:r>
              <a:rPr lang="en-US" altLang="en-US" sz="2700"/>
              <a:t>using namespace std;</a:t>
            </a:r>
            <a:endParaRPr lang="en-US" altLang="en-US" sz="2700"/>
          </a:p>
          <a:p>
            <a:pPr marL="0" indent="0">
              <a:buNone/>
              <a:defRPr/>
            </a:pPr>
            <a:endParaRPr lang="en-US" altLang="en-US" sz="2700"/>
          </a:p>
          <a:p>
            <a:pPr marL="0" indent="0">
              <a:buNone/>
              <a:defRPr/>
            </a:pPr>
            <a:r>
              <a:rPr lang="en-US" altLang="en-US" sz="2700"/>
              <a:t>vector&lt;int&gt; solution(vector&lt;int&gt; array, vector&lt;vector&lt;int&gt;&gt; commands) {</a:t>
            </a:r>
            <a:endParaRPr lang="en-US" altLang="en-US" sz="2700"/>
          </a:p>
          <a:p>
            <a:pPr marL="0" indent="0">
              <a:buNone/>
              <a:defRPr/>
            </a:pPr>
            <a:r>
              <a:rPr lang="en-US" altLang="en-US" sz="2700"/>
              <a:t>    vector&lt;int&gt; answer;</a:t>
            </a:r>
            <a:endParaRPr lang="en-US" altLang="en-US" sz="2700"/>
          </a:p>
          <a:p>
            <a:pPr marL="0" indent="0">
              <a:buNone/>
              <a:defRPr/>
            </a:pPr>
            <a:r>
              <a:rPr lang="en-US" altLang="en-US" sz="2700"/>
              <a:t> return answer;</a:t>
            </a:r>
            <a:endParaRPr lang="en-US" altLang="en-US" sz="2700"/>
          </a:p>
          <a:p>
            <a:pPr marL="0" indent="0">
              <a:buNone/>
              <a:defRPr/>
            </a:pPr>
            <a:r>
              <a:rPr lang="en-US" altLang="en-US" sz="2700"/>
              <a:t>}</a:t>
            </a:r>
            <a:endParaRPr lang="en-US" altLang="en-US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584200"/>
            <a:ext cx="10972798" cy="5541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ko-KR" altLang="en-US"/>
              <a:t>#include &lt;string&gt;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#include &lt;vector&gt; //동적배열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#include &lt;algorithm&gt; //정렬하기 위해 사용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using namespace std;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vector&lt;int&gt; solution(vector&lt;int&gt; array, vector&lt;vector&lt;int&gt;&gt; commands) 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vector&lt;int&gt; answer;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vector&lt;int&gt; temp;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int num,i,j,k=0; //num은 2차원 배열인 commands를 위해 선언한 것임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while(true){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i = commands[num][0]; // (num이 0이라면) 첫번째 배열의 첫번째 원소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j = commands[num][1]; // (num이 0이라면) 첫번째 배열의 두번째 원소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k = commands[num][2]; // (num이 0이라면) 첫번째 배열의 세번째 원소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8783"/>
            <a:ext cx="10972798" cy="52773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ko-KR" altLang="en-US"/>
              <a:t>        for( i=i-1; i&lt;=j-1; i++){ //배열은 0부터 시작하므로 i-1부터 시작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temp.push_back(array[i]); //정렬해주기 위해 temp에 넣어줌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sort(temp.begin(),temp.end()); //오름차순 정렬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answer.push_back(temp[k-1]); //k번째 있는 수를 answer에 넣기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num++; // 그 다음 배열 공간 읽기 위해 ++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temp.clear(); // temp 초기화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if(commands.size()==num) // num은 commands의 사이즈보다 크면 안됨 ( 읽을 데이터 x )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break;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return answer;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}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10886807" cy="4302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227</ep:Words>
  <ep:PresentationFormat>화면 슬라이드 쇼(4:3)</ep:PresentationFormat>
  <ep:Paragraphs>45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5/14 DSC 정기모임 : 알고리즘 스터디</vt:lpstr>
      <vt:lpstr>프로그래머스</vt:lpstr>
      <vt:lpstr>K 번째 수 ( 정렬 문제 )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2021-05-03T08:11:50.522</dcterms:created>
  <dc:creator>msyou</dc:creator>
  <cp:lastModifiedBy>msyou</cp:lastModifiedBy>
  <dcterms:modified xsi:type="dcterms:W3CDTF">2021-05-13T03:34:33.147</dcterms:modified>
  <cp:revision>4</cp:revision>
  <dc:title>5/7 DSC 정기모임 : 알고리즘 스터디</dc:title>
  <cp:version>1000.0100.01</cp:version>
</cp:coreProperties>
</file>