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78560" cy="56656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msyuce/-IBM-Applied-Data-Science---Module9---Battle-of-the-Locations" TargetMode="External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990000" y="1368000"/>
            <a:ext cx="8098920" cy="35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Living in Toronto after quarantine days.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by Muharrem Sener Yuce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April / 2020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Coordinates gathered.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Visualizing the map of Toronto used the Folium package to verify whether these are correct coordinates.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Foursquare API to pull the list of top 100 venues within 500 meters radius.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The data pulled the names, categories, latitude, and longitude of the venues.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Checked how many unique categories that we can get from these venues.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Analyzed each neighborhood by grouping the rows by neighborhood and taking the mean on the frequency of occurrence of each venue category.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Here, for made a justification to specifically look for “Yoga Studio”.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Performed the clustering method by using k-means clustering.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K-means clustering algorithm identifies k number of centroids, and then allocates every data point to the nearest cluster while keeping the centroids as small as possible.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It is one of the simplest and popular unsupervised machine learning algorithms and it is highly suited for this project as well.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Clustered the neighborhoods in Toronto into 3 clusters based on their frequency of occurrence for “Yoga Studio".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Based on the results (the concentration of clusters),  for will be able to recommend the ideal location to open the restaurant.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280160" y="1774800"/>
            <a:ext cx="7699680" cy="23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22960" y="1420560"/>
            <a:ext cx="8503200" cy="360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IV - Result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study was completed on April 4, 2020.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According to this date, there are yoga studios in the region defined as Cluster 1.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There is no Yoga studio at Cluster 0.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There are only 2 Yoga Studios in the region defined as Cluster 2.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this reason, more detailed research can be done in the areas defined as Cluster 0 and Cluster 2 for the installation of Yoga studios.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V - Discussion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study is a course study in which 20 hours of working time is envisaged.</a:t>
            </a:r>
            <a:br/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Made only for the purpose of testing basic research methods and</a:t>
            </a:r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sources of information are limited.</a:t>
            </a:r>
            <a:br/>
            <a:br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In order to make a commercial investment decision on this subject, it is necessary to participate in the analysis in other variables such as rent, transportation convenience.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VI- Conclusion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With the Covid 19 outbreak, humanity is going through a huge challenge.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Covid 19 pandemic; causing irreversible and irreversible losses.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At the end of this period, physical and mental difficulties await us in a world where everything will not be the same anymore.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this reason, activities such as yoga will be continued and mental meditation activities will increase.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 think that this solution proposal should be taken into consideration by companies and governments as both business investment and social responsibility.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P.S.</a:t>
            </a:r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In the Coursera - Applied Data Science course, many educational work has been done about Toronto. For this reason, the city of Toronto was preferred in this study.</a:t>
            </a:r>
            <a:br/>
            <a:br/>
            <a:endParaRPr b="0" lang="en-US" sz="1400" spc="-1" strike="noStrike">
              <a:latin typeface="Arial"/>
            </a:endParaRPr>
          </a:p>
          <a:p>
            <a:pPr algn="ctr"/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 wish healthy days.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Thank you….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For Codes and report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1"/>
              </a:rPr>
              <a:t>https://github.com/msyuce/-IBM-Applied-Data-Science---Module9---Battle-of-the-Locations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Contact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linkedin.com/in/m-sener-yuce-16433169</a:t>
            </a: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990000" y="1125720"/>
            <a:ext cx="8098920" cy="408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Toronto: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Toronto demographics show that it is a large and ethnically diverse metropolis.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With around half of its population born outside the country, Toronto is often referred to as 'the most multicultural city in the world.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Toronto boasts 200 ethnic groups with over 140 languages spoken.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Covid-19,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Pandemic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complicated problem for World.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Covid-19 caused,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People were caught unprepared for this rapidly spreading problem.</a:t>
            </a:r>
            <a:br/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Losses are increasing rapidly.</a:t>
            </a:r>
            <a:br/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People have to live in quarantine.</a:t>
            </a:r>
            <a:br/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negatively affects the psychology of people in cities with social and economic life.</a:t>
            </a:r>
            <a:br/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At the end of these difficult days, it is predicted that people will prefer to stay away from crowded places to maintain social distance.</a:t>
            </a:r>
            <a:br/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Activity venues that give people the chance to maintain this social distance will be preferred.</a:t>
            </a:r>
            <a:br/>
            <a:br/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One of the most suitable activities that provides the conditions suitable for this prediction is Yoga Studios.</a:t>
            </a:r>
            <a:br/>
            <a:br/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Question (for Toronto local)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In which area is it appropriate to open a Yoga Studio in Toronto?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Who would be interested in this project?: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by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Governments, Municipalities, Entrepreneurs to all age citizens and customers.</a:t>
            </a:r>
            <a:br/>
            <a:br/>
            <a:br/>
            <a:endParaRPr b="0" lang="en-US" sz="1600" spc="-1" strike="noStrike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II - Data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this project we need the following data: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Toronto data that contains list Boroughs, Neighborhoods along with their latitude and longitude.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Data source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: https://en.wikipedia.org/wiki/List_of_postal_codes_of_Canada:_M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Description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: This data set contains the required information. And we will use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data set to explore various neighborhoods of Toronto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Yoga Studios in each neighborhood of Toronto.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Data source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: Foursquare API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Description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: By using this API we will get all the venues in each neighborhood.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We can filter  these venues to get only Yoga Studios.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GeoSpace 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Data source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: http://cocl.us/Geospatial_data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Description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: By using this geo space data we will get the Toronto Borough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boundaries that will help us visualization.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456000" y="342000"/>
            <a:ext cx="3166920" cy="93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990000" y="1117080"/>
            <a:ext cx="8098920" cy="410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                                                                 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III – Methodology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The list of neighborhoods in Toronto, Canada preparing by extracting the list of neighborhoods from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Wikipedia: https://en.wikipedia.org/wiki/List_of_postal_codes_of_Canada:_M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The web scraping realized by utilizing the pandas HTML table scraping method.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This is given to us only a list of neighborhood names and postal codes.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For their coordinates to utilize Foursquare to pull the list of venues near these neighborhoods.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To get the coordinates, used CSV file provided by IBM team to match the coordinates of Toronto neighborhoods.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http://cocl.us/Geospatial_data</a:t>
            </a: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  <a:ea typeface="Noto Sans CJK SC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br/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3463920" y="767880"/>
            <a:ext cx="3151440" cy="5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Capstone Project - The Battle of Neighbourhoods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</a:t>
            </a:r>
            <a:r>
              <a:rPr b="1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Final Report</a:t>
            </a:r>
            <a:endParaRPr b="0" lang="en-US" sz="10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2020-04-04T18:42:23Z</dcterms:created>
  <dc:creator/>
  <dc:description/>
  <dc:language>en-US</dc:language>
  <cp:lastModifiedBy/>
  <dcterms:modified xsi:type="dcterms:W3CDTF">2020-04-04T20:06:11Z</dcterms:modified>
  <cp:revision>12</cp:revision>
  <dc:subject/>
  <dc:title>Sunset</dc:title>
</cp:coreProperties>
</file>