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18"/>
  </p:notesMasterIdLst>
  <p:handoutMasterIdLst>
    <p:handoutMasterId r:id="rId19"/>
  </p:handoutMasterIdLst>
  <p:sldIdLst>
    <p:sldId id="279" r:id="rId5"/>
    <p:sldId id="262" r:id="rId6"/>
    <p:sldId id="257" r:id="rId7"/>
    <p:sldId id="275" r:id="rId8"/>
    <p:sldId id="280" r:id="rId9"/>
    <p:sldId id="281" r:id="rId10"/>
    <p:sldId id="282" r:id="rId11"/>
    <p:sldId id="283" r:id="rId12"/>
    <p:sldId id="284" r:id="rId13"/>
    <p:sldId id="285" r:id="rId14"/>
    <p:sldId id="286" r:id="rId15"/>
    <p:sldId id="287" r:id="rId16"/>
    <p:sldId id="27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301B821-A1FF-4177-AEE7-76D212191A0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7059" autoAdjust="0"/>
    <p:restoredTop sz="94660"/>
  </p:normalViewPr>
  <p:slideViewPr>
    <p:cSldViewPr snapToGrid="0">
      <p:cViewPr>
        <p:scale>
          <a:sx n="100" d="100"/>
          <a:sy n="100" d="100"/>
        </p:scale>
        <p:origin x="-156" y="72"/>
      </p:cViewPr>
      <p:guideLst>
        <p:guide pos="3840"/>
        <p:guide orient="horz" pos="2160"/>
      </p:guideLst>
    </p:cSldViewPr>
  </p:slideViewPr>
  <p:notesTextViewPr>
    <p:cViewPr>
      <p:scale>
        <a:sx n="1" d="1"/>
        <a:sy n="1" d="1"/>
      </p:scale>
      <p:origin x="0" y="0"/>
    </p:cViewPr>
  </p:notesTextViewPr>
  <p:notesViewPr>
    <p:cSldViewPr snapToGrid="0" showGuides="1">
      <p:cViewPr varScale="1">
        <p:scale>
          <a:sx n="65" d="100"/>
          <a:sy n="65" d="100"/>
        </p:scale>
        <p:origin x="2796" y="6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A9BCE0C-CD74-4A59-802C-6D2F8C15331A}" type="datetimeFigureOut">
              <a:rPr lang="en-US" smtClean="0"/>
              <a:t>1/18/2023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798501B-77B5-4365-9881-C6E19A3C1E42}" type="slidenum">
              <a:rPr lang="en-US" smtClean="0"/>
              <a:t>‹#›</a:t>
            </a:fld>
            <a:endParaRPr lang="en-US"/>
          </a:p>
        </p:txBody>
      </p:sp>
    </p:spTree>
    <p:extLst>
      <p:ext uri="{BB962C8B-B14F-4D97-AF65-F5344CB8AC3E}">
        <p14:creationId xmlns:p14="http://schemas.microsoft.com/office/powerpoint/2010/main" val="28514561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04FDEA8-CBB8-46CC-9562-028963DBC55A}" type="datetimeFigureOut">
              <a:rPr lang="en-US" smtClean="0"/>
              <a:t>1/18/2023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8BD8E7-1312-41F3-99C4-6DA5AF891969}" type="slidenum">
              <a:rPr lang="en-US" smtClean="0"/>
              <a:t>‹#›</a:t>
            </a:fld>
            <a:endParaRPr lang="en-US"/>
          </a:p>
        </p:txBody>
      </p:sp>
    </p:spTree>
    <p:extLst>
      <p:ext uri="{BB962C8B-B14F-4D97-AF65-F5344CB8AC3E}">
        <p14:creationId xmlns:p14="http://schemas.microsoft.com/office/powerpoint/2010/main" val="28920842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To </a:t>
            </a:r>
            <a:r>
              <a:rPr lang="en-US"/>
              <a:t>replace a picture</a:t>
            </a:r>
            <a:r>
              <a:rPr lang="en-US" dirty="0"/>
              <a:t>, just select and delete it. Then use the Insert Picture icon to replace it with one of your own!</a:t>
            </a:r>
          </a:p>
        </p:txBody>
      </p:sp>
      <p:sp>
        <p:nvSpPr>
          <p:cNvPr id="4" name="Slide Number Placeholder 3"/>
          <p:cNvSpPr>
            <a:spLocks noGrp="1"/>
          </p:cNvSpPr>
          <p:nvPr>
            <p:ph type="sldNum" sz="quarter" idx="10"/>
          </p:nvPr>
        </p:nvSpPr>
        <p:spPr/>
        <p:txBody>
          <a:bodyPr/>
          <a:lstStyle/>
          <a:p>
            <a:fld id="{FC8BD8E7-1312-41F3-99C4-6DA5AF891969}" type="slidenum">
              <a:rPr lang="en-US" smtClean="0"/>
              <a:t>2</a:t>
            </a:fld>
            <a:endParaRPr lang="en-US"/>
          </a:p>
        </p:txBody>
      </p:sp>
    </p:spTree>
    <p:extLst>
      <p:ext uri="{BB962C8B-B14F-4D97-AF65-F5344CB8AC3E}">
        <p14:creationId xmlns:p14="http://schemas.microsoft.com/office/powerpoint/2010/main" val="13813230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600200"/>
            <a:ext cx="10515600" cy="2240280"/>
          </a:xfrm>
        </p:spPr>
        <p:txBody>
          <a:bodyPr anchor="b">
            <a:normAutofit/>
          </a:bodyPr>
          <a:lstStyle>
            <a:lvl1pPr algn="ctr">
              <a:defRPr sz="4400">
                <a:solidFill>
                  <a:schemeClr val="bg1"/>
                </a:solidFill>
              </a:defRPr>
            </a:lvl1pPr>
          </a:lstStyle>
          <a:p>
            <a:r>
              <a:rPr lang="en-US"/>
              <a:t>Click to edit Master title style</a:t>
            </a:r>
          </a:p>
        </p:txBody>
      </p:sp>
      <p:sp>
        <p:nvSpPr>
          <p:cNvPr id="3" name="Subtitle 2"/>
          <p:cNvSpPr>
            <a:spLocks noGrp="1"/>
          </p:cNvSpPr>
          <p:nvPr>
            <p:ph type="subTitle" idx="1"/>
          </p:nvPr>
        </p:nvSpPr>
        <p:spPr>
          <a:xfrm>
            <a:off x="838200" y="3854659"/>
            <a:ext cx="10515600" cy="1143000"/>
          </a:xfrm>
        </p:spPr>
        <p:txBody>
          <a:bodyPr>
            <a:normAutofit/>
          </a:bodyPr>
          <a:lstStyle>
            <a:lvl1pPr marL="0" indent="0" algn="ctr">
              <a:buNone/>
              <a:defRPr sz="2000" cap="all"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Rectangle 6"/>
          <p:cNvSpPr/>
          <p:nvPr userDrawn="1"/>
        </p:nvSpPr>
        <p:spPr>
          <a:xfrm>
            <a:off x="304800" y="304800"/>
            <a:ext cx="11582400" cy="6248400"/>
          </a:xfrm>
          <a:prstGeom prst="rect">
            <a:avLst/>
          </a:prstGeom>
          <a:noFill/>
          <a:ln w="50800">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9886275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p:spTree>
      <p:nvGrpSpPr>
        <p:cNvPr id="1" name=""/>
        <p:cNvGrpSpPr/>
        <p:nvPr/>
      </p:nvGrpSpPr>
      <p:grpSpPr>
        <a:xfrm>
          <a:off x="0" y="0"/>
          <a:ext cx="0" cy="0"/>
          <a:chOff x="0" y="0"/>
          <a:chExt cx="0" cy="0"/>
        </a:xfrm>
      </p:grpSpPr>
      <p:sp>
        <p:nvSpPr>
          <p:cNvPr id="8" name="Rectangle 7"/>
          <p:cNvSpPr/>
          <p:nvPr userDrawn="1"/>
        </p:nvSpPr>
        <p:spPr>
          <a:xfrm>
            <a:off x="8153400" y="0"/>
            <a:ext cx="40386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8532813" y="4591761"/>
            <a:ext cx="3125787" cy="1580440"/>
          </a:xfrm>
        </p:spPr>
        <p:txBody>
          <a:bodyPr/>
          <a:lstStyle>
            <a:lvl1pPr marL="0" indent="0">
              <a:spcBef>
                <a:spcPts val="8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2" name="Title 1"/>
          <p:cNvSpPr>
            <a:spLocks noGrp="1"/>
          </p:cNvSpPr>
          <p:nvPr>
            <p:ph type="title"/>
          </p:nvPr>
        </p:nvSpPr>
        <p:spPr>
          <a:xfrm>
            <a:off x="8532813" y="1714500"/>
            <a:ext cx="3125787" cy="2877260"/>
          </a:xfrm>
        </p:spPr>
        <p:txBody>
          <a:bodyPr anchor="b">
            <a:normAutofit/>
          </a:bodyPr>
          <a:lstStyle>
            <a:lvl1pPr>
              <a:defRPr sz="3000">
                <a:solidFill>
                  <a:schemeClr val="bg1"/>
                </a:solidFill>
              </a:defRPr>
            </a:lvl1pPr>
          </a:lstStyle>
          <a:p>
            <a:r>
              <a:rPr lang="en-US"/>
              <a:t>Click to edit Master title style</a:t>
            </a:r>
          </a:p>
        </p:txBody>
      </p:sp>
      <p:sp>
        <p:nvSpPr>
          <p:cNvPr id="6" name="Picture Placeholder 2"/>
          <p:cNvSpPr>
            <a:spLocks noGrp="1"/>
          </p:cNvSpPr>
          <p:nvPr>
            <p:ph type="pic" idx="1"/>
          </p:nvPr>
        </p:nvSpPr>
        <p:spPr>
          <a:xfrm>
            <a:off x="0" y="0"/>
            <a:ext cx="8101584" cy="6857999"/>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Tree>
    <p:extLst>
      <p:ext uri="{BB962C8B-B14F-4D97-AF65-F5344CB8AC3E}">
        <p14:creationId xmlns:p14="http://schemas.microsoft.com/office/powerpoint/2010/main" val="2977249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7CC0096-1860-4642-9CD2-0079EA5E7CD1}" type="datetimeFigureOut">
              <a:rPr lang="en-US" smtClean="0"/>
              <a:t>1/18/2023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457200"/>
            <a:ext cx="1943100" cy="571976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524000" y="457200"/>
            <a:ext cx="7048500" cy="57197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7CC0096-1860-4642-9CD2-0079EA5E7CD1}" type="datetimeFigureOut">
              <a:rPr lang="en-US" smtClean="0"/>
              <a:t>1/18/2023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with Pictures">
    <p:bg>
      <p:bgRef idx="1001">
        <a:schemeClr val="bg1"/>
      </p:bgRef>
    </p:bg>
    <p:spTree>
      <p:nvGrpSpPr>
        <p:cNvPr id="1" name=""/>
        <p:cNvGrpSpPr/>
        <p:nvPr/>
      </p:nvGrpSpPr>
      <p:grpSpPr>
        <a:xfrm>
          <a:off x="0" y="0"/>
          <a:ext cx="0" cy="0"/>
          <a:chOff x="0" y="0"/>
          <a:chExt cx="0" cy="0"/>
        </a:xfrm>
      </p:grpSpPr>
      <p:sp>
        <p:nvSpPr>
          <p:cNvPr id="8" name="Rectangle 7"/>
          <p:cNvSpPr/>
          <p:nvPr userDrawn="1"/>
        </p:nvSpPr>
        <p:spPr>
          <a:xfrm>
            <a:off x="0" y="4800600"/>
            <a:ext cx="12192000" cy="2057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533400" y="5115656"/>
            <a:ext cx="11125200" cy="914400"/>
          </a:xfrm>
        </p:spPr>
        <p:txBody>
          <a:bodyPr anchor="b">
            <a:normAutofit/>
          </a:bodyPr>
          <a:lstStyle>
            <a:lvl1pPr algn="ctr">
              <a:defRPr sz="4400" spc="-50" baseline="0">
                <a:solidFill>
                  <a:schemeClr val="bg1"/>
                </a:solidFill>
              </a:defRPr>
            </a:lvl1pPr>
          </a:lstStyle>
          <a:p>
            <a:r>
              <a:rPr lang="en-US"/>
              <a:t>Click to edit Master title style</a:t>
            </a:r>
          </a:p>
        </p:txBody>
      </p:sp>
      <p:sp>
        <p:nvSpPr>
          <p:cNvPr id="3" name="Subtitle 2"/>
          <p:cNvSpPr>
            <a:spLocks noGrp="1"/>
          </p:cNvSpPr>
          <p:nvPr>
            <p:ph type="subTitle" idx="1"/>
          </p:nvPr>
        </p:nvSpPr>
        <p:spPr>
          <a:xfrm>
            <a:off x="533400" y="6043123"/>
            <a:ext cx="11125200" cy="571500"/>
          </a:xfrm>
        </p:spPr>
        <p:txBody>
          <a:bodyPr>
            <a:normAutofit/>
          </a:bodyPr>
          <a:lstStyle>
            <a:lvl1pPr marL="0" indent="0" algn="ctr">
              <a:spcBef>
                <a:spcPts val="0"/>
              </a:spcBef>
              <a:buNone/>
              <a:defRPr sz="2000" cap="all"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9" name="Picture Placeholder 2"/>
          <p:cNvSpPr>
            <a:spLocks noGrp="1"/>
          </p:cNvSpPr>
          <p:nvPr>
            <p:ph type="pic" idx="10"/>
          </p:nvPr>
        </p:nvSpPr>
        <p:spPr>
          <a:xfrm>
            <a:off x="1" y="1"/>
            <a:ext cx="4023360" cy="4745736"/>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3" name="Picture Placeholder 2"/>
          <p:cNvSpPr>
            <a:spLocks noGrp="1"/>
          </p:cNvSpPr>
          <p:nvPr>
            <p:ph type="pic" idx="11"/>
          </p:nvPr>
        </p:nvSpPr>
        <p:spPr>
          <a:xfrm>
            <a:off x="4084320" y="1"/>
            <a:ext cx="4023360" cy="4745736"/>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4" name="Picture Placeholder 2"/>
          <p:cNvSpPr>
            <a:spLocks noGrp="1"/>
          </p:cNvSpPr>
          <p:nvPr>
            <p:ph type="pic" idx="12"/>
          </p:nvPr>
        </p:nvSpPr>
        <p:spPr>
          <a:xfrm>
            <a:off x="8168640" y="1"/>
            <a:ext cx="4023360" cy="4745736"/>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Tree>
    <p:extLst>
      <p:ext uri="{BB962C8B-B14F-4D97-AF65-F5344CB8AC3E}">
        <p14:creationId xmlns:p14="http://schemas.microsoft.com/office/powerpoint/2010/main" val="146374543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CC0096-1860-4642-9CD2-0079EA5E7CD1}" type="datetimeFigureOut">
              <a:rPr lang="en-US" smtClean="0"/>
              <a:t>1/18/2023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p:bg>
      <p:bgPr>
        <a:solidFill>
          <a:schemeClr val="accent1"/>
        </a:solidFill>
        <a:effectLst/>
      </p:bgPr>
    </p:bg>
    <p:spTree>
      <p:nvGrpSpPr>
        <p:cNvPr id="1" name=""/>
        <p:cNvGrpSpPr/>
        <p:nvPr/>
      </p:nvGrpSpPr>
      <p:grpSpPr>
        <a:xfrm>
          <a:off x="0" y="0"/>
          <a:ext cx="0" cy="0"/>
          <a:chOff x="0" y="0"/>
          <a:chExt cx="0" cy="0"/>
        </a:xfrm>
      </p:grpSpPr>
      <p:sp>
        <p:nvSpPr>
          <p:cNvPr id="7" name="Rectangle 6"/>
          <p:cNvSpPr/>
          <p:nvPr userDrawn="1"/>
        </p:nvSpPr>
        <p:spPr>
          <a:xfrm>
            <a:off x="304800" y="304800"/>
            <a:ext cx="11582400" cy="6248400"/>
          </a:xfrm>
          <a:prstGeom prst="rect">
            <a:avLst/>
          </a:prstGeom>
          <a:noFill/>
          <a:ln w="50800">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1850" y="2514600"/>
            <a:ext cx="10515600" cy="2743200"/>
          </a:xfrm>
        </p:spPr>
        <p:txBody>
          <a:bodyPr anchor="b">
            <a:normAutofit/>
          </a:bodyPr>
          <a:lstStyle>
            <a:lvl1pPr algn="ctr">
              <a:defRPr sz="4400" spc="-50" baseline="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0" y="5257800"/>
            <a:ext cx="10515600" cy="914400"/>
          </a:xfrm>
        </p:spPr>
        <p:txBody>
          <a:bodyPr>
            <a:normAutofit/>
          </a:bodyPr>
          <a:lstStyle>
            <a:lvl1pPr marL="0" indent="0" algn="ctr">
              <a:spcBef>
                <a:spcPts val="0"/>
              </a:spcBef>
              <a:buNone/>
              <a:defRPr sz="2000" cap="all" spc="50" baseline="0">
                <a:solidFill>
                  <a:schemeClr val="bg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35067780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24000" y="1714500"/>
            <a:ext cx="4495800" cy="4462272"/>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714500"/>
            <a:ext cx="4495800" cy="4462272"/>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7CC0096-1860-4642-9CD2-0079EA5E7CD1}" type="datetimeFigureOut">
              <a:rPr lang="en-US" smtClean="0"/>
              <a:t>1/18/2023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527048" y="1733162"/>
            <a:ext cx="4498848" cy="685800"/>
          </a:xfrm>
        </p:spPr>
        <p:txBody>
          <a:bodyPr anchor="b">
            <a:normAutofit/>
          </a:bodyPr>
          <a:lstStyle>
            <a:lvl1pPr marL="0" indent="0">
              <a:spcBef>
                <a:spcPts val="0"/>
              </a:spcBef>
              <a:buNone/>
              <a:defRPr sz="1800" b="1" cap="all"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7048" y="2481943"/>
            <a:ext cx="4498848" cy="3690257"/>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733162"/>
            <a:ext cx="4498848" cy="685800"/>
          </a:xfrm>
        </p:spPr>
        <p:txBody>
          <a:bodyPr anchor="b">
            <a:normAutofit/>
          </a:bodyPr>
          <a:lstStyle>
            <a:lvl1pPr marL="0" indent="0">
              <a:spcBef>
                <a:spcPts val="0"/>
              </a:spcBef>
              <a:buNone/>
              <a:defRPr sz="1800" b="1" cap="all"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481943"/>
            <a:ext cx="4498848" cy="3690257"/>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7CC0096-1860-4642-9CD2-0079EA5E7CD1}" type="datetimeFigureOut">
              <a:rPr lang="en-US" smtClean="0"/>
              <a:t>1/18/2023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7CC0096-1860-4642-9CD2-0079EA5E7CD1}" type="datetimeFigureOut">
              <a:rPr lang="en-US" smtClean="0"/>
              <a:t>1/18/2023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51812" y="1714498"/>
            <a:ext cx="3506788" cy="2880360"/>
          </a:xfrm>
        </p:spPr>
        <p:txBody>
          <a:bodyPr anchor="b">
            <a:normAutofit/>
          </a:bodyPr>
          <a:lstStyle>
            <a:lvl1pPr>
              <a:defRPr sz="3000"/>
            </a:lvl1pPr>
          </a:lstStyle>
          <a:p>
            <a:r>
              <a:rPr lang="en-US"/>
              <a:t>Click to edit Master title style</a:t>
            </a:r>
            <a:endParaRPr lang="en-US" dirty="0"/>
          </a:p>
        </p:txBody>
      </p:sp>
      <p:sp>
        <p:nvSpPr>
          <p:cNvPr id="3" name="Content Placeholder 2"/>
          <p:cNvSpPr>
            <a:spLocks noGrp="1"/>
          </p:cNvSpPr>
          <p:nvPr>
            <p:ph idx="1"/>
          </p:nvPr>
        </p:nvSpPr>
        <p:spPr>
          <a:xfrm>
            <a:off x="530352" y="457200"/>
            <a:ext cx="7242111" cy="5715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151812" y="4590288"/>
            <a:ext cx="3514564" cy="1581912"/>
          </a:xfrm>
        </p:spPr>
        <p:txBody>
          <a:bodyPr/>
          <a:lstStyle>
            <a:lvl1pPr marL="0" indent="0">
              <a:spcBef>
                <a:spcPts val="8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7CC0096-1860-4642-9CD2-0079EA5E7CD1}" type="datetimeFigureOut">
              <a:rPr lang="en-US" smtClean="0"/>
              <a:t>1/18/2023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6583680"/>
            <a:ext cx="12192000" cy="2743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524000" y="457200"/>
            <a:ext cx="9144000" cy="114300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524000" y="1714500"/>
            <a:ext cx="9144000" cy="44577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187908" y="6601556"/>
            <a:ext cx="1534064" cy="228600"/>
          </a:xfrm>
          <a:prstGeom prst="rect">
            <a:avLst/>
          </a:prstGeom>
        </p:spPr>
        <p:txBody>
          <a:bodyPr vert="horz" lIns="91440" tIns="45720" rIns="91440" bIns="45720" rtlCol="0" anchor="ctr"/>
          <a:lstStyle>
            <a:lvl1pPr algn="r">
              <a:defRPr sz="800">
                <a:solidFill>
                  <a:schemeClr val="bg1"/>
                </a:solidFill>
              </a:defRPr>
            </a:lvl1pPr>
          </a:lstStyle>
          <a:p>
            <a:fld id="{37CC0096-1860-4642-9CD2-0079EA5E7CD1}" type="datetimeFigureOut">
              <a:rPr lang="en-US" smtClean="0"/>
              <a:pPr/>
              <a:t>1/18/2023</a:t>
            </a:fld>
            <a:endParaRPr lang="en-US"/>
          </a:p>
        </p:txBody>
      </p:sp>
      <p:sp>
        <p:nvSpPr>
          <p:cNvPr id="5" name="Footer Placeholder 4"/>
          <p:cNvSpPr>
            <a:spLocks noGrp="1"/>
          </p:cNvSpPr>
          <p:nvPr>
            <p:ph type="ftr" sz="quarter" idx="3"/>
          </p:nvPr>
        </p:nvSpPr>
        <p:spPr>
          <a:xfrm>
            <a:off x="1523999" y="6601556"/>
            <a:ext cx="6491381" cy="228600"/>
          </a:xfrm>
          <a:prstGeom prst="rect">
            <a:avLst/>
          </a:prstGeom>
        </p:spPr>
        <p:txBody>
          <a:bodyPr vert="horz" lIns="91440" tIns="45720" rIns="91440" bIns="45720" rtlCol="0" anchor="ctr"/>
          <a:lstStyle>
            <a:lvl1pPr algn="l">
              <a:defRPr sz="800">
                <a:solidFill>
                  <a:schemeClr val="bg1"/>
                </a:solidFill>
              </a:defRPr>
            </a:lvl1pPr>
          </a:lstStyle>
          <a:p>
            <a:endParaRPr lang="en-US" dirty="0"/>
          </a:p>
        </p:txBody>
      </p:sp>
      <p:sp>
        <p:nvSpPr>
          <p:cNvPr id="6" name="Slide Number Placeholder 5"/>
          <p:cNvSpPr>
            <a:spLocks noGrp="1"/>
          </p:cNvSpPr>
          <p:nvPr>
            <p:ph type="sldNum" sz="quarter" idx="4"/>
          </p:nvPr>
        </p:nvSpPr>
        <p:spPr>
          <a:xfrm>
            <a:off x="9894499" y="6601556"/>
            <a:ext cx="773502" cy="228600"/>
          </a:xfrm>
          <a:prstGeom prst="rect">
            <a:avLst/>
          </a:prstGeom>
        </p:spPr>
        <p:txBody>
          <a:bodyPr vert="horz" lIns="91440" tIns="45720" rIns="91440" bIns="45720" rtlCol="0" anchor="ctr"/>
          <a:lstStyle>
            <a:lvl1pPr algn="r">
              <a:defRPr sz="800">
                <a:solidFill>
                  <a:schemeClr val="bg1"/>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400" kern="1200" cap="all" baseline="0">
          <a:solidFill>
            <a:schemeClr val="accent1"/>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accent1"/>
        </a:buClr>
        <a:buSzPct val="100000"/>
        <a:buFont typeface="Arial" pitchFamily="34" charset="0"/>
        <a:buChar char="▪"/>
        <a:defRPr sz="2000" kern="1200">
          <a:solidFill>
            <a:schemeClr val="tx1"/>
          </a:solidFill>
          <a:latin typeface="+mn-lt"/>
          <a:ea typeface="+mn-ea"/>
          <a:cs typeface="+mn-cs"/>
        </a:defRPr>
      </a:lvl1pPr>
      <a:lvl2pPr marL="594360" indent="-228600" algn="l" defTabSz="914400" rtl="0" eaLnBrk="1" latinLnBrk="0" hangingPunct="1">
        <a:lnSpc>
          <a:spcPct val="90000"/>
        </a:lnSpc>
        <a:spcBef>
          <a:spcPts val="800"/>
        </a:spcBef>
        <a:buClr>
          <a:schemeClr val="accent1"/>
        </a:buClr>
        <a:buSzPct val="100000"/>
        <a:buFont typeface="Arial" pitchFamily="34" charset="0"/>
        <a:buChar char="▪"/>
        <a:defRPr sz="1800" kern="1200">
          <a:solidFill>
            <a:schemeClr val="tx1"/>
          </a:solidFill>
          <a:latin typeface="+mn-lt"/>
          <a:ea typeface="+mn-ea"/>
          <a:cs typeface="+mn-cs"/>
        </a:defRPr>
      </a:lvl2pPr>
      <a:lvl3pPr marL="914400" indent="-228600" algn="l" defTabSz="914400" rtl="0" eaLnBrk="1" latinLnBrk="0" hangingPunct="1">
        <a:lnSpc>
          <a:spcPct val="90000"/>
        </a:lnSpc>
        <a:spcBef>
          <a:spcPts val="800"/>
        </a:spcBef>
        <a:buClr>
          <a:schemeClr val="accent1"/>
        </a:buClr>
        <a:buSzPct val="100000"/>
        <a:buFont typeface="Arial" pitchFamily="34" charset="0"/>
        <a:buChar char="▪"/>
        <a:defRPr sz="1600" kern="1200">
          <a:solidFill>
            <a:schemeClr val="tx1"/>
          </a:solidFill>
          <a:latin typeface="+mn-lt"/>
          <a:ea typeface="+mn-ea"/>
          <a:cs typeface="+mn-cs"/>
        </a:defRPr>
      </a:lvl3pPr>
      <a:lvl4pPr marL="1188720" indent="-182880" algn="l" defTabSz="914400" rtl="0" eaLnBrk="1" latinLnBrk="0" hangingPunct="1">
        <a:lnSpc>
          <a:spcPct val="90000"/>
        </a:lnSpc>
        <a:spcBef>
          <a:spcPts val="800"/>
        </a:spcBef>
        <a:buClr>
          <a:schemeClr val="accent1"/>
        </a:buClr>
        <a:buSzPct val="100000"/>
        <a:buFont typeface="Arial" pitchFamily="34" charset="0"/>
        <a:buChar char="▪"/>
        <a:defRPr sz="1400" kern="1200">
          <a:solidFill>
            <a:schemeClr val="tx1"/>
          </a:solidFill>
          <a:latin typeface="+mn-lt"/>
          <a:ea typeface="+mn-ea"/>
          <a:cs typeface="+mn-cs"/>
        </a:defRPr>
      </a:lvl4pPr>
      <a:lvl5pPr marL="1463040" indent="-182880" algn="l" defTabSz="914400" rtl="0" eaLnBrk="1" latinLnBrk="0" hangingPunct="1">
        <a:lnSpc>
          <a:spcPct val="90000"/>
        </a:lnSpc>
        <a:spcBef>
          <a:spcPts val="800"/>
        </a:spcBef>
        <a:buClr>
          <a:schemeClr val="accent1"/>
        </a:buClr>
        <a:buSzPct val="100000"/>
        <a:buFont typeface="Arial" pitchFamily="34" charset="0"/>
        <a:buChar char="▪"/>
        <a:defRPr sz="1400" kern="1200">
          <a:solidFill>
            <a:schemeClr val="tx1"/>
          </a:solidFill>
          <a:latin typeface="+mn-lt"/>
          <a:ea typeface="+mn-ea"/>
          <a:cs typeface="+mn-cs"/>
        </a:defRPr>
      </a:lvl5pPr>
      <a:lvl6pPr marL="1691640" indent="-182880" algn="l" defTabSz="914400" rtl="0" eaLnBrk="1" latinLnBrk="0" hangingPunct="1">
        <a:lnSpc>
          <a:spcPct val="90000"/>
        </a:lnSpc>
        <a:spcBef>
          <a:spcPts val="800"/>
        </a:spcBef>
        <a:buClr>
          <a:schemeClr val="accent1"/>
        </a:buClr>
        <a:buSzPct val="100000"/>
        <a:buFont typeface="Arial" pitchFamily="34" charset="0"/>
        <a:buChar char="▪"/>
        <a:defRPr sz="1400" kern="1200">
          <a:solidFill>
            <a:schemeClr val="tx1"/>
          </a:solidFill>
          <a:latin typeface="+mn-lt"/>
          <a:ea typeface="+mn-ea"/>
          <a:cs typeface="+mn-cs"/>
        </a:defRPr>
      </a:lvl6pPr>
      <a:lvl7pPr marL="1920240" indent="-182880" algn="l" defTabSz="914400" rtl="0" eaLnBrk="1" latinLnBrk="0" hangingPunct="1">
        <a:lnSpc>
          <a:spcPct val="90000"/>
        </a:lnSpc>
        <a:spcBef>
          <a:spcPts val="800"/>
        </a:spcBef>
        <a:buClr>
          <a:schemeClr val="accent1"/>
        </a:buClr>
        <a:buSzPct val="100000"/>
        <a:buFont typeface="Arial" pitchFamily="34" charset="0"/>
        <a:buChar char="▪"/>
        <a:defRPr sz="1400" kern="1200">
          <a:solidFill>
            <a:schemeClr val="tx1"/>
          </a:solidFill>
          <a:latin typeface="+mn-lt"/>
          <a:ea typeface="+mn-ea"/>
          <a:cs typeface="+mn-cs"/>
        </a:defRPr>
      </a:lvl7pPr>
      <a:lvl8pPr marL="2148840" indent="-182880" algn="l" defTabSz="914400" rtl="0" eaLnBrk="1" latinLnBrk="0" hangingPunct="1">
        <a:lnSpc>
          <a:spcPct val="90000"/>
        </a:lnSpc>
        <a:spcBef>
          <a:spcPts val="800"/>
        </a:spcBef>
        <a:buClr>
          <a:schemeClr val="accent1"/>
        </a:buClr>
        <a:buSzPct val="100000"/>
        <a:buFont typeface="Arial" pitchFamily="34" charset="0"/>
        <a:buChar char="▪"/>
        <a:defRPr sz="1400" kern="1200">
          <a:solidFill>
            <a:schemeClr val="tx1"/>
          </a:solidFill>
          <a:latin typeface="+mn-lt"/>
          <a:ea typeface="+mn-ea"/>
          <a:cs typeface="+mn-cs"/>
        </a:defRPr>
      </a:lvl8pPr>
      <a:lvl9pPr marL="2377440" indent="-182880" algn="l" defTabSz="914400" rtl="0" eaLnBrk="1" latinLnBrk="0" hangingPunct="1">
        <a:lnSpc>
          <a:spcPct val="90000"/>
        </a:lnSpc>
        <a:spcBef>
          <a:spcPts val="800"/>
        </a:spcBef>
        <a:buClr>
          <a:schemeClr val="accent1"/>
        </a:buClr>
        <a:buSzPct val="100000"/>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4"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jpeg"/><Relationship Id="rId5" Type="http://schemas.openxmlformats.org/officeDocument/2006/relationships/image" Target="../media/image3.jpeg"/><Relationship Id="rId4" Type="http://schemas.openxmlformats.org/officeDocument/2006/relationships/image" Target="../media/image2.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59DF18-890E-9CD9-D55B-20F633E4B54D}"/>
              </a:ext>
            </a:extLst>
          </p:cNvPr>
          <p:cNvSpPr>
            <a:spLocks noGrp="1"/>
          </p:cNvSpPr>
          <p:nvPr>
            <p:ph type="ctrTitle"/>
          </p:nvPr>
        </p:nvSpPr>
        <p:spPr/>
        <p:txBody>
          <a:bodyPr/>
          <a:lstStyle/>
          <a:p>
            <a:r>
              <a:rPr lang="en-US" b="1" dirty="0"/>
              <a:t>W03 PREPARE: STUDENT SKILLS</a:t>
            </a:r>
            <a:endParaRPr lang="en-ZA" b="1" dirty="0"/>
          </a:p>
        </p:txBody>
      </p:sp>
      <p:sp>
        <p:nvSpPr>
          <p:cNvPr id="3" name="Subtitle 2">
            <a:extLst>
              <a:ext uri="{FF2B5EF4-FFF2-40B4-BE49-F238E27FC236}">
                <a16:creationId xmlns:a16="http://schemas.microsoft.com/office/drawing/2014/main" id="{7640E525-6C90-783B-45F2-B00FFF883350}"/>
              </a:ext>
            </a:extLst>
          </p:cNvPr>
          <p:cNvSpPr>
            <a:spLocks noGrp="1"/>
          </p:cNvSpPr>
          <p:nvPr>
            <p:ph type="subTitle" idx="1"/>
          </p:nvPr>
        </p:nvSpPr>
        <p:spPr/>
        <p:txBody>
          <a:bodyPr>
            <a:normAutofit/>
          </a:bodyPr>
          <a:lstStyle/>
          <a:p>
            <a:r>
              <a:rPr lang="en-US" sz="2400" dirty="0"/>
              <a:t>APPLICATION ACTIVITY: WELLNESS PLAN</a:t>
            </a:r>
            <a:endParaRPr lang="en-ZA" sz="2400" dirty="0"/>
          </a:p>
        </p:txBody>
      </p:sp>
      <p:sp>
        <p:nvSpPr>
          <p:cNvPr id="7" name="Rectangle 6">
            <a:extLst>
              <a:ext uri="{FF2B5EF4-FFF2-40B4-BE49-F238E27FC236}">
                <a16:creationId xmlns:a16="http://schemas.microsoft.com/office/drawing/2014/main" id="{FCA7B707-4512-2160-9065-4D2279DB6561}"/>
              </a:ext>
            </a:extLst>
          </p:cNvPr>
          <p:cNvSpPr/>
          <p:nvPr/>
        </p:nvSpPr>
        <p:spPr>
          <a:xfrm>
            <a:off x="1616477" y="1277305"/>
            <a:ext cx="8959046" cy="2554545"/>
          </a:xfrm>
          <a:prstGeom prst="rect">
            <a:avLst/>
          </a:prstGeom>
          <a:noFill/>
        </p:spPr>
        <p:txBody>
          <a:bodyPr wrap="square" lIns="91440" tIns="45720" rIns="91440" bIns="45720">
            <a:spAutoFit/>
          </a:bodyPr>
          <a:lstStyle/>
          <a:p>
            <a:pPr algn="ctr"/>
            <a:r>
              <a:rPr lang="en-US" sz="8000" b="0" cap="none" spc="0" dirty="0">
                <a:ln w="0"/>
                <a:solidFill>
                  <a:schemeClr val="accent1"/>
                </a:solidFill>
                <a:effectLst>
                  <a:outerShdw blurRad="38100" dist="25400" dir="5400000" algn="ctr" rotWithShape="0">
                    <a:srgbClr val="6E747A">
                      <a:alpha val="43000"/>
                    </a:srgbClr>
                  </a:outerShdw>
                </a:effectLst>
              </a:rPr>
              <a:t>WELCOME TO PC103</a:t>
            </a:r>
          </a:p>
          <a:p>
            <a:pPr algn="ctr"/>
            <a:r>
              <a:rPr lang="en-US" sz="8000" b="0" cap="none" spc="0" dirty="0">
                <a:ln w="0"/>
                <a:solidFill>
                  <a:schemeClr val="accent1"/>
                </a:solidFill>
                <a:effectLst>
                  <a:outerShdw blurRad="38100" dist="25400" dir="5400000" algn="ctr" rotWithShape="0">
                    <a:srgbClr val="6E747A">
                      <a:alpha val="43000"/>
                    </a:srgbClr>
                  </a:outerShdw>
                </a:effectLst>
              </a:rPr>
              <a:t> WEEK3</a:t>
            </a:r>
          </a:p>
        </p:txBody>
      </p:sp>
    </p:spTree>
    <p:extLst>
      <p:ext uri="{BB962C8B-B14F-4D97-AF65-F5344CB8AC3E}">
        <p14:creationId xmlns:p14="http://schemas.microsoft.com/office/powerpoint/2010/main" val="16703416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EAEC38-9974-6178-7802-57DD04DBF1CA}"/>
              </a:ext>
            </a:extLst>
          </p:cNvPr>
          <p:cNvSpPr>
            <a:spLocks noGrp="1"/>
          </p:cNvSpPr>
          <p:nvPr>
            <p:ph type="title"/>
          </p:nvPr>
        </p:nvSpPr>
        <p:spPr/>
        <p:txBody>
          <a:bodyPr/>
          <a:lstStyle/>
          <a:p>
            <a:pPr marL="45720"/>
            <a:r>
              <a:rPr lang="en-US" sz="3600" b="1" dirty="0"/>
              <a:t>Application Activity: SMART Goals</a:t>
            </a:r>
          </a:p>
        </p:txBody>
      </p:sp>
      <p:sp>
        <p:nvSpPr>
          <p:cNvPr id="3" name="Content Placeholder 2">
            <a:extLst>
              <a:ext uri="{FF2B5EF4-FFF2-40B4-BE49-F238E27FC236}">
                <a16:creationId xmlns:a16="http://schemas.microsoft.com/office/drawing/2014/main" id="{A03AED7A-0F25-53E3-9210-DFB333F371B9}"/>
              </a:ext>
            </a:extLst>
          </p:cNvPr>
          <p:cNvSpPr>
            <a:spLocks noGrp="1"/>
          </p:cNvSpPr>
          <p:nvPr>
            <p:ph idx="1"/>
          </p:nvPr>
        </p:nvSpPr>
        <p:spPr/>
        <p:txBody>
          <a:bodyPr/>
          <a:lstStyle/>
          <a:p>
            <a:pPr marL="45720" indent="0">
              <a:buNone/>
            </a:pPr>
            <a:r>
              <a:rPr lang="en-US" sz="2400" dirty="0">
                <a:solidFill>
                  <a:srgbClr val="000000"/>
                </a:solidFill>
                <a:latin typeface="Calibri (body)"/>
              </a:rPr>
              <a:t>The application activity this week is to set goals in each wellness area (we must choose two): </a:t>
            </a:r>
            <a:r>
              <a:rPr lang="en-US" sz="2400" b="1" dirty="0">
                <a:solidFill>
                  <a:srgbClr val="000000"/>
                </a:solidFill>
                <a:latin typeface="Calibri (body)"/>
              </a:rPr>
              <a:t>physical</a:t>
            </a:r>
            <a:r>
              <a:rPr lang="en-US" sz="2400" dirty="0">
                <a:solidFill>
                  <a:srgbClr val="000000"/>
                </a:solidFill>
                <a:latin typeface="Calibri (body)"/>
              </a:rPr>
              <a:t>, </a:t>
            </a:r>
            <a:r>
              <a:rPr lang="en-US" sz="2400" b="1" dirty="0">
                <a:solidFill>
                  <a:srgbClr val="000000"/>
                </a:solidFill>
                <a:latin typeface="Calibri (body)"/>
              </a:rPr>
              <a:t>spiritual</a:t>
            </a:r>
            <a:r>
              <a:rPr lang="en-US" sz="2400" dirty="0">
                <a:solidFill>
                  <a:srgbClr val="000000"/>
                </a:solidFill>
                <a:latin typeface="Calibri (body)"/>
              </a:rPr>
              <a:t>, </a:t>
            </a:r>
            <a:r>
              <a:rPr lang="en-US" sz="2400" b="1" dirty="0">
                <a:solidFill>
                  <a:srgbClr val="000000"/>
                </a:solidFill>
                <a:latin typeface="Calibri (body)"/>
              </a:rPr>
              <a:t>social </a:t>
            </a:r>
            <a:r>
              <a:rPr lang="en-US" sz="2400" dirty="0">
                <a:solidFill>
                  <a:srgbClr val="000000"/>
                </a:solidFill>
                <a:latin typeface="Calibri (body)"/>
              </a:rPr>
              <a:t>and </a:t>
            </a:r>
            <a:r>
              <a:rPr lang="en-US" sz="2400" b="1" dirty="0">
                <a:solidFill>
                  <a:srgbClr val="000000"/>
                </a:solidFill>
                <a:latin typeface="Calibri (body)"/>
              </a:rPr>
              <a:t>mental</a:t>
            </a:r>
            <a:r>
              <a:rPr lang="en-US" sz="2400" dirty="0">
                <a:solidFill>
                  <a:srgbClr val="000000"/>
                </a:solidFill>
                <a:latin typeface="Calibri (body)"/>
              </a:rPr>
              <a:t>.</a:t>
            </a:r>
          </a:p>
          <a:p>
            <a:pPr marL="45720" indent="0">
              <a:buNone/>
            </a:pPr>
            <a:endParaRPr lang="en-ZA" b="1" i="1" dirty="0"/>
          </a:p>
        </p:txBody>
      </p:sp>
      <p:pic>
        <p:nvPicPr>
          <p:cNvPr id="5" name="Picture 4">
            <a:extLst>
              <a:ext uri="{FF2B5EF4-FFF2-40B4-BE49-F238E27FC236}">
                <a16:creationId xmlns:a16="http://schemas.microsoft.com/office/drawing/2014/main" id="{BA34552E-2043-28DE-97C4-92FCAA21CE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69142" y="2468225"/>
            <a:ext cx="5167087" cy="4004239"/>
          </a:xfrm>
          <a:prstGeom prst="rect">
            <a:avLst/>
          </a:prstGeom>
        </p:spPr>
      </p:pic>
    </p:spTree>
    <p:extLst>
      <p:ext uri="{BB962C8B-B14F-4D97-AF65-F5344CB8AC3E}">
        <p14:creationId xmlns:p14="http://schemas.microsoft.com/office/powerpoint/2010/main" val="362779757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EAEC38-9974-6178-7802-57DD04DBF1CA}"/>
              </a:ext>
            </a:extLst>
          </p:cNvPr>
          <p:cNvSpPr>
            <a:spLocks noGrp="1"/>
          </p:cNvSpPr>
          <p:nvPr>
            <p:ph type="title"/>
          </p:nvPr>
        </p:nvSpPr>
        <p:spPr/>
        <p:txBody>
          <a:bodyPr/>
          <a:lstStyle/>
          <a:p>
            <a:pPr marL="45720"/>
            <a:r>
              <a:rPr lang="en-US" sz="3600" b="1" dirty="0"/>
              <a:t>Application Activity: SMART Goals</a:t>
            </a:r>
          </a:p>
        </p:txBody>
      </p:sp>
      <p:sp>
        <p:nvSpPr>
          <p:cNvPr id="3" name="Content Placeholder 2">
            <a:extLst>
              <a:ext uri="{FF2B5EF4-FFF2-40B4-BE49-F238E27FC236}">
                <a16:creationId xmlns:a16="http://schemas.microsoft.com/office/drawing/2014/main" id="{A03AED7A-0F25-53E3-9210-DFB333F371B9}"/>
              </a:ext>
            </a:extLst>
          </p:cNvPr>
          <p:cNvSpPr>
            <a:spLocks noGrp="1"/>
          </p:cNvSpPr>
          <p:nvPr>
            <p:ph idx="1"/>
          </p:nvPr>
        </p:nvSpPr>
        <p:spPr>
          <a:xfrm>
            <a:off x="1524000" y="1714499"/>
            <a:ext cx="9144000" cy="4816929"/>
          </a:xfrm>
        </p:spPr>
        <p:txBody>
          <a:bodyPr>
            <a:normAutofit/>
          </a:bodyPr>
          <a:lstStyle/>
          <a:p>
            <a:pPr marL="45720" indent="0">
              <a:buNone/>
            </a:pPr>
            <a:r>
              <a:rPr lang="en-US" sz="2400" dirty="0">
                <a:solidFill>
                  <a:srgbClr val="000000"/>
                </a:solidFill>
                <a:latin typeface="Calibri (body)"/>
              </a:rPr>
              <a:t>Goal setting allows you to identify what is most important in your life and take small steps of action to get there.</a:t>
            </a:r>
          </a:p>
          <a:p>
            <a:r>
              <a:rPr lang="en-US" sz="2400" dirty="0">
                <a:solidFill>
                  <a:srgbClr val="000000"/>
                </a:solidFill>
                <a:latin typeface="Calibri (body)"/>
              </a:rPr>
              <a:t>Why is goal setting important?</a:t>
            </a:r>
          </a:p>
          <a:p>
            <a:r>
              <a:rPr lang="en-US" sz="2400" dirty="0">
                <a:solidFill>
                  <a:srgbClr val="000000"/>
                </a:solidFill>
                <a:latin typeface="Calibri (body)"/>
              </a:rPr>
              <a:t>What is the difference between good ideas and goals?</a:t>
            </a:r>
          </a:p>
        </p:txBody>
      </p:sp>
    </p:spTree>
    <p:extLst>
      <p:ext uri="{BB962C8B-B14F-4D97-AF65-F5344CB8AC3E}">
        <p14:creationId xmlns:p14="http://schemas.microsoft.com/office/powerpoint/2010/main" val="361298491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EAEC38-9974-6178-7802-57DD04DBF1CA}"/>
              </a:ext>
            </a:extLst>
          </p:cNvPr>
          <p:cNvSpPr>
            <a:spLocks noGrp="1"/>
          </p:cNvSpPr>
          <p:nvPr>
            <p:ph type="title"/>
          </p:nvPr>
        </p:nvSpPr>
        <p:spPr/>
        <p:txBody>
          <a:bodyPr/>
          <a:lstStyle/>
          <a:p>
            <a:pPr marL="45720"/>
            <a:r>
              <a:rPr lang="en-US" sz="3600" b="1" dirty="0"/>
              <a:t>Student Skills Application: Wellness Plan</a:t>
            </a:r>
          </a:p>
        </p:txBody>
      </p:sp>
      <p:sp>
        <p:nvSpPr>
          <p:cNvPr id="3" name="Content Placeholder 2">
            <a:extLst>
              <a:ext uri="{FF2B5EF4-FFF2-40B4-BE49-F238E27FC236}">
                <a16:creationId xmlns:a16="http://schemas.microsoft.com/office/drawing/2014/main" id="{A03AED7A-0F25-53E3-9210-DFB333F371B9}"/>
              </a:ext>
            </a:extLst>
          </p:cNvPr>
          <p:cNvSpPr>
            <a:spLocks noGrp="1"/>
          </p:cNvSpPr>
          <p:nvPr>
            <p:ph idx="1"/>
          </p:nvPr>
        </p:nvSpPr>
        <p:spPr>
          <a:xfrm>
            <a:off x="1524000" y="3614057"/>
            <a:ext cx="9144000" cy="2786743"/>
          </a:xfrm>
        </p:spPr>
        <p:txBody>
          <a:bodyPr>
            <a:normAutofit/>
          </a:bodyPr>
          <a:lstStyle/>
          <a:p>
            <a:pPr marL="45720" indent="0">
              <a:buNone/>
            </a:pPr>
            <a:r>
              <a:rPr lang="en-US" sz="1800" b="0" i="0" u="none" strike="noStrike" baseline="0" dirty="0">
                <a:solidFill>
                  <a:srgbClr val="000000"/>
                </a:solidFill>
                <a:latin typeface="Arial" panose="020B0604020202020204" pitchFamily="34" charset="0"/>
              </a:rPr>
              <a:t>Class Discussion: </a:t>
            </a:r>
          </a:p>
          <a:p>
            <a:pPr marL="388620" indent="-342900">
              <a:buFont typeface="+mj-lt"/>
              <a:buAutoNum type="arabicPeriod"/>
            </a:pPr>
            <a:r>
              <a:rPr lang="en-US" sz="1800" b="0" i="0" u="none" strike="noStrike" baseline="0" dirty="0">
                <a:solidFill>
                  <a:srgbClr val="000000"/>
                </a:solidFill>
                <a:latin typeface="Arial" panose="020B0604020202020204" pitchFamily="34" charset="0"/>
              </a:rPr>
              <a:t>What can we learn in the process of completing our wellness plan? </a:t>
            </a:r>
          </a:p>
          <a:p>
            <a:pPr marL="388620" indent="-342900">
              <a:buFont typeface="+mj-lt"/>
              <a:buAutoNum type="arabicPeriod"/>
            </a:pPr>
            <a:r>
              <a:rPr lang="en-US" sz="1800" b="0" i="0" u="none" strike="noStrike" baseline="0" dirty="0">
                <a:solidFill>
                  <a:srgbClr val="000000"/>
                </a:solidFill>
                <a:latin typeface="Arial" panose="020B0604020202020204" pitchFamily="34" charset="0"/>
              </a:rPr>
              <a:t>Why is it important to remember our priorities when goal setting? </a:t>
            </a:r>
          </a:p>
          <a:p>
            <a:pPr marL="388620" indent="-342900">
              <a:buFont typeface="+mj-lt"/>
              <a:buAutoNum type="arabicPeriod"/>
            </a:pPr>
            <a:r>
              <a:rPr lang="en-US" sz="1800" b="0" i="0" u="none" strike="noStrike" baseline="0" dirty="0">
                <a:solidFill>
                  <a:srgbClr val="000000"/>
                </a:solidFill>
                <a:latin typeface="Arial" panose="020B0604020202020204" pitchFamily="34" charset="0"/>
              </a:rPr>
              <a:t>How can our pacing guides from last week help with progress on the SMART goals in the Wellness Plan? </a:t>
            </a:r>
          </a:p>
          <a:p>
            <a:pPr marL="388620" indent="-342900">
              <a:buFont typeface="+mj-lt"/>
              <a:buAutoNum type="arabicPeriod"/>
            </a:pPr>
            <a:r>
              <a:rPr lang="en-US" sz="1800" b="0" i="0" u="none" strike="noStrike" baseline="0" dirty="0">
                <a:solidFill>
                  <a:srgbClr val="000000"/>
                </a:solidFill>
                <a:latin typeface="Arial" panose="020B0604020202020204" pitchFamily="34" charset="0"/>
              </a:rPr>
              <a:t>What questions would you like to ask your classmates to help you improve your specific goals? </a:t>
            </a:r>
          </a:p>
          <a:p>
            <a:pPr marL="45720" indent="0">
              <a:buNone/>
            </a:pPr>
            <a:endParaRPr lang="en-ZA" sz="1800" b="0" i="0" u="none" strike="noStrike" baseline="0" dirty="0">
              <a:solidFill>
                <a:srgbClr val="000000"/>
              </a:solidFill>
              <a:latin typeface="Arial" panose="020B0604020202020204" pitchFamily="34" charset="0"/>
            </a:endParaRPr>
          </a:p>
        </p:txBody>
      </p:sp>
      <p:graphicFrame>
        <p:nvGraphicFramePr>
          <p:cNvPr id="5" name="Table 5">
            <a:extLst>
              <a:ext uri="{FF2B5EF4-FFF2-40B4-BE49-F238E27FC236}">
                <a16:creationId xmlns:a16="http://schemas.microsoft.com/office/drawing/2014/main" id="{9C8F8A2B-C112-03C6-5CAD-EB6BCE6E1869}"/>
              </a:ext>
            </a:extLst>
          </p:cNvPr>
          <p:cNvGraphicFramePr>
            <a:graphicFrameLocks noGrp="1"/>
          </p:cNvGraphicFramePr>
          <p:nvPr>
            <p:extLst>
              <p:ext uri="{D42A27DB-BD31-4B8C-83A1-F6EECF244321}">
                <p14:modId xmlns:p14="http://schemas.microsoft.com/office/powerpoint/2010/main" val="2648709118"/>
              </p:ext>
            </p:extLst>
          </p:nvPr>
        </p:nvGraphicFramePr>
        <p:xfrm>
          <a:off x="1872343" y="1658256"/>
          <a:ext cx="8128000" cy="150876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1851224486"/>
                    </a:ext>
                  </a:extLst>
                </a:gridCol>
                <a:gridCol w="2032000">
                  <a:extLst>
                    <a:ext uri="{9D8B030D-6E8A-4147-A177-3AD203B41FA5}">
                      <a16:colId xmlns:a16="http://schemas.microsoft.com/office/drawing/2014/main" val="3628152981"/>
                    </a:ext>
                  </a:extLst>
                </a:gridCol>
                <a:gridCol w="2032000">
                  <a:extLst>
                    <a:ext uri="{9D8B030D-6E8A-4147-A177-3AD203B41FA5}">
                      <a16:colId xmlns:a16="http://schemas.microsoft.com/office/drawing/2014/main" val="2575574961"/>
                    </a:ext>
                  </a:extLst>
                </a:gridCol>
                <a:gridCol w="2032000">
                  <a:extLst>
                    <a:ext uri="{9D8B030D-6E8A-4147-A177-3AD203B41FA5}">
                      <a16:colId xmlns:a16="http://schemas.microsoft.com/office/drawing/2014/main" val="201332591"/>
                    </a:ext>
                  </a:extLst>
                </a:gridCol>
              </a:tblGrid>
              <a:tr h="370840">
                <a:tc>
                  <a:txBody>
                    <a:bodyPr/>
                    <a:lstStyle/>
                    <a:p>
                      <a:pPr algn="ctr"/>
                      <a:r>
                        <a:rPr lang="en-US" sz="2000" dirty="0"/>
                        <a:t>PHYSICAL</a:t>
                      </a:r>
                      <a:endParaRPr lang="en-ZA"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t>SPIRITUAL</a:t>
                      </a:r>
                      <a:endParaRPr lang="en-ZA"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t>SOCIAL</a:t>
                      </a:r>
                      <a:endParaRPr lang="en-ZA"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t>MENTAL</a:t>
                      </a:r>
                      <a:endParaRPr lang="en-ZA"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23084025"/>
                  </a:ext>
                </a:extLst>
              </a:tr>
              <a:tr h="370840">
                <a:tc>
                  <a:txBody>
                    <a:bodyPr/>
                    <a:lstStyle/>
                    <a:p>
                      <a:endParaRPr lang="en-Z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Z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ZA"/>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ZA"/>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9062748"/>
                  </a:ext>
                </a:extLst>
              </a:tr>
              <a:tr h="370840">
                <a:tc>
                  <a:txBody>
                    <a:bodyPr/>
                    <a:lstStyle/>
                    <a:p>
                      <a:endParaRPr lang="en-ZA"/>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Z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Z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ZA"/>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73577600"/>
                  </a:ext>
                </a:extLst>
              </a:tr>
              <a:tr h="370840">
                <a:tc>
                  <a:txBody>
                    <a:bodyPr/>
                    <a:lstStyle/>
                    <a:p>
                      <a:endParaRPr lang="en-ZA"/>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Z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Z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Z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43596857"/>
                  </a:ext>
                </a:extLst>
              </a:tr>
            </a:tbl>
          </a:graphicData>
        </a:graphic>
      </p:graphicFrame>
    </p:spTree>
    <p:extLst>
      <p:ext uri="{BB962C8B-B14F-4D97-AF65-F5344CB8AC3E}">
        <p14:creationId xmlns:p14="http://schemas.microsoft.com/office/powerpoint/2010/main" val="360232178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0B7E444-9647-3C8A-13AF-496EF3111CB9}"/>
              </a:ext>
            </a:extLst>
          </p:cNvPr>
          <p:cNvSpPr txBox="1"/>
          <p:nvPr/>
        </p:nvSpPr>
        <p:spPr>
          <a:xfrm>
            <a:off x="1814286" y="1674674"/>
            <a:ext cx="8331200" cy="3016210"/>
          </a:xfrm>
          <a:prstGeom prst="rect">
            <a:avLst/>
          </a:prstGeom>
          <a:noFill/>
        </p:spPr>
        <p:txBody>
          <a:bodyPr wrap="square" rtlCol="0">
            <a:spAutoFit/>
          </a:bodyPr>
          <a:lstStyle/>
          <a:p>
            <a:pPr algn="ctr"/>
            <a:r>
              <a:rPr lang="en-US" sz="5400" dirty="0">
                <a:solidFill>
                  <a:schemeClr val="bg1"/>
                </a:solidFill>
                <a:latin typeface="Segoe Print" panose="02000600000000000000" pitchFamily="2" charset="0"/>
              </a:rPr>
              <a:t>“Learning is becoming more like God…”</a:t>
            </a:r>
          </a:p>
          <a:p>
            <a:pPr algn="ctr"/>
            <a:endParaRPr lang="en-US" sz="5400" dirty="0">
              <a:solidFill>
                <a:schemeClr val="bg1"/>
              </a:solidFill>
              <a:latin typeface="Segoe Print" panose="02000600000000000000" pitchFamily="2" charset="0"/>
            </a:endParaRPr>
          </a:p>
          <a:p>
            <a:pPr algn="ctr"/>
            <a:r>
              <a:rPr lang="en-US" sz="2800" i="1" dirty="0">
                <a:solidFill>
                  <a:schemeClr val="bg1"/>
                </a:solidFill>
                <a:latin typeface="Segoe Print" panose="02000600000000000000" pitchFamily="2" charset="0"/>
              </a:rPr>
              <a:t>- Russell T. </a:t>
            </a:r>
            <a:r>
              <a:rPr lang="en-US" sz="2800" i="1" dirty="0" err="1">
                <a:solidFill>
                  <a:schemeClr val="bg1"/>
                </a:solidFill>
                <a:latin typeface="Segoe Print" panose="02000600000000000000" pitchFamily="2" charset="0"/>
              </a:rPr>
              <a:t>Osguthorpe</a:t>
            </a:r>
            <a:r>
              <a:rPr lang="en-US" sz="2800" i="1" dirty="0">
                <a:solidFill>
                  <a:schemeClr val="bg1"/>
                </a:solidFill>
                <a:latin typeface="Segoe Print" panose="02000600000000000000" pitchFamily="2" charset="0"/>
              </a:rPr>
              <a:t> -</a:t>
            </a:r>
            <a:endParaRPr lang="en-ZA" sz="2800" i="1" dirty="0">
              <a:solidFill>
                <a:schemeClr val="bg1"/>
              </a:solidFill>
              <a:latin typeface="Segoe Print" panose="02000600000000000000" pitchFamily="2" charset="0"/>
            </a:endParaRPr>
          </a:p>
        </p:txBody>
      </p:sp>
    </p:spTree>
    <p:extLst>
      <p:ext uri="{BB962C8B-B14F-4D97-AF65-F5344CB8AC3E}">
        <p14:creationId xmlns:p14="http://schemas.microsoft.com/office/powerpoint/2010/main" val="33963916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5486717"/>
            <a:ext cx="11125200" cy="914400"/>
          </a:xfrm>
        </p:spPr>
        <p:txBody>
          <a:bodyPr>
            <a:normAutofit fontScale="90000"/>
          </a:bodyPr>
          <a:lstStyle/>
          <a:p>
            <a:r>
              <a:rPr lang="en-US" dirty="0"/>
              <a:t>HEALTH AND WELLNESS FOR</a:t>
            </a:r>
            <a:br>
              <a:rPr lang="en-US" dirty="0"/>
            </a:br>
            <a:r>
              <a:rPr lang="en-US" dirty="0"/>
              <a:t>ACADEMIC SUCCESS </a:t>
            </a:r>
          </a:p>
        </p:txBody>
      </p:sp>
      <p:pic>
        <p:nvPicPr>
          <p:cNvPr id="7" name="Picture Placeholder 6" descr="Two people lifting weights" title="Sample Fitness Picture"/>
          <p:cNvPicPr>
            <a:picLocks noGrp="1" noChangeAspect="1"/>
          </p:cNvPicPr>
          <p:nvPr>
            <p:ph type="pic" idx="10"/>
          </p:nvPr>
        </p:nvPicPr>
        <p:blipFill rotWithShape="1">
          <a:blip r:embed="rId3" cstate="print">
            <a:extLst>
              <a:ext uri="{28A0092B-C50C-407E-A947-70E740481C1C}">
                <a14:useLocalDpi xmlns:a14="http://schemas.microsoft.com/office/drawing/2010/main" val="0"/>
              </a:ext>
            </a:extLst>
          </a:blip>
          <a:srcRect/>
          <a:stretch/>
        </p:blipFill>
        <p:spPr/>
      </p:pic>
      <p:pic>
        <p:nvPicPr>
          <p:cNvPr id="8" name="Picture Placeholder 7" descr="Closeup of Granny Smith apple and tape measure" title="Sample Fitness Picture"/>
          <p:cNvPicPr>
            <a:picLocks noGrp="1" noChangeAspect="1"/>
          </p:cNvPicPr>
          <p:nvPr>
            <p:ph type="pic" idx="11"/>
          </p:nvPr>
        </p:nvPicPr>
        <p:blipFill rotWithShape="1">
          <a:blip r:embed="rId4" cstate="print">
            <a:extLst>
              <a:ext uri="{28A0092B-C50C-407E-A947-70E740481C1C}">
                <a14:useLocalDpi xmlns:a14="http://schemas.microsoft.com/office/drawing/2010/main" val="0"/>
              </a:ext>
            </a:extLst>
          </a:blip>
          <a:srcRect/>
          <a:stretch/>
        </p:blipFill>
        <p:spPr/>
      </p:pic>
      <p:pic>
        <p:nvPicPr>
          <p:cNvPr id="9" name="Picture Placeholder 8" descr="Man and woman running on indoor track" title="Sample Fitness Picture"/>
          <p:cNvPicPr>
            <a:picLocks noGrp="1" noChangeAspect="1"/>
          </p:cNvPicPr>
          <p:nvPr>
            <p:ph type="pic" idx="12"/>
          </p:nvPr>
        </p:nvPicPr>
        <p:blipFill rotWithShape="1">
          <a:blip r:embed="rId5" cstate="print">
            <a:extLst>
              <a:ext uri="{28A0092B-C50C-407E-A947-70E740481C1C}">
                <a14:useLocalDpi xmlns:a14="http://schemas.microsoft.com/office/drawing/2010/main" val="0"/>
              </a:ext>
            </a:extLst>
          </a:blip>
          <a:srcRect/>
          <a:stretch/>
        </p:blipFill>
        <p:spPr/>
      </p:pic>
      <p:pic>
        <p:nvPicPr>
          <p:cNvPr id="4" name="Picture 3">
            <a:extLst>
              <a:ext uri="{FF2B5EF4-FFF2-40B4-BE49-F238E27FC236}">
                <a16:creationId xmlns:a16="http://schemas.microsoft.com/office/drawing/2014/main" id="{CB93677F-042B-2D1F-D313-28E472F804A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0" y="2075107"/>
            <a:ext cx="4013240" cy="2670629"/>
          </a:xfrm>
          <a:prstGeom prst="rect">
            <a:avLst/>
          </a:prstGeom>
        </p:spPr>
      </p:pic>
      <p:pic>
        <p:nvPicPr>
          <p:cNvPr id="6" name="Picture 5">
            <a:extLst>
              <a:ext uri="{FF2B5EF4-FFF2-40B4-BE49-F238E27FC236}">
                <a16:creationId xmlns:a16="http://schemas.microsoft.com/office/drawing/2014/main" id="{4686D75C-B3E7-4095-010A-F301E99911F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0" y="-3093"/>
            <a:ext cx="4023360" cy="2098239"/>
          </a:xfrm>
          <a:prstGeom prst="rect">
            <a:avLst/>
          </a:prstGeom>
        </p:spPr>
      </p:pic>
    </p:spTree>
    <p:extLst>
      <p:ext uri="{BB962C8B-B14F-4D97-AF65-F5344CB8AC3E}">
        <p14:creationId xmlns:p14="http://schemas.microsoft.com/office/powerpoint/2010/main" val="30346877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HEALTH AND WELLNESS FOR ACADEMIC SUCCESS</a:t>
            </a:r>
          </a:p>
        </p:txBody>
      </p:sp>
      <p:sp>
        <p:nvSpPr>
          <p:cNvPr id="3" name="Content Placeholder 2"/>
          <p:cNvSpPr>
            <a:spLocks noGrp="1"/>
          </p:cNvSpPr>
          <p:nvPr>
            <p:ph idx="1"/>
          </p:nvPr>
        </p:nvSpPr>
        <p:spPr/>
        <p:txBody>
          <a:bodyPr>
            <a:normAutofit/>
          </a:bodyPr>
          <a:lstStyle/>
          <a:p>
            <a:pPr marL="502920" indent="-457200">
              <a:buFont typeface="+mj-lt"/>
              <a:buAutoNum type="arabicPeriod"/>
            </a:pPr>
            <a:r>
              <a:rPr lang="en-US" sz="2400" dirty="0"/>
              <a:t>Spiritual Thought</a:t>
            </a:r>
          </a:p>
          <a:p>
            <a:pPr marL="502920" indent="-457200">
              <a:buFont typeface="+mj-lt"/>
              <a:buAutoNum type="arabicPeriod"/>
            </a:pPr>
            <a:r>
              <a:rPr lang="en-US" sz="2400" dirty="0"/>
              <a:t>Devotional</a:t>
            </a:r>
          </a:p>
          <a:p>
            <a:pPr marL="502920" indent="-457200">
              <a:buFont typeface="+mj-lt"/>
              <a:buAutoNum type="arabicPeriod"/>
            </a:pPr>
            <a:r>
              <a:rPr lang="en-US" sz="2400" dirty="0"/>
              <a:t>BYU Application Process</a:t>
            </a:r>
          </a:p>
          <a:p>
            <a:pPr marL="502920" indent="-457200">
              <a:buFont typeface="+mj-lt"/>
              <a:buAutoNum type="arabicPeriod"/>
            </a:pPr>
            <a:r>
              <a:rPr lang="en-US" sz="2400" dirty="0"/>
              <a:t>Introductory Certificate Course</a:t>
            </a:r>
          </a:p>
          <a:p>
            <a:pPr marL="502920" indent="-457200">
              <a:buFont typeface="+mj-lt"/>
              <a:buAutoNum type="arabicPeriod"/>
            </a:pPr>
            <a:r>
              <a:rPr lang="en-US" sz="2400" dirty="0"/>
              <a:t>Student Skills Lesson</a:t>
            </a:r>
          </a:p>
          <a:p>
            <a:pPr marL="502920" indent="-457200">
              <a:buFont typeface="+mj-lt"/>
              <a:buAutoNum type="arabicPeriod"/>
            </a:pPr>
            <a:r>
              <a:rPr lang="en-US" sz="2400" dirty="0"/>
              <a:t>Application Activity: SMART Goals</a:t>
            </a:r>
          </a:p>
          <a:p>
            <a:pPr marL="502920" indent="-457200">
              <a:buFont typeface="+mj-lt"/>
              <a:buAutoNum type="arabicPeriod"/>
            </a:pPr>
            <a:r>
              <a:rPr lang="en-US" sz="2400" dirty="0"/>
              <a:t>Student Skills Application: Wellness Plan</a:t>
            </a:r>
          </a:p>
        </p:txBody>
      </p:sp>
    </p:spTree>
    <p:extLst>
      <p:ext uri="{BB962C8B-B14F-4D97-AF65-F5344CB8AC3E}">
        <p14:creationId xmlns:p14="http://schemas.microsoft.com/office/powerpoint/2010/main" val="28369708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431442"/>
            <a:ext cx="9144000" cy="1143000"/>
          </a:xfrm>
        </p:spPr>
        <p:txBody>
          <a:bodyPr>
            <a:normAutofit/>
          </a:bodyPr>
          <a:lstStyle/>
          <a:p>
            <a:r>
              <a:rPr lang="en-US" sz="3600" b="1" dirty="0"/>
              <a:t>SPIRITUAL THOUGHT</a:t>
            </a:r>
          </a:p>
        </p:txBody>
      </p:sp>
      <p:sp>
        <p:nvSpPr>
          <p:cNvPr id="4" name="TextBox 3">
            <a:extLst>
              <a:ext uri="{FF2B5EF4-FFF2-40B4-BE49-F238E27FC236}">
                <a16:creationId xmlns:a16="http://schemas.microsoft.com/office/drawing/2014/main" id="{A6F3323E-A9FE-E68A-3342-6DCE481BD876}"/>
              </a:ext>
            </a:extLst>
          </p:cNvPr>
          <p:cNvSpPr txBox="1"/>
          <p:nvPr/>
        </p:nvSpPr>
        <p:spPr>
          <a:xfrm>
            <a:off x="772732" y="2392251"/>
            <a:ext cx="9994006" cy="1569660"/>
          </a:xfrm>
          <a:prstGeom prst="rect">
            <a:avLst/>
          </a:prstGeom>
          <a:noFill/>
        </p:spPr>
        <p:txBody>
          <a:bodyPr wrap="square" rtlCol="0">
            <a:spAutoFit/>
          </a:bodyPr>
          <a:lstStyle/>
          <a:p>
            <a:pPr algn="ctr"/>
            <a:r>
              <a:rPr lang="en-US" sz="3200" dirty="0"/>
              <a:t>“And I was led by the Spirit, not knowing beforehand </a:t>
            </a:r>
          </a:p>
          <a:p>
            <a:pPr algn="ctr"/>
            <a:r>
              <a:rPr lang="en-US" sz="3200" dirty="0"/>
              <a:t>the things which I should do.”</a:t>
            </a:r>
          </a:p>
          <a:p>
            <a:pPr algn="ctr"/>
            <a:r>
              <a:rPr lang="en-US" sz="3200" i="1" dirty="0"/>
              <a:t>- 1 Nephi 4:6 -</a:t>
            </a:r>
            <a:endParaRPr lang="en-ZA" sz="3200" i="1" dirty="0"/>
          </a:p>
        </p:txBody>
      </p:sp>
    </p:spTree>
    <p:extLst>
      <p:ext uri="{BB962C8B-B14F-4D97-AF65-F5344CB8AC3E}">
        <p14:creationId xmlns:p14="http://schemas.microsoft.com/office/powerpoint/2010/main" val="16847851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EAEC38-9974-6178-7802-57DD04DBF1CA}"/>
              </a:ext>
            </a:extLst>
          </p:cNvPr>
          <p:cNvSpPr>
            <a:spLocks noGrp="1"/>
          </p:cNvSpPr>
          <p:nvPr>
            <p:ph type="title"/>
          </p:nvPr>
        </p:nvSpPr>
        <p:spPr/>
        <p:txBody>
          <a:bodyPr>
            <a:normAutofit/>
          </a:bodyPr>
          <a:lstStyle/>
          <a:p>
            <a:r>
              <a:rPr lang="en-US" sz="3600" b="1" dirty="0"/>
              <a:t>DEVOTIONAL</a:t>
            </a:r>
            <a:endParaRPr lang="en-ZA" sz="3600" b="1" dirty="0"/>
          </a:p>
        </p:txBody>
      </p:sp>
      <p:sp>
        <p:nvSpPr>
          <p:cNvPr id="3" name="Content Placeholder 2">
            <a:extLst>
              <a:ext uri="{FF2B5EF4-FFF2-40B4-BE49-F238E27FC236}">
                <a16:creationId xmlns:a16="http://schemas.microsoft.com/office/drawing/2014/main" id="{A03AED7A-0F25-53E3-9210-DFB333F371B9}"/>
              </a:ext>
            </a:extLst>
          </p:cNvPr>
          <p:cNvSpPr>
            <a:spLocks noGrp="1"/>
          </p:cNvSpPr>
          <p:nvPr>
            <p:ph idx="1"/>
          </p:nvPr>
        </p:nvSpPr>
        <p:spPr/>
        <p:txBody>
          <a:bodyPr/>
          <a:lstStyle/>
          <a:p>
            <a:r>
              <a:rPr lang="en-US" sz="2400" b="0" i="0" dirty="0">
                <a:solidFill>
                  <a:srgbClr val="000000"/>
                </a:solidFill>
                <a:effectLst/>
                <a:latin typeface="Calibri (body)"/>
                <a:ea typeface="Calibri" panose="020F0502020204030204" pitchFamily="34" charset="0"/>
                <a:cs typeface="Calibri" panose="020F0502020204030204" pitchFamily="34" charset="0"/>
              </a:rPr>
              <a:t>How can Heavenly Father make a way for you to succeed in your educational path?</a:t>
            </a:r>
          </a:p>
          <a:p>
            <a:r>
              <a:rPr lang="en-US" sz="2400" b="0" i="0" dirty="0">
                <a:solidFill>
                  <a:srgbClr val="000000"/>
                </a:solidFill>
                <a:effectLst/>
                <a:latin typeface="Calibri (body)"/>
                <a:ea typeface="Calibri" panose="020F0502020204030204" pitchFamily="34" charset="0"/>
                <a:cs typeface="Calibri" panose="020F0502020204030204" pitchFamily="34" charset="0"/>
              </a:rPr>
              <a:t>Why is it important to know that when you die, you won't take money or a home, or a car, but you will take your education?</a:t>
            </a:r>
          </a:p>
          <a:p>
            <a:pPr marL="45720" indent="0">
              <a:buNone/>
            </a:pPr>
            <a:endParaRPr lang="en-ZA" dirty="0"/>
          </a:p>
        </p:txBody>
      </p:sp>
    </p:spTree>
    <p:extLst>
      <p:ext uri="{BB962C8B-B14F-4D97-AF65-F5344CB8AC3E}">
        <p14:creationId xmlns:p14="http://schemas.microsoft.com/office/powerpoint/2010/main" val="26023867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EAEC38-9974-6178-7802-57DD04DBF1CA}"/>
              </a:ext>
            </a:extLst>
          </p:cNvPr>
          <p:cNvSpPr>
            <a:spLocks noGrp="1"/>
          </p:cNvSpPr>
          <p:nvPr>
            <p:ph type="title"/>
          </p:nvPr>
        </p:nvSpPr>
        <p:spPr/>
        <p:txBody>
          <a:bodyPr>
            <a:normAutofit/>
          </a:bodyPr>
          <a:lstStyle/>
          <a:p>
            <a:pPr marL="45720"/>
            <a:r>
              <a:rPr lang="en-US" sz="3600" b="1" dirty="0"/>
              <a:t>BYU Application Process</a:t>
            </a:r>
          </a:p>
        </p:txBody>
      </p:sp>
      <p:sp>
        <p:nvSpPr>
          <p:cNvPr id="3" name="Content Placeholder 2">
            <a:extLst>
              <a:ext uri="{FF2B5EF4-FFF2-40B4-BE49-F238E27FC236}">
                <a16:creationId xmlns:a16="http://schemas.microsoft.com/office/drawing/2014/main" id="{A03AED7A-0F25-53E3-9210-DFB333F371B9}"/>
              </a:ext>
            </a:extLst>
          </p:cNvPr>
          <p:cNvSpPr>
            <a:spLocks noGrp="1"/>
          </p:cNvSpPr>
          <p:nvPr>
            <p:ph idx="1"/>
          </p:nvPr>
        </p:nvSpPr>
        <p:spPr/>
        <p:txBody>
          <a:bodyPr/>
          <a:lstStyle/>
          <a:p>
            <a:r>
              <a:rPr lang="en-US" sz="2400" b="0" i="0" dirty="0">
                <a:solidFill>
                  <a:srgbClr val="000000"/>
                </a:solidFill>
                <a:effectLst/>
                <a:latin typeface="Calibri (body)"/>
              </a:rPr>
              <a:t>What is your progress regarding your </a:t>
            </a:r>
            <a:r>
              <a:rPr lang="en-US" sz="2400" dirty="0">
                <a:solidFill>
                  <a:srgbClr val="000000"/>
                </a:solidFill>
                <a:latin typeface="Calibri (body)"/>
              </a:rPr>
              <a:t>BYU or Ensign College application?</a:t>
            </a:r>
          </a:p>
          <a:p>
            <a:r>
              <a:rPr lang="en-US" sz="2400" b="0" i="0" dirty="0">
                <a:solidFill>
                  <a:srgbClr val="000000"/>
                </a:solidFill>
                <a:effectLst/>
                <a:latin typeface="Calibri (body)"/>
              </a:rPr>
              <a:t>Does anyone have any issues regarding the application process?</a:t>
            </a:r>
          </a:p>
          <a:p>
            <a:pPr marL="45720" indent="0">
              <a:buNone/>
            </a:pPr>
            <a:endParaRPr lang="en-ZA" dirty="0"/>
          </a:p>
        </p:txBody>
      </p:sp>
    </p:spTree>
    <p:extLst>
      <p:ext uri="{BB962C8B-B14F-4D97-AF65-F5344CB8AC3E}">
        <p14:creationId xmlns:p14="http://schemas.microsoft.com/office/powerpoint/2010/main" val="196201937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EAEC38-9974-6178-7802-57DD04DBF1CA}"/>
              </a:ext>
            </a:extLst>
          </p:cNvPr>
          <p:cNvSpPr>
            <a:spLocks noGrp="1"/>
          </p:cNvSpPr>
          <p:nvPr>
            <p:ph type="title"/>
          </p:nvPr>
        </p:nvSpPr>
        <p:spPr/>
        <p:txBody>
          <a:bodyPr/>
          <a:lstStyle/>
          <a:p>
            <a:pPr marL="45720"/>
            <a:r>
              <a:rPr lang="en-US" sz="3600" b="1" dirty="0"/>
              <a:t>Introductory Certificate Course</a:t>
            </a:r>
          </a:p>
        </p:txBody>
      </p:sp>
      <p:sp>
        <p:nvSpPr>
          <p:cNvPr id="3" name="Content Placeholder 2">
            <a:extLst>
              <a:ext uri="{FF2B5EF4-FFF2-40B4-BE49-F238E27FC236}">
                <a16:creationId xmlns:a16="http://schemas.microsoft.com/office/drawing/2014/main" id="{A03AED7A-0F25-53E3-9210-DFB333F371B9}"/>
              </a:ext>
            </a:extLst>
          </p:cNvPr>
          <p:cNvSpPr>
            <a:spLocks noGrp="1"/>
          </p:cNvSpPr>
          <p:nvPr>
            <p:ph idx="1"/>
          </p:nvPr>
        </p:nvSpPr>
        <p:spPr/>
        <p:txBody>
          <a:bodyPr/>
          <a:lstStyle/>
          <a:p>
            <a:r>
              <a:rPr lang="en-US" sz="2400" u="sng" dirty="0">
                <a:solidFill>
                  <a:srgbClr val="000000"/>
                </a:solidFill>
                <a:latin typeface="Calibri (body)"/>
              </a:rPr>
              <a:t>One person</a:t>
            </a:r>
            <a:r>
              <a:rPr lang="en-US" sz="2400" dirty="0">
                <a:solidFill>
                  <a:srgbClr val="000000"/>
                </a:solidFill>
                <a:latin typeface="Calibri (body)"/>
              </a:rPr>
              <a:t>: Please </a:t>
            </a:r>
            <a:r>
              <a:rPr lang="en-US" sz="2400" b="0" i="0" dirty="0">
                <a:solidFill>
                  <a:srgbClr val="000000"/>
                </a:solidFill>
                <a:effectLst/>
                <a:latin typeface="Calibri (body)"/>
              </a:rPr>
              <a:t>discuss your experience with your Introductory Certificate course? </a:t>
            </a:r>
          </a:p>
          <a:p>
            <a:r>
              <a:rPr lang="en-US" sz="2400" u="sng" dirty="0">
                <a:solidFill>
                  <a:srgbClr val="000000"/>
                </a:solidFill>
                <a:latin typeface="Calibri (body)"/>
              </a:rPr>
              <a:t>One person</a:t>
            </a:r>
            <a:r>
              <a:rPr lang="en-US" sz="2400" dirty="0">
                <a:solidFill>
                  <a:srgbClr val="000000"/>
                </a:solidFill>
                <a:latin typeface="Calibri (body)"/>
              </a:rPr>
              <a:t>: Please share a significant challenge you are facing in your course? (The class can assist with giving solutions for the challenge)</a:t>
            </a:r>
          </a:p>
          <a:p>
            <a:r>
              <a:rPr lang="en-US" sz="2400" b="0" i="0" u="sng" dirty="0">
                <a:solidFill>
                  <a:srgbClr val="000000"/>
                </a:solidFill>
                <a:effectLst/>
                <a:latin typeface="Calibri (body)"/>
              </a:rPr>
              <a:t>One person</a:t>
            </a:r>
            <a:r>
              <a:rPr lang="en-US" sz="2400" b="0" i="0" dirty="0">
                <a:solidFill>
                  <a:srgbClr val="000000"/>
                </a:solidFill>
                <a:effectLst/>
                <a:latin typeface="Calibri (body)"/>
              </a:rPr>
              <a:t>: </a:t>
            </a:r>
            <a:r>
              <a:rPr lang="en-US" sz="2400" dirty="0">
                <a:solidFill>
                  <a:srgbClr val="000000"/>
                </a:solidFill>
                <a:latin typeface="Calibri (body)"/>
              </a:rPr>
              <a:t>W</a:t>
            </a:r>
            <a:r>
              <a:rPr lang="en-US" sz="2400" b="0" i="0" dirty="0">
                <a:solidFill>
                  <a:srgbClr val="000000"/>
                </a:solidFill>
                <a:effectLst/>
                <a:latin typeface="Calibri (body)"/>
              </a:rPr>
              <a:t>hat is going well with your Introductory Certificate course?</a:t>
            </a:r>
          </a:p>
          <a:p>
            <a:pPr marL="45720" indent="0">
              <a:buNone/>
            </a:pPr>
            <a:endParaRPr lang="en-ZA" dirty="0"/>
          </a:p>
        </p:txBody>
      </p:sp>
    </p:spTree>
    <p:extLst>
      <p:ext uri="{BB962C8B-B14F-4D97-AF65-F5344CB8AC3E}">
        <p14:creationId xmlns:p14="http://schemas.microsoft.com/office/powerpoint/2010/main" val="238398255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EAEC38-9974-6178-7802-57DD04DBF1CA}"/>
              </a:ext>
            </a:extLst>
          </p:cNvPr>
          <p:cNvSpPr>
            <a:spLocks noGrp="1"/>
          </p:cNvSpPr>
          <p:nvPr>
            <p:ph type="title"/>
          </p:nvPr>
        </p:nvSpPr>
        <p:spPr/>
        <p:txBody>
          <a:bodyPr/>
          <a:lstStyle/>
          <a:p>
            <a:pPr marL="45720"/>
            <a:r>
              <a:rPr lang="en-US" sz="3600" b="1" dirty="0"/>
              <a:t>Student Skills Lesson</a:t>
            </a:r>
          </a:p>
        </p:txBody>
      </p:sp>
      <p:sp>
        <p:nvSpPr>
          <p:cNvPr id="3" name="Content Placeholder 2">
            <a:extLst>
              <a:ext uri="{FF2B5EF4-FFF2-40B4-BE49-F238E27FC236}">
                <a16:creationId xmlns:a16="http://schemas.microsoft.com/office/drawing/2014/main" id="{A03AED7A-0F25-53E3-9210-DFB333F371B9}"/>
              </a:ext>
            </a:extLst>
          </p:cNvPr>
          <p:cNvSpPr>
            <a:spLocks noGrp="1"/>
          </p:cNvSpPr>
          <p:nvPr>
            <p:ph idx="1"/>
          </p:nvPr>
        </p:nvSpPr>
        <p:spPr/>
        <p:txBody>
          <a:bodyPr/>
          <a:lstStyle/>
          <a:p>
            <a:r>
              <a:rPr lang="en-US" sz="2400" dirty="0">
                <a:solidFill>
                  <a:srgbClr val="000000"/>
                </a:solidFill>
                <a:latin typeface="Calibri (body)"/>
              </a:rPr>
              <a:t>“I remember the story of a bird that started to trade his feathers for worms. It was easy to get food that way, and the bird thought he had plenty of feathers. As he continued to trade his feathers, the bird enjoyed not having to get up early to hunt for worms anymore. He could sit in his nest all day and never have to move a muscle. Eventually, however, the bird got too used to this and realized he could no longer fly because he had lost his vital feathers.”</a:t>
            </a:r>
          </a:p>
          <a:p>
            <a:pPr marL="45720" indent="0" algn="just">
              <a:buNone/>
            </a:pPr>
            <a:r>
              <a:rPr lang="en-US" i="1" dirty="0">
                <a:solidFill>
                  <a:srgbClr val="000000"/>
                </a:solidFill>
                <a:latin typeface="Calibri (body)"/>
              </a:rPr>
              <a:t>    (Elder Adrian Ochoa, “Be Strong, Be Healthy, Be Smart,” New Era, October 2013)</a:t>
            </a:r>
            <a:endParaRPr lang="en-ZA" i="1" dirty="0"/>
          </a:p>
        </p:txBody>
      </p:sp>
    </p:spTree>
    <p:extLst>
      <p:ext uri="{BB962C8B-B14F-4D97-AF65-F5344CB8AC3E}">
        <p14:creationId xmlns:p14="http://schemas.microsoft.com/office/powerpoint/2010/main" val="351528208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EAEC38-9974-6178-7802-57DD04DBF1CA}"/>
              </a:ext>
            </a:extLst>
          </p:cNvPr>
          <p:cNvSpPr>
            <a:spLocks noGrp="1"/>
          </p:cNvSpPr>
          <p:nvPr>
            <p:ph type="title"/>
          </p:nvPr>
        </p:nvSpPr>
        <p:spPr/>
        <p:txBody>
          <a:bodyPr/>
          <a:lstStyle/>
          <a:p>
            <a:pPr marL="45720"/>
            <a:r>
              <a:rPr lang="en-US" sz="3600" b="1" dirty="0"/>
              <a:t>Student Skills Lesson</a:t>
            </a:r>
          </a:p>
        </p:txBody>
      </p:sp>
      <p:sp>
        <p:nvSpPr>
          <p:cNvPr id="3" name="Content Placeholder 2">
            <a:extLst>
              <a:ext uri="{FF2B5EF4-FFF2-40B4-BE49-F238E27FC236}">
                <a16:creationId xmlns:a16="http://schemas.microsoft.com/office/drawing/2014/main" id="{A03AED7A-0F25-53E3-9210-DFB333F371B9}"/>
              </a:ext>
            </a:extLst>
          </p:cNvPr>
          <p:cNvSpPr>
            <a:spLocks noGrp="1"/>
          </p:cNvSpPr>
          <p:nvPr>
            <p:ph idx="1"/>
          </p:nvPr>
        </p:nvSpPr>
        <p:spPr>
          <a:xfrm>
            <a:off x="1524000" y="1714499"/>
            <a:ext cx="9144000" cy="4816929"/>
          </a:xfrm>
        </p:spPr>
        <p:txBody>
          <a:bodyPr>
            <a:normAutofit lnSpcReduction="10000"/>
          </a:bodyPr>
          <a:lstStyle/>
          <a:p>
            <a:r>
              <a:rPr lang="en-US" sz="2400" dirty="0">
                <a:solidFill>
                  <a:srgbClr val="000000"/>
                </a:solidFill>
                <a:latin typeface="Calibri (body)"/>
              </a:rPr>
              <a:t>What principle stands out to you in this story?</a:t>
            </a:r>
          </a:p>
          <a:p>
            <a:r>
              <a:rPr lang="en-US" sz="2400" dirty="0">
                <a:solidFill>
                  <a:srgbClr val="000000"/>
                </a:solidFill>
                <a:latin typeface="Calibri (body)"/>
              </a:rPr>
              <a:t>How does this story relate to experiences you have had in your own life?</a:t>
            </a:r>
          </a:p>
          <a:p>
            <a:r>
              <a:rPr lang="en-US" sz="2400" u="sng" dirty="0">
                <a:solidFill>
                  <a:srgbClr val="000000"/>
                </a:solidFill>
                <a:latin typeface="Calibri (body)"/>
              </a:rPr>
              <a:t>Writing prompt</a:t>
            </a:r>
            <a:r>
              <a:rPr lang="en-US" sz="2400" dirty="0">
                <a:solidFill>
                  <a:srgbClr val="000000"/>
                </a:solidFill>
                <a:latin typeface="Calibri (body)"/>
              </a:rPr>
              <a:t>: What connections can you make from this story to our physical, spiritual, social and mental health? (Give students 60sec to write their answer)</a:t>
            </a:r>
          </a:p>
          <a:p>
            <a:pPr marL="45720" indent="0">
              <a:buNone/>
            </a:pPr>
            <a:r>
              <a:rPr lang="en-US" sz="2400" u="sng" dirty="0">
                <a:solidFill>
                  <a:srgbClr val="000000"/>
                </a:solidFill>
                <a:latin typeface="Calibri (body)"/>
              </a:rPr>
              <a:t>Discussion questions</a:t>
            </a:r>
            <a:r>
              <a:rPr lang="en-US" sz="2400" dirty="0">
                <a:solidFill>
                  <a:srgbClr val="000000"/>
                </a:solidFill>
                <a:latin typeface="Calibri (body)"/>
              </a:rPr>
              <a:t>:  (two people)</a:t>
            </a:r>
          </a:p>
          <a:p>
            <a:pPr marL="502920" indent="-457200">
              <a:buFont typeface="+mj-lt"/>
              <a:buAutoNum type="arabicPeriod"/>
            </a:pPr>
            <a:r>
              <a:rPr lang="en-US" sz="2400" dirty="0">
                <a:solidFill>
                  <a:schemeClr val="tx2"/>
                </a:solidFill>
                <a:latin typeface="Calibri (body)"/>
              </a:rPr>
              <a:t>What did you write about? Why?</a:t>
            </a:r>
          </a:p>
          <a:p>
            <a:pPr marL="502920" indent="-457200">
              <a:buFont typeface="+mj-lt"/>
              <a:buAutoNum type="arabicPeriod"/>
            </a:pPr>
            <a:r>
              <a:rPr lang="en-US" sz="2400" dirty="0">
                <a:solidFill>
                  <a:schemeClr val="tx2"/>
                </a:solidFill>
                <a:latin typeface="Calibri (body)"/>
              </a:rPr>
              <a:t>How are these areas of physical, mental and spiritual health connected?</a:t>
            </a:r>
          </a:p>
          <a:p>
            <a:pPr marL="502920" indent="-457200">
              <a:buFont typeface="+mj-lt"/>
              <a:buAutoNum type="arabicPeriod"/>
            </a:pPr>
            <a:r>
              <a:rPr lang="en-US" sz="2400" dirty="0">
                <a:solidFill>
                  <a:schemeClr val="tx2"/>
                </a:solidFill>
                <a:latin typeface="Calibri (body)"/>
              </a:rPr>
              <a:t>How does your health affect your academic success?</a:t>
            </a:r>
            <a:endParaRPr lang="en-ZA" sz="2400" dirty="0">
              <a:solidFill>
                <a:schemeClr val="tx2"/>
              </a:solidFill>
              <a:latin typeface="Calibri (body)"/>
            </a:endParaRPr>
          </a:p>
        </p:txBody>
      </p:sp>
    </p:spTree>
    <p:extLst>
      <p:ext uri="{BB962C8B-B14F-4D97-AF65-F5344CB8AC3E}">
        <p14:creationId xmlns:p14="http://schemas.microsoft.com/office/powerpoint/2010/main" val="61422717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Health Fitness 16x9">
  <a:themeElements>
    <a:clrScheme name="HealthFitness">
      <a:dk1>
        <a:srgbClr val="595959"/>
      </a:dk1>
      <a:lt1>
        <a:sysClr val="window" lastClr="FFFFFF"/>
      </a:lt1>
      <a:dk2>
        <a:srgbClr val="000000"/>
      </a:dk2>
      <a:lt2>
        <a:srgbClr val="DDDDDD"/>
      </a:lt2>
      <a:accent1>
        <a:srgbClr val="87A91B"/>
      </a:accent1>
      <a:accent2>
        <a:srgbClr val="FBCE11"/>
      </a:accent2>
      <a:accent3>
        <a:srgbClr val="446ED8"/>
      </a:accent3>
      <a:accent4>
        <a:srgbClr val="9D22E2"/>
      </a:accent4>
      <a:accent5>
        <a:srgbClr val="FE9E00"/>
      </a:accent5>
      <a:accent6>
        <a:srgbClr val="DF5327"/>
      </a:accent6>
      <a:hlink>
        <a:srgbClr val="446ED8"/>
      </a:hlink>
      <a:folHlink>
        <a:srgbClr val="828282"/>
      </a:folHlink>
    </a:clrScheme>
    <a:fontScheme name="Calibri Light">
      <a:majorFont>
        <a:latin typeface="Calibri Light"/>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15_4109default" id="{E728D685-11FC-4812-BA85-57AC6F9C9F40}" vid="{BC4E008B-95FF-4815-904E-143A8EDFC1D4}"/>
    </a:ext>
  </a:extLst>
</a:theme>
</file>

<file path=ppt/theme/theme2.xml><?xml version="1.0" encoding="utf-8"?>
<a:theme xmlns:a="http://schemas.openxmlformats.org/drawingml/2006/main" name="Office Theme">
  <a:themeElements>
    <a:clrScheme name="HealthFitness">
      <a:dk1>
        <a:srgbClr val="595959"/>
      </a:dk1>
      <a:lt1>
        <a:sysClr val="window" lastClr="FFFFFF"/>
      </a:lt1>
      <a:dk2>
        <a:srgbClr val="000000"/>
      </a:dk2>
      <a:lt2>
        <a:srgbClr val="DDDDDD"/>
      </a:lt2>
      <a:accent1>
        <a:srgbClr val="87A91B"/>
      </a:accent1>
      <a:accent2>
        <a:srgbClr val="FBCE11"/>
      </a:accent2>
      <a:accent3>
        <a:srgbClr val="446ED8"/>
      </a:accent3>
      <a:accent4>
        <a:srgbClr val="9D22E2"/>
      </a:accent4>
      <a:accent5>
        <a:srgbClr val="FE9E00"/>
      </a:accent5>
      <a:accent6>
        <a:srgbClr val="DF5327"/>
      </a:accent6>
      <a:hlink>
        <a:srgbClr val="446ED8"/>
      </a:hlink>
      <a:folHlink>
        <a:srgbClr val="828282"/>
      </a:folHlink>
    </a:clrScheme>
    <a:fontScheme name="Calibri Light">
      <a:majorFont>
        <a:latin typeface="Calibri Light"/>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HealthFitness">
      <a:dk1>
        <a:srgbClr val="595959"/>
      </a:dk1>
      <a:lt1>
        <a:sysClr val="window" lastClr="FFFFFF"/>
      </a:lt1>
      <a:dk2>
        <a:srgbClr val="000000"/>
      </a:dk2>
      <a:lt2>
        <a:srgbClr val="DDDDDD"/>
      </a:lt2>
      <a:accent1>
        <a:srgbClr val="87A91B"/>
      </a:accent1>
      <a:accent2>
        <a:srgbClr val="FBCE11"/>
      </a:accent2>
      <a:accent3>
        <a:srgbClr val="446ED8"/>
      </a:accent3>
      <a:accent4>
        <a:srgbClr val="9D22E2"/>
      </a:accent4>
      <a:accent5>
        <a:srgbClr val="FE9E00"/>
      </a:accent5>
      <a:accent6>
        <a:srgbClr val="DF5327"/>
      </a:accent6>
      <a:hlink>
        <a:srgbClr val="446ED8"/>
      </a:hlink>
      <a:folHlink>
        <a:srgbClr val="828282"/>
      </a:folHlink>
    </a:clrScheme>
    <a:fontScheme name="Calibri Light">
      <a:majorFont>
        <a:latin typeface="Calibri Light"/>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C1D5F340F01F94FA2FD29A5E6DC872E" ma:contentTypeVersion="0" ma:contentTypeDescription="Create a new document." ma:contentTypeScope="" ma:versionID="141aba3b8f8cb7f331be6546df69db50">
  <xsd:schema xmlns:xsd="http://www.w3.org/2001/XMLSchema" xmlns:xs="http://www.w3.org/2001/XMLSchema" xmlns:p="http://schemas.microsoft.com/office/2006/metadata/properties" targetNamespace="http://schemas.microsoft.com/office/2006/metadata/properties" ma:root="true" ma:fieldsID="f8e4ef66d87525153bd8907774ed28f8">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4B4F121-6FDC-47A9-8795-2E2B2F2AE289}">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D1C46F48-CB4B-464C-9299-A2C0B1BF6CEF}">
  <ds:schemaRefs>
    <ds:schemaRef ds:uri="http://schemas.microsoft.com/sharepoint/v3/contenttype/forms"/>
  </ds:schemaRefs>
</ds:datastoreItem>
</file>

<file path=customXml/itemProps3.xml><?xml version="1.0" encoding="utf-8"?>
<ds:datastoreItem xmlns:ds="http://schemas.openxmlformats.org/officeDocument/2006/customXml" ds:itemID="{33D7E995-E739-4C7F-99BF-187901CA0C7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Health and fitness presentation (widescreen)</Template>
  <TotalTime>0</TotalTime>
  <Words>621</Words>
  <Application>Microsoft Office PowerPoint</Application>
  <PresentationFormat>Widescreen</PresentationFormat>
  <Paragraphs>59</Paragraphs>
  <Slides>13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Calibri (body)</vt:lpstr>
      <vt:lpstr>Calibri Light</vt:lpstr>
      <vt:lpstr>Segoe Print</vt:lpstr>
      <vt:lpstr>Health Fitness 16x9</vt:lpstr>
      <vt:lpstr>W03 PREPARE: STUDENT SKILLS</vt:lpstr>
      <vt:lpstr>HEALTH AND WELLNESS FOR ACADEMIC SUCCESS </vt:lpstr>
      <vt:lpstr>HEALTH AND WELLNESS FOR ACADEMIC SUCCESS</vt:lpstr>
      <vt:lpstr>SPIRITUAL THOUGHT</vt:lpstr>
      <vt:lpstr>DEVOTIONAL</vt:lpstr>
      <vt:lpstr>BYU Application Process</vt:lpstr>
      <vt:lpstr>Introductory Certificate Course</vt:lpstr>
      <vt:lpstr>Student Skills Lesson</vt:lpstr>
      <vt:lpstr>Student Skills Lesson</vt:lpstr>
      <vt:lpstr>Application Activity: SMART Goals</vt:lpstr>
      <vt:lpstr>Application Activity: SMART Goals</vt:lpstr>
      <vt:lpstr>Student Skills Application: Wellness Plan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2023-01-18T01:19:38Z</dcterms:created>
  <dcterms:modified xsi:type="dcterms:W3CDTF">2023-01-18T15:50:02Z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21565;#Templates 15|23429aea-cf88-4627-a4f4-d1db26527ca3</vt:lpwstr>
  </property>
  <property fmtid="{D5CDD505-2E9C-101B-9397-08002B2CF9AE}" pid="3" name="ContentTypeId">
    <vt:lpwstr>0x0101007C1D5F340F01F94FA2FD29A5E6DC872E</vt:lpwstr>
  </property>
  <property fmtid="{D5CDD505-2E9C-101B-9397-08002B2CF9AE}" pid="4" name="FeatureTags">
    <vt:lpwstr/>
  </property>
  <property fmtid="{D5CDD505-2E9C-101B-9397-08002B2CF9AE}" pid="5" name="LocalizationTags">
    <vt:lpwstr>22519;#Templates_Release15|b1fd5811-3f3d-4639-b3ad-a29d0050f2f8</vt:lpwstr>
  </property>
  <property fmtid="{D5CDD505-2E9C-101B-9397-08002B2CF9AE}" pid="6" name="ScenarioTags">
    <vt:lpwstr/>
  </property>
  <property fmtid="{D5CDD505-2E9C-101B-9397-08002B2CF9AE}" pid="7" name="CampaignTags">
    <vt:lpwstr/>
  </property>
</Properties>
</file>