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E2638-CB45-4E03-98EC-B708CEC7091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5803-7A6C-493B-8A07-6142729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4875E-4401-406D-B193-C03AF7E376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5CB7-1031-41E2-82A2-693E5526881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7271-9CC3-4AD1-B3FB-D6FF16A44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/>
          <p:cNvGrpSpPr/>
          <p:nvPr/>
        </p:nvGrpSpPr>
        <p:grpSpPr>
          <a:xfrm>
            <a:off x="1616798" y="1613242"/>
            <a:ext cx="754352" cy="976432"/>
            <a:chOff x="3116399" y="2605717"/>
            <a:chExt cx="1100271" cy="1424191"/>
          </a:xfrm>
        </p:grpSpPr>
        <p:grpSp>
          <p:nvGrpSpPr>
            <p:cNvPr id="258" name="Group 257"/>
            <p:cNvGrpSpPr/>
            <p:nvPr/>
          </p:nvGrpSpPr>
          <p:grpSpPr>
            <a:xfrm>
              <a:off x="3116399" y="2605717"/>
              <a:ext cx="1100271" cy="1120260"/>
              <a:chOff x="462139" y="2771343"/>
              <a:chExt cx="1100271" cy="1120260"/>
            </a:xfrm>
          </p:grpSpPr>
          <p:grpSp>
            <p:nvGrpSpPr>
              <p:cNvPr id="260" name="Group 259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268" name="Freeform 267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rgbClr val="FFE9A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 rot="598586">
                  <a:off x="7318233" y="2394668"/>
                  <a:ext cx="451757" cy="990775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Freeform 270"/>
                <p:cNvSpPr/>
                <p:nvPr/>
              </p:nvSpPr>
              <p:spPr>
                <a:xfrm rot="1162015" flipH="1">
                  <a:off x="6789391" y="2422644"/>
                  <a:ext cx="490524" cy="906810"/>
                </a:xfrm>
                <a:custGeom>
                  <a:avLst/>
                  <a:gdLst>
                    <a:gd name="connsiteX0" fmla="*/ 205099 w 567164"/>
                    <a:gd name="connsiteY0" fmla="*/ 25638 h 871671"/>
                    <a:gd name="connsiteX1" fmla="*/ 162370 w 567164"/>
                    <a:gd name="connsiteY1" fmla="*/ 128187 h 871671"/>
                    <a:gd name="connsiteX2" fmla="*/ 153824 w 567164"/>
                    <a:gd name="connsiteY2" fmla="*/ 153825 h 871671"/>
                    <a:gd name="connsiteX3" fmla="*/ 136733 w 567164"/>
                    <a:gd name="connsiteY3" fmla="*/ 239283 h 871671"/>
                    <a:gd name="connsiteX4" fmla="*/ 128187 w 567164"/>
                    <a:gd name="connsiteY4" fmla="*/ 307649 h 871671"/>
                    <a:gd name="connsiteX5" fmla="*/ 111095 w 567164"/>
                    <a:gd name="connsiteY5" fmla="*/ 461473 h 871671"/>
                    <a:gd name="connsiteX6" fmla="*/ 94004 w 567164"/>
                    <a:gd name="connsiteY6" fmla="*/ 538385 h 871671"/>
                    <a:gd name="connsiteX7" fmla="*/ 76912 w 567164"/>
                    <a:gd name="connsiteY7" fmla="*/ 564023 h 871671"/>
                    <a:gd name="connsiteX8" fmla="*/ 59821 w 567164"/>
                    <a:gd name="connsiteY8" fmla="*/ 615297 h 871671"/>
                    <a:gd name="connsiteX9" fmla="*/ 51275 w 567164"/>
                    <a:gd name="connsiteY9" fmla="*/ 649481 h 871671"/>
                    <a:gd name="connsiteX10" fmla="*/ 34183 w 567164"/>
                    <a:gd name="connsiteY10" fmla="*/ 675118 h 871671"/>
                    <a:gd name="connsiteX11" fmla="*/ 8546 w 567164"/>
                    <a:gd name="connsiteY11" fmla="*/ 769122 h 871671"/>
                    <a:gd name="connsiteX12" fmla="*/ 0 w 567164"/>
                    <a:gd name="connsiteY12" fmla="*/ 794759 h 871671"/>
                    <a:gd name="connsiteX13" fmla="*/ 8546 w 567164"/>
                    <a:gd name="connsiteY13" fmla="*/ 837488 h 871671"/>
                    <a:gd name="connsiteX14" fmla="*/ 59821 w 567164"/>
                    <a:gd name="connsiteY14" fmla="*/ 871671 h 871671"/>
                    <a:gd name="connsiteX15" fmla="*/ 179462 w 567164"/>
                    <a:gd name="connsiteY15" fmla="*/ 863126 h 871671"/>
                    <a:gd name="connsiteX16" fmla="*/ 188007 w 567164"/>
                    <a:gd name="connsiteY16" fmla="*/ 837488 h 871671"/>
                    <a:gd name="connsiteX17" fmla="*/ 222191 w 567164"/>
                    <a:gd name="connsiteY17" fmla="*/ 786213 h 871671"/>
                    <a:gd name="connsiteX18" fmla="*/ 230736 w 567164"/>
                    <a:gd name="connsiteY18" fmla="*/ 760576 h 871671"/>
                    <a:gd name="connsiteX19" fmla="*/ 264920 w 567164"/>
                    <a:gd name="connsiteY19" fmla="*/ 700755 h 871671"/>
                    <a:gd name="connsiteX20" fmla="*/ 290557 w 567164"/>
                    <a:gd name="connsiteY20" fmla="*/ 649481 h 871671"/>
                    <a:gd name="connsiteX21" fmla="*/ 324740 w 567164"/>
                    <a:gd name="connsiteY21" fmla="*/ 623843 h 871671"/>
                    <a:gd name="connsiteX22" fmla="*/ 376015 w 567164"/>
                    <a:gd name="connsiteY22" fmla="*/ 589660 h 871671"/>
                    <a:gd name="connsiteX23" fmla="*/ 427290 w 567164"/>
                    <a:gd name="connsiteY23" fmla="*/ 546931 h 871671"/>
                    <a:gd name="connsiteX24" fmla="*/ 452927 w 567164"/>
                    <a:gd name="connsiteY24" fmla="*/ 521294 h 871671"/>
                    <a:gd name="connsiteX25" fmla="*/ 478564 w 567164"/>
                    <a:gd name="connsiteY25" fmla="*/ 504202 h 871671"/>
                    <a:gd name="connsiteX26" fmla="*/ 521293 w 567164"/>
                    <a:gd name="connsiteY26" fmla="*/ 452927 h 871671"/>
                    <a:gd name="connsiteX27" fmla="*/ 546931 w 567164"/>
                    <a:gd name="connsiteY27" fmla="*/ 401653 h 871671"/>
                    <a:gd name="connsiteX28" fmla="*/ 555477 w 567164"/>
                    <a:gd name="connsiteY28" fmla="*/ 222191 h 871671"/>
                    <a:gd name="connsiteX29" fmla="*/ 538385 w 567164"/>
                    <a:gd name="connsiteY29" fmla="*/ 153825 h 871671"/>
                    <a:gd name="connsiteX30" fmla="*/ 495656 w 567164"/>
                    <a:gd name="connsiteY30" fmla="*/ 102550 h 871671"/>
                    <a:gd name="connsiteX31" fmla="*/ 487110 w 567164"/>
                    <a:gd name="connsiteY31" fmla="*/ 76912 h 871671"/>
                    <a:gd name="connsiteX32" fmla="*/ 418744 w 567164"/>
                    <a:gd name="connsiteY32" fmla="*/ 17092 h 871671"/>
                    <a:gd name="connsiteX33" fmla="*/ 367469 w 567164"/>
                    <a:gd name="connsiteY33" fmla="*/ 0 h 871671"/>
                    <a:gd name="connsiteX34" fmla="*/ 273465 w 567164"/>
                    <a:gd name="connsiteY34" fmla="*/ 8546 h 871671"/>
                    <a:gd name="connsiteX35" fmla="*/ 222191 w 567164"/>
                    <a:gd name="connsiteY35" fmla="*/ 34183 h 871671"/>
                    <a:gd name="connsiteX36" fmla="*/ 205099 w 567164"/>
                    <a:gd name="connsiteY36" fmla="*/ 25638 h 87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67164" h="871671">
                      <a:moveTo>
                        <a:pt x="205099" y="25638"/>
                      </a:moveTo>
                      <a:cubicBezTo>
                        <a:pt x="195129" y="41305"/>
                        <a:pt x="176123" y="93804"/>
                        <a:pt x="162370" y="128187"/>
                      </a:cubicBezTo>
                      <a:cubicBezTo>
                        <a:pt x="159024" y="136551"/>
                        <a:pt x="155591" y="144992"/>
                        <a:pt x="153824" y="153825"/>
                      </a:cubicBezTo>
                      <a:cubicBezTo>
                        <a:pt x="134182" y="252031"/>
                        <a:pt x="156039" y="181357"/>
                        <a:pt x="136733" y="239283"/>
                      </a:cubicBezTo>
                      <a:cubicBezTo>
                        <a:pt x="133884" y="262072"/>
                        <a:pt x="130591" y="284809"/>
                        <a:pt x="128187" y="307649"/>
                      </a:cubicBezTo>
                      <a:cubicBezTo>
                        <a:pt x="119171" y="393298"/>
                        <a:pt x="123224" y="388696"/>
                        <a:pt x="111095" y="461473"/>
                      </a:cubicBezTo>
                      <a:cubicBezTo>
                        <a:pt x="109988" y="468115"/>
                        <a:pt x="98196" y="528604"/>
                        <a:pt x="94004" y="538385"/>
                      </a:cubicBezTo>
                      <a:cubicBezTo>
                        <a:pt x="89958" y="547826"/>
                        <a:pt x="81083" y="554637"/>
                        <a:pt x="76912" y="564023"/>
                      </a:cubicBezTo>
                      <a:cubicBezTo>
                        <a:pt x="69595" y="580486"/>
                        <a:pt x="64190" y="597819"/>
                        <a:pt x="59821" y="615297"/>
                      </a:cubicBezTo>
                      <a:cubicBezTo>
                        <a:pt x="56972" y="626692"/>
                        <a:pt x="55902" y="638685"/>
                        <a:pt x="51275" y="649481"/>
                      </a:cubicBezTo>
                      <a:cubicBezTo>
                        <a:pt x="47229" y="658921"/>
                        <a:pt x="38354" y="665732"/>
                        <a:pt x="34183" y="675118"/>
                      </a:cubicBezTo>
                      <a:cubicBezTo>
                        <a:pt x="13232" y="722258"/>
                        <a:pt x="20034" y="723170"/>
                        <a:pt x="8546" y="769122"/>
                      </a:cubicBezTo>
                      <a:cubicBezTo>
                        <a:pt x="6361" y="777861"/>
                        <a:pt x="2849" y="786213"/>
                        <a:pt x="0" y="794759"/>
                      </a:cubicBezTo>
                      <a:cubicBezTo>
                        <a:pt x="2849" y="809002"/>
                        <a:pt x="2050" y="824496"/>
                        <a:pt x="8546" y="837488"/>
                      </a:cubicBezTo>
                      <a:cubicBezTo>
                        <a:pt x="21350" y="863096"/>
                        <a:pt x="37031" y="864075"/>
                        <a:pt x="59821" y="871671"/>
                      </a:cubicBezTo>
                      <a:cubicBezTo>
                        <a:pt x="99701" y="868823"/>
                        <a:pt x="140830" y="873428"/>
                        <a:pt x="179462" y="863126"/>
                      </a:cubicBezTo>
                      <a:cubicBezTo>
                        <a:pt x="188166" y="860805"/>
                        <a:pt x="183632" y="845363"/>
                        <a:pt x="188007" y="837488"/>
                      </a:cubicBezTo>
                      <a:cubicBezTo>
                        <a:pt x="197983" y="819531"/>
                        <a:pt x="222191" y="786213"/>
                        <a:pt x="222191" y="786213"/>
                      </a:cubicBezTo>
                      <a:cubicBezTo>
                        <a:pt x="225039" y="777667"/>
                        <a:pt x="227188" y="768856"/>
                        <a:pt x="230736" y="760576"/>
                      </a:cubicBezTo>
                      <a:cubicBezTo>
                        <a:pt x="243746" y="730220"/>
                        <a:pt x="247756" y="726500"/>
                        <a:pt x="264920" y="700755"/>
                      </a:cubicBezTo>
                      <a:cubicBezTo>
                        <a:pt x="271871" y="679902"/>
                        <a:pt x="273989" y="666049"/>
                        <a:pt x="290557" y="649481"/>
                      </a:cubicBezTo>
                      <a:cubicBezTo>
                        <a:pt x="300628" y="639410"/>
                        <a:pt x="313072" y="632011"/>
                        <a:pt x="324740" y="623843"/>
                      </a:cubicBezTo>
                      <a:cubicBezTo>
                        <a:pt x="341568" y="612063"/>
                        <a:pt x="376015" y="589660"/>
                        <a:pt x="376015" y="589660"/>
                      </a:cubicBezTo>
                      <a:cubicBezTo>
                        <a:pt x="409710" y="539119"/>
                        <a:pt x="372092" y="586359"/>
                        <a:pt x="427290" y="546931"/>
                      </a:cubicBezTo>
                      <a:cubicBezTo>
                        <a:pt x="437124" y="539906"/>
                        <a:pt x="443643" y="529031"/>
                        <a:pt x="452927" y="521294"/>
                      </a:cubicBezTo>
                      <a:cubicBezTo>
                        <a:pt x="460817" y="514719"/>
                        <a:pt x="470674" y="510777"/>
                        <a:pt x="478564" y="504202"/>
                      </a:cubicBezTo>
                      <a:cubicBezTo>
                        <a:pt x="494768" y="490699"/>
                        <a:pt x="511688" y="472137"/>
                        <a:pt x="521293" y="452927"/>
                      </a:cubicBezTo>
                      <a:cubicBezTo>
                        <a:pt x="556667" y="382178"/>
                        <a:pt x="497957" y="475111"/>
                        <a:pt x="546931" y="401653"/>
                      </a:cubicBezTo>
                      <a:cubicBezTo>
                        <a:pt x="575987" y="314482"/>
                        <a:pt x="568968" y="357110"/>
                        <a:pt x="555477" y="222191"/>
                      </a:cubicBezTo>
                      <a:cubicBezTo>
                        <a:pt x="554258" y="210001"/>
                        <a:pt x="545885" y="168824"/>
                        <a:pt x="538385" y="153825"/>
                      </a:cubicBezTo>
                      <a:cubicBezTo>
                        <a:pt x="526487" y="130029"/>
                        <a:pt x="514557" y="121451"/>
                        <a:pt x="495656" y="102550"/>
                      </a:cubicBezTo>
                      <a:cubicBezTo>
                        <a:pt x="492807" y="94004"/>
                        <a:pt x="491139" y="84969"/>
                        <a:pt x="487110" y="76912"/>
                      </a:cubicBezTo>
                      <a:cubicBezTo>
                        <a:pt x="473152" y="48995"/>
                        <a:pt x="449510" y="27347"/>
                        <a:pt x="418744" y="17092"/>
                      </a:cubicBezTo>
                      <a:lnTo>
                        <a:pt x="367469" y="0"/>
                      </a:lnTo>
                      <a:cubicBezTo>
                        <a:pt x="336134" y="2849"/>
                        <a:pt x="304613" y="4096"/>
                        <a:pt x="273465" y="8546"/>
                      </a:cubicBezTo>
                      <a:cubicBezTo>
                        <a:pt x="248590" y="12100"/>
                        <a:pt x="243345" y="21491"/>
                        <a:pt x="222191" y="34183"/>
                      </a:cubicBezTo>
                      <a:cubicBezTo>
                        <a:pt x="216729" y="37460"/>
                        <a:pt x="215069" y="9971"/>
                        <a:pt x="205099" y="25638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61" name="TextBox 260"/>
              <p:cNvSpPr txBox="1"/>
              <p:nvPr/>
            </p:nvSpPr>
            <p:spPr>
              <a:xfrm>
                <a:off x="911967" y="3018522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145272" y="2974739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953103" y="3400970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094251" y="3384734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 rot="21194739">
                <a:off x="878009" y="2771343"/>
                <a:ext cx="581588" cy="421082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259" name="TextBox 258"/>
            <p:cNvSpPr txBox="1"/>
            <p:nvPr/>
          </p:nvSpPr>
          <p:spPr>
            <a:xfrm>
              <a:off x="3389479" y="3715669"/>
              <a:ext cx="561609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A, P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730471" y="1305504"/>
            <a:ext cx="754351" cy="995089"/>
            <a:chOff x="5528518" y="1234014"/>
            <a:chExt cx="1100271" cy="1451405"/>
          </a:xfrm>
        </p:grpSpPr>
        <p:sp>
          <p:nvSpPr>
            <p:cNvPr id="273" name="TextBox 272"/>
            <p:cNvSpPr txBox="1"/>
            <p:nvPr/>
          </p:nvSpPr>
          <p:spPr>
            <a:xfrm>
              <a:off x="5707626" y="2371180"/>
              <a:ext cx="704231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A, P/E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5528518" y="1234014"/>
              <a:ext cx="1100271" cy="1137919"/>
              <a:chOff x="462139" y="2753684"/>
              <a:chExt cx="1100271" cy="1137919"/>
            </a:xfrm>
          </p:grpSpPr>
          <p:grpSp>
            <p:nvGrpSpPr>
              <p:cNvPr id="275" name="Group 274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283" name="Freeform 282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4" name="Freeform 283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>
                <a:xfrm rot="2714161">
                  <a:off x="7592813" y="2390269"/>
                  <a:ext cx="452006" cy="990230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gradFill>
                  <a:gsLst>
                    <a:gs pos="52200">
                      <a:srgbClr val="8CB5C8"/>
                    </a:gs>
                    <a:gs pos="0">
                      <a:srgbClr val="7030A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Freeform 285"/>
                <p:cNvSpPr/>
                <p:nvPr/>
              </p:nvSpPr>
              <p:spPr>
                <a:xfrm rot="1162015" flipH="1">
                  <a:off x="6745499" y="2375572"/>
                  <a:ext cx="490519" cy="906810"/>
                </a:xfrm>
                <a:custGeom>
                  <a:avLst/>
                  <a:gdLst>
                    <a:gd name="connsiteX0" fmla="*/ 205099 w 567164"/>
                    <a:gd name="connsiteY0" fmla="*/ 25638 h 871671"/>
                    <a:gd name="connsiteX1" fmla="*/ 162370 w 567164"/>
                    <a:gd name="connsiteY1" fmla="*/ 128187 h 871671"/>
                    <a:gd name="connsiteX2" fmla="*/ 153824 w 567164"/>
                    <a:gd name="connsiteY2" fmla="*/ 153825 h 871671"/>
                    <a:gd name="connsiteX3" fmla="*/ 136733 w 567164"/>
                    <a:gd name="connsiteY3" fmla="*/ 239283 h 871671"/>
                    <a:gd name="connsiteX4" fmla="*/ 128187 w 567164"/>
                    <a:gd name="connsiteY4" fmla="*/ 307649 h 871671"/>
                    <a:gd name="connsiteX5" fmla="*/ 111095 w 567164"/>
                    <a:gd name="connsiteY5" fmla="*/ 461473 h 871671"/>
                    <a:gd name="connsiteX6" fmla="*/ 94004 w 567164"/>
                    <a:gd name="connsiteY6" fmla="*/ 538385 h 871671"/>
                    <a:gd name="connsiteX7" fmla="*/ 76912 w 567164"/>
                    <a:gd name="connsiteY7" fmla="*/ 564023 h 871671"/>
                    <a:gd name="connsiteX8" fmla="*/ 59821 w 567164"/>
                    <a:gd name="connsiteY8" fmla="*/ 615297 h 871671"/>
                    <a:gd name="connsiteX9" fmla="*/ 51275 w 567164"/>
                    <a:gd name="connsiteY9" fmla="*/ 649481 h 871671"/>
                    <a:gd name="connsiteX10" fmla="*/ 34183 w 567164"/>
                    <a:gd name="connsiteY10" fmla="*/ 675118 h 871671"/>
                    <a:gd name="connsiteX11" fmla="*/ 8546 w 567164"/>
                    <a:gd name="connsiteY11" fmla="*/ 769122 h 871671"/>
                    <a:gd name="connsiteX12" fmla="*/ 0 w 567164"/>
                    <a:gd name="connsiteY12" fmla="*/ 794759 h 871671"/>
                    <a:gd name="connsiteX13" fmla="*/ 8546 w 567164"/>
                    <a:gd name="connsiteY13" fmla="*/ 837488 h 871671"/>
                    <a:gd name="connsiteX14" fmla="*/ 59821 w 567164"/>
                    <a:gd name="connsiteY14" fmla="*/ 871671 h 871671"/>
                    <a:gd name="connsiteX15" fmla="*/ 179462 w 567164"/>
                    <a:gd name="connsiteY15" fmla="*/ 863126 h 871671"/>
                    <a:gd name="connsiteX16" fmla="*/ 188007 w 567164"/>
                    <a:gd name="connsiteY16" fmla="*/ 837488 h 871671"/>
                    <a:gd name="connsiteX17" fmla="*/ 222191 w 567164"/>
                    <a:gd name="connsiteY17" fmla="*/ 786213 h 871671"/>
                    <a:gd name="connsiteX18" fmla="*/ 230736 w 567164"/>
                    <a:gd name="connsiteY18" fmla="*/ 760576 h 871671"/>
                    <a:gd name="connsiteX19" fmla="*/ 264920 w 567164"/>
                    <a:gd name="connsiteY19" fmla="*/ 700755 h 871671"/>
                    <a:gd name="connsiteX20" fmla="*/ 290557 w 567164"/>
                    <a:gd name="connsiteY20" fmla="*/ 649481 h 871671"/>
                    <a:gd name="connsiteX21" fmla="*/ 324740 w 567164"/>
                    <a:gd name="connsiteY21" fmla="*/ 623843 h 871671"/>
                    <a:gd name="connsiteX22" fmla="*/ 376015 w 567164"/>
                    <a:gd name="connsiteY22" fmla="*/ 589660 h 871671"/>
                    <a:gd name="connsiteX23" fmla="*/ 427290 w 567164"/>
                    <a:gd name="connsiteY23" fmla="*/ 546931 h 871671"/>
                    <a:gd name="connsiteX24" fmla="*/ 452927 w 567164"/>
                    <a:gd name="connsiteY24" fmla="*/ 521294 h 871671"/>
                    <a:gd name="connsiteX25" fmla="*/ 478564 w 567164"/>
                    <a:gd name="connsiteY25" fmla="*/ 504202 h 871671"/>
                    <a:gd name="connsiteX26" fmla="*/ 521293 w 567164"/>
                    <a:gd name="connsiteY26" fmla="*/ 452927 h 871671"/>
                    <a:gd name="connsiteX27" fmla="*/ 546931 w 567164"/>
                    <a:gd name="connsiteY27" fmla="*/ 401653 h 871671"/>
                    <a:gd name="connsiteX28" fmla="*/ 555477 w 567164"/>
                    <a:gd name="connsiteY28" fmla="*/ 222191 h 871671"/>
                    <a:gd name="connsiteX29" fmla="*/ 538385 w 567164"/>
                    <a:gd name="connsiteY29" fmla="*/ 153825 h 871671"/>
                    <a:gd name="connsiteX30" fmla="*/ 495656 w 567164"/>
                    <a:gd name="connsiteY30" fmla="*/ 102550 h 871671"/>
                    <a:gd name="connsiteX31" fmla="*/ 487110 w 567164"/>
                    <a:gd name="connsiteY31" fmla="*/ 76912 h 871671"/>
                    <a:gd name="connsiteX32" fmla="*/ 418744 w 567164"/>
                    <a:gd name="connsiteY32" fmla="*/ 17092 h 871671"/>
                    <a:gd name="connsiteX33" fmla="*/ 367469 w 567164"/>
                    <a:gd name="connsiteY33" fmla="*/ 0 h 871671"/>
                    <a:gd name="connsiteX34" fmla="*/ 273465 w 567164"/>
                    <a:gd name="connsiteY34" fmla="*/ 8546 h 871671"/>
                    <a:gd name="connsiteX35" fmla="*/ 222191 w 567164"/>
                    <a:gd name="connsiteY35" fmla="*/ 34183 h 871671"/>
                    <a:gd name="connsiteX36" fmla="*/ 205099 w 567164"/>
                    <a:gd name="connsiteY36" fmla="*/ 25638 h 87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67164" h="871671">
                      <a:moveTo>
                        <a:pt x="205099" y="25638"/>
                      </a:moveTo>
                      <a:cubicBezTo>
                        <a:pt x="195129" y="41305"/>
                        <a:pt x="176123" y="93804"/>
                        <a:pt x="162370" y="128187"/>
                      </a:cubicBezTo>
                      <a:cubicBezTo>
                        <a:pt x="159024" y="136551"/>
                        <a:pt x="155591" y="144992"/>
                        <a:pt x="153824" y="153825"/>
                      </a:cubicBezTo>
                      <a:cubicBezTo>
                        <a:pt x="134182" y="252031"/>
                        <a:pt x="156039" y="181357"/>
                        <a:pt x="136733" y="239283"/>
                      </a:cubicBezTo>
                      <a:cubicBezTo>
                        <a:pt x="133884" y="262072"/>
                        <a:pt x="130591" y="284809"/>
                        <a:pt x="128187" y="307649"/>
                      </a:cubicBezTo>
                      <a:cubicBezTo>
                        <a:pt x="119171" y="393298"/>
                        <a:pt x="123224" y="388696"/>
                        <a:pt x="111095" y="461473"/>
                      </a:cubicBezTo>
                      <a:cubicBezTo>
                        <a:pt x="109988" y="468115"/>
                        <a:pt x="98196" y="528604"/>
                        <a:pt x="94004" y="538385"/>
                      </a:cubicBezTo>
                      <a:cubicBezTo>
                        <a:pt x="89958" y="547826"/>
                        <a:pt x="81083" y="554637"/>
                        <a:pt x="76912" y="564023"/>
                      </a:cubicBezTo>
                      <a:cubicBezTo>
                        <a:pt x="69595" y="580486"/>
                        <a:pt x="64190" y="597819"/>
                        <a:pt x="59821" y="615297"/>
                      </a:cubicBezTo>
                      <a:cubicBezTo>
                        <a:pt x="56972" y="626692"/>
                        <a:pt x="55902" y="638685"/>
                        <a:pt x="51275" y="649481"/>
                      </a:cubicBezTo>
                      <a:cubicBezTo>
                        <a:pt x="47229" y="658921"/>
                        <a:pt x="38354" y="665732"/>
                        <a:pt x="34183" y="675118"/>
                      </a:cubicBezTo>
                      <a:cubicBezTo>
                        <a:pt x="13232" y="722258"/>
                        <a:pt x="20034" y="723170"/>
                        <a:pt x="8546" y="769122"/>
                      </a:cubicBezTo>
                      <a:cubicBezTo>
                        <a:pt x="6361" y="777861"/>
                        <a:pt x="2849" y="786213"/>
                        <a:pt x="0" y="794759"/>
                      </a:cubicBezTo>
                      <a:cubicBezTo>
                        <a:pt x="2849" y="809002"/>
                        <a:pt x="2050" y="824496"/>
                        <a:pt x="8546" y="837488"/>
                      </a:cubicBezTo>
                      <a:cubicBezTo>
                        <a:pt x="21350" y="863096"/>
                        <a:pt x="37031" y="864075"/>
                        <a:pt x="59821" y="871671"/>
                      </a:cubicBezTo>
                      <a:cubicBezTo>
                        <a:pt x="99701" y="868823"/>
                        <a:pt x="140830" y="873428"/>
                        <a:pt x="179462" y="863126"/>
                      </a:cubicBezTo>
                      <a:cubicBezTo>
                        <a:pt x="188166" y="860805"/>
                        <a:pt x="183632" y="845363"/>
                        <a:pt x="188007" y="837488"/>
                      </a:cubicBezTo>
                      <a:cubicBezTo>
                        <a:pt x="197983" y="819531"/>
                        <a:pt x="222191" y="786213"/>
                        <a:pt x="222191" y="786213"/>
                      </a:cubicBezTo>
                      <a:cubicBezTo>
                        <a:pt x="225039" y="777667"/>
                        <a:pt x="227188" y="768856"/>
                        <a:pt x="230736" y="760576"/>
                      </a:cubicBezTo>
                      <a:cubicBezTo>
                        <a:pt x="243746" y="730220"/>
                        <a:pt x="247756" y="726500"/>
                        <a:pt x="264920" y="700755"/>
                      </a:cubicBezTo>
                      <a:cubicBezTo>
                        <a:pt x="271871" y="679902"/>
                        <a:pt x="273989" y="666049"/>
                        <a:pt x="290557" y="649481"/>
                      </a:cubicBezTo>
                      <a:cubicBezTo>
                        <a:pt x="300628" y="639410"/>
                        <a:pt x="313072" y="632011"/>
                        <a:pt x="324740" y="623843"/>
                      </a:cubicBezTo>
                      <a:cubicBezTo>
                        <a:pt x="341568" y="612063"/>
                        <a:pt x="376015" y="589660"/>
                        <a:pt x="376015" y="589660"/>
                      </a:cubicBezTo>
                      <a:cubicBezTo>
                        <a:pt x="409710" y="539119"/>
                        <a:pt x="372092" y="586359"/>
                        <a:pt x="427290" y="546931"/>
                      </a:cubicBezTo>
                      <a:cubicBezTo>
                        <a:pt x="437124" y="539906"/>
                        <a:pt x="443643" y="529031"/>
                        <a:pt x="452927" y="521294"/>
                      </a:cubicBezTo>
                      <a:cubicBezTo>
                        <a:pt x="460817" y="514719"/>
                        <a:pt x="470674" y="510777"/>
                        <a:pt x="478564" y="504202"/>
                      </a:cubicBezTo>
                      <a:cubicBezTo>
                        <a:pt x="494768" y="490699"/>
                        <a:pt x="511688" y="472137"/>
                        <a:pt x="521293" y="452927"/>
                      </a:cubicBezTo>
                      <a:cubicBezTo>
                        <a:pt x="556667" y="382178"/>
                        <a:pt x="497957" y="475111"/>
                        <a:pt x="546931" y="401653"/>
                      </a:cubicBezTo>
                      <a:cubicBezTo>
                        <a:pt x="575987" y="314482"/>
                        <a:pt x="568968" y="357110"/>
                        <a:pt x="555477" y="222191"/>
                      </a:cubicBezTo>
                      <a:cubicBezTo>
                        <a:pt x="554258" y="210001"/>
                        <a:pt x="545885" y="168824"/>
                        <a:pt x="538385" y="153825"/>
                      </a:cubicBezTo>
                      <a:cubicBezTo>
                        <a:pt x="526487" y="130029"/>
                        <a:pt x="514557" y="121451"/>
                        <a:pt x="495656" y="102550"/>
                      </a:cubicBezTo>
                      <a:cubicBezTo>
                        <a:pt x="492807" y="94004"/>
                        <a:pt x="491139" y="84969"/>
                        <a:pt x="487110" y="76912"/>
                      </a:cubicBezTo>
                      <a:cubicBezTo>
                        <a:pt x="473152" y="48995"/>
                        <a:pt x="449510" y="27347"/>
                        <a:pt x="418744" y="17092"/>
                      </a:cubicBezTo>
                      <a:lnTo>
                        <a:pt x="367469" y="0"/>
                      </a:lnTo>
                      <a:cubicBezTo>
                        <a:pt x="336134" y="2849"/>
                        <a:pt x="304613" y="4096"/>
                        <a:pt x="273465" y="8546"/>
                      </a:cubicBezTo>
                      <a:cubicBezTo>
                        <a:pt x="248590" y="12100"/>
                        <a:pt x="243345" y="21491"/>
                        <a:pt x="222191" y="34183"/>
                      </a:cubicBezTo>
                      <a:cubicBezTo>
                        <a:pt x="216729" y="37460"/>
                        <a:pt x="215069" y="9971"/>
                        <a:pt x="205099" y="25638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911967" y="3018521"/>
                <a:ext cx="337154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145272" y="2974736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53104" y="3400969"/>
                <a:ext cx="337154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94251" y="3384731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81" name="Freeform 280"/>
              <p:cNvSpPr/>
              <p:nvPr/>
            </p:nvSpPr>
            <p:spPr>
              <a:xfrm rot="21194739">
                <a:off x="876968" y="2753684"/>
                <a:ext cx="569761" cy="439500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3249603" y="3938008"/>
            <a:ext cx="754352" cy="950714"/>
            <a:chOff x="8566620" y="4974906"/>
            <a:chExt cx="1100271" cy="1386679"/>
          </a:xfrm>
        </p:grpSpPr>
        <p:sp>
          <p:nvSpPr>
            <p:cNvPr id="288" name="TextBox 287"/>
            <p:cNvSpPr txBox="1"/>
            <p:nvPr/>
          </p:nvSpPr>
          <p:spPr>
            <a:xfrm>
              <a:off x="8867752" y="6047346"/>
              <a:ext cx="673313" cy="31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P, 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8566620" y="4974906"/>
              <a:ext cx="1100271" cy="1087249"/>
              <a:chOff x="462139" y="2804354"/>
              <a:chExt cx="1100271" cy="1087249"/>
            </a:xfrm>
          </p:grpSpPr>
          <p:grpSp>
            <p:nvGrpSpPr>
              <p:cNvPr id="290" name="Group 289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298" name="Freeform 297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rgbClr val="FFE9A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Freeform 298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299"/>
                <p:cNvSpPr/>
                <p:nvPr/>
              </p:nvSpPr>
              <p:spPr>
                <a:xfrm rot="598586">
                  <a:off x="7324663" y="2393532"/>
                  <a:ext cx="451757" cy="990775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 rot="1162015" flipH="1">
                  <a:off x="7836834" y="2384518"/>
                  <a:ext cx="490524" cy="906810"/>
                </a:xfrm>
                <a:custGeom>
                  <a:avLst/>
                  <a:gdLst>
                    <a:gd name="connsiteX0" fmla="*/ 205099 w 567164"/>
                    <a:gd name="connsiteY0" fmla="*/ 25638 h 871671"/>
                    <a:gd name="connsiteX1" fmla="*/ 162370 w 567164"/>
                    <a:gd name="connsiteY1" fmla="*/ 128187 h 871671"/>
                    <a:gd name="connsiteX2" fmla="*/ 153824 w 567164"/>
                    <a:gd name="connsiteY2" fmla="*/ 153825 h 871671"/>
                    <a:gd name="connsiteX3" fmla="*/ 136733 w 567164"/>
                    <a:gd name="connsiteY3" fmla="*/ 239283 h 871671"/>
                    <a:gd name="connsiteX4" fmla="*/ 128187 w 567164"/>
                    <a:gd name="connsiteY4" fmla="*/ 307649 h 871671"/>
                    <a:gd name="connsiteX5" fmla="*/ 111095 w 567164"/>
                    <a:gd name="connsiteY5" fmla="*/ 461473 h 871671"/>
                    <a:gd name="connsiteX6" fmla="*/ 94004 w 567164"/>
                    <a:gd name="connsiteY6" fmla="*/ 538385 h 871671"/>
                    <a:gd name="connsiteX7" fmla="*/ 76912 w 567164"/>
                    <a:gd name="connsiteY7" fmla="*/ 564023 h 871671"/>
                    <a:gd name="connsiteX8" fmla="*/ 59821 w 567164"/>
                    <a:gd name="connsiteY8" fmla="*/ 615297 h 871671"/>
                    <a:gd name="connsiteX9" fmla="*/ 51275 w 567164"/>
                    <a:gd name="connsiteY9" fmla="*/ 649481 h 871671"/>
                    <a:gd name="connsiteX10" fmla="*/ 34183 w 567164"/>
                    <a:gd name="connsiteY10" fmla="*/ 675118 h 871671"/>
                    <a:gd name="connsiteX11" fmla="*/ 8546 w 567164"/>
                    <a:gd name="connsiteY11" fmla="*/ 769122 h 871671"/>
                    <a:gd name="connsiteX12" fmla="*/ 0 w 567164"/>
                    <a:gd name="connsiteY12" fmla="*/ 794759 h 871671"/>
                    <a:gd name="connsiteX13" fmla="*/ 8546 w 567164"/>
                    <a:gd name="connsiteY13" fmla="*/ 837488 h 871671"/>
                    <a:gd name="connsiteX14" fmla="*/ 59821 w 567164"/>
                    <a:gd name="connsiteY14" fmla="*/ 871671 h 871671"/>
                    <a:gd name="connsiteX15" fmla="*/ 179462 w 567164"/>
                    <a:gd name="connsiteY15" fmla="*/ 863126 h 871671"/>
                    <a:gd name="connsiteX16" fmla="*/ 188007 w 567164"/>
                    <a:gd name="connsiteY16" fmla="*/ 837488 h 871671"/>
                    <a:gd name="connsiteX17" fmla="*/ 222191 w 567164"/>
                    <a:gd name="connsiteY17" fmla="*/ 786213 h 871671"/>
                    <a:gd name="connsiteX18" fmla="*/ 230736 w 567164"/>
                    <a:gd name="connsiteY18" fmla="*/ 760576 h 871671"/>
                    <a:gd name="connsiteX19" fmla="*/ 264920 w 567164"/>
                    <a:gd name="connsiteY19" fmla="*/ 700755 h 871671"/>
                    <a:gd name="connsiteX20" fmla="*/ 290557 w 567164"/>
                    <a:gd name="connsiteY20" fmla="*/ 649481 h 871671"/>
                    <a:gd name="connsiteX21" fmla="*/ 324740 w 567164"/>
                    <a:gd name="connsiteY21" fmla="*/ 623843 h 871671"/>
                    <a:gd name="connsiteX22" fmla="*/ 376015 w 567164"/>
                    <a:gd name="connsiteY22" fmla="*/ 589660 h 871671"/>
                    <a:gd name="connsiteX23" fmla="*/ 427290 w 567164"/>
                    <a:gd name="connsiteY23" fmla="*/ 546931 h 871671"/>
                    <a:gd name="connsiteX24" fmla="*/ 452927 w 567164"/>
                    <a:gd name="connsiteY24" fmla="*/ 521294 h 871671"/>
                    <a:gd name="connsiteX25" fmla="*/ 478564 w 567164"/>
                    <a:gd name="connsiteY25" fmla="*/ 504202 h 871671"/>
                    <a:gd name="connsiteX26" fmla="*/ 521293 w 567164"/>
                    <a:gd name="connsiteY26" fmla="*/ 452927 h 871671"/>
                    <a:gd name="connsiteX27" fmla="*/ 546931 w 567164"/>
                    <a:gd name="connsiteY27" fmla="*/ 401653 h 871671"/>
                    <a:gd name="connsiteX28" fmla="*/ 555477 w 567164"/>
                    <a:gd name="connsiteY28" fmla="*/ 222191 h 871671"/>
                    <a:gd name="connsiteX29" fmla="*/ 538385 w 567164"/>
                    <a:gd name="connsiteY29" fmla="*/ 153825 h 871671"/>
                    <a:gd name="connsiteX30" fmla="*/ 495656 w 567164"/>
                    <a:gd name="connsiteY30" fmla="*/ 102550 h 871671"/>
                    <a:gd name="connsiteX31" fmla="*/ 487110 w 567164"/>
                    <a:gd name="connsiteY31" fmla="*/ 76912 h 871671"/>
                    <a:gd name="connsiteX32" fmla="*/ 418744 w 567164"/>
                    <a:gd name="connsiteY32" fmla="*/ 17092 h 871671"/>
                    <a:gd name="connsiteX33" fmla="*/ 367469 w 567164"/>
                    <a:gd name="connsiteY33" fmla="*/ 0 h 871671"/>
                    <a:gd name="connsiteX34" fmla="*/ 273465 w 567164"/>
                    <a:gd name="connsiteY34" fmla="*/ 8546 h 871671"/>
                    <a:gd name="connsiteX35" fmla="*/ 222191 w 567164"/>
                    <a:gd name="connsiteY35" fmla="*/ 34183 h 871671"/>
                    <a:gd name="connsiteX36" fmla="*/ 205099 w 567164"/>
                    <a:gd name="connsiteY36" fmla="*/ 25638 h 87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67164" h="871671">
                      <a:moveTo>
                        <a:pt x="205099" y="25638"/>
                      </a:moveTo>
                      <a:cubicBezTo>
                        <a:pt x="195129" y="41305"/>
                        <a:pt x="176123" y="93804"/>
                        <a:pt x="162370" y="128187"/>
                      </a:cubicBezTo>
                      <a:cubicBezTo>
                        <a:pt x="159024" y="136551"/>
                        <a:pt x="155591" y="144992"/>
                        <a:pt x="153824" y="153825"/>
                      </a:cubicBezTo>
                      <a:cubicBezTo>
                        <a:pt x="134182" y="252031"/>
                        <a:pt x="156039" y="181357"/>
                        <a:pt x="136733" y="239283"/>
                      </a:cubicBezTo>
                      <a:cubicBezTo>
                        <a:pt x="133884" y="262072"/>
                        <a:pt x="130591" y="284809"/>
                        <a:pt x="128187" y="307649"/>
                      </a:cubicBezTo>
                      <a:cubicBezTo>
                        <a:pt x="119171" y="393298"/>
                        <a:pt x="123224" y="388696"/>
                        <a:pt x="111095" y="461473"/>
                      </a:cubicBezTo>
                      <a:cubicBezTo>
                        <a:pt x="109988" y="468115"/>
                        <a:pt x="98196" y="528604"/>
                        <a:pt x="94004" y="538385"/>
                      </a:cubicBezTo>
                      <a:cubicBezTo>
                        <a:pt x="89958" y="547826"/>
                        <a:pt x="81083" y="554637"/>
                        <a:pt x="76912" y="564023"/>
                      </a:cubicBezTo>
                      <a:cubicBezTo>
                        <a:pt x="69595" y="580486"/>
                        <a:pt x="64190" y="597819"/>
                        <a:pt x="59821" y="615297"/>
                      </a:cubicBezTo>
                      <a:cubicBezTo>
                        <a:pt x="56972" y="626692"/>
                        <a:pt x="55902" y="638685"/>
                        <a:pt x="51275" y="649481"/>
                      </a:cubicBezTo>
                      <a:cubicBezTo>
                        <a:pt x="47229" y="658921"/>
                        <a:pt x="38354" y="665732"/>
                        <a:pt x="34183" y="675118"/>
                      </a:cubicBezTo>
                      <a:cubicBezTo>
                        <a:pt x="13232" y="722258"/>
                        <a:pt x="20034" y="723170"/>
                        <a:pt x="8546" y="769122"/>
                      </a:cubicBezTo>
                      <a:cubicBezTo>
                        <a:pt x="6361" y="777861"/>
                        <a:pt x="2849" y="786213"/>
                        <a:pt x="0" y="794759"/>
                      </a:cubicBezTo>
                      <a:cubicBezTo>
                        <a:pt x="2849" y="809002"/>
                        <a:pt x="2050" y="824496"/>
                        <a:pt x="8546" y="837488"/>
                      </a:cubicBezTo>
                      <a:cubicBezTo>
                        <a:pt x="21350" y="863096"/>
                        <a:pt x="37031" y="864075"/>
                        <a:pt x="59821" y="871671"/>
                      </a:cubicBezTo>
                      <a:cubicBezTo>
                        <a:pt x="99701" y="868823"/>
                        <a:pt x="140830" y="873428"/>
                        <a:pt x="179462" y="863126"/>
                      </a:cubicBezTo>
                      <a:cubicBezTo>
                        <a:pt x="188166" y="860805"/>
                        <a:pt x="183632" y="845363"/>
                        <a:pt x="188007" y="837488"/>
                      </a:cubicBezTo>
                      <a:cubicBezTo>
                        <a:pt x="197983" y="819531"/>
                        <a:pt x="222191" y="786213"/>
                        <a:pt x="222191" y="786213"/>
                      </a:cubicBezTo>
                      <a:cubicBezTo>
                        <a:pt x="225039" y="777667"/>
                        <a:pt x="227188" y="768856"/>
                        <a:pt x="230736" y="760576"/>
                      </a:cubicBezTo>
                      <a:cubicBezTo>
                        <a:pt x="243746" y="730220"/>
                        <a:pt x="247756" y="726500"/>
                        <a:pt x="264920" y="700755"/>
                      </a:cubicBezTo>
                      <a:cubicBezTo>
                        <a:pt x="271871" y="679902"/>
                        <a:pt x="273989" y="666049"/>
                        <a:pt x="290557" y="649481"/>
                      </a:cubicBezTo>
                      <a:cubicBezTo>
                        <a:pt x="300628" y="639410"/>
                        <a:pt x="313072" y="632011"/>
                        <a:pt x="324740" y="623843"/>
                      </a:cubicBezTo>
                      <a:cubicBezTo>
                        <a:pt x="341568" y="612063"/>
                        <a:pt x="376015" y="589660"/>
                        <a:pt x="376015" y="589660"/>
                      </a:cubicBezTo>
                      <a:cubicBezTo>
                        <a:pt x="409710" y="539119"/>
                        <a:pt x="372092" y="586359"/>
                        <a:pt x="427290" y="546931"/>
                      </a:cubicBezTo>
                      <a:cubicBezTo>
                        <a:pt x="437124" y="539906"/>
                        <a:pt x="443643" y="529031"/>
                        <a:pt x="452927" y="521294"/>
                      </a:cubicBezTo>
                      <a:cubicBezTo>
                        <a:pt x="460817" y="514719"/>
                        <a:pt x="470674" y="510777"/>
                        <a:pt x="478564" y="504202"/>
                      </a:cubicBezTo>
                      <a:cubicBezTo>
                        <a:pt x="494768" y="490699"/>
                        <a:pt x="511688" y="472137"/>
                        <a:pt x="521293" y="452927"/>
                      </a:cubicBezTo>
                      <a:cubicBezTo>
                        <a:pt x="556667" y="382178"/>
                        <a:pt x="497957" y="475111"/>
                        <a:pt x="546931" y="401653"/>
                      </a:cubicBezTo>
                      <a:cubicBezTo>
                        <a:pt x="575987" y="314482"/>
                        <a:pt x="568968" y="357110"/>
                        <a:pt x="555477" y="222191"/>
                      </a:cubicBezTo>
                      <a:cubicBezTo>
                        <a:pt x="554258" y="210001"/>
                        <a:pt x="545885" y="168824"/>
                        <a:pt x="538385" y="153825"/>
                      </a:cubicBezTo>
                      <a:cubicBezTo>
                        <a:pt x="526487" y="130029"/>
                        <a:pt x="514557" y="121451"/>
                        <a:pt x="495656" y="102550"/>
                      </a:cubicBezTo>
                      <a:cubicBezTo>
                        <a:pt x="492807" y="94004"/>
                        <a:pt x="491139" y="84969"/>
                        <a:pt x="487110" y="76912"/>
                      </a:cubicBezTo>
                      <a:cubicBezTo>
                        <a:pt x="473152" y="48995"/>
                        <a:pt x="449510" y="27347"/>
                        <a:pt x="418744" y="17092"/>
                      </a:cubicBezTo>
                      <a:lnTo>
                        <a:pt x="367469" y="0"/>
                      </a:lnTo>
                      <a:cubicBezTo>
                        <a:pt x="336134" y="2849"/>
                        <a:pt x="304613" y="4096"/>
                        <a:pt x="273465" y="8546"/>
                      </a:cubicBezTo>
                      <a:cubicBezTo>
                        <a:pt x="248590" y="12100"/>
                        <a:pt x="243345" y="21491"/>
                        <a:pt x="222191" y="34183"/>
                      </a:cubicBezTo>
                      <a:cubicBezTo>
                        <a:pt x="216729" y="37460"/>
                        <a:pt x="215069" y="9971"/>
                        <a:pt x="205099" y="25638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1" name="TextBox 290"/>
              <p:cNvSpPr txBox="1"/>
              <p:nvPr/>
            </p:nvSpPr>
            <p:spPr>
              <a:xfrm>
                <a:off x="911967" y="3018521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45272" y="2974736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953103" y="3400969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094251" y="3384731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96" name="Freeform 295"/>
              <p:cNvSpPr/>
              <p:nvPr/>
            </p:nvSpPr>
            <p:spPr>
              <a:xfrm rot="21194739">
                <a:off x="879958" y="2804354"/>
                <a:ext cx="550999" cy="389760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</p:grpSp>
      <p:grpSp>
        <p:nvGrpSpPr>
          <p:cNvPr id="302" name="Group 301"/>
          <p:cNvGrpSpPr/>
          <p:nvPr/>
        </p:nvGrpSpPr>
        <p:grpSpPr>
          <a:xfrm>
            <a:off x="2010184" y="2824778"/>
            <a:ext cx="926857" cy="945208"/>
            <a:chOff x="6141331" y="4140924"/>
            <a:chExt cx="1351880" cy="1378650"/>
          </a:xfrm>
        </p:grpSpPr>
        <p:sp>
          <p:nvSpPr>
            <p:cNvPr id="303" name="TextBox 302"/>
            <p:cNvSpPr txBox="1"/>
            <p:nvPr/>
          </p:nvSpPr>
          <p:spPr>
            <a:xfrm>
              <a:off x="6141331" y="5205334"/>
              <a:ext cx="1351880" cy="314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EF-</a:t>
              </a:r>
              <a:r>
                <a:rPr lang="en-US" sz="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Tu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-A/T, P, 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6207402" y="4140924"/>
              <a:ext cx="1100271" cy="1122676"/>
              <a:chOff x="6207402" y="4140924"/>
              <a:chExt cx="1100271" cy="1122676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6207402" y="4140924"/>
                <a:ext cx="1100271" cy="1122676"/>
                <a:chOff x="462139" y="2768927"/>
                <a:chExt cx="1100271" cy="1122676"/>
              </a:xfrm>
            </p:grpSpPr>
            <p:grpSp>
              <p:nvGrpSpPr>
                <p:cNvPr id="308" name="Group 307"/>
                <p:cNvGrpSpPr>
                  <a:grpSpLocks noChangeAspect="1"/>
                </p:cNvGrpSpPr>
                <p:nvPr/>
              </p:nvGrpSpPr>
              <p:grpSpPr>
                <a:xfrm rot="10198718" flipH="1">
                  <a:off x="462139" y="2842777"/>
                  <a:ext cx="989672" cy="1048826"/>
                  <a:chOff x="4621564" y="888351"/>
                  <a:chExt cx="3764179" cy="3991362"/>
                </a:xfrm>
              </p:grpSpPr>
              <p:sp>
                <p:nvSpPr>
                  <p:cNvPr id="316" name="Freeform 315"/>
                  <p:cNvSpPr/>
                  <p:nvPr/>
                </p:nvSpPr>
                <p:spPr>
                  <a:xfrm rot="20135395" flipH="1">
                    <a:off x="5240704" y="2931866"/>
                    <a:ext cx="3145039" cy="1947847"/>
                  </a:xfrm>
                  <a:custGeom>
                    <a:avLst/>
                    <a:gdLst>
                      <a:gd name="connsiteX0" fmla="*/ 1982625 w 3102124"/>
                      <a:gd name="connsiteY0" fmla="*/ 1999716 h 2281841"/>
                      <a:gd name="connsiteX1" fmla="*/ 1939896 w 3102124"/>
                      <a:gd name="connsiteY1" fmla="*/ 2008262 h 2281841"/>
                      <a:gd name="connsiteX2" fmla="*/ 1862983 w 3102124"/>
                      <a:gd name="connsiteY2" fmla="*/ 1991170 h 2281841"/>
                      <a:gd name="connsiteX3" fmla="*/ 1811709 w 3102124"/>
                      <a:gd name="connsiteY3" fmla="*/ 1956987 h 2281841"/>
                      <a:gd name="connsiteX4" fmla="*/ 1786071 w 3102124"/>
                      <a:gd name="connsiteY4" fmla="*/ 1939896 h 2281841"/>
                      <a:gd name="connsiteX5" fmla="*/ 1709159 w 3102124"/>
                      <a:gd name="connsiteY5" fmla="*/ 1922804 h 2281841"/>
                      <a:gd name="connsiteX6" fmla="*/ 1632247 w 3102124"/>
                      <a:gd name="connsiteY6" fmla="*/ 1939896 h 2281841"/>
                      <a:gd name="connsiteX7" fmla="*/ 1606610 w 3102124"/>
                      <a:gd name="connsiteY7" fmla="*/ 1956987 h 2281841"/>
                      <a:gd name="connsiteX8" fmla="*/ 1504060 w 3102124"/>
                      <a:gd name="connsiteY8" fmla="*/ 1965533 h 2281841"/>
                      <a:gd name="connsiteX9" fmla="*/ 1478423 w 3102124"/>
                      <a:gd name="connsiteY9" fmla="*/ 2068082 h 2281841"/>
                      <a:gd name="connsiteX10" fmla="*/ 1504060 w 3102124"/>
                      <a:gd name="connsiteY10" fmla="*/ 2085174 h 2281841"/>
                      <a:gd name="connsiteX11" fmla="*/ 1504060 w 3102124"/>
                      <a:gd name="connsiteY11" fmla="*/ 2204815 h 2281841"/>
                      <a:gd name="connsiteX12" fmla="*/ 1469877 w 3102124"/>
                      <a:gd name="connsiteY12" fmla="*/ 2221907 h 2281841"/>
                      <a:gd name="connsiteX13" fmla="*/ 1444240 w 3102124"/>
                      <a:gd name="connsiteY13" fmla="*/ 2238998 h 2281841"/>
                      <a:gd name="connsiteX14" fmla="*/ 1358782 w 3102124"/>
                      <a:gd name="connsiteY14" fmla="*/ 2264636 h 2281841"/>
                      <a:gd name="connsiteX15" fmla="*/ 1307507 w 3102124"/>
                      <a:gd name="connsiteY15" fmla="*/ 2281727 h 2281841"/>
                      <a:gd name="connsiteX16" fmla="*/ 1093862 w 3102124"/>
                      <a:gd name="connsiteY16" fmla="*/ 2256090 h 2281841"/>
                      <a:gd name="connsiteX17" fmla="*/ 1068225 w 3102124"/>
                      <a:gd name="connsiteY17" fmla="*/ 2238998 h 2281841"/>
                      <a:gd name="connsiteX18" fmla="*/ 1051133 w 3102124"/>
                      <a:gd name="connsiteY18" fmla="*/ 2179178 h 2281841"/>
                      <a:gd name="connsiteX19" fmla="*/ 1042587 w 3102124"/>
                      <a:gd name="connsiteY19" fmla="*/ 2153540 h 2281841"/>
                      <a:gd name="connsiteX20" fmla="*/ 982767 w 3102124"/>
                      <a:gd name="connsiteY20" fmla="*/ 2119357 h 2281841"/>
                      <a:gd name="connsiteX21" fmla="*/ 957129 w 3102124"/>
                      <a:gd name="connsiteY21" fmla="*/ 2102266 h 2281841"/>
                      <a:gd name="connsiteX22" fmla="*/ 683664 w 3102124"/>
                      <a:gd name="connsiteY22" fmla="*/ 2093720 h 2281841"/>
                      <a:gd name="connsiteX23" fmla="*/ 658026 w 3102124"/>
                      <a:gd name="connsiteY23" fmla="*/ 2085174 h 2281841"/>
                      <a:gd name="connsiteX24" fmla="*/ 615297 w 3102124"/>
                      <a:gd name="connsiteY24" fmla="*/ 2076628 h 2281841"/>
                      <a:gd name="connsiteX25" fmla="*/ 581114 w 3102124"/>
                      <a:gd name="connsiteY25" fmla="*/ 2068082 h 2281841"/>
                      <a:gd name="connsiteX26" fmla="*/ 555477 w 3102124"/>
                      <a:gd name="connsiteY26" fmla="*/ 2050991 h 2281841"/>
                      <a:gd name="connsiteX27" fmla="*/ 504202 w 3102124"/>
                      <a:gd name="connsiteY27" fmla="*/ 1999716 h 2281841"/>
                      <a:gd name="connsiteX28" fmla="*/ 470019 w 3102124"/>
                      <a:gd name="connsiteY28" fmla="*/ 1982625 h 2281841"/>
                      <a:gd name="connsiteX29" fmla="*/ 444382 w 3102124"/>
                      <a:gd name="connsiteY29" fmla="*/ 1956987 h 2281841"/>
                      <a:gd name="connsiteX30" fmla="*/ 418744 w 3102124"/>
                      <a:gd name="connsiteY30" fmla="*/ 1939896 h 2281841"/>
                      <a:gd name="connsiteX31" fmla="*/ 367469 w 3102124"/>
                      <a:gd name="connsiteY31" fmla="*/ 1897167 h 2281841"/>
                      <a:gd name="connsiteX32" fmla="*/ 316195 w 3102124"/>
                      <a:gd name="connsiteY32" fmla="*/ 1811709 h 2281841"/>
                      <a:gd name="connsiteX33" fmla="*/ 299103 w 3102124"/>
                      <a:gd name="connsiteY33" fmla="*/ 1786071 h 2281841"/>
                      <a:gd name="connsiteX34" fmla="*/ 273466 w 3102124"/>
                      <a:gd name="connsiteY34" fmla="*/ 1760434 h 2281841"/>
                      <a:gd name="connsiteX35" fmla="*/ 239283 w 3102124"/>
                      <a:gd name="connsiteY35" fmla="*/ 1717705 h 2281841"/>
                      <a:gd name="connsiteX36" fmla="*/ 205099 w 3102124"/>
                      <a:gd name="connsiteY36" fmla="*/ 1674976 h 2281841"/>
                      <a:gd name="connsiteX37" fmla="*/ 196554 w 3102124"/>
                      <a:gd name="connsiteY37" fmla="*/ 1555335 h 2281841"/>
                      <a:gd name="connsiteX38" fmla="*/ 230737 w 3102124"/>
                      <a:gd name="connsiteY38" fmla="*/ 1529697 h 2281841"/>
                      <a:gd name="connsiteX39" fmla="*/ 282011 w 3102124"/>
                      <a:gd name="connsiteY39" fmla="*/ 1512606 h 2281841"/>
                      <a:gd name="connsiteX40" fmla="*/ 307649 w 3102124"/>
                      <a:gd name="connsiteY40" fmla="*/ 1486968 h 2281841"/>
                      <a:gd name="connsiteX41" fmla="*/ 333286 w 3102124"/>
                      <a:gd name="connsiteY41" fmla="*/ 1469877 h 2281841"/>
                      <a:gd name="connsiteX42" fmla="*/ 358924 w 3102124"/>
                      <a:gd name="connsiteY42" fmla="*/ 1418602 h 2281841"/>
                      <a:gd name="connsiteX43" fmla="*/ 333286 w 3102124"/>
                      <a:gd name="connsiteY43" fmla="*/ 1341690 h 2281841"/>
                      <a:gd name="connsiteX44" fmla="*/ 324740 w 3102124"/>
                      <a:gd name="connsiteY44" fmla="*/ 1316053 h 2281841"/>
                      <a:gd name="connsiteX45" fmla="*/ 299103 w 3102124"/>
                      <a:gd name="connsiteY45" fmla="*/ 1290415 h 2281841"/>
                      <a:gd name="connsiteX46" fmla="*/ 282011 w 3102124"/>
                      <a:gd name="connsiteY46" fmla="*/ 1264778 h 2281841"/>
                      <a:gd name="connsiteX47" fmla="*/ 230737 w 3102124"/>
                      <a:gd name="connsiteY47" fmla="*/ 1239140 h 2281841"/>
                      <a:gd name="connsiteX48" fmla="*/ 128187 w 3102124"/>
                      <a:gd name="connsiteY48" fmla="*/ 1230595 h 2281841"/>
                      <a:gd name="connsiteX49" fmla="*/ 102550 w 3102124"/>
                      <a:gd name="connsiteY49" fmla="*/ 1204957 h 2281841"/>
                      <a:gd name="connsiteX50" fmla="*/ 68367 w 3102124"/>
                      <a:gd name="connsiteY50" fmla="*/ 1153682 h 2281841"/>
                      <a:gd name="connsiteX51" fmla="*/ 76912 w 3102124"/>
                      <a:gd name="connsiteY51" fmla="*/ 1042587 h 2281841"/>
                      <a:gd name="connsiteX52" fmla="*/ 94004 w 3102124"/>
                      <a:gd name="connsiteY52" fmla="*/ 1016950 h 2281841"/>
                      <a:gd name="connsiteX53" fmla="*/ 102550 w 3102124"/>
                      <a:gd name="connsiteY53" fmla="*/ 991312 h 2281841"/>
                      <a:gd name="connsiteX54" fmla="*/ 119641 w 3102124"/>
                      <a:gd name="connsiteY54" fmla="*/ 965675 h 2281841"/>
                      <a:gd name="connsiteX55" fmla="*/ 136733 w 3102124"/>
                      <a:gd name="connsiteY55" fmla="*/ 914400 h 2281841"/>
                      <a:gd name="connsiteX56" fmla="*/ 145279 w 3102124"/>
                      <a:gd name="connsiteY56" fmla="*/ 888763 h 2281841"/>
                      <a:gd name="connsiteX57" fmla="*/ 111096 w 3102124"/>
                      <a:gd name="connsiteY57" fmla="*/ 811851 h 2281841"/>
                      <a:gd name="connsiteX58" fmla="*/ 85458 w 3102124"/>
                      <a:gd name="connsiteY58" fmla="*/ 803305 h 2281841"/>
                      <a:gd name="connsiteX59" fmla="*/ 17092 w 3102124"/>
                      <a:gd name="connsiteY59" fmla="*/ 717847 h 2281841"/>
                      <a:gd name="connsiteX60" fmla="*/ 0 w 3102124"/>
                      <a:gd name="connsiteY60" fmla="*/ 692210 h 2281841"/>
                      <a:gd name="connsiteX61" fmla="*/ 8546 w 3102124"/>
                      <a:gd name="connsiteY61" fmla="*/ 632389 h 2281841"/>
                      <a:gd name="connsiteX62" fmla="*/ 34183 w 3102124"/>
                      <a:gd name="connsiteY62" fmla="*/ 615297 h 2281841"/>
                      <a:gd name="connsiteX63" fmla="*/ 76912 w 3102124"/>
                      <a:gd name="connsiteY63" fmla="*/ 572568 h 2281841"/>
                      <a:gd name="connsiteX64" fmla="*/ 94004 w 3102124"/>
                      <a:gd name="connsiteY64" fmla="*/ 546931 h 2281841"/>
                      <a:gd name="connsiteX65" fmla="*/ 179462 w 3102124"/>
                      <a:gd name="connsiteY65" fmla="*/ 504202 h 2281841"/>
                      <a:gd name="connsiteX66" fmla="*/ 205099 w 3102124"/>
                      <a:gd name="connsiteY66" fmla="*/ 487111 h 2281841"/>
                      <a:gd name="connsiteX67" fmla="*/ 256374 w 3102124"/>
                      <a:gd name="connsiteY67" fmla="*/ 470019 h 2281841"/>
                      <a:gd name="connsiteX68" fmla="*/ 307649 w 3102124"/>
                      <a:gd name="connsiteY68" fmla="*/ 452927 h 2281841"/>
                      <a:gd name="connsiteX69" fmla="*/ 341832 w 3102124"/>
                      <a:gd name="connsiteY69" fmla="*/ 444382 h 2281841"/>
                      <a:gd name="connsiteX70" fmla="*/ 393107 w 3102124"/>
                      <a:gd name="connsiteY70" fmla="*/ 427290 h 2281841"/>
                      <a:gd name="connsiteX71" fmla="*/ 418744 w 3102124"/>
                      <a:gd name="connsiteY71" fmla="*/ 418744 h 2281841"/>
                      <a:gd name="connsiteX72" fmla="*/ 444382 w 3102124"/>
                      <a:gd name="connsiteY72" fmla="*/ 401653 h 2281841"/>
                      <a:gd name="connsiteX73" fmla="*/ 564023 w 3102124"/>
                      <a:gd name="connsiteY73" fmla="*/ 410198 h 2281841"/>
                      <a:gd name="connsiteX74" fmla="*/ 589660 w 3102124"/>
                      <a:gd name="connsiteY74" fmla="*/ 427290 h 2281841"/>
                      <a:gd name="connsiteX75" fmla="*/ 615297 w 3102124"/>
                      <a:gd name="connsiteY75" fmla="*/ 435836 h 2281841"/>
                      <a:gd name="connsiteX76" fmla="*/ 640935 w 3102124"/>
                      <a:gd name="connsiteY76" fmla="*/ 452927 h 2281841"/>
                      <a:gd name="connsiteX77" fmla="*/ 709301 w 3102124"/>
                      <a:gd name="connsiteY77" fmla="*/ 470019 h 2281841"/>
                      <a:gd name="connsiteX78" fmla="*/ 734939 w 3102124"/>
                      <a:gd name="connsiteY78" fmla="*/ 478565 h 2281841"/>
                      <a:gd name="connsiteX79" fmla="*/ 931492 w 3102124"/>
                      <a:gd name="connsiteY79" fmla="*/ 470019 h 2281841"/>
                      <a:gd name="connsiteX80" fmla="*/ 982767 w 3102124"/>
                      <a:gd name="connsiteY80" fmla="*/ 452927 h 2281841"/>
                      <a:gd name="connsiteX81" fmla="*/ 1008404 w 3102124"/>
                      <a:gd name="connsiteY81" fmla="*/ 444382 h 2281841"/>
                      <a:gd name="connsiteX82" fmla="*/ 1059679 w 3102124"/>
                      <a:gd name="connsiteY82" fmla="*/ 418744 h 2281841"/>
                      <a:gd name="connsiteX83" fmla="*/ 1110954 w 3102124"/>
                      <a:gd name="connsiteY83" fmla="*/ 393107 h 2281841"/>
                      <a:gd name="connsiteX84" fmla="*/ 1136591 w 3102124"/>
                      <a:gd name="connsiteY84" fmla="*/ 376015 h 2281841"/>
                      <a:gd name="connsiteX85" fmla="*/ 1222049 w 3102124"/>
                      <a:gd name="connsiteY85" fmla="*/ 358924 h 2281841"/>
                      <a:gd name="connsiteX86" fmla="*/ 1273324 w 3102124"/>
                      <a:gd name="connsiteY86" fmla="*/ 341832 h 2281841"/>
                      <a:gd name="connsiteX87" fmla="*/ 1298961 w 3102124"/>
                      <a:gd name="connsiteY87" fmla="*/ 333286 h 2281841"/>
                      <a:gd name="connsiteX88" fmla="*/ 1410056 w 3102124"/>
                      <a:gd name="connsiteY88" fmla="*/ 316195 h 2281841"/>
                      <a:gd name="connsiteX89" fmla="*/ 1435694 w 3102124"/>
                      <a:gd name="connsiteY89" fmla="*/ 299103 h 2281841"/>
                      <a:gd name="connsiteX90" fmla="*/ 1486968 w 3102124"/>
                      <a:gd name="connsiteY90" fmla="*/ 256374 h 2281841"/>
                      <a:gd name="connsiteX91" fmla="*/ 1555335 w 3102124"/>
                      <a:gd name="connsiteY91" fmla="*/ 196553 h 2281841"/>
                      <a:gd name="connsiteX92" fmla="*/ 1580972 w 3102124"/>
                      <a:gd name="connsiteY92" fmla="*/ 179462 h 2281841"/>
                      <a:gd name="connsiteX93" fmla="*/ 1606610 w 3102124"/>
                      <a:gd name="connsiteY93" fmla="*/ 162370 h 2281841"/>
                      <a:gd name="connsiteX94" fmla="*/ 1657884 w 3102124"/>
                      <a:gd name="connsiteY94" fmla="*/ 145279 h 2281841"/>
                      <a:gd name="connsiteX95" fmla="*/ 1709159 w 3102124"/>
                      <a:gd name="connsiteY95" fmla="*/ 119641 h 2281841"/>
                      <a:gd name="connsiteX96" fmla="*/ 1734797 w 3102124"/>
                      <a:gd name="connsiteY96" fmla="*/ 102550 h 2281841"/>
                      <a:gd name="connsiteX97" fmla="*/ 1768980 w 3102124"/>
                      <a:gd name="connsiteY97" fmla="*/ 85458 h 2281841"/>
                      <a:gd name="connsiteX98" fmla="*/ 1794617 w 3102124"/>
                      <a:gd name="connsiteY98" fmla="*/ 76912 h 2281841"/>
                      <a:gd name="connsiteX99" fmla="*/ 1820254 w 3102124"/>
                      <a:gd name="connsiteY99" fmla="*/ 59821 h 2281841"/>
                      <a:gd name="connsiteX100" fmla="*/ 1862983 w 3102124"/>
                      <a:gd name="connsiteY100" fmla="*/ 17092 h 2281841"/>
                      <a:gd name="connsiteX101" fmla="*/ 1914258 w 3102124"/>
                      <a:gd name="connsiteY101" fmla="*/ 0 h 2281841"/>
                      <a:gd name="connsiteX102" fmla="*/ 2059537 w 3102124"/>
                      <a:gd name="connsiteY102" fmla="*/ 8546 h 2281841"/>
                      <a:gd name="connsiteX103" fmla="*/ 2110811 w 3102124"/>
                      <a:gd name="connsiteY103" fmla="*/ 25638 h 2281841"/>
                      <a:gd name="connsiteX104" fmla="*/ 2179178 w 3102124"/>
                      <a:gd name="connsiteY104" fmla="*/ 42729 h 2281841"/>
                      <a:gd name="connsiteX105" fmla="*/ 2315911 w 3102124"/>
                      <a:gd name="connsiteY105" fmla="*/ 51275 h 2281841"/>
                      <a:gd name="connsiteX106" fmla="*/ 2435552 w 3102124"/>
                      <a:gd name="connsiteY106" fmla="*/ 59821 h 2281841"/>
                      <a:gd name="connsiteX107" fmla="*/ 2615013 w 3102124"/>
                      <a:gd name="connsiteY107" fmla="*/ 51275 h 2281841"/>
                      <a:gd name="connsiteX108" fmla="*/ 2640651 w 3102124"/>
                      <a:gd name="connsiteY108" fmla="*/ 34183 h 2281841"/>
                      <a:gd name="connsiteX109" fmla="*/ 2785929 w 3102124"/>
                      <a:gd name="connsiteY109" fmla="*/ 42729 h 2281841"/>
                      <a:gd name="connsiteX110" fmla="*/ 2837204 w 3102124"/>
                      <a:gd name="connsiteY110" fmla="*/ 68367 h 2281841"/>
                      <a:gd name="connsiteX111" fmla="*/ 2854296 w 3102124"/>
                      <a:gd name="connsiteY111" fmla="*/ 119641 h 2281841"/>
                      <a:gd name="connsiteX112" fmla="*/ 2862841 w 3102124"/>
                      <a:gd name="connsiteY112" fmla="*/ 145279 h 2281841"/>
                      <a:gd name="connsiteX113" fmla="*/ 2871387 w 3102124"/>
                      <a:gd name="connsiteY113" fmla="*/ 205099 h 2281841"/>
                      <a:gd name="connsiteX114" fmla="*/ 2879933 w 3102124"/>
                      <a:gd name="connsiteY114" fmla="*/ 247828 h 2281841"/>
                      <a:gd name="connsiteX115" fmla="*/ 2888479 w 3102124"/>
                      <a:gd name="connsiteY115" fmla="*/ 589660 h 2281841"/>
                      <a:gd name="connsiteX116" fmla="*/ 2922662 w 3102124"/>
                      <a:gd name="connsiteY116" fmla="*/ 640935 h 2281841"/>
                      <a:gd name="connsiteX117" fmla="*/ 2939754 w 3102124"/>
                      <a:gd name="connsiteY117" fmla="*/ 666572 h 2281841"/>
                      <a:gd name="connsiteX118" fmla="*/ 2973937 w 3102124"/>
                      <a:gd name="connsiteY118" fmla="*/ 717847 h 2281841"/>
                      <a:gd name="connsiteX119" fmla="*/ 2982483 w 3102124"/>
                      <a:gd name="connsiteY119" fmla="*/ 743484 h 2281841"/>
                      <a:gd name="connsiteX120" fmla="*/ 3008120 w 3102124"/>
                      <a:gd name="connsiteY120" fmla="*/ 769122 h 2281841"/>
                      <a:gd name="connsiteX121" fmla="*/ 3025211 w 3102124"/>
                      <a:gd name="connsiteY121" fmla="*/ 803305 h 2281841"/>
                      <a:gd name="connsiteX122" fmla="*/ 3042303 w 3102124"/>
                      <a:gd name="connsiteY122" fmla="*/ 854580 h 2281841"/>
                      <a:gd name="connsiteX123" fmla="*/ 3059395 w 3102124"/>
                      <a:gd name="connsiteY123" fmla="*/ 940038 h 2281841"/>
                      <a:gd name="connsiteX124" fmla="*/ 3076486 w 3102124"/>
                      <a:gd name="connsiteY124" fmla="*/ 965675 h 2281841"/>
                      <a:gd name="connsiteX125" fmla="*/ 3093578 w 3102124"/>
                      <a:gd name="connsiteY125" fmla="*/ 1016950 h 2281841"/>
                      <a:gd name="connsiteX126" fmla="*/ 3102124 w 3102124"/>
                      <a:gd name="connsiteY126" fmla="*/ 1042587 h 2281841"/>
                      <a:gd name="connsiteX127" fmla="*/ 3093578 w 3102124"/>
                      <a:gd name="connsiteY127" fmla="*/ 1076770 h 2281841"/>
                      <a:gd name="connsiteX128" fmla="*/ 3016666 w 3102124"/>
                      <a:gd name="connsiteY128" fmla="*/ 1119499 h 2281841"/>
                      <a:gd name="connsiteX129" fmla="*/ 2965391 w 3102124"/>
                      <a:gd name="connsiteY129" fmla="*/ 1153682 h 2281841"/>
                      <a:gd name="connsiteX130" fmla="*/ 2931208 w 3102124"/>
                      <a:gd name="connsiteY130" fmla="*/ 1204957 h 2281841"/>
                      <a:gd name="connsiteX131" fmla="*/ 2914116 w 3102124"/>
                      <a:gd name="connsiteY131" fmla="*/ 1256232 h 2281841"/>
                      <a:gd name="connsiteX132" fmla="*/ 2879933 w 3102124"/>
                      <a:gd name="connsiteY132" fmla="*/ 1452785 h 2281841"/>
                      <a:gd name="connsiteX133" fmla="*/ 2854296 w 3102124"/>
                      <a:gd name="connsiteY133" fmla="*/ 1469877 h 2281841"/>
                      <a:gd name="connsiteX134" fmla="*/ 2811567 w 3102124"/>
                      <a:gd name="connsiteY134" fmla="*/ 1521152 h 2281841"/>
                      <a:gd name="connsiteX135" fmla="*/ 2768838 w 3102124"/>
                      <a:gd name="connsiteY135" fmla="*/ 1563881 h 2281841"/>
                      <a:gd name="connsiteX136" fmla="*/ 2751746 w 3102124"/>
                      <a:gd name="connsiteY136" fmla="*/ 1615155 h 2281841"/>
                      <a:gd name="connsiteX137" fmla="*/ 2734654 w 3102124"/>
                      <a:gd name="connsiteY137" fmla="*/ 1640793 h 2281841"/>
                      <a:gd name="connsiteX138" fmla="*/ 2674834 w 3102124"/>
                      <a:gd name="connsiteY138" fmla="*/ 1717705 h 2281841"/>
                      <a:gd name="connsiteX139" fmla="*/ 2623559 w 3102124"/>
                      <a:gd name="connsiteY139" fmla="*/ 1803163 h 2281841"/>
                      <a:gd name="connsiteX140" fmla="*/ 2597922 w 3102124"/>
                      <a:gd name="connsiteY140" fmla="*/ 1820254 h 2281841"/>
                      <a:gd name="connsiteX141" fmla="*/ 2572284 w 3102124"/>
                      <a:gd name="connsiteY141" fmla="*/ 1871529 h 2281841"/>
                      <a:gd name="connsiteX142" fmla="*/ 2563739 w 3102124"/>
                      <a:gd name="connsiteY142" fmla="*/ 1897167 h 2281841"/>
                      <a:gd name="connsiteX143" fmla="*/ 2538101 w 3102124"/>
                      <a:gd name="connsiteY143" fmla="*/ 2008262 h 2281841"/>
                      <a:gd name="connsiteX144" fmla="*/ 2478281 w 3102124"/>
                      <a:gd name="connsiteY144" fmla="*/ 2025353 h 2281841"/>
                      <a:gd name="connsiteX145" fmla="*/ 2375731 w 3102124"/>
                      <a:gd name="connsiteY145" fmla="*/ 2008262 h 2281841"/>
                      <a:gd name="connsiteX146" fmla="*/ 2324456 w 3102124"/>
                      <a:gd name="connsiteY146" fmla="*/ 1982625 h 2281841"/>
                      <a:gd name="connsiteX147" fmla="*/ 2290273 w 3102124"/>
                      <a:gd name="connsiteY147" fmla="*/ 1974079 h 2281841"/>
                      <a:gd name="connsiteX148" fmla="*/ 2221907 w 3102124"/>
                      <a:gd name="connsiteY148" fmla="*/ 1914258 h 2281841"/>
                      <a:gd name="connsiteX149" fmla="*/ 2196269 w 3102124"/>
                      <a:gd name="connsiteY149" fmla="*/ 1897167 h 2281841"/>
                      <a:gd name="connsiteX150" fmla="*/ 2170632 w 3102124"/>
                      <a:gd name="connsiteY150" fmla="*/ 1880075 h 2281841"/>
                      <a:gd name="connsiteX151" fmla="*/ 2136449 w 3102124"/>
                      <a:gd name="connsiteY151" fmla="*/ 1828800 h 2281841"/>
                      <a:gd name="connsiteX152" fmla="*/ 2102266 w 3102124"/>
                      <a:gd name="connsiteY152" fmla="*/ 1777525 h 2281841"/>
                      <a:gd name="connsiteX153" fmla="*/ 2085174 w 3102124"/>
                      <a:gd name="connsiteY153" fmla="*/ 1751888 h 2281841"/>
                      <a:gd name="connsiteX154" fmla="*/ 2059537 w 3102124"/>
                      <a:gd name="connsiteY154" fmla="*/ 1743342 h 2281841"/>
                      <a:gd name="connsiteX155" fmla="*/ 1956987 w 3102124"/>
                      <a:gd name="connsiteY155" fmla="*/ 1726251 h 2281841"/>
                      <a:gd name="connsiteX156" fmla="*/ 1991170 w 3102124"/>
                      <a:gd name="connsiteY156" fmla="*/ 1854438 h 2281841"/>
                      <a:gd name="connsiteX157" fmla="*/ 1999716 w 3102124"/>
                      <a:gd name="connsiteY157" fmla="*/ 1880075 h 2281841"/>
                      <a:gd name="connsiteX158" fmla="*/ 1965533 w 3102124"/>
                      <a:gd name="connsiteY158" fmla="*/ 1999716 h 2281841"/>
                      <a:gd name="connsiteX159" fmla="*/ 1982625 w 3102124"/>
                      <a:gd name="connsiteY159" fmla="*/ 1999716 h 228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3102124" h="2281841">
                        <a:moveTo>
                          <a:pt x="1982625" y="1999716"/>
                        </a:moveTo>
                        <a:cubicBezTo>
                          <a:pt x="1978352" y="2001140"/>
                          <a:pt x="1954421" y="2008262"/>
                          <a:pt x="1939896" y="2008262"/>
                        </a:cubicBezTo>
                        <a:cubicBezTo>
                          <a:pt x="1930157" y="2008262"/>
                          <a:pt x="1878846" y="1999983"/>
                          <a:pt x="1862983" y="1991170"/>
                        </a:cubicBezTo>
                        <a:cubicBezTo>
                          <a:pt x="1845027" y="1981194"/>
                          <a:pt x="1828800" y="1968381"/>
                          <a:pt x="1811709" y="1956987"/>
                        </a:cubicBezTo>
                        <a:cubicBezTo>
                          <a:pt x="1803163" y="1951290"/>
                          <a:pt x="1796035" y="1942387"/>
                          <a:pt x="1786071" y="1939896"/>
                        </a:cubicBezTo>
                        <a:cubicBezTo>
                          <a:pt x="1737797" y="1927827"/>
                          <a:pt x="1763405" y="1933653"/>
                          <a:pt x="1709159" y="1922804"/>
                        </a:cubicBezTo>
                        <a:cubicBezTo>
                          <a:pt x="1689463" y="1926087"/>
                          <a:pt x="1653286" y="1929376"/>
                          <a:pt x="1632247" y="1939896"/>
                        </a:cubicBezTo>
                        <a:cubicBezTo>
                          <a:pt x="1623061" y="1944489"/>
                          <a:pt x="1616681" y="1954973"/>
                          <a:pt x="1606610" y="1956987"/>
                        </a:cubicBezTo>
                        <a:cubicBezTo>
                          <a:pt x="1572974" y="1963714"/>
                          <a:pt x="1538243" y="1962684"/>
                          <a:pt x="1504060" y="1965533"/>
                        </a:cubicBezTo>
                        <a:cubicBezTo>
                          <a:pt x="1476419" y="2006995"/>
                          <a:pt x="1452874" y="2016985"/>
                          <a:pt x="1478423" y="2068082"/>
                        </a:cubicBezTo>
                        <a:cubicBezTo>
                          <a:pt x="1483016" y="2077268"/>
                          <a:pt x="1495514" y="2079477"/>
                          <a:pt x="1504060" y="2085174"/>
                        </a:cubicBezTo>
                        <a:cubicBezTo>
                          <a:pt x="1514817" y="2128200"/>
                          <a:pt x="1525311" y="2153813"/>
                          <a:pt x="1504060" y="2204815"/>
                        </a:cubicBezTo>
                        <a:cubicBezTo>
                          <a:pt x="1499160" y="2216574"/>
                          <a:pt x="1480938" y="2215587"/>
                          <a:pt x="1469877" y="2221907"/>
                        </a:cubicBezTo>
                        <a:cubicBezTo>
                          <a:pt x="1460960" y="2227003"/>
                          <a:pt x="1453625" y="2234827"/>
                          <a:pt x="1444240" y="2238998"/>
                        </a:cubicBezTo>
                        <a:cubicBezTo>
                          <a:pt x="1402408" y="2257590"/>
                          <a:pt x="1397024" y="2253164"/>
                          <a:pt x="1358782" y="2264636"/>
                        </a:cubicBezTo>
                        <a:cubicBezTo>
                          <a:pt x="1341526" y="2269813"/>
                          <a:pt x="1307507" y="2281727"/>
                          <a:pt x="1307507" y="2281727"/>
                        </a:cubicBezTo>
                        <a:cubicBezTo>
                          <a:pt x="1294851" y="2281061"/>
                          <a:pt x="1140806" y="2287387"/>
                          <a:pt x="1093862" y="2256090"/>
                        </a:cubicBezTo>
                        <a:lnTo>
                          <a:pt x="1068225" y="2238998"/>
                        </a:lnTo>
                        <a:cubicBezTo>
                          <a:pt x="1047737" y="2177535"/>
                          <a:pt x="1072592" y="2254284"/>
                          <a:pt x="1051133" y="2179178"/>
                        </a:cubicBezTo>
                        <a:cubicBezTo>
                          <a:pt x="1048658" y="2170516"/>
                          <a:pt x="1048354" y="2160460"/>
                          <a:pt x="1042587" y="2153540"/>
                        </a:cubicBezTo>
                        <a:cubicBezTo>
                          <a:pt x="1013069" y="2118119"/>
                          <a:pt x="1014408" y="2135177"/>
                          <a:pt x="982767" y="2119357"/>
                        </a:cubicBezTo>
                        <a:cubicBezTo>
                          <a:pt x="973580" y="2114764"/>
                          <a:pt x="967362" y="2103143"/>
                          <a:pt x="957129" y="2102266"/>
                        </a:cubicBezTo>
                        <a:cubicBezTo>
                          <a:pt x="866263" y="2094478"/>
                          <a:pt x="774819" y="2096569"/>
                          <a:pt x="683664" y="2093720"/>
                        </a:cubicBezTo>
                        <a:cubicBezTo>
                          <a:pt x="675118" y="2090871"/>
                          <a:pt x="666765" y="2087359"/>
                          <a:pt x="658026" y="2085174"/>
                        </a:cubicBezTo>
                        <a:cubicBezTo>
                          <a:pt x="643935" y="2081651"/>
                          <a:pt x="629476" y="2079779"/>
                          <a:pt x="615297" y="2076628"/>
                        </a:cubicBezTo>
                        <a:cubicBezTo>
                          <a:pt x="603832" y="2074080"/>
                          <a:pt x="592508" y="2070931"/>
                          <a:pt x="581114" y="2068082"/>
                        </a:cubicBezTo>
                        <a:cubicBezTo>
                          <a:pt x="572568" y="2062385"/>
                          <a:pt x="563153" y="2057814"/>
                          <a:pt x="555477" y="2050991"/>
                        </a:cubicBezTo>
                        <a:cubicBezTo>
                          <a:pt x="537411" y="2034933"/>
                          <a:pt x="525822" y="2010525"/>
                          <a:pt x="504202" y="1999716"/>
                        </a:cubicBezTo>
                        <a:lnTo>
                          <a:pt x="470019" y="1982625"/>
                        </a:lnTo>
                        <a:cubicBezTo>
                          <a:pt x="461473" y="1974079"/>
                          <a:pt x="453666" y="1964724"/>
                          <a:pt x="444382" y="1956987"/>
                        </a:cubicBezTo>
                        <a:cubicBezTo>
                          <a:pt x="436492" y="1950412"/>
                          <a:pt x="426007" y="1947159"/>
                          <a:pt x="418744" y="1939896"/>
                        </a:cubicBezTo>
                        <a:cubicBezTo>
                          <a:pt x="372180" y="1893332"/>
                          <a:pt x="416437" y="1913488"/>
                          <a:pt x="367469" y="1897167"/>
                        </a:cubicBezTo>
                        <a:cubicBezTo>
                          <a:pt x="341192" y="1844610"/>
                          <a:pt x="357445" y="1873584"/>
                          <a:pt x="316195" y="1811709"/>
                        </a:cubicBezTo>
                        <a:cubicBezTo>
                          <a:pt x="310498" y="1803163"/>
                          <a:pt x="306366" y="1793334"/>
                          <a:pt x="299103" y="1786071"/>
                        </a:cubicBezTo>
                        <a:lnTo>
                          <a:pt x="273466" y="1760434"/>
                        </a:lnTo>
                        <a:cubicBezTo>
                          <a:pt x="251986" y="1695993"/>
                          <a:pt x="283459" y="1772924"/>
                          <a:pt x="239283" y="1717705"/>
                        </a:cubicBezTo>
                        <a:cubicBezTo>
                          <a:pt x="192107" y="1658736"/>
                          <a:pt x="278575" y="1723960"/>
                          <a:pt x="205099" y="1674976"/>
                        </a:cubicBezTo>
                        <a:cubicBezTo>
                          <a:pt x="192199" y="1636272"/>
                          <a:pt x="175917" y="1596610"/>
                          <a:pt x="196554" y="1555335"/>
                        </a:cubicBezTo>
                        <a:cubicBezTo>
                          <a:pt x="202924" y="1542596"/>
                          <a:pt x="217998" y="1536067"/>
                          <a:pt x="230737" y="1529697"/>
                        </a:cubicBezTo>
                        <a:cubicBezTo>
                          <a:pt x="246851" y="1521640"/>
                          <a:pt x="282011" y="1512606"/>
                          <a:pt x="282011" y="1512606"/>
                        </a:cubicBezTo>
                        <a:cubicBezTo>
                          <a:pt x="290557" y="1504060"/>
                          <a:pt x="298364" y="1494705"/>
                          <a:pt x="307649" y="1486968"/>
                        </a:cubicBezTo>
                        <a:cubicBezTo>
                          <a:pt x="315539" y="1480393"/>
                          <a:pt x="326024" y="1477139"/>
                          <a:pt x="333286" y="1469877"/>
                        </a:cubicBezTo>
                        <a:cubicBezTo>
                          <a:pt x="349852" y="1453311"/>
                          <a:pt x="351973" y="1439453"/>
                          <a:pt x="358924" y="1418602"/>
                        </a:cubicBezTo>
                        <a:cubicBezTo>
                          <a:pt x="344518" y="1346573"/>
                          <a:pt x="359822" y="1403606"/>
                          <a:pt x="333286" y="1341690"/>
                        </a:cubicBezTo>
                        <a:cubicBezTo>
                          <a:pt x="329737" y="1333410"/>
                          <a:pt x="329737" y="1323548"/>
                          <a:pt x="324740" y="1316053"/>
                        </a:cubicBezTo>
                        <a:cubicBezTo>
                          <a:pt x="318036" y="1305997"/>
                          <a:pt x="306840" y="1299699"/>
                          <a:pt x="299103" y="1290415"/>
                        </a:cubicBezTo>
                        <a:cubicBezTo>
                          <a:pt x="292528" y="1282525"/>
                          <a:pt x="289274" y="1272041"/>
                          <a:pt x="282011" y="1264778"/>
                        </a:cubicBezTo>
                        <a:cubicBezTo>
                          <a:pt x="270931" y="1253698"/>
                          <a:pt x="246777" y="1241279"/>
                          <a:pt x="230737" y="1239140"/>
                        </a:cubicBezTo>
                        <a:cubicBezTo>
                          <a:pt x="196736" y="1234607"/>
                          <a:pt x="162370" y="1233443"/>
                          <a:pt x="128187" y="1230595"/>
                        </a:cubicBezTo>
                        <a:cubicBezTo>
                          <a:pt x="119641" y="1222049"/>
                          <a:pt x="109970" y="1214497"/>
                          <a:pt x="102550" y="1204957"/>
                        </a:cubicBezTo>
                        <a:cubicBezTo>
                          <a:pt x="89939" y="1188742"/>
                          <a:pt x="68367" y="1153682"/>
                          <a:pt x="68367" y="1153682"/>
                        </a:cubicBezTo>
                        <a:cubicBezTo>
                          <a:pt x="71215" y="1116650"/>
                          <a:pt x="70067" y="1079092"/>
                          <a:pt x="76912" y="1042587"/>
                        </a:cubicBezTo>
                        <a:cubicBezTo>
                          <a:pt x="78805" y="1032492"/>
                          <a:pt x="89411" y="1026136"/>
                          <a:pt x="94004" y="1016950"/>
                        </a:cubicBezTo>
                        <a:cubicBezTo>
                          <a:pt x="98033" y="1008893"/>
                          <a:pt x="98521" y="999369"/>
                          <a:pt x="102550" y="991312"/>
                        </a:cubicBezTo>
                        <a:cubicBezTo>
                          <a:pt x="107143" y="982126"/>
                          <a:pt x="115470" y="975060"/>
                          <a:pt x="119641" y="965675"/>
                        </a:cubicBezTo>
                        <a:cubicBezTo>
                          <a:pt x="126958" y="949212"/>
                          <a:pt x="131036" y="931492"/>
                          <a:pt x="136733" y="914400"/>
                        </a:cubicBezTo>
                        <a:lnTo>
                          <a:pt x="145279" y="888763"/>
                        </a:lnTo>
                        <a:cubicBezTo>
                          <a:pt x="138144" y="853088"/>
                          <a:pt x="141326" y="837042"/>
                          <a:pt x="111096" y="811851"/>
                        </a:cubicBezTo>
                        <a:cubicBezTo>
                          <a:pt x="104176" y="806084"/>
                          <a:pt x="94004" y="806154"/>
                          <a:pt x="85458" y="803305"/>
                        </a:cubicBezTo>
                        <a:cubicBezTo>
                          <a:pt x="36748" y="754595"/>
                          <a:pt x="60215" y="782532"/>
                          <a:pt x="17092" y="717847"/>
                        </a:cubicBezTo>
                        <a:lnTo>
                          <a:pt x="0" y="692210"/>
                        </a:lnTo>
                        <a:cubicBezTo>
                          <a:pt x="2849" y="672270"/>
                          <a:pt x="365" y="650796"/>
                          <a:pt x="8546" y="632389"/>
                        </a:cubicBezTo>
                        <a:cubicBezTo>
                          <a:pt x="12717" y="623003"/>
                          <a:pt x="26920" y="622560"/>
                          <a:pt x="34183" y="615297"/>
                        </a:cubicBezTo>
                        <a:cubicBezTo>
                          <a:pt x="91155" y="558325"/>
                          <a:pt x="8547" y="618147"/>
                          <a:pt x="76912" y="572568"/>
                        </a:cubicBezTo>
                        <a:cubicBezTo>
                          <a:pt x="82609" y="564022"/>
                          <a:pt x="86274" y="553694"/>
                          <a:pt x="94004" y="546931"/>
                        </a:cubicBezTo>
                        <a:cubicBezTo>
                          <a:pt x="134703" y="511320"/>
                          <a:pt x="136986" y="514821"/>
                          <a:pt x="179462" y="504202"/>
                        </a:cubicBezTo>
                        <a:cubicBezTo>
                          <a:pt x="188008" y="498505"/>
                          <a:pt x="195714" y="491282"/>
                          <a:pt x="205099" y="487111"/>
                        </a:cubicBezTo>
                        <a:cubicBezTo>
                          <a:pt x="221562" y="479794"/>
                          <a:pt x="239282" y="475716"/>
                          <a:pt x="256374" y="470019"/>
                        </a:cubicBezTo>
                        <a:lnTo>
                          <a:pt x="307649" y="452927"/>
                        </a:lnTo>
                        <a:cubicBezTo>
                          <a:pt x="319043" y="450079"/>
                          <a:pt x="330582" y="447757"/>
                          <a:pt x="341832" y="444382"/>
                        </a:cubicBezTo>
                        <a:cubicBezTo>
                          <a:pt x="359088" y="439205"/>
                          <a:pt x="376015" y="432987"/>
                          <a:pt x="393107" y="427290"/>
                        </a:cubicBezTo>
                        <a:cubicBezTo>
                          <a:pt x="401653" y="424441"/>
                          <a:pt x="411249" y="423741"/>
                          <a:pt x="418744" y="418744"/>
                        </a:cubicBezTo>
                        <a:lnTo>
                          <a:pt x="444382" y="401653"/>
                        </a:lnTo>
                        <a:cubicBezTo>
                          <a:pt x="484262" y="404501"/>
                          <a:pt x="524649" y="403250"/>
                          <a:pt x="564023" y="410198"/>
                        </a:cubicBezTo>
                        <a:cubicBezTo>
                          <a:pt x="574137" y="411983"/>
                          <a:pt x="580474" y="422697"/>
                          <a:pt x="589660" y="427290"/>
                        </a:cubicBezTo>
                        <a:cubicBezTo>
                          <a:pt x="597717" y="431319"/>
                          <a:pt x="607240" y="431808"/>
                          <a:pt x="615297" y="435836"/>
                        </a:cubicBezTo>
                        <a:cubicBezTo>
                          <a:pt x="624484" y="440429"/>
                          <a:pt x="631283" y="449417"/>
                          <a:pt x="640935" y="452927"/>
                        </a:cubicBezTo>
                        <a:cubicBezTo>
                          <a:pt x="663011" y="460955"/>
                          <a:pt x="687016" y="462591"/>
                          <a:pt x="709301" y="470019"/>
                        </a:cubicBezTo>
                        <a:lnTo>
                          <a:pt x="734939" y="478565"/>
                        </a:lnTo>
                        <a:cubicBezTo>
                          <a:pt x="800457" y="475716"/>
                          <a:pt x="866261" y="476767"/>
                          <a:pt x="931492" y="470019"/>
                        </a:cubicBezTo>
                        <a:cubicBezTo>
                          <a:pt x="949413" y="468165"/>
                          <a:pt x="965675" y="458624"/>
                          <a:pt x="982767" y="452927"/>
                        </a:cubicBezTo>
                        <a:lnTo>
                          <a:pt x="1008404" y="444382"/>
                        </a:lnTo>
                        <a:cubicBezTo>
                          <a:pt x="1081865" y="395406"/>
                          <a:pt x="988925" y="454120"/>
                          <a:pt x="1059679" y="418744"/>
                        </a:cubicBezTo>
                        <a:cubicBezTo>
                          <a:pt x="1125945" y="385612"/>
                          <a:pt x="1046511" y="414588"/>
                          <a:pt x="1110954" y="393107"/>
                        </a:cubicBezTo>
                        <a:cubicBezTo>
                          <a:pt x="1119500" y="387410"/>
                          <a:pt x="1127151" y="380061"/>
                          <a:pt x="1136591" y="376015"/>
                        </a:cubicBezTo>
                        <a:cubicBezTo>
                          <a:pt x="1152819" y="369060"/>
                          <a:pt x="1210478" y="360852"/>
                          <a:pt x="1222049" y="358924"/>
                        </a:cubicBezTo>
                        <a:lnTo>
                          <a:pt x="1273324" y="341832"/>
                        </a:lnTo>
                        <a:cubicBezTo>
                          <a:pt x="1281870" y="338983"/>
                          <a:pt x="1290044" y="334560"/>
                          <a:pt x="1298961" y="333286"/>
                        </a:cubicBezTo>
                        <a:cubicBezTo>
                          <a:pt x="1375935" y="322290"/>
                          <a:pt x="1338913" y="328051"/>
                          <a:pt x="1410056" y="316195"/>
                        </a:cubicBezTo>
                        <a:cubicBezTo>
                          <a:pt x="1418602" y="310498"/>
                          <a:pt x="1427804" y="305678"/>
                          <a:pt x="1435694" y="299103"/>
                        </a:cubicBezTo>
                        <a:cubicBezTo>
                          <a:pt x="1501499" y="244265"/>
                          <a:pt x="1423310" y="298814"/>
                          <a:pt x="1486968" y="256374"/>
                        </a:cubicBezTo>
                        <a:cubicBezTo>
                          <a:pt x="1515455" y="213646"/>
                          <a:pt x="1495515" y="236433"/>
                          <a:pt x="1555335" y="196553"/>
                        </a:cubicBezTo>
                        <a:lnTo>
                          <a:pt x="1580972" y="179462"/>
                        </a:lnTo>
                        <a:cubicBezTo>
                          <a:pt x="1589518" y="173765"/>
                          <a:pt x="1596866" y="165618"/>
                          <a:pt x="1606610" y="162370"/>
                        </a:cubicBezTo>
                        <a:cubicBezTo>
                          <a:pt x="1623701" y="156673"/>
                          <a:pt x="1642894" y="155272"/>
                          <a:pt x="1657884" y="145279"/>
                        </a:cubicBezTo>
                        <a:cubicBezTo>
                          <a:pt x="1731351" y="96301"/>
                          <a:pt x="1638404" y="155018"/>
                          <a:pt x="1709159" y="119641"/>
                        </a:cubicBezTo>
                        <a:cubicBezTo>
                          <a:pt x="1718346" y="115048"/>
                          <a:pt x="1725879" y="107646"/>
                          <a:pt x="1734797" y="102550"/>
                        </a:cubicBezTo>
                        <a:cubicBezTo>
                          <a:pt x="1745858" y="96230"/>
                          <a:pt x="1757271" y="90476"/>
                          <a:pt x="1768980" y="85458"/>
                        </a:cubicBezTo>
                        <a:cubicBezTo>
                          <a:pt x="1777260" y="81909"/>
                          <a:pt x="1786560" y="80940"/>
                          <a:pt x="1794617" y="76912"/>
                        </a:cubicBezTo>
                        <a:cubicBezTo>
                          <a:pt x="1803803" y="72319"/>
                          <a:pt x="1811708" y="65518"/>
                          <a:pt x="1820254" y="59821"/>
                        </a:cubicBezTo>
                        <a:cubicBezTo>
                          <a:pt x="1835847" y="36432"/>
                          <a:pt x="1835996" y="29086"/>
                          <a:pt x="1862983" y="17092"/>
                        </a:cubicBezTo>
                        <a:cubicBezTo>
                          <a:pt x="1879446" y="9775"/>
                          <a:pt x="1914258" y="0"/>
                          <a:pt x="1914258" y="0"/>
                        </a:cubicBezTo>
                        <a:cubicBezTo>
                          <a:pt x="1962684" y="2849"/>
                          <a:pt x="2011434" y="2272"/>
                          <a:pt x="2059537" y="8546"/>
                        </a:cubicBezTo>
                        <a:cubicBezTo>
                          <a:pt x="2077402" y="10876"/>
                          <a:pt x="2093720" y="19941"/>
                          <a:pt x="2110811" y="25638"/>
                        </a:cubicBezTo>
                        <a:cubicBezTo>
                          <a:pt x="2136152" y="34085"/>
                          <a:pt x="2150314" y="39980"/>
                          <a:pt x="2179178" y="42729"/>
                        </a:cubicBezTo>
                        <a:cubicBezTo>
                          <a:pt x="2224639" y="47059"/>
                          <a:pt x="2270346" y="48237"/>
                          <a:pt x="2315911" y="51275"/>
                        </a:cubicBezTo>
                        <a:lnTo>
                          <a:pt x="2435552" y="59821"/>
                        </a:lnTo>
                        <a:cubicBezTo>
                          <a:pt x="2495372" y="56972"/>
                          <a:pt x="2555587" y="58703"/>
                          <a:pt x="2615013" y="51275"/>
                        </a:cubicBezTo>
                        <a:cubicBezTo>
                          <a:pt x="2625205" y="50001"/>
                          <a:pt x="2630393" y="34696"/>
                          <a:pt x="2640651" y="34183"/>
                        </a:cubicBezTo>
                        <a:lnTo>
                          <a:pt x="2785929" y="42729"/>
                        </a:lnTo>
                        <a:cubicBezTo>
                          <a:pt x="2799899" y="47386"/>
                          <a:pt x="2828484" y="54415"/>
                          <a:pt x="2837204" y="68367"/>
                        </a:cubicBezTo>
                        <a:cubicBezTo>
                          <a:pt x="2846752" y="83644"/>
                          <a:pt x="2848599" y="102550"/>
                          <a:pt x="2854296" y="119641"/>
                        </a:cubicBezTo>
                        <a:lnTo>
                          <a:pt x="2862841" y="145279"/>
                        </a:lnTo>
                        <a:cubicBezTo>
                          <a:pt x="2865690" y="165219"/>
                          <a:pt x="2868076" y="185231"/>
                          <a:pt x="2871387" y="205099"/>
                        </a:cubicBezTo>
                        <a:cubicBezTo>
                          <a:pt x="2873775" y="219426"/>
                          <a:pt x="2879288" y="233317"/>
                          <a:pt x="2879933" y="247828"/>
                        </a:cubicBezTo>
                        <a:cubicBezTo>
                          <a:pt x="2884994" y="361695"/>
                          <a:pt x="2876162" y="476348"/>
                          <a:pt x="2888479" y="589660"/>
                        </a:cubicBezTo>
                        <a:cubicBezTo>
                          <a:pt x="2890699" y="610081"/>
                          <a:pt x="2911268" y="623843"/>
                          <a:pt x="2922662" y="640935"/>
                        </a:cubicBezTo>
                        <a:lnTo>
                          <a:pt x="2939754" y="666572"/>
                        </a:lnTo>
                        <a:cubicBezTo>
                          <a:pt x="2960070" y="727528"/>
                          <a:pt x="2931263" y="653839"/>
                          <a:pt x="2973937" y="717847"/>
                        </a:cubicBezTo>
                        <a:cubicBezTo>
                          <a:pt x="2978934" y="725342"/>
                          <a:pt x="2977486" y="735989"/>
                          <a:pt x="2982483" y="743484"/>
                        </a:cubicBezTo>
                        <a:cubicBezTo>
                          <a:pt x="2989187" y="753540"/>
                          <a:pt x="3001096" y="759287"/>
                          <a:pt x="3008120" y="769122"/>
                        </a:cubicBezTo>
                        <a:cubicBezTo>
                          <a:pt x="3015524" y="779488"/>
                          <a:pt x="3020480" y="791477"/>
                          <a:pt x="3025211" y="803305"/>
                        </a:cubicBezTo>
                        <a:cubicBezTo>
                          <a:pt x="3031902" y="820033"/>
                          <a:pt x="3042303" y="854580"/>
                          <a:pt x="3042303" y="854580"/>
                        </a:cubicBezTo>
                        <a:cubicBezTo>
                          <a:pt x="3045453" y="876627"/>
                          <a:pt x="3047463" y="916173"/>
                          <a:pt x="3059395" y="940038"/>
                        </a:cubicBezTo>
                        <a:cubicBezTo>
                          <a:pt x="3063988" y="949224"/>
                          <a:pt x="3072315" y="956290"/>
                          <a:pt x="3076486" y="965675"/>
                        </a:cubicBezTo>
                        <a:cubicBezTo>
                          <a:pt x="3083803" y="982138"/>
                          <a:pt x="3087881" y="999858"/>
                          <a:pt x="3093578" y="1016950"/>
                        </a:cubicBezTo>
                        <a:lnTo>
                          <a:pt x="3102124" y="1042587"/>
                        </a:lnTo>
                        <a:cubicBezTo>
                          <a:pt x="3099275" y="1053981"/>
                          <a:pt x="3101312" y="1067931"/>
                          <a:pt x="3093578" y="1076770"/>
                        </a:cubicBezTo>
                        <a:cubicBezTo>
                          <a:pt x="3043525" y="1133972"/>
                          <a:pt x="3057968" y="1096554"/>
                          <a:pt x="3016666" y="1119499"/>
                        </a:cubicBezTo>
                        <a:cubicBezTo>
                          <a:pt x="2998709" y="1129475"/>
                          <a:pt x="2965391" y="1153682"/>
                          <a:pt x="2965391" y="1153682"/>
                        </a:cubicBezTo>
                        <a:cubicBezTo>
                          <a:pt x="2953997" y="1170774"/>
                          <a:pt x="2937704" y="1185470"/>
                          <a:pt x="2931208" y="1204957"/>
                        </a:cubicBezTo>
                        <a:lnTo>
                          <a:pt x="2914116" y="1256232"/>
                        </a:lnTo>
                        <a:cubicBezTo>
                          <a:pt x="2907674" y="1385067"/>
                          <a:pt x="2945332" y="1398285"/>
                          <a:pt x="2879933" y="1452785"/>
                        </a:cubicBezTo>
                        <a:cubicBezTo>
                          <a:pt x="2872043" y="1459360"/>
                          <a:pt x="2862842" y="1464180"/>
                          <a:pt x="2854296" y="1469877"/>
                        </a:cubicBezTo>
                        <a:cubicBezTo>
                          <a:pt x="2811860" y="1533529"/>
                          <a:pt x="2866400" y="1455352"/>
                          <a:pt x="2811567" y="1521152"/>
                        </a:cubicBezTo>
                        <a:cubicBezTo>
                          <a:pt x="2775961" y="1563880"/>
                          <a:pt x="2815837" y="1532547"/>
                          <a:pt x="2768838" y="1563881"/>
                        </a:cubicBezTo>
                        <a:cubicBezTo>
                          <a:pt x="2763141" y="1580972"/>
                          <a:pt x="2761739" y="1600165"/>
                          <a:pt x="2751746" y="1615155"/>
                        </a:cubicBezTo>
                        <a:cubicBezTo>
                          <a:pt x="2746049" y="1623701"/>
                          <a:pt x="2741229" y="1632903"/>
                          <a:pt x="2734654" y="1640793"/>
                        </a:cubicBezTo>
                        <a:cubicBezTo>
                          <a:pt x="2699484" y="1682997"/>
                          <a:pt x="2707236" y="1652903"/>
                          <a:pt x="2674834" y="1717705"/>
                        </a:cubicBezTo>
                        <a:cubicBezTo>
                          <a:pt x="2664545" y="1738282"/>
                          <a:pt x="2639026" y="1792852"/>
                          <a:pt x="2623559" y="1803163"/>
                        </a:cubicBezTo>
                        <a:lnTo>
                          <a:pt x="2597922" y="1820254"/>
                        </a:lnTo>
                        <a:cubicBezTo>
                          <a:pt x="2576439" y="1884703"/>
                          <a:pt x="2605420" y="1805255"/>
                          <a:pt x="2572284" y="1871529"/>
                        </a:cubicBezTo>
                        <a:cubicBezTo>
                          <a:pt x="2568255" y="1879586"/>
                          <a:pt x="2566587" y="1888621"/>
                          <a:pt x="2563739" y="1897167"/>
                        </a:cubicBezTo>
                        <a:cubicBezTo>
                          <a:pt x="2563332" y="1900018"/>
                          <a:pt x="2552004" y="2004786"/>
                          <a:pt x="2538101" y="2008262"/>
                        </a:cubicBezTo>
                        <a:cubicBezTo>
                          <a:pt x="2495179" y="2018993"/>
                          <a:pt x="2515060" y="2013094"/>
                          <a:pt x="2478281" y="2025353"/>
                        </a:cubicBezTo>
                        <a:cubicBezTo>
                          <a:pt x="2422793" y="2018418"/>
                          <a:pt x="2419648" y="2020810"/>
                          <a:pt x="2375731" y="2008262"/>
                        </a:cubicBezTo>
                        <a:cubicBezTo>
                          <a:pt x="2303714" y="1987685"/>
                          <a:pt x="2399362" y="2014727"/>
                          <a:pt x="2324456" y="1982625"/>
                        </a:cubicBezTo>
                        <a:cubicBezTo>
                          <a:pt x="2313661" y="1977998"/>
                          <a:pt x="2301667" y="1976928"/>
                          <a:pt x="2290273" y="1974079"/>
                        </a:cubicBezTo>
                        <a:cubicBezTo>
                          <a:pt x="2261788" y="1931350"/>
                          <a:pt x="2281727" y="1954137"/>
                          <a:pt x="2221907" y="1914258"/>
                        </a:cubicBezTo>
                        <a:lnTo>
                          <a:pt x="2196269" y="1897167"/>
                        </a:lnTo>
                        <a:lnTo>
                          <a:pt x="2170632" y="1880075"/>
                        </a:lnTo>
                        <a:cubicBezTo>
                          <a:pt x="2154288" y="1831045"/>
                          <a:pt x="2173790" y="1876811"/>
                          <a:pt x="2136449" y="1828800"/>
                        </a:cubicBezTo>
                        <a:cubicBezTo>
                          <a:pt x="2123838" y="1812585"/>
                          <a:pt x="2113660" y="1794617"/>
                          <a:pt x="2102266" y="1777525"/>
                        </a:cubicBezTo>
                        <a:cubicBezTo>
                          <a:pt x="2096569" y="1768979"/>
                          <a:pt x="2094918" y="1755136"/>
                          <a:pt x="2085174" y="1751888"/>
                        </a:cubicBezTo>
                        <a:lnTo>
                          <a:pt x="2059537" y="1743342"/>
                        </a:lnTo>
                        <a:cubicBezTo>
                          <a:pt x="2042584" y="1717913"/>
                          <a:pt x="2008014" y="1649710"/>
                          <a:pt x="1956987" y="1726251"/>
                        </a:cubicBezTo>
                        <a:cubicBezTo>
                          <a:pt x="1934176" y="1760467"/>
                          <a:pt x="1976710" y="1820697"/>
                          <a:pt x="1991170" y="1854438"/>
                        </a:cubicBezTo>
                        <a:cubicBezTo>
                          <a:pt x="1994718" y="1862718"/>
                          <a:pt x="1996867" y="1871529"/>
                          <a:pt x="1999716" y="1880075"/>
                        </a:cubicBezTo>
                        <a:cubicBezTo>
                          <a:pt x="1991375" y="1980163"/>
                          <a:pt x="2019394" y="1967400"/>
                          <a:pt x="1965533" y="1999716"/>
                        </a:cubicBezTo>
                        <a:cubicBezTo>
                          <a:pt x="1960071" y="2002993"/>
                          <a:pt x="1986898" y="1998292"/>
                          <a:pt x="1982625" y="1999716"/>
                        </a:cubicBezTo>
                        <a:close/>
                      </a:path>
                    </a:pathLst>
                  </a:custGeom>
                  <a:solidFill>
                    <a:srgbClr val="FFE9A3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Freeform 316"/>
                  <p:cNvSpPr/>
                  <p:nvPr/>
                </p:nvSpPr>
                <p:spPr>
                  <a:xfrm rot="19837044" flipH="1">
                    <a:off x="4621564" y="888351"/>
                    <a:ext cx="3346862" cy="2581524"/>
                  </a:xfrm>
                  <a:custGeom>
                    <a:avLst/>
                    <a:gdLst>
                      <a:gd name="connsiteX0" fmla="*/ 2196269 w 4101981"/>
                      <a:gd name="connsiteY0" fmla="*/ 2616660 h 3024181"/>
                      <a:gd name="connsiteX1" fmla="*/ 1854437 w 4101981"/>
                      <a:gd name="connsiteY1" fmla="*/ 2548293 h 3024181"/>
                      <a:gd name="connsiteX2" fmla="*/ 1828800 w 4101981"/>
                      <a:gd name="connsiteY2" fmla="*/ 2565385 h 3024181"/>
                      <a:gd name="connsiteX3" fmla="*/ 1794616 w 4101981"/>
                      <a:gd name="connsiteY3" fmla="*/ 2573931 h 3024181"/>
                      <a:gd name="connsiteX4" fmla="*/ 1743342 w 4101981"/>
                      <a:gd name="connsiteY4" fmla="*/ 2591022 h 3024181"/>
                      <a:gd name="connsiteX5" fmla="*/ 1717704 w 4101981"/>
                      <a:gd name="connsiteY5" fmla="*/ 2599568 h 3024181"/>
                      <a:gd name="connsiteX6" fmla="*/ 1657884 w 4101981"/>
                      <a:gd name="connsiteY6" fmla="*/ 2633751 h 3024181"/>
                      <a:gd name="connsiteX7" fmla="*/ 1606609 w 4101981"/>
                      <a:gd name="connsiteY7" fmla="*/ 2650843 h 3024181"/>
                      <a:gd name="connsiteX8" fmla="*/ 1580972 w 4101981"/>
                      <a:gd name="connsiteY8" fmla="*/ 2659389 h 3024181"/>
                      <a:gd name="connsiteX9" fmla="*/ 1495514 w 4101981"/>
                      <a:gd name="connsiteY9" fmla="*/ 2650843 h 3024181"/>
                      <a:gd name="connsiteX10" fmla="*/ 1435693 w 4101981"/>
                      <a:gd name="connsiteY10" fmla="*/ 2633751 h 3024181"/>
                      <a:gd name="connsiteX11" fmla="*/ 1401510 w 4101981"/>
                      <a:gd name="connsiteY11" fmla="*/ 2616660 h 3024181"/>
                      <a:gd name="connsiteX12" fmla="*/ 1375873 w 4101981"/>
                      <a:gd name="connsiteY12" fmla="*/ 2591022 h 3024181"/>
                      <a:gd name="connsiteX13" fmla="*/ 1350235 w 4101981"/>
                      <a:gd name="connsiteY13" fmla="*/ 2573931 h 3024181"/>
                      <a:gd name="connsiteX14" fmla="*/ 1307506 w 4101981"/>
                      <a:gd name="connsiteY14" fmla="*/ 2531202 h 3024181"/>
                      <a:gd name="connsiteX15" fmla="*/ 1222048 w 4101981"/>
                      <a:gd name="connsiteY15" fmla="*/ 2539748 h 3024181"/>
                      <a:gd name="connsiteX16" fmla="*/ 1170773 w 4101981"/>
                      <a:gd name="connsiteY16" fmla="*/ 2556839 h 3024181"/>
                      <a:gd name="connsiteX17" fmla="*/ 1110953 w 4101981"/>
                      <a:gd name="connsiteY17" fmla="*/ 2599568 h 3024181"/>
                      <a:gd name="connsiteX18" fmla="*/ 1051132 w 4101981"/>
                      <a:gd name="connsiteY18" fmla="*/ 2676480 h 3024181"/>
                      <a:gd name="connsiteX19" fmla="*/ 1025495 w 4101981"/>
                      <a:gd name="connsiteY19" fmla="*/ 2702118 h 3024181"/>
                      <a:gd name="connsiteX20" fmla="*/ 999858 w 4101981"/>
                      <a:gd name="connsiteY20" fmla="*/ 2761938 h 3024181"/>
                      <a:gd name="connsiteX21" fmla="*/ 982766 w 4101981"/>
                      <a:gd name="connsiteY21" fmla="*/ 2821759 h 3024181"/>
                      <a:gd name="connsiteX22" fmla="*/ 965674 w 4101981"/>
                      <a:gd name="connsiteY22" fmla="*/ 2855942 h 3024181"/>
                      <a:gd name="connsiteX23" fmla="*/ 940037 w 4101981"/>
                      <a:gd name="connsiteY23" fmla="*/ 2907217 h 3024181"/>
                      <a:gd name="connsiteX24" fmla="*/ 863125 w 4101981"/>
                      <a:gd name="connsiteY24" fmla="*/ 2975583 h 3024181"/>
                      <a:gd name="connsiteX25" fmla="*/ 837488 w 4101981"/>
                      <a:gd name="connsiteY25" fmla="*/ 2992675 h 3024181"/>
                      <a:gd name="connsiteX26" fmla="*/ 717846 w 4101981"/>
                      <a:gd name="connsiteY26" fmla="*/ 3009766 h 3024181"/>
                      <a:gd name="connsiteX27" fmla="*/ 376015 w 4101981"/>
                      <a:gd name="connsiteY27" fmla="*/ 3001221 h 3024181"/>
                      <a:gd name="connsiteX28" fmla="*/ 324740 w 4101981"/>
                      <a:gd name="connsiteY28" fmla="*/ 2984129 h 3024181"/>
                      <a:gd name="connsiteX29" fmla="*/ 299102 w 4101981"/>
                      <a:gd name="connsiteY29" fmla="*/ 2975583 h 3024181"/>
                      <a:gd name="connsiteX30" fmla="*/ 239282 w 4101981"/>
                      <a:gd name="connsiteY30" fmla="*/ 2949946 h 3024181"/>
                      <a:gd name="connsiteX31" fmla="*/ 188007 w 4101981"/>
                      <a:gd name="connsiteY31" fmla="*/ 2898671 h 3024181"/>
                      <a:gd name="connsiteX32" fmla="*/ 170916 w 4101981"/>
                      <a:gd name="connsiteY32" fmla="*/ 2873034 h 3024181"/>
                      <a:gd name="connsiteX33" fmla="*/ 145278 w 4101981"/>
                      <a:gd name="connsiteY33" fmla="*/ 2813213 h 3024181"/>
                      <a:gd name="connsiteX34" fmla="*/ 136732 w 4101981"/>
                      <a:gd name="connsiteY34" fmla="*/ 2394469 h 3024181"/>
                      <a:gd name="connsiteX35" fmla="*/ 128187 w 4101981"/>
                      <a:gd name="connsiteY35" fmla="*/ 2360286 h 3024181"/>
                      <a:gd name="connsiteX36" fmla="*/ 85458 w 4101981"/>
                      <a:gd name="connsiteY36" fmla="*/ 2300465 h 3024181"/>
                      <a:gd name="connsiteX37" fmla="*/ 51274 w 4101981"/>
                      <a:gd name="connsiteY37" fmla="*/ 2249191 h 3024181"/>
                      <a:gd name="connsiteX38" fmla="*/ 42729 w 4101981"/>
                      <a:gd name="connsiteY38" fmla="*/ 2223553 h 3024181"/>
                      <a:gd name="connsiteX39" fmla="*/ 25637 w 4101981"/>
                      <a:gd name="connsiteY39" fmla="*/ 2155187 h 3024181"/>
                      <a:gd name="connsiteX40" fmla="*/ 8545 w 4101981"/>
                      <a:gd name="connsiteY40" fmla="*/ 2103912 h 3024181"/>
                      <a:gd name="connsiteX41" fmla="*/ 0 w 4101981"/>
                      <a:gd name="connsiteY41" fmla="*/ 2078275 h 3024181"/>
                      <a:gd name="connsiteX42" fmla="*/ 17091 w 4101981"/>
                      <a:gd name="connsiteY42" fmla="*/ 2035546 h 3024181"/>
                      <a:gd name="connsiteX43" fmla="*/ 68366 w 4101981"/>
                      <a:gd name="connsiteY43" fmla="*/ 1992817 h 3024181"/>
                      <a:gd name="connsiteX44" fmla="*/ 102549 w 4101981"/>
                      <a:gd name="connsiteY44" fmla="*/ 1984271 h 3024181"/>
                      <a:gd name="connsiteX45" fmla="*/ 153824 w 4101981"/>
                      <a:gd name="connsiteY45" fmla="*/ 1967179 h 3024181"/>
                      <a:gd name="connsiteX46" fmla="*/ 452927 w 4101981"/>
                      <a:gd name="connsiteY46" fmla="*/ 1992817 h 3024181"/>
                      <a:gd name="connsiteX47" fmla="*/ 623843 w 4101981"/>
                      <a:gd name="connsiteY47" fmla="*/ 1984271 h 3024181"/>
                      <a:gd name="connsiteX48" fmla="*/ 589659 w 4101981"/>
                      <a:gd name="connsiteY48" fmla="*/ 1915905 h 3024181"/>
                      <a:gd name="connsiteX49" fmla="*/ 564022 w 4101981"/>
                      <a:gd name="connsiteY49" fmla="*/ 1890267 h 3024181"/>
                      <a:gd name="connsiteX50" fmla="*/ 512747 w 4101981"/>
                      <a:gd name="connsiteY50" fmla="*/ 1873176 h 3024181"/>
                      <a:gd name="connsiteX51" fmla="*/ 487110 w 4101981"/>
                      <a:gd name="connsiteY51" fmla="*/ 1864630 h 3024181"/>
                      <a:gd name="connsiteX52" fmla="*/ 461473 w 4101981"/>
                      <a:gd name="connsiteY52" fmla="*/ 1856084 h 3024181"/>
                      <a:gd name="connsiteX53" fmla="*/ 435835 w 4101981"/>
                      <a:gd name="connsiteY53" fmla="*/ 1838993 h 3024181"/>
                      <a:gd name="connsiteX54" fmla="*/ 410198 w 4101981"/>
                      <a:gd name="connsiteY54" fmla="*/ 1830447 h 3024181"/>
                      <a:gd name="connsiteX55" fmla="*/ 358923 w 4101981"/>
                      <a:gd name="connsiteY55" fmla="*/ 1796264 h 3024181"/>
                      <a:gd name="connsiteX56" fmla="*/ 333286 w 4101981"/>
                      <a:gd name="connsiteY56" fmla="*/ 1779172 h 3024181"/>
                      <a:gd name="connsiteX57" fmla="*/ 316194 w 4101981"/>
                      <a:gd name="connsiteY57" fmla="*/ 1753535 h 3024181"/>
                      <a:gd name="connsiteX58" fmla="*/ 290557 w 4101981"/>
                      <a:gd name="connsiteY58" fmla="*/ 1702260 h 3024181"/>
                      <a:gd name="connsiteX59" fmla="*/ 282011 w 4101981"/>
                      <a:gd name="connsiteY59" fmla="*/ 1531344 h 3024181"/>
                      <a:gd name="connsiteX60" fmla="*/ 247828 w 4101981"/>
                      <a:gd name="connsiteY60" fmla="*/ 1454432 h 3024181"/>
                      <a:gd name="connsiteX61" fmla="*/ 230736 w 4101981"/>
                      <a:gd name="connsiteY61" fmla="*/ 1403157 h 3024181"/>
                      <a:gd name="connsiteX62" fmla="*/ 196553 w 4101981"/>
                      <a:gd name="connsiteY62" fmla="*/ 1343336 h 3024181"/>
                      <a:gd name="connsiteX63" fmla="*/ 170916 w 4101981"/>
                      <a:gd name="connsiteY63" fmla="*/ 1249333 h 3024181"/>
                      <a:gd name="connsiteX64" fmla="*/ 179461 w 4101981"/>
                      <a:gd name="connsiteY64" fmla="*/ 1138237 h 3024181"/>
                      <a:gd name="connsiteX65" fmla="*/ 188007 w 4101981"/>
                      <a:gd name="connsiteY65" fmla="*/ 1104054 h 3024181"/>
                      <a:gd name="connsiteX66" fmla="*/ 273465 w 4101981"/>
                      <a:gd name="connsiteY66" fmla="*/ 1001505 h 3024181"/>
                      <a:gd name="connsiteX67" fmla="*/ 307648 w 4101981"/>
                      <a:gd name="connsiteY67" fmla="*/ 984413 h 3024181"/>
                      <a:gd name="connsiteX68" fmla="*/ 333286 w 4101981"/>
                      <a:gd name="connsiteY68" fmla="*/ 975867 h 3024181"/>
                      <a:gd name="connsiteX69" fmla="*/ 384560 w 4101981"/>
                      <a:gd name="connsiteY69" fmla="*/ 941684 h 3024181"/>
                      <a:gd name="connsiteX70" fmla="*/ 410198 w 4101981"/>
                      <a:gd name="connsiteY70" fmla="*/ 924593 h 3024181"/>
                      <a:gd name="connsiteX71" fmla="*/ 444381 w 4101981"/>
                      <a:gd name="connsiteY71" fmla="*/ 916047 h 3024181"/>
                      <a:gd name="connsiteX72" fmla="*/ 495656 w 4101981"/>
                      <a:gd name="connsiteY72" fmla="*/ 881864 h 3024181"/>
                      <a:gd name="connsiteX73" fmla="*/ 717846 w 4101981"/>
                      <a:gd name="connsiteY73" fmla="*/ 864772 h 3024181"/>
                      <a:gd name="connsiteX74" fmla="*/ 769121 w 4101981"/>
                      <a:gd name="connsiteY74" fmla="*/ 847680 h 3024181"/>
                      <a:gd name="connsiteX75" fmla="*/ 811850 w 4101981"/>
                      <a:gd name="connsiteY75" fmla="*/ 787860 h 3024181"/>
                      <a:gd name="connsiteX76" fmla="*/ 854579 w 4101981"/>
                      <a:gd name="connsiteY76" fmla="*/ 736585 h 3024181"/>
                      <a:gd name="connsiteX77" fmla="*/ 880216 w 4101981"/>
                      <a:gd name="connsiteY77" fmla="*/ 728039 h 3024181"/>
                      <a:gd name="connsiteX78" fmla="*/ 905854 w 4101981"/>
                      <a:gd name="connsiteY78" fmla="*/ 710948 h 3024181"/>
                      <a:gd name="connsiteX79" fmla="*/ 948583 w 4101981"/>
                      <a:gd name="connsiteY79" fmla="*/ 702402 h 3024181"/>
                      <a:gd name="connsiteX80" fmla="*/ 999858 w 4101981"/>
                      <a:gd name="connsiteY80" fmla="*/ 685310 h 3024181"/>
                      <a:gd name="connsiteX81" fmla="*/ 1076770 w 4101981"/>
                      <a:gd name="connsiteY81" fmla="*/ 659673 h 3024181"/>
                      <a:gd name="connsiteX82" fmla="*/ 1076770 w 4101981"/>
                      <a:gd name="connsiteY82" fmla="*/ 514394 h 3024181"/>
                      <a:gd name="connsiteX83" fmla="*/ 1059678 w 4101981"/>
                      <a:gd name="connsiteY83" fmla="*/ 463120 h 3024181"/>
                      <a:gd name="connsiteX84" fmla="*/ 1085316 w 4101981"/>
                      <a:gd name="connsiteY84" fmla="*/ 403299 h 3024181"/>
                      <a:gd name="connsiteX85" fmla="*/ 1102407 w 4101981"/>
                      <a:gd name="connsiteY85" fmla="*/ 377662 h 3024181"/>
                      <a:gd name="connsiteX86" fmla="*/ 1128045 w 4101981"/>
                      <a:gd name="connsiteY86" fmla="*/ 326387 h 3024181"/>
                      <a:gd name="connsiteX87" fmla="*/ 1119499 w 4101981"/>
                      <a:gd name="connsiteY87" fmla="*/ 155471 h 3024181"/>
                      <a:gd name="connsiteX88" fmla="*/ 1102407 w 4101981"/>
                      <a:gd name="connsiteY88" fmla="*/ 129834 h 3024181"/>
                      <a:gd name="connsiteX89" fmla="*/ 1110953 w 4101981"/>
                      <a:gd name="connsiteY89" fmla="*/ 95651 h 3024181"/>
                      <a:gd name="connsiteX90" fmla="*/ 1162228 w 4101981"/>
                      <a:gd name="connsiteY90" fmla="*/ 44376 h 3024181"/>
                      <a:gd name="connsiteX91" fmla="*/ 1187865 w 4101981"/>
                      <a:gd name="connsiteY91" fmla="*/ 35830 h 3024181"/>
                      <a:gd name="connsiteX92" fmla="*/ 1239140 w 4101981"/>
                      <a:gd name="connsiteY92" fmla="*/ 1647 h 3024181"/>
                      <a:gd name="connsiteX93" fmla="*/ 1512605 w 4101981"/>
                      <a:gd name="connsiteY93" fmla="*/ 10193 h 3024181"/>
                      <a:gd name="connsiteX94" fmla="*/ 1529697 w 4101981"/>
                      <a:gd name="connsiteY94" fmla="*/ 61467 h 3024181"/>
                      <a:gd name="connsiteX95" fmla="*/ 1555334 w 4101981"/>
                      <a:gd name="connsiteY95" fmla="*/ 78559 h 3024181"/>
                      <a:gd name="connsiteX96" fmla="*/ 1615155 w 4101981"/>
                      <a:gd name="connsiteY96" fmla="*/ 10193 h 3024181"/>
                      <a:gd name="connsiteX97" fmla="*/ 1640792 w 4101981"/>
                      <a:gd name="connsiteY97" fmla="*/ 1647 h 3024181"/>
                      <a:gd name="connsiteX98" fmla="*/ 1948441 w 4101981"/>
                      <a:gd name="connsiteY98" fmla="*/ 10193 h 3024181"/>
                      <a:gd name="connsiteX99" fmla="*/ 1999716 w 4101981"/>
                      <a:gd name="connsiteY99" fmla="*/ 44376 h 3024181"/>
                      <a:gd name="connsiteX100" fmla="*/ 2025353 w 4101981"/>
                      <a:gd name="connsiteY100" fmla="*/ 61467 h 3024181"/>
                      <a:gd name="connsiteX101" fmla="*/ 2068082 w 4101981"/>
                      <a:gd name="connsiteY101" fmla="*/ 104196 h 3024181"/>
                      <a:gd name="connsiteX102" fmla="*/ 2093719 w 4101981"/>
                      <a:gd name="connsiteY102" fmla="*/ 155471 h 3024181"/>
                      <a:gd name="connsiteX103" fmla="*/ 2119357 w 4101981"/>
                      <a:gd name="connsiteY103" fmla="*/ 181108 h 3024181"/>
                      <a:gd name="connsiteX104" fmla="*/ 2127902 w 4101981"/>
                      <a:gd name="connsiteY104" fmla="*/ 206746 h 3024181"/>
                      <a:gd name="connsiteX105" fmla="*/ 2136448 w 4101981"/>
                      <a:gd name="connsiteY105" fmla="*/ 275112 h 3024181"/>
                      <a:gd name="connsiteX106" fmla="*/ 2153540 w 4101981"/>
                      <a:gd name="connsiteY106" fmla="*/ 300750 h 3024181"/>
                      <a:gd name="connsiteX107" fmla="*/ 2247544 w 4101981"/>
                      <a:gd name="connsiteY107" fmla="*/ 292204 h 3024181"/>
                      <a:gd name="connsiteX108" fmla="*/ 2273181 w 4101981"/>
                      <a:gd name="connsiteY108" fmla="*/ 283658 h 3024181"/>
                      <a:gd name="connsiteX109" fmla="*/ 2290273 w 4101981"/>
                      <a:gd name="connsiteY109" fmla="*/ 258021 h 3024181"/>
                      <a:gd name="connsiteX110" fmla="*/ 2341547 w 4101981"/>
                      <a:gd name="connsiteY110" fmla="*/ 223837 h 3024181"/>
                      <a:gd name="connsiteX111" fmla="*/ 2367185 w 4101981"/>
                      <a:gd name="connsiteY111" fmla="*/ 206746 h 3024181"/>
                      <a:gd name="connsiteX112" fmla="*/ 2444097 w 4101981"/>
                      <a:gd name="connsiteY112" fmla="*/ 181108 h 3024181"/>
                      <a:gd name="connsiteX113" fmla="*/ 2469734 w 4101981"/>
                      <a:gd name="connsiteY113" fmla="*/ 172563 h 3024181"/>
                      <a:gd name="connsiteX114" fmla="*/ 2555192 w 4101981"/>
                      <a:gd name="connsiteY114" fmla="*/ 138379 h 3024181"/>
                      <a:gd name="connsiteX115" fmla="*/ 2580830 w 4101981"/>
                      <a:gd name="connsiteY115" fmla="*/ 129834 h 3024181"/>
                      <a:gd name="connsiteX116" fmla="*/ 2649196 w 4101981"/>
                      <a:gd name="connsiteY116" fmla="*/ 121288 h 3024181"/>
                      <a:gd name="connsiteX117" fmla="*/ 2700471 w 4101981"/>
                      <a:gd name="connsiteY117" fmla="*/ 104196 h 3024181"/>
                      <a:gd name="connsiteX118" fmla="*/ 2726108 w 4101981"/>
                      <a:gd name="connsiteY118" fmla="*/ 95651 h 3024181"/>
                      <a:gd name="connsiteX119" fmla="*/ 2743200 w 4101981"/>
                      <a:gd name="connsiteY119" fmla="*/ 121288 h 3024181"/>
                      <a:gd name="connsiteX120" fmla="*/ 2837203 w 4101981"/>
                      <a:gd name="connsiteY120" fmla="*/ 164017 h 3024181"/>
                      <a:gd name="connsiteX121" fmla="*/ 2845749 w 4101981"/>
                      <a:gd name="connsiteY121" fmla="*/ 189654 h 3024181"/>
                      <a:gd name="connsiteX122" fmla="*/ 2973936 w 4101981"/>
                      <a:gd name="connsiteY122" fmla="*/ 215292 h 3024181"/>
                      <a:gd name="connsiteX123" fmla="*/ 3033757 w 4101981"/>
                      <a:gd name="connsiteY123" fmla="*/ 283658 h 3024181"/>
                      <a:gd name="connsiteX124" fmla="*/ 3050848 w 4101981"/>
                      <a:gd name="connsiteY124" fmla="*/ 309295 h 3024181"/>
                      <a:gd name="connsiteX125" fmla="*/ 3059394 w 4101981"/>
                      <a:gd name="connsiteY125" fmla="*/ 334933 h 3024181"/>
                      <a:gd name="connsiteX126" fmla="*/ 3067940 w 4101981"/>
                      <a:gd name="connsiteY126" fmla="*/ 377662 h 3024181"/>
                      <a:gd name="connsiteX127" fmla="*/ 3110669 w 4101981"/>
                      <a:gd name="connsiteY127" fmla="*/ 386208 h 3024181"/>
                      <a:gd name="connsiteX128" fmla="*/ 3136306 w 4101981"/>
                      <a:gd name="connsiteY128" fmla="*/ 394753 h 3024181"/>
                      <a:gd name="connsiteX129" fmla="*/ 3170489 w 4101981"/>
                      <a:gd name="connsiteY129" fmla="*/ 446028 h 3024181"/>
                      <a:gd name="connsiteX130" fmla="*/ 3187581 w 4101981"/>
                      <a:gd name="connsiteY130" fmla="*/ 471665 h 3024181"/>
                      <a:gd name="connsiteX131" fmla="*/ 3238856 w 4101981"/>
                      <a:gd name="connsiteY131" fmla="*/ 505849 h 3024181"/>
                      <a:gd name="connsiteX132" fmla="*/ 3341405 w 4101981"/>
                      <a:gd name="connsiteY132" fmla="*/ 522940 h 3024181"/>
                      <a:gd name="connsiteX133" fmla="*/ 3367043 w 4101981"/>
                      <a:gd name="connsiteY133" fmla="*/ 574215 h 3024181"/>
                      <a:gd name="connsiteX134" fmla="*/ 3384134 w 4101981"/>
                      <a:gd name="connsiteY134" fmla="*/ 625490 h 3024181"/>
                      <a:gd name="connsiteX135" fmla="*/ 3392680 w 4101981"/>
                      <a:gd name="connsiteY135" fmla="*/ 651127 h 3024181"/>
                      <a:gd name="connsiteX136" fmla="*/ 3409772 w 4101981"/>
                      <a:gd name="connsiteY136" fmla="*/ 702402 h 3024181"/>
                      <a:gd name="connsiteX137" fmla="*/ 3418317 w 4101981"/>
                      <a:gd name="connsiteY137" fmla="*/ 728039 h 3024181"/>
                      <a:gd name="connsiteX138" fmla="*/ 3426863 w 4101981"/>
                      <a:gd name="connsiteY138" fmla="*/ 762222 h 3024181"/>
                      <a:gd name="connsiteX139" fmla="*/ 3443955 w 4101981"/>
                      <a:gd name="connsiteY139" fmla="*/ 830589 h 3024181"/>
                      <a:gd name="connsiteX140" fmla="*/ 3478138 w 4101981"/>
                      <a:gd name="connsiteY140" fmla="*/ 881864 h 3024181"/>
                      <a:gd name="connsiteX141" fmla="*/ 3503775 w 4101981"/>
                      <a:gd name="connsiteY141" fmla="*/ 898955 h 3024181"/>
                      <a:gd name="connsiteX142" fmla="*/ 3520867 w 4101981"/>
                      <a:gd name="connsiteY142" fmla="*/ 924593 h 3024181"/>
                      <a:gd name="connsiteX143" fmla="*/ 3546504 w 4101981"/>
                      <a:gd name="connsiteY143" fmla="*/ 950230 h 3024181"/>
                      <a:gd name="connsiteX144" fmla="*/ 3555050 w 4101981"/>
                      <a:gd name="connsiteY144" fmla="*/ 975867 h 3024181"/>
                      <a:gd name="connsiteX145" fmla="*/ 3589233 w 4101981"/>
                      <a:gd name="connsiteY145" fmla="*/ 1027142 h 3024181"/>
                      <a:gd name="connsiteX146" fmla="*/ 3631962 w 4101981"/>
                      <a:gd name="connsiteY146" fmla="*/ 1104054 h 3024181"/>
                      <a:gd name="connsiteX147" fmla="*/ 3657600 w 4101981"/>
                      <a:gd name="connsiteY147" fmla="*/ 1121146 h 3024181"/>
                      <a:gd name="connsiteX148" fmla="*/ 3708874 w 4101981"/>
                      <a:gd name="connsiteY148" fmla="*/ 1138237 h 3024181"/>
                      <a:gd name="connsiteX149" fmla="*/ 3760149 w 4101981"/>
                      <a:gd name="connsiteY149" fmla="*/ 1172421 h 3024181"/>
                      <a:gd name="connsiteX150" fmla="*/ 3802878 w 4101981"/>
                      <a:gd name="connsiteY150" fmla="*/ 1215150 h 3024181"/>
                      <a:gd name="connsiteX151" fmla="*/ 3862699 w 4101981"/>
                      <a:gd name="connsiteY151" fmla="*/ 1232241 h 3024181"/>
                      <a:gd name="connsiteX152" fmla="*/ 3922519 w 4101981"/>
                      <a:gd name="connsiteY152" fmla="*/ 1249333 h 3024181"/>
                      <a:gd name="connsiteX153" fmla="*/ 3990886 w 4101981"/>
                      <a:gd name="connsiteY153" fmla="*/ 1266424 h 3024181"/>
                      <a:gd name="connsiteX154" fmla="*/ 4042160 w 4101981"/>
                      <a:gd name="connsiteY154" fmla="*/ 1300608 h 3024181"/>
                      <a:gd name="connsiteX155" fmla="*/ 4067798 w 4101981"/>
                      <a:gd name="connsiteY155" fmla="*/ 1317699 h 3024181"/>
                      <a:gd name="connsiteX156" fmla="*/ 4093435 w 4101981"/>
                      <a:gd name="connsiteY156" fmla="*/ 1394611 h 3024181"/>
                      <a:gd name="connsiteX157" fmla="*/ 4101981 w 4101981"/>
                      <a:gd name="connsiteY157" fmla="*/ 1420249 h 3024181"/>
                      <a:gd name="connsiteX158" fmla="*/ 4076344 w 4101981"/>
                      <a:gd name="connsiteY158" fmla="*/ 1608256 h 3024181"/>
                      <a:gd name="connsiteX159" fmla="*/ 4059252 w 4101981"/>
                      <a:gd name="connsiteY159" fmla="*/ 1633893 h 3024181"/>
                      <a:gd name="connsiteX160" fmla="*/ 4033615 w 4101981"/>
                      <a:gd name="connsiteY160" fmla="*/ 1685168 h 3024181"/>
                      <a:gd name="connsiteX161" fmla="*/ 4016523 w 4101981"/>
                      <a:gd name="connsiteY161" fmla="*/ 1736443 h 3024181"/>
                      <a:gd name="connsiteX162" fmla="*/ 4007977 w 4101981"/>
                      <a:gd name="connsiteY162" fmla="*/ 1762080 h 3024181"/>
                      <a:gd name="connsiteX163" fmla="*/ 3982340 w 4101981"/>
                      <a:gd name="connsiteY163" fmla="*/ 1813355 h 3024181"/>
                      <a:gd name="connsiteX164" fmla="*/ 3973794 w 4101981"/>
                      <a:gd name="connsiteY164" fmla="*/ 2018454 h 3024181"/>
                      <a:gd name="connsiteX165" fmla="*/ 3965248 w 4101981"/>
                      <a:gd name="connsiteY165" fmla="*/ 2061183 h 3024181"/>
                      <a:gd name="connsiteX166" fmla="*/ 3948157 w 4101981"/>
                      <a:gd name="connsiteY166" fmla="*/ 2086821 h 3024181"/>
                      <a:gd name="connsiteX167" fmla="*/ 3939611 w 4101981"/>
                      <a:gd name="connsiteY167" fmla="*/ 2121004 h 3024181"/>
                      <a:gd name="connsiteX168" fmla="*/ 3913973 w 4101981"/>
                      <a:gd name="connsiteY168" fmla="*/ 2146641 h 3024181"/>
                      <a:gd name="connsiteX169" fmla="*/ 3854153 w 4101981"/>
                      <a:gd name="connsiteY169" fmla="*/ 2180824 h 3024181"/>
                      <a:gd name="connsiteX170" fmla="*/ 3794332 w 4101981"/>
                      <a:gd name="connsiteY170" fmla="*/ 2206462 h 3024181"/>
                      <a:gd name="connsiteX171" fmla="*/ 3614871 w 4101981"/>
                      <a:gd name="connsiteY171" fmla="*/ 2197916 h 3024181"/>
                      <a:gd name="connsiteX172" fmla="*/ 3580688 w 4101981"/>
                      <a:gd name="connsiteY172" fmla="*/ 2189370 h 3024181"/>
                      <a:gd name="connsiteX173" fmla="*/ 3418317 w 4101981"/>
                      <a:gd name="connsiteY173" fmla="*/ 2197916 h 3024181"/>
                      <a:gd name="connsiteX174" fmla="*/ 3367043 w 4101981"/>
                      <a:gd name="connsiteY174" fmla="*/ 2215008 h 3024181"/>
                      <a:gd name="connsiteX175" fmla="*/ 3324314 w 4101981"/>
                      <a:gd name="connsiteY175" fmla="*/ 2266282 h 3024181"/>
                      <a:gd name="connsiteX176" fmla="*/ 3290130 w 4101981"/>
                      <a:gd name="connsiteY176" fmla="*/ 2283374 h 3024181"/>
                      <a:gd name="connsiteX177" fmla="*/ 3238856 w 4101981"/>
                      <a:gd name="connsiteY177" fmla="*/ 2300465 h 3024181"/>
                      <a:gd name="connsiteX178" fmla="*/ 2922661 w 4101981"/>
                      <a:gd name="connsiteY178" fmla="*/ 2309011 h 3024181"/>
                      <a:gd name="connsiteX179" fmla="*/ 2845749 w 4101981"/>
                      <a:gd name="connsiteY179" fmla="*/ 2334649 h 3024181"/>
                      <a:gd name="connsiteX180" fmla="*/ 2820112 w 4101981"/>
                      <a:gd name="connsiteY180" fmla="*/ 2343194 h 3024181"/>
                      <a:gd name="connsiteX181" fmla="*/ 2794474 w 4101981"/>
                      <a:gd name="connsiteY181" fmla="*/ 2351740 h 3024181"/>
                      <a:gd name="connsiteX182" fmla="*/ 2760291 w 4101981"/>
                      <a:gd name="connsiteY182" fmla="*/ 2360286 h 3024181"/>
                      <a:gd name="connsiteX183" fmla="*/ 2683379 w 4101981"/>
                      <a:gd name="connsiteY183" fmla="*/ 2394469 h 3024181"/>
                      <a:gd name="connsiteX184" fmla="*/ 2597921 w 4101981"/>
                      <a:gd name="connsiteY184" fmla="*/ 2420107 h 3024181"/>
                      <a:gd name="connsiteX185" fmla="*/ 2572284 w 4101981"/>
                      <a:gd name="connsiteY185" fmla="*/ 2437198 h 3024181"/>
                      <a:gd name="connsiteX186" fmla="*/ 2538101 w 4101981"/>
                      <a:gd name="connsiteY186" fmla="*/ 2445744 h 3024181"/>
                      <a:gd name="connsiteX187" fmla="*/ 2512463 w 4101981"/>
                      <a:gd name="connsiteY187" fmla="*/ 2454290 h 3024181"/>
                      <a:gd name="connsiteX188" fmla="*/ 2478280 w 4101981"/>
                      <a:gd name="connsiteY188" fmla="*/ 2471381 h 3024181"/>
                      <a:gd name="connsiteX189" fmla="*/ 2435551 w 4101981"/>
                      <a:gd name="connsiteY189" fmla="*/ 2479927 h 3024181"/>
                      <a:gd name="connsiteX190" fmla="*/ 2324456 w 4101981"/>
                      <a:gd name="connsiteY190" fmla="*/ 2505565 h 3024181"/>
                      <a:gd name="connsiteX191" fmla="*/ 2256089 w 4101981"/>
                      <a:gd name="connsiteY191" fmla="*/ 2548293 h 3024181"/>
                      <a:gd name="connsiteX192" fmla="*/ 2230452 w 4101981"/>
                      <a:gd name="connsiteY192" fmla="*/ 2599568 h 3024181"/>
                      <a:gd name="connsiteX193" fmla="*/ 2196269 w 4101981"/>
                      <a:gd name="connsiteY193" fmla="*/ 2616660 h 3024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</a:cxnLst>
                    <a:rect l="l" t="t" r="r" b="b"/>
                    <a:pathLst>
                      <a:path w="4101981" h="3024181">
                        <a:moveTo>
                          <a:pt x="2196269" y="2616660"/>
                        </a:moveTo>
                        <a:cubicBezTo>
                          <a:pt x="2133600" y="2608114"/>
                          <a:pt x="1969523" y="2564352"/>
                          <a:pt x="1854437" y="2548293"/>
                        </a:cubicBezTo>
                        <a:cubicBezTo>
                          <a:pt x="1844265" y="2546874"/>
                          <a:pt x="1838240" y="2561339"/>
                          <a:pt x="1828800" y="2565385"/>
                        </a:cubicBezTo>
                        <a:cubicBezTo>
                          <a:pt x="1818004" y="2570012"/>
                          <a:pt x="1805866" y="2570556"/>
                          <a:pt x="1794616" y="2573931"/>
                        </a:cubicBezTo>
                        <a:cubicBezTo>
                          <a:pt x="1777360" y="2579108"/>
                          <a:pt x="1760433" y="2585325"/>
                          <a:pt x="1743342" y="2591022"/>
                        </a:cubicBezTo>
                        <a:lnTo>
                          <a:pt x="1717704" y="2599568"/>
                        </a:lnTo>
                        <a:cubicBezTo>
                          <a:pt x="1694577" y="2614987"/>
                          <a:pt x="1684994" y="2622907"/>
                          <a:pt x="1657884" y="2633751"/>
                        </a:cubicBezTo>
                        <a:cubicBezTo>
                          <a:pt x="1641156" y="2640442"/>
                          <a:pt x="1623701" y="2645146"/>
                          <a:pt x="1606609" y="2650843"/>
                        </a:cubicBezTo>
                        <a:lnTo>
                          <a:pt x="1580972" y="2659389"/>
                        </a:lnTo>
                        <a:cubicBezTo>
                          <a:pt x="1552486" y="2656540"/>
                          <a:pt x="1523854" y="2654892"/>
                          <a:pt x="1495514" y="2650843"/>
                        </a:cubicBezTo>
                        <a:cubicBezTo>
                          <a:pt x="1484670" y="2649294"/>
                          <a:pt x="1447870" y="2638970"/>
                          <a:pt x="1435693" y="2633751"/>
                        </a:cubicBezTo>
                        <a:cubicBezTo>
                          <a:pt x="1423984" y="2628733"/>
                          <a:pt x="1412904" y="2622357"/>
                          <a:pt x="1401510" y="2616660"/>
                        </a:cubicBezTo>
                        <a:cubicBezTo>
                          <a:pt x="1392964" y="2608114"/>
                          <a:pt x="1385157" y="2598759"/>
                          <a:pt x="1375873" y="2591022"/>
                        </a:cubicBezTo>
                        <a:cubicBezTo>
                          <a:pt x="1367983" y="2584447"/>
                          <a:pt x="1357498" y="2581194"/>
                          <a:pt x="1350235" y="2573931"/>
                        </a:cubicBezTo>
                        <a:cubicBezTo>
                          <a:pt x="1293263" y="2516959"/>
                          <a:pt x="1375874" y="2576778"/>
                          <a:pt x="1307506" y="2531202"/>
                        </a:cubicBezTo>
                        <a:cubicBezTo>
                          <a:pt x="1279020" y="2534051"/>
                          <a:pt x="1250186" y="2534472"/>
                          <a:pt x="1222048" y="2539748"/>
                        </a:cubicBezTo>
                        <a:cubicBezTo>
                          <a:pt x="1204340" y="2543068"/>
                          <a:pt x="1170773" y="2556839"/>
                          <a:pt x="1170773" y="2556839"/>
                        </a:cubicBezTo>
                        <a:cubicBezTo>
                          <a:pt x="1104115" y="2623499"/>
                          <a:pt x="1189690" y="2543327"/>
                          <a:pt x="1110953" y="2599568"/>
                        </a:cubicBezTo>
                        <a:cubicBezTo>
                          <a:pt x="1068867" y="2629630"/>
                          <a:pt x="1095291" y="2632319"/>
                          <a:pt x="1051132" y="2676480"/>
                        </a:cubicBezTo>
                        <a:lnTo>
                          <a:pt x="1025495" y="2702118"/>
                        </a:lnTo>
                        <a:cubicBezTo>
                          <a:pt x="1007709" y="2773262"/>
                          <a:pt x="1029366" y="2702921"/>
                          <a:pt x="999858" y="2761938"/>
                        </a:cubicBezTo>
                        <a:cubicBezTo>
                          <a:pt x="989527" y="2782600"/>
                          <a:pt x="990981" y="2799852"/>
                          <a:pt x="982766" y="2821759"/>
                        </a:cubicBezTo>
                        <a:cubicBezTo>
                          <a:pt x="978293" y="2833687"/>
                          <a:pt x="970692" y="2844233"/>
                          <a:pt x="965674" y="2855942"/>
                        </a:cubicBezTo>
                        <a:cubicBezTo>
                          <a:pt x="947530" y="2898277"/>
                          <a:pt x="969367" y="2866155"/>
                          <a:pt x="940037" y="2907217"/>
                        </a:cubicBezTo>
                        <a:cubicBezTo>
                          <a:pt x="905525" y="2955534"/>
                          <a:pt x="921275" y="2936816"/>
                          <a:pt x="863125" y="2975583"/>
                        </a:cubicBezTo>
                        <a:lnTo>
                          <a:pt x="837488" y="2992675"/>
                        </a:lnTo>
                        <a:cubicBezTo>
                          <a:pt x="800383" y="3048330"/>
                          <a:pt x="833921" y="3014230"/>
                          <a:pt x="717846" y="3009766"/>
                        </a:cubicBezTo>
                        <a:cubicBezTo>
                          <a:pt x="603951" y="3005386"/>
                          <a:pt x="489959" y="3004069"/>
                          <a:pt x="376015" y="3001221"/>
                        </a:cubicBezTo>
                        <a:lnTo>
                          <a:pt x="324740" y="2984129"/>
                        </a:lnTo>
                        <a:cubicBezTo>
                          <a:pt x="316194" y="2981280"/>
                          <a:pt x="307159" y="2979612"/>
                          <a:pt x="299102" y="2975583"/>
                        </a:cubicBezTo>
                        <a:cubicBezTo>
                          <a:pt x="256862" y="2954464"/>
                          <a:pt x="277004" y="2962521"/>
                          <a:pt x="239282" y="2949946"/>
                        </a:cubicBezTo>
                        <a:cubicBezTo>
                          <a:pt x="199001" y="2889525"/>
                          <a:pt x="251607" y="2962271"/>
                          <a:pt x="188007" y="2898671"/>
                        </a:cubicBezTo>
                        <a:cubicBezTo>
                          <a:pt x="180745" y="2891409"/>
                          <a:pt x="176012" y="2881951"/>
                          <a:pt x="170916" y="2873034"/>
                        </a:cubicBezTo>
                        <a:cubicBezTo>
                          <a:pt x="154019" y="2843464"/>
                          <a:pt x="154866" y="2841978"/>
                          <a:pt x="145278" y="2813213"/>
                        </a:cubicBezTo>
                        <a:cubicBezTo>
                          <a:pt x="142429" y="2673632"/>
                          <a:pt x="141996" y="2533980"/>
                          <a:pt x="136732" y="2394469"/>
                        </a:cubicBezTo>
                        <a:cubicBezTo>
                          <a:pt x="136289" y="2382732"/>
                          <a:pt x="132814" y="2371081"/>
                          <a:pt x="128187" y="2360286"/>
                        </a:cubicBezTo>
                        <a:cubicBezTo>
                          <a:pt x="123803" y="2350057"/>
                          <a:pt x="88677" y="2305064"/>
                          <a:pt x="85458" y="2300465"/>
                        </a:cubicBezTo>
                        <a:cubicBezTo>
                          <a:pt x="73678" y="2283637"/>
                          <a:pt x="51274" y="2249191"/>
                          <a:pt x="51274" y="2249191"/>
                        </a:cubicBezTo>
                        <a:cubicBezTo>
                          <a:pt x="48426" y="2240645"/>
                          <a:pt x="45099" y="2232244"/>
                          <a:pt x="42729" y="2223553"/>
                        </a:cubicBezTo>
                        <a:cubicBezTo>
                          <a:pt x="36548" y="2200891"/>
                          <a:pt x="33065" y="2177472"/>
                          <a:pt x="25637" y="2155187"/>
                        </a:cubicBezTo>
                        <a:lnTo>
                          <a:pt x="8545" y="2103912"/>
                        </a:lnTo>
                        <a:lnTo>
                          <a:pt x="0" y="2078275"/>
                        </a:lnTo>
                        <a:cubicBezTo>
                          <a:pt x="5697" y="2064032"/>
                          <a:pt x="8961" y="2048554"/>
                          <a:pt x="17091" y="2035546"/>
                        </a:cubicBezTo>
                        <a:cubicBezTo>
                          <a:pt x="24603" y="2023526"/>
                          <a:pt x="54248" y="1998868"/>
                          <a:pt x="68366" y="1992817"/>
                        </a:cubicBezTo>
                        <a:cubicBezTo>
                          <a:pt x="79161" y="1988190"/>
                          <a:pt x="91299" y="1987646"/>
                          <a:pt x="102549" y="1984271"/>
                        </a:cubicBezTo>
                        <a:cubicBezTo>
                          <a:pt x="119805" y="1979094"/>
                          <a:pt x="153824" y="1967179"/>
                          <a:pt x="153824" y="1967179"/>
                        </a:cubicBezTo>
                        <a:cubicBezTo>
                          <a:pt x="430465" y="1985027"/>
                          <a:pt x="332896" y="1962808"/>
                          <a:pt x="452927" y="1992817"/>
                        </a:cubicBezTo>
                        <a:cubicBezTo>
                          <a:pt x="509899" y="1989968"/>
                          <a:pt x="571270" y="2006407"/>
                          <a:pt x="623843" y="1984271"/>
                        </a:cubicBezTo>
                        <a:cubicBezTo>
                          <a:pt x="710622" y="1947733"/>
                          <a:pt x="591204" y="1916420"/>
                          <a:pt x="589659" y="1915905"/>
                        </a:cubicBezTo>
                        <a:cubicBezTo>
                          <a:pt x="581113" y="1907359"/>
                          <a:pt x="574587" y="1896136"/>
                          <a:pt x="564022" y="1890267"/>
                        </a:cubicBezTo>
                        <a:cubicBezTo>
                          <a:pt x="548273" y="1881518"/>
                          <a:pt x="529839" y="1878873"/>
                          <a:pt x="512747" y="1873176"/>
                        </a:cubicBezTo>
                        <a:lnTo>
                          <a:pt x="487110" y="1864630"/>
                        </a:lnTo>
                        <a:cubicBezTo>
                          <a:pt x="478564" y="1861781"/>
                          <a:pt x="468968" y="1861081"/>
                          <a:pt x="461473" y="1856084"/>
                        </a:cubicBezTo>
                        <a:cubicBezTo>
                          <a:pt x="452927" y="1850387"/>
                          <a:pt x="445022" y="1843586"/>
                          <a:pt x="435835" y="1838993"/>
                        </a:cubicBezTo>
                        <a:cubicBezTo>
                          <a:pt x="427778" y="1834965"/>
                          <a:pt x="418072" y="1834822"/>
                          <a:pt x="410198" y="1830447"/>
                        </a:cubicBezTo>
                        <a:cubicBezTo>
                          <a:pt x="392241" y="1820471"/>
                          <a:pt x="376015" y="1807658"/>
                          <a:pt x="358923" y="1796264"/>
                        </a:cubicBezTo>
                        <a:lnTo>
                          <a:pt x="333286" y="1779172"/>
                        </a:lnTo>
                        <a:cubicBezTo>
                          <a:pt x="327589" y="1770626"/>
                          <a:pt x="320787" y="1762721"/>
                          <a:pt x="316194" y="1753535"/>
                        </a:cubicBezTo>
                        <a:cubicBezTo>
                          <a:pt x="280808" y="1682765"/>
                          <a:pt x="339542" y="1775740"/>
                          <a:pt x="290557" y="1702260"/>
                        </a:cubicBezTo>
                        <a:cubicBezTo>
                          <a:pt x="287708" y="1645288"/>
                          <a:pt x="288550" y="1588011"/>
                          <a:pt x="282011" y="1531344"/>
                        </a:cubicBezTo>
                        <a:cubicBezTo>
                          <a:pt x="274081" y="1462615"/>
                          <a:pt x="267838" y="1499455"/>
                          <a:pt x="247828" y="1454432"/>
                        </a:cubicBezTo>
                        <a:cubicBezTo>
                          <a:pt x="240511" y="1437969"/>
                          <a:pt x="238793" y="1419271"/>
                          <a:pt x="230736" y="1403157"/>
                        </a:cubicBezTo>
                        <a:cubicBezTo>
                          <a:pt x="209052" y="1359787"/>
                          <a:pt x="220711" y="1379574"/>
                          <a:pt x="196553" y="1343336"/>
                        </a:cubicBezTo>
                        <a:cubicBezTo>
                          <a:pt x="177276" y="1266231"/>
                          <a:pt x="186889" y="1297255"/>
                          <a:pt x="170916" y="1249333"/>
                        </a:cubicBezTo>
                        <a:cubicBezTo>
                          <a:pt x="173764" y="1212301"/>
                          <a:pt x="175122" y="1175124"/>
                          <a:pt x="179461" y="1138237"/>
                        </a:cubicBezTo>
                        <a:cubicBezTo>
                          <a:pt x="180833" y="1126572"/>
                          <a:pt x="182754" y="1114559"/>
                          <a:pt x="188007" y="1104054"/>
                        </a:cubicBezTo>
                        <a:cubicBezTo>
                          <a:pt x="201096" y="1077877"/>
                          <a:pt x="248263" y="1014106"/>
                          <a:pt x="273465" y="1001505"/>
                        </a:cubicBezTo>
                        <a:cubicBezTo>
                          <a:pt x="284859" y="995808"/>
                          <a:pt x="295939" y="989431"/>
                          <a:pt x="307648" y="984413"/>
                        </a:cubicBezTo>
                        <a:cubicBezTo>
                          <a:pt x="315928" y="980864"/>
                          <a:pt x="325411" y="980242"/>
                          <a:pt x="333286" y="975867"/>
                        </a:cubicBezTo>
                        <a:cubicBezTo>
                          <a:pt x="351242" y="965891"/>
                          <a:pt x="367469" y="953078"/>
                          <a:pt x="384560" y="941684"/>
                        </a:cubicBezTo>
                        <a:cubicBezTo>
                          <a:pt x="393106" y="935987"/>
                          <a:pt x="400234" y="927084"/>
                          <a:pt x="410198" y="924593"/>
                        </a:cubicBezTo>
                        <a:lnTo>
                          <a:pt x="444381" y="916047"/>
                        </a:lnTo>
                        <a:cubicBezTo>
                          <a:pt x="461473" y="904653"/>
                          <a:pt x="475728" y="886846"/>
                          <a:pt x="495656" y="881864"/>
                        </a:cubicBezTo>
                        <a:cubicBezTo>
                          <a:pt x="590700" y="858102"/>
                          <a:pt x="518106" y="873851"/>
                          <a:pt x="717846" y="864772"/>
                        </a:cubicBezTo>
                        <a:cubicBezTo>
                          <a:pt x="734938" y="859075"/>
                          <a:pt x="759127" y="862670"/>
                          <a:pt x="769121" y="847680"/>
                        </a:cubicBezTo>
                        <a:cubicBezTo>
                          <a:pt x="809411" y="787248"/>
                          <a:pt x="758838" y="862078"/>
                          <a:pt x="811850" y="787860"/>
                        </a:cubicBezTo>
                        <a:cubicBezTo>
                          <a:pt x="826181" y="767796"/>
                          <a:pt x="832816" y="751094"/>
                          <a:pt x="854579" y="736585"/>
                        </a:cubicBezTo>
                        <a:cubicBezTo>
                          <a:pt x="862074" y="731588"/>
                          <a:pt x="872159" y="732067"/>
                          <a:pt x="880216" y="728039"/>
                        </a:cubicBezTo>
                        <a:cubicBezTo>
                          <a:pt x="889403" y="723446"/>
                          <a:pt x="896237" y="714554"/>
                          <a:pt x="905854" y="710948"/>
                        </a:cubicBezTo>
                        <a:cubicBezTo>
                          <a:pt x="919454" y="705848"/>
                          <a:pt x="934570" y="706224"/>
                          <a:pt x="948583" y="702402"/>
                        </a:cubicBezTo>
                        <a:cubicBezTo>
                          <a:pt x="965964" y="697662"/>
                          <a:pt x="982380" y="689679"/>
                          <a:pt x="999858" y="685310"/>
                        </a:cubicBezTo>
                        <a:cubicBezTo>
                          <a:pt x="1048923" y="673045"/>
                          <a:pt x="1023136" y="681127"/>
                          <a:pt x="1076770" y="659673"/>
                        </a:cubicBezTo>
                        <a:cubicBezTo>
                          <a:pt x="1096390" y="600817"/>
                          <a:pt x="1092928" y="622111"/>
                          <a:pt x="1076770" y="514394"/>
                        </a:cubicBezTo>
                        <a:cubicBezTo>
                          <a:pt x="1074097" y="496577"/>
                          <a:pt x="1059678" y="463120"/>
                          <a:pt x="1059678" y="463120"/>
                        </a:cubicBezTo>
                        <a:cubicBezTo>
                          <a:pt x="1069266" y="434355"/>
                          <a:pt x="1068419" y="432869"/>
                          <a:pt x="1085316" y="403299"/>
                        </a:cubicBezTo>
                        <a:cubicBezTo>
                          <a:pt x="1090412" y="394382"/>
                          <a:pt x="1097814" y="386848"/>
                          <a:pt x="1102407" y="377662"/>
                        </a:cubicBezTo>
                        <a:cubicBezTo>
                          <a:pt x="1137783" y="306908"/>
                          <a:pt x="1079069" y="399848"/>
                          <a:pt x="1128045" y="326387"/>
                        </a:cubicBezTo>
                        <a:cubicBezTo>
                          <a:pt x="1142124" y="270065"/>
                          <a:pt x="1159967" y="216170"/>
                          <a:pt x="1119499" y="155471"/>
                        </a:cubicBezTo>
                        <a:lnTo>
                          <a:pt x="1102407" y="129834"/>
                        </a:lnTo>
                        <a:cubicBezTo>
                          <a:pt x="1105256" y="118440"/>
                          <a:pt x="1106326" y="106446"/>
                          <a:pt x="1110953" y="95651"/>
                        </a:cubicBezTo>
                        <a:cubicBezTo>
                          <a:pt x="1121026" y="72147"/>
                          <a:pt x="1140517" y="56782"/>
                          <a:pt x="1162228" y="44376"/>
                        </a:cubicBezTo>
                        <a:cubicBezTo>
                          <a:pt x="1170049" y="39907"/>
                          <a:pt x="1179991" y="40205"/>
                          <a:pt x="1187865" y="35830"/>
                        </a:cubicBezTo>
                        <a:cubicBezTo>
                          <a:pt x="1205822" y="25854"/>
                          <a:pt x="1239140" y="1647"/>
                          <a:pt x="1239140" y="1647"/>
                        </a:cubicBezTo>
                        <a:cubicBezTo>
                          <a:pt x="1330295" y="4496"/>
                          <a:pt x="1423279" y="-8197"/>
                          <a:pt x="1512605" y="10193"/>
                        </a:cubicBezTo>
                        <a:cubicBezTo>
                          <a:pt x="1530251" y="13826"/>
                          <a:pt x="1514707" y="51473"/>
                          <a:pt x="1529697" y="61467"/>
                        </a:cubicBezTo>
                        <a:lnTo>
                          <a:pt x="1555334" y="78559"/>
                        </a:lnTo>
                        <a:cubicBezTo>
                          <a:pt x="1580974" y="40099"/>
                          <a:pt x="1579545" y="27997"/>
                          <a:pt x="1615155" y="10193"/>
                        </a:cubicBezTo>
                        <a:cubicBezTo>
                          <a:pt x="1623212" y="6165"/>
                          <a:pt x="1632246" y="4496"/>
                          <a:pt x="1640792" y="1647"/>
                        </a:cubicBezTo>
                        <a:cubicBezTo>
                          <a:pt x="1743342" y="4496"/>
                          <a:pt x="1846571" y="-1934"/>
                          <a:pt x="1948441" y="10193"/>
                        </a:cubicBezTo>
                        <a:cubicBezTo>
                          <a:pt x="1968839" y="12621"/>
                          <a:pt x="1982624" y="32982"/>
                          <a:pt x="1999716" y="44376"/>
                        </a:cubicBezTo>
                        <a:lnTo>
                          <a:pt x="2025353" y="61467"/>
                        </a:lnTo>
                        <a:cubicBezTo>
                          <a:pt x="2070935" y="129841"/>
                          <a:pt x="2011107" y="47219"/>
                          <a:pt x="2068082" y="104196"/>
                        </a:cubicBezTo>
                        <a:cubicBezTo>
                          <a:pt x="2108423" y="144538"/>
                          <a:pt x="2065916" y="113768"/>
                          <a:pt x="2093719" y="155471"/>
                        </a:cubicBezTo>
                        <a:cubicBezTo>
                          <a:pt x="2100423" y="165527"/>
                          <a:pt x="2110811" y="172562"/>
                          <a:pt x="2119357" y="181108"/>
                        </a:cubicBezTo>
                        <a:cubicBezTo>
                          <a:pt x="2122205" y="189654"/>
                          <a:pt x="2126291" y="197883"/>
                          <a:pt x="2127902" y="206746"/>
                        </a:cubicBezTo>
                        <a:cubicBezTo>
                          <a:pt x="2132010" y="229342"/>
                          <a:pt x="2130405" y="252955"/>
                          <a:pt x="2136448" y="275112"/>
                        </a:cubicBezTo>
                        <a:cubicBezTo>
                          <a:pt x="2139151" y="285021"/>
                          <a:pt x="2147843" y="292204"/>
                          <a:pt x="2153540" y="300750"/>
                        </a:cubicBezTo>
                        <a:cubicBezTo>
                          <a:pt x="2184875" y="297901"/>
                          <a:pt x="2216396" y="296654"/>
                          <a:pt x="2247544" y="292204"/>
                        </a:cubicBezTo>
                        <a:cubicBezTo>
                          <a:pt x="2256461" y="290930"/>
                          <a:pt x="2266147" y="289285"/>
                          <a:pt x="2273181" y="283658"/>
                        </a:cubicBezTo>
                        <a:cubicBezTo>
                          <a:pt x="2281201" y="277242"/>
                          <a:pt x="2282544" y="264784"/>
                          <a:pt x="2290273" y="258021"/>
                        </a:cubicBezTo>
                        <a:cubicBezTo>
                          <a:pt x="2305732" y="244494"/>
                          <a:pt x="2324455" y="235231"/>
                          <a:pt x="2341547" y="223837"/>
                        </a:cubicBezTo>
                        <a:cubicBezTo>
                          <a:pt x="2350093" y="218140"/>
                          <a:pt x="2357441" y="209994"/>
                          <a:pt x="2367185" y="206746"/>
                        </a:cubicBezTo>
                        <a:lnTo>
                          <a:pt x="2444097" y="181108"/>
                        </a:lnTo>
                        <a:cubicBezTo>
                          <a:pt x="2452643" y="178260"/>
                          <a:pt x="2461677" y="176592"/>
                          <a:pt x="2469734" y="172563"/>
                        </a:cubicBezTo>
                        <a:cubicBezTo>
                          <a:pt x="2520027" y="147416"/>
                          <a:pt x="2491837" y="159497"/>
                          <a:pt x="2555192" y="138379"/>
                        </a:cubicBezTo>
                        <a:cubicBezTo>
                          <a:pt x="2563738" y="135530"/>
                          <a:pt x="2571891" y="130951"/>
                          <a:pt x="2580830" y="129834"/>
                        </a:cubicBezTo>
                        <a:lnTo>
                          <a:pt x="2649196" y="121288"/>
                        </a:lnTo>
                        <a:lnTo>
                          <a:pt x="2700471" y="104196"/>
                        </a:lnTo>
                        <a:lnTo>
                          <a:pt x="2726108" y="95651"/>
                        </a:lnTo>
                        <a:cubicBezTo>
                          <a:pt x="2731805" y="104197"/>
                          <a:pt x="2735470" y="114525"/>
                          <a:pt x="2743200" y="121288"/>
                        </a:cubicBezTo>
                        <a:cubicBezTo>
                          <a:pt x="2787005" y="159617"/>
                          <a:pt x="2788159" y="154208"/>
                          <a:pt x="2837203" y="164017"/>
                        </a:cubicBezTo>
                        <a:cubicBezTo>
                          <a:pt x="2840052" y="172563"/>
                          <a:pt x="2840122" y="182620"/>
                          <a:pt x="2845749" y="189654"/>
                        </a:cubicBezTo>
                        <a:cubicBezTo>
                          <a:pt x="2872839" y="223516"/>
                          <a:pt x="2951618" y="213432"/>
                          <a:pt x="2973936" y="215292"/>
                        </a:cubicBezTo>
                        <a:cubicBezTo>
                          <a:pt x="3016664" y="243777"/>
                          <a:pt x="2993877" y="223838"/>
                          <a:pt x="3033757" y="283658"/>
                        </a:cubicBezTo>
                        <a:cubicBezTo>
                          <a:pt x="3039454" y="292204"/>
                          <a:pt x="3047600" y="299551"/>
                          <a:pt x="3050848" y="309295"/>
                        </a:cubicBezTo>
                        <a:cubicBezTo>
                          <a:pt x="3053697" y="317841"/>
                          <a:pt x="3057209" y="326194"/>
                          <a:pt x="3059394" y="334933"/>
                        </a:cubicBezTo>
                        <a:cubicBezTo>
                          <a:pt x="3062917" y="349024"/>
                          <a:pt x="3057669" y="367391"/>
                          <a:pt x="3067940" y="377662"/>
                        </a:cubicBezTo>
                        <a:cubicBezTo>
                          <a:pt x="3078211" y="387933"/>
                          <a:pt x="3096578" y="382685"/>
                          <a:pt x="3110669" y="386208"/>
                        </a:cubicBezTo>
                        <a:cubicBezTo>
                          <a:pt x="3119408" y="388393"/>
                          <a:pt x="3127760" y="391905"/>
                          <a:pt x="3136306" y="394753"/>
                        </a:cubicBezTo>
                        <a:lnTo>
                          <a:pt x="3170489" y="446028"/>
                        </a:lnTo>
                        <a:cubicBezTo>
                          <a:pt x="3176186" y="454574"/>
                          <a:pt x="3179035" y="465968"/>
                          <a:pt x="3187581" y="471665"/>
                        </a:cubicBezTo>
                        <a:cubicBezTo>
                          <a:pt x="3204673" y="483060"/>
                          <a:pt x="3218713" y="501821"/>
                          <a:pt x="3238856" y="505849"/>
                        </a:cubicBezTo>
                        <a:cubicBezTo>
                          <a:pt x="3301336" y="518344"/>
                          <a:pt x="3267206" y="512340"/>
                          <a:pt x="3341405" y="522940"/>
                        </a:cubicBezTo>
                        <a:cubicBezTo>
                          <a:pt x="3372575" y="616449"/>
                          <a:pt x="3322863" y="474809"/>
                          <a:pt x="3367043" y="574215"/>
                        </a:cubicBezTo>
                        <a:cubicBezTo>
                          <a:pt x="3374360" y="590678"/>
                          <a:pt x="3378437" y="608398"/>
                          <a:pt x="3384134" y="625490"/>
                        </a:cubicBezTo>
                        <a:lnTo>
                          <a:pt x="3392680" y="651127"/>
                        </a:lnTo>
                        <a:lnTo>
                          <a:pt x="3409772" y="702402"/>
                        </a:lnTo>
                        <a:cubicBezTo>
                          <a:pt x="3412620" y="710948"/>
                          <a:pt x="3416132" y="719300"/>
                          <a:pt x="3418317" y="728039"/>
                        </a:cubicBezTo>
                        <a:cubicBezTo>
                          <a:pt x="3421166" y="739433"/>
                          <a:pt x="3424315" y="750757"/>
                          <a:pt x="3426863" y="762222"/>
                        </a:cubicBezTo>
                        <a:cubicBezTo>
                          <a:pt x="3429669" y="774850"/>
                          <a:pt x="3435471" y="815318"/>
                          <a:pt x="3443955" y="830589"/>
                        </a:cubicBezTo>
                        <a:cubicBezTo>
                          <a:pt x="3453931" y="848546"/>
                          <a:pt x="3461046" y="870470"/>
                          <a:pt x="3478138" y="881864"/>
                        </a:cubicBezTo>
                        <a:lnTo>
                          <a:pt x="3503775" y="898955"/>
                        </a:lnTo>
                        <a:cubicBezTo>
                          <a:pt x="3509472" y="907501"/>
                          <a:pt x="3514292" y="916703"/>
                          <a:pt x="3520867" y="924593"/>
                        </a:cubicBezTo>
                        <a:cubicBezTo>
                          <a:pt x="3528604" y="933877"/>
                          <a:pt x="3539800" y="940174"/>
                          <a:pt x="3546504" y="950230"/>
                        </a:cubicBezTo>
                        <a:cubicBezTo>
                          <a:pt x="3551501" y="957725"/>
                          <a:pt x="3550675" y="967993"/>
                          <a:pt x="3555050" y="975867"/>
                        </a:cubicBezTo>
                        <a:cubicBezTo>
                          <a:pt x="3565026" y="993824"/>
                          <a:pt x="3582737" y="1007655"/>
                          <a:pt x="3589233" y="1027142"/>
                        </a:cubicBezTo>
                        <a:cubicBezTo>
                          <a:pt x="3598138" y="1053857"/>
                          <a:pt x="3606776" y="1087263"/>
                          <a:pt x="3631962" y="1104054"/>
                        </a:cubicBezTo>
                        <a:cubicBezTo>
                          <a:pt x="3640508" y="1109751"/>
                          <a:pt x="3648214" y="1116975"/>
                          <a:pt x="3657600" y="1121146"/>
                        </a:cubicBezTo>
                        <a:cubicBezTo>
                          <a:pt x="3674063" y="1128463"/>
                          <a:pt x="3708874" y="1138237"/>
                          <a:pt x="3708874" y="1138237"/>
                        </a:cubicBezTo>
                        <a:cubicBezTo>
                          <a:pt x="3725966" y="1149632"/>
                          <a:pt x="3748754" y="1155329"/>
                          <a:pt x="3760149" y="1172421"/>
                        </a:cubicBezTo>
                        <a:cubicBezTo>
                          <a:pt x="3777240" y="1198056"/>
                          <a:pt x="3774394" y="1200908"/>
                          <a:pt x="3802878" y="1215150"/>
                        </a:cubicBezTo>
                        <a:cubicBezTo>
                          <a:pt x="3816531" y="1221977"/>
                          <a:pt x="3849930" y="1228593"/>
                          <a:pt x="3862699" y="1232241"/>
                        </a:cubicBezTo>
                        <a:cubicBezTo>
                          <a:pt x="3912661" y="1246516"/>
                          <a:pt x="3862409" y="1235975"/>
                          <a:pt x="3922519" y="1249333"/>
                        </a:cubicBezTo>
                        <a:cubicBezTo>
                          <a:pt x="3984398" y="1263084"/>
                          <a:pt x="3945070" y="1251154"/>
                          <a:pt x="3990886" y="1266424"/>
                        </a:cubicBezTo>
                        <a:lnTo>
                          <a:pt x="4042160" y="1300608"/>
                        </a:lnTo>
                        <a:lnTo>
                          <a:pt x="4067798" y="1317699"/>
                        </a:lnTo>
                        <a:lnTo>
                          <a:pt x="4093435" y="1394611"/>
                        </a:lnTo>
                        <a:lnTo>
                          <a:pt x="4101981" y="1420249"/>
                        </a:lnTo>
                        <a:cubicBezTo>
                          <a:pt x="4100580" y="1442659"/>
                          <a:pt x="4104613" y="1565854"/>
                          <a:pt x="4076344" y="1608256"/>
                        </a:cubicBezTo>
                        <a:lnTo>
                          <a:pt x="4059252" y="1633893"/>
                        </a:lnTo>
                        <a:cubicBezTo>
                          <a:pt x="4028085" y="1727393"/>
                          <a:pt x="4077790" y="1585773"/>
                          <a:pt x="4033615" y="1685168"/>
                        </a:cubicBezTo>
                        <a:cubicBezTo>
                          <a:pt x="4026298" y="1701631"/>
                          <a:pt x="4022220" y="1719351"/>
                          <a:pt x="4016523" y="1736443"/>
                        </a:cubicBezTo>
                        <a:cubicBezTo>
                          <a:pt x="4013674" y="1744989"/>
                          <a:pt x="4012974" y="1754585"/>
                          <a:pt x="4007977" y="1762080"/>
                        </a:cubicBezTo>
                        <a:cubicBezTo>
                          <a:pt x="3985889" y="1795213"/>
                          <a:pt x="3994134" y="1777974"/>
                          <a:pt x="3982340" y="1813355"/>
                        </a:cubicBezTo>
                        <a:cubicBezTo>
                          <a:pt x="3979491" y="1881721"/>
                          <a:pt x="3978502" y="1950190"/>
                          <a:pt x="3973794" y="2018454"/>
                        </a:cubicBezTo>
                        <a:cubicBezTo>
                          <a:pt x="3972795" y="2032945"/>
                          <a:pt x="3970348" y="2047583"/>
                          <a:pt x="3965248" y="2061183"/>
                        </a:cubicBezTo>
                        <a:cubicBezTo>
                          <a:pt x="3961642" y="2070800"/>
                          <a:pt x="3953854" y="2078275"/>
                          <a:pt x="3948157" y="2086821"/>
                        </a:cubicBezTo>
                        <a:cubicBezTo>
                          <a:pt x="3945308" y="2098215"/>
                          <a:pt x="3945438" y="2110807"/>
                          <a:pt x="3939611" y="2121004"/>
                        </a:cubicBezTo>
                        <a:cubicBezTo>
                          <a:pt x="3933615" y="2131497"/>
                          <a:pt x="3923257" y="2138904"/>
                          <a:pt x="3913973" y="2146641"/>
                        </a:cubicBezTo>
                        <a:cubicBezTo>
                          <a:pt x="3891254" y="2165573"/>
                          <a:pt x="3880756" y="2165622"/>
                          <a:pt x="3854153" y="2180824"/>
                        </a:cubicBezTo>
                        <a:cubicBezTo>
                          <a:pt x="3808249" y="2207055"/>
                          <a:pt x="3850481" y="2192425"/>
                          <a:pt x="3794332" y="2206462"/>
                        </a:cubicBezTo>
                        <a:cubicBezTo>
                          <a:pt x="3734512" y="2203613"/>
                          <a:pt x="3674568" y="2202692"/>
                          <a:pt x="3614871" y="2197916"/>
                        </a:cubicBezTo>
                        <a:cubicBezTo>
                          <a:pt x="3603163" y="2196979"/>
                          <a:pt x="3592433" y="2189370"/>
                          <a:pt x="3580688" y="2189370"/>
                        </a:cubicBezTo>
                        <a:cubicBezTo>
                          <a:pt x="3526489" y="2189370"/>
                          <a:pt x="3472441" y="2195067"/>
                          <a:pt x="3418317" y="2197916"/>
                        </a:cubicBezTo>
                        <a:cubicBezTo>
                          <a:pt x="3401226" y="2203613"/>
                          <a:pt x="3377037" y="2200018"/>
                          <a:pt x="3367043" y="2215008"/>
                        </a:cubicBezTo>
                        <a:cubicBezTo>
                          <a:pt x="3353415" y="2235449"/>
                          <a:pt x="3345249" y="2251329"/>
                          <a:pt x="3324314" y="2266282"/>
                        </a:cubicBezTo>
                        <a:cubicBezTo>
                          <a:pt x="3313947" y="2273687"/>
                          <a:pt x="3301958" y="2278643"/>
                          <a:pt x="3290130" y="2283374"/>
                        </a:cubicBezTo>
                        <a:cubicBezTo>
                          <a:pt x="3273403" y="2290065"/>
                          <a:pt x="3256865" y="2299978"/>
                          <a:pt x="3238856" y="2300465"/>
                        </a:cubicBezTo>
                        <a:lnTo>
                          <a:pt x="2922661" y="2309011"/>
                        </a:lnTo>
                        <a:lnTo>
                          <a:pt x="2845749" y="2334649"/>
                        </a:lnTo>
                        <a:lnTo>
                          <a:pt x="2820112" y="2343194"/>
                        </a:lnTo>
                        <a:cubicBezTo>
                          <a:pt x="2811566" y="2346043"/>
                          <a:pt x="2803213" y="2349555"/>
                          <a:pt x="2794474" y="2351740"/>
                        </a:cubicBezTo>
                        <a:lnTo>
                          <a:pt x="2760291" y="2360286"/>
                        </a:lnTo>
                        <a:cubicBezTo>
                          <a:pt x="2726619" y="2382735"/>
                          <a:pt x="2732197" y="2382264"/>
                          <a:pt x="2683379" y="2394469"/>
                        </a:cubicBezTo>
                        <a:cubicBezTo>
                          <a:pt x="2664270" y="2399246"/>
                          <a:pt x="2610405" y="2411785"/>
                          <a:pt x="2597921" y="2420107"/>
                        </a:cubicBezTo>
                        <a:cubicBezTo>
                          <a:pt x="2589375" y="2425804"/>
                          <a:pt x="2581724" y="2433152"/>
                          <a:pt x="2572284" y="2437198"/>
                        </a:cubicBezTo>
                        <a:cubicBezTo>
                          <a:pt x="2561489" y="2441825"/>
                          <a:pt x="2549394" y="2442517"/>
                          <a:pt x="2538101" y="2445744"/>
                        </a:cubicBezTo>
                        <a:cubicBezTo>
                          <a:pt x="2529439" y="2448219"/>
                          <a:pt x="2520743" y="2450742"/>
                          <a:pt x="2512463" y="2454290"/>
                        </a:cubicBezTo>
                        <a:cubicBezTo>
                          <a:pt x="2500754" y="2459308"/>
                          <a:pt x="2490365" y="2467353"/>
                          <a:pt x="2478280" y="2471381"/>
                        </a:cubicBezTo>
                        <a:cubicBezTo>
                          <a:pt x="2464500" y="2475974"/>
                          <a:pt x="2449564" y="2476105"/>
                          <a:pt x="2435551" y="2479927"/>
                        </a:cubicBezTo>
                        <a:cubicBezTo>
                          <a:pt x="2332321" y="2508081"/>
                          <a:pt x="2438833" y="2489225"/>
                          <a:pt x="2324456" y="2505565"/>
                        </a:cubicBezTo>
                        <a:cubicBezTo>
                          <a:pt x="2263437" y="2525904"/>
                          <a:pt x="2283175" y="2507666"/>
                          <a:pt x="2256089" y="2548293"/>
                        </a:cubicBezTo>
                        <a:cubicBezTo>
                          <a:pt x="2250459" y="2565184"/>
                          <a:pt x="2245514" y="2587518"/>
                          <a:pt x="2230452" y="2599568"/>
                        </a:cubicBezTo>
                        <a:cubicBezTo>
                          <a:pt x="2223418" y="2605195"/>
                          <a:pt x="2258938" y="2625206"/>
                          <a:pt x="2196269" y="2616660"/>
                        </a:cubicBezTo>
                        <a:close/>
                      </a:path>
                    </a:pathLst>
                  </a:custGeom>
                  <a:solidFill>
                    <a:srgbClr val="CADFF2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8" name="Freeform 317"/>
                  <p:cNvSpPr/>
                  <p:nvPr/>
                </p:nvSpPr>
                <p:spPr>
                  <a:xfrm rot="598586">
                    <a:off x="7302806" y="2397398"/>
                    <a:ext cx="451757" cy="990776"/>
                  </a:xfrm>
                  <a:custGeom>
                    <a:avLst/>
                    <a:gdLst>
                      <a:gd name="connsiteX0" fmla="*/ 324740 w 616270"/>
                      <a:gd name="connsiteY0" fmla="*/ 1281869 h 1282947"/>
                      <a:gd name="connsiteX1" fmla="*/ 273465 w 616270"/>
                      <a:gd name="connsiteY1" fmla="*/ 1204957 h 1282947"/>
                      <a:gd name="connsiteX2" fmla="*/ 256374 w 616270"/>
                      <a:gd name="connsiteY2" fmla="*/ 1093862 h 1282947"/>
                      <a:gd name="connsiteX3" fmla="*/ 239282 w 616270"/>
                      <a:gd name="connsiteY3" fmla="*/ 1042587 h 1282947"/>
                      <a:gd name="connsiteX4" fmla="*/ 230736 w 616270"/>
                      <a:gd name="connsiteY4" fmla="*/ 1016949 h 1282947"/>
                      <a:gd name="connsiteX5" fmla="*/ 213645 w 616270"/>
                      <a:gd name="connsiteY5" fmla="*/ 991312 h 1282947"/>
                      <a:gd name="connsiteX6" fmla="*/ 196553 w 616270"/>
                      <a:gd name="connsiteY6" fmla="*/ 914400 h 1282947"/>
                      <a:gd name="connsiteX7" fmla="*/ 188007 w 616270"/>
                      <a:gd name="connsiteY7" fmla="*/ 880217 h 1282947"/>
                      <a:gd name="connsiteX8" fmla="*/ 179462 w 616270"/>
                      <a:gd name="connsiteY8" fmla="*/ 854579 h 1282947"/>
                      <a:gd name="connsiteX9" fmla="*/ 162370 w 616270"/>
                      <a:gd name="connsiteY9" fmla="*/ 769121 h 1282947"/>
                      <a:gd name="connsiteX10" fmla="*/ 128187 w 616270"/>
                      <a:gd name="connsiteY10" fmla="*/ 692209 h 1282947"/>
                      <a:gd name="connsiteX11" fmla="*/ 102549 w 616270"/>
                      <a:gd name="connsiteY11" fmla="*/ 640934 h 1282947"/>
                      <a:gd name="connsiteX12" fmla="*/ 94004 w 616270"/>
                      <a:gd name="connsiteY12" fmla="*/ 615297 h 1282947"/>
                      <a:gd name="connsiteX13" fmla="*/ 76912 w 616270"/>
                      <a:gd name="connsiteY13" fmla="*/ 581114 h 1282947"/>
                      <a:gd name="connsiteX14" fmla="*/ 68366 w 616270"/>
                      <a:gd name="connsiteY14" fmla="*/ 546931 h 1282947"/>
                      <a:gd name="connsiteX15" fmla="*/ 51275 w 616270"/>
                      <a:gd name="connsiteY15" fmla="*/ 512748 h 1282947"/>
                      <a:gd name="connsiteX16" fmla="*/ 42729 w 616270"/>
                      <a:gd name="connsiteY16" fmla="*/ 487110 h 1282947"/>
                      <a:gd name="connsiteX17" fmla="*/ 25637 w 616270"/>
                      <a:gd name="connsiteY17" fmla="*/ 452927 h 1282947"/>
                      <a:gd name="connsiteX18" fmla="*/ 17092 w 616270"/>
                      <a:gd name="connsiteY18" fmla="*/ 427290 h 1282947"/>
                      <a:gd name="connsiteX19" fmla="*/ 0 w 616270"/>
                      <a:gd name="connsiteY19" fmla="*/ 401652 h 1282947"/>
                      <a:gd name="connsiteX20" fmla="*/ 8546 w 616270"/>
                      <a:gd name="connsiteY20" fmla="*/ 196553 h 1282947"/>
                      <a:gd name="connsiteX21" fmla="*/ 34183 w 616270"/>
                      <a:gd name="connsiteY21" fmla="*/ 145278 h 1282947"/>
                      <a:gd name="connsiteX22" fmla="*/ 94004 w 616270"/>
                      <a:gd name="connsiteY22" fmla="*/ 128187 h 1282947"/>
                      <a:gd name="connsiteX23" fmla="*/ 170916 w 616270"/>
                      <a:gd name="connsiteY23" fmla="*/ 94004 h 1282947"/>
                      <a:gd name="connsiteX24" fmla="*/ 230736 w 616270"/>
                      <a:gd name="connsiteY24" fmla="*/ 76912 h 1282947"/>
                      <a:gd name="connsiteX25" fmla="*/ 256374 w 616270"/>
                      <a:gd name="connsiteY25" fmla="*/ 59820 h 1282947"/>
                      <a:gd name="connsiteX26" fmla="*/ 282011 w 616270"/>
                      <a:gd name="connsiteY26" fmla="*/ 34183 h 1282947"/>
                      <a:gd name="connsiteX27" fmla="*/ 341832 w 616270"/>
                      <a:gd name="connsiteY27" fmla="*/ 25637 h 1282947"/>
                      <a:gd name="connsiteX28" fmla="*/ 444381 w 616270"/>
                      <a:gd name="connsiteY28" fmla="*/ 0 h 1282947"/>
                      <a:gd name="connsiteX29" fmla="*/ 538385 w 616270"/>
                      <a:gd name="connsiteY29" fmla="*/ 34183 h 1282947"/>
                      <a:gd name="connsiteX30" fmla="*/ 555477 w 616270"/>
                      <a:gd name="connsiteY30" fmla="*/ 59820 h 1282947"/>
                      <a:gd name="connsiteX31" fmla="*/ 581114 w 616270"/>
                      <a:gd name="connsiteY31" fmla="*/ 85458 h 1282947"/>
                      <a:gd name="connsiteX32" fmla="*/ 615297 w 616270"/>
                      <a:gd name="connsiteY32" fmla="*/ 136733 h 1282947"/>
                      <a:gd name="connsiteX33" fmla="*/ 598206 w 616270"/>
                      <a:gd name="connsiteY33" fmla="*/ 350377 h 1282947"/>
                      <a:gd name="connsiteX34" fmla="*/ 581114 w 616270"/>
                      <a:gd name="connsiteY34" fmla="*/ 384561 h 1282947"/>
                      <a:gd name="connsiteX35" fmla="*/ 564022 w 616270"/>
                      <a:gd name="connsiteY35" fmla="*/ 410198 h 1282947"/>
                      <a:gd name="connsiteX36" fmla="*/ 538385 w 616270"/>
                      <a:gd name="connsiteY36" fmla="*/ 427290 h 1282947"/>
                      <a:gd name="connsiteX37" fmla="*/ 504202 w 616270"/>
                      <a:gd name="connsiteY37" fmla="*/ 478564 h 1282947"/>
                      <a:gd name="connsiteX38" fmla="*/ 470019 w 616270"/>
                      <a:gd name="connsiteY38" fmla="*/ 538385 h 1282947"/>
                      <a:gd name="connsiteX39" fmla="*/ 461473 w 616270"/>
                      <a:gd name="connsiteY39" fmla="*/ 914400 h 1282947"/>
                      <a:gd name="connsiteX40" fmla="*/ 452927 w 616270"/>
                      <a:gd name="connsiteY40" fmla="*/ 1170774 h 1282947"/>
                      <a:gd name="connsiteX41" fmla="*/ 435835 w 616270"/>
                      <a:gd name="connsiteY41" fmla="*/ 1222049 h 1282947"/>
                      <a:gd name="connsiteX42" fmla="*/ 376015 w 616270"/>
                      <a:gd name="connsiteY42" fmla="*/ 1247686 h 1282947"/>
                      <a:gd name="connsiteX43" fmla="*/ 324740 w 616270"/>
                      <a:gd name="connsiteY43" fmla="*/ 1281869 h 1282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616270" h="1282947">
                        <a:moveTo>
                          <a:pt x="324740" y="1281869"/>
                        </a:moveTo>
                        <a:cubicBezTo>
                          <a:pt x="307648" y="1274747"/>
                          <a:pt x="277822" y="1235460"/>
                          <a:pt x="273465" y="1204957"/>
                        </a:cubicBezTo>
                        <a:cubicBezTo>
                          <a:pt x="271656" y="1192295"/>
                          <a:pt x="260329" y="1109682"/>
                          <a:pt x="256374" y="1093862"/>
                        </a:cubicBezTo>
                        <a:cubicBezTo>
                          <a:pt x="252004" y="1076384"/>
                          <a:pt x="244979" y="1059679"/>
                          <a:pt x="239282" y="1042587"/>
                        </a:cubicBezTo>
                        <a:cubicBezTo>
                          <a:pt x="236433" y="1034041"/>
                          <a:pt x="235733" y="1024444"/>
                          <a:pt x="230736" y="1016949"/>
                        </a:cubicBezTo>
                        <a:lnTo>
                          <a:pt x="213645" y="991312"/>
                        </a:lnTo>
                        <a:cubicBezTo>
                          <a:pt x="192803" y="907947"/>
                          <a:pt x="218252" y="1012042"/>
                          <a:pt x="196553" y="914400"/>
                        </a:cubicBezTo>
                        <a:cubicBezTo>
                          <a:pt x="194005" y="902935"/>
                          <a:pt x="191233" y="891510"/>
                          <a:pt x="188007" y="880217"/>
                        </a:cubicBezTo>
                        <a:cubicBezTo>
                          <a:pt x="185532" y="871555"/>
                          <a:pt x="181416" y="863373"/>
                          <a:pt x="179462" y="854579"/>
                        </a:cubicBezTo>
                        <a:cubicBezTo>
                          <a:pt x="166267" y="795198"/>
                          <a:pt x="176961" y="817757"/>
                          <a:pt x="162370" y="769121"/>
                        </a:cubicBezTo>
                        <a:cubicBezTo>
                          <a:pt x="129301" y="658893"/>
                          <a:pt x="162528" y="760892"/>
                          <a:pt x="128187" y="692209"/>
                        </a:cubicBezTo>
                        <a:cubicBezTo>
                          <a:pt x="92810" y="621454"/>
                          <a:pt x="151527" y="714401"/>
                          <a:pt x="102549" y="640934"/>
                        </a:cubicBezTo>
                        <a:cubicBezTo>
                          <a:pt x="99701" y="632388"/>
                          <a:pt x="97552" y="623577"/>
                          <a:pt x="94004" y="615297"/>
                        </a:cubicBezTo>
                        <a:cubicBezTo>
                          <a:pt x="88986" y="603588"/>
                          <a:pt x="81385" y="593042"/>
                          <a:pt x="76912" y="581114"/>
                        </a:cubicBezTo>
                        <a:cubicBezTo>
                          <a:pt x="72788" y="570117"/>
                          <a:pt x="72490" y="557928"/>
                          <a:pt x="68366" y="546931"/>
                        </a:cubicBezTo>
                        <a:cubicBezTo>
                          <a:pt x="63893" y="535003"/>
                          <a:pt x="56293" y="524457"/>
                          <a:pt x="51275" y="512748"/>
                        </a:cubicBezTo>
                        <a:cubicBezTo>
                          <a:pt x="47727" y="504468"/>
                          <a:pt x="46278" y="495390"/>
                          <a:pt x="42729" y="487110"/>
                        </a:cubicBezTo>
                        <a:cubicBezTo>
                          <a:pt x="37711" y="475401"/>
                          <a:pt x="30655" y="464636"/>
                          <a:pt x="25637" y="452927"/>
                        </a:cubicBezTo>
                        <a:cubicBezTo>
                          <a:pt x="22089" y="444647"/>
                          <a:pt x="21120" y="435347"/>
                          <a:pt x="17092" y="427290"/>
                        </a:cubicBezTo>
                        <a:cubicBezTo>
                          <a:pt x="12499" y="418103"/>
                          <a:pt x="5697" y="410198"/>
                          <a:pt x="0" y="401652"/>
                        </a:cubicBezTo>
                        <a:cubicBezTo>
                          <a:pt x="2849" y="333286"/>
                          <a:pt x="3491" y="264792"/>
                          <a:pt x="8546" y="196553"/>
                        </a:cubicBezTo>
                        <a:cubicBezTo>
                          <a:pt x="9521" y="183389"/>
                          <a:pt x="24431" y="153080"/>
                          <a:pt x="34183" y="145278"/>
                        </a:cubicBezTo>
                        <a:cubicBezTo>
                          <a:pt x="39754" y="140821"/>
                          <a:pt x="91774" y="128744"/>
                          <a:pt x="94004" y="128187"/>
                        </a:cubicBezTo>
                        <a:cubicBezTo>
                          <a:pt x="127676" y="105738"/>
                          <a:pt x="122098" y="106209"/>
                          <a:pt x="170916" y="94004"/>
                        </a:cubicBezTo>
                        <a:cubicBezTo>
                          <a:pt x="181869" y="91266"/>
                          <a:pt x="218476" y="83042"/>
                          <a:pt x="230736" y="76912"/>
                        </a:cubicBezTo>
                        <a:cubicBezTo>
                          <a:pt x="239923" y="72319"/>
                          <a:pt x="248484" y="66395"/>
                          <a:pt x="256374" y="59820"/>
                        </a:cubicBezTo>
                        <a:cubicBezTo>
                          <a:pt x="265658" y="52083"/>
                          <a:pt x="270790" y="38671"/>
                          <a:pt x="282011" y="34183"/>
                        </a:cubicBezTo>
                        <a:cubicBezTo>
                          <a:pt x="300713" y="26702"/>
                          <a:pt x="321892" y="28486"/>
                          <a:pt x="341832" y="25637"/>
                        </a:cubicBezTo>
                        <a:cubicBezTo>
                          <a:pt x="409544" y="3067"/>
                          <a:pt x="375335" y="11508"/>
                          <a:pt x="444381" y="0"/>
                        </a:cubicBezTo>
                        <a:cubicBezTo>
                          <a:pt x="464197" y="5662"/>
                          <a:pt x="517752" y="16989"/>
                          <a:pt x="538385" y="34183"/>
                        </a:cubicBezTo>
                        <a:cubicBezTo>
                          <a:pt x="546275" y="40758"/>
                          <a:pt x="548902" y="51930"/>
                          <a:pt x="555477" y="59820"/>
                        </a:cubicBezTo>
                        <a:cubicBezTo>
                          <a:pt x="563214" y="69104"/>
                          <a:pt x="573694" y="75918"/>
                          <a:pt x="581114" y="85458"/>
                        </a:cubicBezTo>
                        <a:cubicBezTo>
                          <a:pt x="593725" y="101673"/>
                          <a:pt x="615297" y="136733"/>
                          <a:pt x="615297" y="136733"/>
                        </a:cubicBezTo>
                        <a:cubicBezTo>
                          <a:pt x="613044" y="186290"/>
                          <a:pt x="625625" y="286397"/>
                          <a:pt x="598206" y="350377"/>
                        </a:cubicBezTo>
                        <a:cubicBezTo>
                          <a:pt x="593188" y="362087"/>
                          <a:pt x="587435" y="373500"/>
                          <a:pt x="581114" y="384561"/>
                        </a:cubicBezTo>
                        <a:cubicBezTo>
                          <a:pt x="576018" y="393478"/>
                          <a:pt x="571285" y="402935"/>
                          <a:pt x="564022" y="410198"/>
                        </a:cubicBezTo>
                        <a:cubicBezTo>
                          <a:pt x="556759" y="417461"/>
                          <a:pt x="546931" y="421593"/>
                          <a:pt x="538385" y="427290"/>
                        </a:cubicBezTo>
                        <a:cubicBezTo>
                          <a:pt x="526991" y="444381"/>
                          <a:pt x="509184" y="458636"/>
                          <a:pt x="504202" y="478564"/>
                        </a:cubicBezTo>
                        <a:cubicBezTo>
                          <a:pt x="492725" y="524473"/>
                          <a:pt x="503961" y="504443"/>
                          <a:pt x="470019" y="538385"/>
                        </a:cubicBezTo>
                        <a:cubicBezTo>
                          <a:pt x="428045" y="706277"/>
                          <a:pt x="452275" y="583270"/>
                          <a:pt x="461473" y="914400"/>
                        </a:cubicBezTo>
                        <a:cubicBezTo>
                          <a:pt x="458624" y="999858"/>
                          <a:pt x="460028" y="1085564"/>
                          <a:pt x="452927" y="1170774"/>
                        </a:cubicBezTo>
                        <a:cubicBezTo>
                          <a:pt x="451431" y="1188728"/>
                          <a:pt x="450826" y="1212056"/>
                          <a:pt x="435835" y="1222049"/>
                        </a:cubicBezTo>
                        <a:cubicBezTo>
                          <a:pt x="396806" y="1248068"/>
                          <a:pt x="424301" y="1233890"/>
                          <a:pt x="376015" y="1247686"/>
                        </a:cubicBezTo>
                        <a:cubicBezTo>
                          <a:pt x="336646" y="1258934"/>
                          <a:pt x="341832" y="1288991"/>
                          <a:pt x="324740" y="128186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>
                  <a:xfrm rot="1162015" flipH="1">
                    <a:off x="7814982" y="2388378"/>
                    <a:ext cx="490524" cy="906811"/>
                  </a:xfrm>
                  <a:custGeom>
                    <a:avLst/>
                    <a:gdLst>
                      <a:gd name="connsiteX0" fmla="*/ 205099 w 567164"/>
                      <a:gd name="connsiteY0" fmla="*/ 25638 h 871671"/>
                      <a:gd name="connsiteX1" fmla="*/ 162370 w 567164"/>
                      <a:gd name="connsiteY1" fmla="*/ 128187 h 871671"/>
                      <a:gd name="connsiteX2" fmla="*/ 153824 w 567164"/>
                      <a:gd name="connsiteY2" fmla="*/ 153825 h 871671"/>
                      <a:gd name="connsiteX3" fmla="*/ 136733 w 567164"/>
                      <a:gd name="connsiteY3" fmla="*/ 239283 h 871671"/>
                      <a:gd name="connsiteX4" fmla="*/ 128187 w 567164"/>
                      <a:gd name="connsiteY4" fmla="*/ 307649 h 871671"/>
                      <a:gd name="connsiteX5" fmla="*/ 111095 w 567164"/>
                      <a:gd name="connsiteY5" fmla="*/ 461473 h 871671"/>
                      <a:gd name="connsiteX6" fmla="*/ 94004 w 567164"/>
                      <a:gd name="connsiteY6" fmla="*/ 538385 h 871671"/>
                      <a:gd name="connsiteX7" fmla="*/ 76912 w 567164"/>
                      <a:gd name="connsiteY7" fmla="*/ 564023 h 871671"/>
                      <a:gd name="connsiteX8" fmla="*/ 59821 w 567164"/>
                      <a:gd name="connsiteY8" fmla="*/ 615297 h 871671"/>
                      <a:gd name="connsiteX9" fmla="*/ 51275 w 567164"/>
                      <a:gd name="connsiteY9" fmla="*/ 649481 h 871671"/>
                      <a:gd name="connsiteX10" fmla="*/ 34183 w 567164"/>
                      <a:gd name="connsiteY10" fmla="*/ 675118 h 871671"/>
                      <a:gd name="connsiteX11" fmla="*/ 8546 w 567164"/>
                      <a:gd name="connsiteY11" fmla="*/ 769122 h 871671"/>
                      <a:gd name="connsiteX12" fmla="*/ 0 w 567164"/>
                      <a:gd name="connsiteY12" fmla="*/ 794759 h 871671"/>
                      <a:gd name="connsiteX13" fmla="*/ 8546 w 567164"/>
                      <a:gd name="connsiteY13" fmla="*/ 837488 h 871671"/>
                      <a:gd name="connsiteX14" fmla="*/ 59821 w 567164"/>
                      <a:gd name="connsiteY14" fmla="*/ 871671 h 871671"/>
                      <a:gd name="connsiteX15" fmla="*/ 179462 w 567164"/>
                      <a:gd name="connsiteY15" fmla="*/ 863126 h 871671"/>
                      <a:gd name="connsiteX16" fmla="*/ 188007 w 567164"/>
                      <a:gd name="connsiteY16" fmla="*/ 837488 h 871671"/>
                      <a:gd name="connsiteX17" fmla="*/ 222191 w 567164"/>
                      <a:gd name="connsiteY17" fmla="*/ 786213 h 871671"/>
                      <a:gd name="connsiteX18" fmla="*/ 230736 w 567164"/>
                      <a:gd name="connsiteY18" fmla="*/ 760576 h 871671"/>
                      <a:gd name="connsiteX19" fmla="*/ 264920 w 567164"/>
                      <a:gd name="connsiteY19" fmla="*/ 700755 h 871671"/>
                      <a:gd name="connsiteX20" fmla="*/ 290557 w 567164"/>
                      <a:gd name="connsiteY20" fmla="*/ 649481 h 871671"/>
                      <a:gd name="connsiteX21" fmla="*/ 324740 w 567164"/>
                      <a:gd name="connsiteY21" fmla="*/ 623843 h 871671"/>
                      <a:gd name="connsiteX22" fmla="*/ 376015 w 567164"/>
                      <a:gd name="connsiteY22" fmla="*/ 589660 h 871671"/>
                      <a:gd name="connsiteX23" fmla="*/ 427290 w 567164"/>
                      <a:gd name="connsiteY23" fmla="*/ 546931 h 871671"/>
                      <a:gd name="connsiteX24" fmla="*/ 452927 w 567164"/>
                      <a:gd name="connsiteY24" fmla="*/ 521294 h 871671"/>
                      <a:gd name="connsiteX25" fmla="*/ 478564 w 567164"/>
                      <a:gd name="connsiteY25" fmla="*/ 504202 h 871671"/>
                      <a:gd name="connsiteX26" fmla="*/ 521293 w 567164"/>
                      <a:gd name="connsiteY26" fmla="*/ 452927 h 871671"/>
                      <a:gd name="connsiteX27" fmla="*/ 546931 w 567164"/>
                      <a:gd name="connsiteY27" fmla="*/ 401653 h 871671"/>
                      <a:gd name="connsiteX28" fmla="*/ 555477 w 567164"/>
                      <a:gd name="connsiteY28" fmla="*/ 222191 h 871671"/>
                      <a:gd name="connsiteX29" fmla="*/ 538385 w 567164"/>
                      <a:gd name="connsiteY29" fmla="*/ 153825 h 871671"/>
                      <a:gd name="connsiteX30" fmla="*/ 495656 w 567164"/>
                      <a:gd name="connsiteY30" fmla="*/ 102550 h 871671"/>
                      <a:gd name="connsiteX31" fmla="*/ 487110 w 567164"/>
                      <a:gd name="connsiteY31" fmla="*/ 76912 h 871671"/>
                      <a:gd name="connsiteX32" fmla="*/ 418744 w 567164"/>
                      <a:gd name="connsiteY32" fmla="*/ 17092 h 871671"/>
                      <a:gd name="connsiteX33" fmla="*/ 367469 w 567164"/>
                      <a:gd name="connsiteY33" fmla="*/ 0 h 871671"/>
                      <a:gd name="connsiteX34" fmla="*/ 273465 w 567164"/>
                      <a:gd name="connsiteY34" fmla="*/ 8546 h 871671"/>
                      <a:gd name="connsiteX35" fmla="*/ 222191 w 567164"/>
                      <a:gd name="connsiteY35" fmla="*/ 34183 h 871671"/>
                      <a:gd name="connsiteX36" fmla="*/ 205099 w 567164"/>
                      <a:gd name="connsiteY36" fmla="*/ 25638 h 87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567164" h="871671">
                        <a:moveTo>
                          <a:pt x="205099" y="25638"/>
                        </a:moveTo>
                        <a:cubicBezTo>
                          <a:pt x="195129" y="41305"/>
                          <a:pt x="176123" y="93804"/>
                          <a:pt x="162370" y="128187"/>
                        </a:cubicBezTo>
                        <a:cubicBezTo>
                          <a:pt x="159024" y="136551"/>
                          <a:pt x="155591" y="144992"/>
                          <a:pt x="153824" y="153825"/>
                        </a:cubicBezTo>
                        <a:cubicBezTo>
                          <a:pt x="134182" y="252031"/>
                          <a:pt x="156039" y="181357"/>
                          <a:pt x="136733" y="239283"/>
                        </a:cubicBezTo>
                        <a:cubicBezTo>
                          <a:pt x="133884" y="262072"/>
                          <a:pt x="130591" y="284809"/>
                          <a:pt x="128187" y="307649"/>
                        </a:cubicBezTo>
                        <a:cubicBezTo>
                          <a:pt x="119171" y="393298"/>
                          <a:pt x="123224" y="388696"/>
                          <a:pt x="111095" y="461473"/>
                        </a:cubicBezTo>
                        <a:cubicBezTo>
                          <a:pt x="109988" y="468115"/>
                          <a:pt x="98196" y="528604"/>
                          <a:pt x="94004" y="538385"/>
                        </a:cubicBezTo>
                        <a:cubicBezTo>
                          <a:pt x="89958" y="547826"/>
                          <a:pt x="81083" y="554637"/>
                          <a:pt x="76912" y="564023"/>
                        </a:cubicBezTo>
                        <a:cubicBezTo>
                          <a:pt x="69595" y="580486"/>
                          <a:pt x="64190" y="597819"/>
                          <a:pt x="59821" y="615297"/>
                        </a:cubicBezTo>
                        <a:cubicBezTo>
                          <a:pt x="56972" y="626692"/>
                          <a:pt x="55902" y="638685"/>
                          <a:pt x="51275" y="649481"/>
                        </a:cubicBezTo>
                        <a:cubicBezTo>
                          <a:pt x="47229" y="658921"/>
                          <a:pt x="38354" y="665732"/>
                          <a:pt x="34183" y="675118"/>
                        </a:cubicBezTo>
                        <a:cubicBezTo>
                          <a:pt x="13232" y="722258"/>
                          <a:pt x="20034" y="723170"/>
                          <a:pt x="8546" y="769122"/>
                        </a:cubicBezTo>
                        <a:cubicBezTo>
                          <a:pt x="6361" y="777861"/>
                          <a:pt x="2849" y="786213"/>
                          <a:pt x="0" y="794759"/>
                        </a:cubicBezTo>
                        <a:cubicBezTo>
                          <a:pt x="2849" y="809002"/>
                          <a:pt x="2050" y="824496"/>
                          <a:pt x="8546" y="837488"/>
                        </a:cubicBezTo>
                        <a:cubicBezTo>
                          <a:pt x="21350" y="863096"/>
                          <a:pt x="37031" y="864075"/>
                          <a:pt x="59821" y="871671"/>
                        </a:cubicBezTo>
                        <a:cubicBezTo>
                          <a:pt x="99701" y="868823"/>
                          <a:pt x="140830" y="873428"/>
                          <a:pt x="179462" y="863126"/>
                        </a:cubicBezTo>
                        <a:cubicBezTo>
                          <a:pt x="188166" y="860805"/>
                          <a:pt x="183632" y="845363"/>
                          <a:pt x="188007" y="837488"/>
                        </a:cubicBezTo>
                        <a:cubicBezTo>
                          <a:pt x="197983" y="819531"/>
                          <a:pt x="222191" y="786213"/>
                          <a:pt x="222191" y="786213"/>
                        </a:cubicBezTo>
                        <a:cubicBezTo>
                          <a:pt x="225039" y="777667"/>
                          <a:pt x="227188" y="768856"/>
                          <a:pt x="230736" y="760576"/>
                        </a:cubicBezTo>
                        <a:cubicBezTo>
                          <a:pt x="243746" y="730220"/>
                          <a:pt x="247756" y="726500"/>
                          <a:pt x="264920" y="700755"/>
                        </a:cubicBezTo>
                        <a:cubicBezTo>
                          <a:pt x="271871" y="679902"/>
                          <a:pt x="273989" y="666049"/>
                          <a:pt x="290557" y="649481"/>
                        </a:cubicBezTo>
                        <a:cubicBezTo>
                          <a:pt x="300628" y="639410"/>
                          <a:pt x="313072" y="632011"/>
                          <a:pt x="324740" y="623843"/>
                        </a:cubicBezTo>
                        <a:cubicBezTo>
                          <a:pt x="341568" y="612063"/>
                          <a:pt x="376015" y="589660"/>
                          <a:pt x="376015" y="589660"/>
                        </a:cubicBezTo>
                        <a:cubicBezTo>
                          <a:pt x="409710" y="539119"/>
                          <a:pt x="372092" y="586359"/>
                          <a:pt x="427290" y="546931"/>
                        </a:cubicBezTo>
                        <a:cubicBezTo>
                          <a:pt x="437124" y="539906"/>
                          <a:pt x="443643" y="529031"/>
                          <a:pt x="452927" y="521294"/>
                        </a:cubicBezTo>
                        <a:cubicBezTo>
                          <a:pt x="460817" y="514719"/>
                          <a:pt x="470674" y="510777"/>
                          <a:pt x="478564" y="504202"/>
                        </a:cubicBezTo>
                        <a:cubicBezTo>
                          <a:pt x="494768" y="490699"/>
                          <a:pt x="511688" y="472137"/>
                          <a:pt x="521293" y="452927"/>
                        </a:cubicBezTo>
                        <a:cubicBezTo>
                          <a:pt x="556667" y="382178"/>
                          <a:pt x="497957" y="475111"/>
                          <a:pt x="546931" y="401653"/>
                        </a:cubicBezTo>
                        <a:cubicBezTo>
                          <a:pt x="575987" y="314482"/>
                          <a:pt x="568968" y="357110"/>
                          <a:pt x="555477" y="222191"/>
                        </a:cubicBezTo>
                        <a:cubicBezTo>
                          <a:pt x="554258" y="210001"/>
                          <a:pt x="545885" y="168824"/>
                          <a:pt x="538385" y="153825"/>
                        </a:cubicBezTo>
                        <a:cubicBezTo>
                          <a:pt x="526487" y="130029"/>
                          <a:pt x="514557" y="121451"/>
                          <a:pt x="495656" y="102550"/>
                        </a:cubicBezTo>
                        <a:cubicBezTo>
                          <a:pt x="492807" y="94004"/>
                          <a:pt x="491139" y="84969"/>
                          <a:pt x="487110" y="76912"/>
                        </a:cubicBezTo>
                        <a:cubicBezTo>
                          <a:pt x="473152" y="48995"/>
                          <a:pt x="449510" y="27347"/>
                          <a:pt x="418744" y="17092"/>
                        </a:cubicBezTo>
                        <a:lnTo>
                          <a:pt x="367469" y="0"/>
                        </a:lnTo>
                        <a:cubicBezTo>
                          <a:pt x="336134" y="2849"/>
                          <a:pt x="304613" y="4096"/>
                          <a:pt x="273465" y="8546"/>
                        </a:cubicBezTo>
                        <a:cubicBezTo>
                          <a:pt x="248590" y="12100"/>
                          <a:pt x="243345" y="21491"/>
                          <a:pt x="222191" y="34183"/>
                        </a:cubicBezTo>
                        <a:cubicBezTo>
                          <a:pt x="216729" y="37460"/>
                          <a:pt x="215069" y="9971"/>
                          <a:pt x="205099" y="25638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6350"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09" name="TextBox 308"/>
                <p:cNvSpPr txBox="1"/>
                <p:nvPr/>
              </p:nvSpPr>
              <p:spPr>
                <a:xfrm>
                  <a:off x="911967" y="3018521"/>
                  <a:ext cx="337153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1029914" y="3006842"/>
                  <a:ext cx="332477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1145272" y="2974736"/>
                  <a:ext cx="332477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953103" y="3400969"/>
                  <a:ext cx="337153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1094251" y="3384731"/>
                  <a:ext cx="332477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314" name="Freeform 313"/>
                <p:cNvSpPr/>
                <p:nvPr/>
              </p:nvSpPr>
              <p:spPr>
                <a:xfrm rot="21194739">
                  <a:off x="877866" y="2768927"/>
                  <a:ext cx="570351" cy="424171"/>
                </a:xfrm>
                <a:custGeom>
                  <a:avLst/>
                  <a:gdLst>
                    <a:gd name="connsiteX0" fmla="*/ 3476 w 646686"/>
                    <a:gd name="connsiteY0" fmla="*/ 0 h 493707"/>
                    <a:gd name="connsiteX1" fmla="*/ 20861 w 646686"/>
                    <a:gd name="connsiteY1" fmla="*/ 6954 h 493707"/>
                    <a:gd name="connsiteX2" fmla="*/ 27814 w 646686"/>
                    <a:gd name="connsiteY2" fmla="*/ 17384 h 493707"/>
                    <a:gd name="connsiteX3" fmla="*/ 48675 w 646686"/>
                    <a:gd name="connsiteY3" fmla="*/ 38245 h 493707"/>
                    <a:gd name="connsiteX4" fmla="*/ 62582 w 646686"/>
                    <a:gd name="connsiteY4" fmla="*/ 59106 h 493707"/>
                    <a:gd name="connsiteX5" fmla="*/ 73013 w 646686"/>
                    <a:gd name="connsiteY5" fmla="*/ 79967 h 493707"/>
                    <a:gd name="connsiteX6" fmla="*/ 79966 w 646686"/>
                    <a:gd name="connsiteY6" fmla="*/ 104304 h 493707"/>
                    <a:gd name="connsiteX7" fmla="*/ 83443 w 646686"/>
                    <a:gd name="connsiteY7" fmla="*/ 125165 h 493707"/>
                    <a:gd name="connsiteX8" fmla="*/ 79966 w 646686"/>
                    <a:gd name="connsiteY8" fmla="*/ 187748 h 493707"/>
                    <a:gd name="connsiteX9" fmla="*/ 73013 w 646686"/>
                    <a:gd name="connsiteY9" fmla="*/ 212085 h 493707"/>
                    <a:gd name="connsiteX10" fmla="*/ 62582 w 646686"/>
                    <a:gd name="connsiteY10" fmla="*/ 250330 h 493707"/>
                    <a:gd name="connsiteX11" fmla="*/ 59105 w 646686"/>
                    <a:gd name="connsiteY11" fmla="*/ 260761 h 493707"/>
                    <a:gd name="connsiteX12" fmla="*/ 55629 w 646686"/>
                    <a:gd name="connsiteY12" fmla="*/ 271191 h 493707"/>
                    <a:gd name="connsiteX13" fmla="*/ 41721 w 646686"/>
                    <a:gd name="connsiteY13" fmla="*/ 295529 h 493707"/>
                    <a:gd name="connsiteX14" fmla="*/ 38245 w 646686"/>
                    <a:gd name="connsiteY14" fmla="*/ 305959 h 493707"/>
                    <a:gd name="connsiteX15" fmla="*/ 24337 w 646686"/>
                    <a:gd name="connsiteY15" fmla="*/ 330297 h 493707"/>
                    <a:gd name="connsiteX16" fmla="*/ 13907 w 646686"/>
                    <a:gd name="connsiteY16" fmla="*/ 351158 h 493707"/>
                    <a:gd name="connsiteX17" fmla="*/ 10430 w 646686"/>
                    <a:gd name="connsiteY17" fmla="*/ 368542 h 493707"/>
                    <a:gd name="connsiteX18" fmla="*/ 3476 w 646686"/>
                    <a:gd name="connsiteY18" fmla="*/ 389403 h 493707"/>
                    <a:gd name="connsiteX19" fmla="*/ 0 w 646686"/>
                    <a:gd name="connsiteY19" fmla="*/ 406787 h 493707"/>
                    <a:gd name="connsiteX20" fmla="*/ 13907 w 646686"/>
                    <a:gd name="connsiteY20" fmla="*/ 458939 h 493707"/>
                    <a:gd name="connsiteX21" fmla="*/ 20861 w 646686"/>
                    <a:gd name="connsiteY21" fmla="*/ 469369 h 493707"/>
                    <a:gd name="connsiteX22" fmla="*/ 31291 w 646686"/>
                    <a:gd name="connsiteY22" fmla="*/ 472846 h 493707"/>
                    <a:gd name="connsiteX23" fmla="*/ 45198 w 646686"/>
                    <a:gd name="connsiteY23" fmla="*/ 479799 h 493707"/>
                    <a:gd name="connsiteX24" fmla="*/ 55629 w 646686"/>
                    <a:gd name="connsiteY24" fmla="*/ 486753 h 493707"/>
                    <a:gd name="connsiteX25" fmla="*/ 83443 w 646686"/>
                    <a:gd name="connsiteY25" fmla="*/ 493707 h 493707"/>
                    <a:gd name="connsiteX26" fmla="*/ 319866 w 646686"/>
                    <a:gd name="connsiteY26" fmla="*/ 490230 h 493707"/>
                    <a:gd name="connsiteX27" fmla="*/ 354634 w 646686"/>
                    <a:gd name="connsiteY27" fmla="*/ 483276 h 493707"/>
                    <a:gd name="connsiteX28" fmla="*/ 392879 w 646686"/>
                    <a:gd name="connsiteY28" fmla="*/ 472846 h 493707"/>
                    <a:gd name="connsiteX29" fmla="*/ 406786 w 646686"/>
                    <a:gd name="connsiteY29" fmla="*/ 465892 h 493707"/>
                    <a:gd name="connsiteX30" fmla="*/ 458938 w 646686"/>
                    <a:gd name="connsiteY30" fmla="*/ 455462 h 493707"/>
                    <a:gd name="connsiteX31" fmla="*/ 486753 w 646686"/>
                    <a:gd name="connsiteY31" fmla="*/ 448508 h 493707"/>
                    <a:gd name="connsiteX32" fmla="*/ 500660 w 646686"/>
                    <a:gd name="connsiteY32" fmla="*/ 445031 h 493707"/>
                    <a:gd name="connsiteX33" fmla="*/ 552812 w 646686"/>
                    <a:gd name="connsiteY33" fmla="*/ 438078 h 493707"/>
                    <a:gd name="connsiteX34" fmla="*/ 587580 w 646686"/>
                    <a:gd name="connsiteY34" fmla="*/ 431124 h 493707"/>
                    <a:gd name="connsiteX35" fmla="*/ 601487 w 646686"/>
                    <a:gd name="connsiteY35" fmla="*/ 427647 h 493707"/>
                    <a:gd name="connsiteX36" fmla="*/ 608441 w 646686"/>
                    <a:gd name="connsiteY36" fmla="*/ 417217 h 493707"/>
                    <a:gd name="connsiteX37" fmla="*/ 632778 w 646686"/>
                    <a:gd name="connsiteY37" fmla="*/ 406787 h 493707"/>
                    <a:gd name="connsiteX38" fmla="*/ 646686 w 646686"/>
                    <a:gd name="connsiteY38" fmla="*/ 396356 h 493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646686" h="493707">
                      <a:moveTo>
                        <a:pt x="3476" y="0"/>
                      </a:moveTo>
                      <a:cubicBezTo>
                        <a:pt x="9271" y="2318"/>
                        <a:pt x="15782" y="3326"/>
                        <a:pt x="20861" y="6954"/>
                      </a:cubicBezTo>
                      <a:cubicBezTo>
                        <a:pt x="24261" y="9383"/>
                        <a:pt x="25038" y="14261"/>
                        <a:pt x="27814" y="17384"/>
                      </a:cubicBezTo>
                      <a:cubicBezTo>
                        <a:pt x="34347" y="24734"/>
                        <a:pt x="43220" y="30063"/>
                        <a:pt x="48675" y="38245"/>
                      </a:cubicBezTo>
                      <a:cubicBezTo>
                        <a:pt x="53311" y="45199"/>
                        <a:pt x="59939" y="51178"/>
                        <a:pt x="62582" y="59106"/>
                      </a:cubicBezTo>
                      <a:cubicBezTo>
                        <a:pt x="67381" y="73500"/>
                        <a:pt x="64026" y="66487"/>
                        <a:pt x="73013" y="79967"/>
                      </a:cubicBezTo>
                      <a:cubicBezTo>
                        <a:pt x="76325" y="89905"/>
                        <a:pt x="77784" y="93395"/>
                        <a:pt x="79966" y="104304"/>
                      </a:cubicBezTo>
                      <a:cubicBezTo>
                        <a:pt x="81349" y="111217"/>
                        <a:pt x="82284" y="118211"/>
                        <a:pt x="83443" y="125165"/>
                      </a:cubicBezTo>
                      <a:cubicBezTo>
                        <a:pt x="82284" y="146026"/>
                        <a:pt x="81858" y="166941"/>
                        <a:pt x="79966" y="187748"/>
                      </a:cubicBezTo>
                      <a:cubicBezTo>
                        <a:pt x="79038" y="197960"/>
                        <a:pt x="75363" y="202682"/>
                        <a:pt x="73013" y="212085"/>
                      </a:cubicBezTo>
                      <a:cubicBezTo>
                        <a:pt x="63188" y="251387"/>
                        <a:pt x="77495" y="205592"/>
                        <a:pt x="62582" y="250330"/>
                      </a:cubicBezTo>
                      <a:lnTo>
                        <a:pt x="59105" y="260761"/>
                      </a:lnTo>
                      <a:cubicBezTo>
                        <a:pt x="57946" y="264238"/>
                        <a:pt x="57662" y="268142"/>
                        <a:pt x="55629" y="271191"/>
                      </a:cubicBezTo>
                      <a:cubicBezTo>
                        <a:pt x="48647" y="281664"/>
                        <a:pt x="47013" y="283181"/>
                        <a:pt x="41721" y="295529"/>
                      </a:cubicBezTo>
                      <a:cubicBezTo>
                        <a:pt x="40277" y="298897"/>
                        <a:pt x="39884" y="302681"/>
                        <a:pt x="38245" y="305959"/>
                      </a:cubicBezTo>
                      <a:cubicBezTo>
                        <a:pt x="20786" y="340879"/>
                        <a:pt x="42624" y="287628"/>
                        <a:pt x="24337" y="330297"/>
                      </a:cubicBezTo>
                      <a:cubicBezTo>
                        <a:pt x="15699" y="350453"/>
                        <a:pt x="27273" y="331108"/>
                        <a:pt x="13907" y="351158"/>
                      </a:cubicBezTo>
                      <a:cubicBezTo>
                        <a:pt x="12748" y="356953"/>
                        <a:pt x="11985" y="362841"/>
                        <a:pt x="10430" y="368542"/>
                      </a:cubicBezTo>
                      <a:cubicBezTo>
                        <a:pt x="8501" y="375614"/>
                        <a:pt x="4913" y="382215"/>
                        <a:pt x="3476" y="389403"/>
                      </a:cubicBezTo>
                      <a:lnTo>
                        <a:pt x="0" y="406787"/>
                      </a:lnTo>
                      <a:cubicBezTo>
                        <a:pt x="4951" y="466206"/>
                        <a:pt x="-6768" y="434131"/>
                        <a:pt x="13907" y="458939"/>
                      </a:cubicBezTo>
                      <a:cubicBezTo>
                        <a:pt x="16582" y="462149"/>
                        <a:pt x="17598" y="466759"/>
                        <a:pt x="20861" y="469369"/>
                      </a:cubicBezTo>
                      <a:cubicBezTo>
                        <a:pt x="23723" y="471658"/>
                        <a:pt x="27923" y="471402"/>
                        <a:pt x="31291" y="472846"/>
                      </a:cubicBezTo>
                      <a:cubicBezTo>
                        <a:pt x="36055" y="474888"/>
                        <a:pt x="40698" y="477228"/>
                        <a:pt x="45198" y="479799"/>
                      </a:cubicBezTo>
                      <a:cubicBezTo>
                        <a:pt x="48826" y="481872"/>
                        <a:pt x="51702" y="485325"/>
                        <a:pt x="55629" y="486753"/>
                      </a:cubicBezTo>
                      <a:cubicBezTo>
                        <a:pt x="64610" y="490019"/>
                        <a:pt x="83443" y="493707"/>
                        <a:pt x="83443" y="493707"/>
                      </a:cubicBezTo>
                      <a:cubicBezTo>
                        <a:pt x="162251" y="492548"/>
                        <a:pt x="241108" y="493259"/>
                        <a:pt x="319866" y="490230"/>
                      </a:cubicBezTo>
                      <a:cubicBezTo>
                        <a:pt x="331676" y="489776"/>
                        <a:pt x="343168" y="486142"/>
                        <a:pt x="354634" y="483276"/>
                      </a:cubicBezTo>
                      <a:cubicBezTo>
                        <a:pt x="358890" y="482212"/>
                        <a:pt x="383780" y="476746"/>
                        <a:pt x="392879" y="472846"/>
                      </a:cubicBezTo>
                      <a:cubicBezTo>
                        <a:pt x="397643" y="470804"/>
                        <a:pt x="401869" y="467531"/>
                        <a:pt x="406786" y="465892"/>
                      </a:cubicBezTo>
                      <a:cubicBezTo>
                        <a:pt x="426900" y="459187"/>
                        <a:pt x="438560" y="458373"/>
                        <a:pt x="458938" y="455462"/>
                      </a:cubicBezTo>
                      <a:cubicBezTo>
                        <a:pt x="477577" y="449249"/>
                        <a:pt x="461578" y="454103"/>
                        <a:pt x="486753" y="448508"/>
                      </a:cubicBezTo>
                      <a:cubicBezTo>
                        <a:pt x="491418" y="447471"/>
                        <a:pt x="495974" y="445968"/>
                        <a:pt x="500660" y="445031"/>
                      </a:cubicBezTo>
                      <a:cubicBezTo>
                        <a:pt x="520157" y="441132"/>
                        <a:pt x="531956" y="440395"/>
                        <a:pt x="552812" y="438078"/>
                      </a:cubicBezTo>
                      <a:cubicBezTo>
                        <a:pt x="585114" y="430002"/>
                        <a:pt x="544957" y="439649"/>
                        <a:pt x="587580" y="431124"/>
                      </a:cubicBezTo>
                      <a:cubicBezTo>
                        <a:pt x="592266" y="430187"/>
                        <a:pt x="596851" y="428806"/>
                        <a:pt x="601487" y="427647"/>
                      </a:cubicBezTo>
                      <a:cubicBezTo>
                        <a:pt x="603805" y="424170"/>
                        <a:pt x="605231" y="419892"/>
                        <a:pt x="608441" y="417217"/>
                      </a:cubicBezTo>
                      <a:cubicBezTo>
                        <a:pt x="614172" y="412441"/>
                        <a:pt x="625529" y="409203"/>
                        <a:pt x="632778" y="406787"/>
                      </a:cubicBezTo>
                      <a:cubicBezTo>
                        <a:pt x="644573" y="398924"/>
                        <a:pt x="640254" y="402788"/>
                        <a:pt x="646686" y="396356"/>
                      </a:cubicBezTo>
                    </a:path>
                  </a:pathLst>
                </a:custGeom>
                <a:noFill/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229933" y="3358072"/>
                  <a:ext cx="332477" cy="246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</p:grpSp>
          <p:sp>
            <p:nvSpPr>
              <p:cNvPr id="306" name="Freeform 305"/>
              <p:cNvSpPr/>
              <p:nvPr/>
            </p:nvSpPr>
            <p:spPr>
              <a:xfrm rot="13546173" flipH="1">
                <a:off x="6694220" y="4541454"/>
                <a:ext cx="120729" cy="260349"/>
              </a:xfrm>
              <a:custGeom>
                <a:avLst/>
                <a:gdLst>
                  <a:gd name="connsiteX0" fmla="*/ 324740 w 616270"/>
                  <a:gd name="connsiteY0" fmla="*/ 1281869 h 1282947"/>
                  <a:gd name="connsiteX1" fmla="*/ 273465 w 616270"/>
                  <a:gd name="connsiteY1" fmla="*/ 1204957 h 1282947"/>
                  <a:gd name="connsiteX2" fmla="*/ 256374 w 616270"/>
                  <a:gd name="connsiteY2" fmla="*/ 1093862 h 1282947"/>
                  <a:gd name="connsiteX3" fmla="*/ 239282 w 616270"/>
                  <a:gd name="connsiteY3" fmla="*/ 1042587 h 1282947"/>
                  <a:gd name="connsiteX4" fmla="*/ 230736 w 616270"/>
                  <a:gd name="connsiteY4" fmla="*/ 1016949 h 1282947"/>
                  <a:gd name="connsiteX5" fmla="*/ 213645 w 616270"/>
                  <a:gd name="connsiteY5" fmla="*/ 991312 h 1282947"/>
                  <a:gd name="connsiteX6" fmla="*/ 196553 w 616270"/>
                  <a:gd name="connsiteY6" fmla="*/ 914400 h 1282947"/>
                  <a:gd name="connsiteX7" fmla="*/ 188007 w 616270"/>
                  <a:gd name="connsiteY7" fmla="*/ 880217 h 1282947"/>
                  <a:gd name="connsiteX8" fmla="*/ 179462 w 616270"/>
                  <a:gd name="connsiteY8" fmla="*/ 854579 h 1282947"/>
                  <a:gd name="connsiteX9" fmla="*/ 162370 w 616270"/>
                  <a:gd name="connsiteY9" fmla="*/ 769121 h 1282947"/>
                  <a:gd name="connsiteX10" fmla="*/ 128187 w 616270"/>
                  <a:gd name="connsiteY10" fmla="*/ 692209 h 1282947"/>
                  <a:gd name="connsiteX11" fmla="*/ 102549 w 616270"/>
                  <a:gd name="connsiteY11" fmla="*/ 640934 h 1282947"/>
                  <a:gd name="connsiteX12" fmla="*/ 94004 w 616270"/>
                  <a:gd name="connsiteY12" fmla="*/ 615297 h 1282947"/>
                  <a:gd name="connsiteX13" fmla="*/ 76912 w 616270"/>
                  <a:gd name="connsiteY13" fmla="*/ 581114 h 1282947"/>
                  <a:gd name="connsiteX14" fmla="*/ 68366 w 616270"/>
                  <a:gd name="connsiteY14" fmla="*/ 546931 h 1282947"/>
                  <a:gd name="connsiteX15" fmla="*/ 51275 w 616270"/>
                  <a:gd name="connsiteY15" fmla="*/ 512748 h 1282947"/>
                  <a:gd name="connsiteX16" fmla="*/ 42729 w 616270"/>
                  <a:gd name="connsiteY16" fmla="*/ 487110 h 1282947"/>
                  <a:gd name="connsiteX17" fmla="*/ 25637 w 616270"/>
                  <a:gd name="connsiteY17" fmla="*/ 452927 h 1282947"/>
                  <a:gd name="connsiteX18" fmla="*/ 17092 w 616270"/>
                  <a:gd name="connsiteY18" fmla="*/ 427290 h 1282947"/>
                  <a:gd name="connsiteX19" fmla="*/ 0 w 616270"/>
                  <a:gd name="connsiteY19" fmla="*/ 401652 h 1282947"/>
                  <a:gd name="connsiteX20" fmla="*/ 8546 w 616270"/>
                  <a:gd name="connsiteY20" fmla="*/ 196553 h 1282947"/>
                  <a:gd name="connsiteX21" fmla="*/ 34183 w 616270"/>
                  <a:gd name="connsiteY21" fmla="*/ 145278 h 1282947"/>
                  <a:gd name="connsiteX22" fmla="*/ 94004 w 616270"/>
                  <a:gd name="connsiteY22" fmla="*/ 128187 h 1282947"/>
                  <a:gd name="connsiteX23" fmla="*/ 170916 w 616270"/>
                  <a:gd name="connsiteY23" fmla="*/ 94004 h 1282947"/>
                  <a:gd name="connsiteX24" fmla="*/ 230736 w 616270"/>
                  <a:gd name="connsiteY24" fmla="*/ 76912 h 1282947"/>
                  <a:gd name="connsiteX25" fmla="*/ 256374 w 616270"/>
                  <a:gd name="connsiteY25" fmla="*/ 59820 h 1282947"/>
                  <a:gd name="connsiteX26" fmla="*/ 282011 w 616270"/>
                  <a:gd name="connsiteY26" fmla="*/ 34183 h 1282947"/>
                  <a:gd name="connsiteX27" fmla="*/ 341832 w 616270"/>
                  <a:gd name="connsiteY27" fmla="*/ 25637 h 1282947"/>
                  <a:gd name="connsiteX28" fmla="*/ 444381 w 616270"/>
                  <a:gd name="connsiteY28" fmla="*/ 0 h 1282947"/>
                  <a:gd name="connsiteX29" fmla="*/ 538385 w 616270"/>
                  <a:gd name="connsiteY29" fmla="*/ 34183 h 1282947"/>
                  <a:gd name="connsiteX30" fmla="*/ 555477 w 616270"/>
                  <a:gd name="connsiteY30" fmla="*/ 59820 h 1282947"/>
                  <a:gd name="connsiteX31" fmla="*/ 581114 w 616270"/>
                  <a:gd name="connsiteY31" fmla="*/ 85458 h 1282947"/>
                  <a:gd name="connsiteX32" fmla="*/ 615297 w 616270"/>
                  <a:gd name="connsiteY32" fmla="*/ 136733 h 1282947"/>
                  <a:gd name="connsiteX33" fmla="*/ 598206 w 616270"/>
                  <a:gd name="connsiteY33" fmla="*/ 350377 h 1282947"/>
                  <a:gd name="connsiteX34" fmla="*/ 581114 w 616270"/>
                  <a:gd name="connsiteY34" fmla="*/ 384561 h 1282947"/>
                  <a:gd name="connsiteX35" fmla="*/ 564022 w 616270"/>
                  <a:gd name="connsiteY35" fmla="*/ 410198 h 1282947"/>
                  <a:gd name="connsiteX36" fmla="*/ 538385 w 616270"/>
                  <a:gd name="connsiteY36" fmla="*/ 427290 h 1282947"/>
                  <a:gd name="connsiteX37" fmla="*/ 504202 w 616270"/>
                  <a:gd name="connsiteY37" fmla="*/ 478564 h 1282947"/>
                  <a:gd name="connsiteX38" fmla="*/ 470019 w 616270"/>
                  <a:gd name="connsiteY38" fmla="*/ 538385 h 1282947"/>
                  <a:gd name="connsiteX39" fmla="*/ 461473 w 616270"/>
                  <a:gd name="connsiteY39" fmla="*/ 914400 h 1282947"/>
                  <a:gd name="connsiteX40" fmla="*/ 452927 w 616270"/>
                  <a:gd name="connsiteY40" fmla="*/ 1170774 h 1282947"/>
                  <a:gd name="connsiteX41" fmla="*/ 435835 w 616270"/>
                  <a:gd name="connsiteY41" fmla="*/ 1222049 h 1282947"/>
                  <a:gd name="connsiteX42" fmla="*/ 376015 w 616270"/>
                  <a:gd name="connsiteY42" fmla="*/ 1247686 h 1282947"/>
                  <a:gd name="connsiteX43" fmla="*/ 324740 w 616270"/>
                  <a:gd name="connsiteY43" fmla="*/ 1281869 h 12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16270" h="1282947">
                    <a:moveTo>
                      <a:pt x="324740" y="1281869"/>
                    </a:moveTo>
                    <a:cubicBezTo>
                      <a:pt x="307648" y="1274747"/>
                      <a:pt x="277822" y="1235460"/>
                      <a:pt x="273465" y="1204957"/>
                    </a:cubicBezTo>
                    <a:cubicBezTo>
                      <a:pt x="271656" y="1192295"/>
                      <a:pt x="260329" y="1109682"/>
                      <a:pt x="256374" y="1093862"/>
                    </a:cubicBezTo>
                    <a:cubicBezTo>
                      <a:pt x="252004" y="1076384"/>
                      <a:pt x="244979" y="1059679"/>
                      <a:pt x="239282" y="1042587"/>
                    </a:cubicBezTo>
                    <a:cubicBezTo>
                      <a:pt x="236433" y="1034041"/>
                      <a:pt x="235733" y="1024444"/>
                      <a:pt x="230736" y="1016949"/>
                    </a:cubicBezTo>
                    <a:lnTo>
                      <a:pt x="213645" y="991312"/>
                    </a:lnTo>
                    <a:cubicBezTo>
                      <a:pt x="192803" y="907947"/>
                      <a:pt x="218252" y="1012042"/>
                      <a:pt x="196553" y="914400"/>
                    </a:cubicBezTo>
                    <a:cubicBezTo>
                      <a:pt x="194005" y="902935"/>
                      <a:pt x="191233" y="891510"/>
                      <a:pt x="188007" y="880217"/>
                    </a:cubicBezTo>
                    <a:cubicBezTo>
                      <a:pt x="185532" y="871555"/>
                      <a:pt x="181416" y="863373"/>
                      <a:pt x="179462" y="854579"/>
                    </a:cubicBezTo>
                    <a:cubicBezTo>
                      <a:pt x="166267" y="795198"/>
                      <a:pt x="176961" y="817757"/>
                      <a:pt x="162370" y="769121"/>
                    </a:cubicBezTo>
                    <a:cubicBezTo>
                      <a:pt x="129301" y="658893"/>
                      <a:pt x="162528" y="760892"/>
                      <a:pt x="128187" y="692209"/>
                    </a:cubicBezTo>
                    <a:cubicBezTo>
                      <a:pt x="92810" y="621454"/>
                      <a:pt x="151527" y="714401"/>
                      <a:pt x="102549" y="640934"/>
                    </a:cubicBezTo>
                    <a:cubicBezTo>
                      <a:pt x="99701" y="632388"/>
                      <a:pt x="97552" y="623577"/>
                      <a:pt x="94004" y="615297"/>
                    </a:cubicBezTo>
                    <a:cubicBezTo>
                      <a:pt x="88986" y="603588"/>
                      <a:pt x="81385" y="593042"/>
                      <a:pt x="76912" y="581114"/>
                    </a:cubicBezTo>
                    <a:cubicBezTo>
                      <a:pt x="72788" y="570117"/>
                      <a:pt x="72490" y="557928"/>
                      <a:pt x="68366" y="546931"/>
                    </a:cubicBezTo>
                    <a:cubicBezTo>
                      <a:pt x="63893" y="535003"/>
                      <a:pt x="56293" y="524457"/>
                      <a:pt x="51275" y="512748"/>
                    </a:cubicBezTo>
                    <a:cubicBezTo>
                      <a:pt x="47727" y="504468"/>
                      <a:pt x="46278" y="495390"/>
                      <a:pt x="42729" y="487110"/>
                    </a:cubicBezTo>
                    <a:cubicBezTo>
                      <a:pt x="37711" y="475401"/>
                      <a:pt x="30655" y="464636"/>
                      <a:pt x="25637" y="452927"/>
                    </a:cubicBezTo>
                    <a:cubicBezTo>
                      <a:pt x="22089" y="444647"/>
                      <a:pt x="21120" y="435347"/>
                      <a:pt x="17092" y="427290"/>
                    </a:cubicBezTo>
                    <a:cubicBezTo>
                      <a:pt x="12499" y="418103"/>
                      <a:pt x="5697" y="410198"/>
                      <a:pt x="0" y="401652"/>
                    </a:cubicBezTo>
                    <a:cubicBezTo>
                      <a:pt x="2849" y="333286"/>
                      <a:pt x="3491" y="264792"/>
                      <a:pt x="8546" y="196553"/>
                    </a:cubicBezTo>
                    <a:cubicBezTo>
                      <a:pt x="9521" y="183389"/>
                      <a:pt x="24431" y="153080"/>
                      <a:pt x="34183" y="145278"/>
                    </a:cubicBezTo>
                    <a:cubicBezTo>
                      <a:pt x="39754" y="140821"/>
                      <a:pt x="91774" y="128744"/>
                      <a:pt x="94004" y="128187"/>
                    </a:cubicBezTo>
                    <a:cubicBezTo>
                      <a:pt x="127676" y="105738"/>
                      <a:pt x="122098" y="106209"/>
                      <a:pt x="170916" y="94004"/>
                    </a:cubicBezTo>
                    <a:cubicBezTo>
                      <a:pt x="181869" y="91266"/>
                      <a:pt x="218476" y="83042"/>
                      <a:pt x="230736" y="76912"/>
                    </a:cubicBezTo>
                    <a:cubicBezTo>
                      <a:pt x="239923" y="72319"/>
                      <a:pt x="248484" y="66395"/>
                      <a:pt x="256374" y="59820"/>
                    </a:cubicBezTo>
                    <a:cubicBezTo>
                      <a:pt x="265658" y="52083"/>
                      <a:pt x="270790" y="38671"/>
                      <a:pt x="282011" y="34183"/>
                    </a:cubicBezTo>
                    <a:cubicBezTo>
                      <a:pt x="300713" y="26702"/>
                      <a:pt x="321892" y="28486"/>
                      <a:pt x="341832" y="25637"/>
                    </a:cubicBezTo>
                    <a:cubicBezTo>
                      <a:pt x="409544" y="3067"/>
                      <a:pt x="375335" y="11508"/>
                      <a:pt x="444381" y="0"/>
                    </a:cubicBezTo>
                    <a:cubicBezTo>
                      <a:pt x="464197" y="5662"/>
                      <a:pt x="517752" y="16989"/>
                      <a:pt x="538385" y="34183"/>
                    </a:cubicBezTo>
                    <a:cubicBezTo>
                      <a:pt x="546275" y="40758"/>
                      <a:pt x="548902" y="51930"/>
                      <a:pt x="555477" y="59820"/>
                    </a:cubicBezTo>
                    <a:cubicBezTo>
                      <a:pt x="563214" y="69104"/>
                      <a:pt x="573694" y="75918"/>
                      <a:pt x="581114" y="85458"/>
                    </a:cubicBezTo>
                    <a:cubicBezTo>
                      <a:pt x="593725" y="101673"/>
                      <a:pt x="615297" y="136733"/>
                      <a:pt x="615297" y="136733"/>
                    </a:cubicBezTo>
                    <a:cubicBezTo>
                      <a:pt x="613044" y="186290"/>
                      <a:pt x="625625" y="286397"/>
                      <a:pt x="598206" y="350377"/>
                    </a:cubicBezTo>
                    <a:cubicBezTo>
                      <a:pt x="593188" y="362087"/>
                      <a:pt x="587435" y="373500"/>
                      <a:pt x="581114" y="384561"/>
                    </a:cubicBezTo>
                    <a:cubicBezTo>
                      <a:pt x="576018" y="393478"/>
                      <a:pt x="571285" y="402935"/>
                      <a:pt x="564022" y="410198"/>
                    </a:cubicBezTo>
                    <a:cubicBezTo>
                      <a:pt x="556759" y="417461"/>
                      <a:pt x="546931" y="421593"/>
                      <a:pt x="538385" y="427290"/>
                    </a:cubicBezTo>
                    <a:cubicBezTo>
                      <a:pt x="526991" y="444381"/>
                      <a:pt x="509184" y="458636"/>
                      <a:pt x="504202" y="478564"/>
                    </a:cubicBezTo>
                    <a:cubicBezTo>
                      <a:pt x="492725" y="524473"/>
                      <a:pt x="503961" y="504443"/>
                      <a:pt x="470019" y="538385"/>
                    </a:cubicBezTo>
                    <a:cubicBezTo>
                      <a:pt x="428045" y="706277"/>
                      <a:pt x="452275" y="583270"/>
                      <a:pt x="461473" y="914400"/>
                    </a:cubicBezTo>
                    <a:cubicBezTo>
                      <a:pt x="458624" y="999858"/>
                      <a:pt x="460028" y="1085564"/>
                      <a:pt x="452927" y="1170774"/>
                    </a:cubicBezTo>
                    <a:cubicBezTo>
                      <a:pt x="451431" y="1188728"/>
                      <a:pt x="450826" y="1212056"/>
                      <a:pt x="435835" y="1222049"/>
                    </a:cubicBezTo>
                    <a:cubicBezTo>
                      <a:pt x="396806" y="1248068"/>
                      <a:pt x="424301" y="1233890"/>
                      <a:pt x="376015" y="1247686"/>
                    </a:cubicBezTo>
                    <a:cubicBezTo>
                      <a:pt x="336646" y="1258934"/>
                      <a:pt x="341832" y="1288991"/>
                      <a:pt x="324740" y="1281869"/>
                    </a:cubicBez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 rot="1240547">
                <a:off x="6586868" y="4641742"/>
                <a:ext cx="110297" cy="13910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0" name="Group 319"/>
          <p:cNvGrpSpPr/>
          <p:nvPr/>
        </p:nvGrpSpPr>
        <p:grpSpPr>
          <a:xfrm>
            <a:off x="2160212" y="3881328"/>
            <a:ext cx="754352" cy="975089"/>
            <a:chOff x="5652282" y="5553949"/>
            <a:chExt cx="1100271" cy="1422232"/>
          </a:xfrm>
        </p:grpSpPr>
        <p:grpSp>
          <p:nvGrpSpPr>
            <p:cNvPr id="321" name="Group 320"/>
            <p:cNvGrpSpPr/>
            <p:nvPr/>
          </p:nvGrpSpPr>
          <p:grpSpPr>
            <a:xfrm>
              <a:off x="5652282" y="5553949"/>
              <a:ext cx="1100271" cy="1097339"/>
              <a:chOff x="462139" y="2794264"/>
              <a:chExt cx="1100271" cy="1097339"/>
            </a:xfrm>
          </p:grpSpPr>
          <p:grpSp>
            <p:nvGrpSpPr>
              <p:cNvPr id="323" name="Group 322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331" name="Freeform 330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rgbClr val="FFE9A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2" name="Freeform 331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3" name="Freeform 332"/>
                <p:cNvSpPr/>
                <p:nvPr/>
              </p:nvSpPr>
              <p:spPr>
                <a:xfrm rot="598586">
                  <a:off x="7318233" y="2394668"/>
                  <a:ext cx="451757" cy="990775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4" name="TextBox 323"/>
              <p:cNvSpPr txBox="1"/>
              <p:nvPr/>
            </p:nvSpPr>
            <p:spPr>
              <a:xfrm>
                <a:off x="911967" y="3018522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1145272" y="2974739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953103" y="3400970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094251" y="3384734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29" name="Freeform 328"/>
              <p:cNvSpPr/>
              <p:nvPr/>
            </p:nvSpPr>
            <p:spPr>
              <a:xfrm rot="21194739">
                <a:off x="879363" y="2794264"/>
                <a:ext cx="553321" cy="399748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322" name="TextBox 321"/>
            <p:cNvSpPr txBox="1"/>
            <p:nvPr/>
          </p:nvSpPr>
          <p:spPr>
            <a:xfrm>
              <a:off x="5988337" y="6661942"/>
              <a:ext cx="369886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138198" y="2657559"/>
            <a:ext cx="854979" cy="990667"/>
            <a:chOff x="5652282" y="5532589"/>
            <a:chExt cx="1247042" cy="1444951"/>
          </a:xfrm>
        </p:grpSpPr>
        <p:grpSp>
          <p:nvGrpSpPr>
            <p:cNvPr id="335" name="Group 334"/>
            <p:cNvGrpSpPr/>
            <p:nvPr/>
          </p:nvGrpSpPr>
          <p:grpSpPr>
            <a:xfrm>
              <a:off x="5652282" y="5532589"/>
              <a:ext cx="1100271" cy="1118699"/>
              <a:chOff x="462139" y="2772904"/>
              <a:chExt cx="1100271" cy="1118699"/>
            </a:xfrm>
          </p:grpSpPr>
          <p:grpSp>
            <p:nvGrpSpPr>
              <p:cNvPr id="339" name="Group 338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347" name="Freeform 346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rgbClr val="FFE9A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 rot="598586">
                  <a:off x="7262314" y="2404551"/>
                  <a:ext cx="451757" cy="990777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0" name="TextBox 339"/>
              <p:cNvSpPr txBox="1"/>
              <p:nvPr/>
            </p:nvSpPr>
            <p:spPr>
              <a:xfrm>
                <a:off x="911967" y="3018519"/>
                <a:ext cx="337153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1008853" y="3006760"/>
                <a:ext cx="332477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1127504" y="2971738"/>
                <a:ext cx="332477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953103" y="3400967"/>
                <a:ext cx="337153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1094251" y="3384729"/>
                <a:ext cx="332477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45" name="Freeform 344"/>
              <p:cNvSpPr/>
              <p:nvPr/>
            </p:nvSpPr>
            <p:spPr>
              <a:xfrm rot="21194739">
                <a:off x="878103" y="2772904"/>
                <a:ext cx="559260" cy="420832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1229933" y="3358069"/>
                <a:ext cx="332477" cy="24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5732153" y="6663301"/>
              <a:ext cx="1167171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EF-</a:t>
              </a:r>
              <a:r>
                <a:rPr lang="en-US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Tu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-A/T, P</a:t>
              </a:r>
            </a:p>
          </p:txBody>
        </p:sp>
        <p:sp>
          <p:nvSpPr>
            <p:cNvPr id="337" name="Freeform 336"/>
            <p:cNvSpPr/>
            <p:nvPr/>
          </p:nvSpPr>
          <p:spPr>
            <a:xfrm rot="13546173" flipH="1">
              <a:off x="6109943" y="5938961"/>
              <a:ext cx="120730" cy="260349"/>
            </a:xfrm>
            <a:custGeom>
              <a:avLst/>
              <a:gdLst>
                <a:gd name="connsiteX0" fmla="*/ 324740 w 616270"/>
                <a:gd name="connsiteY0" fmla="*/ 1281869 h 1282947"/>
                <a:gd name="connsiteX1" fmla="*/ 273465 w 616270"/>
                <a:gd name="connsiteY1" fmla="*/ 1204957 h 1282947"/>
                <a:gd name="connsiteX2" fmla="*/ 256374 w 616270"/>
                <a:gd name="connsiteY2" fmla="*/ 1093862 h 1282947"/>
                <a:gd name="connsiteX3" fmla="*/ 239282 w 616270"/>
                <a:gd name="connsiteY3" fmla="*/ 1042587 h 1282947"/>
                <a:gd name="connsiteX4" fmla="*/ 230736 w 616270"/>
                <a:gd name="connsiteY4" fmla="*/ 1016949 h 1282947"/>
                <a:gd name="connsiteX5" fmla="*/ 213645 w 616270"/>
                <a:gd name="connsiteY5" fmla="*/ 991312 h 1282947"/>
                <a:gd name="connsiteX6" fmla="*/ 196553 w 616270"/>
                <a:gd name="connsiteY6" fmla="*/ 914400 h 1282947"/>
                <a:gd name="connsiteX7" fmla="*/ 188007 w 616270"/>
                <a:gd name="connsiteY7" fmla="*/ 880217 h 1282947"/>
                <a:gd name="connsiteX8" fmla="*/ 179462 w 616270"/>
                <a:gd name="connsiteY8" fmla="*/ 854579 h 1282947"/>
                <a:gd name="connsiteX9" fmla="*/ 162370 w 616270"/>
                <a:gd name="connsiteY9" fmla="*/ 769121 h 1282947"/>
                <a:gd name="connsiteX10" fmla="*/ 128187 w 616270"/>
                <a:gd name="connsiteY10" fmla="*/ 692209 h 1282947"/>
                <a:gd name="connsiteX11" fmla="*/ 102549 w 616270"/>
                <a:gd name="connsiteY11" fmla="*/ 640934 h 1282947"/>
                <a:gd name="connsiteX12" fmla="*/ 94004 w 616270"/>
                <a:gd name="connsiteY12" fmla="*/ 615297 h 1282947"/>
                <a:gd name="connsiteX13" fmla="*/ 76912 w 616270"/>
                <a:gd name="connsiteY13" fmla="*/ 581114 h 1282947"/>
                <a:gd name="connsiteX14" fmla="*/ 68366 w 616270"/>
                <a:gd name="connsiteY14" fmla="*/ 546931 h 1282947"/>
                <a:gd name="connsiteX15" fmla="*/ 51275 w 616270"/>
                <a:gd name="connsiteY15" fmla="*/ 512748 h 1282947"/>
                <a:gd name="connsiteX16" fmla="*/ 42729 w 616270"/>
                <a:gd name="connsiteY16" fmla="*/ 487110 h 1282947"/>
                <a:gd name="connsiteX17" fmla="*/ 25637 w 616270"/>
                <a:gd name="connsiteY17" fmla="*/ 452927 h 1282947"/>
                <a:gd name="connsiteX18" fmla="*/ 17092 w 616270"/>
                <a:gd name="connsiteY18" fmla="*/ 427290 h 1282947"/>
                <a:gd name="connsiteX19" fmla="*/ 0 w 616270"/>
                <a:gd name="connsiteY19" fmla="*/ 401652 h 1282947"/>
                <a:gd name="connsiteX20" fmla="*/ 8546 w 616270"/>
                <a:gd name="connsiteY20" fmla="*/ 196553 h 1282947"/>
                <a:gd name="connsiteX21" fmla="*/ 34183 w 616270"/>
                <a:gd name="connsiteY21" fmla="*/ 145278 h 1282947"/>
                <a:gd name="connsiteX22" fmla="*/ 94004 w 616270"/>
                <a:gd name="connsiteY22" fmla="*/ 128187 h 1282947"/>
                <a:gd name="connsiteX23" fmla="*/ 170916 w 616270"/>
                <a:gd name="connsiteY23" fmla="*/ 94004 h 1282947"/>
                <a:gd name="connsiteX24" fmla="*/ 230736 w 616270"/>
                <a:gd name="connsiteY24" fmla="*/ 76912 h 1282947"/>
                <a:gd name="connsiteX25" fmla="*/ 256374 w 616270"/>
                <a:gd name="connsiteY25" fmla="*/ 59820 h 1282947"/>
                <a:gd name="connsiteX26" fmla="*/ 282011 w 616270"/>
                <a:gd name="connsiteY26" fmla="*/ 34183 h 1282947"/>
                <a:gd name="connsiteX27" fmla="*/ 341832 w 616270"/>
                <a:gd name="connsiteY27" fmla="*/ 25637 h 1282947"/>
                <a:gd name="connsiteX28" fmla="*/ 444381 w 616270"/>
                <a:gd name="connsiteY28" fmla="*/ 0 h 1282947"/>
                <a:gd name="connsiteX29" fmla="*/ 538385 w 616270"/>
                <a:gd name="connsiteY29" fmla="*/ 34183 h 1282947"/>
                <a:gd name="connsiteX30" fmla="*/ 555477 w 616270"/>
                <a:gd name="connsiteY30" fmla="*/ 59820 h 1282947"/>
                <a:gd name="connsiteX31" fmla="*/ 581114 w 616270"/>
                <a:gd name="connsiteY31" fmla="*/ 85458 h 1282947"/>
                <a:gd name="connsiteX32" fmla="*/ 615297 w 616270"/>
                <a:gd name="connsiteY32" fmla="*/ 136733 h 1282947"/>
                <a:gd name="connsiteX33" fmla="*/ 598206 w 616270"/>
                <a:gd name="connsiteY33" fmla="*/ 350377 h 1282947"/>
                <a:gd name="connsiteX34" fmla="*/ 581114 w 616270"/>
                <a:gd name="connsiteY34" fmla="*/ 384561 h 1282947"/>
                <a:gd name="connsiteX35" fmla="*/ 564022 w 616270"/>
                <a:gd name="connsiteY35" fmla="*/ 410198 h 1282947"/>
                <a:gd name="connsiteX36" fmla="*/ 538385 w 616270"/>
                <a:gd name="connsiteY36" fmla="*/ 427290 h 1282947"/>
                <a:gd name="connsiteX37" fmla="*/ 504202 w 616270"/>
                <a:gd name="connsiteY37" fmla="*/ 478564 h 1282947"/>
                <a:gd name="connsiteX38" fmla="*/ 470019 w 616270"/>
                <a:gd name="connsiteY38" fmla="*/ 538385 h 1282947"/>
                <a:gd name="connsiteX39" fmla="*/ 461473 w 616270"/>
                <a:gd name="connsiteY39" fmla="*/ 914400 h 1282947"/>
                <a:gd name="connsiteX40" fmla="*/ 452927 w 616270"/>
                <a:gd name="connsiteY40" fmla="*/ 1170774 h 1282947"/>
                <a:gd name="connsiteX41" fmla="*/ 435835 w 616270"/>
                <a:gd name="connsiteY41" fmla="*/ 1222049 h 1282947"/>
                <a:gd name="connsiteX42" fmla="*/ 376015 w 616270"/>
                <a:gd name="connsiteY42" fmla="*/ 1247686 h 1282947"/>
                <a:gd name="connsiteX43" fmla="*/ 324740 w 616270"/>
                <a:gd name="connsiteY43" fmla="*/ 1281869 h 12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16270" h="1282947">
                  <a:moveTo>
                    <a:pt x="324740" y="1281869"/>
                  </a:moveTo>
                  <a:cubicBezTo>
                    <a:pt x="307648" y="1274747"/>
                    <a:pt x="277822" y="1235460"/>
                    <a:pt x="273465" y="1204957"/>
                  </a:cubicBezTo>
                  <a:cubicBezTo>
                    <a:pt x="271656" y="1192295"/>
                    <a:pt x="260329" y="1109682"/>
                    <a:pt x="256374" y="1093862"/>
                  </a:cubicBezTo>
                  <a:cubicBezTo>
                    <a:pt x="252004" y="1076384"/>
                    <a:pt x="244979" y="1059679"/>
                    <a:pt x="239282" y="1042587"/>
                  </a:cubicBezTo>
                  <a:cubicBezTo>
                    <a:pt x="236433" y="1034041"/>
                    <a:pt x="235733" y="1024444"/>
                    <a:pt x="230736" y="1016949"/>
                  </a:cubicBezTo>
                  <a:lnTo>
                    <a:pt x="213645" y="991312"/>
                  </a:lnTo>
                  <a:cubicBezTo>
                    <a:pt x="192803" y="907947"/>
                    <a:pt x="218252" y="1012042"/>
                    <a:pt x="196553" y="914400"/>
                  </a:cubicBezTo>
                  <a:cubicBezTo>
                    <a:pt x="194005" y="902935"/>
                    <a:pt x="191233" y="891510"/>
                    <a:pt x="188007" y="880217"/>
                  </a:cubicBezTo>
                  <a:cubicBezTo>
                    <a:pt x="185532" y="871555"/>
                    <a:pt x="181416" y="863373"/>
                    <a:pt x="179462" y="854579"/>
                  </a:cubicBezTo>
                  <a:cubicBezTo>
                    <a:pt x="166267" y="795198"/>
                    <a:pt x="176961" y="817757"/>
                    <a:pt x="162370" y="769121"/>
                  </a:cubicBezTo>
                  <a:cubicBezTo>
                    <a:pt x="129301" y="658893"/>
                    <a:pt x="162528" y="760892"/>
                    <a:pt x="128187" y="692209"/>
                  </a:cubicBezTo>
                  <a:cubicBezTo>
                    <a:pt x="92810" y="621454"/>
                    <a:pt x="151527" y="714401"/>
                    <a:pt x="102549" y="640934"/>
                  </a:cubicBezTo>
                  <a:cubicBezTo>
                    <a:pt x="99701" y="632388"/>
                    <a:pt x="97552" y="623577"/>
                    <a:pt x="94004" y="615297"/>
                  </a:cubicBezTo>
                  <a:cubicBezTo>
                    <a:pt x="88986" y="603588"/>
                    <a:pt x="81385" y="593042"/>
                    <a:pt x="76912" y="581114"/>
                  </a:cubicBezTo>
                  <a:cubicBezTo>
                    <a:pt x="72788" y="570117"/>
                    <a:pt x="72490" y="557928"/>
                    <a:pt x="68366" y="546931"/>
                  </a:cubicBezTo>
                  <a:cubicBezTo>
                    <a:pt x="63893" y="535003"/>
                    <a:pt x="56293" y="524457"/>
                    <a:pt x="51275" y="512748"/>
                  </a:cubicBezTo>
                  <a:cubicBezTo>
                    <a:pt x="47727" y="504468"/>
                    <a:pt x="46278" y="495390"/>
                    <a:pt x="42729" y="487110"/>
                  </a:cubicBezTo>
                  <a:cubicBezTo>
                    <a:pt x="37711" y="475401"/>
                    <a:pt x="30655" y="464636"/>
                    <a:pt x="25637" y="452927"/>
                  </a:cubicBezTo>
                  <a:cubicBezTo>
                    <a:pt x="22089" y="444647"/>
                    <a:pt x="21120" y="435347"/>
                    <a:pt x="17092" y="427290"/>
                  </a:cubicBezTo>
                  <a:cubicBezTo>
                    <a:pt x="12499" y="418103"/>
                    <a:pt x="5697" y="410198"/>
                    <a:pt x="0" y="401652"/>
                  </a:cubicBezTo>
                  <a:cubicBezTo>
                    <a:pt x="2849" y="333286"/>
                    <a:pt x="3491" y="264792"/>
                    <a:pt x="8546" y="196553"/>
                  </a:cubicBezTo>
                  <a:cubicBezTo>
                    <a:pt x="9521" y="183389"/>
                    <a:pt x="24431" y="153080"/>
                    <a:pt x="34183" y="145278"/>
                  </a:cubicBezTo>
                  <a:cubicBezTo>
                    <a:pt x="39754" y="140821"/>
                    <a:pt x="91774" y="128744"/>
                    <a:pt x="94004" y="128187"/>
                  </a:cubicBezTo>
                  <a:cubicBezTo>
                    <a:pt x="127676" y="105738"/>
                    <a:pt x="122098" y="106209"/>
                    <a:pt x="170916" y="94004"/>
                  </a:cubicBezTo>
                  <a:cubicBezTo>
                    <a:pt x="181869" y="91266"/>
                    <a:pt x="218476" y="83042"/>
                    <a:pt x="230736" y="76912"/>
                  </a:cubicBezTo>
                  <a:cubicBezTo>
                    <a:pt x="239923" y="72319"/>
                    <a:pt x="248484" y="66395"/>
                    <a:pt x="256374" y="59820"/>
                  </a:cubicBezTo>
                  <a:cubicBezTo>
                    <a:pt x="265658" y="52083"/>
                    <a:pt x="270790" y="38671"/>
                    <a:pt x="282011" y="34183"/>
                  </a:cubicBezTo>
                  <a:cubicBezTo>
                    <a:pt x="300713" y="26702"/>
                    <a:pt x="321892" y="28486"/>
                    <a:pt x="341832" y="25637"/>
                  </a:cubicBezTo>
                  <a:cubicBezTo>
                    <a:pt x="409544" y="3067"/>
                    <a:pt x="375335" y="11508"/>
                    <a:pt x="444381" y="0"/>
                  </a:cubicBezTo>
                  <a:cubicBezTo>
                    <a:pt x="464197" y="5662"/>
                    <a:pt x="517752" y="16989"/>
                    <a:pt x="538385" y="34183"/>
                  </a:cubicBezTo>
                  <a:cubicBezTo>
                    <a:pt x="546275" y="40758"/>
                    <a:pt x="548902" y="51930"/>
                    <a:pt x="555477" y="59820"/>
                  </a:cubicBezTo>
                  <a:cubicBezTo>
                    <a:pt x="563214" y="69104"/>
                    <a:pt x="573694" y="75918"/>
                    <a:pt x="581114" y="85458"/>
                  </a:cubicBezTo>
                  <a:cubicBezTo>
                    <a:pt x="593725" y="101673"/>
                    <a:pt x="615297" y="136733"/>
                    <a:pt x="615297" y="136733"/>
                  </a:cubicBezTo>
                  <a:cubicBezTo>
                    <a:pt x="613044" y="186290"/>
                    <a:pt x="625625" y="286397"/>
                    <a:pt x="598206" y="350377"/>
                  </a:cubicBezTo>
                  <a:cubicBezTo>
                    <a:pt x="593188" y="362087"/>
                    <a:pt x="587435" y="373500"/>
                    <a:pt x="581114" y="384561"/>
                  </a:cubicBezTo>
                  <a:cubicBezTo>
                    <a:pt x="576018" y="393478"/>
                    <a:pt x="571285" y="402935"/>
                    <a:pt x="564022" y="410198"/>
                  </a:cubicBezTo>
                  <a:cubicBezTo>
                    <a:pt x="556759" y="417461"/>
                    <a:pt x="546931" y="421593"/>
                    <a:pt x="538385" y="427290"/>
                  </a:cubicBezTo>
                  <a:cubicBezTo>
                    <a:pt x="526991" y="444381"/>
                    <a:pt x="509184" y="458636"/>
                    <a:pt x="504202" y="478564"/>
                  </a:cubicBezTo>
                  <a:cubicBezTo>
                    <a:pt x="492725" y="524473"/>
                    <a:pt x="503961" y="504443"/>
                    <a:pt x="470019" y="538385"/>
                  </a:cubicBezTo>
                  <a:cubicBezTo>
                    <a:pt x="428045" y="706277"/>
                    <a:pt x="452275" y="583270"/>
                    <a:pt x="461473" y="914400"/>
                  </a:cubicBezTo>
                  <a:cubicBezTo>
                    <a:pt x="458624" y="999858"/>
                    <a:pt x="460028" y="1085564"/>
                    <a:pt x="452927" y="1170774"/>
                  </a:cubicBezTo>
                  <a:cubicBezTo>
                    <a:pt x="451431" y="1188728"/>
                    <a:pt x="450826" y="1212056"/>
                    <a:pt x="435835" y="1222049"/>
                  </a:cubicBezTo>
                  <a:cubicBezTo>
                    <a:pt x="396806" y="1248068"/>
                    <a:pt x="424301" y="1233890"/>
                    <a:pt x="376015" y="1247686"/>
                  </a:cubicBezTo>
                  <a:cubicBezTo>
                    <a:pt x="336646" y="1258934"/>
                    <a:pt x="341832" y="1288991"/>
                    <a:pt x="324740" y="1281869"/>
                  </a:cubicBez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 rot="1240547">
              <a:off x="6012544" y="6023664"/>
              <a:ext cx="110297" cy="1391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4277062" y="3562702"/>
            <a:ext cx="781232" cy="985400"/>
            <a:chOff x="9695445" y="3836722"/>
            <a:chExt cx="1139477" cy="1437272"/>
          </a:xfrm>
        </p:grpSpPr>
        <p:sp>
          <p:nvSpPr>
            <p:cNvPr id="351" name="TextBox 350"/>
            <p:cNvSpPr txBox="1"/>
            <p:nvPr/>
          </p:nvSpPr>
          <p:spPr>
            <a:xfrm>
              <a:off x="9782317" y="4959754"/>
              <a:ext cx="1052605" cy="314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EF-G</a:t>
              </a:r>
              <a:r>
                <a:rPr lang="en-US" sz="800" baseline="400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P, 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2" name="Group 351"/>
            <p:cNvGrpSpPr>
              <a:grpSpLocks noChangeAspect="1"/>
            </p:cNvGrpSpPr>
            <p:nvPr/>
          </p:nvGrpSpPr>
          <p:grpSpPr>
            <a:xfrm rot="10198718" flipH="1">
              <a:off x="9695445" y="3897457"/>
              <a:ext cx="989671" cy="1048826"/>
              <a:chOff x="4621564" y="888351"/>
              <a:chExt cx="3764175" cy="3991363"/>
            </a:xfrm>
          </p:grpSpPr>
          <p:sp>
            <p:nvSpPr>
              <p:cNvPr id="361" name="Freeform 360"/>
              <p:cNvSpPr/>
              <p:nvPr/>
            </p:nvSpPr>
            <p:spPr>
              <a:xfrm rot="20135395" flipH="1">
                <a:off x="5240700" y="2931868"/>
                <a:ext cx="3145039" cy="1947846"/>
              </a:xfrm>
              <a:custGeom>
                <a:avLst/>
                <a:gdLst>
                  <a:gd name="connsiteX0" fmla="*/ 1982625 w 3102124"/>
                  <a:gd name="connsiteY0" fmla="*/ 1999716 h 2281841"/>
                  <a:gd name="connsiteX1" fmla="*/ 1939896 w 3102124"/>
                  <a:gd name="connsiteY1" fmla="*/ 2008262 h 2281841"/>
                  <a:gd name="connsiteX2" fmla="*/ 1862983 w 3102124"/>
                  <a:gd name="connsiteY2" fmla="*/ 1991170 h 2281841"/>
                  <a:gd name="connsiteX3" fmla="*/ 1811709 w 3102124"/>
                  <a:gd name="connsiteY3" fmla="*/ 1956987 h 2281841"/>
                  <a:gd name="connsiteX4" fmla="*/ 1786071 w 3102124"/>
                  <a:gd name="connsiteY4" fmla="*/ 1939896 h 2281841"/>
                  <a:gd name="connsiteX5" fmla="*/ 1709159 w 3102124"/>
                  <a:gd name="connsiteY5" fmla="*/ 1922804 h 2281841"/>
                  <a:gd name="connsiteX6" fmla="*/ 1632247 w 3102124"/>
                  <a:gd name="connsiteY6" fmla="*/ 1939896 h 2281841"/>
                  <a:gd name="connsiteX7" fmla="*/ 1606610 w 3102124"/>
                  <a:gd name="connsiteY7" fmla="*/ 1956987 h 2281841"/>
                  <a:gd name="connsiteX8" fmla="*/ 1504060 w 3102124"/>
                  <a:gd name="connsiteY8" fmla="*/ 1965533 h 2281841"/>
                  <a:gd name="connsiteX9" fmla="*/ 1478423 w 3102124"/>
                  <a:gd name="connsiteY9" fmla="*/ 2068082 h 2281841"/>
                  <a:gd name="connsiteX10" fmla="*/ 1504060 w 3102124"/>
                  <a:gd name="connsiteY10" fmla="*/ 2085174 h 2281841"/>
                  <a:gd name="connsiteX11" fmla="*/ 1504060 w 3102124"/>
                  <a:gd name="connsiteY11" fmla="*/ 2204815 h 2281841"/>
                  <a:gd name="connsiteX12" fmla="*/ 1469877 w 3102124"/>
                  <a:gd name="connsiteY12" fmla="*/ 2221907 h 2281841"/>
                  <a:gd name="connsiteX13" fmla="*/ 1444240 w 3102124"/>
                  <a:gd name="connsiteY13" fmla="*/ 2238998 h 2281841"/>
                  <a:gd name="connsiteX14" fmla="*/ 1358782 w 3102124"/>
                  <a:gd name="connsiteY14" fmla="*/ 2264636 h 2281841"/>
                  <a:gd name="connsiteX15" fmla="*/ 1307507 w 3102124"/>
                  <a:gd name="connsiteY15" fmla="*/ 2281727 h 2281841"/>
                  <a:gd name="connsiteX16" fmla="*/ 1093862 w 3102124"/>
                  <a:gd name="connsiteY16" fmla="*/ 2256090 h 2281841"/>
                  <a:gd name="connsiteX17" fmla="*/ 1068225 w 3102124"/>
                  <a:gd name="connsiteY17" fmla="*/ 2238998 h 2281841"/>
                  <a:gd name="connsiteX18" fmla="*/ 1051133 w 3102124"/>
                  <a:gd name="connsiteY18" fmla="*/ 2179178 h 2281841"/>
                  <a:gd name="connsiteX19" fmla="*/ 1042587 w 3102124"/>
                  <a:gd name="connsiteY19" fmla="*/ 2153540 h 2281841"/>
                  <a:gd name="connsiteX20" fmla="*/ 982767 w 3102124"/>
                  <a:gd name="connsiteY20" fmla="*/ 2119357 h 2281841"/>
                  <a:gd name="connsiteX21" fmla="*/ 957129 w 3102124"/>
                  <a:gd name="connsiteY21" fmla="*/ 2102266 h 2281841"/>
                  <a:gd name="connsiteX22" fmla="*/ 683664 w 3102124"/>
                  <a:gd name="connsiteY22" fmla="*/ 2093720 h 2281841"/>
                  <a:gd name="connsiteX23" fmla="*/ 658026 w 3102124"/>
                  <a:gd name="connsiteY23" fmla="*/ 2085174 h 2281841"/>
                  <a:gd name="connsiteX24" fmla="*/ 615297 w 3102124"/>
                  <a:gd name="connsiteY24" fmla="*/ 2076628 h 2281841"/>
                  <a:gd name="connsiteX25" fmla="*/ 581114 w 3102124"/>
                  <a:gd name="connsiteY25" fmla="*/ 2068082 h 2281841"/>
                  <a:gd name="connsiteX26" fmla="*/ 555477 w 3102124"/>
                  <a:gd name="connsiteY26" fmla="*/ 2050991 h 2281841"/>
                  <a:gd name="connsiteX27" fmla="*/ 504202 w 3102124"/>
                  <a:gd name="connsiteY27" fmla="*/ 1999716 h 2281841"/>
                  <a:gd name="connsiteX28" fmla="*/ 470019 w 3102124"/>
                  <a:gd name="connsiteY28" fmla="*/ 1982625 h 2281841"/>
                  <a:gd name="connsiteX29" fmla="*/ 444382 w 3102124"/>
                  <a:gd name="connsiteY29" fmla="*/ 1956987 h 2281841"/>
                  <a:gd name="connsiteX30" fmla="*/ 418744 w 3102124"/>
                  <a:gd name="connsiteY30" fmla="*/ 1939896 h 2281841"/>
                  <a:gd name="connsiteX31" fmla="*/ 367469 w 3102124"/>
                  <a:gd name="connsiteY31" fmla="*/ 1897167 h 2281841"/>
                  <a:gd name="connsiteX32" fmla="*/ 316195 w 3102124"/>
                  <a:gd name="connsiteY32" fmla="*/ 1811709 h 2281841"/>
                  <a:gd name="connsiteX33" fmla="*/ 299103 w 3102124"/>
                  <a:gd name="connsiteY33" fmla="*/ 1786071 h 2281841"/>
                  <a:gd name="connsiteX34" fmla="*/ 273466 w 3102124"/>
                  <a:gd name="connsiteY34" fmla="*/ 1760434 h 2281841"/>
                  <a:gd name="connsiteX35" fmla="*/ 239283 w 3102124"/>
                  <a:gd name="connsiteY35" fmla="*/ 1717705 h 2281841"/>
                  <a:gd name="connsiteX36" fmla="*/ 205099 w 3102124"/>
                  <a:gd name="connsiteY36" fmla="*/ 1674976 h 2281841"/>
                  <a:gd name="connsiteX37" fmla="*/ 196554 w 3102124"/>
                  <a:gd name="connsiteY37" fmla="*/ 1555335 h 2281841"/>
                  <a:gd name="connsiteX38" fmla="*/ 230737 w 3102124"/>
                  <a:gd name="connsiteY38" fmla="*/ 1529697 h 2281841"/>
                  <a:gd name="connsiteX39" fmla="*/ 282011 w 3102124"/>
                  <a:gd name="connsiteY39" fmla="*/ 1512606 h 2281841"/>
                  <a:gd name="connsiteX40" fmla="*/ 307649 w 3102124"/>
                  <a:gd name="connsiteY40" fmla="*/ 1486968 h 2281841"/>
                  <a:gd name="connsiteX41" fmla="*/ 333286 w 3102124"/>
                  <a:gd name="connsiteY41" fmla="*/ 1469877 h 2281841"/>
                  <a:gd name="connsiteX42" fmla="*/ 358924 w 3102124"/>
                  <a:gd name="connsiteY42" fmla="*/ 1418602 h 2281841"/>
                  <a:gd name="connsiteX43" fmla="*/ 333286 w 3102124"/>
                  <a:gd name="connsiteY43" fmla="*/ 1341690 h 2281841"/>
                  <a:gd name="connsiteX44" fmla="*/ 324740 w 3102124"/>
                  <a:gd name="connsiteY44" fmla="*/ 1316053 h 2281841"/>
                  <a:gd name="connsiteX45" fmla="*/ 299103 w 3102124"/>
                  <a:gd name="connsiteY45" fmla="*/ 1290415 h 2281841"/>
                  <a:gd name="connsiteX46" fmla="*/ 282011 w 3102124"/>
                  <a:gd name="connsiteY46" fmla="*/ 1264778 h 2281841"/>
                  <a:gd name="connsiteX47" fmla="*/ 230737 w 3102124"/>
                  <a:gd name="connsiteY47" fmla="*/ 1239140 h 2281841"/>
                  <a:gd name="connsiteX48" fmla="*/ 128187 w 3102124"/>
                  <a:gd name="connsiteY48" fmla="*/ 1230595 h 2281841"/>
                  <a:gd name="connsiteX49" fmla="*/ 102550 w 3102124"/>
                  <a:gd name="connsiteY49" fmla="*/ 1204957 h 2281841"/>
                  <a:gd name="connsiteX50" fmla="*/ 68367 w 3102124"/>
                  <a:gd name="connsiteY50" fmla="*/ 1153682 h 2281841"/>
                  <a:gd name="connsiteX51" fmla="*/ 76912 w 3102124"/>
                  <a:gd name="connsiteY51" fmla="*/ 1042587 h 2281841"/>
                  <a:gd name="connsiteX52" fmla="*/ 94004 w 3102124"/>
                  <a:gd name="connsiteY52" fmla="*/ 1016950 h 2281841"/>
                  <a:gd name="connsiteX53" fmla="*/ 102550 w 3102124"/>
                  <a:gd name="connsiteY53" fmla="*/ 991312 h 2281841"/>
                  <a:gd name="connsiteX54" fmla="*/ 119641 w 3102124"/>
                  <a:gd name="connsiteY54" fmla="*/ 965675 h 2281841"/>
                  <a:gd name="connsiteX55" fmla="*/ 136733 w 3102124"/>
                  <a:gd name="connsiteY55" fmla="*/ 914400 h 2281841"/>
                  <a:gd name="connsiteX56" fmla="*/ 145279 w 3102124"/>
                  <a:gd name="connsiteY56" fmla="*/ 888763 h 2281841"/>
                  <a:gd name="connsiteX57" fmla="*/ 111096 w 3102124"/>
                  <a:gd name="connsiteY57" fmla="*/ 811851 h 2281841"/>
                  <a:gd name="connsiteX58" fmla="*/ 85458 w 3102124"/>
                  <a:gd name="connsiteY58" fmla="*/ 803305 h 2281841"/>
                  <a:gd name="connsiteX59" fmla="*/ 17092 w 3102124"/>
                  <a:gd name="connsiteY59" fmla="*/ 717847 h 2281841"/>
                  <a:gd name="connsiteX60" fmla="*/ 0 w 3102124"/>
                  <a:gd name="connsiteY60" fmla="*/ 692210 h 2281841"/>
                  <a:gd name="connsiteX61" fmla="*/ 8546 w 3102124"/>
                  <a:gd name="connsiteY61" fmla="*/ 632389 h 2281841"/>
                  <a:gd name="connsiteX62" fmla="*/ 34183 w 3102124"/>
                  <a:gd name="connsiteY62" fmla="*/ 615297 h 2281841"/>
                  <a:gd name="connsiteX63" fmla="*/ 76912 w 3102124"/>
                  <a:gd name="connsiteY63" fmla="*/ 572568 h 2281841"/>
                  <a:gd name="connsiteX64" fmla="*/ 94004 w 3102124"/>
                  <a:gd name="connsiteY64" fmla="*/ 546931 h 2281841"/>
                  <a:gd name="connsiteX65" fmla="*/ 179462 w 3102124"/>
                  <a:gd name="connsiteY65" fmla="*/ 504202 h 2281841"/>
                  <a:gd name="connsiteX66" fmla="*/ 205099 w 3102124"/>
                  <a:gd name="connsiteY66" fmla="*/ 487111 h 2281841"/>
                  <a:gd name="connsiteX67" fmla="*/ 256374 w 3102124"/>
                  <a:gd name="connsiteY67" fmla="*/ 470019 h 2281841"/>
                  <a:gd name="connsiteX68" fmla="*/ 307649 w 3102124"/>
                  <a:gd name="connsiteY68" fmla="*/ 452927 h 2281841"/>
                  <a:gd name="connsiteX69" fmla="*/ 341832 w 3102124"/>
                  <a:gd name="connsiteY69" fmla="*/ 444382 h 2281841"/>
                  <a:gd name="connsiteX70" fmla="*/ 393107 w 3102124"/>
                  <a:gd name="connsiteY70" fmla="*/ 427290 h 2281841"/>
                  <a:gd name="connsiteX71" fmla="*/ 418744 w 3102124"/>
                  <a:gd name="connsiteY71" fmla="*/ 418744 h 2281841"/>
                  <a:gd name="connsiteX72" fmla="*/ 444382 w 3102124"/>
                  <a:gd name="connsiteY72" fmla="*/ 401653 h 2281841"/>
                  <a:gd name="connsiteX73" fmla="*/ 564023 w 3102124"/>
                  <a:gd name="connsiteY73" fmla="*/ 410198 h 2281841"/>
                  <a:gd name="connsiteX74" fmla="*/ 589660 w 3102124"/>
                  <a:gd name="connsiteY74" fmla="*/ 427290 h 2281841"/>
                  <a:gd name="connsiteX75" fmla="*/ 615297 w 3102124"/>
                  <a:gd name="connsiteY75" fmla="*/ 435836 h 2281841"/>
                  <a:gd name="connsiteX76" fmla="*/ 640935 w 3102124"/>
                  <a:gd name="connsiteY76" fmla="*/ 452927 h 2281841"/>
                  <a:gd name="connsiteX77" fmla="*/ 709301 w 3102124"/>
                  <a:gd name="connsiteY77" fmla="*/ 470019 h 2281841"/>
                  <a:gd name="connsiteX78" fmla="*/ 734939 w 3102124"/>
                  <a:gd name="connsiteY78" fmla="*/ 478565 h 2281841"/>
                  <a:gd name="connsiteX79" fmla="*/ 931492 w 3102124"/>
                  <a:gd name="connsiteY79" fmla="*/ 470019 h 2281841"/>
                  <a:gd name="connsiteX80" fmla="*/ 982767 w 3102124"/>
                  <a:gd name="connsiteY80" fmla="*/ 452927 h 2281841"/>
                  <a:gd name="connsiteX81" fmla="*/ 1008404 w 3102124"/>
                  <a:gd name="connsiteY81" fmla="*/ 444382 h 2281841"/>
                  <a:gd name="connsiteX82" fmla="*/ 1059679 w 3102124"/>
                  <a:gd name="connsiteY82" fmla="*/ 418744 h 2281841"/>
                  <a:gd name="connsiteX83" fmla="*/ 1110954 w 3102124"/>
                  <a:gd name="connsiteY83" fmla="*/ 393107 h 2281841"/>
                  <a:gd name="connsiteX84" fmla="*/ 1136591 w 3102124"/>
                  <a:gd name="connsiteY84" fmla="*/ 376015 h 2281841"/>
                  <a:gd name="connsiteX85" fmla="*/ 1222049 w 3102124"/>
                  <a:gd name="connsiteY85" fmla="*/ 358924 h 2281841"/>
                  <a:gd name="connsiteX86" fmla="*/ 1273324 w 3102124"/>
                  <a:gd name="connsiteY86" fmla="*/ 341832 h 2281841"/>
                  <a:gd name="connsiteX87" fmla="*/ 1298961 w 3102124"/>
                  <a:gd name="connsiteY87" fmla="*/ 333286 h 2281841"/>
                  <a:gd name="connsiteX88" fmla="*/ 1410056 w 3102124"/>
                  <a:gd name="connsiteY88" fmla="*/ 316195 h 2281841"/>
                  <a:gd name="connsiteX89" fmla="*/ 1435694 w 3102124"/>
                  <a:gd name="connsiteY89" fmla="*/ 299103 h 2281841"/>
                  <a:gd name="connsiteX90" fmla="*/ 1486968 w 3102124"/>
                  <a:gd name="connsiteY90" fmla="*/ 256374 h 2281841"/>
                  <a:gd name="connsiteX91" fmla="*/ 1555335 w 3102124"/>
                  <a:gd name="connsiteY91" fmla="*/ 196553 h 2281841"/>
                  <a:gd name="connsiteX92" fmla="*/ 1580972 w 3102124"/>
                  <a:gd name="connsiteY92" fmla="*/ 179462 h 2281841"/>
                  <a:gd name="connsiteX93" fmla="*/ 1606610 w 3102124"/>
                  <a:gd name="connsiteY93" fmla="*/ 162370 h 2281841"/>
                  <a:gd name="connsiteX94" fmla="*/ 1657884 w 3102124"/>
                  <a:gd name="connsiteY94" fmla="*/ 145279 h 2281841"/>
                  <a:gd name="connsiteX95" fmla="*/ 1709159 w 3102124"/>
                  <a:gd name="connsiteY95" fmla="*/ 119641 h 2281841"/>
                  <a:gd name="connsiteX96" fmla="*/ 1734797 w 3102124"/>
                  <a:gd name="connsiteY96" fmla="*/ 102550 h 2281841"/>
                  <a:gd name="connsiteX97" fmla="*/ 1768980 w 3102124"/>
                  <a:gd name="connsiteY97" fmla="*/ 85458 h 2281841"/>
                  <a:gd name="connsiteX98" fmla="*/ 1794617 w 3102124"/>
                  <a:gd name="connsiteY98" fmla="*/ 76912 h 2281841"/>
                  <a:gd name="connsiteX99" fmla="*/ 1820254 w 3102124"/>
                  <a:gd name="connsiteY99" fmla="*/ 59821 h 2281841"/>
                  <a:gd name="connsiteX100" fmla="*/ 1862983 w 3102124"/>
                  <a:gd name="connsiteY100" fmla="*/ 17092 h 2281841"/>
                  <a:gd name="connsiteX101" fmla="*/ 1914258 w 3102124"/>
                  <a:gd name="connsiteY101" fmla="*/ 0 h 2281841"/>
                  <a:gd name="connsiteX102" fmla="*/ 2059537 w 3102124"/>
                  <a:gd name="connsiteY102" fmla="*/ 8546 h 2281841"/>
                  <a:gd name="connsiteX103" fmla="*/ 2110811 w 3102124"/>
                  <a:gd name="connsiteY103" fmla="*/ 25638 h 2281841"/>
                  <a:gd name="connsiteX104" fmla="*/ 2179178 w 3102124"/>
                  <a:gd name="connsiteY104" fmla="*/ 42729 h 2281841"/>
                  <a:gd name="connsiteX105" fmla="*/ 2315911 w 3102124"/>
                  <a:gd name="connsiteY105" fmla="*/ 51275 h 2281841"/>
                  <a:gd name="connsiteX106" fmla="*/ 2435552 w 3102124"/>
                  <a:gd name="connsiteY106" fmla="*/ 59821 h 2281841"/>
                  <a:gd name="connsiteX107" fmla="*/ 2615013 w 3102124"/>
                  <a:gd name="connsiteY107" fmla="*/ 51275 h 2281841"/>
                  <a:gd name="connsiteX108" fmla="*/ 2640651 w 3102124"/>
                  <a:gd name="connsiteY108" fmla="*/ 34183 h 2281841"/>
                  <a:gd name="connsiteX109" fmla="*/ 2785929 w 3102124"/>
                  <a:gd name="connsiteY109" fmla="*/ 42729 h 2281841"/>
                  <a:gd name="connsiteX110" fmla="*/ 2837204 w 3102124"/>
                  <a:gd name="connsiteY110" fmla="*/ 68367 h 2281841"/>
                  <a:gd name="connsiteX111" fmla="*/ 2854296 w 3102124"/>
                  <a:gd name="connsiteY111" fmla="*/ 119641 h 2281841"/>
                  <a:gd name="connsiteX112" fmla="*/ 2862841 w 3102124"/>
                  <a:gd name="connsiteY112" fmla="*/ 145279 h 2281841"/>
                  <a:gd name="connsiteX113" fmla="*/ 2871387 w 3102124"/>
                  <a:gd name="connsiteY113" fmla="*/ 205099 h 2281841"/>
                  <a:gd name="connsiteX114" fmla="*/ 2879933 w 3102124"/>
                  <a:gd name="connsiteY114" fmla="*/ 247828 h 2281841"/>
                  <a:gd name="connsiteX115" fmla="*/ 2888479 w 3102124"/>
                  <a:gd name="connsiteY115" fmla="*/ 589660 h 2281841"/>
                  <a:gd name="connsiteX116" fmla="*/ 2922662 w 3102124"/>
                  <a:gd name="connsiteY116" fmla="*/ 640935 h 2281841"/>
                  <a:gd name="connsiteX117" fmla="*/ 2939754 w 3102124"/>
                  <a:gd name="connsiteY117" fmla="*/ 666572 h 2281841"/>
                  <a:gd name="connsiteX118" fmla="*/ 2973937 w 3102124"/>
                  <a:gd name="connsiteY118" fmla="*/ 717847 h 2281841"/>
                  <a:gd name="connsiteX119" fmla="*/ 2982483 w 3102124"/>
                  <a:gd name="connsiteY119" fmla="*/ 743484 h 2281841"/>
                  <a:gd name="connsiteX120" fmla="*/ 3008120 w 3102124"/>
                  <a:gd name="connsiteY120" fmla="*/ 769122 h 2281841"/>
                  <a:gd name="connsiteX121" fmla="*/ 3025211 w 3102124"/>
                  <a:gd name="connsiteY121" fmla="*/ 803305 h 2281841"/>
                  <a:gd name="connsiteX122" fmla="*/ 3042303 w 3102124"/>
                  <a:gd name="connsiteY122" fmla="*/ 854580 h 2281841"/>
                  <a:gd name="connsiteX123" fmla="*/ 3059395 w 3102124"/>
                  <a:gd name="connsiteY123" fmla="*/ 940038 h 2281841"/>
                  <a:gd name="connsiteX124" fmla="*/ 3076486 w 3102124"/>
                  <a:gd name="connsiteY124" fmla="*/ 965675 h 2281841"/>
                  <a:gd name="connsiteX125" fmla="*/ 3093578 w 3102124"/>
                  <a:gd name="connsiteY125" fmla="*/ 1016950 h 2281841"/>
                  <a:gd name="connsiteX126" fmla="*/ 3102124 w 3102124"/>
                  <a:gd name="connsiteY126" fmla="*/ 1042587 h 2281841"/>
                  <a:gd name="connsiteX127" fmla="*/ 3093578 w 3102124"/>
                  <a:gd name="connsiteY127" fmla="*/ 1076770 h 2281841"/>
                  <a:gd name="connsiteX128" fmla="*/ 3016666 w 3102124"/>
                  <a:gd name="connsiteY128" fmla="*/ 1119499 h 2281841"/>
                  <a:gd name="connsiteX129" fmla="*/ 2965391 w 3102124"/>
                  <a:gd name="connsiteY129" fmla="*/ 1153682 h 2281841"/>
                  <a:gd name="connsiteX130" fmla="*/ 2931208 w 3102124"/>
                  <a:gd name="connsiteY130" fmla="*/ 1204957 h 2281841"/>
                  <a:gd name="connsiteX131" fmla="*/ 2914116 w 3102124"/>
                  <a:gd name="connsiteY131" fmla="*/ 1256232 h 2281841"/>
                  <a:gd name="connsiteX132" fmla="*/ 2879933 w 3102124"/>
                  <a:gd name="connsiteY132" fmla="*/ 1452785 h 2281841"/>
                  <a:gd name="connsiteX133" fmla="*/ 2854296 w 3102124"/>
                  <a:gd name="connsiteY133" fmla="*/ 1469877 h 2281841"/>
                  <a:gd name="connsiteX134" fmla="*/ 2811567 w 3102124"/>
                  <a:gd name="connsiteY134" fmla="*/ 1521152 h 2281841"/>
                  <a:gd name="connsiteX135" fmla="*/ 2768838 w 3102124"/>
                  <a:gd name="connsiteY135" fmla="*/ 1563881 h 2281841"/>
                  <a:gd name="connsiteX136" fmla="*/ 2751746 w 3102124"/>
                  <a:gd name="connsiteY136" fmla="*/ 1615155 h 2281841"/>
                  <a:gd name="connsiteX137" fmla="*/ 2734654 w 3102124"/>
                  <a:gd name="connsiteY137" fmla="*/ 1640793 h 2281841"/>
                  <a:gd name="connsiteX138" fmla="*/ 2674834 w 3102124"/>
                  <a:gd name="connsiteY138" fmla="*/ 1717705 h 2281841"/>
                  <a:gd name="connsiteX139" fmla="*/ 2623559 w 3102124"/>
                  <a:gd name="connsiteY139" fmla="*/ 1803163 h 2281841"/>
                  <a:gd name="connsiteX140" fmla="*/ 2597922 w 3102124"/>
                  <a:gd name="connsiteY140" fmla="*/ 1820254 h 2281841"/>
                  <a:gd name="connsiteX141" fmla="*/ 2572284 w 3102124"/>
                  <a:gd name="connsiteY141" fmla="*/ 1871529 h 2281841"/>
                  <a:gd name="connsiteX142" fmla="*/ 2563739 w 3102124"/>
                  <a:gd name="connsiteY142" fmla="*/ 1897167 h 2281841"/>
                  <a:gd name="connsiteX143" fmla="*/ 2538101 w 3102124"/>
                  <a:gd name="connsiteY143" fmla="*/ 2008262 h 2281841"/>
                  <a:gd name="connsiteX144" fmla="*/ 2478281 w 3102124"/>
                  <a:gd name="connsiteY144" fmla="*/ 2025353 h 2281841"/>
                  <a:gd name="connsiteX145" fmla="*/ 2375731 w 3102124"/>
                  <a:gd name="connsiteY145" fmla="*/ 2008262 h 2281841"/>
                  <a:gd name="connsiteX146" fmla="*/ 2324456 w 3102124"/>
                  <a:gd name="connsiteY146" fmla="*/ 1982625 h 2281841"/>
                  <a:gd name="connsiteX147" fmla="*/ 2290273 w 3102124"/>
                  <a:gd name="connsiteY147" fmla="*/ 1974079 h 2281841"/>
                  <a:gd name="connsiteX148" fmla="*/ 2221907 w 3102124"/>
                  <a:gd name="connsiteY148" fmla="*/ 1914258 h 2281841"/>
                  <a:gd name="connsiteX149" fmla="*/ 2196269 w 3102124"/>
                  <a:gd name="connsiteY149" fmla="*/ 1897167 h 2281841"/>
                  <a:gd name="connsiteX150" fmla="*/ 2170632 w 3102124"/>
                  <a:gd name="connsiteY150" fmla="*/ 1880075 h 2281841"/>
                  <a:gd name="connsiteX151" fmla="*/ 2136449 w 3102124"/>
                  <a:gd name="connsiteY151" fmla="*/ 1828800 h 2281841"/>
                  <a:gd name="connsiteX152" fmla="*/ 2102266 w 3102124"/>
                  <a:gd name="connsiteY152" fmla="*/ 1777525 h 2281841"/>
                  <a:gd name="connsiteX153" fmla="*/ 2085174 w 3102124"/>
                  <a:gd name="connsiteY153" fmla="*/ 1751888 h 2281841"/>
                  <a:gd name="connsiteX154" fmla="*/ 2059537 w 3102124"/>
                  <a:gd name="connsiteY154" fmla="*/ 1743342 h 2281841"/>
                  <a:gd name="connsiteX155" fmla="*/ 1956987 w 3102124"/>
                  <a:gd name="connsiteY155" fmla="*/ 1726251 h 2281841"/>
                  <a:gd name="connsiteX156" fmla="*/ 1991170 w 3102124"/>
                  <a:gd name="connsiteY156" fmla="*/ 1854438 h 2281841"/>
                  <a:gd name="connsiteX157" fmla="*/ 1999716 w 3102124"/>
                  <a:gd name="connsiteY157" fmla="*/ 1880075 h 2281841"/>
                  <a:gd name="connsiteX158" fmla="*/ 1965533 w 3102124"/>
                  <a:gd name="connsiteY158" fmla="*/ 1999716 h 2281841"/>
                  <a:gd name="connsiteX159" fmla="*/ 1982625 w 3102124"/>
                  <a:gd name="connsiteY159" fmla="*/ 1999716 h 228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3102124" h="2281841">
                    <a:moveTo>
                      <a:pt x="1982625" y="1999716"/>
                    </a:moveTo>
                    <a:cubicBezTo>
                      <a:pt x="1978352" y="2001140"/>
                      <a:pt x="1954421" y="2008262"/>
                      <a:pt x="1939896" y="2008262"/>
                    </a:cubicBezTo>
                    <a:cubicBezTo>
                      <a:pt x="1930157" y="2008262"/>
                      <a:pt x="1878846" y="1999983"/>
                      <a:pt x="1862983" y="1991170"/>
                    </a:cubicBezTo>
                    <a:cubicBezTo>
                      <a:pt x="1845027" y="1981194"/>
                      <a:pt x="1828800" y="1968381"/>
                      <a:pt x="1811709" y="1956987"/>
                    </a:cubicBezTo>
                    <a:cubicBezTo>
                      <a:pt x="1803163" y="1951290"/>
                      <a:pt x="1796035" y="1942387"/>
                      <a:pt x="1786071" y="1939896"/>
                    </a:cubicBezTo>
                    <a:cubicBezTo>
                      <a:pt x="1737797" y="1927827"/>
                      <a:pt x="1763405" y="1933653"/>
                      <a:pt x="1709159" y="1922804"/>
                    </a:cubicBezTo>
                    <a:cubicBezTo>
                      <a:pt x="1689463" y="1926087"/>
                      <a:pt x="1653286" y="1929376"/>
                      <a:pt x="1632247" y="1939896"/>
                    </a:cubicBezTo>
                    <a:cubicBezTo>
                      <a:pt x="1623061" y="1944489"/>
                      <a:pt x="1616681" y="1954973"/>
                      <a:pt x="1606610" y="1956987"/>
                    </a:cubicBezTo>
                    <a:cubicBezTo>
                      <a:pt x="1572974" y="1963714"/>
                      <a:pt x="1538243" y="1962684"/>
                      <a:pt x="1504060" y="1965533"/>
                    </a:cubicBezTo>
                    <a:cubicBezTo>
                      <a:pt x="1476419" y="2006995"/>
                      <a:pt x="1452874" y="2016985"/>
                      <a:pt x="1478423" y="2068082"/>
                    </a:cubicBezTo>
                    <a:cubicBezTo>
                      <a:pt x="1483016" y="2077268"/>
                      <a:pt x="1495514" y="2079477"/>
                      <a:pt x="1504060" y="2085174"/>
                    </a:cubicBezTo>
                    <a:cubicBezTo>
                      <a:pt x="1514817" y="2128200"/>
                      <a:pt x="1525311" y="2153813"/>
                      <a:pt x="1504060" y="2204815"/>
                    </a:cubicBezTo>
                    <a:cubicBezTo>
                      <a:pt x="1499160" y="2216574"/>
                      <a:pt x="1480938" y="2215587"/>
                      <a:pt x="1469877" y="2221907"/>
                    </a:cubicBezTo>
                    <a:cubicBezTo>
                      <a:pt x="1460960" y="2227003"/>
                      <a:pt x="1453625" y="2234827"/>
                      <a:pt x="1444240" y="2238998"/>
                    </a:cubicBezTo>
                    <a:cubicBezTo>
                      <a:pt x="1402408" y="2257590"/>
                      <a:pt x="1397024" y="2253164"/>
                      <a:pt x="1358782" y="2264636"/>
                    </a:cubicBezTo>
                    <a:cubicBezTo>
                      <a:pt x="1341526" y="2269813"/>
                      <a:pt x="1307507" y="2281727"/>
                      <a:pt x="1307507" y="2281727"/>
                    </a:cubicBezTo>
                    <a:cubicBezTo>
                      <a:pt x="1294851" y="2281061"/>
                      <a:pt x="1140806" y="2287387"/>
                      <a:pt x="1093862" y="2256090"/>
                    </a:cubicBezTo>
                    <a:lnTo>
                      <a:pt x="1068225" y="2238998"/>
                    </a:lnTo>
                    <a:cubicBezTo>
                      <a:pt x="1047737" y="2177535"/>
                      <a:pt x="1072592" y="2254284"/>
                      <a:pt x="1051133" y="2179178"/>
                    </a:cubicBezTo>
                    <a:cubicBezTo>
                      <a:pt x="1048658" y="2170516"/>
                      <a:pt x="1048354" y="2160460"/>
                      <a:pt x="1042587" y="2153540"/>
                    </a:cubicBezTo>
                    <a:cubicBezTo>
                      <a:pt x="1013069" y="2118119"/>
                      <a:pt x="1014408" y="2135177"/>
                      <a:pt x="982767" y="2119357"/>
                    </a:cubicBezTo>
                    <a:cubicBezTo>
                      <a:pt x="973580" y="2114764"/>
                      <a:pt x="967362" y="2103143"/>
                      <a:pt x="957129" y="2102266"/>
                    </a:cubicBezTo>
                    <a:cubicBezTo>
                      <a:pt x="866263" y="2094478"/>
                      <a:pt x="774819" y="2096569"/>
                      <a:pt x="683664" y="2093720"/>
                    </a:cubicBezTo>
                    <a:cubicBezTo>
                      <a:pt x="675118" y="2090871"/>
                      <a:pt x="666765" y="2087359"/>
                      <a:pt x="658026" y="2085174"/>
                    </a:cubicBezTo>
                    <a:cubicBezTo>
                      <a:pt x="643935" y="2081651"/>
                      <a:pt x="629476" y="2079779"/>
                      <a:pt x="615297" y="2076628"/>
                    </a:cubicBezTo>
                    <a:cubicBezTo>
                      <a:pt x="603832" y="2074080"/>
                      <a:pt x="592508" y="2070931"/>
                      <a:pt x="581114" y="2068082"/>
                    </a:cubicBezTo>
                    <a:cubicBezTo>
                      <a:pt x="572568" y="2062385"/>
                      <a:pt x="563153" y="2057814"/>
                      <a:pt x="555477" y="2050991"/>
                    </a:cubicBezTo>
                    <a:cubicBezTo>
                      <a:pt x="537411" y="2034933"/>
                      <a:pt x="525822" y="2010525"/>
                      <a:pt x="504202" y="1999716"/>
                    </a:cubicBezTo>
                    <a:lnTo>
                      <a:pt x="470019" y="1982625"/>
                    </a:lnTo>
                    <a:cubicBezTo>
                      <a:pt x="461473" y="1974079"/>
                      <a:pt x="453666" y="1964724"/>
                      <a:pt x="444382" y="1956987"/>
                    </a:cubicBezTo>
                    <a:cubicBezTo>
                      <a:pt x="436492" y="1950412"/>
                      <a:pt x="426007" y="1947159"/>
                      <a:pt x="418744" y="1939896"/>
                    </a:cubicBezTo>
                    <a:cubicBezTo>
                      <a:pt x="372180" y="1893332"/>
                      <a:pt x="416437" y="1913488"/>
                      <a:pt x="367469" y="1897167"/>
                    </a:cubicBezTo>
                    <a:cubicBezTo>
                      <a:pt x="341192" y="1844610"/>
                      <a:pt x="357445" y="1873584"/>
                      <a:pt x="316195" y="1811709"/>
                    </a:cubicBezTo>
                    <a:cubicBezTo>
                      <a:pt x="310498" y="1803163"/>
                      <a:pt x="306366" y="1793334"/>
                      <a:pt x="299103" y="1786071"/>
                    </a:cubicBezTo>
                    <a:lnTo>
                      <a:pt x="273466" y="1760434"/>
                    </a:lnTo>
                    <a:cubicBezTo>
                      <a:pt x="251986" y="1695993"/>
                      <a:pt x="283459" y="1772924"/>
                      <a:pt x="239283" y="1717705"/>
                    </a:cubicBezTo>
                    <a:cubicBezTo>
                      <a:pt x="192107" y="1658736"/>
                      <a:pt x="278575" y="1723960"/>
                      <a:pt x="205099" y="1674976"/>
                    </a:cubicBezTo>
                    <a:cubicBezTo>
                      <a:pt x="192199" y="1636272"/>
                      <a:pt x="175917" y="1596610"/>
                      <a:pt x="196554" y="1555335"/>
                    </a:cubicBezTo>
                    <a:cubicBezTo>
                      <a:pt x="202924" y="1542596"/>
                      <a:pt x="217998" y="1536067"/>
                      <a:pt x="230737" y="1529697"/>
                    </a:cubicBezTo>
                    <a:cubicBezTo>
                      <a:pt x="246851" y="1521640"/>
                      <a:pt x="282011" y="1512606"/>
                      <a:pt x="282011" y="1512606"/>
                    </a:cubicBezTo>
                    <a:cubicBezTo>
                      <a:pt x="290557" y="1504060"/>
                      <a:pt x="298364" y="1494705"/>
                      <a:pt x="307649" y="1486968"/>
                    </a:cubicBezTo>
                    <a:cubicBezTo>
                      <a:pt x="315539" y="1480393"/>
                      <a:pt x="326024" y="1477139"/>
                      <a:pt x="333286" y="1469877"/>
                    </a:cubicBezTo>
                    <a:cubicBezTo>
                      <a:pt x="349852" y="1453311"/>
                      <a:pt x="351973" y="1439453"/>
                      <a:pt x="358924" y="1418602"/>
                    </a:cubicBezTo>
                    <a:cubicBezTo>
                      <a:pt x="344518" y="1346573"/>
                      <a:pt x="359822" y="1403606"/>
                      <a:pt x="333286" y="1341690"/>
                    </a:cubicBezTo>
                    <a:cubicBezTo>
                      <a:pt x="329737" y="1333410"/>
                      <a:pt x="329737" y="1323548"/>
                      <a:pt x="324740" y="1316053"/>
                    </a:cubicBezTo>
                    <a:cubicBezTo>
                      <a:pt x="318036" y="1305997"/>
                      <a:pt x="306840" y="1299699"/>
                      <a:pt x="299103" y="1290415"/>
                    </a:cubicBezTo>
                    <a:cubicBezTo>
                      <a:pt x="292528" y="1282525"/>
                      <a:pt x="289274" y="1272041"/>
                      <a:pt x="282011" y="1264778"/>
                    </a:cubicBezTo>
                    <a:cubicBezTo>
                      <a:pt x="270931" y="1253698"/>
                      <a:pt x="246777" y="1241279"/>
                      <a:pt x="230737" y="1239140"/>
                    </a:cubicBezTo>
                    <a:cubicBezTo>
                      <a:pt x="196736" y="1234607"/>
                      <a:pt x="162370" y="1233443"/>
                      <a:pt x="128187" y="1230595"/>
                    </a:cubicBezTo>
                    <a:cubicBezTo>
                      <a:pt x="119641" y="1222049"/>
                      <a:pt x="109970" y="1214497"/>
                      <a:pt x="102550" y="1204957"/>
                    </a:cubicBezTo>
                    <a:cubicBezTo>
                      <a:pt x="89939" y="1188742"/>
                      <a:pt x="68367" y="1153682"/>
                      <a:pt x="68367" y="1153682"/>
                    </a:cubicBezTo>
                    <a:cubicBezTo>
                      <a:pt x="71215" y="1116650"/>
                      <a:pt x="70067" y="1079092"/>
                      <a:pt x="76912" y="1042587"/>
                    </a:cubicBezTo>
                    <a:cubicBezTo>
                      <a:pt x="78805" y="1032492"/>
                      <a:pt x="89411" y="1026136"/>
                      <a:pt x="94004" y="1016950"/>
                    </a:cubicBezTo>
                    <a:cubicBezTo>
                      <a:pt x="98033" y="1008893"/>
                      <a:pt x="98521" y="999369"/>
                      <a:pt x="102550" y="991312"/>
                    </a:cubicBezTo>
                    <a:cubicBezTo>
                      <a:pt x="107143" y="982126"/>
                      <a:pt x="115470" y="975060"/>
                      <a:pt x="119641" y="965675"/>
                    </a:cubicBezTo>
                    <a:cubicBezTo>
                      <a:pt x="126958" y="949212"/>
                      <a:pt x="131036" y="931492"/>
                      <a:pt x="136733" y="914400"/>
                    </a:cubicBezTo>
                    <a:lnTo>
                      <a:pt x="145279" y="888763"/>
                    </a:lnTo>
                    <a:cubicBezTo>
                      <a:pt x="138144" y="853088"/>
                      <a:pt x="141326" y="837042"/>
                      <a:pt x="111096" y="811851"/>
                    </a:cubicBezTo>
                    <a:cubicBezTo>
                      <a:pt x="104176" y="806084"/>
                      <a:pt x="94004" y="806154"/>
                      <a:pt x="85458" y="803305"/>
                    </a:cubicBezTo>
                    <a:cubicBezTo>
                      <a:pt x="36748" y="754595"/>
                      <a:pt x="60215" y="782532"/>
                      <a:pt x="17092" y="717847"/>
                    </a:cubicBezTo>
                    <a:lnTo>
                      <a:pt x="0" y="692210"/>
                    </a:lnTo>
                    <a:cubicBezTo>
                      <a:pt x="2849" y="672270"/>
                      <a:pt x="365" y="650796"/>
                      <a:pt x="8546" y="632389"/>
                    </a:cubicBezTo>
                    <a:cubicBezTo>
                      <a:pt x="12717" y="623003"/>
                      <a:pt x="26920" y="622560"/>
                      <a:pt x="34183" y="615297"/>
                    </a:cubicBezTo>
                    <a:cubicBezTo>
                      <a:pt x="91155" y="558325"/>
                      <a:pt x="8547" y="618147"/>
                      <a:pt x="76912" y="572568"/>
                    </a:cubicBezTo>
                    <a:cubicBezTo>
                      <a:pt x="82609" y="564022"/>
                      <a:pt x="86274" y="553694"/>
                      <a:pt x="94004" y="546931"/>
                    </a:cubicBezTo>
                    <a:cubicBezTo>
                      <a:pt x="134703" y="511320"/>
                      <a:pt x="136986" y="514821"/>
                      <a:pt x="179462" y="504202"/>
                    </a:cubicBezTo>
                    <a:cubicBezTo>
                      <a:pt x="188008" y="498505"/>
                      <a:pt x="195714" y="491282"/>
                      <a:pt x="205099" y="487111"/>
                    </a:cubicBezTo>
                    <a:cubicBezTo>
                      <a:pt x="221562" y="479794"/>
                      <a:pt x="239282" y="475716"/>
                      <a:pt x="256374" y="470019"/>
                    </a:cubicBezTo>
                    <a:lnTo>
                      <a:pt x="307649" y="452927"/>
                    </a:lnTo>
                    <a:cubicBezTo>
                      <a:pt x="319043" y="450079"/>
                      <a:pt x="330582" y="447757"/>
                      <a:pt x="341832" y="444382"/>
                    </a:cubicBezTo>
                    <a:cubicBezTo>
                      <a:pt x="359088" y="439205"/>
                      <a:pt x="376015" y="432987"/>
                      <a:pt x="393107" y="427290"/>
                    </a:cubicBezTo>
                    <a:cubicBezTo>
                      <a:pt x="401653" y="424441"/>
                      <a:pt x="411249" y="423741"/>
                      <a:pt x="418744" y="418744"/>
                    </a:cubicBezTo>
                    <a:lnTo>
                      <a:pt x="444382" y="401653"/>
                    </a:lnTo>
                    <a:cubicBezTo>
                      <a:pt x="484262" y="404501"/>
                      <a:pt x="524649" y="403250"/>
                      <a:pt x="564023" y="410198"/>
                    </a:cubicBezTo>
                    <a:cubicBezTo>
                      <a:pt x="574137" y="411983"/>
                      <a:pt x="580474" y="422697"/>
                      <a:pt x="589660" y="427290"/>
                    </a:cubicBezTo>
                    <a:cubicBezTo>
                      <a:pt x="597717" y="431319"/>
                      <a:pt x="607240" y="431808"/>
                      <a:pt x="615297" y="435836"/>
                    </a:cubicBezTo>
                    <a:cubicBezTo>
                      <a:pt x="624484" y="440429"/>
                      <a:pt x="631283" y="449417"/>
                      <a:pt x="640935" y="452927"/>
                    </a:cubicBezTo>
                    <a:cubicBezTo>
                      <a:pt x="663011" y="460955"/>
                      <a:pt x="687016" y="462591"/>
                      <a:pt x="709301" y="470019"/>
                    </a:cubicBezTo>
                    <a:lnTo>
                      <a:pt x="734939" y="478565"/>
                    </a:lnTo>
                    <a:cubicBezTo>
                      <a:pt x="800457" y="475716"/>
                      <a:pt x="866261" y="476767"/>
                      <a:pt x="931492" y="470019"/>
                    </a:cubicBezTo>
                    <a:cubicBezTo>
                      <a:pt x="949413" y="468165"/>
                      <a:pt x="965675" y="458624"/>
                      <a:pt x="982767" y="452927"/>
                    </a:cubicBezTo>
                    <a:lnTo>
                      <a:pt x="1008404" y="444382"/>
                    </a:lnTo>
                    <a:cubicBezTo>
                      <a:pt x="1081865" y="395406"/>
                      <a:pt x="988925" y="454120"/>
                      <a:pt x="1059679" y="418744"/>
                    </a:cubicBezTo>
                    <a:cubicBezTo>
                      <a:pt x="1125945" y="385612"/>
                      <a:pt x="1046511" y="414588"/>
                      <a:pt x="1110954" y="393107"/>
                    </a:cubicBezTo>
                    <a:cubicBezTo>
                      <a:pt x="1119500" y="387410"/>
                      <a:pt x="1127151" y="380061"/>
                      <a:pt x="1136591" y="376015"/>
                    </a:cubicBezTo>
                    <a:cubicBezTo>
                      <a:pt x="1152819" y="369060"/>
                      <a:pt x="1210478" y="360852"/>
                      <a:pt x="1222049" y="358924"/>
                    </a:cubicBezTo>
                    <a:lnTo>
                      <a:pt x="1273324" y="341832"/>
                    </a:lnTo>
                    <a:cubicBezTo>
                      <a:pt x="1281870" y="338983"/>
                      <a:pt x="1290044" y="334560"/>
                      <a:pt x="1298961" y="333286"/>
                    </a:cubicBezTo>
                    <a:cubicBezTo>
                      <a:pt x="1375935" y="322290"/>
                      <a:pt x="1338913" y="328051"/>
                      <a:pt x="1410056" y="316195"/>
                    </a:cubicBezTo>
                    <a:cubicBezTo>
                      <a:pt x="1418602" y="310498"/>
                      <a:pt x="1427804" y="305678"/>
                      <a:pt x="1435694" y="299103"/>
                    </a:cubicBezTo>
                    <a:cubicBezTo>
                      <a:pt x="1501499" y="244265"/>
                      <a:pt x="1423310" y="298814"/>
                      <a:pt x="1486968" y="256374"/>
                    </a:cubicBezTo>
                    <a:cubicBezTo>
                      <a:pt x="1515455" y="213646"/>
                      <a:pt x="1495515" y="236433"/>
                      <a:pt x="1555335" y="196553"/>
                    </a:cubicBezTo>
                    <a:lnTo>
                      <a:pt x="1580972" y="179462"/>
                    </a:lnTo>
                    <a:cubicBezTo>
                      <a:pt x="1589518" y="173765"/>
                      <a:pt x="1596866" y="165618"/>
                      <a:pt x="1606610" y="162370"/>
                    </a:cubicBezTo>
                    <a:cubicBezTo>
                      <a:pt x="1623701" y="156673"/>
                      <a:pt x="1642894" y="155272"/>
                      <a:pt x="1657884" y="145279"/>
                    </a:cubicBezTo>
                    <a:cubicBezTo>
                      <a:pt x="1731351" y="96301"/>
                      <a:pt x="1638404" y="155018"/>
                      <a:pt x="1709159" y="119641"/>
                    </a:cubicBezTo>
                    <a:cubicBezTo>
                      <a:pt x="1718346" y="115048"/>
                      <a:pt x="1725879" y="107646"/>
                      <a:pt x="1734797" y="102550"/>
                    </a:cubicBezTo>
                    <a:cubicBezTo>
                      <a:pt x="1745858" y="96230"/>
                      <a:pt x="1757271" y="90476"/>
                      <a:pt x="1768980" y="85458"/>
                    </a:cubicBezTo>
                    <a:cubicBezTo>
                      <a:pt x="1777260" y="81909"/>
                      <a:pt x="1786560" y="80940"/>
                      <a:pt x="1794617" y="76912"/>
                    </a:cubicBezTo>
                    <a:cubicBezTo>
                      <a:pt x="1803803" y="72319"/>
                      <a:pt x="1811708" y="65518"/>
                      <a:pt x="1820254" y="59821"/>
                    </a:cubicBezTo>
                    <a:cubicBezTo>
                      <a:pt x="1835847" y="36432"/>
                      <a:pt x="1835996" y="29086"/>
                      <a:pt x="1862983" y="17092"/>
                    </a:cubicBezTo>
                    <a:cubicBezTo>
                      <a:pt x="1879446" y="9775"/>
                      <a:pt x="1914258" y="0"/>
                      <a:pt x="1914258" y="0"/>
                    </a:cubicBezTo>
                    <a:cubicBezTo>
                      <a:pt x="1962684" y="2849"/>
                      <a:pt x="2011434" y="2272"/>
                      <a:pt x="2059537" y="8546"/>
                    </a:cubicBezTo>
                    <a:cubicBezTo>
                      <a:pt x="2077402" y="10876"/>
                      <a:pt x="2093720" y="19941"/>
                      <a:pt x="2110811" y="25638"/>
                    </a:cubicBezTo>
                    <a:cubicBezTo>
                      <a:pt x="2136152" y="34085"/>
                      <a:pt x="2150314" y="39980"/>
                      <a:pt x="2179178" y="42729"/>
                    </a:cubicBezTo>
                    <a:cubicBezTo>
                      <a:pt x="2224639" y="47059"/>
                      <a:pt x="2270346" y="48237"/>
                      <a:pt x="2315911" y="51275"/>
                    </a:cubicBezTo>
                    <a:lnTo>
                      <a:pt x="2435552" y="59821"/>
                    </a:lnTo>
                    <a:cubicBezTo>
                      <a:pt x="2495372" y="56972"/>
                      <a:pt x="2555587" y="58703"/>
                      <a:pt x="2615013" y="51275"/>
                    </a:cubicBezTo>
                    <a:cubicBezTo>
                      <a:pt x="2625205" y="50001"/>
                      <a:pt x="2630393" y="34696"/>
                      <a:pt x="2640651" y="34183"/>
                    </a:cubicBezTo>
                    <a:lnTo>
                      <a:pt x="2785929" y="42729"/>
                    </a:lnTo>
                    <a:cubicBezTo>
                      <a:pt x="2799899" y="47386"/>
                      <a:pt x="2828484" y="54415"/>
                      <a:pt x="2837204" y="68367"/>
                    </a:cubicBezTo>
                    <a:cubicBezTo>
                      <a:pt x="2846752" y="83644"/>
                      <a:pt x="2848599" y="102550"/>
                      <a:pt x="2854296" y="119641"/>
                    </a:cubicBezTo>
                    <a:lnTo>
                      <a:pt x="2862841" y="145279"/>
                    </a:lnTo>
                    <a:cubicBezTo>
                      <a:pt x="2865690" y="165219"/>
                      <a:pt x="2868076" y="185231"/>
                      <a:pt x="2871387" y="205099"/>
                    </a:cubicBezTo>
                    <a:cubicBezTo>
                      <a:pt x="2873775" y="219426"/>
                      <a:pt x="2879288" y="233317"/>
                      <a:pt x="2879933" y="247828"/>
                    </a:cubicBezTo>
                    <a:cubicBezTo>
                      <a:pt x="2884994" y="361695"/>
                      <a:pt x="2876162" y="476348"/>
                      <a:pt x="2888479" y="589660"/>
                    </a:cubicBezTo>
                    <a:cubicBezTo>
                      <a:pt x="2890699" y="610081"/>
                      <a:pt x="2911268" y="623843"/>
                      <a:pt x="2922662" y="640935"/>
                    </a:cubicBezTo>
                    <a:lnTo>
                      <a:pt x="2939754" y="666572"/>
                    </a:lnTo>
                    <a:cubicBezTo>
                      <a:pt x="2960070" y="727528"/>
                      <a:pt x="2931263" y="653839"/>
                      <a:pt x="2973937" y="717847"/>
                    </a:cubicBezTo>
                    <a:cubicBezTo>
                      <a:pt x="2978934" y="725342"/>
                      <a:pt x="2977486" y="735989"/>
                      <a:pt x="2982483" y="743484"/>
                    </a:cubicBezTo>
                    <a:cubicBezTo>
                      <a:pt x="2989187" y="753540"/>
                      <a:pt x="3001096" y="759287"/>
                      <a:pt x="3008120" y="769122"/>
                    </a:cubicBezTo>
                    <a:cubicBezTo>
                      <a:pt x="3015524" y="779488"/>
                      <a:pt x="3020480" y="791477"/>
                      <a:pt x="3025211" y="803305"/>
                    </a:cubicBezTo>
                    <a:cubicBezTo>
                      <a:pt x="3031902" y="820033"/>
                      <a:pt x="3042303" y="854580"/>
                      <a:pt x="3042303" y="854580"/>
                    </a:cubicBezTo>
                    <a:cubicBezTo>
                      <a:pt x="3045453" y="876627"/>
                      <a:pt x="3047463" y="916173"/>
                      <a:pt x="3059395" y="940038"/>
                    </a:cubicBezTo>
                    <a:cubicBezTo>
                      <a:pt x="3063988" y="949224"/>
                      <a:pt x="3072315" y="956290"/>
                      <a:pt x="3076486" y="965675"/>
                    </a:cubicBezTo>
                    <a:cubicBezTo>
                      <a:pt x="3083803" y="982138"/>
                      <a:pt x="3087881" y="999858"/>
                      <a:pt x="3093578" y="1016950"/>
                    </a:cubicBezTo>
                    <a:lnTo>
                      <a:pt x="3102124" y="1042587"/>
                    </a:lnTo>
                    <a:cubicBezTo>
                      <a:pt x="3099275" y="1053981"/>
                      <a:pt x="3101312" y="1067931"/>
                      <a:pt x="3093578" y="1076770"/>
                    </a:cubicBezTo>
                    <a:cubicBezTo>
                      <a:pt x="3043525" y="1133972"/>
                      <a:pt x="3057968" y="1096554"/>
                      <a:pt x="3016666" y="1119499"/>
                    </a:cubicBezTo>
                    <a:cubicBezTo>
                      <a:pt x="2998709" y="1129475"/>
                      <a:pt x="2965391" y="1153682"/>
                      <a:pt x="2965391" y="1153682"/>
                    </a:cubicBezTo>
                    <a:cubicBezTo>
                      <a:pt x="2953997" y="1170774"/>
                      <a:pt x="2937704" y="1185470"/>
                      <a:pt x="2931208" y="1204957"/>
                    </a:cubicBezTo>
                    <a:lnTo>
                      <a:pt x="2914116" y="1256232"/>
                    </a:lnTo>
                    <a:cubicBezTo>
                      <a:pt x="2907674" y="1385067"/>
                      <a:pt x="2945332" y="1398285"/>
                      <a:pt x="2879933" y="1452785"/>
                    </a:cubicBezTo>
                    <a:cubicBezTo>
                      <a:pt x="2872043" y="1459360"/>
                      <a:pt x="2862842" y="1464180"/>
                      <a:pt x="2854296" y="1469877"/>
                    </a:cubicBezTo>
                    <a:cubicBezTo>
                      <a:pt x="2811860" y="1533529"/>
                      <a:pt x="2866400" y="1455352"/>
                      <a:pt x="2811567" y="1521152"/>
                    </a:cubicBezTo>
                    <a:cubicBezTo>
                      <a:pt x="2775961" y="1563880"/>
                      <a:pt x="2815837" y="1532547"/>
                      <a:pt x="2768838" y="1563881"/>
                    </a:cubicBezTo>
                    <a:cubicBezTo>
                      <a:pt x="2763141" y="1580972"/>
                      <a:pt x="2761739" y="1600165"/>
                      <a:pt x="2751746" y="1615155"/>
                    </a:cubicBezTo>
                    <a:cubicBezTo>
                      <a:pt x="2746049" y="1623701"/>
                      <a:pt x="2741229" y="1632903"/>
                      <a:pt x="2734654" y="1640793"/>
                    </a:cubicBezTo>
                    <a:cubicBezTo>
                      <a:pt x="2699484" y="1682997"/>
                      <a:pt x="2707236" y="1652903"/>
                      <a:pt x="2674834" y="1717705"/>
                    </a:cubicBezTo>
                    <a:cubicBezTo>
                      <a:pt x="2664545" y="1738282"/>
                      <a:pt x="2639026" y="1792852"/>
                      <a:pt x="2623559" y="1803163"/>
                    </a:cubicBezTo>
                    <a:lnTo>
                      <a:pt x="2597922" y="1820254"/>
                    </a:lnTo>
                    <a:cubicBezTo>
                      <a:pt x="2576439" y="1884703"/>
                      <a:pt x="2605420" y="1805255"/>
                      <a:pt x="2572284" y="1871529"/>
                    </a:cubicBezTo>
                    <a:cubicBezTo>
                      <a:pt x="2568255" y="1879586"/>
                      <a:pt x="2566587" y="1888621"/>
                      <a:pt x="2563739" y="1897167"/>
                    </a:cubicBezTo>
                    <a:cubicBezTo>
                      <a:pt x="2563332" y="1900018"/>
                      <a:pt x="2552004" y="2004786"/>
                      <a:pt x="2538101" y="2008262"/>
                    </a:cubicBezTo>
                    <a:cubicBezTo>
                      <a:pt x="2495179" y="2018993"/>
                      <a:pt x="2515060" y="2013094"/>
                      <a:pt x="2478281" y="2025353"/>
                    </a:cubicBezTo>
                    <a:cubicBezTo>
                      <a:pt x="2422793" y="2018418"/>
                      <a:pt x="2419648" y="2020810"/>
                      <a:pt x="2375731" y="2008262"/>
                    </a:cubicBezTo>
                    <a:cubicBezTo>
                      <a:pt x="2303714" y="1987685"/>
                      <a:pt x="2399362" y="2014727"/>
                      <a:pt x="2324456" y="1982625"/>
                    </a:cubicBezTo>
                    <a:cubicBezTo>
                      <a:pt x="2313661" y="1977998"/>
                      <a:pt x="2301667" y="1976928"/>
                      <a:pt x="2290273" y="1974079"/>
                    </a:cubicBezTo>
                    <a:cubicBezTo>
                      <a:pt x="2261788" y="1931350"/>
                      <a:pt x="2281727" y="1954137"/>
                      <a:pt x="2221907" y="1914258"/>
                    </a:cubicBezTo>
                    <a:lnTo>
                      <a:pt x="2196269" y="1897167"/>
                    </a:lnTo>
                    <a:lnTo>
                      <a:pt x="2170632" y="1880075"/>
                    </a:lnTo>
                    <a:cubicBezTo>
                      <a:pt x="2154288" y="1831045"/>
                      <a:pt x="2173790" y="1876811"/>
                      <a:pt x="2136449" y="1828800"/>
                    </a:cubicBezTo>
                    <a:cubicBezTo>
                      <a:pt x="2123838" y="1812585"/>
                      <a:pt x="2113660" y="1794617"/>
                      <a:pt x="2102266" y="1777525"/>
                    </a:cubicBezTo>
                    <a:cubicBezTo>
                      <a:pt x="2096569" y="1768979"/>
                      <a:pt x="2094918" y="1755136"/>
                      <a:pt x="2085174" y="1751888"/>
                    </a:cubicBezTo>
                    <a:lnTo>
                      <a:pt x="2059537" y="1743342"/>
                    </a:lnTo>
                    <a:cubicBezTo>
                      <a:pt x="2042584" y="1717913"/>
                      <a:pt x="2008014" y="1649710"/>
                      <a:pt x="1956987" y="1726251"/>
                    </a:cubicBezTo>
                    <a:cubicBezTo>
                      <a:pt x="1934176" y="1760467"/>
                      <a:pt x="1976710" y="1820697"/>
                      <a:pt x="1991170" y="1854438"/>
                    </a:cubicBezTo>
                    <a:cubicBezTo>
                      <a:pt x="1994718" y="1862718"/>
                      <a:pt x="1996867" y="1871529"/>
                      <a:pt x="1999716" y="1880075"/>
                    </a:cubicBezTo>
                    <a:cubicBezTo>
                      <a:pt x="1991375" y="1980163"/>
                      <a:pt x="2019394" y="1967400"/>
                      <a:pt x="1965533" y="1999716"/>
                    </a:cubicBezTo>
                    <a:cubicBezTo>
                      <a:pt x="1960071" y="2002993"/>
                      <a:pt x="1986898" y="1998292"/>
                      <a:pt x="1982625" y="19997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reeform 361"/>
              <p:cNvSpPr/>
              <p:nvPr/>
            </p:nvSpPr>
            <p:spPr>
              <a:xfrm rot="19837044" flipH="1">
                <a:off x="4621564" y="888351"/>
                <a:ext cx="3346862" cy="2581524"/>
              </a:xfrm>
              <a:custGeom>
                <a:avLst/>
                <a:gdLst>
                  <a:gd name="connsiteX0" fmla="*/ 2196269 w 4101981"/>
                  <a:gd name="connsiteY0" fmla="*/ 2616660 h 3024181"/>
                  <a:gd name="connsiteX1" fmla="*/ 1854437 w 4101981"/>
                  <a:gd name="connsiteY1" fmla="*/ 2548293 h 3024181"/>
                  <a:gd name="connsiteX2" fmla="*/ 1828800 w 4101981"/>
                  <a:gd name="connsiteY2" fmla="*/ 2565385 h 3024181"/>
                  <a:gd name="connsiteX3" fmla="*/ 1794616 w 4101981"/>
                  <a:gd name="connsiteY3" fmla="*/ 2573931 h 3024181"/>
                  <a:gd name="connsiteX4" fmla="*/ 1743342 w 4101981"/>
                  <a:gd name="connsiteY4" fmla="*/ 2591022 h 3024181"/>
                  <a:gd name="connsiteX5" fmla="*/ 1717704 w 4101981"/>
                  <a:gd name="connsiteY5" fmla="*/ 2599568 h 3024181"/>
                  <a:gd name="connsiteX6" fmla="*/ 1657884 w 4101981"/>
                  <a:gd name="connsiteY6" fmla="*/ 2633751 h 3024181"/>
                  <a:gd name="connsiteX7" fmla="*/ 1606609 w 4101981"/>
                  <a:gd name="connsiteY7" fmla="*/ 2650843 h 3024181"/>
                  <a:gd name="connsiteX8" fmla="*/ 1580972 w 4101981"/>
                  <a:gd name="connsiteY8" fmla="*/ 2659389 h 3024181"/>
                  <a:gd name="connsiteX9" fmla="*/ 1495514 w 4101981"/>
                  <a:gd name="connsiteY9" fmla="*/ 2650843 h 3024181"/>
                  <a:gd name="connsiteX10" fmla="*/ 1435693 w 4101981"/>
                  <a:gd name="connsiteY10" fmla="*/ 2633751 h 3024181"/>
                  <a:gd name="connsiteX11" fmla="*/ 1401510 w 4101981"/>
                  <a:gd name="connsiteY11" fmla="*/ 2616660 h 3024181"/>
                  <a:gd name="connsiteX12" fmla="*/ 1375873 w 4101981"/>
                  <a:gd name="connsiteY12" fmla="*/ 2591022 h 3024181"/>
                  <a:gd name="connsiteX13" fmla="*/ 1350235 w 4101981"/>
                  <a:gd name="connsiteY13" fmla="*/ 2573931 h 3024181"/>
                  <a:gd name="connsiteX14" fmla="*/ 1307506 w 4101981"/>
                  <a:gd name="connsiteY14" fmla="*/ 2531202 h 3024181"/>
                  <a:gd name="connsiteX15" fmla="*/ 1222048 w 4101981"/>
                  <a:gd name="connsiteY15" fmla="*/ 2539748 h 3024181"/>
                  <a:gd name="connsiteX16" fmla="*/ 1170773 w 4101981"/>
                  <a:gd name="connsiteY16" fmla="*/ 2556839 h 3024181"/>
                  <a:gd name="connsiteX17" fmla="*/ 1110953 w 4101981"/>
                  <a:gd name="connsiteY17" fmla="*/ 2599568 h 3024181"/>
                  <a:gd name="connsiteX18" fmla="*/ 1051132 w 4101981"/>
                  <a:gd name="connsiteY18" fmla="*/ 2676480 h 3024181"/>
                  <a:gd name="connsiteX19" fmla="*/ 1025495 w 4101981"/>
                  <a:gd name="connsiteY19" fmla="*/ 2702118 h 3024181"/>
                  <a:gd name="connsiteX20" fmla="*/ 999858 w 4101981"/>
                  <a:gd name="connsiteY20" fmla="*/ 2761938 h 3024181"/>
                  <a:gd name="connsiteX21" fmla="*/ 982766 w 4101981"/>
                  <a:gd name="connsiteY21" fmla="*/ 2821759 h 3024181"/>
                  <a:gd name="connsiteX22" fmla="*/ 965674 w 4101981"/>
                  <a:gd name="connsiteY22" fmla="*/ 2855942 h 3024181"/>
                  <a:gd name="connsiteX23" fmla="*/ 940037 w 4101981"/>
                  <a:gd name="connsiteY23" fmla="*/ 2907217 h 3024181"/>
                  <a:gd name="connsiteX24" fmla="*/ 863125 w 4101981"/>
                  <a:gd name="connsiteY24" fmla="*/ 2975583 h 3024181"/>
                  <a:gd name="connsiteX25" fmla="*/ 837488 w 4101981"/>
                  <a:gd name="connsiteY25" fmla="*/ 2992675 h 3024181"/>
                  <a:gd name="connsiteX26" fmla="*/ 717846 w 4101981"/>
                  <a:gd name="connsiteY26" fmla="*/ 3009766 h 3024181"/>
                  <a:gd name="connsiteX27" fmla="*/ 376015 w 4101981"/>
                  <a:gd name="connsiteY27" fmla="*/ 3001221 h 3024181"/>
                  <a:gd name="connsiteX28" fmla="*/ 324740 w 4101981"/>
                  <a:gd name="connsiteY28" fmla="*/ 2984129 h 3024181"/>
                  <a:gd name="connsiteX29" fmla="*/ 299102 w 4101981"/>
                  <a:gd name="connsiteY29" fmla="*/ 2975583 h 3024181"/>
                  <a:gd name="connsiteX30" fmla="*/ 239282 w 4101981"/>
                  <a:gd name="connsiteY30" fmla="*/ 2949946 h 3024181"/>
                  <a:gd name="connsiteX31" fmla="*/ 188007 w 4101981"/>
                  <a:gd name="connsiteY31" fmla="*/ 2898671 h 3024181"/>
                  <a:gd name="connsiteX32" fmla="*/ 170916 w 4101981"/>
                  <a:gd name="connsiteY32" fmla="*/ 2873034 h 3024181"/>
                  <a:gd name="connsiteX33" fmla="*/ 145278 w 4101981"/>
                  <a:gd name="connsiteY33" fmla="*/ 2813213 h 3024181"/>
                  <a:gd name="connsiteX34" fmla="*/ 136732 w 4101981"/>
                  <a:gd name="connsiteY34" fmla="*/ 2394469 h 3024181"/>
                  <a:gd name="connsiteX35" fmla="*/ 128187 w 4101981"/>
                  <a:gd name="connsiteY35" fmla="*/ 2360286 h 3024181"/>
                  <a:gd name="connsiteX36" fmla="*/ 85458 w 4101981"/>
                  <a:gd name="connsiteY36" fmla="*/ 2300465 h 3024181"/>
                  <a:gd name="connsiteX37" fmla="*/ 51274 w 4101981"/>
                  <a:gd name="connsiteY37" fmla="*/ 2249191 h 3024181"/>
                  <a:gd name="connsiteX38" fmla="*/ 42729 w 4101981"/>
                  <a:gd name="connsiteY38" fmla="*/ 2223553 h 3024181"/>
                  <a:gd name="connsiteX39" fmla="*/ 25637 w 4101981"/>
                  <a:gd name="connsiteY39" fmla="*/ 2155187 h 3024181"/>
                  <a:gd name="connsiteX40" fmla="*/ 8545 w 4101981"/>
                  <a:gd name="connsiteY40" fmla="*/ 2103912 h 3024181"/>
                  <a:gd name="connsiteX41" fmla="*/ 0 w 4101981"/>
                  <a:gd name="connsiteY41" fmla="*/ 2078275 h 3024181"/>
                  <a:gd name="connsiteX42" fmla="*/ 17091 w 4101981"/>
                  <a:gd name="connsiteY42" fmla="*/ 2035546 h 3024181"/>
                  <a:gd name="connsiteX43" fmla="*/ 68366 w 4101981"/>
                  <a:gd name="connsiteY43" fmla="*/ 1992817 h 3024181"/>
                  <a:gd name="connsiteX44" fmla="*/ 102549 w 4101981"/>
                  <a:gd name="connsiteY44" fmla="*/ 1984271 h 3024181"/>
                  <a:gd name="connsiteX45" fmla="*/ 153824 w 4101981"/>
                  <a:gd name="connsiteY45" fmla="*/ 1967179 h 3024181"/>
                  <a:gd name="connsiteX46" fmla="*/ 452927 w 4101981"/>
                  <a:gd name="connsiteY46" fmla="*/ 1992817 h 3024181"/>
                  <a:gd name="connsiteX47" fmla="*/ 623843 w 4101981"/>
                  <a:gd name="connsiteY47" fmla="*/ 1984271 h 3024181"/>
                  <a:gd name="connsiteX48" fmla="*/ 589659 w 4101981"/>
                  <a:gd name="connsiteY48" fmla="*/ 1915905 h 3024181"/>
                  <a:gd name="connsiteX49" fmla="*/ 564022 w 4101981"/>
                  <a:gd name="connsiteY49" fmla="*/ 1890267 h 3024181"/>
                  <a:gd name="connsiteX50" fmla="*/ 512747 w 4101981"/>
                  <a:gd name="connsiteY50" fmla="*/ 1873176 h 3024181"/>
                  <a:gd name="connsiteX51" fmla="*/ 487110 w 4101981"/>
                  <a:gd name="connsiteY51" fmla="*/ 1864630 h 3024181"/>
                  <a:gd name="connsiteX52" fmla="*/ 461473 w 4101981"/>
                  <a:gd name="connsiteY52" fmla="*/ 1856084 h 3024181"/>
                  <a:gd name="connsiteX53" fmla="*/ 435835 w 4101981"/>
                  <a:gd name="connsiteY53" fmla="*/ 1838993 h 3024181"/>
                  <a:gd name="connsiteX54" fmla="*/ 410198 w 4101981"/>
                  <a:gd name="connsiteY54" fmla="*/ 1830447 h 3024181"/>
                  <a:gd name="connsiteX55" fmla="*/ 358923 w 4101981"/>
                  <a:gd name="connsiteY55" fmla="*/ 1796264 h 3024181"/>
                  <a:gd name="connsiteX56" fmla="*/ 333286 w 4101981"/>
                  <a:gd name="connsiteY56" fmla="*/ 1779172 h 3024181"/>
                  <a:gd name="connsiteX57" fmla="*/ 316194 w 4101981"/>
                  <a:gd name="connsiteY57" fmla="*/ 1753535 h 3024181"/>
                  <a:gd name="connsiteX58" fmla="*/ 290557 w 4101981"/>
                  <a:gd name="connsiteY58" fmla="*/ 1702260 h 3024181"/>
                  <a:gd name="connsiteX59" fmla="*/ 282011 w 4101981"/>
                  <a:gd name="connsiteY59" fmla="*/ 1531344 h 3024181"/>
                  <a:gd name="connsiteX60" fmla="*/ 247828 w 4101981"/>
                  <a:gd name="connsiteY60" fmla="*/ 1454432 h 3024181"/>
                  <a:gd name="connsiteX61" fmla="*/ 230736 w 4101981"/>
                  <a:gd name="connsiteY61" fmla="*/ 1403157 h 3024181"/>
                  <a:gd name="connsiteX62" fmla="*/ 196553 w 4101981"/>
                  <a:gd name="connsiteY62" fmla="*/ 1343336 h 3024181"/>
                  <a:gd name="connsiteX63" fmla="*/ 170916 w 4101981"/>
                  <a:gd name="connsiteY63" fmla="*/ 1249333 h 3024181"/>
                  <a:gd name="connsiteX64" fmla="*/ 179461 w 4101981"/>
                  <a:gd name="connsiteY64" fmla="*/ 1138237 h 3024181"/>
                  <a:gd name="connsiteX65" fmla="*/ 188007 w 4101981"/>
                  <a:gd name="connsiteY65" fmla="*/ 1104054 h 3024181"/>
                  <a:gd name="connsiteX66" fmla="*/ 273465 w 4101981"/>
                  <a:gd name="connsiteY66" fmla="*/ 1001505 h 3024181"/>
                  <a:gd name="connsiteX67" fmla="*/ 307648 w 4101981"/>
                  <a:gd name="connsiteY67" fmla="*/ 984413 h 3024181"/>
                  <a:gd name="connsiteX68" fmla="*/ 333286 w 4101981"/>
                  <a:gd name="connsiteY68" fmla="*/ 975867 h 3024181"/>
                  <a:gd name="connsiteX69" fmla="*/ 384560 w 4101981"/>
                  <a:gd name="connsiteY69" fmla="*/ 941684 h 3024181"/>
                  <a:gd name="connsiteX70" fmla="*/ 410198 w 4101981"/>
                  <a:gd name="connsiteY70" fmla="*/ 924593 h 3024181"/>
                  <a:gd name="connsiteX71" fmla="*/ 444381 w 4101981"/>
                  <a:gd name="connsiteY71" fmla="*/ 916047 h 3024181"/>
                  <a:gd name="connsiteX72" fmla="*/ 495656 w 4101981"/>
                  <a:gd name="connsiteY72" fmla="*/ 881864 h 3024181"/>
                  <a:gd name="connsiteX73" fmla="*/ 717846 w 4101981"/>
                  <a:gd name="connsiteY73" fmla="*/ 864772 h 3024181"/>
                  <a:gd name="connsiteX74" fmla="*/ 769121 w 4101981"/>
                  <a:gd name="connsiteY74" fmla="*/ 847680 h 3024181"/>
                  <a:gd name="connsiteX75" fmla="*/ 811850 w 4101981"/>
                  <a:gd name="connsiteY75" fmla="*/ 787860 h 3024181"/>
                  <a:gd name="connsiteX76" fmla="*/ 854579 w 4101981"/>
                  <a:gd name="connsiteY76" fmla="*/ 736585 h 3024181"/>
                  <a:gd name="connsiteX77" fmla="*/ 880216 w 4101981"/>
                  <a:gd name="connsiteY77" fmla="*/ 728039 h 3024181"/>
                  <a:gd name="connsiteX78" fmla="*/ 905854 w 4101981"/>
                  <a:gd name="connsiteY78" fmla="*/ 710948 h 3024181"/>
                  <a:gd name="connsiteX79" fmla="*/ 948583 w 4101981"/>
                  <a:gd name="connsiteY79" fmla="*/ 702402 h 3024181"/>
                  <a:gd name="connsiteX80" fmla="*/ 999858 w 4101981"/>
                  <a:gd name="connsiteY80" fmla="*/ 685310 h 3024181"/>
                  <a:gd name="connsiteX81" fmla="*/ 1076770 w 4101981"/>
                  <a:gd name="connsiteY81" fmla="*/ 659673 h 3024181"/>
                  <a:gd name="connsiteX82" fmla="*/ 1076770 w 4101981"/>
                  <a:gd name="connsiteY82" fmla="*/ 514394 h 3024181"/>
                  <a:gd name="connsiteX83" fmla="*/ 1059678 w 4101981"/>
                  <a:gd name="connsiteY83" fmla="*/ 463120 h 3024181"/>
                  <a:gd name="connsiteX84" fmla="*/ 1085316 w 4101981"/>
                  <a:gd name="connsiteY84" fmla="*/ 403299 h 3024181"/>
                  <a:gd name="connsiteX85" fmla="*/ 1102407 w 4101981"/>
                  <a:gd name="connsiteY85" fmla="*/ 377662 h 3024181"/>
                  <a:gd name="connsiteX86" fmla="*/ 1128045 w 4101981"/>
                  <a:gd name="connsiteY86" fmla="*/ 326387 h 3024181"/>
                  <a:gd name="connsiteX87" fmla="*/ 1119499 w 4101981"/>
                  <a:gd name="connsiteY87" fmla="*/ 155471 h 3024181"/>
                  <a:gd name="connsiteX88" fmla="*/ 1102407 w 4101981"/>
                  <a:gd name="connsiteY88" fmla="*/ 129834 h 3024181"/>
                  <a:gd name="connsiteX89" fmla="*/ 1110953 w 4101981"/>
                  <a:gd name="connsiteY89" fmla="*/ 95651 h 3024181"/>
                  <a:gd name="connsiteX90" fmla="*/ 1162228 w 4101981"/>
                  <a:gd name="connsiteY90" fmla="*/ 44376 h 3024181"/>
                  <a:gd name="connsiteX91" fmla="*/ 1187865 w 4101981"/>
                  <a:gd name="connsiteY91" fmla="*/ 35830 h 3024181"/>
                  <a:gd name="connsiteX92" fmla="*/ 1239140 w 4101981"/>
                  <a:gd name="connsiteY92" fmla="*/ 1647 h 3024181"/>
                  <a:gd name="connsiteX93" fmla="*/ 1512605 w 4101981"/>
                  <a:gd name="connsiteY93" fmla="*/ 10193 h 3024181"/>
                  <a:gd name="connsiteX94" fmla="*/ 1529697 w 4101981"/>
                  <a:gd name="connsiteY94" fmla="*/ 61467 h 3024181"/>
                  <a:gd name="connsiteX95" fmla="*/ 1555334 w 4101981"/>
                  <a:gd name="connsiteY95" fmla="*/ 78559 h 3024181"/>
                  <a:gd name="connsiteX96" fmla="*/ 1615155 w 4101981"/>
                  <a:gd name="connsiteY96" fmla="*/ 10193 h 3024181"/>
                  <a:gd name="connsiteX97" fmla="*/ 1640792 w 4101981"/>
                  <a:gd name="connsiteY97" fmla="*/ 1647 h 3024181"/>
                  <a:gd name="connsiteX98" fmla="*/ 1948441 w 4101981"/>
                  <a:gd name="connsiteY98" fmla="*/ 10193 h 3024181"/>
                  <a:gd name="connsiteX99" fmla="*/ 1999716 w 4101981"/>
                  <a:gd name="connsiteY99" fmla="*/ 44376 h 3024181"/>
                  <a:gd name="connsiteX100" fmla="*/ 2025353 w 4101981"/>
                  <a:gd name="connsiteY100" fmla="*/ 61467 h 3024181"/>
                  <a:gd name="connsiteX101" fmla="*/ 2068082 w 4101981"/>
                  <a:gd name="connsiteY101" fmla="*/ 104196 h 3024181"/>
                  <a:gd name="connsiteX102" fmla="*/ 2093719 w 4101981"/>
                  <a:gd name="connsiteY102" fmla="*/ 155471 h 3024181"/>
                  <a:gd name="connsiteX103" fmla="*/ 2119357 w 4101981"/>
                  <a:gd name="connsiteY103" fmla="*/ 181108 h 3024181"/>
                  <a:gd name="connsiteX104" fmla="*/ 2127902 w 4101981"/>
                  <a:gd name="connsiteY104" fmla="*/ 206746 h 3024181"/>
                  <a:gd name="connsiteX105" fmla="*/ 2136448 w 4101981"/>
                  <a:gd name="connsiteY105" fmla="*/ 275112 h 3024181"/>
                  <a:gd name="connsiteX106" fmla="*/ 2153540 w 4101981"/>
                  <a:gd name="connsiteY106" fmla="*/ 300750 h 3024181"/>
                  <a:gd name="connsiteX107" fmla="*/ 2247544 w 4101981"/>
                  <a:gd name="connsiteY107" fmla="*/ 292204 h 3024181"/>
                  <a:gd name="connsiteX108" fmla="*/ 2273181 w 4101981"/>
                  <a:gd name="connsiteY108" fmla="*/ 283658 h 3024181"/>
                  <a:gd name="connsiteX109" fmla="*/ 2290273 w 4101981"/>
                  <a:gd name="connsiteY109" fmla="*/ 258021 h 3024181"/>
                  <a:gd name="connsiteX110" fmla="*/ 2341547 w 4101981"/>
                  <a:gd name="connsiteY110" fmla="*/ 223837 h 3024181"/>
                  <a:gd name="connsiteX111" fmla="*/ 2367185 w 4101981"/>
                  <a:gd name="connsiteY111" fmla="*/ 206746 h 3024181"/>
                  <a:gd name="connsiteX112" fmla="*/ 2444097 w 4101981"/>
                  <a:gd name="connsiteY112" fmla="*/ 181108 h 3024181"/>
                  <a:gd name="connsiteX113" fmla="*/ 2469734 w 4101981"/>
                  <a:gd name="connsiteY113" fmla="*/ 172563 h 3024181"/>
                  <a:gd name="connsiteX114" fmla="*/ 2555192 w 4101981"/>
                  <a:gd name="connsiteY114" fmla="*/ 138379 h 3024181"/>
                  <a:gd name="connsiteX115" fmla="*/ 2580830 w 4101981"/>
                  <a:gd name="connsiteY115" fmla="*/ 129834 h 3024181"/>
                  <a:gd name="connsiteX116" fmla="*/ 2649196 w 4101981"/>
                  <a:gd name="connsiteY116" fmla="*/ 121288 h 3024181"/>
                  <a:gd name="connsiteX117" fmla="*/ 2700471 w 4101981"/>
                  <a:gd name="connsiteY117" fmla="*/ 104196 h 3024181"/>
                  <a:gd name="connsiteX118" fmla="*/ 2726108 w 4101981"/>
                  <a:gd name="connsiteY118" fmla="*/ 95651 h 3024181"/>
                  <a:gd name="connsiteX119" fmla="*/ 2743200 w 4101981"/>
                  <a:gd name="connsiteY119" fmla="*/ 121288 h 3024181"/>
                  <a:gd name="connsiteX120" fmla="*/ 2837203 w 4101981"/>
                  <a:gd name="connsiteY120" fmla="*/ 164017 h 3024181"/>
                  <a:gd name="connsiteX121" fmla="*/ 2845749 w 4101981"/>
                  <a:gd name="connsiteY121" fmla="*/ 189654 h 3024181"/>
                  <a:gd name="connsiteX122" fmla="*/ 2973936 w 4101981"/>
                  <a:gd name="connsiteY122" fmla="*/ 215292 h 3024181"/>
                  <a:gd name="connsiteX123" fmla="*/ 3033757 w 4101981"/>
                  <a:gd name="connsiteY123" fmla="*/ 283658 h 3024181"/>
                  <a:gd name="connsiteX124" fmla="*/ 3050848 w 4101981"/>
                  <a:gd name="connsiteY124" fmla="*/ 309295 h 3024181"/>
                  <a:gd name="connsiteX125" fmla="*/ 3059394 w 4101981"/>
                  <a:gd name="connsiteY125" fmla="*/ 334933 h 3024181"/>
                  <a:gd name="connsiteX126" fmla="*/ 3067940 w 4101981"/>
                  <a:gd name="connsiteY126" fmla="*/ 377662 h 3024181"/>
                  <a:gd name="connsiteX127" fmla="*/ 3110669 w 4101981"/>
                  <a:gd name="connsiteY127" fmla="*/ 386208 h 3024181"/>
                  <a:gd name="connsiteX128" fmla="*/ 3136306 w 4101981"/>
                  <a:gd name="connsiteY128" fmla="*/ 394753 h 3024181"/>
                  <a:gd name="connsiteX129" fmla="*/ 3170489 w 4101981"/>
                  <a:gd name="connsiteY129" fmla="*/ 446028 h 3024181"/>
                  <a:gd name="connsiteX130" fmla="*/ 3187581 w 4101981"/>
                  <a:gd name="connsiteY130" fmla="*/ 471665 h 3024181"/>
                  <a:gd name="connsiteX131" fmla="*/ 3238856 w 4101981"/>
                  <a:gd name="connsiteY131" fmla="*/ 505849 h 3024181"/>
                  <a:gd name="connsiteX132" fmla="*/ 3341405 w 4101981"/>
                  <a:gd name="connsiteY132" fmla="*/ 522940 h 3024181"/>
                  <a:gd name="connsiteX133" fmla="*/ 3367043 w 4101981"/>
                  <a:gd name="connsiteY133" fmla="*/ 574215 h 3024181"/>
                  <a:gd name="connsiteX134" fmla="*/ 3384134 w 4101981"/>
                  <a:gd name="connsiteY134" fmla="*/ 625490 h 3024181"/>
                  <a:gd name="connsiteX135" fmla="*/ 3392680 w 4101981"/>
                  <a:gd name="connsiteY135" fmla="*/ 651127 h 3024181"/>
                  <a:gd name="connsiteX136" fmla="*/ 3409772 w 4101981"/>
                  <a:gd name="connsiteY136" fmla="*/ 702402 h 3024181"/>
                  <a:gd name="connsiteX137" fmla="*/ 3418317 w 4101981"/>
                  <a:gd name="connsiteY137" fmla="*/ 728039 h 3024181"/>
                  <a:gd name="connsiteX138" fmla="*/ 3426863 w 4101981"/>
                  <a:gd name="connsiteY138" fmla="*/ 762222 h 3024181"/>
                  <a:gd name="connsiteX139" fmla="*/ 3443955 w 4101981"/>
                  <a:gd name="connsiteY139" fmla="*/ 830589 h 3024181"/>
                  <a:gd name="connsiteX140" fmla="*/ 3478138 w 4101981"/>
                  <a:gd name="connsiteY140" fmla="*/ 881864 h 3024181"/>
                  <a:gd name="connsiteX141" fmla="*/ 3503775 w 4101981"/>
                  <a:gd name="connsiteY141" fmla="*/ 898955 h 3024181"/>
                  <a:gd name="connsiteX142" fmla="*/ 3520867 w 4101981"/>
                  <a:gd name="connsiteY142" fmla="*/ 924593 h 3024181"/>
                  <a:gd name="connsiteX143" fmla="*/ 3546504 w 4101981"/>
                  <a:gd name="connsiteY143" fmla="*/ 950230 h 3024181"/>
                  <a:gd name="connsiteX144" fmla="*/ 3555050 w 4101981"/>
                  <a:gd name="connsiteY144" fmla="*/ 975867 h 3024181"/>
                  <a:gd name="connsiteX145" fmla="*/ 3589233 w 4101981"/>
                  <a:gd name="connsiteY145" fmla="*/ 1027142 h 3024181"/>
                  <a:gd name="connsiteX146" fmla="*/ 3631962 w 4101981"/>
                  <a:gd name="connsiteY146" fmla="*/ 1104054 h 3024181"/>
                  <a:gd name="connsiteX147" fmla="*/ 3657600 w 4101981"/>
                  <a:gd name="connsiteY147" fmla="*/ 1121146 h 3024181"/>
                  <a:gd name="connsiteX148" fmla="*/ 3708874 w 4101981"/>
                  <a:gd name="connsiteY148" fmla="*/ 1138237 h 3024181"/>
                  <a:gd name="connsiteX149" fmla="*/ 3760149 w 4101981"/>
                  <a:gd name="connsiteY149" fmla="*/ 1172421 h 3024181"/>
                  <a:gd name="connsiteX150" fmla="*/ 3802878 w 4101981"/>
                  <a:gd name="connsiteY150" fmla="*/ 1215150 h 3024181"/>
                  <a:gd name="connsiteX151" fmla="*/ 3862699 w 4101981"/>
                  <a:gd name="connsiteY151" fmla="*/ 1232241 h 3024181"/>
                  <a:gd name="connsiteX152" fmla="*/ 3922519 w 4101981"/>
                  <a:gd name="connsiteY152" fmla="*/ 1249333 h 3024181"/>
                  <a:gd name="connsiteX153" fmla="*/ 3990886 w 4101981"/>
                  <a:gd name="connsiteY153" fmla="*/ 1266424 h 3024181"/>
                  <a:gd name="connsiteX154" fmla="*/ 4042160 w 4101981"/>
                  <a:gd name="connsiteY154" fmla="*/ 1300608 h 3024181"/>
                  <a:gd name="connsiteX155" fmla="*/ 4067798 w 4101981"/>
                  <a:gd name="connsiteY155" fmla="*/ 1317699 h 3024181"/>
                  <a:gd name="connsiteX156" fmla="*/ 4093435 w 4101981"/>
                  <a:gd name="connsiteY156" fmla="*/ 1394611 h 3024181"/>
                  <a:gd name="connsiteX157" fmla="*/ 4101981 w 4101981"/>
                  <a:gd name="connsiteY157" fmla="*/ 1420249 h 3024181"/>
                  <a:gd name="connsiteX158" fmla="*/ 4076344 w 4101981"/>
                  <a:gd name="connsiteY158" fmla="*/ 1608256 h 3024181"/>
                  <a:gd name="connsiteX159" fmla="*/ 4059252 w 4101981"/>
                  <a:gd name="connsiteY159" fmla="*/ 1633893 h 3024181"/>
                  <a:gd name="connsiteX160" fmla="*/ 4033615 w 4101981"/>
                  <a:gd name="connsiteY160" fmla="*/ 1685168 h 3024181"/>
                  <a:gd name="connsiteX161" fmla="*/ 4016523 w 4101981"/>
                  <a:gd name="connsiteY161" fmla="*/ 1736443 h 3024181"/>
                  <a:gd name="connsiteX162" fmla="*/ 4007977 w 4101981"/>
                  <a:gd name="connsiteY162" fmla="*/ 1762080 h 3024181"/>
                  <a:gd name="connsiteX163" fmla="*/ 3982340 w 4101981"/>
                  <a:gd name="connsiteY163" fmla="*/ 1813355 h 3024181"/>
                  <a:gd name="connsiteX164" fmla="*/ 3973794 w 4101981"/>
                  <a:gd name="connsiteY164" fmla="*/ 2018454 h 3024181"/>
                  <a:gd name="connsiteX165" fmla="*/ 3965248 w 4101981"/>
                  <a:gd name="connsiteY165" fmla="*/ 2061183 h 3024181"/>
                  <a:gd name="connsiteX166" fmla="*/ 3948157 w 4101981"/>
                  <a:gd name="connsiteY166" fmla="*/ 2086821 h 3024181"/>
                  <a:gd name="connsiteX167" fmla="*/ 3939611 w 4101981"/>
                  <a:gd name="connsiteY167" fmla="*/ 2121004 h 3024181"/>
                  <a:gd name="connsiteX168" fmla="*/ 3913973 w 4101981"/>
                  <a:gd name="connsiteY168" fmla="*/ 2146641 h 3024181"/>
                  <a:gd name="connsiteX169" fmla="*/ 3854153 w 4101981"/>
                  <a:gd name="connsiteY169" fmla="*/ 2180824 h 3024181"/>
                  <a:gd name="connsiteX170" fmla="*/ 3794332 w 4101981"/>
                  <a:gd name="connsiteY170" fmla="*/ 2206462 h 3024181"/>
                  <a:gd name="connsiteX171" fmla="*/ 3614871 w 4101981"/>
                  <a:gd name="connsiteY171" fmla="*/ 2197916 h 3024181"/>
                  <a:gd name="connsiteX172" fmla="*/ 3580688 w 4101981"/>
                  <a:gd name="connsiteY172" fmla="*/ 2189370 h 3024181"/>
                  <a:gd name="connsiteX173" fmla="*/ 3418317 w 4101981"/>
                  <a:gd name="connsiteY173" fmla="*/ 2197916 h 3024181"/>
                  <a:gd name="connsiteX174" fmla="*/ 3367043 w 4101981"/>
                  <a:gd name="connsiteY174" fmla="*/ 2215008 h 3024181"/>
                  <a:gd name="connsiteX175" fmla="*/ 3324314 w 4101981"/>
                  <a:gd name="connsiteY175" fmla="*/ 2266282 h 3024181"/>
                  <a:gd name="connsiteX176" fmla="*/ 3290130 w 4101981"/>
                  <a:gd name="connsiteY176" fmla="*/ 2283374 h 3024181"/>
                  <a:gd name="connsiteX177" fmla="*/ 3238856 w 4101981"/>
                  <a:gd name="connsiteY177" fmla="*/ 2300465 h 3024181"/>
                  <a:gd name="connsiteX178" fmla="*/ 2922661 w 4101981"/>
                  <a:gd name="connsiteY178" fmla="*/ 2309011 h 3024181"/>
                  <a:gd name="connsiteX179" fmla="*/ 2845749 w 4101981"/>
                  <a:gd name="connsiteY179" fmla="*/ 2334649 h 3024181"/>
                  <a:gd name="connsiteX180" fmla="*/ 2820112 w 4101981"/>
                  <a:gd name="connsiteY180" fmla="*/ 2343194 h 3024181"/>
                  <a:gd name="connsiteX181" fmla="*/ 2794474 w 4101981"/>
                  <a:gd name="connsiteY181" fmla="*/ 2351740 h 3024181"/>
                  <a:gd name="connsiteX182" fmla="*/ 2760291 w 4101981"/>
                  <a:gd name="connsiteY182" fmla="*/ 2360286 h 3024181"/>
                  <a:gd name="connsiteX183" fmla="*/ 2683379 w 4101981"/>
                  <a:gd name="connsiteY183" fmla="*/ 2394469 h 3024181"/>
                  <a:gd name="connsiteX184" fmla="*/ 2597921 w 4101981"/>
                  <a:gd name="connsiteY184" fmla="*/ 2420107 h 3024181"/>
                  <a:gd name="connsiteX185" fmla="*/ 2572284 w 4101981"/>
                  <a:gd name="connsiteY185" fmla="*/ 2437198 h 3024181"/>
                  <a:gd name="connsiteX186" fmla="*/ 2538101 w 4101981"/>
                  <a:gd name="connsiteY186" fmla="*/ 2445744 h 3024181"/>
                  <a:gd name="connsiteX187" fmla="*/ 2512463 w 4101981"/>
                  <a:gd name="connsiteY187" fmla="*/ 2454290 h 3024181"/>
                  <a:gd name="connsiteX188" fmla="*/ 2478280 w 4101981"/>
                  <a:gd name="connsiteY188" fmla="*/ 2471381 h 3024181"/>
                  <a:gd name="connsiteX189" fmla="*/ 2435551 w 4101981"/>
                  <a:gd name="connsiteY189" fmla="*/ 2479927 h 3024181"/>
                  <a:gd name="connsiteX190" fmla="*/ 2324456 w 4101981"/>
                  <a:gd name="connsiteY190" fmla="*/ 2505565 h 3024181"/>
                  <a:gd name="connsiteX191" fmla="*/ 2256089 w 4101981"/>
                  <a:gd name="connsiteY191" fmla="*/ 2548293 h 3024181"/>
                  <a:gd name="connsiteX192" fmla="*/ 2230452 w 4101981"/>
                  <a:gd name="connsiteY192" fmla="*/ 2599568 h 3024181"/>
                  <a:gd name="connsiteX193" fmla="*/ 2196269 w 4101981"/>
                  <a:gd name="connsiteY193" fmla="*/ 2616660 h 30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4101981" h="3024181">
                    <a:moveTo>
                      <a:pt x="2196269" y="2616660"/>
                    </a:moveTo>
                    <a:cubicBezTo>
                      <a:pt x="2133600" y="2608114"/>
                      <a:pt x="1969523" y="2564352"/>
                      <a:pt x="1854437" y="2548293"/>
                    </a:cubicBezTo>
                    <a:cubicBezTo>
                      <a:pt x="1844265" y="2546874"/>
                      <a:pt x="1838240" y="2561339"/>
                      <a:pt x="1828800" y="2565385"/>
                    </a:cubicBezTo>
                    <a:cubicBezTo>
                      <a:pt x="1818004" y="2570012"/>
                      <a:pt x="1805866" y="2570556"/>
                      <a:pt x="1794616" y="2573931"/>
                    </a:cubicBezTo>
                    <a:cubicBezTo>
                      <a:pt x="1777360" y="2579108"/>
                      <a:pt x="1760433" y="2585325"/>
                      <a:pt x="1743342" y="2591022"/>
                    </a:cubicBezTo>
                    <a:lnTo>
                      <a:pt x="1717704" y="2599568"/>
                    </a:lnTo>
                    <a:cubicBezTo>
                      <a:pt x="1694577" y="2614987"/>
                      <a:pt x="1684994" y="2622907"/>
                      <a:pt x="1657884" y="2633751"/>
                    </a:cubicBezTo>
                    <a:cubicBezTo>
                      <a:pt x="1641156" y="2640442"/>
                      <a:pt x="1623701" y="2645146"/>
                      <a:pt x="1606609" y="2650843"/>
                    </a:cubicBezTo>
                    <a:lnTo>
                      <a:pt x="1580972" y="2659389"/>
                    </a:lnTo>
                    <a:cubicBezTo>
                      <a:pt x="1552486" y="2656540"/>
                      <a:pt x="1523854" y="2654892"/>
                      <a:pt x="1495514" y="2650843"/>
                    </a:cubicBezTo>
                    <a:cubicBezTo>
                      <a:pt x="1484670" y="2649294"/>
                      <a:pt x="1447870" y="2638970"/>
                      <a:pt x="1435693" y="2633751"/>
                    </a:cubicBezTo>
                    <a:cubicBezTo>
                      <a:pt x="1423984" y="2628733"/>
                      <a:pt x="1412904" y="2622357"/>
                      <a:pt x="1401510" y="2616660"/>
                    </a:cubicBezTo>
                    <a:cubicBezTo>
                      <a:pt x="1392964" y="2608114"/>
                      <a:pt x="1385157" y="2598759"/>
                      <a:pt x="1375873" y="2591022"/>
                    </a:cubicBezTo>
                    <a:cubicBezTo>
                      <a:pt x="1367983" y="2584447"/>
                      <a:pt x="1357498" y="2581194"/>
                      <a:pt x="1350235" y="2573931"/>
                    </a:cubicBezTo>
                    <a:cubicBezTo>
                      <a:pt x="1293263" y="2516959"/>
                      <a:pt x="1375874" y="2576778"/>
                      <a:pt x="1307506" y="2531202"/>
                    </a:cubicBezTo>
                    <a:cubicBezTo>
                      <a:pt x="1279020" y="2534051"/>
                      <a:pt x="1250186" y="2534472"/>
                      <a:pt x="1222048" y="2539748"/>
                    </a:cubicBezTo>
                    <a:cubicBezTo>
                      <a:pt x="1204340" y="2543068"/>
                      <a:pt x="1170773" y="2556839"/>
                      <a:pt x="1170773" y="2556839"/>
                    </a:cubicBezTo>
                    <a:cubicBezTo>
                      <a:pt x="1104115" y="2623499"/>
                      <a:pt x="1189690" y="2543327"/>
                      <a:pt x="1110953" y="2599568"/>
                    </a:cubicBezTo>
                    <a:cubicBezTo>
                      <a:pt x="1068867" y="2629630"/>
                      <a:pt x="1095291" y="2632319"/>
                      <a:pt x="1051132" y="2676480"/>
                    </a:cubicBezTo>
                    <a:lnTo>
                      <a:pt x="1025495" y="2702118"/>
                    </a:lnTo>
                    <a:cubicBezTo>
                      <a:pt x="1007709" y="2773262"/>
                      <a:pt x="1029366" y="2702921"/>
                      <a:pt x="999858" y="2761938"/>
                    </a:cubicBezTo>
                    <a:cubicBezTo>
                      <a:pt x="989527" y="2782600"/>
                      <a:pt x="990981" y="2799852"/>
                      <a:pt x="982766" y="2821759"/>
                    </a:cubicBezTo>
                    <a:cubicBezTo>
                      <a:pt x="978293" y="2833687"/>
                      <a:pt x="970692" y="2844233"/>
                      <a:pt x="965674" y="2855942"/>
                    </a:cubicBezTo>
                    <a:cubicBezTo>
                      <a:pt x="947530" y="2898277"/>
                      <a:pt x="969367" y="2866155"/>
                      <a:pt x="940037" y="2907217"/>
                    </a:cubicBezTo>
                    <a:cubicBezTo>
                      <a:pt x="905525" y="2955534"/>
                      <a:pt x="921275" y="2936816"/>
                      <a:pt x="863125" y="2975583"/>
                    </a:cubicBezTo>
                    <a:lnTo>
                      <a:pt x="837488" y="2992675"/>
                    </a:lnTo>
                    <a:cubicBezTo>
                      <a:pt x="800383" y="3048330"/>
                      <a:pt x="833921" y="3014230"/>
                      <a:pt x="717846" y="3009766"/>
                    </a:cubicBezTo>
                    <a:cubicBezTo>
                      <a:pt x="603951" y="3005386"/>
                      <a:pt x="489959" y="3004069"/>
                      <a:pt x="376015" y="3001221"/>
                    </a:cubicBezTo>
                    <a:lnTo>
                      <a:pt x="324740" y="2984129"/>
                    </a:lnTo>
                    <a:cubicBezTo>
                      <a:pt x="316194" y="2981280"/>
                      <a:pt x="307159" y="2979612"/>
                      <a:pt x="299102" y="2975583"/>
                    </a:cubicBezTo>
                    <a:cubicBezTo>
                      <a:pt x="256862" y="2954464"/>
                      <a:pt x="277004" y="2962521"/>
                      <a:pt x="239282" y="2949946"/>
                    </a:cubicBezTo>
                    <a:cubicBezTo>
                      <a:pt x="199001" y="2889525"/>
                      <a:pt x="251607" y="2962271"/>
                      <a:pt x="188007" y="2898671"/>
                    </a:cubicBezTo>
                    <a:cubicBezTo>
                      <a:pt x="180745" y="2891409"/>
                      <a:pt x="176012" y="2881951"/>
                      <a:pt x="170916" y="2873034"/>
                    </a:cubicBezTo>
                    <a:cubicBezTo>
                      <a:pt x="154019" y="2843464"/>
                      <a:pt x="154866" y="2841978"/>
                      <a:pt x="145278" y="2813213"/>
                    </a:cubicBezTo>
                    <a:cubicBezTo>
                      <a:pt x="142429" y="2673632"/>
                      <a:pt x="141996" y="2533980"/>
                      <a:pt x="136732" y="2394469"/>
                    </a:cubicBezTo>
                    <a:cubicBezTo>
                      <a:pt x="136289" y="2382732"/>
                      <a:pt x="132814" y="2371081"/>
                      <a:pt x="128187" y="2360286"/>
                    </a:cubicBezTo>
                    <a:cubicBezTo>
                      <a:pt x="123803" y="2350057"/>
                      <a:pt x="88677" y="2305064"/>
                      <a:pt x="85458" y="2300465"/>
                    </a:cubicBezTo>
                    <a:cubicBezTo>
                      <a:pt x="73678" y="2283637"/>
                      <a:pt x="51274" y="2249191"/>
                      <a:pt x="51274" y="2249191"/>
                    </a:cubicBezTo>
                    <a:cubicBezTo>
                      <a:pt x="48426" y="2240645"/>
                      <a:pt x="45099" y="2232244"/>
                      <a:pt x="42729" y="2223553"/>
                    </a:cubicBezTo>
                    <a:cubicBezTo>
                      <a:pt x="36548" y="2200891"/>
                      <a:pt x="33065" y="2177472"/>
                      <a:pt x="25637" y="2155187"/>
                    </a:cubicBezTo>
                    <a:lnTo>
                      <a:pt x="8545" y="2103912"/>
                    </a:lnTo>
                    <a:lnTo>
                      <a:pt x="0" y="2078275"/>
                    </a:lnTo>
                    <a:cubicBezTo>
                      <a:pt x="5697" y="2064032"/>
                      <a:pt x="8961" y="2048554"/>
                      <a:pt x="17091" y="2035546"/>
                    </a:cubicBezTo>
                    <a:cubicBezTo>
                      <a:pt x="24603" y="2023526"/>
                      <a:pt x="54248" y="1998868"/>
                      <a:pt x="68366" y="1992817"/>
                    </a:cubicBezTo>
                    <a:cubicBezTo>
                      <a:pt x="79161" y="1988190"/>
                      <a:pt x="91299" y="1987646"/>
                      <a:pt x="102549" y="1984271"/>
                    </a:cubicBezTo>
                    <a:cubicBezTo>
                      <a:pt x="119805" y="1979094"/>
                      <a:pt x="153824" y="1967179"/>
                      <a:pt x="153824" y="1967179"/>
                    </a:cubicBezTo>
                    <a:cubicBezTo>
                      <a:pt x="430465" y="1985027"/>
                      <a:pt x="332896" y="1962808"/>
                      <a:pt x="452927" y="1992817"/>
                    </a:cubicBezTo>
                    <a:cubicBezTo>
                      <a:pt x="509899" y="1989968"/>
                      <a:pt x="571270" y="2006407"/>
                      <a:pt x="623843" y="1984271"/>
                    </a:cubicBezTo>
                    <a:cubicBezTo>
                      <a:pt x="710622" y="1947733"/>
                      <a:pt x="591204" y="1916420"/>
                      <a:pt x="589659" y="1915905"/>
                    </a:cubicBezTo>
                    <a:cubicBezTo>
                      <a:pt x="581113" y="1907359"/>
                      <a:pt x="574587" y="1896136"/>
                      <a:pt x="564022" y="1890267"/>
                    </a:cubicBezTo>
                    <a:cubicBezTo>
                      <a:pt x="548273" y="1881518"/>
                      <a:pt x="529839" y="1878873"/>
                      <a:pt x="512747" y="1873176"/>
                    </a:cubicBezTo>
                    <a:lnTo>
                      <a:pt x="487110" y="1864630"/>
                    </a:lnTo>
                    <a:cubicBezTo>
                      <a:pt x="478564" y="1861781"/>
                      <a:pt x="468968" y="1861081"/>
                      <a:pt x="461473" y="1856084"/>
                    </a:cubicBezTo>
                    <a:cubicBezTo>
                      <a:pt x="452927" y="1850387"/>
                      <a:pt x="445022" y="1843586"/>
                      <a:pt x="435835" y="1838993"/>
                    </a:cubicBezTo>
                    <a:cubicBezTo>
                      <a:pt x="427778" y="1834965"/>
                      <a:pt x="418072" y="1834822"/>
                      <a:pt x="410198" y="1830447"/>
                    </a:cubicBezTo>
                    <a:cubicBezTo>
                      <a:pt x="392241" y="1820471"/>
                      <a:pt x="376015" y="1807658"/>
                      <a:pt x="358923" y="1796264"/>
                    </a:cubicBezTo>
                    <a:lnTo>
                      <a:pt x="333286" y="1779172"/>
                    </a:lnTo>
                    <a:cubicBezTo>
                      <a:pt x="327589" y="1770626"/>
                      <a:pt x="320787" y="1762721"/>
                      <a:pt x="316194" y="1753535"/>
                    </a:cubicBezTo>
                    <a:cubicBezTo>
                      <a:pt x="280808" y="1682765"/>
                      <a:pt x="339542" y="1775740"/>
                      <a:pt x="290557" y="1702260"/>
                    </a:cubicBezTo>
                    <a:cubicBezTo>
                      <a:pt x="287708" y="1645288"/>
                      <a:pt x="288550" y="1588011"/>
                      <a:pt x="282011" y="1531344"/>
                    </a:cubicBezTo>
                    <a:cubicBezTo>
                      <a:pt x="274081" y="1462615"/>
                      <a:pt x="267838" y="1499455"/>
                      <a:pt x="247828" y="1454432"/>
                    </a:cubicBezTo>
                    <a:cubicBezTo>
                      <a:pt x="240511" y="1437969"/>
                      <a:pt x="238793" y="1419271"/>
                      <a:pt x="230736" y="1403157"/>
                    </a:cubicBezTo>
                    <a:cubicBezTo>
                      <a:pt x="209052" y="1359787"/>
                      <a:pt x="220711" y="1379574"/>
                      <a:pt x="196553" y="1343336"/>
                    </a:cubicBezTo>
                    <a:cubicBezTo>
                      <a:pt x="177276" y="1266231"/>
                      <a:pt x="186889" y="1297255"/>
                      <a:pt x="170916" y="1249333"/>
                    </a:cubicBezTo>
                    <a:cubicBezTo>
                      <a:pt x="173764" y="1212301"/>
                      <a:pt x="175122" y="1175124"/>
                      <a:pt x="179461" y="1138237"/>
                    </a:cubicBezTo>
                    <a:cubicBezTo>
                      <a:pt x="180833" y="1126572"/>
                      <a:pt x="182754" y="1114559"/>
                      <a:pt x="188007" y="1104054"/>
                    </a:cubicBezTo>
                    <a:cubicBezTo>
                      <a:pt x="201096" y="1077877"/>
                      <a:pt x="248263" y="1014106"/>
                      <a:pt x="273465" y="1001505"/>
                    </a:cubicBezTo>
                    <a:cubicBezTo>
                      <a:pt x="284859" y="995808"/>
                      <a:pt x="295939" y="989431"/>
                      <a:pt x="307648" y="984413"/>
                    </a:cubicBezTo>
                    <a:cubicBezTo>
                      <a:pt x="315928" y="980864"/>
                      <a:pt x="325411" y="980242"/>
                      <a:pt x="333286" y="975867"/>
                    </a:cubicBezTo>
                    <a:cubicBezTo>
                      <a:pt x="351242" y="965891"/>
                      <a:pt x="367469" y="953078"/>
                      <a:pt x="384560" y="941684"/>
                    </a:cubicBezTo>
                    <a:cubicBezTo>
                      <a:pt x="393106" y="935987"/>
                      <a:pt x="400234" y="927084"/>
                      <a:pt x="410198" y="924593"/>
                    </a:cubicBezTo>
                    <a:lnTo>
                      <a:pt x="444381" y="916047"/>
                    </a:lnTo>
                    <a:cubicBezTo>
                      <a:pt x="461473" y="904653"/>
                      <a:pt x="475728" y="886846"/>
                      <a:pt x="495656" y="881864"/>
                    </a:cubicBezTo>
                    <a:cubicBezTo>
                      <a:pt x="590700" y="858102"/>
                      <a:pt x="518106" y="873851"/>
                      <a:pt x="717846" y="864772"/>
                    </a:cubicBezTo>
                    <a:cubicBezTo>
                      <a:pt x="734938" y="859075"/>
                      <a:pt x="759127" y="862670"/>
                      <a:pt x="769121" y="847680"/>
                    </a:cubicBezTo>
                    <a:cubicBezTo>
                      <a:pt x="809411" y="787248"/>
                      <a:pt x="758838" y="862078"/>
                      <a:pt x="811850" y="787860"/>
                    </a:cubicBezTo>
                    <a:cubicBezTo>
                      <a:pt x="826181" y="767796"/>
                      <a:pt x="832816" y="751094"/>
                      <a:pt x="854579" y="736585"/>
                    </a:cubicBezTo>
                    <a:cubicBezTo>
                      <a:pt x="862074" y="731588"/>
                      <a:pt x="872159" y="732067"/>
                      <a:pt x="880216" y="728039"/>
                    </a:cubicBezTo>
                    <a:cubicBezTo>
                      <a:pt x="889403" y="723446"/>
                      <a:pt x="896237" y="714554"/>
                      <a:pt x="905854" y="710948"/>
                    </a:cubicBezTo>
                    <a:cubicBezTo>
                      <a:pt x="919454" y="705848"/>
                      <a:pt x="934570" y="706224"/>
                      <a:pt x="948583" y="702402"/>
                    </a:cubicBezTo>
                    <a:cubicBezTo>
                      <a:pt x="965964" y="697662"/>
                      <a:pt x="982380" y="689679"/>
                      <a:pt x="999858" y="685310"/>
                    </a:cubicBezTo>
                    <a:cubicBezTo>
                      <a:pt x="1048923" y="673045"/>
                      <a:pt x="1023136" y="681127"/>
                      <a:pt x="1076770" y="659673"/>
                    </a:cubicBezTo>
                    <a:cubicBezTo>
                      <a:pt x="1096390" y="600817"/>
                      <a:pt x="1092928" y="622111"/>
                      <a:pt x="1076770" y="514394"/>
                    </a:cubicBezTo>
                    <a:cubicBezTo>
                      <a:pt x="1074097" y="496577"/>
                      <a:pt x="1059678" y="463120"/>
                      <a:pt x="1059678" y="463120"/>
                    </a:cubicBezTo>
                    <a:cubicBezTo>
                      <a:pt x="1069266" y="434355"/>
                      <a:pt x="1068419" y="432869"/>
                      <a:pt x="1085316" y="403299"/>
                    </a:cubicBezTo>
                    <a:cubicBezTo>
                      <a:pt x="1090412" y="394382"/>
                      <a:pt x="1097814" y="386848"/>
                      <a:pt x="1102407" y="377662"/>
                    </a:cubicBezTo>
                    <a:cubicBezTo>
                      <a:pt x="1137783" y="306908"/>
                      <a:pt x="1079069" y="399848"/>
                      <a:pt x="1128045" y="326387"/>
                    </a:cubicBezTo>
                    <a:cubicBezTo>
                      <a:pt x="1142124" y="270065"/>
                      <a:pt x="1159967" y="216170"/>
                      <a:pt x="1119499" y="155471"/>
                    </a:cubicBezTo>
                    <a:lnTo>
                      <a:pt x="1102407" y="129834"/>
                    </a:lnTo>
                    <a:cubicBezTo>
                      <a:pt x="1105256" y="118440"/>
                      <a:pt x="1106326" y="106446"/>
                      <a:pt x="1110953" y="95651"/>
                    </a:cubicBezTo>
                    <a:cubicBezTo>
                      <a:pt x="1121026" y="72147"/>
                      <a:pt x="1140517" y="56782"/>
                      <a:pt x="1162228" y="44376"/>
                    </a:cubicBezTo>
                    <a:cubicBezTo>
                      <a:pt x="1170049" y="39907"/>
                      <a:pt x="1179991" y="40205"/>
                      <a:pt x="1187865" y="35830"/>
                    </a:cubicBezTo>
                    <a:cubicBezTo>
                      <a:pt x="1205822" y="25854"/>
                      <a:pt x="1239140" y="1647"/>
                      <a:pt x="1239140" y="1647"/>
                    </a:cubicBezTo>
                    <a:cubicBezTo>
                      <a:pt x="1330295" y="4496"/>
                      <a:pt x="1423279" y="-8197"/>
                      <a:pt x="1512605" y="10193"/>
                    </a:cubicBezTo>
                    <a:cubicBezTo>
                      <a:pt x="1530251" y="13826"/>
                      <a:pt x="1514707" y="51473"/>
                      <a:pt x="1529697" y="61467"/>
                    </a:cubicBezTo>
                    <a:lnTo>
                      <a:pt x="1555334" y="78559"/>
                    </a:lnTo>
                    <a:cubicBezTo>
                      <a:pt x="1580974" y="40099"/>
                      <a:pt x="1579545" y="27997"/>
                      <a:pt x="1615155" y="10193"/>
                    </a:cubicBezTo>
                    <a:cubicBezTo>
                      <a:pt x="1623212" y="6165"/>
                      <a:pt x="1632246" y="4496"/>
                      <a:pt x="1640792" y="1647"/>
                    </a:cubicBezTo>
                    <a:cubicBezTo>
                      <a:pt x="1743342" y="4496"/>
                      <a:pt x="1846571" y="-1934"/>
                      <a:pt x="1948441" y="10193"/>
                    </a:cubicBezTo>
                    <a:cubicBezTo>
                      <a:pt x="1968839" y="12621"/>
                      <a:pt x="1982624" y="32982"/>
                      <a:pt x="1999716" y="44376"/>
                    </a:cubicBezTo>
                    <a:lnTo>
                      <a:pt x="2025353" y="61467"/>
                    </a:lnTo>
                    <a:cubicBezTo>
                      <a:pt x="2070935" y="129841"/>
                      <a:pt x="2011107" y="47219"/>
                      <a:pt x="2068082" y="104196"/>
                    </a:cubicBezTo>
                    <a:cubicBezTo>
                      <a:pt x="2108423" y="144538"/>
                      <a:pt x="2065916" y="113768"/>
                      <a:pt x="2093719" y="155471"/>
                    </a:cubicBezTo>
                    <a:cubicBezTo>
                      <a:pt x="2100423" y="165527"/>
                      <a:pt x="2110811" y="172562"/>
                      <a:pt x="2119357" y="181108"/>
                    </a:cubicBezTo>
                    <a:cubicBezTo>
                      <a:pt x="2122205" y="189654"/>
                      <a:pt x="2126291" y="197883"/>
                      <a:pt x="2127902" y="206746"/>
                    </a:cubicBezTo>
                    <a:cubicBezTo>
                      <a:pt x="2132010" y="229342"/>
                      <a:pt x="2130405" y="252955"/>
                      <a:pt x="2136448" y="275112"/>
                    </a:cubicBezTo>
                    <a:cubicBezTo>
                      <a:pt x="2139151" y="285021"/>
                      <a:pt x="2147843" y="292204"/>
                      <a:pt x="2153540" y="300750"/>
                    </a:cubicBezTo>
                    <a:cubicBezTo>
                      <a:pt x="2184875" y="297901"/>
                      <a:pt x="2216396" y="296654"/>
                      <a:pt x="2247544" y="292204"/>
                    </a:cubicBezTo>
                    <a:cubicBezTo>
                      <a:pt x="2256461" y="290930"/>
                      <a:pt x="2266147" y="289285"/>
                      <a:pt x="2273181" y="283658"/>
                    </a:cubicBezTo>
                    <a:cubicBezTo>
                      <a:pt x="2281201" y="277242"/>
                      <a:pt x="2282544" y="264784"/>
                      <a:pt x="2290273" y="258021"/>
                    </a:cubicBezTo>
                    <a:cubicBezTo>
                      <a:pt x="2305732" y="244494"/>
                      <a:pt x="2324455" y="235231"/>
                      <a:pt x="2341547" y="223837"/>
                    </a:cubicBezTo>
                    <a:cubicBezTo>
                      <a:pt x="2350093" y="218140"/>
                      <a:pt x="2357441" y="209994"/>
                      <a:pt x="2367185" y="206746"/>
                    </a:cubicBezTo>
                    <a:lnTo>
                      <a:pt x="2444097" y="181108"/>
                    </a:lnTo>
                    <a:cubicBezTo>
                      <a:pt x="2452643" y="178260"/>
                      <a:pt x="2461677" y="176592"/>
                      <a:pt x="2469734" y="172563"/>
                    </a:cubicBezTo>
                    <a:cubicBezTo>
                      <a:pt x="2520027" y="147416"/>
                      <a:pt x="2491837" y="159497"/>
                      <a:pt x="2555192" y="138379"/>
                    </a:cubicBezTo>
                    <a:cubicBezTo>
                      <a:pt x="2563738" y="135530"/>
                      <a:pt x="2571891" y="130951"/>
                      <a:pt x="2580830" y="129834"/>
                    </a:cubicBezTo>
                    <a:lnTo>
                      <a:pt x="2649196" y="121288"/>
                    </a:lnTo>
                    <a:lnTo>
                      <a:pt x="2700471" y="104196"/>
                    </a:lnTo>
                    <a:lnTo>
                      <a:pt x="2726108" y="95651"/>
                    </a:lnTo>
                    <a:cubicBezTo>
                      <a:pt x="2731805" y="104197"/>
                      <a:pt x="2735470" y="114525"/>
                      <a:pt x="2743200" y="121288"/>
                    </a:cubicBezTo>
                    <a:cubicBezTo>
                      <a:pt x="2787005" y="159617"/>
                      <a:pt x="2788159" y="154208"/>
                      <a:pt x="2837203" y="164017"/>
                    </a:cubicBezTo>
                    <a:cubicBezTo>
                      <a:pt x="2840052" y="172563"/>
                      <a:pt x="2840122" y="182620"/>
                      <a:pt x="2845749" y="189654"/>
                    </a:cubicBezTo>
                    <a:cubicBezTo>
                      <a:pt x="2872839" y="223516"/>
                      <a:pt x="2951618" y="213432"/>
                      <a:pt x="2973936" y="215292"/>
                    </a:cubicBezTo>
                    <a:cubicBezTo>
                      <a:pt x="3016664" y="243777"/>
                      <a:pt x="2993877" y="223838"/>
                      <a:pt x="3033757" y="283658"/>
                    </a:cubicBezTo>
                    <a:cubicBezTo>
                      <a:pt x="3039454" y="292204"/>
                      <a:pt x="3047600" y="299551"/>
                      <a:pt x="3050848" y="309295"/>
                    </a:cubicBezTo>
                    <a:cubicBezTo>
                      <a:pt x="3053697" y="317841"/>
                      <a:pt x="3057209" y="326194"/>
                      <a:pt x="3059394" y="334933"/>
                    </a:cubicBezTo>
                    <a:cubicBezTo>
                      <a:pt x="3062917" y="349024"/>
                      <a:pt x="3057669" y="367391"/>
                      <a:pt x="3067940" y="377662"/>
                    </a:cubicBezTo>
                    <a:cubicBezTo>
                      <a:pt x="3078211" y="387933"/>
                      <a:pt x="3096578" y="382685"/>
                      <a:pt x="3110669" y="386208"/>
                    </a:cubicBezTo>
                    <a:cubicBezTo>
                      <a:pt x="3119408" y="388393"/>
                      <a:pt x="3127760" y="391905"/>
                      <a:pt x="3136306" y="394753"/>
                    </a:cubicBezTo>
                    <a:lnTo>
                      <a:pt x="3170489" y="446028"/>
                    </a:lnTo>
                    <a:cubicBezTo>
                      <a:pt x="3176186" y="454574"/>
                      <a:pt x="3179035" y="465968"/>
                      <a:pt x="3187581" y="471665"/>
                    </a:cubicBezTo>
                    <a:cubicBezTo>
                      <a:pt x="3204673" y="483060"/>
                      <a:pt x="3218713" y="501821"/>
                      <a:pt x="3238856" y="505849"/>
                    </a:cubicBezTo>
                    <a:cubicBezTo>
                      <a:pt x="3301336" y="518344"/>
                      <a:pt x="3267206" y="512340"/>
                      <a:pt x="3341405" y="522940"/>
                    </a:cubicBezTo>
                    <a:cubicBezTo>
                      <a:pt x="3372575" y="616449"/>
                      <a:pt x="3322863" y="474809"/>
                      <a:pt x="3367043" y="574215"/>
                    </a:cubicBezTo>
                    <a:cubicBezTo>
                      <a:pt x="3374360" y="590678"/>
                      <a:pt x="3378437" y="608398"/>
                      <a:pt x="3384134" y="625490"/>
                    </a:cubicBezTo>
                    <a:lnTo>
                      <a:pt x="3392680" y="651127"/>
                    </a:lnTo>
                    <a:lnTo>
                      <a:pt x="3409772" y="702402"/>
                    </a:lnTo>
                    <a:cubicBezTo>
                      <a:pt x="3412620" y="710948"/>
                      <a:pt x="3416132" y="719300"/>
                      <a:pt x="3418317" y="728039"/>
                    </a:cubicBezTo>
                    <a:cubicBezTo>
                      <a:pt x="3421166" y="739433"/>
                      <a:pt x="3424315" y="750757"/>
                      <a:pt x="3426863" y="762222"/>
                    </a:cubicBezTo>
                    <a:cubicBezTo>
                      <a:pt x="3429669" y="774850"/>
                      <a:pt x="3435471" y="815318"/>
                      <a:pt x="3443955" y="830589"/>
                    </a:cubicBezTo>
                    <a:cubicBezTo>
                      <a:pt x="3453931" y="848546"/>
                      <a:pt x="3461046" y="870470"/>
                      <a:pt x="3478138" y="881864"/>
                    </a:cubicBezTo>
                    <a:lnTo>
                      <a:pt x="3503775" y="898955"/>
                    </a:lnTo>
                    <a:cubicBezTo>
                      <a:pt x="3509472" y="907501"/>
                      <a:pt x="3514292" y="916703"/>
                      <a:pt x="3520867" y="924593"/>
                    </a:cubicBezTo>
                    <a:cubicBezTo>
                      <a:pt x="3528604" y="933877"/>
                      <a:pt x="3539800" y="940174"/>
                      <a:pt x="3546504" y="950230"/>
                    </a:cubicBezTo>
                    <a:cubicBezTo>
                      <a:pt x="3551501" y="957725"/>
                      <a:pt x="3550675" y="967993"/>
                      <a:pt x="3555050" y="975867"/>
                    </a:cubicBezTo>
                    <a:cubicBezTo>
                      <a:pt x="3565026" y="993824"/>
                      <a:pt x="3582737" y="1007655"/>
                      <a:pt x="3589233" y="1027142"/>
                    </a:cubicBezTo>
                    <a:cubicBezTo>
                      <a:pt x="3598138" y="1053857"/>
                      <a:pt x="3606776" y="1087263"/>
                      <a:pt x="3631962" y="1104054"/>
                    </a:cubicBezTo>
                    <a:cubicBezTo>
                      <a:pt x="3640508" y="1109751"/>
                      <a:pt x="3648214" y="1116975"/>
                      <a:pt x="3657600" y="1121146"/>
                    </a:cubicBezTo>
                    <a:cubicBezTo>
                      <a:pt x="3674063" y="1128463"/>
                      <a:pt x="3708874" y="1138237"/>
                      <a:pt x="3708874" y="1138237"/>
                    </a:cubicBezTo>
                    <a:cubicBezTo>
                      <a:pt x="3725966" y="1149632"/>
                      <a:pt x="3748754" y="1155329"/>
                      <a:pt x="3760149" y="1172421"/>
                    </a:cubicBezTo>
                    <a:cubicBezTo>
                      <a:pt x="3777240" y="1198056"/>
                      <a:pt x="3774394" y="1200908"/>
                      <a:pt x="3802878" y="1215150"/>
                    </a:cubicBezTo>
                    <a:cubicBezTo>
                      <a:pt x="3816531" y="1221977"/>
                      <a:pt x="3849930" y="1228593"/>
                      <a:pt x="3862699" y="1232241"/>
                    </a:cubicBezTo>
                    <a:cubicBezTo>
                      <a:pt x="3912661" y="1246516"/>
                      <a:pt x="3862409" y="1235975"/>
                      <a:pt x="3922519" y="1249333"/>
                    </a:cubicBezTo>
                    <a:cubicBezTo>
                      <a:pt x="3984398" y="1263084"/>
                      <a:pt x="3945070" y="1251154"/>
                      <a:pt x="3990886" y="1266424"/>
                    </a:cubicBezTo>
                    <a:lnTo>
                      <a:pt x="4042160" y="1300608"/>
                    </a:lnTo>
                    <a:lnTo>
                      <a:pt x="4067798" y="1317699"/>
                    </a:lnTo>
                    <a:lnTo>
                      <a:pt x="4093435" y="1394611"/>
                    </a:lnTo>
                    <a:lnTo>
                      <a:pt x="4101981" y="1420249"/>
                    </a:lnTo>
                    <a:cubicBezTo>
                      <a:pt x="4100580" y="1442659"/>
                      <a:pt x="4104613" y="1565854"/>
                      <a:pt x="4076344" y="1608256"/>
                    </a:cubicBezTo>
                    <a:lnTo>
                      <a:pt x="4059252" y="1633893"/>
                    </a:lnTo>
                    <a:cubicBezTo>
                      <a:pt x="4028085" y="1727393"/>
                      <a:pt x="4077790" y="1585773"/>
                      <a:pt x="4033615" y="1685168"/>
                    </a:cubicBezTo>
                    <a:cubicBezTo>
                      <a:pt x="4026298" y="1701631"/>
                      <a:pt x="4022220" y="1719351"/>
                      <a:pt x="4016523" y="1736443"/>
                    </a:cubicBezTo>
                    <a:cubicBezTo>
                      <a:pt x="4013674" y="1744989"/>
                      <a:pt x="4012974" y="1754585"/>
                      <a:pt x="4007977" y="1762080"/>
                    </a:cubicBezTo>
                    <a:cubicBezTo>
                      <a:pt x="3985889" y="1795213"/>
                      <a:pt x="3994134" y="1777974"/>
                      <a:pt x="3982340" y="1813355"/>
                    </a:cubicBezTo>
                    <a:cubicBezTo>
                      <a:pt x="3979491" y="1881721"/>
                      <a:pt x="3978502" y="1950190"/>
                      <a:pt x="3973794" y="2018454"/>
                    </a:cubicBezTo>
                    <a:cubicBezTo>
                      <a:pt x="3972795" y="2032945"/>
                      <a:pt x="3970348" y="2047583"/>
                      <a:pt x="3965248" y="2061183"/>
                    </a:cubicBezTo>
                    <a:cubicBezTo>
                      <a:pt x="3961642" y="2070800"/>
                      <a:pt x="3953854" y="2078275"/>
                      <a:pt x="3948157" y="2086821"/>
                    </a:cubicBezTo>
                    <a:cubicBezTo>
                      <a:pt x="3945308" y="2098215"/>
                      <a:pt x="3945438" y="2110807"/>
                      <a:pt x="3939611" y="2121004"/>
                    </a:cubicBezTo>
                    <a:cubicBezTo>
                      <a:pt x="3933615" y="2131497"/>
                      <a:pt x="3923257" y="2138904"/>
                      <a:pt x="3913973" y="2146641"/>
                    </a:cubicBezTo>
                    <a:cubicBezTo>
                      <a:pt x="3891254" y="2165573"/>
                      <a:pt x="3880756" y="2165622"/>
                      <a:pt x="3854153" y="2180824"/>
                    </a:cubicBezTo>
                    <a:cubicBezTo>
                      <a:pt x="3808249" y="2207055"/>
                      <a:pt x="3850481" y="2192425"/>
                      <a:pt x="3794332" y="2206462"/>
                    </a:cubicBezTo>
                    <a:cubicBezTo>
                      <a:pt x="3734512" y="2203613"/>
                      <a:pt x="3674568" y="2202692"/>
                      <a:pt x="3614871" y="2197916"/>
                    </a:cubicBezTo>
                    <a:cubicBezTo>
                      <a:pt x="3603163" y="2196979"/>
                      <a:pt x="3592433" y="2189370"/>
                      <a:pt x="3580688" y="2189370"/>
                    </a:cubicBezTo>
                    <a:cubicBezTo>
                      <a:pt x="3526489" y="2189370"/>
                      <a:pt x="3472441" y="2195067"/>
                      <a:pt x="3418317" y="2197916"/>
                    </a:cubicBezTo>
                    <a:cubicBezTo>
                      <a:pt x="3401226" y="2203613"/>
                      <a:pt x="3377037" y="2200018"/>
                      <a:pt x="3367043" y="2215008"/>
                    </a:cubicBezTo>
                    <a:cubicBezTo>
                      <a:pt x="3353415" y="2235449"/>
                      <a:pt x="3345249" y="2251329"/>
                      <a:pt x="3324314" y="2266282"/>
                    </a:cubicBezTo>
                    <a:cubicBezTo>
                      <a:pt x="3313947" y="2273687"/>
                      <a:pt x="3301958" y="2278643"/>
                      <a:pt x="3290130" y="2283374"/>
                    </a:cubicBezTo>
                    <a:cubicBezTo>
                      <a:pt x="3273403" y="2290065"/>
                      <a:pt x="3256865" y="2299978"/>
                      <a:pt x="3238856" y="2300465"/>
                    </a:cubicBezTo>
                    <a:lnTo>
                      <a:pt x="2922661" y="2309011"/>
                    </a:lnTo>
                    <a:lnTo>
                      <a:pt x="2845749" y="2334649"/>
                    </a:lnTo>
                    <a:lnTo>
                      <a:pt x="2820112" y="2343194"/>
                    </a:lnTo>
                    <a:cubicBezTo>
                      <a:pt x="2811566" y="2346043"/>
                      <a:pt x="2803213" y="2349555"/>
                      <a:pt x="2794474" y="2351740"/>
                    </a:cubicBezTo>
                    <a:lnTo>
                      <a:pt x="2760291" y="2360286"/>
                    </a:lnTo>
                    <a:cubicBezTo>
                      <a:pt x="2726619" y="2382735"/>
                      <a:pt x="2732197" y="2382264"/>
                      <a:pt x="2683379" y="2394469"/>
                    </a:cubicBezTo>
                    <a:cubicBezTo>
                      <a:pt x="2664270" y="2399246"/>
                      <a:pt x="2610405" y="2411785"/>
                      <a:pt x="2597921" y="2420107"/>
                    </a:cubicBezTo>
                    <a:cubicBezTo>
                      <a:pt x="2589375" y="2425804"/>
                      <a:pt x="2581724" y="2433152"/>
                      <a:pt x="2572284" y="2437198"/>
                    </a:cubicBezTo>
                    <a:cubicBezTo>
                      <a:pt x="2561489" y="2441825"/>
                      <a:pt x="2549394" y="2442517"/>
                      <a:pt x="2538101" y="2445744"/>
                    </a:cubicBezTo>
                    <a:cubicBezTo>
                      <a:pt x="2529439" y="2448219"/>
                      <a:pt x="2520743" y="2450742"/>
                      <a:pt x="2512463" y="2454290"/>
                    </a:cubicBezTo>
                    <a:cubicBezTo>
                      <a:pt x="2500754" y="2459308"/>
                      <a:pt x="2490365" y="2467353"/>
                      <a:pt x="2478280" y="2471381"/>
                    </a:cubicBezTo>
                    <a:cubicBezTo>
                      <a:pt x="2464500" y="2475974"/>
                      <a:pt x="2449564" y="2476105"/>
                      <a:pt x="2435551" y="2479927"/>
                    </a:cubicBezTo>
                    <a:cubicBezTo>
                      <a:pt x="2332321" y="2508081"/>
                      <a:pt x="2438833" y="2489225"/>
                      <a:pt x="2324456" y="2505565"/>
                    </a:cubicBezTo>
                    <a:cubicBezTo>
                      <a:pt x="2263437" y="2525904"/>
                      <a:pt x="2283175" y="2507666"/>
                      <a:pt x="2256089" y="2548293"/>
                    </a:cubicBezTo>
                    <a:cubicBezTo>
                      <a:pt x="2250459" y="2565184"/>
                      <a:pt x="2245514" y="2587518"/>
                      <a:pt x="2230452" y="2599568"/>
                    </a:cubicBezTo>
                    <a:cubicBezTo>
                      <a:pt x="2223418" y="2605195"/>
                      <a:pt x="2258938" y="2625206"/>
                      <a:pt x="2196269" y="2616660"/>
                    </a:cubicBezTo>
                    <a:close/>
                  </a:path>
                </a:pathLst>
              </a:custGeom>
              <a:solidFill>
                <a:srgbClr val="CADFF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reeform 362"/>
              <p:cNvSpPr/>
              <p:nvPr/>
            </p:nvSpPr>
            <p:spPr>
              <a:xfrm rot="598586">
                <a:off x="7365199" y="2331531"/>
                <a:ext cx="451757" cy="990775"/>
              </a:xfrm>
              <a:custGeom>
                <a:avLst/>
                <a:gdLst>
                  <a:gd name="connsiteX0" fmla="*/ 324740 w 616270"/>
                  <a:gd name="connsiteY0" fmla="*/ 1281869 h 1282947"/>
                  <a:gd name="connsiteX1" fmla="*/ 273465 w 616270"/>
                  <a:gd name="connsiteY1" fmla="*/ 1204957 h 1282947"/>
                  <a:gd name="connsiteX2" fmla="*/ 256374 w 616270"/>
                  <a:gd name="connsiteY2" fmla="*/ 1093862 h 1282947"/>
                  <a:gd name="connsiteX3" fmla="*/ 239282 w 616270"/>
                  <a:gd name="connsiteY3" fmla="*/ 1042587 h 1282947"/>
                  <a:gd name="connsiteX4" fmla="*/ 230736 w 616270"/>
                  <a:gd name="connsiteY4" fmla="*/ 1016949 h 1282947"/>
                  <a:gd name="connsiteX5" fmla="*/ 213645 w 616270"/>
                  <a:gd name="connsiteY5" fmla="*/ 991312 h 1282947"/>
                  <a:gd name="connsiteX6" fmla="*/ 196553 w 616270"/>
                  <a:gd name="connsiteY6" fmla="*/ 914400 h 1282947"/>
                  <a:gd name="connsiteX7" fmla="*/ 188007 w 616270"/>
                  <a:gd name="connsiteY7" fmla="*/ 880217 h 1282947"/>
                  <a:gd name="connsiteX8" fmla="*/ 179462 w 616270"/>
                  <a:gd name="connsiteY8" fmla="*/ 854579 h 1282947"/>
                  <a:gd name="connsiteX9" fmla="*/ 162370 w 616270"/>
                  <a:gd name="connsiteY9" fmla="*/ 769121 h 1282947"/>
                  <a:gd name="connsiteX10" fmla="*/ 128187 w 616270"/>
                  <a:gd name="connsiteY10" fmla="*/ 692209 h 1282947"/>
                  <a:gd name="connsiteX11" fmla="*/ 102549 w 616270"/>
                  <a:gd name="connsiteY11" fmla="*/ 640934 h 1282947"/>
                  <a:gd name="connsiteX12" fmla="*/ 94004 w 616270"/>
                  <a:gd name="connsiteY12" fmla="*/ 615297 h 1282947"/>
                  <a:gd name="connsiteX13" fmla="*/ 76912 w 616270"/>
                  <a:gd name="connsiteY13" fmla="*/ 581114 h 1282947"/>
                  <a:gd name="connsiteX14" fmla="*/ 68366 w 616270"/>
                  <a:gd name="connsiteY14" fmla="*/ 546931 h 1282947"/>
                  <a:gd name="connsiteX15" fmla="*/ 51275 w 616270"/>
                  <a:gd name="connsiteY15" fmla="*/ 512748 h 1282947"/>
                  <a:gd name="connsiteX16" fmla="*/ 42729 w 616270"/>
                  <a:gd name="connsiteY16" fmla="*/ 487110 h 1282947"/>
                  <a:gd name="connsiteX17" fmla="*/ 25637 w 616270"/>
                  <a:gd name="connsiteY17" fmla="*/ 452927 h 1282947"/>
                  <a:gd name="connsiteX18" fmla="*/ 17092 w 616270"/>
                  <a:gd name="connsiteY18" fmla="*/ 427290 h 1282947"/>
                  <a:gd name="connsiteX19" fmla="*/ 0 w 616270"/>
                  <a:gd name="connsiteY19" fmla="*/ 401652 h 1282947"/>
                  <a:gd name="connsiteX20" fmla="*/ 8546 w 616270"/>
                  <a:gd name="connsiteY20" fmla="*/ 196553 h 1282947"/>
                  <a:gd name="connsiteX21" fmla="*/ 34183 w 616270"/>
                  <a:gd name="connsiteY21" fmla="*/ 145278 h 1282947"/>
                  <a:gd name="connsiteX22" fmla="*/ 94004 w 616270"/>
                  <a:gd name="connsiteY22" fmla="*/ 128187 h 1282947"/>
                  <a:gd name="connsiteX23" fmla="*/ 170916 w 616270"/>
                  <a:gd name="connsiteY23" fmla="*/ 94004 h 1282947"/>
                  <a:gd name="connsiteX24" fmla="*/ 230736 w 616270"/>
                  <a:gd name="connsiteY24" fmla="*/ 76912 h 1282947"/>
                  <a:gd name="connsiteX25" fmla="*/ 256374 w 616270"/>
                  <a:gd name="connsiteY25" fmla="*/ 59820 h 1282947"/>
                  <a:gd name="connsiteX26" fmla="*/ 282011 w 616270"/>
                  <a:gd name="connsiteY26" fmla="*/ 34183 h 1282947"/>
                  <a:gd name="connsiteX27" fmla="*/ 341832 w 616270"/>
                  <a:gd name="connsiteY27" fmla="*/ 25637 h 1282947"/>
                  <a:gd name="connsiteX28" fmla="*/ 444381 w 616270"/>
                  <a:gd name="connsiteY28" fmla="*/ 0 h 1282947"/>
                  <a:gd name="connsiteX29" fmla="*/ 538385 w 616270"/>
                  <a:gd name="connsiteY29" fmla="*/ 34183 h 1282947"/>
                  <a:gd name="connsiteX30" fmla="*/ 555477 w 616270"/>
                  <a:gd name="connsiteY30" fmla="*/ 59820 h 1282947"/>
                  <a:gd name="connsiteX31" fmla="*/ 581114 w 616270"/>
                  <a:gd name="connsiteY31" fmla="*/ 85458 h 1282947"/>
                  <a:gd name="connsiteX32" fmla="*/ 615297 w 616270"/>
                  <a:gd name="connsiteY32" fmla="*/ 136733 h 1282947"/>
                  <a:gd name="connsiteX33" fmla="*/ 598206 w 616270"/>
                  <a:gd name="connsiteY33" fmla="*/ 350377 h 1282947"/>
                  <a:gd name="connsiteX34" fmla="*/ 581114 w 616270"/>
                  <a:gd name="connsiteY34" fmla="*/ 384561 h 1282947"/>
                  <a:gd name="connsiteX35" fmla="*/ 564022 w 616270"/>
                  <a:gd name="connsiteY35" fmla="*/ 410198 h 1282947"/>
                  <a:gd name="connsiteX36" fmla="*/ 538385 w 616270"/>
                  <a:gd name="connsiteY36" fmla="*/ 427290 h 1282947"/>
                  <a:gd name="connsiteX37" fmla="*/ 504202 w 616270"/>
                  <a:gd name="connsiteY37" fmla="*/ 478564 h 1282947"/>
                  <a:gd name="connsiteX38" fmla="*/ 470019 w 616270"/>
                  <a:gd name="connsiteY38" fmla="*/ 538385 h 1282947"/>
                  <a:gd name="connsiteX39" fmla="*/ 461473 w 616270"/>
                  <a:gd name="connsiteY39" fmla="*/ 914400 h 1282947"/>
                  <a:gd name="connsiteX40" fmla="*/ 452927 w 616270"/>
                  <a:gd name="connsiteY40" fmla="*/ 1170774 h 1282947"/>
                  <a:gd name="connsiteX41" fmla="*/ 435835 w 616270"/>
                  <a:gd name="connsiteY41" fmla="*/ 1222049 h 1282947"/>
                  <a:gd name="connsiteX42" fmla="*/ 376015 w 616270"/>
                  <a:gd name="connsiteY42" fmla="*/ 1247686 h 1282947"/>
                  <a:gd name="connsiteX43" fmla="*/ 324740 w 616270"/>
                  <a:gd name="connsiteY43" fmla="*/ 1281869 h 12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16270" h="1282947">
                    <a:moveTo>
                      <a:pt x="324740" y="1281869"/>
                    </a:moveTo>
                    <a:cubicBezTo>
                      <a:pt x="307648" y="1274747"/>
                      <a:pt x="277822" y="1235460"/>
                      <a:pt x="273465" y="1204957"/>
                    </a:cubicBezTo>
                    <a:cubicBezTo>
                      <a:pt x="271656" y="1192295"/>
                      <a:pt x="260329" y="1109682"/>
                      <a:pt x="256374" y="1093862"/>
                    </a:cubicBezTo>
                    <a:cubicBezTo>
                      <a:pt x="252004" y="1076384"/>
                      <a:pt x="244979" y="1059679"/>
                      <a:pt x="239282" y="1042587"/>
                    </a:cubicBezTo>
                    <a:cubicBezTo>
                      <a:pt x="236433" y="1034041"/>
                      <a:pt x="235733" y="1024444"/>
                      <a:pt x="230736" y="1016949"/>
                    </a:cubicBezTo>
                    <a:lnTo>
                      <a:pt x="213645" y="991312"/>
                    </a:lnTo>
                    <a:cubicBezTo>
                      <a:pt x="192803" y="907947"/>
                      <a:pt x="218252" y="1012042"/>
                      <a:pt x="196553" y="914400"/>
                    </a:cubicBezTo>
                    <a:cubicBezTo>
                      <a:pt x="194005" y="902935"/>
                      <a:pt x="191233" y="891510"/>
                      <a:pt x="188007" y="880217"/>
                    </a:cubicBezTo>
                    <a:cubicBezTo>
                      <a:pt x="185532" y="871555"/>
                      <a:pt x="181416" y="863373"/>
                      <a:pt x="179462" y="854579"/>
                    </a:cubicBezTo>
                    <a:cubicBezTo>
                      <a:pt x="166267" y="795198"/>
                      <a:pt x="176961" y="817757"/>
                      <a:pt x="162370" y="769121"/>
                    </a:cubicBezTo>
                    <a:cubicBezTo>
                      <a:pt x="129301" y="658893"/>
                      <a:pt x="162528" y="760892"/>
                      <a:pt x="128187" y="692209"/>
                    </a:cubicBezTo>
                    <a:cubicBezTo>
                      <a:pt x="92810" y="621454"/>
                      <a:pt x="151527" y="714401"/>
                      <a:pt x="102549" y="640934"/>
                    </a:cubicBezTo>
                    <a:cubicBezTo>
                      <a:pt x="99701" y="632388"/>
                      <a:pt x="97552" y="623577"/>
                      <a:pt x="94004" y="615297"/>
                    </a:cubicBezTo>
                    <a:cubicBezTo>
                      <a:pt x="88986" y="603588"/>
                      <a:pt x="81385" y="593042"/>
                      <a:pt x="76912" y="581114"/>
                    </a:cubicBezTo>
                    <a:cubicBezTo>
                      <a:pt x="72788" y="570117"/>
                      <a:pt x="72490" y="557928"/>
                      <a:pt x="68366" y="546931"/>
                    </a:cubicBezTo>
                    <a:cubicBezTo>
                      <a:pt x="63893" y="535003"/>
                      <a:pt x="56293" y="524457"/>
                      <a:pt x="51275" y="512748"/>
                    </a:cubicBezTo>
                    <a:cubicBezTo>
                      <a:pt x="47727" y="504468"/>
                      <a:pt x="46278" y="495390"/>
                      <a:pt x="42729" y="487110"/>
                    </a:cubicBezTo>
                    <a:cubicBezTo>
                      <a:pt x="37711" y="475401"/>
                      <a:pt x="30655" y="464636"/>
                      <a:pt x="25637" y="452927"/>
                    </a:cubicBezTo>
                    <a:cubicBezTo>
                      <a:pt x="22089" y="444647"/>
                      <a:pt x="21120" y="435347"/>
                      <a:pt x="17092" y="427290"/>
                    </a:cubicBezTo>
                    <a:cubicBezTo>
                      <a:pt x="12499" y="418103"/>
                      <a:pt x="5697" y="410198"/>
                      <a:pt x="0" y="401652"/>
                    </a:cubicBezTo>
                    <a:cubicBezTo>
                      <a:pt x="2849" y="333286"/>
                      <a:pt x="3491" y="264792"/>
                      <a:pt x="8546" y="196553"/>
                    </a:cubicBezTo>
                    <a:cubicBezTo>
                      <a:pt x="9521" y="183389"/>
                      <a:pt x="24431" y="153080"/>
                      <a:pt x="34183" y="145278"/>
                    </a:cubicBezTo>
                    <a:cubicBezTo>
                      <a:pt x="39754" y="140821"/>
                      <a:pt x="91774" y="128744"/>
                      <a:pt x="94004" y="128187"/>
                    </a:cubicBezTo>
                    <a:cubicBezTo>
                      <a:pt x="127676" y="105738"/>
                      <a:pt x="122098" y="106209"/>
                      <a:pt x="170916" y="94004"/>
                    </a:cubicBezTo>
                    <a:cubicBezTo>
                      <a:pt x="181869" y="91266"/>
                      <a:pt x="218476" y="83042"/>
                      <a:pt x="230736" y="76912"/>
                    </a:cubicBezTo>
                    <a:cubicBezTo>
                      <a:pt x="239923" y="72319"/>
                      <a:pt x="248484" y="66395"/>
                      <a:pt x="256374" y="59820"/>
                    </a:cubicBezTo>
                    <a:cubicBezTo>
                      <a:pt x="265658" y="52083"/>
                      <a:pt x="270790" y="38671"/>
                      <a:pt x="282011" y="34183"/>
                    </a:cubicBezTo>
                    <a:cubicBezTo>
                      <a:pt x="300713" y="26702"/>
                      <a:pt x="321892" y="28486"/>
                      <a:pt x="341832" y="25637"/>
                    </a:cubicBezTo>
                    <a:cubicBezTo>
                      <a:pt x="409544" y="3067"/>
                      <a:pt x="375335" y="11508"/>
                      <a:pt x="444381" y="0"/>
                    </a:cubicBezTo>
                    <a:cubicBezTo>
                      <a:pt x="464197" y="5662"/>
                      <a:pt x="517752" y="16989"/>
                      <a:pt x="538385" y="34183"/>
                    </a:cubicBezTo>
                    <a:cubicBezTo>
                      <a:pt x="546275" y="40758"/>
                      <a:pt x="548902" y="51930"/>
                      <a:pt x="555477" y="59820"/>
                    </a:cubicBezTo>
                    <a:cubicBezTo>
                      <a:pt x="563214" y="69104"/>
                      <a:pt x="573694" y="75918"/>
                      <a:pt x="581114" y="85458"/>
                    </a:cubicBezTo>
                    <a:cubicBezTo>
                      <a:pt x="593725" y="101673"/>
                      <a:pt x="615297" y="136733"/>
                      <a:pt x="615297" y="136733"/>
                    </a:cubicBezTo>
                    <a:cubicBezTo>
                      <a:pt x="613044" y="186290"/>
                      <a:pt x="625625" y="286397"/>
                      <a:pt x="598206" y="350377"/>
                    </a:cubicBezTo>
                    <a:cubicBezTo>
                      <a:pt x="593188" y="362087"/>
                      <a:pt x="587435" y="373500"/>
                      <a:pt x="581114" y="384561"/>
                    </a:cubicBezTo>
                    <a:cubicBezTo>
                      <a:pt x="576018" y="393478"/>
                      <a:pt x="571285" y="402935"/>
                      <a:pt x="564022" y="410198"/>
                    </a:cubicBezTo>
                    <a:cubicBezTo>
                      <a:pt x="556759" y="417461"/>
                      <a:pt x="546931" y="421593"/>
                      <a:pt x="538385" y="427290"/>
                    </a:cubicBezTo>
                    <a:cubicBezTo>
                      <a:pt x="526991" y="444381"/>
                      <a:pt x="509184" y="458636"/>
                      <a:pt x="504202" y="478564"/>
                    </a:cubicBezTo>
                    <a:cubicBezTo>
                      <a:pt x="492725" y="524473"/>
                      <a:pt x="503961" y="504443"/>
                      <a:pt x="470019" y="538385"/>
                    </a:cubicBezTo>
                    <a:cubicBezTo>
                      <a:pt x="428045" y="706277"/>
                      <a:pt x="452275" y="583270"/>
                      <a:pt x="461473" y="914400"/>
                    </a:cubicBezTo>
                    <a:cubicBezTo>
                      <a:pt x="458624" y="999858"/>
                      <a:pt x="460028" y="1085564"/>
                      <a:pt x="452927" y="1170774"/>
                    </a:cubicBezTo>
                    <a:cubicBezTo>
                      <a:pt x="451431" y="1188728"/>
                      <a:pt x="450826" y="1212056"/>
                      <a:pt x="435835" y="1222049"/>
                    </a:cubicBezTo>
                    <a:cubicBezTo>
                      <a:pt x="396806" y="1248068"/>
                      <a:pt x="424301" y="1233890"/>
                      <a:pt x="376015" y="1247686"/>
                    </a:cubicBezTo>
                    <a:cubicBezTo>
                      <a:pt x="336646" y="1258934"/>
                      <a:pt x="341832" y="1288991"/>
                      <a:pt x="324740" y="128186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reeform 363"/>
              <p:cNvSpPr/>
              <p:nvPr/>
            </p:nvSpPr>
            <p:spPr>
              <a:xfrm rot="1162015" flipH="1">
                <a:off x="7833617" y="2385082"/>
                <a:ext cx="490524" cy="906810"/>
              </a:xfrm>
              <a:custGeom>
                <a:avLst/>
                <a:gdLst>
                  <a:gd name="connsiteX0" fmla="*/ 205099 w 567164"/>
                  <a:gd name="connsiteY0" fmla="*/ 25638 h 871671"/>
                  <a:gd name="connsiteX1" fmla="*/ 162370 w 567164"/>
                  <a:gd name="connsiteY1" fmla="*/ 128187 h 871671"/>
                  <a:gd name="connsiteX2" fmla="*/ 153824 w 567164"/>
                  <a:gd name="connsiteY2" fmla="*/ 153825 h 871671"/>
                  <a:gd name="connsiteX3" fmla="*/ 136733 w 567164"/>
                  <a:gd name="connsiteY3" fmla="*/ 239283 h 871671"/>
                  <a:gd name="connsiteX4" fmla="*/ 128187 w 567164"/>
                  <a:gd name="connsiteY4" fmla="*/ 307649 h 871671"/>
                  <a:gd name="connsiteX5" fmla="*/ 111095 w 567164"/>
                  <a:gd name="connsiteY5" fmla="*/ 461473 h 871671"/>
                  <a:gd name="connsiteX6" fmla="*/ 94004 w 567164"/>
                  <a:gd name="connsiteY6" fmla="*/ 538385 h 871671"/>
                  <a:gd name="connsiteX7" fmla="*/ 76912 w 567164"/>
                  <a:gd name="connsiteY7" fmla="*/ 564023 h 871671"/>
                  <a:gd name="connsiteX8" fmla="*/ 59821 w 567164"/>
                  <a:gd name="connsiteY8" fmla="*/ 615297 h 871671"/>
                  <a:gd name="connsiteX9" fmla="*/ 51275 w 567164"/>
                  <a:gd name="connsiteY9" fmla="*/ 649481 h 871671"/>
                  <a:gd name="connsiteX10" fmla="*/ 34183 w 567164"/>
                  <a:gd name="connsiteY10" fmla="*/ 675118 h 871671"/>
                  <a:gd name="connsiteX11" fmla="*/ 8546 w 567164"/>
                  <a:gd name="connsiteY11" fmla="*/ 769122 h 871671"/>
                  <a:gd name="connsiteX12" fmla="*/ 0 w 567164"/>
                  <a:gd name="connsiteY12" fmla="*/ 794759 h 871671"/>
                  <a:gd name="connsiteX13" fmla="*/ 8546 w 567164"/>
                  <a:gd name="connsiteY13" fmla="*/ 837488 h 871671"/>
                  <a:gd name="connsiteX14" fmla="*/ 59821 w 567164"/>
                  <a:gd name="connsiteY14" fmla="*/ 871671 h 871671"/>
                  <a:gd name="connsiteX15" fmla="*/ 179462 w 567164"/>
                  <a:gd name="connsiteY15" fmla="*/ 863126 h 871671"/>
                  <a:gd name="connsiteX16" fmla="*/ 188007 w 567164"/>
                  <a:gd name="connsiteY16" fmla="*/ 837488 h 871671"/>
                  <a:gd name="connsiteX17" fmla="*/ 222191 w 567164"/>
                  <a:gd name="connsiteY17" fmla="*/ 786213 h 871671"/>
                  <a:gd name="connsiteX18" fmla="*/ 230736 w 567164"/>
                  <a:gd name="connsiteY18" fmla="*/ 760576 h 871671"/>
                  <a:gd name="connsiteX19" fmla="*/ 264920 w 567164"/>
                  <a:gd name="connsiteY19" fmla="*/ 700755 h 871671"/>
                  <a:gd name="connsiteX20" fmla="*/ 290557 w 567164"/>
                  <a:gd name="connsiteY20" fmla="*/ 649481 h 871671"/>
                  <a:gd name="connsiteX21" fmla="*/ 324740 w 567164"/>
                  <a:gd name="connsiteY21" fmla="*/ 623843 h 871671"/>
                  <a:gd name="connsiteX22" fmla="*/ 376015 w 567164"/>
                  <a:gd name="connsiteY22" fmla="*/ 589660 h 871671"/>
                  <a:gd name="connsiteX23" fmla="*/ 427290 w 567164"/>
                  <a:gd name="connsiteY23" fmla="*/ 546931 h 871671"/>
                  <a:gd name="connsiteX24" fmla="*/ 452927 w 567164"/>
                  <a:gd name="connsiteY24" fmla="*/ 521294 h 871671"/>
                  <a:gd name="connsiteX25" fmla="*/ 478564 w 567164"/>
                  <a:gd name="connsiteY25" fmla="*/ 504202 h 871671"/>
                  <a:gd name="connsiteX26" fmla="*/ 521293 w 567164"/>
                  <a:gd name="connsiteY26" fmla="*/ 452927 h 871671"/>
                  <a:gd name="connsiteX27" fmla="*/ 546931 w 567164"/>
                  <a:gd name="connsiteY27" fmla="*/ 401653 h 871671"/>
                  <a:gd name="connsiteX28" fmla="*/ 555477 w 567164"/>
                  <a:gd name="connsiteY28" fmla="*/ 222191 h 871671"/>
                  <a:gd name="connsiteX29" fmla="*/ 538385 w 567164"/>
                  <a:gd name="connsiteY29" fmla="*/ 153825 h 871671"/>
                  <a:gd name="connsiteX30" fmla="*/ 495656 w 567164"/>
                  <a:gd name="connsiteY30" fmla="*/ 102550 h 871671"/>
                  <a:gd name="connsiteX31" fmla="*/ 487110 w 567164"/>
                  <a:gd name="connsiteY31" fmla="*/ 76912 h 871671"/>
                  <a:gd name="connsiteX32" fmla="*/ 418744 w 567164"/>
                  <a:gd name="connsiteY32" fmla="*/ 17092 h 871671"/>
                  <a:gd name="connsiteX33" fmla="*/ 367469 w 567164"/>
                  <a:gd name="connsiteY33" fmla="*/ 0 h 871671"/>
                  <a:gd name="connsiteX34" fmla="*/ 273465 w 567164"/>
                  <a:gd name="connsiteY34" fmla="*/ 8546 h 871671"/>
                  <a:gd name="connsiteX35" fmla="*/ 222191 w 567164"/>
                  <a:gd name="connsiteY35" fmla="*/ 34183 h 871671"/>
                  <a:gd name="connsiteX36" fmla="*/ 205099 w 567164"/>
                  <a:gd name="connsiteY36" fmla="*/ 25638 h 8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67164" h="871671">
                    <a:moveTo>
                      <a:pt x="205099" y="25638"/>
                    </a:moveTo>
                    <a:cubicBezTo>
                      <a:pt x="195129" y="41305"/>
                      <a:pt x="176123" y="93804"/>
                      <a:pt x="162370" y="128187"/>
                    </a:cubicBezTo>
                    <a:cubicBezTo>
                      <a:pt x="159024" y="136551"/>
                      <a:pt x="155591" y="144992"/>
                      <a:pt x="153824" y="153825"/>
                    </a:cubicBezTo>
                    <a:cubicBezTo>
                      <a:pt x="134182" y="252031"/>
                      <a:pt x="156039" y="181357"/>
                      <a:pt x="136733" y="239283"/>
                    </a:cubicBezTo>
                    <a:cubicBezTo>
                      <a:pt x="133884" y="262072"/>
                      <a:pt x="130591" y="284809"/>
                      <a:pt x="128187" y="307649"/>
                    </a:cubicBezTo>
                    <a:cubicBezTo>
                      <a:pt x="119171" y="393298"/>
                      <a:pt x="123224" y="388696"/>
                      <a:pt x="111095" y="461473"/>
                    </a:cubicBezTo>
                    <a:cubicBezTo>
                      <a:pt x="109988" y="468115"/>
                      <a:pt x="98196" y="528604"/>
                      <a:pt x="94004" y="538385"/>
                    </a:cubicBezTo>
                    <a:cubicBezTo>
                      <a:pt x="89958" y="547826"/>
                      <a:pt x="81083" y="554637"/>
                      <a:pt x="76912" y="564023"/>
                    </a:cubicBezTo>
                    <a:cubicBezTo>
                      <a:pt x="69595" y="580486"/>
                      <a:pt x="64190" y="597819"/>
                      <a:pt x="59821" y="615297"/>
                    </a:cubicBezTo>
                    <a:cubicBezTo>
                      <a:pt x="56972" y="626692"/>
                      <a:pt x="55902" y="638685"/>
                      <a:pt x="51275" y="649481"/>
                    </a:cubicBezTo>
                    <a:cubicBezTo>
                      <a:pt x="47229" y="658921"/>
                      <a:pt x="38354" y="665732"/>
                      <a:pt x="34183" y="675118"/>
                    </a:cubicBezTo>
                    <a:cubicBezTo>
                      <a:pt x="13232" y="722258"/>
                      <a:pt x="20034" y="723170"/>
                      <a:pt x="8546" y="769122"/>
                    </a:cubicBezTo>
                    <a:cubicBezTo>
                      <a:pt x="6361" y="777861"/>
                      <a:pt x="2849" y="786213"/>
                      <a:pt x="0" y="794759"/>
                    </a:cubicBezTo>
                    <a:cubicBezTo>
                      <a:pt x="2849" y="809002"/>
                      <a:pt x="2050" y="824496"/>
                      <a:pt x="8546" y="837488"/>
                    </a:cubicBezTo>
                    <a:cubicBezTo>
                      <a:pt x="21350" y="863096"/>
                      <a:pt x="37031" y="864075"/>
                      <a:pt x="59821" y="871671"/>
                    </a:cubicBezTo>
                    <a:cubicBezTo>
                      <a:pt x="99701" y="868823"/>
                      <a:pt x="140830" y="873428"/>
                      <a:pt x="179462" y="863126"/>
                    </a:cubicBezTo>
                    <a:cubicBezTo>
                      <a:pt x="188166" y="860805"/>
                      <a:pt x="183632" y="845363"/>
                      <a:pt x="188007" y="837488"/>
                    </a:cubicBezTo>
                    <a:cubicBezTo>
                      <a:pt x="197983" y="819531"/>
                      <a:pt x="222191" y="786213"/>
                      <a:pt x="222191" y="786213"/>
                    </a:cubicBezTo>
                    <a:cubicBezTo>
                      <a:pt x="225039" y="777667"/>
                      <a:pt x="227188" y="768856"/>
                      <a:pt x="230736" y="760576"/>
                    </a:cubicBezTo>
                    <a:cubicBezTo>
                      <a:pt x="243746" y="730220"/>
                      <a:pt x="247756" y="726500"/>
                      <a:pt x="264920" y="700755"/>
                    </a:cubicBezTo>
                    <a:cubicBezTo>
                      <a:pt x="271871" y="679902"/>
                      <a:pt x="273989" y="666049"/>
                      <a:pt x="290557" y="649481"/>
                    </a:cubicBezTo>
                    <a:cubicBezTo>
                      <a:pt x="300628" y="639410"/>
                      <a:pt x="313072" y="632011"/>
                      <a:pt x="324740" y="623843"/>
                    </a:cubicBezTo>
                    <a:cubicBezTo>
                      <a:pt x="341568" y="612063"/>
                      <a:pt x="376015" y="589660"/>
                      <a:pt x="376015" y="589660"/>
                    </a:cubicBezTo>
                    <a:cubicBezTo>
                      <a:pt x="409710" y="539119"/>
                      <a:pt x="372092" y="586359"/>
                      <a:pt x="427290" y="546931"/>
                    </a:cubicBezTo>
                    <a:cubicBezTo>
                      <a:pt x="437124" y="539906"/>
                      <a:pt x="443643" y="529031"/>
                      <a:pt x="452927" y="521294"/>
                    </a:cubicBezTo>
                    <a:cubicBezTo>
                      <a:pt x="460817" y="514719"/>
                      <a:pt x="470674" y="510777"/>
                      <a:pt x="478564" y="504202"/>
                    </a:cubicBezTo>
                    <a:cubicBezTo>
                      <a:pt x="494768" y="490699"/>
                      <a:pt x="511688" y="472137"/>
                      <a:pt x="521293" y="452927"/>
                    </a:cubicBezTo>
                    <a:cubicBezTo>
                      <a:pt x="556667" y="382178"/>
                      <a:pt x="497957" y="475111"/>
                      <a:pt x="546931" y="401653"/>
                    </a:cubicBezTo>
                    <a:cubicBezTo>
                      <a:pt x="575987" y="314482"/>
                      <a:pt x="568968" y="357110"/>
                      <a:pt x="555477" y="222191"/>
                    </a:cubicBezTo>
                    <a:cubicBezTo>
                      <a:pt x="554258" y="210001"/>
                      <a:pt x="545885" y="168824"/>
                      <a:pt x="538385" y="153825"/>
                    </a:cubicBezTo>
                    <a:cubicBezTo>
                      <a:pt x="526487" y="130029"/>
                      <a:pt x="514557" y="121451"/>
                      <a:pt x="495656" y="102550"/>
                    </a:cubicBezTo>
                    <a:cubicBezTo>
                      <a:pt x="492807" y="94004"/>
                      <a:pt x="491139" y="84969"/>
                      <a:pt x="487110" y="76912"/>
                    </a:cubicBezTo>
                    <a:cubicBezTo>
                      <a:pt x="473152" y="48995"/>
                      <a:pt x="449510" y="27347"/>
                      <a:pt x="418744" y="17092"/>
                    </a:cubicBezTo>
                    <a:lnTo>
                      <a:pt x="367469" y="0"/>
                    </a:lnTo>
                    <a:cubicBezTo>
                      <a:pt x="336134" y="2849"/>
                      <a:pt x="304613" y="4096"/>
                      <a:pt x="273465" y="8546"/>
                    </a:cubicBezTo>
                    <a:cubicBezTo>
                      <a:pt x="248590" y="12100"/>
                      <a:pt x="243345" y="21491"/>
                      <a:pt x="222191" y="34183"/>
                    </a:cubicBezTo>
                    <a:cubicBezTo>
                      <a:pt x="216729" y="37460"/>
                      <a:pt x="215069" y="9971"/>
                      <a:pt x="205099" y="25638"/>
                    </a:cubicBez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3" name="TextBox 352"/>
            <p:cNvSpPr txBox="1"/>
            <p:nvPr/>
          </p:nvSpPr>
          <p:spPr>
            <a:xfrm>
              <a:off x="10145272" y="4073201"/>
              <a:ext cx="337153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0263219" y="4061522"/>
              <a:ext cx="332477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0378577" y="4029418"/>
              <a:ext cx="332477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0186410" y="4455649"/>
              <a:ext cx="337153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0327555" y="4439410"/>
              <a:ext cx="332477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358" name="Freeform 357"/>
            <p:cNvSpPr/>
            <p:nvPr/>
          </p:nvSpPr>
          <p:spPr>
            <a:xfrm rot="21194739">
              <a:off x="10111947" y="3836722"/>
              <a:ext cx="563865" cy="411390"/>
            </a:xfrm>
            <a:custGeom>
              <a:avLst/>
              <a:gdLst>
                <a:gd name="connsiteX0" fmla="*/ 3476 w 646686"/>
                <a:gd name="connsiteY0" fmla="*/ 0 h 493707"/>
                <a:gd name="connsiteX1" fmla="*/ 20861 w 646686"/>
                <a:gd name="connsiteY1" fmla="*/ 6954 h 493707"/>
                <a:gd name="connsiteX2" fmla="*/ 27814 w 646686"/>
                <a:gd name="connsiteY2" fmla="*/ 17384 h 493707"/>
                <a:gd name="connsiteX3" fmla="*/ 48675 w 646686"/>
                <a:gd name="connsiteY3" fmla="*/ 38245 h 493707"/>
                <a:gd name="connsiteX4" fmla="*/ 62582 w 646686"/>
                <a:gd name="connsiteY4" fmla="*/ 59106 h 493707"/>
                <a:gd name="connsiteX5" fmla="*/ 73013 w 646686"/>
                <a:gd name="connsiteY5" fmla="*/ 79967 h 493707"/>
                <a:gd name="connsiteX6" fmla="*/ 79966 w 646686"/>
                <a:gd name="connsiteY6" fmla="*/ 104304 h 493707"/>
                <a:gd name="connsiteX7" fmla="*/ 83443 w 646686"/>
                <a:gd name="connsiteY7" fmla="*/ 125165 h 493707"/>
                <a:gd name="connsiteX8" fmla="*/ 79966 w 646686"/>
                <a:gd name="connsiteY8" fmla="*/ 187748 h 493707"/>
                <a:gd name="connsiteX9" fmla="*/ 73013 w 646686"/>
                <a:gd name="connsiteY9" fmla="*/ 212085 h 493707"/>
                <a:gd name="connsiteX10" fmla="*/ 62582 w 646686"/>
                <a:gd name="connsiteY10" fmla="*/ 250330 h 493707"/>
                <a:gd name="connsiteX11" fmla="*/ 59105 w 646686"/>
                <a:gd name="connsiteY11" fmla="*/ 260761 h 493707"/>
                <a:gd name="connsiteX12" fmla="*/ 55629 w 646686"/>
                <a:gd name="connsiteY12" fmla="*/ 271191 h 493707"/>
                <a:gd name="connsiteX13" fmla="*/ 41721 w 646686"/>
                <a:gd name="connsiteY13" fmla="*/ 295529 h 493707"/>
                <a:gd name="connsiteX14" fmla="*/ 38245 w 646686"/>
                <a:gd name="connsiteY14" fmla="*/ 305959 h 493707"/>
                <a:gd name="connsiteX15" fmla="*/ 24337 w 646686"/>
                <a:gd name="connsiteY15" fmla="*/ 330297 h 493707"/>
                <a:gd name="connsiteX16" fmla="*/ 13907 w 646686"/>
                <a:gd name="connsiteY16" fmla="*/ 351158 h 493707"/>
                <a:gd name="connsiteX17" fmla="*/ 10430 w 646686"/>
                <a:gd name="connsiteY17" fmla="*/ 368542 h 493707"/>
                <a:gd name="connsiteX18" fmla="*/ 3476 w 646686"/>
                <a:gd name="connsiteY18" fmla="*/ 389403 h 493707"/>
                <a:gd name="connsiteX19" fmla="*/ 0 w 646686"/>
                <a:gd name="connsiteY19" fmla="*/ 406787 h 493707"/>
                <a:gd name="connsiteX20" fmla="*/ 13907 w 646686"/>
                <a:gd name="connsiteY20" fmla="*/ 458939 h 493707"/>
                <a:gd name="connsiteX21" fmla="*/ 20861 w 646686"/>
                <a:gd name="connsiteY21" fmla="*/ 469369 h 493707"/>
                <a:gd name="connsiteX22" fmla="*/ 31291 w 646686"/>
                <a:gd name="connsiteY22" fmla="*/ 472846 h 493707"/>
                <a:gd name="connsiteX23" fmla="*/ 45198 w 646686"/>
                <a:gd name="connsiteY23" fmla="*/ 479799 h 493707"/>
                <a:gd name="connsiteX24" fmla="*/ 55629 w 646686"/>
                <a:gd name="connsiteY24" fmla="*/ 486753 h 493707"/>
                <a:gd name="connsiteX25" fmla="*/ 83443 w 646686"/>
                <a:gd name="connsiteY25" fmla="*/ 493707 h 493707"/>
                <a:gd name="connsiteX26" fmla="*/ 319866 w 646686"/>
                <a:gd name="connsiteY26" fmla="*/ 490230 h 493707"/>
                <a:gd name="connsiteX27" fmla="*/ 354634 w 646686"/>
                <a:gd name="connsiteY27" fmla="*/ 483276 h 493707"/>
                <a:gd name="connsiteX28" fmla="*/ 392879 w 646686"/>
                <a:gd name="connsiteY28" fmla="*/ 472846 h 493707"/>
                <a:gd name="connsiteX29" fmla="*/ 406786 w 646686"/>
                <a:gd name="connsiteY29" fmla="*/ 465892 h 493707"/>
                <a:gd name="connsiteX30" fmla="*/ 458938 w 646686"/>
                <a:gd name="connsiteY30" fmla="*/ 455462 h 493707"/>
                <a:gd name="connsiteX31" fmla="*/ 486753 w 646686"/>
                <a:gd name="connsiteY31" fmla="*/ 448508 h 493707"/>
                <a:gd name="connsiteX32" fmla="*/ 500660 w 646686"/>
                <a:gd name="connsiteY32" fmla="*/ 445031 h 493707"/>
                <a:gd name="connsiteX33" fmla="*/ 552812 w 646686"/>
                <a:gd name="connsiteY33" fmla="*/ 438078 h 493707"/>
                <a:gd name="connsiteX34" fmla="*/ 587580 w 646686"/>
                <a:gd name="connsiteY34" fmla="*/ 431124 h 493707"/>
                <a:gd name="connsiteX35" fmla="*/ 601487 w 646686"/>
                <a:gd name="connsiteY35" fmla="*/ 427647 h 493707"/>
                <a:gd name="connsiteX36" fmla="*/ 608441 w 646686"/>
                <a:gd name="connsiteY36" fmla="*/ 417217 h 493707"/>
                <a:gd name="connsiteX37" fmla="*/ 632778 w 646686"/>
                <a:gd name="connsiteY37" fmla="*/ 406787 h 493707"/>
                <a:gd name="connsiteX38" fmla="*/ 646686 w 646686"/>
                <a:gd name="connsiteY38" fmla="*/ 396356 h 49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6686" h="493707">
                  <a:moveTo>
                    <a:pt x="3476" y="0"/>
                  </a:moveTo>
                  <a:cubicBezTo>
                    <a:pt x="9271" y="2318"/>
                    <a:pt x="15782" y="3326"/>
                    <a:pt x="20861" y="6954"/>
                  </a:cubicBezTo>
                  <a:cubicBezTo>
                    <a:pt x="24261" y="9383"/>
                    <a:pt x="25038" y="14261"/>
                    <a:pt x="27814" y="17384"/>
                  </a:cubicBezTo>
                  <a:cubicBezTo>
                    <a:pt x="34347" y="24734"/>
                    <a:pt x="43220" y="30063"/>
                    <a:pt x="48675" y="38245"/>
                  </a:cubicBezTo>
                  <a:cubicBezTo>
                    <a:pt x="53311" y="45199"/>
                    <a:pt x="59939" y="51178"/>
                    <a:pt x="62582" y="59106"/>
                  </a:cubicBezTo>
                  <a:cubicBezTo>
                    <a:pt x="67381" y="73500"/>
                    <a:pt x="64026" y="66487"/>
                    <a:pt x="73013" y="79967"/>
                  </a:cubicBezTo>
                  <a:cubicBezTo>
                    <a:pt x="76325" y="89905"/>
                    <a:pt x="77784" y="93395"/>
                    <a:pt x="79966" y="104304"/>
                  </a:cubicBezTo>
                  <a:cubicBezTo>
                    <a:pt x="81349" y="111217"/>
                    <a:pt x="82284" y="118211"/>
                    <a:pt x="83443" y="125165"/>
                  </a:cubicBezTo>
                  <a:cubicBezTo>
                    <a:pt x="82284" y="146026"/>
                    <a:pt x="81858" y="166941"/>
                    <a:pt x="79966" y="187748"/>
                  </a:cubicBezTo>
                  <a:cubicBezTo>
                    <a:pt x="79038" y="197960"/>
                    <a:pt x="75363" y="202682"/>
                    <a:pt x="73013" y="212085"/>
                  </a:cubicBezTo>
                  <a:cubicBezTo>
                    <a:pt x="63188" y="251387"/>
                    <a:pt x="77495" y="205592"/>
                    <a:pt x="62582" y="250330"/>
                  </a:cubicBezTo>
                  <a:lnTo>
                    <a:pt x="59105" y="260761"/>
                  </a:lnTo>
                  <a:cubicBezTo>
                    <a:pt x="57946" y="264238"/>
                    <a:pt x="57662" y="268142"/>
                    <a:pt x="55629" y="271191"/>
                  </a:cubicBezTo>
                  <a:cubicBezTo>
                    <a:pt x="48647" y="281664"/>
                    <a:pt x="47013" y="283181"/>
                    <a:pt x="41721" y="295529"/>
                  </a:cubicBezTo>
                  <a:cubicBezTo>
                    <a:pt x="40277" y="298897"/>
                    <a:pt x="39884" y="302681"/>
                    <a:pt x="38245" y="305959"/>
                  </a:cubicBezTo>
                  <a:cubicBezTo>
                    <a:pt x="20786" y="340879"/>
                    <a:pt x="42624" y="287628"/>
                    <a:pt x="24337" y="330297"/>
                  </a:cubicBezTo>
                  <a:cubicBezTo>
                    <a:pt x="15699" y="350453"/>
                    <a:pt x="27273" y="331108"/>
                    <a:pt x="13907" y="351158"/>
                  </a:cubicBezTo>
                  <a:cubicBezTo>
                    <a:pt x="12748" y="356953"/>
                    <a:pt x="11985" y="362841"/>
                    <a:pt x="10430" y="368542"/>
                  </a:cubicBezTo>
                  <a:cubicBezTo>
                    <a:pt x="8501" y="375614"/>
                    <a:pt x="4913" y="382215"/>
                    <a:pt x="3476" y="389403"/>
                  </a:cubicBezTo>
                  <a:lnTo>
                    <a:pt x="0" y="406787"/>
                  </a:lnTo>
                  <a:cubicBezTo>
                    <a:pt x="4951" y="466206"/>
                    <a:pt x="-6768" y="434131"/>
                    <a:pt x="13907" y="458939"/>
                  </a:cubicBezTo>
                  <a:cubicBezTo>
                    <a:pt x="16582" y="462149"/>
                    <a:pt x="17598" y="466759"/>
                    <a:pt x="20861" y="469369"/>
                  </a:cubicBezTo>
                  <a:cubicBezTo>
                    <a:pt x="23723" y="471658"/>
                    <a:pt x="27923" y="471402"/>
                    <a:pt x="31291" y="472846"/>
                  </a:cubicBezTo>
                  <a:cubicBezTo>
                    <a:pt x="36055" y="474888"/>
                    <a:pt x="40698" y="477228"/>
                    <a:pt x="45198" y="479799"/>
                  </a:cubicBezTo>
                  <a:cubicBezTo>
                    <a:pt x="48826" y="481872"/>
                    <a:pt x="51702" y="485325"/>
                    <a:pt x="55629" y="486753"/>
                  </a:cubicBezTo>
                  <a:cubicBezTo>
                    <a:pt x="64610" y="490019"/>
                    <a:pt x="83443" y="493707"/>
                    <a:pt x="83443" y="493707"/>
                  </a:cubicBezTo>
                  <a:cubicBezTo>
                    <a:pt x="162251" y="492548"/>
                    <a:pt x="241108" y="493259"/>
                    <a:pt x="319866" y="490230"/>
                  </a:cubicBezTo>
                  <a:cubicBezTo>
                    <a:pt x="331676" y="489776"/>
                    <a:pt x="343168" y="486142"/>
                    <a:pt x="354634" y="483276"/>
                  </a:cubicBezTo>
                  <a:cubicBezTo>
                    <a:pt x="358890" y="482212"/>
                    <a:pt x="383780" y="476746"/>
                    <a:pt x="392879" y="472846"/>
                  </a:cubicBezTo>
                  <a:cubicBezTo>
                    <a:pt x="397643" y="470804"/>
                    <a:pt x="401869" y="467531"/>
                    <a:pt x="406786" y="465892"/>
                  </a:cubicBezTo>
                  <a:cubicBezTo>
                    <a:pt x="426900" y="459187"/>
                    <a:pt x="438560" y="458373"/>
                    <a:pt x="458938" y="455462"/>
                  </a:cubicBezTo>
                  <a:cubicBezTo>
                    <a:pt x="477577" y="449249"/>
                    <a:pt x="461578" y="454103"/>
                    <a:pt x="486753" y="448508"/>
                  </a:cubicBezTo>
                  <a:cubicBezTo>
                    <a:pt x="491418" y="447471"/>
                    <a:pt x="495974" y="445968"/>
                    <a:pt x="500660" y="445031"/>
                  </a:cubicBezTo>
                  <a:cubicBezTo>
                    <a:pt x="520157" y="441132"/>
                    <a:pt x="531956" y="440395"/>
                    <a:pt x="552812" y="438078"/>
                  </a:cubicBezTo>
                  <a:cubicBezTo>
                    <a:pt x="585114" y="430002"/>
                    <a:pt x="544957" y="439649"/>
                    <a:pt x="587580" y="431124"/>
                  </a:cubicBezTo>
                  <a:cubicBezTo>
                    <a:pt x="592266" y="430187"/>
                    <a:pt x="596851" y="428806"/>
                    <a:pt x="601487" y="427647"/>
                  </a:cubicBezTo>
                  <a:cubicBezTo>
                    <a:pt x="603805" y="424170"/>
                    <a:pt x="605231" y="419892"/>
                    <a:pt x="608441" y="417217"/>
                  </a:cubicBezTo>
                  <a:cubicBezTo>
                    <a:pt x="614172" y="412441"/>
                    <a:pt x="625529" y="409203"/>
                    <a:pt x="632778" y="406787"/>
                  </a:cubicBezTo>
                  <a:cubicBezTo>
                    <a:pt x="644573" y="398924"/>
                    <a:pt x="640254" y="402788"/>
                    <a:pt x="646686" y="396356"/>
                  </a:cubicBezTo>
                </a:path>
              </a:pathLst>
            </a:cu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0463238" y="4412752"/>
              <a:ext cx="332477" cy="246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60" name="Freeform 359"/>
            <p:cNvSpPr/>
            <p:nvPr/>
          </p:nvSpPr>
          <p:spPr>
            <a:xfrm rot="10800000">
              <a:off x="10042823" y="4276181"/>
              <a:ext cx="311994" cy="163914"/>
            </a:xfrm>
            <a:custGeom>
              <a:avLst/>
              <a:gdLst>
                <a:gd name="connsiteX0" fmla="*/ 205099 w 1640793"/>
                <a:gd name="connsiteY0" fmla="*/ 581114 h 1222049"/>
                <a:gd name="connsiteX1" fmla="*/ 521294 w 1640793"/>
                <a:gd name="connsiteY1" fmla="*/ 358924 h 1222049"/>
                <a:gd name="connsiteX2" fmla="*/ 589660 w 1640793"/>
                <a:gd name="connsiteY2" fmla="*/ 324740 h 1222049"/>
                <a:gd name="connsiteX3" fmla="*/ 658026 w 1640793"/>
                <a:gd name="connsiteY3" fmla="*/ 316195 h 1222049"/>
                <a:gd name="connsiteX4" fmla="*/ 734939 w 1640793"/>
                <a:gd name="connsiteY4" fmla="*/ 273466 h 1222049"/>
                <a:gd name="connsiteX5" fmla="*/ 820397 w 1640793"/>
                <a:gd name="connsiteY5" fmla="*/ 222191 h 1222049"/>
                <a:gd name="connsiteX6" fmla="*/ 846034 w 1640793"/>
                <a:gd name="connsiteY6" fmla="*/ 196553 h 1222049"/>
                <a:gd name="connsiteX7" fmla="*/ 888763 w 1640793"/>
                <a:gd name="connsiteY7" fmla="*/ 188008 h 1222049"/>
                <a:gd name="connsiteX8" fmla="*/ 914400 w 1640793"/>
                <a:gd name="connsiteY8" fmla="*/ 170916 h 1222049"/>
                <a:gd name="connsiteX9" fmla="*/ 940038 w 1640793"/>
                <a:gd name="connsiteY9" fmla="*/ 162370 h 1222049"/>
                <a:gd name="connsiteX10" fmla="*/ 965675 w 1640793"/>
                <a:gd name="connsiteY10" fmla="*/ 111095 h 1222049"/>
                <a:gd name="connsiteX11" fmla="*/ 982767 w 1640793"/>
                <a:gd name="connsiteY11" fmla="*/ 76912 h 1222049"/>
                <a:gd name="connsiteX12" fmla="*/ 1025496 w 1640793"/>
                <a:gd name="connsiteY12" fmla="*/ 25638 h 1222049"/>
                <a:gd name="connsiteX13" fmla="*/ 1059679 w 1640793"/>
                <a:gd name="connsiteY13" fmla="*/ 0 h 1222049"/>
                <a:gd name="connsiteX14" fmla="*/ 1392965 w 1640793"/>
                <a:gd name="connsiteY14" fmla="*/ 8546 h 1222049"/>
                <a:gd name="connsiteX15" fmla="*/ 1427148 w 1640793"/>
                <a:gd name="connsiteY15" fmla="*/ 17092 h 1222049"/>
                <a:gd name="connsiteX16" fmla="*/ 1512606 w 1640793"/>
                <a:gd name="connsiteY16" fmla="*/ 25638 h 1222049"/>
                <a:gd name="connsiteX17" fmla="*/ 1606610 w 1640793"/>
                <a:gd name="connsiteY17" fmla="*/ 111095 h 1222049"/>
                <a:gd name="connsiteX18" fmla="*/ 1640793 w 1640793"/>
                <a:gd name="connsiteY18" fmla="*/ 170916 h 1222049"/>
                <a:gd name="connsiteX19" fmla="*/ 1632247 w 1640793"/>
                <a:gd name="connsiteY19" fmla="*/ 333286 h 1222049"/>
                <a:gd name="connsiteX20" fmla="*/ 1615155 w 1640793"/>
                <a:gd name="connsiteY20" fmla="*/ 384561 h 1222049"/>
                <a:gd name="connsiteX21" fmla="*/ 1606610 w 1640793"/>
                <a:gd name="connsiteY21" fmla="*/ 444381 h 1222049"/>
                <a:gd name="connsiteX22" fmla="*/ 1598064 w 1640793"/>
                <a:gd name="connsiteY22" fmla="*/ 487110 h 1222049"/>
                <a:gd name="connsiteX23" fmla="*/ 1580972 w 1640793"/>
                <a:gd name="connsiteY23" fmla="*/ 572568 h 1222049"/>
                <a:gd name="connsiteX24" fmla="*/ 1563881 w 1640793"/>
                <a:gd name="connsiteY24" fmla="*/ 692209 h 1222049"/>
                <a:gd name="connsiteX25" fmla="*/ 1555335 w 1640793"/>
                <a:gd name="connsiteY25" fmla="*/ 726393 h 1222049"/>
                <a:gd name="connsiteX26" fmla="*/ 1546789 w 1640793"/>
                <a:gd name="connsiteY26" fmla="*/ 786213 h 1222049"/>
                <a:gd name="connsiteX27" fmla="*/ 1538243 w 1640793"/>
                <a:gd name="connsiteY27" fmla="*/ 811851 h 1222049"/>
                <a:gd name="connsiteX28" fmla="*/ 1521152 w 1640793"/>
                <a:gd name="connsiteY28" fmla="*/ 880217 h 1222049"/>
                <a:gd name="connsiteX29" fmla="*/ 1504060 w 1640793"/>
                <a:gd name="connsiteY29" fmla="*/ 905854 h 1222049"/>
                <a:gd name="connsiteX30" fmla="*/ 1469877 w 1640793"/>
                <a:gd name="connsiteY30" fmla="*/ 965675 h 1222049"/>
                <a:gd name="connsiteX31" fmla="*/ 1427148 w 1640793"/>
                <a:gd name="connsiteY31" fmla="*/ 1025495 h 1222049"/>
                <a:gd name="connsiteX32" fmla="*/ 1401511 w 1640793"/>
                <a:gd name="connsiteY32" fmla="*/ 1042587 h 1222049"/>
                <a:gd name="connsiteX33" fmla="*/ 1358782 w 1640793"/>
                <a:gd name="connsiteY33" fmla="*/ 1093862 h 1222049"/>
                <a:gd name="connsiteX34" fmla="*/ 1324598 w 1640793"/>
                <a:gd name="connsiteY34" fmla="*/ 1119499 h 1222049"/>
                <a:gd name="connsiteX35" fmla="*/ 1281869 w 1640793"/>
                <a:gd name="connsiteY35" fmla="*/ 1170774 h 1222049"/>
                <a:gd name="connsiteX36" fmla="*/ 1264778 w 1640793"/>
                <a:gd name="connsiteY36" fmla="*/ 1196411 h 1222049"/>
                <a:gd name="connsiteX37" fmla="*/ 1213503 w 1640793"/>
                <a:gd name="connsiteY37" fmla="*/ 1213503 h 1222049"/>
                <a:gd name="connsiteX38" fmla="*/ 1187866 w 1640793"/>
                <a:gd name="connsiteY38" fmla="*/ 1222049 h 1222049"/>
                <a:gd name="connsiteX39" fmla="*/ 1102408 w 1640793"/>
                <a:gd name="connsiteY39" fmla="*/ 1213503 h 1222049"/>
                <a:gd name="connsiteX40" fmla="*/ 1051133 w 1640793"/>
                <a:gd name="connsiteY40" fmla="*/ 1179320 h 1222049"/>
                <a:gd name="connsiteX41" fmla="*/ 1034041 w 1640793"/>
                <a:gd name="connsiteY41" fmla="*/ 1153682 h 1222049"/>
                <a:gd name="connsiteX42" fmla="*/ 999858 w 1640793"/>
                <a:gd name="connsiteY42" fmla="*/ 1119499 h 1222049"/>
                <a:gd name="connsiteX43" fmla="*/ 991312 w 1640793"/>
                <a:gd name="connsiteY43" fmla="*/ 1093862 h 1222049"/>
                <a:gd name="connsiteX44" fmla="*/ 974221 w 1640793"/>
                <a:gd name="connsiteY44" fmla="*/ 1068224 h 1222049"/>
                <a:gd name="connsiteX45" fmla="*/ 965675 w 1640793"/>
                <a:gd name="connsiteY45" fmla="*/ 1042587 h 1222049"/>
                <a:gd name="connsiteX46" fmla="*/ 922946 w 1640793"/>
                <a:gd name="connsiteY46" fmla="*/ 991312 h 1222049"/>
                <a:gd name="connsiteX47" fmla="*/ 871671 w 1640793"/>
                <a:gd name="connsiteY47" fmla="*/ 974221 h 1222049"/>
                <a:gd name="connsiteX48" fmla="*/ 846034 w 1640793"/>
                <a:gd name="connsiteY48" fmla="*/ 965675 h 1222049"/>
                <a:gd name="connsiteX49" fmla="*/ 769122 w 1640793"/>
                <a:gd name="connsiteY49" fmla="*/ 940038 h 1222049"/>
                <a:gd name="connsiteX50" fmla="*/ 743484 w 1640793"/>
                <a:gd name="connsiteY50" fmla="*/ 931492 h 1222049"/>
                <a:gd name="connsiteX51" fmla="*/ 709301 w 1640793"/>
                <a:gd name="connsiteY51" fmla="*/ 922946 h 1222049"/>
                <a:gd name="connsiteX52" fmla="*/ 683664 w 1640793"/>
                <a:gd name="connsiteY52" fmla="*/ 914400 h 1222049"/>
                <a:gd name="connsiteX53" fmla="*/ 640935 w 1640793"/>
                <a:gd name="connsiteY53" fmla="*/ 905854 h 1222049"/>
                <a:gd name="connsiteX54" fmla="*/ 410198 w 1640793"/>
                <a:gd name="connsiteY54" fmla="*/ 914400 h 1222049"/>
                <a:gd name="connsiteX55" fmla="*/ 341832 w 1640793"/>
                <a:gd name="connsiteY55" fmla="*/ 931492 h 1222049"/>
                <a:gd name="connsiteX56" fmla="*/ 307649 w 1640793"/>
                <a:gd name="connsiteY56" fmla="*/ 940038 h 1222049"/>
                <a:gd name="connsiteX57" fmla="*/ 256374 w 1640793"/>
                <a:gd name="connsiteY57" fmla="*/ 957129 h 1222049"/>
                <a:gd name="connsiteX58" fmla="*/ 230737 w 1640793"/>
                <a:gd name="connsiteY58" fmla="*/ 965675 h 1222049"/>
                <a:gd name="connsiteX59" fmla="*/ 196554 w 1640793"/>
                <a:gd name="connsiteY59" fmla="*/ 974221 h 1222049"/>
                <a:gd name="connsiteX60" fmla="*/ 119641 w 1640793"/>
                <a:gd name="connsiteY60" fmla="*/ 1016950 h 1222049"/>
                <a:gd name="connsiteX61" fmla="*/ 17092 w 1640793"/>
                <a:gd name="connsiteY61" fmla="*/ 999858 h 1222049"/>
                <a:gd name="connsiteX62" fmla="*/ 0 w 1640793"/>
                <a:gd name="connsiteY62" fmla="*/ 948583 h 1222049"/>
                <a:gd name="connsiteX63" fmla="*/ 17092 w 1640793"/>
                <a:gd name="connsiteY63" fmla="*/ 846034 h 1222049"/>
                <a:gd name="connsiteX64" fmla="*/ 51275 w 1640793"/>
                <a:gd name="connsiteY64" fmla="*/ 786213 h 1222049"/>
                <a:gd name="connsiteX65" fmla="*/ 59821 w 1640793"/>
                <a:gd name="connsiteY65" fmla="*/ 760576 h 1222049"/>
                <a:gd name="connsiteX66" fmla="*/ 85458 w 1640793"/>
                <a:gd name="connsiteY66" fmla="*/ 734938 h 1222049"/>
                <a:gd name="connsiteX67" fmla="*/ 102550 w 1640793"/>
                <a:gd name="connsiteY67" fmla="*/ 709301 h 1222049"/>
                <a:gd name="connsiteX68" fmla="*/ 162370 w 1640793"/>
                <a:gd name="connsiteY68" fmla="*/ 675118 h 1222049"/>
                <a:gd name="connsiteX69" fmla="*/ 205099 w 1640793"/>
                <a:gd name="connsiteY69" fmla="*/ 581114 h 12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40793" h="1222049">
                  <a:moveTo>
                    <a:pt x="205099" y="581114"/>
                  </a:moveTo>
                  <a:cubicBezTo>
                    <a:pt x="264920" y="528415"/>
                    <a:pt x="406076" y="416535"/>
                    <a:pt x="521294" y="358924"/>
                  </a:cubicBezTo>
                  <a:cubicBezTo>
                    <a:pt x="544083" y="347529"/>
                    <a:pt x="564378" y="327900"/>
                    <a:pt x="589660" y="324740"/>
                  </a:cubicBezTo>
                  <a:lnTo>
                    <a:pt x="658026" y="316195"/>
                  </a:lnTo>
                  <a:cubicBezTo>
                    <a:pt x="728919" y="292564"/>
                    <a:pt x="617411" y="332232"/>
                    <a:pt x="734939" y="273466"/>
                  </a:cubicBezTo>
                  <a:cubicBezTo>
                    <a:pt x="761911" y="259980"/>
                    <a:pt x="799776" y="242813"/>
                    <a:pt x="820397" y="222191"/>
                  </a:cubicBezTo>
                  <a:cubicBezTo>
                    <a:pt x="828943" y="213645"/>
                    <a:pt x="835224" y="201958"/>
                    <a:pt x="846034" y="196553"/>
                  </a:cubicBezTo>
                  <a:cubicBezTo>
                    <a:pt x="859026" y="190057"/>
                    <a:pt x="874520" y="190856"/>
                    <a:pt x="888763" y="188008"/>
                  </a:cubicBezTo>
                  <a:cubicBezTo>
                    <a:pt x="897309" y="182311"/>
                    <a:pt x="905214" y="175509"/>
                    <a:pt x="914400" y="170916"/>
                  </a:cubicBezTo>
                  <a:cubicBezTo>
                    <a:pt x="922457" y="166887"/>
                    <a:pt x="933004" y="167997"/>
                    <a:pt x="940038" y="162370"/>
                  </a:cubicBezTo>
                  <a:cubicBezTo>
                    <a:pt x="957888" y="148090"/>
                    <a:pt x="957598" y="129941"/>
                    <a:pt x="965675" y="111095"/>
                  </a:cubicBezTo>
                  <a:cubicBezTo>
                    <a:pt x="970693" y="99386"/>
                    <a:pt x="976447" y="87973"/>
                    <a:pt x="982767" y="76912"/>
                  </a:cubicBezTo>
                  <a:cubicBezTo>
                    <a:pt x="995428" y="54756"/>
                    <a:pt x="1005697" y="42608"/>
                    <a:pt x="1025496" y="25638"/>
                  </a:cubicBezTo>
                  <a:cubicBezTo>
                    <a:pt x="1036310" y="16369"/>
                    <a:pt x="1048285" y="8546"/>
                    <a:pt x="1059679" y="0"/>
                  </a:cubicBezTo>
                  <a:cubicBezTo>
                    <a:pt x="1170774" y="2849"/>
                    <a:pt x="1281953" y="3383"/>
                    <a:pt x="1392965" y="8546"/>
                  </a:cubicBezTo>
                  <a:cubicBezTo>
                    <a:pt x="1404697" y="9092"/>
                    <a:pt x="1415521" y="15431"/>
                    <a:pt x="1427148" y="17092"/>
                  </a:cubicBezTo>
                  <a:cubicBezTo>
                    <a:pt x="1455488" y="21141"/>
                    <a:pt x="1484120" y="22789"/>
                    <a:pt x="1512606" y="25638"/>
                  </a:cubicBezTo>
                  <a:cubicBezTo>
                    <a:pt x="1539617" y="47246"/>
                    <a:pt x="1588279" y="83596"/>
                    <a:pt x="1606610" y="111095"/>
                  </a:cubicBezTo>
                  <a:cubicBezTo>
                    <a:pt x="1630767" y="147333"/>
                    <a:pt x="1619108" y="127547"/>
                    <a:pt x="1640793" y="170916"/>
                  </a:cubicBezTo>
                  <a:cubicBezTo>
                    <a:pt x="1637944" y="225039"/>
                    <a:pt x="1638705" y="279474"/>
                    <a:pt x="1632247" y="333286"/>
                  </a:cubicBezTo>
                  <a:cubicBezTo>
                    <a:pt x="1630100" y="351174"/>
                    <a:pt x="1615155" y="384561"/>
                    <a:pt x="1615155" y="384561"/>
                  </a:cubicBezTo>
                  <a:cubicBezTo>
                    <a:pt x="1612307" y="404501"/>
                    <a:pt x="1609921" y="424513"/>
                    <a:pt x="1606610" y="444381"/>
                  </a:cubicBezTo>
                  <a:cubicBezTo>
                    <a:pt x="1604222" y="458708"/>
                    <a:pt x="1600452" y="472783"/>
                    <a:pt x="1598064" y="487110"/>
                  </a:cubicBezTo>
                  <a:cubicBezTo>
                    <a:pt x="1584971" y="565668"/>
                    <a:pt x="1597352" y="523431"/>
                    <a:pt x="1580972" y="572568"/>
                  </a:cubicBezTo>
                  <a:cubicBezTo>
                    <a:pt x="1575722" y="614565"/>
                    <a:pt x="1572093" y="651148"/>
                    <a:pt x="1563881" y="692209"/>
                  </a:cubicBezTo>
                  <a:cubicBezTo>
                    <a:pt x="1561578" y="703726"/>
                    <a:pt x="1557436" y="714837"/>
                    <a:pt x="1555335" y="726393"/>
                  </a:cubicBezTo>
                  <a:cubicBezTo>
                    <a:pt x="1551732" y="746211"/>
                    <a:pt x="1550739" y="766462"/>
                    <a:pt x="1546789" y="786213"/>
                  </a:cubicBezTo>
                  <a:cubicBezTo>
                    <a:pt x="1545022" y="795046"/>
                    <a:pt x="1540428" y="803112"/>
                    <a:pt x="1538243" y="811851"/>
                  </a:cubicBezTo>
                  <a:cubicBezTo>
                    <a:pt x="1533369" y="831345"/>
                    <a:pt x="1530917" y="860687"/>
                    <a:pt x="1521152" y="880217"/>
                  </a:cubicBezTo>
                  <a:cubicBezTo>
                    <a:pt x="1516559" y="889403"/>
                    <a:pt x="1509757" y="897308"/>
                    <a:pt x="1504060" y="905854"/>
                  </a:cubicBezTo>
                  <a:cubicBezTo>
                    <a:pt x="1490192" y="947457"/>
                    <a:pt x="1502212" y="920407"/>
                    <a:pt x="1469877" y="965675"/>
                  </a:cubicBezTo>
                  <a:cubicBezTo>
                    <a:pt x="1457749" y="982654"/>
                    <a:pt x="1441108" y="1011535"/>
                    <a:pt x="1427148" y="1025495"/>
                  </a:cubicBezTo>
                  <a:cubicBezTo>
                    <a:pt x="1419886" y="1032758"/>
                    <a:pt x="1409401" y="1036012"/>
                    <a:pt x="1401511" y="1042587"/>
                  </a:cubicBezTo>
                  <a:cubicBezTo>
                    <a:pt x="1317493" y="1112602"/>
                    <a:pt x="1426018" y="1026626"/>
                    <a:pt x="1358782" y="1093862"/>
                  </a:cubicBezTo>
                  <a:cubicBezTo>
                    <a:pt x="1348711" y="1103933"/>
                    <a:pt x="1335993" y="1110953"/>
                    <a:pt x="1324598" y="1119499"/>
                  </a:cubicBezTo>
                  <a:cubicBezTo>
                    <a:pt x="1282168" y="1183148"/>
                    <a:pt x="1336698" y="1104980"/>
                    <a:pt x="1281869" y="1170774"/>
                  </a:cubicBezTo>
                  <a:cubicBezTo>
                    <a:pt x="1275294" y="1178664"/>
                    <a:pt x="1273487" y="1190968"/>
                    <a:pt x="1264778" y="1196411"/>
                  </a:cubicBezTo>
                  <a:cubicBezTo>
                    <a:pt x="1249500" y="1205960"/>
                    <a:pt x="1230595" y="1207806"/>
                    <a:pt x="1213503" y="1213503"/>
                  </a:cubicBezTo>
                  <a:lnTo>
                    <a:pt x="1187866" y="1222049"/>
                  </a:lnTo>
                  <a:cubicBezTo>
                    <a:pt x="1159380" y="1219200"/>
                    <a:pt x="1129733" y="1222042"/>
                    <a:pt x="1102408" y="1213503"/>
                  </a:cubicBezTo>
                  <a:cubicBezTo>
                    <a:pt x="1082801" y="1207376"/>
                    <a:pt x="1051133" y="1179320"/>
                    <a:pt x="1051133" y="1179320"/>
                  </a:cubicBezTo>
                  <a:cubicBezTo>
                    <a:pt x="1045436" y="1170774"/>
                    <a:pt x="1040725" y="1161480"/>
                    <a:pt x="1034041" y="1153682"/>
                  </a:cubicBezTo>
                  <a:cubicBezTo>
                    <a:pt x="1023554" y="1141447"/>
                    <a:pt x="1009224" y="1132611"/>
                    <a:pt x="999858" y="1119499"/>
                  </a:cubicBezTo>
                  <a:cubicBezTo>
                    <a:pt x="994622" y="1112169"/>
                    <a:pt x="995340" y="1101919"/>
                    <a:pt x="991312" y="1093862"/>
                  </a:cubicBezTo>
                  <a:cubicBezTo>
                    <a:pt x="986719" y="1084675"/>
                    <a:pt x="978814" y="1077411"/>
                    <a:pt x="974221" y="1068224"/>
                  </a:cubicBezTo>
                  <a:cubicBezTo>
                    <a:pt x="970193" y="1060167"/>
                    <a:pt x="969704" y="1050644"/>
                    <a:pt x="965675" y="1042587"/>
                  </a:cubicBezTo>
                  <a:cubicBezTo>
                    <a:pt x="958720" y="1028678"/>
                    <a:pt x="936028" y="998580"/>
                    <a:pt x="922946" y="991312"/>
                  </a:cubicBezTo>
                  <a:cubicBezTo>
                    <a:pt x="907197" y="982563"/>
                    <a:pt x="888763" y="979918"/>
                    <a:pt x="871671" y="974221"/>
                  </a:cubicBezTo>
                  <a:lnTo>
                    <a:pt x="846034" y="965675"/>
                  </a:lnTo>
                  <a:lnTo>
                    <a:pt x="769122" y="940038"/>
                  </a:lnTo>
                  <a:cubicBezTo>
                    <a:pt x="760576" y="937189"/>
                    <a:pt x="752223" y="933677"/>
                    <a:pt x="743484" y="931492"/>
                  </a:cubicBezTo>
                  <a:cubicBezTo>
                    <a:pt x="732090" y="928643"/>
                    <a:pt x="720594" y="926173"/>
                    <a:pt x="709301" y="922946"/>
                  </a:cubicBezTo>
                  <a:cubicBezTo>
                    <a:pt x="700640" y="920471"/>
                    <a:pt x="692403" y="916585"/>
                    <a:pt x="683664" y="914400"/>
                  </a:cubicBezTo>
                  <a:cubicBezTo>
                    <a:pt x="669573" y="910877"/>
                    <a:pt x="655178" y="908703"/>
                    <a:pt x="640935" y="905854"/>
                  </a:cubicBezTo>
                  <a:cubicBezTo>
                    <a:pt x="564023" y="908703"/>
                    <a:pt x="487013" y="909599"/>
                    <a:pt x="410198" y="914400"/>
                  </a:cubicBezTo>
                  <a:cubicBezTo>
                    <a:pt x="376838" y="916485"/>
                    <a:pt x="369960" y="923455"/>
                    <a:pt x="341832" y="931492"/>
                  </a:cubicBezTo>
                  <a:cubicBezTo>
                    <a:pt x="330539" y="934719"/>
                    <a:pt x="318899" y="936663"/>
                    <a:pt x="307649" y="940038"/>
                  </a:cubicBezTo>
                  <a:cubicBezTo>
                    <a:pt x="290393" y="945215"/>
                    <a:pt x="273466" y="951432"/>
                    <a:pt x="256374" y="957129"/>
                  </a:cubicBezTo>
                  <a:cubicBezTo>
                    <a:pt x="247828" y="959978"/>
                    <a:pt x="239476" y="963490"/>
                    <a:pt x="230737" y="965675"/>
                  </a:cubicBezTo>
                  <a:lnTo>
                    <a:pt x="196554" y="974221"/>
                  </a:lnTo>
                  <a:cubicBezTo>
                    <a:pt x="137784" y="1013401"/>
                    <a:pt x="164766" y="1001908"/>
                    <a:pt x="119641" y="1016950"/>
                  </a:cubicBezTo>
                  <a:cubicBezTo>
                    <a:pt x="85458" y="1011253"/>
                    <a:pt x="47180" y="1017052"/>
                    <a:pt x="17092" y="999858"/>
                  </a:cubicBezTo>
                  <a:cubicBezTo>
                    <a:pt x="1450" y="990919"/>
                    <a:pt x="0" y="948583"/>
                    <a:pt x="0" y="948583"/>
                  </a:cubicBezTo>
                  <a:cubicBezTo>
                    <a:pt x="3103" y="923763"/>
                    <a:pt x="6505" y="874267"/>
                    <a:pt x="17092" y="846034"/>
                  </a:cubicBezTo>
                  <a:cubicBezTo>
                    <a:pt x="39564" y="786108"/>
                    <a:pt x="26481" y="835799"/>
                    <a:pt x="51275" y="786213"/>
                  </a:cubicBezTo>
                  <a:cubicBezTo>
                    <a:pt x="55304" y="778156"/>
                    <a:pt x="54824" y="768071"/>
                    <a:pt x="59821" y="760576"/>
                  </a:cubicBezTo>
                  <a:cubicBezTo>
                    <a:pt x="66525" y="750520"/>
                    <a:pt x="77721" y="744222"/>
                    <a:pt x="85458" y="734938"/>
                  </a:cubicBezTo>
                  <a:cubicBezTo>
                    <a:pt x="92033" y="727048"/>
                    <a:pt x="95287" y="716564"/>
                    <a:pt x="102550" y="709301"/>
                  </a:cubicBezTo>
                  <a:cubicBezTo>
                    <a:pt x="130848" y="681003"/>
                    <a:pt x="128847" y="701936"/>
                    <a:pt x="162370" y="675118"/>
                  </a:cubicBezTo>
                  <a:cubicBezTo>
                    <a:pt x="228982" y="621829"/>
                    <a:pt x="145278" y="633813"/>
                    <a:pt x="205099" y="581114"/>
                  </a:cubicBez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3422452" y="2135210"/>
            <a:ext cx="754352" cy="975786"/>
            <a:chOff x="6665384" y="2688462"/>
            <a:chExt cx="1100271" cy="1423250"/>
          </a:xfrm>
        </p:grpSpPr>
        <p:sp>
          <p:nvSpPr>
            <p:cNvPr id="366" name="TextBox 365"/>
            <p:cNvSpPr txBox="1"/>
            <p:nvPr/>
          </p:nvSpPr>
          <p:spPr>
            <a:xfrm>
              <a:off x="6851306" y="3797473"/>
              <a:ext cx="846854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A/P, P/E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6665384" y="2688462"/>
              <a:ext cx="1100271" cy="1115461"/>
              <a:chOff x="462139" y="2776142"/>
              <a:chExt cx="1100271" cy="1115461"/>
            </a:xfrm>
          </p:grpSpPr>
          <p:grpSp>
            <p:nvGrpSpPr>
              <p:cNvPr id="368" name="Group 367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376" name="Freeform 375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8" name="Freeform 377"/>
                <p:cNvSpPr/>
                <p:nvPr/>
              </p:nvSpPr>
              <p:spPr>
                <a:xfrm rot="2714161">
                  <a:off x="7578201" y="2392853"/>
                  <a:ext cx="452006" cy="990228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030A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" name="Freeform 378"/>
                <p:cNvSpPr/>
                <p:nvPr/>
              </p:nvSpPr>
              <p:spPr>
                <a:xfrm rot="2865570" flipH="1">
                  <a:off x="7002022" y="2426716"/>
                  <a:ext cx="490789" cy="906310"/>
                </a:xfrm>
                <a:custGeom>
                  <a:avLst/>
                  <a:gdLst>
                    <a:gd name="connsiteX0" fmla="*/ 205099 w 567164"/>
                    <a:gd name="connsiteY0" fmla="*/ 25638 h 871671"/>
                    <a:gd name="connsiteX1" fmla="*/ 162370 w 567164"/>
                    <a:gd name="connsiteY1" fmla="*/ 128187 h 871671"/>
                    <a:gd name="connsiteX2" fmla="*/ 153824 w 567164"/>
                    <a:gd name="connsiteY2" fmla="*/ 153825 h 871671"/>
                    <a:gd name="connsiteX3" fmla="*/ 136733 w 567164"/>
                    <a:gd name="connsiteY3" fmla="*/ 239283 h 871671"/>
                    <a:gd name="connsiteX4" fmla="*/ 128187 w 567164"/>
                    <a:gd name="connsiteY4" fmla="*/ 307649 h 871671"/>
                    <a:gd name="connsiteX5" fmla="*/ 111095 w 567164"/>
                    <a:gd name="connsiteY5" fmla="*/ 461473 h 871671"/>
                    <a:gd name="connsiteX6" fmla="*/ 94004 w 567164"/>
                    <a:gd name="connsiteY6" fmla="*/ 538385 h 871671"/>
                    <a:gd name="connsiteX7" fmla="*/ 76912 w 567164"/>
                    <a:gd name="connsiteY7" fmla="*/ 564023 h 871671"/>
                    <a:gd name="connsiteX8" fmla="*/ 59821 w 567164"/>
                    <a:gd name="connsiteY8" fmla="*/ 615297 h 871671"/>
                    <a:gd name="connsiteX9" fmla="*/ 51275 w 567164"/>
                    <a:gd name="connsiteY9" fmla="*/ 649481 h 871671"/>
                    <a:gd name="connsiteX10" fmla="*/ 34183 w 567164"/>
                    <a:gd name="connsiteY10" fmla="*/ 675118 h 871671"/>
                    <a:gd name="connsiteX11" fmla="*/ 8546 w 567164"/>
                    <a:gd name="connsiteY11" fmla="*/ 769122 h 871671"/>
                    <a:gd name="connsiteX12" fmla="*/ 0 w 567164"/>
                    <a:gd name="connsiteY12" fmla="*/ 794759 h 871671"/>
                    <a:gd name="connsiteX13" fmla="*/ 8546 w 567164"/>
                    <a:gd name="connsiteY13" fmla="*/ 837488 h 871671"/>
                    <a:gd name="connsiteX14" fmla="*/ 59821 w 567164"/>
                    <a:gd name="connsiteY14" fmla="*/ 871671 h 871671"/>
                    <a:gd name="connsiteX15" fmla="*/ 179462 w 567164"/>
                    <a:gd name="connsiteY15" fmla="*/ 863126 h 871671"/>
                    <a:gd name="connsiteX16" fmla="*/ 188007 w 567164"/>
                    <a:gd name="connsiteY16" fmla="*/ 837488 h 871671"/>
                    <a:gd name="connsiteX17" fmla="*/ 222191 w 567164"/>
                    <a:gd name="connsiteY17" fmla="*/ 786213 h 871671"/>
                    <a:gd name="connsiteX18" fmla="*/ 230736 w 567164"/>
                    <a:gd name="connsiteY18" fmla="*/ 760576 h 871671"/>
                    <a:gd name="connsiteX19" fmla="*/ 264920 w 567164"/>
                    <a:gd name="connsiteY19" fmla="*/ 700755 h 871671"/>
                    <a:gd name="connsiteX20" fmla="*/ 290557 w 567164"/>
                    <a:gd name="connsiteY20" fmla="*/ 649481 h 871671"/>
                    <a:gd name="connsiteX21" fmla="*/ 324740 w 567164"/>
                    <a:gd name="connsiteY21" fmla="*/ 623843 h 871671"/>
                    <a:gd name="connsiteX22" fmla="*/ 376015 w 567164"/>
                    <a:gd name="connsiteY22" fmla="*/ 589660 h 871671"/>
                    <a:gd name="connsiteX23" fmla="*/ 427290 w 567164"/>
                    <a:gd name="connsiteY23" fmla="*/ 546931 h 871671"/>
                    <a:gd name="connsiteX24" fmla="*/ 452927 w 567164"/>
                    <a:gd name="connsiteY24" fmla="*/ 521294 h 871671"/>
                    <a:gd name="connsiteX25" fmla="*/ 478564 w 567164"/>
                    <a:gd name="connsiteY25" fmla="*/ 504202 h 871671"/>
                    <a:gd name="connsiteX26" fmla="*/ 521293 w 567164"/>
                    <a:gd name="connsiteY26" fmla="*/ 452927 h 871671"/>
                    <a:gd name="connsiteX27" fmla="*/ 546931 w 567164"/>
                    <a:gd name="connsiteY27" fmla="*/ 401653 h 871671"/>
                    <a:gd name="connsiteX28" fmla="*/ 555477 w 567164"/>
                    <a:gd name="connsiteY28" fmla="*/ 222191 h 871671"/>
                    <a:gd name="connsiteX29" fmla="*/ 538385 w 567164"/>
                    <a:gd name="connsiteY29" fmla="*/ 153825 h 871671"/>
                    <a:gd name="connsiteX30" fmla="*/ 495656 w 567164"/>
                    <a:gd name="connsiteY30" fmla="*/ 102550 h 871671"/>
                    <a:gd name="connsiteX31" fmla="*/ 487110 w 567164"/>
                    <a:gd name="connsiteY31" fmla="*/ 76912 h 871671"/>
                    <a:gd name="connsiteX32" fmla="*/ 418744 w 567164"/>
                    <a:gd name="connsiteY32" fmla="*/ 17092 h 871671"/>
                    <a:gd name="connsiteX33" fmla="*/ 367469 w 567164"/>
                    <a:gd name="connsiteY33" fmla="*/ 0 h 871671"/>
                    <a:gd name="connsiteX34" fmla="*/ 273465 w 567164"/>
                    <a:gd name="connsiteY34" fmla="*/ 8546 h 871671"/>
                    <a:gd name="connsiteX35" fmla="*/ 222191 w 567164"/>
                    <a:gd name="connsiteY35" fmla="*/ 34183 h 871671"/>
                    <a:gd name="connsiteX36" fmla="*/ 205099 w 567164"/>
                    <a:gd name="connsiteY36" fmla="*/ 25638 h 87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67164" h="871671">
                      <a:moveTo>
                        <a:pt x="205099" y="25638"/>
                      </a:moveTo>
                      <a:cubicBezTo>
                        <a:pt x="195129" y="41305"/>
                        <a:pt x="176123" y="93804"/>
                        <a:pt x="162370" y="128187"/>
                      </a:cubicBezTo>
                      <a:cubicBezTo>
                        <a:pt x="159024" y="136551"/>
                        <a:pt x="155591" y="144992"/>
                        <a:pt x="153824" y="153825"/>
                      </a:cubicBezTo>
                      <a:cubicBezTo>
                        <a:pt x="134182" y="252031"/>
                        <a:pt x="156039" y="181357"/>
                        <a:pt x="136733" y="239283"/>
                      </a:cubicBezTo>
                      <a:cubicBezTo>
                        <a:pt x="133884" y="262072"/>
                        <a:pt x="130591" y="284809"/>
                        <a:pt x="128187" y="307649"/>
                      </a:cubicBezTo>
                      <a:cubicBezTo>
                        <a:pt x="119171" y="393298"/>
                        <a:pt x="123224" y="388696"/>
                        <a:pt x="111095" y="461473"/>
                      </a:cubicBezTo>
                      <a:cubicBezTo>
                        <a:pt x="109988" y="468115"/>
                        <a:pt x="98196" y="528604"/>
                        <a:pt x="94004" y="538385"/>
                      </a:cubicBezTo>
                      <a:cubicBezTo>
                        <a:pt x="89958" y="547826"/>
                        <a:pt x="81083" y="554637"/>
                        <a:pt x="76912" y="564023"/>
                      </a:cubicBezTo>
                      <a:cubicBezTo>
                        <a:pt x="69595" y="580486"/>
                        <a:pt x="64190" y="597819"/>
                        <a:pt x="59821" y="615297"/>
                      </a:cubicBezTo>
                      <a:cubicBezTo>
                        <a:pt x="56972" y="626692"/>
                        <a:pt x="55902" y="638685"/>
                        <a:pt x="51275" y="649481"/>
                      </a:cubicBezTo>
                      <a:cubicBezTo>
                        <a:pt x="47229" y="658921"/>
                        <a:pt x="38354" y="665732"/>
                        <a:pt x="34183" y="675118"/>
                      </a:cubicBezTo>
                      <a:cubicBezTo>
                        <a:pt x="13232" y="722258"/>
                        <a:pt x="20034" y="723170"/>
                        <a:pt x="8546" y="769122"/>
                      </a:cubicBezTo>
                      <a:cubicBezTo>
                        <a:pt x="6361" y="777861"/>
                        <a:pt x="2849" y="786213"/>
                        <a:pt x="0" y="794759"/>
                      </a:cubicBezTo>
                      <a:cubicBezTo>
                        <a:pt x="2849" y="809002"/>
                        <a:pt x="2050" y="824496"/>
                        <a:pt x="8546" y="837488"/>
                      </a:cubicBezTo>
                      <a:cubicBezTo>
                        <a:pt x="21350" y="863096"/>
                        <a:pt x="37031" y="864075"/>
                        <a:pt x="59821" y="871671"/>
                      </a:cubicBezTo>
                      <a:cubicBezTo>
                        <a:pt x="99701" y="868823"/>
                        <a:pt x="140830" y="873428"/>
                        <a:pt x="179462" y="863126"/>
                      </a:cubicBezTo>
                      <a:cubicBezTo>
                        <a:pt x="188166" y="860805"/>
                        <a:pt x="183632" y="845363"/>
                        <a:pt x="188007" y="837488"/>
                      </a:cubicBezTo>
                      <a:cubicBezTo>
                        <a:pt x="197983" y="819531"/>
                        <a:pt x="222191" y="786213"/>
                        <a:pt x="222191" y="786213"/>
                      </a:cubicBezTo>
                      <a:cubicBezTo>
                        <a:pt x="225039" y="777667"/>
                        <a:pt x="227188" y="768856"/>
                        <a:pt x="230736" y="760576"/>
                      </a:cubicBezTo>
                      <a:cubicBezTo>
                        <a:pt x="243746" y="730220"/>
                        <a:pt x="247756" y="726500"/>
                        <a:pt x="264920" y="700755"/>
                      </a:cubicBezTo>
                      <a:cubicBezTo>
                        <a:pt x="271871" y="679902"/>
                        <a:pt x="273989" y="666049"/>
                        <a:pt x="290557" y="649481"/>
                      </a:cubicBezTo>
                      <a:cubicBezTo>
                        <a:pt x="300628" y="639410"/>
                        <a:pt x="313072" y="632011"/>
                        <a:pt x="324740" y="623843"/>
                      </a:cubicBezTo>
                      <a:cubicBezTo>
                        <a:pt x="341568" y="612063"/>
                        <a:pt x="376015" y="589660"/>
                        <a:pt x="376015" y="589660"/>
                      </a:cubicBezTo>
                      <a:cubicBezTo>
                        <a:pt x="409710" y="539119"/>
                        <a:pt x="372092" y="586359"/>
                        <a:pt x="427290" y="546931"/>
                      </a:cubicBezTo>
                      <a:cubicBezTo>
                        <a:pt x="437124" y="539906"/>
                        <a:pt x="443643" y="529031"/>
                        <a:pt x="452927" y="521294"/>
                      </a:cubicBezTo>
                      <a:cubicBezTo>
                        <a:pt x="460817" y="514719"/>
                        <a:pt x="470674" y="510777"/>
                        <a:pt x="478564" y="504202"/>
                      </a:cubicBezTo>
                      <a:cubicBezTo>
                        <a:pt x="494768" y="490699"/>
                        <a:pt x="511688" y="472137"/>
                        <a:pt x="521293" y="452927"/>
                      </a:cubicBezTo>
                      <a:cubicBezTo>
                        <a:pt x="556667" y="382178"/>
                        <a:pt x="497957" y="475111"/>
                        <a:pt x="546931" y="401653"/>
                      </a:cubicBezTo>
                      <a:cubicBezTo>
                        <a:pt x="575987" y="314482"/>
                        <a:pt x="568968" y="357110"/>
                        <a:pt x="555477" y="222191"/>
                      </a:cubicBezTo>
                      <a:cubicBezTo>
                        <a:pt x="554258" y="210001"/>
                        <a:pt x="545885" y="168824"/>
                        <a:pt x="538385" y="153825"/>
                      </a:cubicBezTo>
                      <a:cubicBezTo>
                        <a:pt x="526487" y="130029"/>
                        <a:pt x="514557" y="121451"/>
                        <a:pt x="495656" y="102550"/>
                      </a:cubicBezTo>
                      <a:cubicBezTo>
                        <a:pt x="492807" y="94004"/>
                        <a:pt x="491139" y="84969"/>
                        <a:pt x="487110" y="76912"/>
                      </a:cubicBezTo>
                      <a:cubicBezTo>
                        <a:pt x="473152" y="48995"/>
                        <a:pt x="449510" y="27347"/>
                        <a:pt x="418744" y="17092"/>
                      </a:cubicBezTo>
                      <a:lnTo>
                        <a:pt x="367469" y="0"/>
                      </a:lnTo>
                      <a:cubicBezTo>
                        <a:pt x="336134" y="2849"/>
                        <a:pt x="304613" y="4096"/>
                        <a:pt x="273465" y="8546"/>
                      </a:cubicBezTo>
                      <a:cubicBezTo>
                        <a:pt x="248590" y="12100"/>
                        <a:pt x="243345" y="21491"/>
                        <a:pt x="222191" y="34183"/>
                      </a:cubicBezTo>
                      <a:cubicBezTo>
                        <a:pt x="216729" y="37460"/>
                        <a:pt x="215069" y="9971"/>
                        <a:pt x="205099" y="25638"/>
                      </a:cubicBezTo>
                      <a:close/>
                    </a:path>
                  </a:pathLst>
                </a:custGeom>
                <a:gradFill>
                  <a:gsLst>
                    <a:gs pos="52200">
                      <a:srgbClr val="8CB5C8"/>
                    </a:gs>
                    <a:gs pos="0">
                      <a:schemeClr val="accent1">
                        <a:lumMod val="75000"/>
                      </a:schemeClr>
                    </a:gs>
                    <a:gs pos="100000">
                      <a:srgbClr val="E2F0D9"/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9" name="TextBox 368"/>
              <p:cNvSpPr txBox="1"/>
              <p:nvPr/>
            </p:nvSpPr>
            <p:spPr>
              <a:xfrm>
                <a:off x="911967" y="3018521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1145272" y="2974736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953103" y="3400969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1094251" y="3384731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74" name="Freeform 373"/>
              <p:cNvSpPr/>
              <p:nvPr/>
            </p:nvSpPr>
            <p:spPr>
              <a:xfrm rot="21194739">
                <a:off x="878292" y="2776142"/>
                <a:ext cx="557592" cy="417681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4561185" y="2462856"/>
            <a:ext cx="922047" cy="960439"/>
            <a:chOff x="9655122" y="3828613"/>
            <a:chExt cx="1344867" cy="1400861"/>
          </a:xfrm>
        </p:grpSpPr>
        <p:sp>
          <p:nvSpPr>
            <p:cNvPr id="381" name="TextBox 380"/>
            <p:cNvSpPr txBox="1"/>
            <p:nvPr/>
          </p:nvSpPr>
          <p:spPr>
            <a:xfrm>
              <a:off x="9655122" y="4915235"/>
              <a:ext cx="1344867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EF-G</a:t>
              </a:r>
              <a:r>
                <a:rPr lang="en-US" sz="800" baseline="400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A/P, P/E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2" name="Group 381"/>
            <p:cNvGrpSpPr>
              <a:grpSpLocks noChangeAspect="1"/>
            </p:cNvGrpSpPr>
            <p:nvPr/>
          </p:nvGrpSpPr>
          <p:grpSpPr>
            <a:xfrm rot="10198718" flipH="1">
              <a:off x="9695444" y="3897457"/>
              <a:ext cx="989672" cy="1048826"/>
              <a:chOff x="4621564" y="888351"/>
              <a:chExt cx="3764179" cy="3991362"/>
            </a:xfrm>
          </p:grpSpPr>
          <p:sp>
            <p:nvSpPr>
              <p:cNvPr id="391" name="Freeform 390"/>
              <p:cNvSpPr/>
              <p:nvPr/>
            </p:nvSpPr>
            <p:spPr>
              <a:xfrm rot="20135395" flipH="1">
                <a:off x="5240704" y="2931866"/>
                <a:ext cx="3145039" cy="1947847"/>
              </a:xfrm>
              <a:custGeom>
                <a:avLst/>
                <a:gdLst>
                  <a:gd name="connsiteX0" fmla="*/ 1982625 w 3102124"/>
                  <a:gd name="connsiteY0" fmla="*/ 1999716 h 2281841"/>
                  <a:gd name="connsiteX1" fmla="*/ 1939896 w 3102124"/>
                  <a:gd name="connsiteY1" fmla="*/ 2008262 h 2281841"/>
                  <a:gd name="connsiteX2" fmla="*/ 1862983 w 3102124"/>
                  <a:gd name="connsiteY2" fmla="*/ 1991170 h 2281841"/>
                  <a:gd name="connsiteX3" fmla="*/ 1811709 w 3102124"/>
                  <a:gd name="connsiteY3" fmla="*/ 1956987 h 2281841"/>
                  <a:gd name="connsiteX4" fmla="*/ 1786071 w 3102124"/>
                  <a:gd name="connsiteY4" fmla="*/ 1939896 h 2281841"/>
                  <a:gd name="connsiteX5" fmla="*/ 1709159 w 3102124"/>
                  <a:gd name="connsiteY5" fmla="*/ 1922804 h 2281841"/>
                  <a:gd name="connsiteX6" fmla="*/ 1632247 w 3102124"/>
                  <a:gd name="connsiteY6" fmla="*/ 1939896 h 2281841"/>
                  <a:gd name="connsiteX7" fmla="*/ 1606610 w 3102124"/>
                  <a:gd name="connsiteY7" fmla="*/ 1956987 h 2281841"/>
                  <a:gd name="connsiteX8" fmla="*/ 1504060 w 3102124"/>
                  <a:gd name="connsiteY8" fmla="*/ 1965533 h 2281841"/>
                  <a:gd name="connsiteX9" fmla="*/ 1478423 w 3102124"/>
                  <a:gd name="connsiteY9" fmla="*/ 2068082 h 2281841"/>
                  <a:gd name="connsiteX10" fmla="*/ 1504060 w 3102124"/>
                  <a:gd name="connsiteY10" fmla="*/ 2085174 h 2281841"/>
                  <a:gd name="connsiteX11" fmla="*/ 1504060 w 3102124"/>
                  <a:gd name="connsiteY11" fmla="*/ 2204815 h 2281841"/>
                  <a:gd name="connsiteX12" fmla="*/ 1469877 w 3102124"/>
                  <a:gd name="connsiteY12" fmla="*/ 2221907 h 2281841"/>
                  <a:gd name="connsiteX13" fmla="*/ 1444240 w 3102124"/>
                  <a:gd name="connsiteY13" fmla="*/ 2238998 h 2281841"/>
                  <a:gd name="connsiteX14" fmla="*/ 1358782 w 3102124"/>
                  <a:gd name="connsiteY14" fmla="*/ 2264636 h 2281841"/>
                  <a:gd name="connsiteX15" fmla="*/ 1307507 w 3102124"/>
                  <a:gd name="connsiteY15" fmla="*/ 2281727 h 2281841"/>
                  <a:gd name="connsiteX16" fmla="*/ 1093862 w 3102124"/>
                  <a:gd name="connsiteY16" fmla="*/ 2256090 h 2281841"/>
                  <a:gd name="connsiteX17" fmla="*/ 1068225 w 3102124"/>
                  <a:gd name="connsiteY17" fmla="*/ 2238998 h 2281841"/>
                  <a:gd name="connsiteX18" fmla="*/ 1051133 w 3102124"/>
                  <a:gd name="connsiteY18" fmla="*/ 2179178 h 2281841"/>
                  <a:gd name="connsiteX19" fmla="*/ 1042587 w 3102124"/>
                  <a:gd name="connsiteY19" fmla="*/ 2153540 h 2281841"/>
                  <a:gd name="connsiteX20" fmla="*/ 982767 w 3102124"/>
                  <a:gd name="connsiteY20" fmla="*/ 2119357 h 2281841"/>
                  <a:gd name="connsiteX21" fmla="*/ 957129 w 3102124"/>
                  <a:gd name="connsiteY21" fmla="*/ 2102266 h 2281841"/>
                  <a:gd name="connsiteX22" fmla="*/ 683664 w 3102124"/>
                  <a:gd name="connsiteY22" fmla="*/ 2093720 h 2281841"/>
                  <a:gd name="connsiteX23" fmla="*/ 658026 w 3102124"/>
                  <a:gd name="connsiteY23" fmla="*/ 2085174 h 2281841"/>
                  <a:gd name="connsiteX24" fmla="*/ 615297 w 3102124"/>
                  <a:gd name="connsiteY24" fmla="*/ 2076628 h 2281841"/>
                  <a:gd name="connsiteX25" fmla="*/ 581114 w 3102124"/>
                  <a:gd name="connsiteY25" fmla="*/ 2068082 h 2281841"/>
                  <a:gd name="connsiteX26" fmla="*/ 555477 w 3102124"/>
                  <a:gd name="connsiteY26" fmla="*/ 2050991 h 2281841"/>
                  <a:gd name="connsiteX27" fmla="*/ 504202 w 3102124"/>
                  <a:gd name="connsiteY27" fmla="*/ 1999716 h 2281841"/>
                  <a:gd name="connsiteX28" fmla="*/ 470019 w 3102124"/>
                  <a:gd name="connsiteY28" fmla="*/ 1982625 h 2281841"/>
                  <a:gd name="connsiteX29" fmla="*/ 444382 w 3102124"/>
                  <a:gd name="connsiteY29" fmla="*/ 1956987 h 2281841"/>
                  <a:gd name="connsiteX30" fmla="*/ 418744 w 3102124"/>
                  <a:gd name="connsiteY30" fmla="*/ 1939896 h 2281841"/>
                  <a:gd name="connsiteX31" fmla="*/ 367469 w 3102124"/>
                  <a:gd name="connsiteY31" fmla="*/ 1897167 h 2281841"/>
                  <a:gd name="connsiteX32" fmla="*/ 316195 w 3102124"/>
                  <a:gd name="connsiteY32" fmla="*/ 1811709 h 2281841"/>
                  <a:gd name="connsiteX33" fmla="*/ 299103 w 3102124"/>
                  <a:gd name="connsiteY33" fmla="*/ 1786071 h 2281841"/>
                  <a:gd name="connsiteX34" fmla="*/ 273466 w 3102124"/>
                  <a:gd name="connsiteY34" fmla="*/ 1760434 h 2281841"/>
                  <a:gd name="connsiteX35" fmla="*/ 239283 w 3102124"/>
                  <a:gd name="connsiteY35" fmla="*/ 1717705 h 2281841"/>
                  <a:gd name="connsiteX36" fmla="*/ 205099 w 3102124"/>
                  <a:gd name="connsiteY36" fmla="*/ 1674976 h 2281841"/>
                  <a:gd name="connsiteX37" fmla="*/ 196554 w 3102124"/>
                  <a:gd name="connsiteY37" fmla="*/ 1555335 h 2281841"/>
                  <a:gd name="connsiteX38" fmla="*/ 230737 w 3102124"/>
                  <a:gd name="connsiteY38" fmla="*/ 1529697 h 2281841"/>
                  <a:gd name="connsiteX39" fmla="*/ 282011 w 3102124"/>
                  <a:gd name="connsiteY39" fmla="*/ 1512606 h 2281841"/>
                  <a:gd name="connsiteX40" fmla="*/ 307649 w 3102124"/>
                  <a:gd name="connsiteY40" fmla="*/ 1486968 h 2281841"/>
                  <a:gd name="connsiteX41" fmla="*/ 333286 w 3102124"/>
                  <a:gd name="connsiteY41" fmla="*/ 1469877 h 2281841"/>
                  <a:gd name="connsiteX42" fmla="*/ 358924 w 3102124"/>
                  <a:gd name="connsiteY42" fmla="*/ 1418602 h 2281841"/>
                  <a:gd name="connsiteX43" fmla="*/ 333286 w 3102124"/>
                  <a:gd name="connsiteY43" fmla="*/ 1341690 h 2281841"/>
                  <a:gd name="connsiteX44" fmla="*/ 324740 w 3102124"/>
                  <a:gd name="connsiteY44" fmla="*/ 1316053 h 2281841"/>
                  <a:gd name="connsiteX45" fmla="*/ 299103 w 3102124"/>
                  <a:gd name="connsiteY45" fmla="*/ 1290415 h 2281841"/>
                  <a:gd name="connsiteX46" fmla="*/ 282011 w 3102124"/>
                  <a:gd name="connsiteY46" fmla="*/ 1264778 h 2281841"/>
                  <a:gd name="connsiteX47" fmla="*/ 230737 w 3102124"/>
                  <a:gd name="connsiteY47" fmla="*/ 1239140 h 2281841"/>
                  <a:gd name="connsiteX48" fmla="*/ 128187 w 3102124"/>
                  <a:gd name="connsiteY48" fmla="*/ 1230595 h 2281841"/>
                  <a:gd name="connsiteX49" fmla="*/ 102550 w 3102124"/>
                  <a:gd name="connsiteY49" fmla="*/ 1204957 h 2281841"/>
                  <a:gd name="connsiteX50" fmla="*/ 68367 w 3102124"/>
                  <a:gd name="connsiteY50" fmla="*/ 1153682 h 2281841"/>
                  <a:gd name="connsiteX51" fmla="*/ 76912 w 3102124"/>
                  <a:gd name="connsiteY51" fmla="*/ 1042587 h 2281841"/>
                  <a:gd name="connsiteX52" fmla="*/ 94004 w 3102124"/>
                  <a:gd name="connsiteY52" fmla="*/ 1016950 h 2281841"/>
                  <a:gd name="connsiteX53" fmla="*/ 102550 w 3102124"/>
                  <a:gd name="connsiteY53" fmla="*/ 991312 h 2281841"/>
                  <a:gd name="connsiteX54" fmla="*/ 119641 w 3102124"/>
                  <a:gd name="connsiteY54" fmla="*/ 965675 h 2281841"/>
                  <a:gd name="connsiteX55" fmla="*/ 136733 w 3102124"/>
                  <a:gd name="connsiteY55" fmla="*/ 914400 h 2281841"/>
                  <a:gd name="connsiteX56" fmla="*/ 145279 w 3102124"/>
                  <a:gd name="connsiteY56" fmla="*/ 888763 h 2281841"/>
                  <a:gd name="connsiteX57" fmla="*/ 111096 w 3102124"/>
                  <a:gd name="connsiteY57" fmla="*/ 811851 h 2281841"/>
                  <a:gd name="connsiteX58" fmla="*/ 85458 w 3102124"/>
                  <a:gd name="connsiteY58" fmla="*/ 803305 h 2281841"/>
                  <a:gd name="connsiteX59" fmla="*/ 17092 w 3102124"/>
                  <a:gd name="connsiteY59" fmla="*/ 717847 h 2281841"/>
                  <a:gd name="connsiteX60" fmla="*/ 0 w 3102124"/>
                  <a:gd name="connsiteY60" fmla="*/ 692210 h 2281841"/>
                  <a:gd name="connsiteX61" fmla="*/ 8546 w 3102124"/>
                  <a:gd name="connsiteY61" fmla="*/ 632389 h 2281841"/>
                  <a:gd name="connsiteX62" fmla="*/ 34183 w 3102124"/>
                  <a:gd name="connsiteY62" fmla="*/ 615297 h 2281841"/>
                  <a:gd name="connsiteX63" fmla="*/ 76912 w 3102124"/>
                  <a:gd name="connsiteY63" fmla="*/ 572568 h 2281841"/>
                  <a:gd name="connsiteX64" fmla="*/ 94004 w 3102124"/>
                  <a:gd name="connsiteY64" fmla="*/ 546931 h 2281841"/>
                  <a:gd name="connsiteX65" fmla="*/ 179462 w 3102124"/>
                  <a:gd name="connsiteY65" fmla="*/ 504202 h 2281841"/>
                  <a:gd name="connsiteX66" fmla="*/ 205099 w 3102124"/>
                  <a:gd name="connsiteY66" fmla="*/ 487111 h 2281841"/>
                  <a:gd name="connsiteX67" fmla="*/ 256374 w 3102124"/>
                  <a:gd name="connsiteY67" fmla="*/ 470019 h 2281841"/>
                  <a:gd name="connsiteX68" fmla="*/ 307649 w 3102124"/>
                  <a:gd name="connsiteY68" fmla="*/ 452927 h 2281841"/>
                  <a:gd name="connsiteX69" fmla="*/ 341832 w 3102124"/>
                  <a:gd name="connsiteY69" fmla="*/ 444382 h 2281841"/>
                  <a:gd name="connsiteX70" fmla="*/ 393107 w 3102124"/>
                  <a:gd name="connsiteY70" fmla="*/ 427290 h 2281841"/>
                  <a:gd name="connsiteX71" fmla="*/ 418744 w 3102124"/>
                  <a:gd name="connsiteY71" fmla="*/ 418744 h 2281841"/>
                  <a:gd name="connsiteX72" fmla="*/ 444382 w 3102124"/>
                  <a:gd name="connsiteY72" fmla="*/ 401653 h 2281841"/>
                  <a:gd name="connsiteX73" fmla="*/ 564023 w 3102124"/>
                  <a:gd name="connsiteY73" fmla="*/ 410198 h 2281841"/>
                  <a:gd name="connsiteX74" fmla="*/ 589660 w 3102124"/>
                  <a:gd name="connsiteY74" fmla="*/ 427290 h 2281841"/>
                  <a:gd name="connsiteX75" fmla="*/ 615297 w 3102124"/>
                  <a:gd name="connsiteY75" fmla="*/ 435836 h 2281841"/>
                  <a:gd name="connsiteX76" fmla="*/ 640935 w 3102124"/>
                  <a:gd name="connsiteY76" fmla="*/ 452927 h 2281841"/>
                  <a:gd name="connsiteX77" fmla="*/ 709301 w 3102124"/>
                  <a:gd name="connsiteY77" fmla="*/ 470019 h 2281841"/>
                  <a:gd name="connsiteX78" fmla="*/ 734939 w 3102124"/>
                  <a:gd name="connsiteY78" fmla="*/ 478565 h 2281841"/>
                  <a:gd name="connsiteX79" fmla="*/ 931492 w 3102124"/>
                  <a:gd name="connsiteY79" fmla="*/ 470019 h 2281841"/>
                  <a:gd name="connsiteX80" fmla="*/ 982767 w 3102124"/>
                  <a:gd name="connsiteY80" fmla="*/ 452927 h 2281841"/>
                  <a:gd name="connsiteX81" fmla="*/ 1008404 w 3102124"/>
                  <a:gd name="connsiteY81" fmla="*/ 444382 h 2281841"/>
                  <a:gd name="connsiteX82" fmla="*/ 1059679 w 3102124"/>
                  <a:gd name="connsiteY82" fmla="*/ 418744 h 2281841"/>
                  <a:gd name="connsiteX83" fmla="*/ 1110954 w 3102124"/>
                  <a:gd name="connsiteY83" fmla="*/ 393107 h 2281841"/>
                  <a:gd name="connsiteX84" fmla="*/ 1136591 w 3102124"/>
                  <a:gd name="connsiteY84" fmla="*/ 376015 h 2281841"/>
                  <a:gd name="connsiteX85" fmla="*/ 1222049 w 3102124"/>
                  <a:gd name="connsiteY85" fmla="*/ 358924 h 2281841"/>
                  <a:gd name="connsiteX86" fmla="*/ 1273324 w 3102124"/>
                  <a:gd name="connsiteY86" fmla="*/ 341832 h 2281841"/>
                  <a:gd name="connsiteX87" fmla="*/ 1298961 w 3102124"/>
                  <a:gd name="connsiteY87" fmla="*/ 333286 h 2281841"/>
                  <a:gd name="connsiteX88" fmla="*/ 1410056 w 3102124"/>
                  <a:gd name="connsiteY88" fmla="*/ 316195 h 2281841"/>
                  <a:gd name="connsiteX89" fmla="*/ 1435694 w 3102124"/>
                  <a:gd name="connsiteY89" fmla="*/ 299103 h 2281841"/>
                  <a:gd name="connsiteX90" fmla="*/ 1486968 w 3102124"/>
                  <a:gd name="connsiteY90" fmla="*/ 256374 h 2281841"/>
                  <a:gd name="connsiteX91" fmla="*/ 1555335 w 3102124"/>
                  <a:gd name="connsiteY91" fmla="*/ 196553 h 2281841"/>
                  <a:gd name="connsiteX92" fmla="*/ 1580972 w 3102124"/>
                  <a:gd name="connsiteY92" fmla="*/ 179462 h 2281841"/>
                  <a:gd name="connsiteX93" fmla="*/ 1606610 w 3102124"/>
                  <a:gd name="connsiteY93" fmla="*/ 162370 h 2281841"/>
                  <a:gd name="connsiteX94" fmla="*/ 1657884 w 3102124"/>
                  <a:gd name="connsiteY94" fmla="*/ 145279 h 2281841"/>
                  <a:gd name="connsiteX95" fmla="*/ 1709159 w 3102124"/>
                  <a:gd name="connsiteY95" fmla="*/ 119641 h 2281841"/>
                  <a:gd name="connsiteX96" fmla="*/ 1734797 w 3102124"/>
                  <a:gd name="connsiteY96" fmla="*/ 102550 h 2281841"/>
                  <a:gd name="connsiteX97" fmla="*/ 1768980 w 3102124"/>
                  <a:gd name="connsiteY97" fmla="*/ 85458 h 2281841"/>
                  <a:gd name="connsiteX98" fmla="*/ 1794617 w 3102124"/>
                  <a:gd name="connsiteY98" fmla="*/ 76912 h 2281841"/>
                  <a:gd name="connsiteX99" fmla="*/ 1820254 w 3102124"/>
                  <a:gd name="connsiteY99" fmla="*/ 59821 h 2281841"/>
                  <a:gd name="connsiteX100" fmla="*/ 1862983 w 3102124"/>
                  <a:gd name="connsiteY100" fmla="*/ 17092 h 2281841"/>
                  <a:gd name="connsiteX101" fmla="*/ 1914258 w 3102124"/>
                  <a:gd name="connsiteY101" fmla="*/ 0 h 2281841"/>
                  <a:gd name="connsiteX102" fmla="*/ 2059537 w 3102124"/>
                  <a:gd name="connsiteY102" fmla="*/ 8546 h 2281841"/>
                  <a:gd name="connsiteX103" fmla="*/ 2110811 w 3102124"/>
                  <a:gd name="connsiteY103" fmla="*/ 25638 h 2281841"/>
                  <a:gd name="connsiteX104" fmla="*/ 2179178 w 3102124"/>
                  <a:gd name="connsiteY104" fmla="*/ 42729 h 2281841"/>
                  <a:gd name="connsiteX105" fmla="*/ 2315911 w 3102124"/>
                  <a:gd name="connsiteY105" fmla="*/ 51275 h 2281841"/>
                  <a:gd name="connsiteX106" fmla="*/ 2435552 w 3102124"/>
                  <a:gd name="connsiteY106" fmla="*/ 59821 h 2281841"/>
                  <a:gd name="connsiteX107" fmla="*/ 2615013 w 3102124"/>
                  <a:gd name="connsiteY107" fmla="*/ 51275 h 2281841"/>
                  <a:gd name="connsiteX108" fmla="*/ 2640651 w 3102124"/>
                  <a:gd name="connsiteY108" fmla="*/ 34183 h 2281841"/>
                  <a:gd name="connsiteX109" fmla="*/ 2785929 w 3102124"/>
                  <a:gd name="connsiteY109" fmla="*/ 42729 h 2281841"/>
                  <a:gd name="connsiteX110" fmla="*/ 2837204 w 3102124"/>
                  <a:gd name="connsiteY110" fmla="*/ 68367 h 2281841"/>
                  <a:gd name="connsiteX111" fmla="*/ 2854296 w 3102124"/>
                  <a:gd name="connsiteY111" fmla="*/ 119641 h 2281841"/>
                  <a:gd name="connsiteX112" fmla="*/ 2862841 w 3102124"/>
                  <a:gd name="connsiteY112" fmla="*/ 145279 h 2281841"/>
                  <a:gd name="connsiteX113" fmla="*/ 2871387 w 3102124"/>
                  <a:gd name="connsiteY113" fmla="*/ 205099 h 2281841"/>
                  <a:gd name="connsiteX114" fmla="*/ 2879933 w 3102124"/>
                  <a:gd name="connsiteY114" fmla="*/ 247828 h 2281841"/>
                  <a:gd name="connsiteX115" fmla="*/ 2888479 w 3102124"/>
                  <a:gd name="connsiteY115" fmla="*/ 589660 h 2281841"/>
                  <a:gd name="connsiteX116" fmla="*/ 2922662 w 3102124"/>
                  <a:gd name="connsiteY116" fmla="*/ 640935 h 2281841"/>
                  <a:gd name="connsiteX117" fmla="*/ 2939754 w 3102124"/>
                  <a:gd name="connsiteY117" fmla="*/ 666572 h 2281841"/>
                  <a:gd name="connsiteX118" fmla="*/ 2973937 w 3102124"/>
                  <a:gd name="connsiteY118" fmla="*/ 717847 h 2281841"/>
                  <a:gd name="connsiteX119" fmla="*/ 2982483 w 3102124"/>
                  <a:gd name="connsiteY119" fmla="*/ 743484 h 2281841"/>
                  <a:gd name="connsiteX120" fmla="*/ 3008120 w 3102124"/>
                  <a:gd name="connsiteY120" fmla="*/ 769122 h 2281841"/>
                  <a:gd name="connsiteX121" fmla="*/ 3025211 w 3102124"/>
                  <a:gd name="connsiteY121" fmla="*/ 803305 h 2281841"/>
                  <a:gd name="connsiteX122" fmla="*/ 3042303 w 3102124"/>
                  <a:gd name="connsiteY122" fmla="*/ 854580 h 2281841"/>
                  <a:gd name="connsiteX123" fmla="*/ 3059395 w 3102124"/>
                  <a:gd name="connsiteY123" fmla="*/ 940038 h 2281841"/>
                  <a:gd name="connsiteX124" fmla="*/ 3076486 w 3102124"/>
                  <a:gd name="connsiteY124" fmla="*/ 965675 h 2281841"/>
                  <a:gd name="connsiteX125" fmla="*/ 3093578 w 3102124"/>
                  <a:gd name="connsiteY125" fmla="*/ 1016950 h 2281841"/>
                  <a:gd name="connsiteX126" fmla="*/ 3102124 w 3102124"/>
                  <a:gd name="connsiteY126" fmla="*/ 1042587 h 2281841"/>
                  <a:gd name="connsiteX127" fmla="*/ 3093578 w 3102124"/>
                  <a:gd name="connsiteY127" fmla="*/ 1076770 h 2281841"/>
                  <a:gd name="connsiteX128" fmla="*/ 3016666 w 3102124"/>
                  <a:gd name="connsiteY128" fmla="*/ 1119499 h 2281841"/>
                  <a:gd name="connsiteX129" fmla="*/ 2965391 w 3102124"/>
                  <a:gd name="connsiteY129" fmla="*/ 1153682 h 2281841"/>
                  <a:gd name="connsiteX130" fmla="*/ 2931208 w 3102124"/>
                  <a:gd name="connsiteY130" fmla="*/ 1204957 h 2281841"/>
                  <a:gd name="connsiteX131" fmla="*/ 2914116 w 3102124"/>
                  <a:gd name="connsiteY131" fmla="*/ 1256232 h 2281841"/>
                  <a:gd name="connsiteX132" fmla="*/ 2879933 w 3102124"/>
                  <a:gd name="connsiteY132" fmla="*/ 1452785 h 2281841"/>
                  <a:gd name="connsiteX133" fmla="*/ 2854296 w 3102124"/>
                  <a:gd name="connsiteY133" fmla="*/ 1469877 h 2281841"/>
                  <a:gd name="connsiteX134" fmla="*/ 2811567 w 3102124"/>
                  <a:gd name="connsiteY134" fmla="*/ 1521152 h 2281841"/>
                  <a:gd name="connsiteX135" fmla="*/ 2768838 w 3102124"/>
                  <a:gd name="connsiteY135" fmla="*/ 1563881 h 2281841"/>
                  <a:gd name="connsiteX136" fmla="*/ 2751746 w 3102124"/>
                  <a:gd name="connsiteY136" fmla="*/ 1615155 h 2281841"/>
                  <a:gd name="connsiteX137" fmla="*/ 2734654 w 3102124"/>
                  <a:gd name="connsiteY137" fmla="*/ 1640793 h 2281841"/>
                  <a:gd name="connsiteX138" fmla="*/ 2674834 w 3102124"/>
                  <a:gd name="connsiteY138" fmla="*/ 1717705 h 2281841"/>
                  <a:gd name="connsiteX139" fmla="*/ 2623559 w 3102124"/>
                  <a:gd name="connsiteY139" fmla="*/ 1803163 h 2281841"/>
                  <a:gd name="connsiteX140" fmla="*/ 2597922 w 3102124"/>
                  <a:gd name="connsiteY140" fmla="*/ 1820254 h 2281841"/>
                  <a:gd name="connsiteX141" fmla="*/ 2572284 w 3102124"/>
                  <a:gd name="connsiteY141" fmla="*/ 1871529 h 2281841"/>
                  <a:gd name="connsiteX142" fmla="*/ 2563739 w 3102124"/>
                  <a:gd name="connsiteY142" fmla="*/ 1897167 h 2281841"/>
                  <a:gd name="connsiteX143" fmla="*/ 2538101 w 3102124"/>
                  <a:gd name="connsiteY143" fmla="*/ 2008262 h 2281841"/>
                  <a:gd name="connsiteX144" fmla="*/ 2478281 w 3102124"/>
                  <a:gd name="connsiteY144" fmla="*/ 2025353 h 2281841"/>
                  <a:gd name="connsiteX145" fmla="*/ 2375731 w 3102124"/>
                  <a:gd name="connsiteY145" fmla="*/ 2008262 h 2281841"/>
                  <a:gd name="connsiteX146" fmla="*/ 2324456 w 3102124"/>
                  <a:gd name="connsiteY146" fmla="*/ 1982625 h 2281841"/>
                  <a:gd name="connsiteX147" fmla="*/ 2290273 w 3102124"/>
                  <a:gd name="connsiteY147" fmla="*/ 1974079 h 2281841"/>
                  <a:gd name="connsiteX148" fmla="*/ 2221907 w 3102124"/>
                  <a:gd name="connsiteY148" fmla="*/ 1914258 h 2281841"/>
                  <a:gd name="connsiteX149" fmla="*/ 2196269 w 3102124"/>
                  <a:gd name="connsiteY149" fmla="*/ 1897167 h 2281841"/>
                  <a:gd name="connsiteX150" fmla="*/ 2170632 w 3102124"/>
                  <a:gd name="connsiteY150" fmla="*/ 1880075 h 2281841"/>
                  <a:gd name="connsiteX151" fmla="*/ 2136449 w 3102124"/>
                  <a:gd name="connsiteY151" fmla="*/ 1828800 h 2281841"/>
                  <a:gd name="connsiteX152" fmla="*/ 2102266 w 3102124"/>
                  <a:gd name="connsiteY152" fmla="*/ 1777525 h 2281841"/>
                  <a:gd name="connsiteX153" fmla="*/ 2085174 w 3102124"/>
                  <a:gd name="connsiteY153" fmla="*/ 1751888 h 2281841"/>
                  <a:gd name="connsiteX154" fmla="*/ 2059537 w 3102124"/>
                  <a:gd name="connsiteY154" fmla="*/ 1743342 h 2281841"/>
                  <a:gd name="connsiteX155" fmla="*/ 1956987 w 3102124"/>
                  <a:gd name="connsiteY155" fmla="*/ 1726251 h 2281841"/>
                  <a:gd name="connsiteX156" fmla="*/ 1991170 w 3102124"/>
                  <a:gd name="connsiteY156" fmla="*/ 1854438 h 2281841"/>
                  <a:gd name="connsiteX157" fmla="*/ 1999716 w 3102124"/>
                  <a:gd name="connsiteY157" fmla="*/ 1880075 h 2281841"/>
                  <a:gd name="connsiteX158" fmla="*/ 1965533 w 3102124"/>
                  <a:gd name="connsiteY158" fmla="*/ 1999716 h 2281841"/>
                  <a:gd name="connsiteX159" fmla="*/ 1982625 w 3102124"/>
                  <a:gd name="connsiteY159" fmla="*/ 1999716 h 2281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3102124" h="2281841">
                    <a:moveTo>
                      <a:pt x="1982625" y="1999716"/>
                    </a:moveTo>
                    <a:cubicBezTo>
                      <a:pt x="1978352" y="2001140"/>
                      <a:pt x="1954421" y="2008262"/>
                      <a:pt x="1939896" y="2008262"/>
                    </a:cubicBezTo>
                    <a:cubicBezTo>
                      <a:pt x="1930157" y="2008262"/>
                      <a:pt x="1878846" y="1999983"/>
                      <a:pt x="1862983" y="1991170"/>
                    </a:cubicBezTo>
                    <a:cubicBezTo>
                      <a:pt x="1845027" y="1981194"/>
                      <a:pt x="1828800" y="1968381"/>
                      <a:pt x="1811709" y="1956987"/>
                    </a:cubicBezTo>
                    <a:cubicBezTo>
                      <a:pt x="1803163" y="1951290"/>
                      <a:pt x="1796035" y="1942387"/>
                      <a:pt x="1786071" y="1939896"/>
                    </a:cubicBezTo>
                    <a:cubicBezTo>
                      <a:pt x="1737797" y="1927827"/>
                      <a:pt x="1763405" y="1933653"/>
                      <a:pt x="1709159" y="1922804"/>
                    </a:cubicBezTo>
                    <a:cubicBezTo>
                      <a:pt x="1689463" y="1926087"/>
                      <a:pt x="1653286" y="1929376"/>
                      <a:pt x="1632247" y="1939896"/>
                    </a:cubicBezTo>
                    <a:cubicBezTo>
                      <a:pt x="1623061" y="1944489"/>
                      <a:pt x="1616681" y="1954973"/>
                      <a:pt x="1606610" y="1956987"/>
                    </a:cubicBezTo>
                    <a:cubicBezTo>
                      <a:pt x="1572974" y="1963714"/>
                      <a:pt x="1538243" y="1962684"/>
                      <a:pt x="1504060" y="1965533"/>
                    </a:cubicBezTo>
                    <a:cubicBezTo>
                      <a:pt x="1476419" y="2006995"/>
                      <a:pt x="1452874" y="2016985"/>
                      <a:pt x="1478423" y="2068082"/>
                    </a:cubicBezTo>
                    <a:cubicBezTo>
                      <a:pt x="1483016" y="2077268"/>
                      <a:pt x="1495514" y="2079477"/>
                      <a:pt x="1504060" y="2085174"/>
                    </a:cubicBezTo>
                    <a:cubicBezTo>
                      <a:pt x="1514817" y="2128200"/>
                      <a:pt x="1525311" y="2153813"/>
                      <a:pt x="1504060" y="2204815"/>
                    </a:cubicBezTo>
                    <a:cubicBezTo>
                      <a:pt x="1499160" y="2216574"/>
                      <a:pt x="1480938" y="2215587"/>
                      <a:pt x="1469877" y="2221907"/>
                    </a:cubicBezTo>
                    <a:cubicBezTo>
                      <a:pt x="1460960" y="2227003"/>
                      <a:pt x="1453625" y="2234827"/>
                      <a:pt x="1444240" y="2238998"/>
                    </a:cubicBezTo>
                    <a:cubicBezTo>
                      <a:pt x="1402408" y="2257590"/>
                      <a:pt x="1397024" y="2253164"/>
                      <a:pt x="1358782" y="2264636"/>
                    </a:cubicBezTo>
                    <a:cubicBezTo>
                      <a:pt x="1341526" y="2269813"/>
                      <a:pt x="1307507" y="2281727"/>
                      <a:pt x="1307507" y="2281727"/>
                    </a:cubicBezTo>
                    <a:cubicBezTo>
                      <a:pt x="1294851" y="2281061"/>
                      <a:pt x="1140806" y="2287387"/>
                      <a:pt x="1093862" y="2256090"/>
                    </a:cubicBezTo>
                    <a:lnTo>
                      <a:pt x="1068225" y="2238998"/>
                    </a:lnTo>
                    <a:cubicBezTo>
                      <a:pt x="1047737" y="2177535"/>
                      <a:pt x="1072592" y="2254284"/>
                      <a:pt x="1051133" y="2179178"/>
                    </a:cubicBezTo>
                    <a:cubicBezTo>
                      <a:pt x="1048658" y="2170516"/>
                      <a:pt x="1048354" y="2160460"/>
                      <a:pt x="1042587" y="2153540"/>
                    </a:cubicBezTo>
                    <a:cubicBezTo>
                      <a:pt x="1013069" y="2118119"/>
                      <a:pt x="1014408" y="2135177"/>
                      <a:pt x="982767" y="2119357"/>
                    </a:cubicBezTo>
                    <a:cubicBezTo>
                      <a:pt x="973580" y="2114764"/>
                      <a:pt x="967362" y="2103143"/>
                      <a:pt x="957129" y="2102266"/>
                    </a:cubicBezTo>
                    <a:cubicBezTo>
                      <a:pt x="866263" y="2094478"/>
                      <a:pt x="774819" y="2096569"/>
                      <a:pt x="683664" y="2093720"/>
                    </a:cubicBezTo>
                    <a:cubicBezTo>
                      <a:pt x="675118" y="2090871"/>
                      <a:pt x="666765" y="2087359"/>
                      <a:pt x="658026" y="2085174"/>
                    </a:cubicBezTo>
                    <a:cubicBezTo>
                      <a:pt x="643935" y="2081651"/>
                      <a:pt x="629476" y="2079779"/>
                      <a:pt x="615297" y="2076628"/>
                    </a:cubicBezTo>
                    <a:cubicBezTo>
                      <a:pt x="603832" y="2074080"/>
                      <a:pt x="592508" y="2070931"/>
                      <a:pt x="581114" y="2068082"/>
                    </a:cubicBezTo>
                    <a:cubicBezTo>
                      <a:pt x="572568" y="2062385"/>
                      <a:pt x="563153" y="2057814"/>
                      <a:pt x="555477" y="2050991"/>
                    </a:cubicBezTo>
                    <a:cubicBezTo>
                      <a:pt x="537411" y="2034933"/>
                      <a:pt x="525822" y="2010525"/>
                      <a:pt x="504202" y="1999716"/>
                    </a:cubicBezTo>
                    <a:lnTo>
                      <a:pt x="470019" y="1982625"/>
                    </a:lnTo>
                    <a:cubicBezTo>
                      <a:pt x="461473" y="1974079"/>
                      <a:pt x="453666" y="1964724"/>
                      <a:pt x="444382" y="1956987"/>
                    </a:cubicBezTo>
                    <a:cubicBezTo>
                      <a:pt x="436492" y="1950412"/>
                      <a:pt x="426007" y="1947159"/>
                      <a:pt x="418744" y="1939896"/>
                    </a:cubicBezTo>
                    <a:cubicBezTo>
                      <a:pt x="372180" y="1893332"/>
                      <a:pt x="416437" y="1913488"/>
                      <a:pt x="367469" y="1897167"/>
                    </a:cubicBezTo>
                    <a:cubicBezTo>
                      <a:pt x="341192" y="1844610"/>
                      <a:pt x="357445" y="1873584"/>
                      <a:pt x="316195" y="1811709"/>
                    </a:cubicBezTo>
                    <a:cubicBezTo>
                      <a:pt x="310498" y="1803163"/>
                      <a:pt x="306366" y="1793334"/>
                      <a:pt x="299103" y="1786071"/>
                    </a:cubicBezTo>
                    <a:lnTo>
                      <a:pt x="273466" y="1760434"/>
                    </a:lnTo>
                    <a:cubicBezTo>
                      <a:pt x="251986" y="1695993"/>
                      <a:pt x="283459" y="1772924"/>
                      <a:pt x="239283" y="1717705"/>
                    </a:cubicBezTo>
                    <a:cubicBezTo>
                      <a:pt x="192107" y="1658736"/>
                      <a:pt x="278575" y="1723960"/>
                      <a:pt x="205099" y="1674976"/>
                    </a:cubicBezTo>
                    <a:cubicBezTo>
                      <a:pt x="192199" y="1636272"/>
                      <a:pt x="175917" y="1596610"/>
                      <a:pt x="196554" y="1555335"/>
                    </a:cubicBezTo>
                    <a:cubicBezTo>
                      <a:pt x="202924" y="1542596"/>
                      <a:pt x="217998" y="1536067"/>
                      <a:pt x="230737" y="1529697"/>
                    </a:cubicBezTo>
                    <a:cubicBezTo>
                      <a:pt x="246851" y="1521640"/>
                      <a:pt x="282011" y="1512606"/>
                      <a:pt x="282011" y="1512606"/>
                    </a:cubicBezTo>
                    <a:cubicBezTo>
                      <a:pt x="290557" y="1504060"/>
                      <a:pt x="298364" y="1494705"/>
                      <a:pt x="307649" y="1486968"/>
                    </a:cubicBezTo>
                    <a:cubicBezTo>
                      <a:pt x="315539" y="1480393"/>
                      <a:pt x="326024" y="1477139"/>
                      <a:pt x="333286" y="1469877"/>
                    </a:cubicBezTo>
                    <a:cubicBezTo>
                      <a:pt x="349852" y="1453311"/>
                      <a:pt x="351973" y="1439453"/>
                      <a:pt x="358924" y="1418602"/>
                    </a:cubicBezTo>
                    <a:cubicBezTo>
                      <a:pt x="344518" y="1346573"/>
                      <a:pt x="359822" y="1403606"/>
                      <a:pt x="333286" y="1341690"/>
                    </a:cubicBezTo>
                    <a:cubicBezTo>
                      <a:pt x="329737" y="1333410"/>
                      <a:pt x="329737" y="1323548"/>
                      <a:pt x="324740" y="1316053"/>
                    </a:cubicBezTo>
                    <a:cubicBezTo>
                      <a:pt x="318036" y="1305997"/>
                      <a:pt x="306840" y="1299699"/>
                      <a:pt x="299103" y="1290415"/>
                    </a:cubicBezTo>
                    <a:cubicBezTo>
                      <a:pt x="292528" y="1282525"/>
                      <a:pt x="289274" y="1272041"/>
                      <a:pt x="282011" y="1264778"/>
                    </a:cubicBezTo>
                    <a:cubicBezTo>
                      <a:pt x="270931" y="1253698"/>
                      <a:pt x="246777" y="1241279"/>
                      <a:pt x="230737" y="1239140"/>
                    </a:cubicBezTo>
                    <a:cubicBezTo>
                      <a:pt x="196736" y="1234607"/>
                      <a:pt x="162370" y="1233443"/>
                      <a:pt x="128187" y="1230595"/>
                    </a:cubicBezTo>
                    <a:cubicBezTo>
                      <a:pt x="119641" y="1222049"/>
                      <a:pt x="109970" y="1214497"/>
                      <a:pt x="102550" y="1204957"/>
                    </a:cubicBezTo>
                    <a:cubicBezTo>
                      <a:pt x="89939" y="1188742"/>
                      <a:pt x="68367" y="1153682"/>
                      <a:pt x="68367" y="1153682"/>
                    </a:cubicBezTo>
                    <a:cubicBezTo>
                      <a:pt x="71215" y="1116650"/>
                      <a:pt x="70067" y="1079092"/>
                      <a:pt x="76912" y="1042587"/>
                    </a:cubicBezTo>
                    <a:cubicBezTo>
                      <a:pt x="78805" y="1032492"/>
                      <a:pt x="89411" y="1026136"/>
                      <a:pt x="94004" y="1016950"/>
                    </a:cubicBezTo>
                    <a:cubicBezTo>
                      <a:pt x="98033" y="1008893"/>
                      <a:pt x="98521" y="999369"/>
                      <a:pt x="102550" y="991312"/>
                    </a:cubicBezTo>
                    <a:cubicBezTo>
                      <a:pt x="107143" y="982126"/>
                      <a:pt x="115470" y="975060"/>
                      <a:pt x="119641" y="965675"/>
                    </a:cubicBezTo>
                    <a:cubicBezTo>
                      <a:pt x="126958" y="949212"/>
                      <a:pt x="131036" y="931492"/>
                      <a:pt x="136733" y="914400"/>
                    </a:cubicBezTo>
                    <a:lnTo>
                      <a:pt x="145279" y="888763"/>
                    </a:lnTo>
                    <a:cubicBezTo>
                      <a:pt x="138144" y="853088"/>
                      <a:pt x="141326" y="837042"/>
                      <a:pt x="111096" y="811851"/>
                    </a:cubicBezTo>
                    <a:cubicBezTo>
                      <a:pt x="104176" y="806084"/>
                      <a:pt x="94004" y="806154"/>
                      <a:pt x="85458" y="803305"/>
                    </a:cubicBezTo>
                    <a:cubicBezTo>
                      <a:pt x="36748" y="754595"/>
                      <a:pt x="60215" y="782532"/>
                      <a:pt x="17092" y="717847"/>
                    </a:cubicBezTo>
                    <a:lnTo>
                      <a:pt x="0" y="692210"/>
                    </a:lnTo>
                    <a:cubicBezTo>
                      <a:pt x="2849" y="672270"/>
                      <a:pt x="365" y="650796"/>
                      <a:pt x="8546" y="632389"/>
                    </a:cubicBezTo>
                    <a:cubicBezTo>
                      <a:pt x="12717" y="623003"/>
                      <a:pt x="26920" y="622560"/>
                      <a:pt x="34183" y="615297"/>
                    </a:cubicBezTo>
                    <a:cubicBezTo>
                      <a:pt x="91155" y="558325"/>
                      <a:pt x="8547" y="618147"/>
                      <a:pt x="76912" y="572568"/>
                    </a:cubicBezTo>
                    <a:cubicBezTo>
                      <a:pt x="82609" y="564022"/>
                      <a:pt x="86274" y="553694"/>
                      <a:pt x="94004" y="546931"/>
                    </a:cubicBezTo>
                    <a:cubicBezTo>
                      <a:pt x="134703" y="511320"/>
                      <a:pt x="136986" y="514821"/>
                      <a:pt x="179462" y="504202"/>
                    </a:cubicBezTo>
                    <a:cubicBezTo>
                      <a:pt x="188008" y="498505"/>
                      <a:pt x="195714" y="491282"/>
                      <a:pt x="205099" y="487111"/>
                    </a:cubicBezTo>
                    <a:cubicBezTo>
                      <a:pt x="221562" y="479794"/>
                      <a:pt x="239282" y="475716"/>
                      <a:pt x="256374" y="470019"/>
                    </a:cubicBezTo>
                    <a:lnTo>
                      <a:pt x="307649" y="452927"/>
                    </a:lnTo>
                    <a:cubicBezTo>
                      <a:pt x="319043" y="450079"/>
                      <a:pt x="330582" y="447757"/>
                      <a:pt x="341832" y="444382"/>
                    </a:cubicBezTo>
                    <a:cubicBezTo>
                      <a:pt x="359088" y="439205"/>
                      <a:pt x="376015" y="432987"/>
                      <a:pt x="393107" y="427290"/>
                    </a:cubicBezTo>
                    <a:cubicBezTo>
                      <a:pt x="401653" y="424441"/>
                      <a:pt x="411249" y="423741"/>
                      <a:pt x="418744" y="418744"/>
                    </a:cubicBezTo>
                    <a:lnTo>
                      <a:pt x="444382" y="401653"/>
                    </a:lnTo>
                    <a:cubicBezTo>
                      <a:pt x="484262" y="404501"/>
                      <a:pt x="524649" y="403250"/>
                      <a:pt x="564023" y="410198"/>
                    </a:cubicBezTo>
                    <a:cubicBezTo>
                      <a:pt x="574137" y="411983"/>
                      <a:pt x="580474" y="422697"/>
                      <a:pt x="589660" y="427290"/>
                    </a:cubicBezTo>
                    <a:cubicBezTo>
                      <a:pt x="597717" y="431319"/>
                      <a:pt x="607240" y="431808"/>
                      <a:pt x="615297" y="435836"/>
                    </a:cubicBezTo>
                    <a:cubicBezTo>
                      <a:pt x="624484" y="440429"/>
                      <a:pt x="631283" y="449417"/>
                      <a:pt x="640935" y="452927"/>
                    </a:cubicBezTo>
                    <a:cubicBezTo>
                      <a:pt x="663011" y="460955"/>
                      <a:pt x="687016" y="462591"/>
                      <a:pt x="709301" y="470019"/>
                    </a:cubicBezTo>
                    <a:lnTo>
                      <a:pt x="734939" y="478565"/>
                    </a:lnTo>
                    <a:cubicBezTo>
                      <a:pt x="800457" y="475716"/>
                      <a:pt x="866261" y="476767"/>
                      <a:pt x="931492" y="470019"/>
                    </a:cubicBezTo>
                    <a:cubicBezTo>
                      <a:pt x="949413" y="468165"/>
                      <a:pt x="965675" y="458624"/>
                      <a:pt x="982767" y="452927"/>
                    </a:cubicBezTo>
                    <a:lnTo>
                      <a:pt x="1008404" y="444382"/>
                    </a:lnTo>
                    <a:cubicBezTo>
                      <a:pt x="1081865" y="395406"/>
                      <a:pt x="988925" y="454120"/>
                      <a:pt x="1059679" y="418744"/>
                    </a:cubicBezTo>
                    <a:cubicBezTo>
                      <a:pt x="1125945" y="385612"/>
                      <a:pt x="1046511" y="414588"/>
                      <a:pt x="1110954" y="393107"/>
                    </a:cubicBezTo>
                    <a:cubicBezTo>
                      <a:pt x="1119500" y="387410"/>
                      <a:pt x="1127151" y="380061"/>
                      <a:pt x="1136591" y="376015"/>
                    </a:cubicBezTo>
                    <a:cubicBezTo>
                      <a:pt x="1152819" y="369060"/>
                      <a:pt x="1210478" y="360852"/>
                      <a:pt x="1222049" y="358924"/>
                    </a:cubicBezTo>
                    <a:lnTo>
                      <a:pt x="1273324" y="341832"/>
                    </a:lnTo>
                    <a:cubicBezTo>
                      <a:pt x="1281870" y="338983"/>
                      <a:pt x="1290044" y="334560"/>
                      <a:pt x="1298961" y="333286"/>
                    </a:cubicBezTo>
                    <a:cubicBezTo>
                      <a:pt x="1375935" y="322290"/>
                      <a:pt x="1338913" y="328051"/>
                      <a:pt x="1410056" y="316195"/>
                    </a:cubicBezTo>
                    <a:cubicBezTo>
                      <a:pt x="1418602" y="310498"/>
                      <a:pt x="1427804" y="305678"/>
                      <a:pt x="1435694" y="299103"/>
                    </a:cubicBezTo>
                    <a:cubicBezTo>
                      <a:pt x="1501499" y="244265"/>
                      <a:pt x="1423310" y="298814"/>
                      <a:pt x="1486968" y="256374"/>
                    </a:cubicBezTo>
                    <a:cubicBezTo>
                      <a:pt x="1515455" y="213646"/>
                      <a:pt x="1495515" y="236433"/>
                      <a:pt x="1555335" y="196553"/>
                    </a:cubicBezTo>
                    <a:lnTo>
                      <a:pt x="1580972" y="179462"/>
                    </a:lnTo>
                    <a:cubicBezTo>
                      <a:pt x="1589518" y="173765"/>
                      <a:pt x="1596866" y="165618"/>
                      <a:pt x="1606610" y="162370"/>
                    </a:cubicBezTo>
                    <a:cubicBezTo>
                      <a:pt x="1623701" y="156673"/>
                      <a:pt x="1642894" y="155272"/>
                      <a:pt x="1657884" y="145279"/>
                    </a:cubicBezTo>
                    <a:cubicBezTo>
                      <a:pt x="1731351" y="96301"/>
                      <a:pt x="1638404" y="155018"/>
                      <a:pt x="1709159" y="119641"/>
                    </a:cubicBezTo>
                    <a:cubicBezTo>
                      <a:pt x="1718346" y="115048"/>
                      <a:pt x="1725879" y="107646"/>
                      <a:pt x="1734797" y="102550"/>
                    </a:cubicBezTo>
                    <a:cubicBezTo>
                      <a:pt x="1745858" y="96230"/>
                      <a:pt x="1757271" y="90476"/>
                      <a:pt x="1768980" y="85458"/>
                    </a:cubicBezTo>
                    <a:cubicBezTo>
                      <a:pt x="1777260" y="81909"/>
                      <a:pt x="1786560" y="80940"/>
                      <a:pt x="1794617" y="76912"/>
                    </a:cubicBezTo>
                    <a:cubicBezTo>
                      <a:pt x="1803803" y="72319"/>
                      <a:pt x="1811708" y="65518"/>
                      <a:pt x="1820254" y="59821"/>
                    </a:cubicBezTo>
                    <a:cubicBezTo>
                      <a:pt x="1835847" y="36432"/>
                      <a:pt x="1835996" y="29086"/>
                      <a:pt x="1862983" y="17092"/>
                    </a:cubicBezTo>
                    <a:cubicBezTo>
                      <a:pt x="1879446" y="9775"/>
                      <a:pt x="1914258" y="0"/>
                      <a:pt x="1914258" y="0"/>
                    </a:cubicBezTo>
                    <a:cubicBezTo>
                      <a:pt x="1962684" y="2849"/>
                      <a:pt x="2011434" y="2272"/>
                      <a:pt x="2059537" y="8546"/>
                    </a:cubicBezTo>
                    <a:cubicBezTo>
                      <a:pt x="2077402" y="10876"/>
                      <a:pt x="2093720" y="19941"/>
                      <a:pt x="2110811" y="25638"/>
                    </a:cubicBezTo>
                    <a:cubicBezTo>
                      <a:pt x="2136152" y="34085"/>
                      <a:pt x="2150314" y="39980"/>
                      <a:pt x="2179178" y="42729"/>
                    </a:cubicBezTo>
                    <a:cubicBezTo>
                      <a:pt x="2224639" y="47059"/>
                      <a:pt x="2270346" y="48237"/>
                      <a:pt x="2315911" y="51275"/>
                    </a:cubicBezTo>
                    <a:lnTo>
                      <a:pt x="2435552" y="59821"/>
                    </a:lnTo>
                    <a:cubicBezTo>
                      <a:pt x="2495372" y="56972"/>
                      <a:pt x="2555587" y="58703"/>
                      <a:pt x="2615013" y="51275"/>
                    </a:cubicBezTo>
                    <a:cubicBezTo>
                      <a:pt x="2625205" y="50001"/>
                      <a:pt x="2630393" y="34696"/>
                      <a:pt x="2640651" y="34183"/>
                    </a:cubicBezTo>
                    <a:lnTo>
                      <a:pt x="2785929" y="42729"/>
                    </a:lnTo>
                    <a:cubicBezTo>
                      <a:pt x="2799899" y="47386"/>
                      <a:pt x="2828484" y="54415"/>
                      <a:pt x="2837204" y="68367"/>
                    </a:cubicBezTo>
                    <a:cubicBezTo>
                      <a:pt x="2846752" y="83644"/>
                      <a:pt x="2848599" y="102550"/>
                      <a:pt x="2854296" y="119641"/>
                    </a:cubicBezTo>
                    <a:lnTo>
                      <a:pt x="2862841" y="145279"/>
                    </a:lnTo>
                    <a:cubicBezTo>
                      <a:pt x="2865690" y="165219"/>
                      <a:pt x="2868076" y="185231"/>
                      <a:pt x="2871387" y="205099"/>
                    </a:cubicBezTo>
                    <a:cubicBezTo>
                      <a:pt x="2873775" y="219426"/>
                      <a:pt x="2879288" y="233317"/>
                      <a:pt x="2879933" y="247828"/>
                    </a:cubicBezTo>
                    <a:cubicBezTo>
                      <a:pt x="2884994" y="361695"/>
                      <a:pt x="2876162" y="476348"/>
                      <a:pt x="2888479" y="589660"/>
                    </a:cubicBezTo>
                    <a:cubicBezTo>
                      <a:pt x="2890699" y="610081"/>
                      <a:pt x="2911268" y="623843"/>
                      <a:pt x="2922662" y="640935"/>
                    </a:cubicBezTo>
                    <a:lnTo>
                      <a:pt x="2939754" y="666572"/>
                    </a:lnTo>
                    <a:cubicBezTo>
                      <a:pt x="2960070" y="727528"/>
                      <a:pt x="2931263" y="653839"/>
                      <a:pt x="2973937" y="717847"/>
                    </a:cubicBezTo>
                    <a:cubicBezTo>
                      <a:pt x="2978934" y="725342"/>
                      <a:pt x="2977486" y="735989"/>
                      <a:pt x="2982483" y="743484"/>
                    </a:cubicBezTo>
                    <a:cubicBezTo>
                      <a:pt x="2989187" y="753540"/>
                      <a:pt x="3001096" y="759287"/>
                      <a:pt x="3008120" y="769122"/>
                    </a:cubicBezTo>
                    <a:cubicBezTo>
                      <a:pt x="3015524" y="779488"/>
                      <a:pt x="3020480" y="791477"/>
                      <a:pt x="3025211" y="803305"/>
                    </a:cubicBezTo>
                    <a:cubicBezTo>
                      <a:pt x="3031902" y="820033"/>
                      <a:pt x="3042303" y="854580"/>
                      <a:pt x="3042303" y="854580"/>
                    </a:cubicBezTo>
                    <a:cubicBezTo>
                      <a:pt x="3045453" y="876627"/>
                      <a:pt x="3047463" y="916173"/>
                      <a:pt x="3059395" y="940038"/>
                    </a:cubicBezTo>
                    <a:cubicBezTo>
                      <a:pt x="3063988" y="949224"/>
                      <a:pt x="3072315" y="956290"/>
                      <a:pt x="3076486" y="965675"/>
                    </a:cubicBezTo>
                    <a:cubicBezTo>
                      <a:pt x="3083803" y="982138"/>
                      <a:pt x="3087881" y="999858"/>
                      <a:pt x="3093578" y="1016950"/>
                    </a:cubicBezTo>
                    <a:lnTo>
                      <a:pt x="3102124" y="1042587"/>
                    </a:lnTo>
                    <a:cubicBezTo>
                      <a:pt x="3099275" y="1053981"/>
                      <a:pt x="3101312" y="1067931"/>
                      <a:pt x="3093578" y="1076770"/>
                    </a:cubicBezTo>
                    <a:cubicBezTo>
                      <a:pt x="3043525" y="1133972"/>
                      <a:pt x="3057968" y="1096554"/>
                      <a:pt x="3016666" y="1119499"/>
                    </a:cubicBezTo>
                    <a:cubicBezTo>
                      <a:pt x="2998709" y="1129475"/>
                      <a:pt x="2965391" y="1153682"/>
                      <a:pt x="2965391" y="1153682"/>
                    </a:cubicBezTo>
                    <a:cubicBezTo>
                      <a:pt x="2953997" y="1170774"/>
                      <a:pt x="2937704" y="1185470"/>
                      <a:pt x="2931208" y="1204957"/>
                    </a:cubicBezTo>
                    <a:lnTo>
                      <a:pt x="2914116" y="1256232"/>
                    </a:lnTo>
                    <a:cubicBezTo>
                      <a:pt x="2907674" y="1385067"/>
                      <a:pt x="2945332" y="1398285"/>
                      <a:pt x="2879933" y="1452785"/>
                    </a:cubicBezTo>
                    <a:cubicBezTo>
                      <a:pt x="2872043" y="1459360"/>
                      <a:pt x="2862842" y="1464180"/>
                      <a:pt x="2854296" y="1469877"/>
                    </a:cubicBezTo>
                    <a:cubicBezTo>
                      <a:pt x="2811860" y="1533529"/>
                      <a:pt x="2866400" y="1455352"/>
                      <a:pt x="2811567" y="1521152"/>
                    </a:cubicBezTo>
                    <a:cubicBezTo>
                      <a:pt x="2775961" y="1563880"/>
                      <a:pt x="2815837" y="1532547"/>
                      <a:pt x="2768838" y="1563881"/>
                    </a:cubicBezTo>
                    <a:cubicBezTo>
                      <a:pt x="2763141" y="1580972"/>
                      <a:pt x="2761739" y="1600165"/>
                      <a:pt x="2751746" y="1615155"/>
                    </a:cubicBezTo>
                    <a:cubicBezTo>
                      <a:pt x="2746049" y="1623701"/>
                      <a:pt x="2741229" y="1632903"/>
                      <a:pt x="2734654" y="1640793"/>
                    </a:cubicBezTo>
                    <a:cubicBezTo>
                      <a:pt x="2699484" y="1682997"/>
                      <a:pt x="2707236" y="1652903"/>
                      <a:pt x="2674834" y="1717705"/>
                    </a:cubicBezTo>
                    <a:cubicBezTo>
                      <a:pt x="2664545" y="1738282"/>
                      <a:pt x="2639026" y="1792852"/>
                      <a:pt x="2623559" y="1803163"/>
                    </a:cubicBezTo>
                    <a:lnTo>
                      <a:pt x="2597922" y="1820254"/>
                    </a:lnTo>
                    <a:cubicBezTo>
                      <a:pt x="2576439" y="1884703"/>
                      <a:pt x="2605420" y="1805255"/>
                      <a:pt x="2572284" y="1871529"/>
                    </a:cubicBezTo>
                    <a:cubicBezTo>
                      <a:pt x="2568255" y="1879586"/>
                      <a:pt x="2566587" y="1888621"/>
                      <a:pt x="2563739" y="1897167"/>
                    </a:cubicBezTo>
                    <a:cubicBezTo>
                      <a:pt x="2563332" y="1900018"/>
                      <a:pt x="2552004" y="2004786"/>
                      <a:pt x="2538101" y="2008262"/>
                    </a:cubicBezTo>
                    <a:cubicBezTo>
                      <a:pt x="2495179" y="2018993"/>
                      <a:pt x="2515060" y="2013094"/>
                      <a:pt x="2478281" y="2025353"/>
                    </a:cubicBezTo>
                    <a:cubicBezTo>
                      <a:pt x="2422793" y="2018418"/>
                      <a:pt x="2419648" y="2020810"/>
                      <a:pt x="2375731" y="2008262"/>
                    </a:cubicBezTo>
                    <a:cubicBezTo>
                      <a:pt x="2303714" y="1987685"/>
                      <a:pt x="2399362" y="2014727"/>
                      <a:pt x="2324456" y="1982625"/>
                    </a:cubicBezTo>
                    <a:cubicBezTo>
                      <a:pt x="2313661" y="1977998"/>
                      <a:pt x="2301667" y="1976928"/>
                      <a:pt x="2290273" y="1974079"/>
                    </a:cubicBezTo>
                    <a:cubicBezTo>
                      <a:pt x="2261788" y="1931350"/>
                      <a:pt x="2281727" y="1954137"/>
                      <a:pt x="2221907" y="1914258"/>
                    </a:cubicBezTo>
                    <a:lnTo>
                      <a:pt x="2196269" y="1897167"/>
                    </a:lnTo>
                    <a:lnTo>
                      <a:pt x="2170632" y="1880075"/>
                    </a:lnTo>
                    <a:cubicBezTo>
                      <a:pt x="2154288" y="1831045"/>
                      <a:pt x="2173790" y="1876811"/>
                      <a:pt x="2136449" y="1828800"/>
                    </a:cubicBezTo>
                    <a:cubicBezTo>
                      <a:pt x="2123838" y="1812585"/>
                      <a:pt x="2113660" y="1794617"/>
                      <a:pt x="2102266" y="1777525"/>
                    </a:cubicBezTo>
                    <a:cubicBezTo>
                      <a:pt x="2096569" y="1768979"/>
                      <a:pt x="2094918" y="1755136"/>
                      <a:pt x="2085174" y="1751888"/>
                    </a:cubicBezTo>
                    <a:lnTo>
                      <a:pt x="2059537" y="1743342"/>
                    </a:lnTo>
                    <a:cubicBezTo>
                      <a:pt x="2042584" y="1717913"/>
                      <a:pt x="2008014" y="1649710"/>
                      <a:pt x="1956987" y="1726251"/>
                    </a:cubicBezTo>
                    <a:cubicBezTo>
                      <a:pt x="1934176" y="1760467"/>
                      <a:pt x="1976710" y="1820697"/>
                      <a:pt x="1991170" y="1854438"/>
                    </a:cubicBezTo>
                    <a:cubicBezTo>
                      <a:pt x="1994718" y="1862718"/>
                      <a:pt x="1996867" y="1871529"/>
                      <a:pt x="1999716" y="1880075"/>
                    </a:cubicBezTo>
                    <a:cubicBezTo>
                      <a:pt x="1991375" y="1980163"/>
                      <a:pt x="2019394" y="1967400"/>
                      <a:pt x="1965533" y="1999716"/>
                    </a:cubicBezTo>
                    <a:cubicBezTo>
                      <a:pt x="1960071" y="2002993"/>
                      <a:pt x="1986898" y="1998292"/>
                      <a:pt x="1982625" y="19997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rot="19837044" flipH="1">
                <a:off x="4621564" y="888351"/>
                <a:ext cx="3346862" cy="2581524"/>
              </a:xfrm>
              <a:custGeom>
                <a:avLst/>
                <a:gdLst>
                  <a:gd name="connsiteX0" fmla="*/ 2196269 w 4101981"/>
                  <a:gd name="connsiteY0" fmla="*/ 2616660 h 3024181"/>
                  <a:gd name="connsiteX1" fmla="*/ 1854437 w 4101981"/>
                  <a:gd name="connsiteY1" fmla="*/ 2548293 h 3024181"/>
                  <a:gd name="connsiteX2" fmla="*/ 1828800 w 4101981"/>
                  <a:gd name="connsiteY2" fmla="*/ 2565385 h 3024181"/>
                  <a:gd name="connsiteX3" fmla="*/ 1794616 w 4101981"/>
                  <a:gd name="connsiteY3" fmla="*/ 2573931 h 3024181"/>
                  <a:gd name="connsiteX4" fmla="*/ 1743342 w 4101981"/>
                  <a:gd name="connsiteY4" fmla="*/ 2591022 h 3024181"/>
                  <a:gd name="connsiteX5" fmla="*/ 1717704 w 4101981"/>
                  <a:gd name="connsiteY5" fmla="*/ 2599568 h 3024181"/>
                  <a:gd name="connsiteX6" fmla="*/ 1657884 w 4101981"/>
                  <a:gd name="connsiteY6" fmla="*/ 2633751 h 3024181"/>
                  <a:gd name="connsiteX7" fmla="*/ 1606609 w 4101981"/>
                  <a:gd name="connsiteY7" fmla="*/ 2650843 h 3024181"/>
                  <a:gd name="connsiteX8" fmla="*/ 1580972 w 4101981"/>
                  <a:gd name="connsiteY8" fmla="*/ 2659389 h 3024181"/>
                  <a:gd name="connsiteX9" fmla="*/ 1495514 w 4101981"/>
                  <a:gd name="connsiteY9" fmla="*/ 2650843 h 3024181"/>
                  <a:gd name="connsiteX10" fmla="*/ 1435693 w 4101981"/>
                  <a:gd name="connsiteY10" fmla="*/ 2633751 h 3024181"/>
                  <a:gd name="connsiteX11" fmla="*/ 1401510 w 4101981"/>
                  <a:gd name="connsiteY11" fmla="*/ 2616660 h 3024181"/>
                  <a:gd name="connsiteX12" fmla="*/ 1375873 w 4101981"/>
                  <a:gd name="connsiteY12" fmla="*/ 2591022 h 3024181"/>
                  <a:gd name="connsiteX13" fmla="*/ 1350235 w 4101981"/>
                  <a:gd name="connsiteY13" fmla="*/ 2573931 h 3024181"/>
                  <a:gd name="connsiteX14" fmla="*/ 1307506 w 4101981"/>
                  <a:gd name="connsiteY14" fmla="*/ 2531202 h 3024181"/>
                  <a:gd name="connsiteX15" fmla="*/ 1222048 w 4101981"/>
                  <a:gd name="connsiteY15" fmla="*/ 2539748 h 3024181"/>
                  <a:gd name="connsiteX16" fmla="*/ 1170773 w 4101981"/>
                  <a:gd name="connsiteY16" fmla="*/ 2556839 h 3024181"/>
                  <a:gd name="connsiteX17" fmla="*/ 1110953 w 4101981"/>
                  <a:gd name="connsiteY17" fmla="*/ 2599568 h 3024181"/>
                  <a:gd name="connsiteX18" fmla="*/ 1051132 w 4101981"/>
                  <a:gd name="connsiteY18" fmla="*/ 2676480 h 3024181"/>
                  <a:gd name="connsiteX19" fmla="*/ 1025495 w 4101981"/>
                  <a:gd name="connsiteY19" fmla="*/ 2702118 h 3024181"/>
                  <a:gd name="connsiteX20" fmla="*/ 999858 w 4101981"/>
                  <a:gd name="connsiteY20" fmla="*/ 2761938 h 3024181"/>
                  <a:gd name="connsiteX21" fmla="*/ 982766 w 4101981"/>
                  <a:gd name="connsiteY21" fmla="*/ 2821759 h 3024181"/>
                  <a:gd name="connsiteX22" fmla="*/ 965674 w 4101981"/>
                  <a:gd name="connsiteY22" fmla="*/ 2855942 h 3024181"/>
                  <a:gd name="connsiteX23" fmla="*/ 940037 w 4101981"/>
                  <a:gd name="connsiteY23" fmla="*/ 2907217 h 3024181"/>
                  <a:gd name="connsiteX24" fmla="*/ 863125 w 4101981"/>
                  <a:gd name="connsiteY24" fmla="*/ 2975583 h 3024181"/>
                  <a:gd name="connsiteX25" fmla="*/ 837488 w 4101981"/>
                  <a:gd name="connsiteY25" fmla="*/ 2992675 h 3024181"/>
                  <a:gd name="connsiteX26" fmla="*/ 717846 w 4101981"/>
                  <a:gd name="connsiteY26" fmla="*/ 3009766 h 3024181"/>
                  <a:gd name="connsiteX27" fmla="*/ 376015 w 4101981"/>
                  <a:gd name="connsiteY27" fmla="*/ 3001221 h 3024181"/>
                  <a:gd name="connsiteX28" fmla="*/ 324740 w 4101981"/>
                  <a:gd name="connsiteY28" fmla="*/ 2984129 h 3024181"/>
                  <a:gd name="connsiteX29" fmla="*/ 299102 w 4101981"/>
                  <a:gd name="connsiteY29" fmla="*/ 2975583 h 3024181"/>
                  <a:gd name="connsiteX30" fmla="*/ 239282 w 4101981"/>
                  <a:gd name="connsiteY30" fmla="*/ 2949946 h 3024181"/>
                  <a:gd name="connsiteX31" fmla="*/ 188007 w 4101981"/>
                  <a:gd name="connsiteY31" fmla="*/ 2898671 h 3024181"/>
                  <a:gd name="connsiteX32" fmla="*/ 170916 w 4101981"/>
                  <a:gd name="connsiteY32" fmla="*/ 2873034 h 3024181"/>
                  <a:gd name="connsiteX33" fmla="*/ 145278 w 4101981"/>
                  <a:gd name="connsiteY33" fmla="*/ 2813213 h 3024181"/>
                  <a:gd name="connsiteX34" fmla="*/ 136732 w 4101981"/>
                  <a:gd name="connsiteY34" fmla="*/ 2394469 h 3024181"/>
                  <a:gd name="connsiteX35" fmla="*/ 128187 w 4101981"/>
                  <a:gd name="connsiteY35" fmla="*/ 2360286 h 3024181"/>
                  <a:gd name="connsiteX36" fmla="*/ 85458 w 4101981"/>
                  <a:gd name="connsiteY36" fmla="*/ 2300465 h 3024181"/>
                  <a:gd name="connsiteX37" fmla="*/ 51274 w 4101981"/>
                  <a:gd name="connsiteY37" fmla="*/ 2249191 h 3024181"/>
                  <a:gd name="connsiteX38" fmla="*/ 42729 w 4101981"/>
                  <a:gd name="connsiteY38" fmla="*/ 2223553 h 3024181"/>
                  <a:gd name="connsiteX39" fmla="*/ 25637 w 4101981"/>
                  <a:gd name="connsiteY39" fmla="*/ 2155187 h 3024181"/>
                  <a:gd name="connsiteX40" fmla="*/ 8545 w 4101981"/>
                  <a:gd name="connsiteY40" fmla="*/ 2103912 h 3024181"/>
                  <a:gd name="connsiteX41" fmla="*/ 0 w 4101981"/>
                  <a:gd name="connsiteY41" fmla="*/ 2078275 h 3024181"/>
                  <a:gd name="connsiteX42" fmla="*/ 17091 w 4101981"/>
                  <a:gd name="connsiteY42" fmla="*/ 2035546 h 3024181"/>
                  <a:gd name="connsiteX43" fmla="*/ 68366 w 4101981"/>
                  <a:gd name="connsiteY43" fmla="*/ 1992817 h 3024181"/>
                  <a:gd name="connsiteX44" fmla="*/ 102549 w 4101981"/>
                  <a:gd name="connsiteY44" fmla="*/ 1984271 h 3024181"/>
                  <a:gd name="connsiteX45" fmla="*/ 153824 w 4101981"/>
                  <a:gd name="connsiteY45" fmla="*/ 1967179 h 3024181"/>
                  <a:gd name="connsiteX46" fmla="*/ 452927 w 4101981"/>
                  <a:gd name="connsiteY46" fmla="*/ 1992817 h 3024181"/>
                  <a:gd name="connsiteX47" fmla="*/ 623843 w 4101981"/>
                  <a:gd name="connsiteY47" fmla="*/ 1984271 h 3024181"/>
                  <a:gd name="connsiteX48" fmla="*/ 589659 w 4101981"/>
                  <a:gd name="connsiteY48" fmla="*/ 1915905 h 3024181"/>
                  <a:gd name="connsiteX49" fmla="*/ 564022 w 4101981"/>
                  <a:gd name="connsiteY49" fmla="*/ 1890267 h 3024181"/>
                  <a:gd name="connsiteX50" fmla="*/ 512747 w 4101981"/>
                  <a:gd name="connsiteY50" fmla="*/ 1873176 h 3024181"/>
                  <a:gd name="connsiteX51" fmla="*/ 487110 w 4101981"/>
                  <a:gd name="connsiteY51" fmla="*/ 1864630 h 3024181"/>
                  <a:gd name="connsiteX52" fmla="*/ 461473 w 4101981"/>
                  <a:gd name="connsiteY52" fmla="*/ 1856084 h 3024181"/>
                  <a:gd name="connsiteX53" fmla="*/ 435835 w 4101981"/>
                  <a:gd name="connsiteY53" fmla="*/ 1838993 h 3024181"/>
                  <a:gd name="connsiteX54" fmla="*/ 410198 w 4101981"/>
                  <a:gd name="connsiteY54" fmla="*/ 1830447 h 3024181"/>
                  <a:gd name="connsiteX55" fmla="*/ 358923 w 4101981"/>
                  <a:gd name="connsiteY55" fmla="*/ 1796264 h 3024181"/>
                  <a:gd name="connsiteX56" fmla="*/ 333286 w 4101981"/>
                  <a:gd name="connsiteY56" fmla="*/ 1779172 h 3024181"/>
                  <a:gd name="connsiteX57" fmla="*/ 316194 w 4101981"/>
                  <a:gd name="connsiteY57" fmla="*/ 1753535 h 3024181"/>
                  <a:gd name="connsiteX58" fmla="*/ 290557 w 4101981"/>
                  <a:gd name="connsiteY58" fmla="*/ 1702260 h 3024181"/>
                  <a:gd name="connsiteX59" fmla="*/ 282011 w 4101981"/>
                  <a:gd name="connsiteY59" fmla="*/ 1531344 h 3024181"/>
                  <a:gd name="connsiteX60" fmla="*/ 247828 w 4101981"/>
                  <a:gd name="connsiteY60" fmla="*/ 1454432 h 3024181"/>
                  <a:gd name="connsiteX61" fmla="*/ 230736 w 4101981"/>
                  <a:gd name="connsiteY61" fmla="*/ 1403157 h 3024181"/>
                  <a:gd name="connsiteX62" fmla="*/ 196553 w 4101981"/>
                  <a:gd name="connsiteY62" fmla="*/ 1343336 h 3024181"/>
                  <a:gd name="connsiteX63" fmla="*/ 170916 w 4101981"/>
                  <a:gd name="connsiteY63" fmla="*/ 1249333 h 3024181"/>
                  <a:gd name="connsiteX64" fmla="*/ 179461 w 4101981"/>
                  <a:gd name="connsiteY64" fmla="*/ 1138237 h 3024181"/>
                  <a:gd name="connsiteX65" fmla="*/ 188007 w 4101981"/>
                  <a:gd name="connsiteY65" fmla="*/ 1104054 h 3024181"/>
                  <a:gd name="connsiteX66" fmla="*/ 273465 w 4101981"/>
                  <a:gd name="connsiteY66" fmla="*/ 1001505 h 3024181"/>
                  <a:gd name="connsiteX67" fmla="*/ 307648 w 4101981"/>
                  <a:gd name="connsiteY67" fmla="*/ 984413 h 3024181"/>
                  <a:gd name="connsiteX68" fmla="*/ 333286 w 4101981"/>
                  <a:gd name="connsiteY68" fmla="*/ 975867 h 3024181"/>
                  <a:gd name="connsiteX69" fmla="*/ 384560 w 4101981"/>
                  <a:gd name="connsiteY69" fmla="*/ 941684 h 3024181"/>
                  <a:gd name="connsiteX70" fmla="*/ 410198 w 4101981"/>
                  <a:gd name="connsiteY70" fmla="*/ 924593 h 3024181"/>
                  <a:gd name="connsiteX71" fmla="*/ 444381 w 4101981"/>
                  <a:gd name="connsiteY71" fmla="*/ 916047 h 3024181"/>
                  <a:gd name="connsiteX72" fmla="*/ 495656 w 4101981"/>
                  <a:gd name="connsiteY72" fmla="*/ 881864 h 3024181"/>
                  <a:gd name="connsiteX73" fmla="*/ 717846 w 4101981"/>
                  <a:gd name="connsiteY73" fmla="*/ 864772 h 3024181"/>
                  <a:gd name="connsiteX74" fmla="*/ 769121 w 4101981"/>
                  <a:gd name="connsiteY74" fmla="*/ 847680 h 3024181"/>
                  <a:gd name="connsiteX75" fmla="*/ 811850 w 4101981"/>
                  <a:gd name="connsiteY75" fmla="*/ 787860 h 3024181"/>
                  <a:gd name="connsiteX76" fmla="*/ 854579 w 4101981"/>
                  <a:gd name="connsiteY76" fmla="*/ 736585 h 3024181"/>
                  <a:gd name="connsiteX77" fmla="*/ 880216 w 4101981"/>
                  <a:gd name="connsiteY77" fmla="*/ 728039 h 3024181"/>
                  <a:gd name="connsiteX78" fmla="*/ 905854 w 4101981"/>
                  <a:gd name="connsiteY78" fmla="*/ 710948 h 3024181"/>
                  <a:gd name="connsiteX79" fmla="*/ 948583 w 4101981"/>
                  <a:gd name="connsiteY79" fmla="*/ 702402 h 3024181"/>
                  <a:gd name="connsiteX80" fmla="*/ 999858 w 4101981"/>
                  <a:gd name="connsiteY80" fmla="*/ 685310 h 3024181"/>
                  <a:gd name="connsiteX81" fmla="*/ 1076770 w 4101981"/>
                  <a:gd name="connsiteY81" fmla="*/ 659673 h 3024181"/>
                  <a:gd name="connsiteX82" fmla="*/ 1076770 w 4101981"/>
                  <a:gd name="connsiteY82" fmla="*/ 514394 h 3024181"/>
                  <a:gd name="connsiteX83" fmla="*/ 1059678 w 4101981"/>
                  <a:gd name="connsiteY83" fmla="*/ 463120 h 3024181"/>
                  <a:gd name="connsiteX84" fmla="*/ 1085316 w 4101981"/>
                  <a:gd name="connsiteY84" fmla="*/ 403299 h 3024181"/>
                  <a:gd name="connsiteX85" fmla="*/ 1102407 w 4101981"/>
                  <a:gd name="connsiteY85" fmla="*/ 377662 h 3024181"/>
                  <a:gd name="connsiteX86" fmla="*/ 1128045 w 4101981"/>
                  <a:gd name="connsiteY86" fmla="*/ 326387 h 3024181"/>
                  <a:gd name="connsiteX87" fmla="*/ 1119499 w 4101981"/>
                  <a:gd name="connsiteY87" fmla="*/ 155471 h 3024181"/>
                  <a:gd name="connsiteX88" fmla="*/ 1102407 w 4101981"/>
                  <a:gd name="connsiteY88" fmla="*/ 129834 h 3024181"/>
                  <a:gd name="connsiteX89" fmla="*/ 1110953 w 4101981"/>
                  <a:gd name="connsiteY89" fmla="*/ 95651 h 3024181"/>
                  <a:gd name="connsiteX90" fmla="*/ 1162228 w 4101981"/>
                  <a:gd name="connsiteY90" fmla="*/ 44376 h 3024181"/>
                  <a:gd name="connsiteX91" fmla="*/ 1187865 w 4101981"/>
                  <a:gd name="connsiteY91" fmla="*/ 35830 h 3024181"/>
                  <a:gd name="connsiteX92" fmla="*/ 1239140 w 4101981"/>
                  <a:gd name="connsiteY92" fmla="*/ 1647 h 3024181"/>
                  <a:gd name="connsiteX93" fmla="*/ 1512605 w 4101981"/>
                  <a:gd name="connsiteY93" fmla="*/ 10193 h 3024181"/>
                  <a:gd name="connsiteX94" fmla="*/ 1529697 w 4101981"/>
                  <a:gd name="connsiteY94" fmla="*/ 61467 h 3024181"/>
                  <a:gd name="connsiteX95" fmla="*/ 1555334 w 4101981"/>
                  <a:gd name="connsiteY95" fmla="*/ 78559 h 3024181"/>
                  <a:gd name="connsiteX96" fmla="*/ 1615155 w 4101981"/>
                  <a:gd name="connsiteY96" fmla="*/ 10193 h 3024181"/>
                  <a:gd name="connsiteX97" fmla="*/ 1640792 w 4101981"/>
                  <a:gd name="connsiteY97" fmla="*/ 1647 h 3024181"/>
                  <a:gd name="connsiteX98" fmla="*/ 1948441 w 4101981"/>
                  <a:gd name="connsiteY98" fmla="*/ 10193 h 3024181"/>
                  <a:gd name="connsiteX99" fmla="*/ 1999716 w 4101981"/>
                  <a:gd name="connsiteY99" fmla="*/ 44376 h 3024181"/>
                  <a:gd name="connsiteX100" fmla="*/ 2025353 w 4101981"/>
                  <a:gd name="connsiteY100" fmla="*/ 61467 h 3024181"/>
                  <a:gd name="connsiteX101" fmla="*/ 2068082 w 4101981"/>
                  <a:gd name="connsiteY101" fmla="*/ 104196 h 3024181"/>
                  <a:gd name="connsiteX102" fmla="*/ 2093719 w 4101981"/>
                  <a:gd name="connsiteY102" fmla="*/ 155471 h 3024181"/>
                  <a:gd name="connsiteX103" fmla="*/ 2119357 w 4101981"/>
                  <a:gd name="connsiteY103" fmla="*/ 181108 h 3024181"/>
                  <a:gd name="connsiteX104" fmla="*/ 2127902 w 4101981"/>
                  <a:gd name="connsiteY104" fmla="*/ 206746 h 3024181"/>
                  <a:gd name="connsiteX105" fmla="*/ 2136448 w 4101981"/>
                  <a:gd name="connsiteY105" fmla="*/ 275112 h 3024181"/>
                  <a:gd name="connsiteX106" fmla="*/ 2153540 w 4101981"/>
                  <a:gd name="connsiteY106" fmla="*/ 300750 h 3024181"/>
                  <a:gd name="connsiteX107" fmla="*/ 2247544 w 4101981"/>
                  <a:gd name="connsiteY107" fmla="*/ 292204 h 3024181"/>
                  <a:gd name="connsiteX108" fmla="*/ 2273181 w 4101981"/>
                  <a:gd name="connsiteY108" fmla="*/ 283658 h 3024181"/>
                  <a:gd name="connsiteX109" fmla="*/ 2290273 w 4101981"/>
                  <a:gd name="connsiteY109" fmla="*/ 258021 h 3024181"/>
                  <a:gd name="connsiteX110" fmla="*/ 2341547 w 4101981"/>
                  <a:gd name="connsiteY110" fmla="*/ 223837 h 3024181"/>
                  <a:gd name="connsiteX111" fmla="*/ 2367185 w 4101981"/>
                  <a:gd name="connsiteY111" fmla="*/ 206746 h 3024181"/>
                  <a:gd name="connsiteX112" fmla="*/ 2444097 w 4101981"/>
                  <a:gd name="connsiteY112" fmla="*/ 181108 h 3024181"/>
                  <a:gd name="connsiteX113" fmla="*/ 2469734 w 4101981"/>
                  <a:gd name="connsiteY113" fmla="*/ 172563 h 3024181"/>
                  <a:gd name="connsiteX114" fmla="*/ 2555192 w 4101981"/>
                  <a:gd name="connsiteY114" fmla="*/ 138379 h 3024181"/>
                  <a:gd name="connsiteX115" fmla="*/ 2580830 w 4101981"/>
                  <a:gd name="connsiteY115" fmla="*/ 129834 h 3024181"/>
                  <a:gd name="connsiteX116" fmla="*/ 2649196 w 4101981"/>
                  <a:gd name="connsiteY116" fmla="*/ 121288 h 3024181"/>
                  <a:gd name="connsiteX117" fmla="*/ 2700471 w 4101981"/>
                  <a:gd name="connsiteY117" fmla="*/ 104196 h 3024181"/>
                  <a:gd name="connsiteX118" fmla="*/ 2726108 w 4101981"/>
                  <a:gd name="connsiteY118" fmla="*/ 95651 h 3024181"/>
                  <a:gd name="connsiteX119" fmla="*/ 2743200 w 4101981"/>
                  <a:gd name="connsiteY119" fmla="*/ 121288 h 3024181"/>
                  <a:gd name="connsiteX120" fmla="*/ 2837203 w 4101981"/>
                  <a:gd name="connsiteY120" fmla="*/ 164017 h 3024181"/>
                  <a:gd name="connsiteX121" fmla="*/ 2845749 w 4101981"/>
                  <a:gd name="connsiteY121" fmla="*/ 189654 h 3024181"/>
                  <a:gd name="connsiteX122" fmla="*/ 2973936 w 4101981"/>
                  <a:gd name="connsiteY122" fmla="*/ 215292 h 3024181"/>
                  <a:gd name="connsiteX123" fmla="*/ 3033757 w 4101981"/>
                  <a:gd name="connsiteY123" fmla="*/ 283658 h 3024181"/>
                  <a:gd name="connsiteX124" fmla="*/ 3050848 w 4101981"/>
                  <a:gd name="connsiteY124" fmla="*/ 309295 h 3024181"/>
                  <a:gd name="connsiteX125" fmla="*/ 3059394 w 4101981"/>
                  <a:gd name="connsiteY125" fmla="*/ 334933 h 3024181"/>
                  <a:gd name="connsiteX126" fmla="*/ 3067940 w 4101981"/>
                  <a:gd name="connsiteY126" fmla="*/ 377662 h 3024181"/>
                  <a:gd name="connsiteX127" fmla="*/ 3110669 w 4101981"/>
                  <a:gd name="connsiteY127" fmla="*/ 386208 h 3024181"/>
                  <a:gd name="connsiteX128" fmla="*/ 3136306 w 4101981"/>
                  <a:gd name="connsiteY128" fmla="*/ 394753 h 3024181"/>
                  <a:gd name="connsiteX129" fmla="*/ 3170489 w 4101981"/>
                  <a:gd name="connsiteY129" fmla="*/ 446028 h 3024181"/>
                  <a:gd name="connsiteX130" fmla="*/ 3187581 w 4101981"/>
                  <a:gd name="connsiteY130" fmla="*/ 471665 h 3024181"/>
                  <a:gd name="connsiteX131" fmla="*/ 3238856 w 4101981"/>
                  <a:gd name="connsiteY131" fmla="*/ 505849 h 3024181"/>
                  <a:gd name="connsiteX132" fmla="*/ 3341405 w 4101981"/>
                  <a:gd name="connsiteY132" fmla="*/ 522940 h 3024181"/>
                  <a:gd name="connsiteX133" fmla="*/ 3367043 w 4101981"/>
                  <a:gd name="connsiteY133" fmla="*/ 574215 h 3024181"/>
                  <a:gd name="connsiteX134" fmla="*/ 3384134 w 4101981"/>
                  <a:gd name="connsiteY134" fmla="*/ 625490 h 3024181"/>
                  <a:gd name="connsiteX135" fmla="*/ 3392680 w 4101981"/>
                  <a:gd name="connsiteY135" fmla="*/ 651127 h 3024181"/>
                  <a:gd name="connsiteX136" fmla="*/ 3409772 w 4101981"/>
                  <a:gd name="connsiteY136" fmla="*/ 702402 h 3024181"/>
                  <a:gd name="connsiteX137" fmla="*/ 3418317 w 4101981"/>
                  <a:gd name="connsiteY137" fmla="*/ 728039 h 3024181"/>
                  <a:gd name="connsiteX138" fmla="*/ 3426863 w 4101981"/>
                  <a:gd name="connsiteY138" fmla="*/ 762222 h 3024181"/>
                  <a:gd name="connsiteX139" fmla="*/ 3443955 w 4101981"/>
                  <a:gd name="connsiteY139" fmla="*/ 830589 h 3024181"/>
                  <a:gd name="connsiteX140" fmla="*/ 3478138 w 4101981"/>
                  <a:gd name="connsiteY140" fmla="*/ 881864 h 3024181"/>
                  <a:gd name="connsiteX141" fmla="*/ 3503775 w 4101981"/>
                  <a:gd name="connsiteY141" fmla="*/ 898955 h 3024181"/>
                  <a:gd name="connsiteX142" fmla="*/ 3520867 w 4101981"/>
                  <a:gd name="connsiteY142" fmla="*/ 924593 h 3024181"/>
                  <a:gd name="connsiteX143" fmla="*/ 3546504 w 4101981"/>
                  <a:gd name="connsiteY143" fmla="*/ 950230 h 3024181"/>
                  <a:gd name="connsiteX144" fmla="*/ 3555050 w 4101981"/>
                  <a:gd name="connsiteY144" fmla="*/ 975867 h 3024181"/>
                  <a:gd name="connsiteX145" fmla="*/ 3589233 w 4101981"/>
                  <a:gd name="connsiteY145" fmla="*/ 1027142 h 3024181"/>
                  <a:gd name="connsiteX146" fmla="*/ 3631962 w 4101981"/>
                  <a:gd name="connsiteY146" fmla="*/ 1104054 h 3024181"/>
                  <a:gd name="connsiteX147" fmla="*/ 3657600 w 4101981"/>
                  <a:gd name="connsiteY147" fmla="*/ 1121146 h 3024181"/>
                  <a:gd name="connsiteX148" fmla="*/ 3708874 w 4101981"/>
                  <a:gd name="connsiteY148" fmla="*/ 1138237 h 3024181"/>
                  <a:gd name="connsiteX149" fmla="*/ 3760149 w 4101981"/>
                  <a:gd name="connsiteY149" fmla="*/ 1172421 h 3024181"/>
                  <a:gd name="connsiteX150" fmla="*/ 3802878 w 4101981"/>
                  <a:gd name="connsiteY150" fmla="*/ 1215150 h 3024181"/>
                  <a:gd name="connsiteX151" fmla="*/ 3862699 w 4101981"/>
                  <a:gd name="connsiteY151" fmla="*/ 1232241 h 3024181"/>
                  <a:gd name="connsiteX152" fmla="*/ 3922519 w 4101981"/>
                  <a:gd name="connsiteY152" fmla="*/ 1249333 h 3024181"/>
                  <a:gd name="connsiteX153" fmla="*/ 3990886 w 4101981"/>
                  <a:gd name="connsiteY153" fmla="*/ 1266424 h 3024181"/>
                  <a:gd name="connsiteX154" fmla="*/ 4042160 w 4101981"/>
                  <a:gd name="connsiteY154" fmla="*/ 1300608 h 3024181"/>
                  <a:gd name="connsiteX155" fmla="*/ 4067798 w 4101981"/>
                  <a:gd name="connsiteY155" fmla="*/ 1317699 h 3024181"/>
                  <a:gd name="connsiteX156" fmla="*/ 4093435 w 4101981"/>
                  <a:gd name="connsiteY156" fmla="*/ 1394611 h 3024181"/>
                  <a:gd name="connsiteX157" fmla="*/ 4101981 w 4101981"/>
                  <a:gd name="connsiteY157" fmla="*/ 1420249 h 3024181"/>
                  <a:gd name="connsiteX158" fmla="*/ 4076344 w 4101981"/>
                  <a:gd name="connsiteY158" fmla="*/ 1608256 h 3024181"/>
                  <a:gd name="connsiteX159" fmla="*/ 4059252 w 4101981"/>
                  <a:gd name="connsiteY159" fmla="*/ 1633893 h 3024181"/>
                  <a:gd name="connsiteX160" fmla="*/ 4033615 w 4101981"/>
                  <a:gd name="connsiteY160" fmla="*/ 1685168 h 3024181"/>
                  <a:gd name="connsiteX161" fmla="*/ 4016523 w 4101981"/>
                  <a:gd name="connsiteY161" fmla="*/ 1736443 h 3024181"/>
                  <a:gd name="connsiteX162" fmla="*/ 4007977 w 4101981"/>
                  <a:gd name="connsiteY162" fmla="*/ 1762080 h 3024181"/>
                  <a:gd name="connsiteX163" fmla="*/ 3982340 w 4101981"/>
                  <a:gd name="connsiteY163" fmla="*/ 1813355 h 3024181"/>
                  <a:gd name="connsiteX164" fmla="*/ 3973794 w 4101981"/>
                  <a:gd name="connsiteY164" fmla="*/ 2018454 h 3024181"/>
                  <a:gd name="connsiteX165" fmla="*/ 3965248 w 4101981"/>
                  <a:gd name="connsiteY165" fmla="*/ 2061183 h 3024181"/>
                  <a:gd name="connsiteX166" fmla="*/ 3948157 w 4101981"/>
                  <a:gd name="connsiteY166" fmla="*/ 2086821 h 3024181"/>
                  <a:gd name="connsiteX167" fmla="*/ 3939611 w 4101981"/>
                  <a:gd name="connsiteY167" fmla="*/ 2121004 h 3024181"/>
                  <a:gd name="connsiteX168" fmla="*/ 3913973 w 4101981"/>
                  <a:gd name="connsiteY168" fmla="*/ 2146641 h 3024181"/>
                  <a:gd name="connsiteX169" fmla="*/ 3854153 w 4101981"/>
                  <a:gd name="connsiteY169" fmla="*/ 2180824 h 3024181"/>
                  <a:gd name="connsiteX170" fmla="*/ 3794332 w 4101981"/>
                  <a:gd name="connsiteY170" fmla="*/ 2206462 h 3024181"/>
                  <a:gd name="connsiteX171" fmla="*/ 3614871 w 4101981"/>
                  <a:gd name="connsiteY171" fmla="*/ 2197916 h 3024181"/>
                  <a:gd name="connsiteX172" fmla="*/ 3580688 w 4101981"/>
                  <a:gd name="connsiteY172" fmla="*/ 2189370 h 3024181"/>
                  <a:gd name="connsiteX173" fmla="*/ 3418317 w 4101981"/>
                  <a:gd name="connsiteY173" fmla="*/ 2197916 h 3024181"/>
                  <a:gd name="connsiteX174" fmla="*/ 3367043 w 4101981"/>
                  <a:gd name="connsiteY174" fmla="*/ 2215008 h 3024181"/>
                  <a:gd name="connsiteX175" fmla="*/ 3324314 w 4101981"/>
                  <a:gd name="connsiteY175" fmla="*/ 2266282 h 3024181"/>
                  <a:gd name="connsiteX176" fmla="*/ 3290130 w 4101981"/>
                  <a:gd name="connsiteY176" fmla="*/ 2283374 h 3024181"/>
                  <a:gd name="connsiteX177" fmla="*/ 3238856 w 4101981"/>
                  <a:gd name="connsiteY177" fmla="*/ 2300465 h 3024181"/>
                  <a:gd name="connsiteX178" fmla="*/ 2922661 w 4101981"/>
                  <a:gd name="connsiteY178" fmla="*/ 2309011 h 3024181"/>
                  <a:gd name="connsiteX179" fmla="*/ 2845749 w 4101981"/>
                  <a:gd name="connsiteY179" fmla="*/ 2334649 h 3024181"/>
                  <a:gd name="connsiteX180" fmla="*/ 2820112 w 4101981"/>
                  <a:gd name="connsiteY180" fmla="*/ 2343194 h 3024181"/>
                  <a:gd name="connsiteX181" fmla="*/ 2794474 w 4101981"/>
                  <a:gd name="connsiteY181" fmla="*/ 2351740 h 3024181"/>
                  <a:gd name="connsiteX182" fmla="*/ 2760291 w 4101981"/>
                  <a:gd name="connsiteY182" fmla="*/ 2360286 h 3024181"/>
                  <a:gd name="connsiteX183" fmla="*/ 2683379 w 4101981"/>
                  <a:gd name="connsiteY183" fmla="*/ 2394469 h 3024181"/>
                  <a:gd name="connsiteX184" fmla="*/ 2597921 w 4101981"/>
                  <a:gd name="connsiteY184" fmla="*/ 2420107 h 3024181"/>
                  <a:gd name="connsiteX185" fmla="*/ 2572284 w 4101981"/>
                  <a:gd name="connsiteY185" fmla="*/ 2437198 h 3024181"/>
                  <a:gd name="connsiteX186" fmla="*/ 2538101 w 4101981"/>
                  <a:gd name="connsiteY186" fmla="*/ 2445744 h 3024181"/>
                  <a:gd name="connsiteX187" fmla="*/ 2512463 w 4101981"/>
                  <a:gd name="connsiteY187" fmla="*/ 2454290 h 3024181"/>
                  <a:gd name="connsiteX188" fmla="*/ 2478280 w 4101981"/>
                  <a:gd name="connsiteY188" fmla="*/ 2471381 h 3024181"/>
                  <a:gd name="connsiteX189" fmla="*/ 2435551 w 4101981"/>
                  <a:gd name="connsiteY189" fmla="*/ 2479927 h 3024181"/>
                  <a:gd name="connsiteX190" fmla="*/ 2324456 w 4101981"/>
                  <a:gd name="connsiteY190" fmla="*/ 2505565 h 3024181"/>
                  <a:gd name="connsiteX191" fmla="*/ 2256089 w 4101981"/>
                  <a:gd name="connsiteY191" fmla="*/ 2548293 h 3024181"/>
                  <a:gd name="connsiteX192" fmla="*/ 2230452 w 4101981"/>
                  <a:gd name="connsiteY192" fmla="*/ 2599568 h 3024181"/>
                  <a:gd name="connsiteX193" fmla="*/ 2196269 w 4101981"/>
                  <a:gd name="connsiteY193" fmla="*/ 2616660 h 30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4101981" h="3024181">
                    <a:moveTo>
                      <a:pt x="2196269" y="2616660"/>
                    </a:moveTo>
                    <a:cubicBezTo>
                      <a:pt x="2133600" y="2608114"/>
                      <a:pt x="1969523" y="2564352"/>
                      <a:pt x="1854437" y="2548293"/>
                    </a:cubicBezTo>
                    <a:cubicBezTo>
                      <a:pt x="1844265" y="2546874"/>
                      <a:pt x="1838240" y="2561339"/>
                      <a:pt x="1828800" y="2565385"/>
                    </a:cubicBezTo>
                    <a:cubicBezTo>
                      <a:pt x="1818004" y="2570012"/>
                      <a:pt x="1805866" y="2570556"/>
                      <a:pt x="1794616" y="2573931"/>
                    </a:cubicBezTo>
                    <a:cubicBezTo>
                      <a:pt x="1777360" y="2579108"/>
                      <a:pt x="1760433" y="2585325"/>
                      <a:pt x="1743342" y="2591022"/>
                    </a:cubicBezTo>
                    <a:lnTo>
                      <a:pt x="1717704" y="2599568"/>
                    </a:lnTo>
                    <a:cubicBezTo>
                      <a:pt x="1694577" y="2614987"/>
                      <a:pt x="1684994" y="2622907"/>
                      <a:pt x="1657884" y="2633751"/>
                    </a:cubicBezTo>
                    <a:cubicBezTo>
                      <a:pt x="1641156" y="2640442"/>
                      <a:pt x="1623701" y="2645146"/>
                      <a:pt x="1606609" y="2650843"/>
                    </a:cubicBezTo>
                    <a:lnTo>
                      <a:pt x="1580972" y="2659389"/>
                    </a:lnTo>
                    <a:cubicBezTo>
                      <a:pt x="1552486" y="2656540"/>
                      <a:pt x="1523854" y="2654892"/>
                      <a:pt x="1495514" y="2650843"/>
                    </a:cubicBezTo>
                    <a:cubicBezTo>
                      <a:pt x="1484670" y="2649294"/>
                      <a:pt x="1447870" y="2638970"/>
                      <a:pt x="1435693" y="2633751"/>
                    </a:cubicBezTo>
                    <a:cubicBezTo>
                      <a:pt x="1423984" y="2628733"/>
                      <a:pt x="1412904" y="2622357"/>
                      <a:pt x="1401510" y="2616660"/>
                    </a:cubicBezTo>
                    <a:cubicBezTo>
                      <a:pt x="1392964" y="2608114"/>
                      <a:pt x="1385157" y="2598759"/>
                      <a:pt x="1375873" y="2591022"/>
                    </a:cubicBezTo>
                    <a:cubicBezTo>
                      <a:pt x="1367983" y="2584447"/>
                      <a:pt x="1357498" y="2581194"/>
                      <a:pt x="1350235" y="2573931"/>
                    </a:cubicBezTo>
                    <a:cubicBezTo>
                      <a:pt x="1293263" y="2516959"/>
                      <a:pt x="1375874" y="2576778"/>
                      <a:pt x="1307506" y="2531202"/>
                    </a:cubicBezTo>
                    <a:cubicBezTo>
                      <a:pt x="1279020" y="2534051"/>
                      <a:pt x="1250186" y="2534472"/>
                      <a:pt x="1222048" y="2539748"/>
                    </a:cubicBezTo>
                    <a:cubicBezTo>
                      <a:pt x="1204340" y="2543068"/>
                      <a:pt x="1170773" y="2556839"/>
                      <a:pt x="1170773" y="2556839"/>
                    </a:cubicBezTo>
                    <a:cubicBezTo>
                      <a:pt x="1104115" y="2623499"/>
                      <a:pt x="1189690" y="2543327"/>
                      <a:pt x="1110953" y="2599568"/>
                    </a:cubicBezTo>
                    <a:cubicBezTo>
                      <a:pt x="1068867" y="2629630"/>
                      <a:pt x="1095291" y="2632319"/>
                      <a:pt x="1051132" y="2676480"/>
                    </a:cubicBezTo>
                    <a:lnTo>
                      <a:pt x="1025495" y="2702118"/>
                    </a:lnTo>
                    <a:cubicBezTo>
                      <a:pt x="1007709" y="2773262"/>
                      <a:pt x="1029366" y="2702921"/>
                      <a:pt x="999858" y="2761938"/>
                    </a:cubicBezTo>
                    <a:cubicBezTo>
                      <a:pt x="989527" y="2782600"/>
                      <a:pt x="990981" y="2799852"/>
                      <a:pt x="982766" y="2821759"/>
                    </a:cubicBezTo>
                    <a:cubicBezTo>
                      <a:pt x="978293" y="2833687"/>
                      <a:pt x="970692" y="2844233"/>
                      <a:pt x="965674" y="2855942"/>
                    </a:cubicBezTo>
                    <a:cubicBezTo>
                      <a:pt x="947530" y="2898277"/>
                      <a:pt x="969367" y="2866155"/>
                      <a:pt x="940037" y="2907217"/>
                    </a:cubicBezTo>
                    <a:cubicBezTo>
                      <a:pt x="905525" y="2955534"/>
                      <a:pt x="921275" y="2936816"/>
                      <a:pt x="863125" y="2975583"/>
                    </a:cubicBezTo>
                    <a:lnTo>
                      <a:pt x="837488" y="2992675"/>
                    </a:lnTo>
                    <a:cubicBezTo>
                      <a:pt x="800383" y="3048330"/>
                      <a:pt x="833921" y="3014230"/>
                      <a:pt x="717846" y="3009766"/>
                    </a:cubicBezTo>
                    <a:cubicBezTo>
                      <a:pt x="603951" y="3005386"/>
                      <a:pt x="489959" y="3004069"/>
                      <a:pt x="376015" y="3001221"/>
                    </a:cubicBezTo>
                    <a:lnTo>
                      <a:pt x="324740" y="2984129"/>
                    </a:lnTo>
                    <a:cubicBezTo>
                      <a:pt x="316194" y="2981280"/>
                      <a:pt x="307159" y="2979612"/>
                      <a:pt x="299102" y="2975583"/>
                    </a:cubicBezTo>
                    <a:cubicBezTo>
                      <a:pt x="256862" y="2954464"/>
                      <a:pt x="277004" y="2962521"/>
                      <a:pt x="239282" y="2949946"/>
                    </a:cubicBezTo>
                    <a:cubicBezTo>
                      <a:pt x="199001" y="2889525"/>
                      <a:pt x="251607" y="2962271"/>
                      <a:pt x="188007" y="2898671"/>
                    </a:cubicBezTo>
                    <a:cubicBezTo>
                      <a:pt x="180745" y="2891409"/>
                      <a:pt x="176012" y="2881951"/>
                      <a:pt x="170916" y="2873034"/>
                    </a:cubicBezTo>
                    <a:cubicBezTo>
                      <a:pt x="154019" y="2843464"/>
                      <a:pt x="154866" y="2841978"/>
                      <a:pt x="145278" y="2813213"/>
                    </a:cubicBezTo>
                    <a:cubicBezTo>
                      <a:pt x="142429" y="2673632"/>
                      <a:pt x="141996" y="2533980"/>
                      <a:pt x="136732" y="2394469"/>
                    </a:cubicBezTo>
                    <a:cubicBezTo>
                      <a:pt x="136289" y="2382732"/>
                      <a:pt x="132814" y="2371081"/>
                      <a:pt x="128187" y="2360286"/>
                    </a:cubicBezTo>
                    <a:cubicBezTo>
                      <a:pt x="123803" y="2350057"/>
                      <a:pt x="88677" y="2305064"/>
                      <a:pt x="85458" y="2300465"/>
                    </a:cubicBezTo>
                    <a:cubicBezTo>
                      <a:pt x="73678" y="2283637"/>
                      <a:pt x="51274" y="2249191"/>
                      <a:pt x="51274" y="2249191"/>
                    </a:cubicBezTo>
                    <a:cubicBezTo>
                      <a:pt x="48426" y="2240645"/>
                      <a:pt x="45099" y="2232244"/>
                      <a:pt x="42729" y="2223553"/>
                    </a:cubicBezTo>
                    <a:cubicBezTo>
                      <a:pt x="36548" y="2200891"/>
                      <a:pt x="33065" y="2177472"/>
                      <a:pt x="25637" y="2155187"/>
                    </a:cubicBezTo>
                    <a:lnTo>
                      <a:pt x="8545" y="2103912"/>
                    </a:lnTo>
                    <a:lnTo>
                      <a:pt x="0" y="2078275"/>
                    </a:lnTo>
                    <a:cubicBezTo>
                      <a:pt x="5697" y="2064032"/>
                      <a:pt x="8961" y="2048554"/>
                      <a:pt x="17091" y="2035546"/>
                    </a:cubicBezTo>
                    <a:cubicBezTo>
                      <a:pt x="24603" y="2023526"/>
                      <a:pt x="54248" y="1998868"/>
                      <a:pt x="68366" y="1992817"/>
                    </a:cubicBezTo>
                    <a:cubicBezTo>
                      <a:pt x="79161" y="1988190"/>
                      <a:pt x="91299" y="1987646"/>
                      <a:pt x="102549" y="1984271"/>
                    </a:cubicBezTo>
                    <a:cubicBezTo>
                      <a:pt x="119805" y="1979094"/>
                      <a:pt x="153824" y="1967179"/>
                      <a:pt x="153824" y="1967179"/>
                    </a:cubicBezTo>
                    <a:cubicBezTo>
                      <a:pt x="430465" y="1985027"/>
                      <a:pt x="332896" y="1962808"/>
                      <a:pt x="452927" y="1992817"/>
                    </a:cubicBezTo>
                    <a:cubicBezTo>
                      <a:pt x="509899" y="1989968"/>
                      <a:pt x="571270" y="2006407"/>
                      <a:pt x="623843" y="1984271"/>
                    </a:cubicBezTo>
                    <a:cubicBezTo>
                      <a:pt x="710622" y="1947733"/>
                      <a:pt x="591204" y="1916420"/>
                      <a:pt x="589659" y="1915905"/>
                    </a:cubicBezTo>
                    <a:cubicBezTo>
                      <a:pt x="581113" y="1907359"/>
                      <a:pt x="574587" y="1896136"/>
                      <a:pt x="564022" y="1890267"/>
                    </a:cubicBezTo>
                    <a:cubicBezTo>
                      <a:pt x="548273" y="1881518"/>
                      <a:pt x="529839" y="1878873"/>
                      <a:pt x="512747" y="1873176"/>
                    </a:cubicBezTo>
                    <a:lnTo>
                      <a:pt x="487110" y="1864630"/>
                    </a:lnTo>
                    <a:cubicBezTo>
                      <a:pt x="478564" y="1861781"/>
                      <a:pt x="468968" y="1861081"/>
                      <a:pt x="461473" y="1856084"/>
                    </a:cubicBezTo>
                    <a:cubicBezTo>
                      <a:pt x="452927" y="1850387"/>
                      <a:pt x="445022" y="1843586"/>
                      <a:pt x="435835" y="1838993"/>
                    </a:cubicBezTo>
                    <a:cubicBezTo>
                      <a:pt x="427778" y="1834965"/>
                      <a:pt x="418072" y="1834822"/>
                      <a:pt x="410198" y="1830447"/>
                    </a:cubicBezTo>
                    <a:cubicBezTo>
                      <a:pt x="392241" y="1820471"/>
                      <a:pt x="376015" y="1807658"/>
                      <a:pt x="358923" y="1796264"/>
                    </a:cubicBezTo>
                    <a:lnTo>
                      <a:pt x="333286" y="1779172"/>
                    </a:lnTo>
                    <a:cubicBezTo>
                      <a:pt x="327589" y="1770626"/>
                      <a:pt x="320787" y="1762721"/>
                      <a:pt x="316194" y="1753535"/>
                    </a:cubicBezTo>
                    <a:cubicBezTo>
                      <a:pt x="280808" y="1682765"/>
                      <a:pt x="339542" y="1775740"/>
                      <a:pt x="290557" y="1702260"/>
                    </a:cubicBezTo>
                    <a:cubicBezTo>
                      <a:pt x="287708" y="1645288"/>
                      <a:pt x="288550" y="1588011"/>
                      <a:pt x="282011" y="1531344"/>
                    </a:cubicBezTo>
                    <a:cubicBezTo>
                      <a:pt x="274081" y="1462615"/>
                      <a:pt x="267838" y="1499455"/>
                      <a:pt x="247828" y="1454432"/>
                    </a:cubicBezTo>
                    <a:cubicBezTo>
                      <a:pt x="240511" y="1437969"/>
                      <a:pt x="238793" y="1419271"/>
                      <a:pt x="230736" y="1403157"/>
                    </a:cubicBezTo>
                    <a:cubicBezTo>
                      <a:pt x="209052" y="1359787"/>
                      <a:pt x="220711" y="1379574"/>
                      <a:pt x="196553" y="1343336"/>
                    </a:cubicBezTo>
                    <a:cubicBezTo>
                      <a:pt x="177276" y="1266231"/>
                      <a:pt x="186889" y="1297255"/>
                      <a:pt x="170916" y="1249333"/>
                    </a:cubicBezTo>
                    <a:cubicBezTo>
                      <a:pt x="173764" y="1212301"/>
                      <a:pt x="175122" y="1175124"/>
                      <a:pt x="179461" y="1138237"/>
                    </a:cubicBezTo>
                    <a:cubicBezTo>
                      <a:pt x="180833" y="1126572"/>
                      <a:pt x="182754" y="1114559"/>
                      <a:pt x="188007" y="1104054"/>
                    </a:cubicBezTo>
                    <a:cubicBezTo>
                      <a:pt x="201096" y="1077877"/>
                      <a:pt x="248263" y="1014106"/>
                      <a:pt x="273465" y="1001505"/>
                    </a:cubicBezTo>
                    <a:cubicBezTo>
                      <a:pt x="284859" y="995808"/>
                      <a:pt x="295939" y="989431"/>
                      <a:pt x="307648" y="984413"/>
                    </a:cubicBezTo>
                    <a:cubicBezTo>
                      <a:pt x="315928" y="980864"/>
                      <a:pt x="325411" y="980242"/>
                      <a:pt x="333286" y="975867"/>
                    </a:cubicBezTo>
                    <a:cubicBezTo>
                      <a:pt x="351242" y="965891"/>
                      <a:pt x="367469" y="953078"/>
                      <a:pt x="384560" y="941684"/>
                    </a:cubicBezTo>
                    <a:cubicBezTo>
                      <a:pt x="393106" y="935987"/>
                      <a:pt x="400234" y="927084"/>
                      <a:pt x="410198" y="924593"/>
                    </a:cubicBezTo>
                    <a:lnTo>
                      <a:pt x="444381" y="916047"/>
                    </a:lnTo>
                    <a:cubicBezTo>
                      <a:pt x="461473" y="904653"/>
                      <a:pt x="475728" y="886846"/>
                      <a:pt x="495656" y="881864"/>
                    </a:cubicBezTo>
                    <a:cubicBezTo>
                      <a:pt x="590700" y="858102"/>
                      <a:pt x="518106" y="873851"/>
                      <a:pt x="717846" y="864772"/>
                    </a:cubicBezTo>
                    <a:cubicBezTo>
                      <a:pt x="734938" y="859075"/>
                      <a:pt x="759127" y="862670"/>
                      <a:pt x="769121" y="847680"/>
                    </a:cubicBezTo>
                    <a:cubicBezTo>
                      <a:pt x="809411" y="787248"/>
                      <a:pt x="758838" y="862078"/>
                      <a:pt x="811850" y="787860"/>
                    </a:cubicBezTo>
                    <a:cubicBezTo>
                      <a:pt x="826181" y="767796"/>
                      <a:pt x="832816" y="751094"/>
                      <a:pt x="854579" y="736585"/>
                    </a:cubicBezTo>
                    <a:cubicBezTo>
                      <a:pt x="862074" y="731588"/>
                      <a:pt x="872159" y="732067"/>
                      <a:pt x="880216" y="728039"/>
                    </a:cubicBezTo>
                    <a:cubicBezTo>
                      <a:pt x="889403" y="723446"/>
                      <a:pt x="896237" y="714554"/>
                      <a:pt x="905854" y="710948"/>
                    </a:cubicBezTo>
                    <a:cubicBezTo>
                      <a:pt x="919454" y="705848"/>
                      <a:pt x="934570" y="706224"/>
                      <a:pt x="948583" y="702402"/>
                    </a:cubicBezTo>
                    <a:cubicBezTo>
                      <a:pt x="965964" y="697662"/>
                      <a:pt x="982380" y="689679"/>
                      <a:pt x="999858" y="685310"/>
                    </a:cubicBezTo>
                    <a:cubicBezTo>
                      <a:pt x="1048923" y="673045"/>
                      <a:pt x="1023136" y="681127"/>
                      <a:pt x="1076770" y="659673"/>
                    </a:cubicBezTo>
                    <a:cubicBezTo>
                      <a:pt x="1096390" y="600817"/>
                      <a:pt x="1092928" y="622111"/>
                      <a:pt x="1076770" y="514394"/>
                    </a:cubicBezTo>
                    <a:cubicBezTo>
                      <a:pt x="1074097" y="496577"/>
                      <a:pt x="1059678" y="463120"/>
                      <a:pt x="1059678" y="463120"/>
                    </a:cubicBezTo>
                    <a:cubicBezTo>
                      <a:pt x="1069266" y="434355"/>
                      <a:pt x="1068419" y="432869"/>
                      <a:pt x="1085316" y="403299"/>
                    </a:cubicBezTo>
                    <a:cubicBezTo>
                      <a:pt x="1090412" y="394382"/>
                      <a:pt x="1097814" y="386848"/>
                      <a:pt x="1102407" y="377662"/>
                    </a:cubicBezTo>
                    <a:cubicBezTo>
                      <a:pt x="1137783" y="306908"/>
                      <a:pt x="1079069" y="399848"/>
                      <a:pt x="1128045" y="326387"/>
                    </a:cubicBezTo>
                    <a:cubicBezTo>
                      <a:pt x="1142124" y="270065"/>
                      <a:pt x="1159967" y="216170"/>
                      <a:pt x="1119499" y="155471"/>
                    </a:cubicBezTo>
                    <a:lnTo>
                      <a:pt x="1102407" y="129834"/>
                    </a:lnTo>
                    <a:cubicBezTo>
                      <a:pt x="1105256" y="118440"/>
                      <a:pt x="1106326" y="106446"/>
                      <a:pt x="1110953" y="95651"/>
                    </a:cubicBezTo>
                    <a:cubicBezTo>
                      <a:pt x="1121026" y="72147"/>
                      <a:pt x="1140517" y="56782"/>
                      <a:pt x="1162228" y="44376"/>
                    </a:cubicBezTo>
                    <a:cubicBezTo>
                      <a:pt x="1170049" y="39907"/>
                      <a:pt x="1179991" y="40205"/>
                      <a:pt x="1187865" y="35830"/>
                    </a:cubicBezTo>
                    <a:cubicBezTo>
                      <a:pt x="1205822" y="25854"/>
                      <a:pt x="1239140" y="1647"/>
                      <a:pt x="1239140" y="1647"/>
                    </a:cubicBezTo>
                    <a:cubicBezTo>
                      <a:pt x="1330295" y="4496"/>
                      <a:pt x="1423279" y="-8197"/>
                      <a:pt x="1512605" y="10193"/>
                    </a:cubicBezTo>
                    <a:cubicBezTo>
                      <a:pt x="1530251" y="13826"/>
                      <a:pt x="1514707" y="51473"/>
                      <a:pt x="1529697" y="61467"/>
                    </a:cubicBezTo>
                    <a:lnTo>
                      <a:pt x="1555334" y="78559"/>
                    </a:lnTo>
                    <a:cubicBezTo>
                      <a:pt x="1580974" y="40099"/>
                      <a:pt x="1579545" y="27997"/>
                      <a:pt x="1615155" y="10193"/>
                    </a:cubicBezTo>
                    <a:cubicBezTo>
                      <a:pt x="1623212" y="6165"/>
                      <a:pt x="1632246" y="4496"/>
                      <a:pt x="1640792" y="1647"/>
                    </a:cubicBezTo>
                    <a:cubicBezTo>
                      <a:pt x="1743342" y="4496"/>
                      <a:pt x="1846571" y="-1934"/>
                      <a:pt x="1948441" y="10193"/>
                    </a:cubicBezTo>
                    <a:cubicBezTo>
                      <a:pt x="1968839" y="12621"/>
                      <a:pt x="1982624" y="32982"/>
                      <a:pt x="1999716" y="44376"/>
                    </a:cubicBezTo>
                    <a:lnTo>
                      <a:pt x="2025353" y="61467"/>
                    </a:lnTo>
                    <a:cubicBezTo>
                      <a:pt x="2070935" y="129841"/>
                      <a:pt x="2011107" y="47219"/>
                      <a:pt x="2068082" y="104196"/>
                    </a:cubicBezTo>
                    <a:cubicBezTo>
                      <a:pt x="2108423" y="144538"/>
                      <a:pt x="2065916" y="113768"/>
                      <a:pt x="2093719" y="155471"/>
                    </a:cubicBezTo>
                    <a:cubicBezTo>
                      <a:pt x="2100423" y="165527"/>
                      <a:pt x="2110811" y="172562"/>
                      <a:pt x="2119357" y="181108"/>
                    </a:cubicBezTo>
                    <a:cubicBezTo>
                      <a:pt x="2122205" y="189654"/>
                      <a:pt x="2126291" y="197883"/>
                      <a:pt x="2127902" y="206746"/>
                    </a:cubicBezTo>
                    <a:cubicBezTo>
                      <a:pt x="2132010" y="229342"/>
                      <a:pt x="2130405" y="252955"/>
                      <a:pt x="2136448" y="275112"/>
                    </a:cubicBezTo>
                    <a:cubicBezTo>
                      <a:pt x="2139151" y="285021"/>
                      <a:pt x="2147843" y="292204"/>
                      <a:pt x="2153540" y="300750"/>
                    </a:cubicBezTo>
                    <a:cubicBezTo>
                      <a:pt x="2184875" y="297901"/>
                      <a:pt x="2216396" y="296654"/>
                      <a:pt x="2247544" y="292204"/>
                    </a:cubicBezTo>
                    <a:cubicBezTo>
                      <a:pt x="2256461" y="290930"/>
                      <a:pt x="2266147" y="289285"/>
                      <a:pt x="2273181" y="283658"/>
                    </a:cubicBezTo>
                    <a:cubicBezTo>
                      <a:pt x="2281201" y="277242"/>
                      <a:pt x="2282544" y="264784"/>
                      <a:pt x="2290273" y="258021"/>
                    </a:cubicBezTo>
                    <a:cubicBezTo>
                      <a:pt x="2305732" y="244494"/>
                      <a:pt x="2324455" y="235231"/>
                      <a:pt x="2341547" y="223837"/>
                    </a:cubicBezTo>
                    <a:cubicBezTo>
                      <a:pt x="2350093" y="218140"/>
                      <a:pt x="2357441" y="209994"/>
                      <a:pt x="2367185" y="206746"/>
                    </a:cubicBezTo>
                    <a:lnTo>
                      <a:pt x="2444097" y="181108"/>
                    </a:lnTo>
                    <a:cubicBezTo>
                      <a:pt x="2452643" y="178260"/>
                      <a:pt x="2461677" y="176592"/>
                      <a:pt x="2469734" y="172563"/>
                    </a:cubicBezTo>
                    <a:cubicBezTo>
                      <a:pt x="2520027" y="147416"/>
                      <a:pt x="2491837" y="159497"/>
                      <a:pt x="2555192" y="138379"/>
                    </a:cubicBezTo>
                    <a:cubicBezTo>
                      <a:pt x="2563738" y="135530"/>
                      <a:pt x="2571891" y="130951"/>
                      <a:pt x="2580830" y="129834"/>
                    </a:cubicBezTo>
                    <a:lnTo>
                      <a:pt x="2649196" y="121288"/>
                    </a:lnTo>
                    <a:lnTo>
                      <a:pt x="2700471" y="104196"/>
                    </a:lnTo>
                    <a:lnTo>
                      <a:pt x="2726108" y="95651"/>
                    </a:lnTo>
                    <a:cubicBezTo>
                      <a:pt x="2731805" y="104197"/>
                      <a:pt x="2735470" y="114525"/>
                      <a:pt x="2743200" y="121288"/>
                    </a:cubicBezTo>
                    <a:cubicBezTo>
                      <a:pt x="2787005" y="159617"/>
                      <a:pt x="2788159" y="154208"/>
                      <a:pt x="2837203" y="164017"/>
                    </a:cubicBezTo>
                    <a:cubicBezTo>
                      <a:pt x="2840052" y="172563"/>
                      <a:pt x="2840122" y="182620"/>
                      <a:pt x="2845749" y="189654"/>
                    </a:cubicBezTo>
                    <a:cubicBezTo>
                      <a:pt x="2872839" y="223516"/>
                      <a:pt x="2951618" y="213432"/>
                      <a:pt x="2973936" y="215292"/>
                    </a:cubicBezTo>
                    <a:cubicBezTo>
                      <a:pt x="3016664" y="243777"/>
                      <a:pt x="2993877" y="223838"/>
                      <a:pt x="3033757" y="283658"/>
                    </a:cubicBezTo>
                    <a:cubicBezTo>
                      <a:pt x="3039454" y="292204"/>
                      <a:pt x="3047600" y="299551"/>
                      <a:pt x="3050848" y="309295"/>
                    </a:cubicBezTo>
                    <a:cubicBezTo>
                      <a:pt x="3053697" y="317841"/>
                      <a:pt x="3057209" y="326194"/>
                      <a:pt x="3059394" y="334933"/>
                    </a:cubicBezTo>
                    <a:cubicBezTo>
                      <a:pt x="3062917" y="349024"/>
                      <a:pt x="3057669" y="367391"/>
                      <a:pt x="3067940" y="377662"/>
                    </a:cubicBezTo>
                    <a:cubicBezTo>
                      <a:pt x="3078211" y="387933"/>
                      <a:pt x="3096578" y="382685"/>
                      <a:pt x="3110669" y="386208"/>
                    </a:cubicBezTo>
                    <a:cubicBezTo>
                      <a:pt x="3119408" y="388393"/>
                      <a:pt x="3127760" y="391905"/>
                      <a:pt x="3136306" y="394753"/>
                    </a:cubicBezTo>
                    <a:lnTo>
                      <a:pt x="3170489" y="446028"/>
                    </a:lnTo>
                    <a:cubicBezTo>
                      <a:pt x="3176186" y="454574"/>
                      <a:pt x="3179035" y="465968"/>
                      <a:pt x="3187581" y="471665"/>
                    </a:cubicBezTo>
                    <a:cubicBezTo>
                      <a:pt x="3204673" y="483060"/>
                      <a:pt x="3218713" y="501821"/>
                      <a:pt x="3238856" y="505849"/>
                    </a:cubicBezTo>
                    <a:cubicBezTo>
                      <a:pt x="3301336" y="518344"/>
                      <a:pt x="3267206" y="512340"/>
                      <a:pt x="3341405" y="522940"/>
                    </a:cubicBezTo>
                    <a:cubicBezTo>
                      <a:pt x="3372575" y="616449"/>
                      <a:pt x="3322863" y="474809"/>
                      <a:pt x="3367043" y="574215"/>
                    </a:cubicBezTo>
                    <a:cubicBezTo>
                      <a:pt x="3374360" y="590678"/>
                      <a:pt x="3378437" y="608398"/>
                      <a:pt x="3384134" y="625490"/>
                    </a:cubicBezTo>
                    <a:lnTo>
                      <a:pt x="3392680" y="651127"/>
                    </a:lnTo>
                    <a:lnTo>
                      <a:pt x="3409772" y="702402"/>
                    </a:lnTo>
                    <a:cubicBezTo>
                      <a:pt x="3412620" y="710948"/>
                      <a:pt x="3416132" y="719300"/>
                      <a:pt x="3418317" y="728039"/>
                    </a:cubicBezTo>
                    <a:cubicBezTo>
                      <a:pt x="3421166" y="739433"/>
                      <a:pt x="3424315" y="750757"/>
                      <a:pt x="3426863" y="762222"/>
                    </a:cubicBezTo>
                    <a:cubicBezTo>
                      <a:pt x="3429669" y="774850"/>
                      <a:pt x="3435471" y="815318"/>
                      <a:pt x="3443955" y="830589"/>
                    </a:cubicBezTo>
                    <a:cubicBezTo>
                      <a:pt x="3453931" y="848546"/>
                      <a:pt x="3461046" y="870470"/>
                      <a:pt x="3478138" y="881864"/>
                    </a:cubicBezTo>
                    <a:lnTo>
                      <a:pt x="3503775" y="898955"/>
                    </a:lnTo>
                    <a:cubicBezTo>
                      <a:pt x="3509472" y="907501"/>
                      <a:pt x="3514292" y="916703"/>
                      <a:pt x="3520867" y="924593"/>
                    </a:cubicBezTo>
                    <a:cubicBezTo>
                      <a:pt x="3528604" y="933877"/>
                      <a:pt x="3539800" y="940174"/>
                      <a:pt x="3546504" y="950230"/>
                    </a:cubicBezTo>
                    <a:cubicBezTo>
                      <a:pt x="3551501" y="957725"/>
                      <a:pt x="3550675" y="967993"/>
                      <a:pt x="3555050" y="975867"/>
                    </a:cubicBezTo>
                    <a:cubicBezTo>
                      <a:pt x="3565026" y="993824"/>
                      <a:pt x="3582737" y="1007655"/>
                      <a:pt x="3589233" y="1027142"/>
                    </a:cubicBezTo>
                    <a:cubicBezTo>
                      <a:pt x="3598138" y="1053857"/>
                      <a:pt x="3606776" y="1087263"/>
                      <a:pt x="3631962" y="1104054"/>
                    </a:cubicBezTo>
                    <a:cubicBezTo>
                      <a:pt x="3640508" y="1109751"/>
                      <a:pt x="3648214" y="1116975"/>
                      <a:pt x="3657600" y="1121146"/>
                    </a:cubicBezTo>
                    <a:cubicBezTo>
                      <a:pt x="3674063" y="1128463"/>
                      <a:pt x="3708874" y="1138237"/>
                      <a:pt x="3708874" y="1138237"/>
                    </a:cubicBezTo>
                    <a:cubicBezTo>
                      <a:pt x="3725966" y="1149632"/>
                      <a:pt x="3748754" y="1155329"/>
                      <a:pt x="3760149" y="1172421"/>
                    </a:cubicBezTo>
                    <a:cubicBezTo>
                      <a:pt x="3777240" y="1198056"/>
                      <a:pt x="3774394" y="1200908"/>
                      <a:pt x="3802878" y="1215150"/>
                    </a:cubicBezTo>
                    <a:cubicBezTo>
                      <a:pt x="3816531" y="1221977"/>
                      <a:pt x="3849930" y="1228593"/>
                      <a:pt x="3862699" y="1232241"/>
                    </a:cubicBezTo>
                    <a:cubicBezTo>
                      <a:pt x="3912661" y="1246516"/>
                      <a:pt x="3862409" y="1235975"/>
                      <a:pt x="3922519" y="1249333"/>
                    </a:cubicBezTo>
                    <a:cubicBezTo>
                      <a:pt x="3984398" y="1263084"/>
                      <a:pt x="3945070" y="1251154"/>
                      <a:pt x="3990886" y="1266424"/>
                    </a:cubicBezTo>
                    <a:lnTo>
                      <a:pt x="4042160" y="1300608"/>
                    </a:lnTo>
                    <a:lnTo>
                      <a:pt x="4067798" y="1317699"/>
                    </a:lnTo>
                    <a:lnTo>
                      <a:pt x="4093435" y="1394611"/>
                    </a:lnTo>
                    <a:lnTo>
                      <a:pt x="4101981" y="1420249"/>
                    </a:lnTo>
                    <a:cubicBezTo>
                      <a:pt x="4100580" y="1442659"/>
                      <a:pt x="4104613" y="1565854"/>
                      <a:pt x="4076344" y="1608256"/>
                    </a:cubicBezTo>
                    <a:lnTo>
                      <a:pt x="4059252" y="1633893"/>
                    </a:lnTo>
                    <a:cubicBezTo>
                      <a:pt x="4028085" y="1727393"/>
                      <a:pt x="4077790" y="1585773"/>
                      <a:pt x="4033615" y="1685168"/>
                    </a:cubicBezTo>
                    <a:cubicBezTo>
                      <a:pt x="4026298" y="1701631"/>
                      <a:pt x="4022220" y="1719351"/>
                      <a:pt x="4016523" y="1736443"/>
                    </a:cubicBezTo>
                    <a:cubicBezTo>
                      <a:pt x="4013674" y="1744989"/>
                      <a:pt x="4012974" y="1754585"/>
                      <a:pt x="4007977" y="1762080"/>
                    </a:cubicBezTo>
                    <a:cubicBezTo>
                      <a:pt x="3985889" y="1795213"/>
                      <a:pt x="3994134" y="1777974"/>
                      <a:pt x="3982340" y="1813355"/>
                    </a:cubicBezTo>
                    <a:cubicBezTo>
                      <a:pt x="3979491" y="1881721"/>
                      <a:pt x="3978502" y="1950190"/>
                      <a:pt x="3973794" y="2018454"/>
                    </a:cubicBezTo>
                    <a:cubicBezTo>
                      <a:pt x="3972795" y="2032945"/>
                      <a:pt x="3970348" y="2047583"/>
                      <a:pt x="3965248" y="2061183"/>
                    </a:cubicBezTo>
                    <a:cubicBezTo>
                      <a:pt x="3961642" y="2070800"/>
                      <a:pt x="3953854" y="2078275"/>
                      <a:pt x="3948157" y="2086821"/>
                    </a:cubicBezTo>
                    <a:cubicBezTo>
                      <a:pt x="3945308" y="2098215"/>
                      <a:pt x="3945438" y="2110807"/>
                      <a:pt x="3939611" y="2121004"/>
                    </a:cubicBezTo>
                    <a:cubicBezTo>
                      <a:pt x="3933615" y="2131497"/>
                      <a:pt x="3923257" y="2138904"/>
                      <a:pt x="3913973" y="2146641"/>
                    </a:cubicBezTo>
                    <a:cubicBezTo>
                      <a:pt x="3891254" y="2165573"/>
                      <a:pt x="3880756" y="2165622"/>
                      <a:pt x="3854153" y="2180824"/>
                    </a:cubicBezTo>
                    <a:cubicBezTo>
                      <a:pt x="3808249" y="2207055"/>
                      <a:pt x="3850481" y="2192425"/>
                      <a:pt x="3794332" y="2206462"/>
                    </a:cubicBezTo>
                    <a:cubicBezTo>
                      <a:pt x="3734512" y="2203613"/>
                      <a:pt x="3674568" y="2202692"/>
                      <a:pt x="3614871" y="2197916"/>
                    </a:cubicBezTo>
                    <a:cubicBezTo>
                      <a:pt x="3603163" y="2196979"/>
                      <a:pt x="3592433" y="2189370"/>
                      <a:pt x="3580688" y="2189370"/>
                    </a:cubicBezTo>
                    <a:cubicBezTo>
                      <a:pt x="3526489" y="2189370"/>
                      <a:pt x="3472441" y="2195067"/>
                      <a:pt x="3418317" y="2197916"/>
                    </a:cubicBezTo>
                    <a:cubicBezTo>
                      <a:pt x="3401226" y="2203613"/>
                      <a:pt x="3377037" y="2200018"/>
                      <a:pt x="3367043" y="2215008"/>
                    </a:cubicBezTo>
                    <a:cubicBezTo>
                      <a:pt x="3353415" y="2235449"/>
                      <a:pt x="3345249" y="2251329"/>
                      <a:pt x="3324314" y="2266282"/>
                    </a:cubicBezTo>
                    <a:cubicBezTo>
                      <a:pt x="3313947" y="2273687"/>
                      <a:pt x="3301958" y="2278643"/>
                      <a:pt x="3290130" y="2283374"/>
                    </a:cubicBezTo>
                    <a:cubicBezTo>
                      <a:pt x="3273403" y="2290065"/>
                      <a:pt x="3256865" y="2299978"/>
                      <a:pt x="3238856" y="2300465"/>
                    </a:cubicBezTo>
                    <a:lnTo>
                      <a:pt x="2922661" y="2309011"/>
                    </a:lnTo>
                    <a:lnTo>
                      <a:pt x="2845749" y="2334649"/>
                    </a:lnTo>
                    <a:lnTo>
                      <a:pt x="2820112" y="2343194"/>
                    </a:lnTo>
                    <a:cubicBezTo>
                      <a:pt x="2811566" y="2346043"/>
                      <a:pt x="2803213" y="2349555"/>
                      <a:pt x="2794474" y="2351740"/>
                    </a:cubicBezTo>
                    <a:lnTo>
                      <a:pt x="2760291" y="2360286"/>
                    </a:lnTo>
                    <a:cubicBezTo>
                      <a:pt x="2726619" y="2382735"/>
                      <a:pt x="2732197" y="2382264"/>
                      <a:pt x="2683379" y="2394469"/>
                    </a:cubicBezTo>
                    <a:cubicBezTo>
                      <a:pt x="2664270" y="2399246"/>
                      <a:pt x="2610405" y="2411785"/>
                      <a:pt x="2597921" y="2420107"/>
                    </a:cubicBezTo>
                    <a:cubicBezTo>
                      <a:pt x="2589375" y="2425804"/>
                      <a:pt x="2581724" y="2433152"/>
                      <a:pt x="2572284" y="2437198"/>
                    </a:cubicBezTo>
                    <a:cubicBezTo>
                      <a:pt x="2561489" y="2441825"/>
                      <a:pt x="2549394" y="2442517"/>
                      <a:pt x="2538101" y="2445744"/>
                    </a:cubicBezTo>
                    <a:cubicBezTo>
                      <a:pt x="2529439" y="2448219"/>
                      <a:pt x="2520743" y="2450742"/>
                      <a:pt x="2512463" y="2454290"/>
                    </a:cubicBezTo>
                    <a:cubicBezTo>
                      <a:pt x="2500754" y="2459308"/>
                      <a:pt x="2490365" y="2467353"/>
                      <a:pt x="2478280" y="2471381"/>
                    </a:cubicBezTo>
                    <a:cubicBezTo>
                      <a:pt x="2464500" y="2475974"/>
                      <a:pt x="2449564" y="2476105"/>
                      <a:pt x="2435551" y="2479927"/>
                    </a:cubicBezTo>
                    <a:cubicBezTo>
                      <a:pt x="2332321" y="2508081"/>
                      <a:pt x="2438833" y="2489225"/>
                      <a:pt x="2324456" y="2505565"/>
                    </a:cubicBezTo>
                    <a:cubicBezTo>
                      <a:pt x="2263437" y="2525904"/>
                      <a:pt x="2283175" y="2507666"/>
                      <a:pt x="2256089" y="2548293"/>
                    </a:cubicBezTo>
                    <a:cubicBezTo>
                      <a:pt x="2250459" y="2565184"/>
                      <a:pt x="2245514" y="2587518"/>
                      <a:pt x="2230452" y="2599568"/>
                    </a:cubicBezTo>
                    <a:cubicBezTo>
                      <a:pt x="2223418" y="2605195"/>
                      <a:pt x="2258938" y="2625206"/>
                      <a:pt x="2196269" y="2616660"/>
                    </a:cubicBezTo>
                    <a:close/>
                  </a:path>
                </a:pathLst>
              </a:custGeom>
              <a:solidFill>
                <a:srgbClr val="CADFF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reeform 392"/>
              <p:cNvSpPr/>
              <p:nvPr/>
            </p:nvSpPr>
            <p:spPr>
              <a:xfrm rot="1786038">
                <a:off x="7054281" y="2406078"/>
                <a:ext cx="451758" cy="990773"/>
              </a:xfrm>
              <a:custGeom>
                <a:avLst/>
                <a:gdLst>
                  <a:gd name="connsiteX0" fmla="*/ 324740 w 616270"/>
                  <a:gd name="connsiteY0" fmla="*/ 1281869 h 1282947"/>
                  <a:gd name="connsiteX1" fmla="*/ 273465 w 616270"/>
                  <a:gd name="connsiteY1" fmla="*/ 1204957 h 1282947"/>
                  <a:gd name="connsiteX2" fmla="*/ 256374 w 616270"/>
                  <a:gd name="connsiteY2" fmla="*/ 1093862 h 1282947"/>
                  <a:gd name="connsiteX3" fmla="*/ 239282 w 616270"/>
                  <a:gd name="connsiteY3" fmla="*/ 1042587 h 1282947"/>
                  <a:gd name="connsiteX4" fmla="*/ 230736 w 616270"/>
                  <a:gd name="connsiteY4" fmla="*/ 1016949 h 1282947"/>
                  <a:gd name="connsiteX5" fmla="*/ 213645 w 616270"/>
                  <a:gd name="connsiteY5" fmla="*/ 991312 h 1282947"/>
                  <a:gd name="connsiteX6" fmla="*/ 196553 w 616270"/>
                  <a:gd name="connsiteY6" fmla="*/ 914400 h 1282947"/>
                  <a:gd name="connsiteX7" fmla="*/ 188007 w 616270"/>
                  <a:gd name="connsiteY7" fmla="*/ 880217 h 1282947"/>
                  <a:gd name="connsiteX8" fmla="*/ 179462 w 616270"/>
                  <a:gd name="connsiteY8" fmla="*/ 854579 h 1282947"/>
                  <a:gd name="connsiteX9" fmla="*/ 162370 w 616270"/>
                  <a:gd name="connsiteY9" fmla="*/ 769121 h 1282947"/>
                  <a:gd name="connsiteX10" fmla="*/ 128187 w 616270"/>
                  <a:gd name="connsiteY10" fmla="*/ 692209 h 1282947"/>
                  <a:gd name="connsiteX11" fmla="*/ 102549 w 616270"/>
                  <a:gd name="connsiteY11" fmla="*/ 640934 h 1282947"/>
                  <a:gd name="connsiteX12" fmla="*/ 94004 w 616270"/>
                  <a:gd name="connsiteY12" fmla="*/ 615297 h 1282947"/>
                  <a:gd name="connsiteX13" fmla="*/ 76912 w 616270"/>
                  <a:gd name="connsiteY13" fmla="*/ 581114 h 1282947"/>
                  <a:gd name="connsiteX14" fmla="*/ 68366 w 616270"/>
                  <a:gd name="connsiteY14" fmla="*/ 546931 h 1282947"/>
                  <a:gd name="connsiteX15" fmla="*/ 51275 w 616270"/>
                  <a:gd name="connsiteY15" fmla="*/ 512748 h 1282947"/>
                  <a:gd name="connsiteX16" fmla="*/ 42729 w 616270"/>
                  <a:gd name="connsiteY16" fmla="*/ 487110 h 1282947"/>
                  <a:gd name="connsiteX17" fmla="*/ 25637 w 616270"/>
                  <a:gd name="connsiteY17" fmla="*/ 452927 h 1282947"/>
                  <a:gd name="connsiteX18" fmla="*/ 17092 w 616270"/>
                  <a:gd name="connsiteY18" fmla="*/ 427290 h 1282947"/>
                  <a:gd name="connsiteX19" fmla="*/ 0 w 616270"/>
                  <a:gd name="connsiteY19" fmla="*/ 401652 h 1282947"/>
                  <a:gd name="connsiteX20" fmla="*/ 8546 w 616270"/>
                  <a:gd name="connsiteY20" fmla="*/ 196553 h 1282947"/>
                  <a:gd name="connsiteX21" fmla="*/ 34183 w 616270"/>
                  <a:gd name="connsiteY21" fmla="*/ 145278 h 1282947"/>
                  <a:gd name="connsiteX22" fmla="*/ 94004 w 616270"/>
                  <a:gd name="connsiteY22" fmla="*/ 128187 h 1282947"/>
                  <a:gd name="connsiteX23" fmla="*/ 170916 w 616270"/>
                  <a:gd name="connsiteY23" fmla="*/ 94004 h 1282947"/>
                  <a:gd name="connsiteX24" fmla="*/ 230736 w 616270"/>
                  <a:gd name="connsiteY24" fmla="*/ 76912 h 1282947"/>
                  <a:gd name="connsiteX25" fmla="*/ 256374 w 616270"/>
                  <a:gd name="connsiteY25" fmla="*/ 59820 h 1282947"/>
                  <a:gd name="connsiteX26" fmla="*/ 282011 w 616270"/>
                  <a:gd name="connsiteY26" fmla="*/ 34183 h 1282947"/>
                  <a:gd name="connsiteX27" fmla="*/ 341832 w 616270"/>
                  <a:gd name="connsiteY27" fmla="*/ 25637 h 1282947"/>
                  <a:gd name="connsiteX28" fmla="*/ 444381 w 616270"/>
                  <a:gd name="connsiteY28" fmla="*/ 0 h 1282947"/>
                  <a:gd name="connsiteX29" fmla="*/ 538385 w 616270"/>
                  <a:gd name="connsiteY29" fmla="*/ 34183 h 1282947"/>
                  <a:gd name="connsiteX30" fmla="*/ 555477 w 616270"/>
                  <a:gd name="connsiteY30" fmla="*/ 59820 h 1282947"/>
                  <a:gd name="connsiteX31" fmla="*/ 581114 w 616270"/>
                  <a:gd name="connsiteY31" fmla="*/ 85458 h 1282947"/>
                  <a:gd name="connsiteX32" fmla="*/ 615297 w 616270"/>
                  <a:gd name="connsiteY32" fmla="*/ 136733 h 1282947"/>
                  <a:gd name="connsiteX33" fmla="*/ 598206 w 616270"/>
                  <a:gd name="connsiteY33" fmla="*/ 350377 h 1282947"/>
                  <a:gd name="connsiteX34" fmla="*/ 581114 w 616270"/>
                  <a:gd name="connsiteY34" fmla="*/ 384561 h 1282947"/>
                  <a:gd name="connsiteX35" fmla="*/ 564022 w 616270"/>
                  <a:gd name="connsiteY35" fmla="*/ 410198 h 1282947"/>
                  <a:gd name="connsiteX36" fmla="*/ 538385 w 616270"/>
                  <a:gd name="connsiteY36" fmla="*/ 427290 h 1282947"/>
                  <a:gd name="connsiteX37" fmla="*/ 504202 w 616270"/>
                  <a:gd name="connsiteY37" fmla="*/ 478564 h 1282947"/>
                  <a:gd name="connsiteX38" fmla="*/ 470019 w 616270"/>
                  <a:gd name="connsiteY38" fmla="*/ 538385 h 1282947"/>
                  <a:gd name="connsiteX39" fmla="*/ 461473 w 616270"/>
                  <a:gd name="connsiteY39" fmla="*/ 914400 h 1282947"/>
                  <a:gd name="connsiteX40" fmla="*/ 452927 w 616270"/>
                  <a:gd name="connsiteY40" fmla="*/ 1170774 h 1282947"/>
                  <a:gd name="connsiteX41" fmla="*/ 435835 w 616270"/>
                  <a:gd name="connsiteY41" fmla="*/ 1222049 h 1282947"/>
                  <a:gd name="connsiteX42" fmla="*/ 376015 w 616270"/>
                  <a:gd name="connsiteY42" fmla="*/ 1247686 h 1282947"/>
                  <a:gd name="connsiteX43" fmla="*/ 324740 w 616270"/>
                  <a:gd name="connsiteY43" fmla="*/ 1281869 h 128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16270" h="1282947">
                    <a:moveTo>
                      <a:pt x="324740" y="1281869"/>
                    </a:moveTo>
                    <a:cubicBezTo>
                      <a:pt x="307648" y="1274747"/>
                      <a:pt x="277822" y="1235460"/>
                      <a:pt x="273465" y="1204957"/>
                    </a:cubicBezTo>
                    <a:cubicBezTo>
                      <a:pt x="271656" y="1192295"/>
                      <a:pt x="260329" y="1109682"/>
                      <a:pt x="256374" y="1093862"/>
                    </a:cubicBezTo>
                    <a:cubicBezTo>
                      <a:pt x="252004" y="1076384"/>
                      <a:pt x="244979" y="1059679"/>
                      <a:pt x="239282" y="1042587"/>
                    </a:cubicBezTo>
                    <a:cubicBezTo>
                      <a:pt x="236433" y="1034041"/>
                      <a:pt x="235733" y="1024444"/>
                      <a:pt x="230736" y="1016949"/>
                    </a:cubicBezTo>
                    <a:lnTo>
                      <a:pt x="213645" y="991312"/>
                    </a:lnTo>
                    <a:cubicBezTo>
                      <a:pt x="192803" y="907947"/>
                      <a:pt x="218252" y="1012042"/>
                      <a:pt x="196553" y="914400"/>
                    </a:cubicBezTo>
                    <a:cubicBezTo>
                      <a:pt x="194005" y="902935"/>
                      <a:pt x="191233" y="891510"/>
                      <a:pt x="188007" y="880217"/>
                    </a:cubicBezTo>
                    <a:cubicBezTo>
                      <a:pt x="185532" y="871555"/>
                      <a:pt x="181416" y="863373"/>
                      <a:pt x="179462" y="854579"/>
                    </a:cubicBezTo>
                    <a:cubicBezTo>
                      <a:pt x="166267" y="795198"/>
                      <a:pt x="176961" y="817757"/>
                      <a:pt x="162370" y="769121"/>
                    </a:cubicBezTo>
                    <a:cubicBezTo>
                      <a:pt x="129301" y="658893"/>
                      <a:pt x="162528" y="760892"/>
                      <a:pt x="128187" y="692209"/>
                    </a:cubicBezTo>
                    <a:cubicBezTo>
                      <a:pt x="92810" y="621454"/>
                      <a:pt x="151527" y="714401"/>
                      <a:pt x="102549" y="640934"/>
                    </a:cubicBezTo>
                    <a:cubicBezTo>
                      <a:pt x="99701" y="632388"/>
                      <a:pt x="97552" y="623577"/>
                      <a:pt x="94004" y="615297"/>
                    </a:cubicBezTo>
                    <a:cubicBezTo>
                      <a:pt x="88986" y="603588"/>
                      <a:pt x="81385" y="593042"/>
                      <a:pt x="76912" y="581114"/>
                    </a:cubicBezTo>
                    <a:cubicBezTo>
                      <a:pt x="72788" y="570117"/>
                      <a:pt x="72490" y="557928"/>
                      <a:pt x="68366" y="546931"/>
                    </a:cubicBezTo>
                    <a:cubicBezTo>
                      <a:pt x="63893" y="535003"/>
                      <a:pt x="56293" y="524457"/>
                      <a:pt x="51275" y="512748"/>
                    </a:cubicBezTo>
                    <a:cubicBezTo>
                      <a:pt x="47727" y="504468"/>
                      <a:pt x="46278" y="495390"/>
                      <a:pt x="42729" y="487110"/>
                    </a:cubicBezTo>
                    <a:cubicBezTo>
                      <a:pt x="37711" y="475401"/>
                      <a:pt x="30655" y="464636"/>
                      <a:pt x="25637" y="452927"/>
                    </a:cubicBezTo>
                    <a:cubicBezTo>
                      <a:pt x="22089" y="444647"/>
                      <a:pt x="21120" y="435347"/>
                      <a:pt x="17092" y="427290"/>
                    </a:cubicBezTo>
                    <a:cubicBezTo>
                      <a:pt x="12499" y="418103"/>
                      <a:pt x="5697" y="410198"/>
                      <a:pt x="0" y="401652"/>
                    </a:cubicBezTo>
                    <a:cubicBezTo>
                      <a:pt x="2849" y="333286"/>
                      <a:pt x="3491" y="264792"/>
                      <a:pt x="8546" y="196553"/>
                    </a:cubicBezTo>
                    <a:cubicBezTo>
                      <a:pt x="9521" y="183389"/>
                      <a:pt x="24431" y="153080"/>
                      <a:pt x="34183" y="145278"/>
                    </a:cubicBezTo>
                    <a:cubicBezTo>
                      <a:pt x="39754" y="140821"/>
                      <a:pt x="91774" y="128744"/>
                      <a:pt x="94004" y="128187"/>
                    </a:cubicBezTo>
                    <a:cubicBezTo>
                      <a:pt x="127676" y="105738"/>
                      <a:pt x="122098" y="106209"/>
                      <a:pt x="170916" y="94004"/>
                    </a:cubicBezTo>
                    <a:cubicBezTo>
                      <a:pt x="181869" y="91266"/>
                      <a:pt x="218476" y="83042"/>
                      <a:pt x="230736" y="76912"/>
                    </a:cubicBezTo>
                    <a:cubicBezTo>
                      <a:pt x="239923" y="72319"/>
                      <a:pt x="248484" y="66395"/>
                      <a:pt x="256374" y="59820"/>
                    </a:cubicBezTo>
                    <a:cubicBezTo>
                      <a:pt x="265658" y="52083"/>
                      <a:pt x="270790" y="38671"/>
                      <a:pt x="282011" y="34183"/>
                    </a:cubicBezTo>
                    <a:cubicBezTo>
                      <a:pt x="300713" y="26702"/>
                      <a:pt x="321892" y="28486"/>
                      <a:pt x="341832" y="25637"/>
                    </a:cubicBezTo>
                    <a:cubicBezTo>
                      <a:pt x="409544" y="3067"/>
                      <a:pt x="375335" y="11508"/>
                      <a:pt x="444381" y="0"/>
                    </a:cubicBezTo>
                    <a:cubicBezTo>
                      <a:pt x="464197" y="5662"/>
                      <a:pt x="517752" y="16989"/>
                      <a:pt x="538385" y="34183"/>
                    </a:cubicBezTo>
                    <a:cubicBezTo>
                      <a:pt x="546275" y="40758"/>
                      <a:pt x="548902" y="51930"/>
                      <a:pt x="555477" y="59820"/>
                    </a:cubicBezTo>
                    <a:cubicBezTo>
                      <a:pt x="563214" y="69104"/>
                      <a:pt x="573694" y="75918"/>
                      <a:pt x="581114" y="85458"/>
                    </a:cubicBezTo>
                    <a:cubicBezTo>
                      <a:pt x="593725" y="101673"/>
                      <a:pt x="615297" y="136733"/>
                      <a:pt x="615297" y="136733"/>
                    </a:cubicBezTo>
                    <a:cubicBezTo>
                      <a:pt x="613044" y="186290"/>
                      <a:pt x="625625" y="286397"/>
                      <a:pt x="598206" y="350377"/>
                    </a:cubicBezTo>
                    <a:cubicBezTo>
                      <a:pt x="593188" y="362087"/>
                      <a:pt x="587435" y="373500"/>
                      <a:pt x="581114" y="384561"/>
                    </a:cubicBezTo>
                    <a:cubicBezTo>
                      <a:pt x="576018" y="393478"/>
                      <a:pt x="571285" y="402935"/>
                      <a:pt x="564022" y="410198"/>
                    </a:cubicBezTo>
                    <a:cubicBezTo>
                      <a:pt x="556759" y="417461"/>
                      <a:pt x="546931" y="421593"/>
                      <a:pt x="538385" y="427290"/>
                    </a:cubicBezTo>
                    <a:cubicBezTo>
                      <a:pt x="526991" y="444381"/>
                      <a:pt x="509184" y="458636"/>
                      <a:pt x="504202" y="478564"/>
                    </a:cubicBezTo>
                    <a:cubicBezTo>
                      <a:pt x="492725" y="524473"/>
                      <a:pt x="503961" y="504443"/>
                      <a:pt x="470019" y="538385"/>
                    </a:cubicBezTo>
                    <a:cubicBezTo>
                      <a:pt x="428045" y="706277"/>
                      <a:pt x="452275" y="583270"/>
                      <a:pt x="461473" y="914400"/>
                    </a:cubicBezTo>
                    <a:cubicBezTo>
                      <a:pt x="458624" y="999858"/>
                      <a:pt x="460028" y="1085564"/>
                      <a:pt x="452927" y="1170774"/>
                    </a:cubicBezTo>
                    <a:cubicBezTo>
                      <a:pt x="451431" y="1188728"/>
                      <a:pt x="450826" y="1212056"/>
                      <a:pt x="435835" y="1222049"/>
                    </a:cubicBezTo>
                    <a:cubicBezTo>
                      <a:pt x="396806" y="1248068"/>
                      <a:pt x="424301" y="1233890"/>
                      <a:pt x="376015" y="1247686"/>
                    </a:cubicBezTo>
                    <a:cubicBezTo>
                      <a:pt x="336646" y="1258934"/>
                      <a:pt x="341832" y="1288991"/>
                      <a:pt x="324740" y="1281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E2F0D9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reeform 393"/>
              <p:cNvSpPr/>
              <p:nvPr/>
            </p:nvSpPr>
            <p:spPr>
              <a:xfrm rot="3190111" flipH="1">
                <a:off x="7562750" y="2458448"/>
                <a:ext cx="490793" cy="906311"/>
              </a:xfrm>
              <a:custGeom>
                <a:avLst/>
                <a:gdLst>
                  <a:gd name="connsiteX0" fmla="*/ 205099 w 567164"/>
                  <a:gd name="connsiteY0" fmla="*/ 25638 h 871671"/>
                  <a:gd name="connsiteX1" fmla="*/ 162370 w 567164"/>
                  <a:gd name="connsiteY1" fmla="*/ 128187 h 871671"/>
                  <a:gd name="connsiteX2" fmla="*/ 153824 w 567164"/>
                  <a:gd name="connsiteY2" fmla="*/ 153825 h 871671"/>
                  <a:gd name="connsiteX3" fmla="*/ 136733 w 567164"/>
                  <a:gd name="connsiteY3" fmla="*/ 239283 h 871671"/>
                  <a:gd name="connsiteX4" fmla="*/ 128187 w 567164"/>
                  <a:gd name="connsiteY4" fmla="*/ 307649 h 871671"/>
                  <a:gd name="connsiteX5" fmla="*/ 111095 w 567164"/>
                  <a:gd name="connsiteY5" fmla="*/ 461473 h 871671"/>
                  <a:gd name="connsiteX6" fmla="*/ 94004 w 567164"/>
                  <a:gd name="connsiteY6" fmla="*/ 538385 h 871671"/>
                  <a:gd name="connsiteX7" fmla="*/ 76912 w 567164"/>
                  <a:gd name="connsiteY7" fmla="*/ 564023 h 871671"/>
                  <a:gd name="connsiteX8" fmla="*/ 59821 w 567164"/>
                  <a:gd name="connsiteY8" fmla="*/ 615297 h 871671"/>
                  <a:gd name="connsiteX9" fmla="*/ 51275 w 567164"/>
                  <a:gd name="connsiteY9" fmla="*/ 649481 h 871671"/>
                  <a:gd name="connsiteX10" fmla="*/ 34183 w 567164"/>
                  <a:gd name="connsiteY10" fmla="*/ 675118 h 871671"/>
                  <a:gd name="connsiteX11" fmla="*/ 8546 w 567164"/>
                  <a:gd name="connsiteY11" fmla="*/ 769122 h 871671"/>
                  <a:gd name="connsiteX12" fmla="*/ 0 w 567164"/>
                  <a:gd name="connsiteY12" fmla="*/ 794759 h 871671"/>
                  <a:gd name="connsiteX13" fmla="*/ 8546 w 567164"/>
                  <a:gd name="connsiteY13" fmla="*/ 837488 h 871671"/>
                  <a:gd name="connsiteX14" fmla="*/ 59821 w 567164"/>
                  <a:gd name="connsiteY14" fmla="*/ 871671 h 871671"/>
                  <a:gd name="connsiteX15" fmla="*/ 179462 w 567164"/>
                  <a:gd name="connsiteY15" fmla="*/ 863126 h 871671"/>
                  <a:gd name="connsiteX16" fmla="*/ 188007 w 567164"/>
                  <a:gd name="connsiteY16" fmla="*/ 837488 h 871671"/>
                  <a:gd name="connsiteX17" fmla="*/ 222191 w 567164"/>
                  <a:gd name="connsiteY17" fmla="*/ 786213 h 871671"/>
                  <a:gd name="connsiteX18" fmla="*/ 230736 w 567164"/>
                  <a:gd name="connsiteY18" fmla="*/ 760576 h 871671"/>
                  <a:gd name="connsiteX19" fmla="*/ 264920 w 567164"/>
                  <a:gd name="connsiteY19" fmla="*/ 700755 h 871671"/>
                  <a:gd name="connsiteX20" fmla="*/ 290557 w 567164"/>
                  <a:gd name="connsiteY20" fmla="*/ 649481 h 871671"/>
                  <a:gd name="connsiteX21" fmla="*/ 324740 w 567164"/>
                  <a:gd name="connsiteY21" fmla="*/ 623843 h 871671"/>
                  <a:gd name="connsiteX22" fmla="*/ 376015 w 567164"/>
                  <a:gd name="connsiteY22" fmla="*/ 589660 h 871671"/>
                  <a:gd name="connsiteX23" fmla="*/ 427290 w 567164"/>
                  <a:gd name="connsiteY23" fmla="*/ 546931 h 871671"/>
                  <a:gd name="connsiteX24" fmla="*/ 452927 w 567164"/>
                  <a:gd name="connsiteY24" fmla="*/ 521294 h 871671"/>
                  <a:gd name="connsiteX25" fmla="*/ 478564 w 567164"/>
                  <a:gd name="connsiteY25" fmla="*/ 504202 h 871671"/>
                  <a:gd name="connsiteX26" fmla="*/ 521293 w 567164"/>
                  <a:gd name="connsiteY26" fmla="*/ 452927 h 871671"/>
                  <a:gd name="connsiteX27" fmla="*/ 546931 w 567164"/>
                  <a:gd name="connsiteY27" fmla="*/ 401653 h 871671"/>
                  <a:gd name="connsiteX28" fmla="*/ 555477 w 567164"/>
                  <a:gd name="connsiteY28" fmla="*/ 222191 h 871671"/>
                  <a:gd name="connsiteX29" fmla="*/ 538385 w 567164"/>
                  <a:gd name="connsiteY29" fmla="*/ 153825 h 871671"/>
                  <a:gd name="connsiteX30" fmla="*/ 495656 w 567164"/>
                  <a:gd name="connsiteY30" fmla="*/ 102550 h 871671"/>
                  <a:gd name="connsiteX31" fmla="*/ 487110 w 567164"/>
                  <a:gd name="connsiteY31" fmla="*/ 76912 h 871671"/>
                  <a:gd name="connsiteX32" fmla="*/ 418744 w 567164"/>
                  <a:gd name="connsiteY32" fmla="*/ 17092 h 871671"/>
                  <a:gd name="connsiteX33" fmla="*/ 367469 w 567164"/>
                  <a:gd name="connsiteY33" fmla="*/ 0 h 871671"/>
                  <a:gd name="connsiteX34" fmla="*/ 273465 w 567164"/>
                  <a:gd name="connsiteY34" fmla="*/ 8546 h 871671"/>
                  <a:gd name="connsiteX35" fmla="*/ 222191 w 567164"/>
                  <a:gd name="connsiteY35" fmla="*/ 34183 h 871671"/>
                  <a:gd name="connsiteX36" fmla="*/ 205099 w 567164"/>
                  <a:gd name="connsiteY36" fmla="*/ 25638 h 8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67164" h="871671">
                    <a:moveTo>
                      <a:pt x="205099" y="25638"/>
                    </a:moveTo>
                    <a:cubicBezTo>
                      <a:pt x="195129" y="41305"/>
                      <a:pt x="176123" y="93804"/>
                      <a:pt x="162370" y="128187"/>
                    </a:cubicBezTo>
                    <a:cubicBezTo>
                      <a:pt x="159024" y="136551"/>
                      <a:pt x="155591" y="144992"/>
                      <a:pt x="153824" y="153825"/>
                    </a:cubicBezTo>
                    <a:cubicBezTo>
                      <a:pt x="134182" y="252031"/>
                      <a:pt x="156039" y="181357"/>
                      <a:pt x="136733" y="239283"/>
                    </a:cubicBezTo>
                    <a:cubicBezTo>
                      <a:pt x="133884" y="262072"/>
                      <a:pt x="130591" y="284809"/>
                      <a:pt x="128187" y="307649"/>
                    </a:cubicBezTo>
                    <a:cubicBezTo>
                      <a:pt x="119171" y="393298"/>
                      <a:pt x="123224" y="388696"/>
                      <a:pt x="111095" y="461473"/>
                    </a:cubicBezTo>
                    <a:cubicBezTo>
                      <a:pt x="109988" y="468115"/>
                      <a:pt x="98196" y="528604"/>
                      <a:pt x="94004" y="538385"/>
                    </a:cubicBezTo>
                    <a:cubicBezTo>
                      <a:pt x="89958" y="547826"/>
                      <a:pt x="81083" y="554637"/>
                      <a:pt x="76912" y="564023"/>
                    </a:cubicBezTo>
                    <a:cubicBezTo>
                      <a:pt x="69595" y="580486"/>
                      <a:pt x="64190" y="597819"/>
                      <a:pt x="59821" y="615297"/>
                    </a:cubicBezTo>
                    <a:cubicBezTo>
                      <a:pt x="56972" y="626692"/>
                      <a:pt x="55902" y="638685"/>
                      <a:pt x="51275" y="649481"/>
                    </a:cubicBezTo>
                    <a:cubicBezTo>
                      <a:pt x="47229" y="658921"/>
                      <a:pt x="38354" y="665732"/>
                      <a:pt x="34183" y="675118"/>
                    </a:cubicBezTo>
                    <a:cubicBezTo>
                      <a:pt x="13232" y="722258"/>
                      <a:pt x="20034" y="723170"/>
                      <a:pt x="8546" y="769122"/>
                    </a:cubicBezTo>
                    <a:cubicBezTo>
                      <a:pt x="6361" y="777861"/>
                      <a:pt x="2849" y="786213"/>
                      <a:pt x="0" y="794759"/>
                    </a:cubicBezTo>
                    <a:cubicBezTo>
                      <a:pt x="2849" y="809002"/>
                      <a:pt x="2050" y="824496"/>
                      <a:pt x="8546" y="837488"/>
                    </a:cubicBezTo>
                    <a:cubicBezTo>
                      <a:pt x="21350" y="863096"/>
                      <a:pt x="37031" y="864075"/>
                      <a:pt x="59821" y="871671"/>
                    </a:cubicBezTo>
                    <a:cubicBezTo>
                      <a:pt x="99701" y="868823"/>
                      <a:pt x="140830" y="873428"/>
                      <a:pt x="179462" y="863126"/>
                    </a:cubicBezTo>
                    <a:cubicBezTo>
                      <a:pt x="188166" y="860805"/>
                      <a:pt x="183632" y="845363"/>
                      <a:pt x="188007" y="837488"/>
                    </a:cubicBezTo>
                    <a:cubicBezTo>
                      <a:pt x="197983" y="819531"/>
                      <a:pt x="222191" y="786213"/>
                      <a:pt x="222191" y="786213"/>
                    </a:cubicBezTo>
                    <a:cubicBezTo>
                      <a:pt x="225039" y="777667"/>
                      <a:pt x="227188" y="768856"/>
                      <a:pt x="230736" y="760576"/>
                    </a:cubicBezTo>
                    <a:cubicBezTo>
                      <a:pt x="243746" y="730220"/>
                      <a:pt x="247756" y="726500"/>
                      <a:pt x="264920" y="700755"/>
                    </a:cubicBezTo>
                    <a:cubicBezTo>
                      <a:pt x="271871" y="679902"/>
                      <a:pt x="273989" y="666049"/>
                      <a:pt x="290557" y="649481"/>
                    </a:cubicBezTo>
                    <a:cubicBezTo>
                      <a:pt x="300628" y="639410"/>
                      <a:pt x="313072" y="632011"/>
                      <a:pt x="324740" y="623843"/>
                    </a:cubicBezTo>
                    <a:cubicBezTo>
                      <a:pt x="341568" y="612063"/>
                      <a:pt x="376015" y="589660"/>
                      <a:pt x="376015" y="589660"/>
                    </a:cubicBezTo>
                    <a:cubicBezTo>
                      <a:pt x="409710" y="539119"/>
                      <a:pt x="372092" y="586359"/>
                      <a:pt x="427290" y="546931"/>
                    </a:cubicBezTo>
                    <a:cubicBezTo>
                      <a:pt x="437124" y="539906"/>
                      <a:pt x="443643" y="529031"/>
                      <a:pt x="452927" y="521294"/>
                    </a:cubicBezTo>
                    <a:cubicBezTo>
                      <a:pt x="460817" y="514719"/>
                      <a:pt x="470674" y="510777"/>
                      <a:pt x="478564" y="504202"/>
                    </a:cubicBezTo>
                    <a:cubicBezTo>
                      <a:pt x="494768" y="490699"/>
                      <a:pt x="511688" y="472137"/>
                      <a:pt x="521293" y="452927"/>
                    </a:cubicBezTo>
                    <a:cubicBezTo>
                      <a:pt x="556667" y="382178"/>
                      <a:pt x="497957" y="475111"/>
                      <a:pt x="546931" y="401653"/>
                    </a:cubicBezTo>
                    <a:cubicBezTo>
                      <a:pt x="575987" y="314482"/>
                      <a:pt x="568968" y="357110"/>
                      <a:pt x="555477" y="222191"/>
                    </a:cubicBezTo>
                    <a:cubicBezTo>
                      <a:pt x="554258" y="210001"/>
                      <a:pt x="545885" y="168824"/>
                      <a:pt x="538385" y="153825"/>
                    </a:cubicBezTo>
                    <a:cubicBezTo>
                      <a:pt x="526487" y="130029"/>
                      <a:pt x="514557" y="121451"/>
                      <a:pt x="495656" y="102550"/>
                    </a:cubicBezTo>
                    <a:cubicBezTo>
                      <a:pt x="492807" y="94004"/>
                      <a:pt x="491139" y="84969"/>
                      <a:pt x="487110" y="76912"/>
                    </a:cubicBezTo>
                    <a:cubicBezTo>
                      <a:pt x="473152" y="48995"/>
                      <a:pt x="449510" y="27347"/>
                      <a:pt x="418744" y="17092"/>
                    </a:cubicBezTo>
                    <a:lnTo>
                      <a:pt x="367469" y="0"/>
                    </a:lnTo>
                    <a:cubicBezTo>
                      <a:pt x="336134" y="2849"/>
                      <a:pt x="304613" y="4096"/>
                      <a:pt x="273465" y="8546"/>
                    </a:cubicBezTo>
                    <a:cubicBezTo>
                      <a:pt x="248590" y="12100"/>
                      <a:pt x="243345" y="21491"/>
                      <a:pt x="222191" y="34183"/>
                    </a:cubicBezTo>
                    <a:cubicBezTo>
                      <a:pt x="216729" y="37460"/>
                      <a:pt x="215069" y="9971"/>
                      <a:pt x="205099" y="256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7030A0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TextBox 382"/>
            <p:cNvSpPr txBox="1"/>
            <p:nvPr/>
          </p:nvSpPr>
          <p:spPr>
            <a:xfrm>
              <a:off x="10145272" y="4073200"/>
              <a:ext cx="337154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0273016" y="4074586"/>
              <a:ext cx="332477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0378577" y="4029417"/>
              <a:ext cx="332477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0186409" y="4455649"/>
              <a:ext cx="337154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0327556" y="4439411"/>
              <a:ext cx="332477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388" name="Freeform 387"/>
            <p:cNvSpPr/>
            <p:nvPr/>
          </p:nvSpPr>
          <p:spPr>
            <a:xfrm rot="21194739">
              <a:off x="10111470" y="3828613"/>
              <a:ext cx="554107" cy="420104"/>
            </a:xfrm>
            <a:custGeom>
              <a:avLst/>
              <a:gdLst>
                <a:gd name="connsiteX0" fmla="*/ 3476 w 646686"/>
                <a:gd name="connsiteY0" fmla="*/ 0 h 493707"/>
                <a:gd name="connsiteX1" fmla="*/ 20861 w 646686"/>
                <a:gd name="connsiteY1" fmla="*/ 6954 h 493707"/>
                <a:gd name="connsiteX2" fmla="*/ 27814 w 646686"/>
                <a:gd name="connsiteY2" fmla="*/ 17384 h 493707"/>
                <a:gd name="connsiteX3" fmla="*/ 48675 w 646686"/>
                <a:gd name="connsiteY3" fmla="*/ 38245 h 493707"/>
                <a:gd name="connsiteX4" fmla="*/ 62582 w 646686"/>
                <a:gd name="connsiteY4" fmla="*/ 59106 h 493707"/>
                <a:gd name="connsiteX5" fmla="*/ 73013 w 646686"/>
                <a:gd name="connsiteY5" fmla="*/ 79967 h 493707"/>
                <a:gd name="connsiteX6" fmla="*/ 79966 w 646686"/>
                <a:gd name="connsiteY6" fmla="*/ 104304 h 493707"/>
                <a:gd name="connsiteX7" fmla="*/ 83443 w 646686"/>
                <a:gd name="connsiteY7" fmla="*/ 125165 h 493707"/>
                <a:gd name="connsiteX8" fmla="*/ 79966 w 646686"/>
                <a:gd name="connsiteY8" fmla="*/ 187748 h 493707"/>
                <a:gd name="connsiteX9" fmla="*/ 73013 w 646686"/>
                <a:gd name="connsiteY9" fmla="*/ 212085 h 493707"/>
                <a:gd name="connsiteX10" fmla="*/ 62582 w 646686"/>
                <a:gd name="connsiteY10" fmla="*/ 250330 h 493707"/>
                <a:gd name="connsiteX11" fmla="*/ 59105 w 646686"/>
                <a:gd name="connsiteY11" fmla="*/ 260761 h 493707"/>
                <a:gd name="connsiteX12" fmla="*/ 55629 w 646686"/>
                <a:gd name="connsiteY12" fmla="*/ 271191 h 493707"/>
                <a:gd name="connsiteX13" fmla="*/ 41721 w 646686"/>
                <a:gd name="connsiteY13" fmla="*/ 295529 h 493707"/>
                <a:gd name="connsiteX14" fmla="*/ 38245 w 646686"/>
                <a:gd name="connsiteY14" fmla="*/ 305959 h 493707"/>
                <a:gd name="connsiteX15" fmla="*/ 24337 w 646686"/>
                <a:gd name="connsiteY15" fmla="*/ 330297 h 493707"/>
                <a:gd name="connsiteX16" fmla="*/ 13907 w 646686"/>
                <a:gd name="connsiteY16" fmla="*/ 351158 h 493707"/>
                <a:gd name="connsiteX17" fmla="*/ 10430 w 646686"/>
                <a:gd name="connsiteY17" fmla="*/ 368542 h 493707"/>
                <a:gd name="connsiteX18" fmla="*/ 3476 w 646686"/>
                <a:gd name="connsiteY18" fmla="*/ 389403 h 493707"/>
                <a:gd name="connsiteX19" fmla="*/ 0 w 646686"/>
                <a:gd name="connsiteY19" fmla="*/ 406787 h 493707"/>
                <a:gd name="connsiteX20" fmla="*/ 13907 w 646686"/>
                <a:gd name="connsiteY20" fmla="*/ 458939 h 493707"/>
                <a:gd name="connsiteX21" fmla="*/ 20861 w 646686"/>
                <a:gd name="connsiteY21" fmla="*/ 469369 h 493707"/>
                <a:gd name="connsiteX22" fmla="*/ 31291 w 646686"/>
                <a:gd name="connsiteY22" fmla="*/ 472846 h 493707"/>
                <a:gd name="connsiteX23" fmla="*/ 45198 w 646686"/>
                <a:gd name="connsiteY23" fmla="*/ 479799 h 493707"/>
                <a:gd name="connsiteX24" fmla="*/ 55629 w 646686"/>
                <a:gd name="connsiteY24" fmla="*/ 486753 h 493707"/>
                <a:gd name="connsiteX25" fmla="*/ 83443 w 646686"/>
                <a:gd name="connsiteY25" fmla="*/ 493707 h 493707"/>
                <a:gd name="connsiteX26" fmla="*/ 319866 w 646686"/>
                <a:gd name="connsiteY26" fmla="*/ 490230 h 493707"/>
                <a:gd name="connsiteX27" fmla="*/ 354634 w 646686"/>
                <a:gd name="connsiteY27" fmla="*/ 483276 h 493707"/>
                <a:gd name="connsiteX28" fmla="*/ 392879 w 646686"/>
                <a:gd name="connsiteY28" fmla="*/ 472846 h 493707"/>
                <a:gd name="connsiteX29" fmla="*/ 406786 w 646686"/>
                <a:gd name="connsiteY29" fmla="*/ 465892 h 493707"/>
                <a:gd name="connsiteX30" fmla="*/ 458938 w 646686"/>
                <a:gd name="connsiteY30" fmla="*/ 455462 h 493707"/>
                <a:gd name="connsiteX31" fmla="*/ 486753 w 646686"/>
                <a:gd name="connsiteY31" fmla="*/ 448508 h 493707"/>
                <a:gd name="connsiteX32" fmla="*/ 500660 w 646686"/>
                <a:gd name="connsiteY32" fmla="*/ 445031 h 493707"/>
                <a:gd name="connsiteX33" fmla="*/ 552812 w 646686"/>
                <a:gd name="connsiteY33" fmla="*/ 438078 h 493707"/>
                <a:gd name="connsiteX34" fmla="*/ 587580 w 646686"/>
                <a:gd name="connsiteY34" fmla="*/ 431124 h 493707"/>
                <a:gd name="connsiteX35" fmla="*/ 601487 w 646686"/>
                <a:gd name="connsiteY35" fmla="*/ 427647 h 493707"/>
                <a:gd name="connsiteX36" fmla="*/ 608441 w 646686"/>
                <a:gd name="connsiteY36" fmla="*/ 417217 h 493707"/>
                <a:gd name="connsiteX37" fmla="*/ 632778 w 646686"/>
                <a:gd name="connsiteY37" fmla="*/ 406787 h 493707"/>
                <a:gd name="connsiteX38" fmla="*/ 646686 w 646686"/>
                <a:gd name="connsiteY38" fmla="*/ 396356 h 49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6686" h="493707">
                  <a:moveTo>
                    <a:pt x="3476" y="0"/>
                  </a:moveTo>
                  <a:cubicBezTo>
                    <a:pt x="9271" y="2318"/>
                    <a:pt x="15782" y="3326"/>
                    <a:pt x="20861" y="6954"/>
                  </a:cubicBezTo>
                  <a:cubicBezTo>
                    <a:pt x="24261" y="9383"/>
                    <a:pt x="25038" y="14261"/>
                    <a:pt x="27814" y="17384"/>
                  </a:cubicBezTo>
                  <a:cubicBezTo>
                    <a:pt x="34347" y="24734"/>
                    <a:pt x="43220" y="30063"/>
                    <a:pt x="48675" y="38245"/>
                  </a:cubicBezTo>
                  <a:cubicBezTo>
                    <a:pt x="53311" y="45199"/>
                    <a:pt x="59939" y="51178"/>
                    <a:pt x="62582" y="59106"/>
                  </a:cubicBezTo>
                  <a:cubicBezTo>
                    <a:pt x="67381" y="73500"/>
                    <a:pt x="64026" y="66487"/>
                    <a:pt x="73013" y="79967"/>
                  </a:cubicBezTo>
                  <a:cubicBezTo>
                    <a:pt x="76325" y="89905"/>
                    <a:pt x="77784" y="93395"/>
                    <a:pt x="79966" y="104304"/>
                  </a:cubicBezTo>
                  <a:cubicBezTo>
                    <a:pt x="81349" y="111217"/>
                    <a:pt x="82284" y="118211"/>
                    <a:pt x="83443" y="125165"/>
                  </a:cubicBezTo>
                  <a:cubicBezTo>
                    <a:pt x="82284" y="146026"/>
                    <a:pt x="81858" y="166941"/>
                    <a:pt x="79966" y="187748"/>
                  </a:cubicBezTo>
                  <a:cubicBezTo>
                    <a:pt x="79038" y="197960"/>
                    <a:pt x="75363" y="202682"/>
                    <a:pt x="73013" y="212085"/>
                  </a:cubicBezTo>
                  <a:cubicBezTo>
                    <a:pt x="63188" y="251387"/>
                    <a:pt x="77495" y="205592"/>
                    <a:pt x="62582" y="250330"/>
                  </a:cubicBezTo>
                  <a:lnTo>
                    <a:pt x="59105" y="260761"/>
                  </a:lnTo>
                  <a:cubicBezTo>
                    <a:pt x="57946" y="264238"/>
                    <a:pt x="57662" y="268142"/>
                    <a:pt x="55629" y="271191"/>
                  </a:cubicBezTo>
                  <a:cubicBezTo>
                    <a:pt x="48647" y="281664"/>
                    <a:pt x="47013" y="283181"/>
                    <a:pt x="41721" y="295529"/>
                  </a:cubicBezTo>
                  <a:cubicBezTo>
                    <a:pt x="40277" y="298897"/>
                    <a:pt x="39884" y="302681"/>
                    <a:pt x="38245" y="305959"/>
                  </a:cubicBezTo>
                  <a:cubicBezTo>
                    <a:pt x="20786" y="340879"/>
                    <a:pt x="42624" y="287628"/>
                    <a:pt x="24337" y="330297"/>
                  </a:cubicBezTo>
                  <a:cubicBezTo>
                    <a:pt x="15699" y="350453"/>
                    <a:pt x="27273" y="331108"/>
                    <a:pt x="13907" y="351158"/>
                  </a:cubicBezTo>
                  <a:cubicBezTo>
                    <a:pt x="12748" y="356953"/>
                    <a:pt x="11985" y="362841"/>
                    <a:pt x="10430" y="368542"/>
                  </a:cubicBezTo>
                  <a:cubicBezTo>
                    <a:pt x="8501" y="375614"/>
                    <a:pt x="4913" y="382215"/>
                    <a:pt x="3476" y="389403"/>
                  </a:cubicBezTo>
                  <a:lnTo>
                    <a:pt x="0" y="406787"/>
                  </a:lnTo>
                  <a:cubicBezTo>
                    <a:pt x="4951" y="466206"/>
                    <a:pt x="-6768" y="434131"/>
                    <a:pt x="13907" y="458939"/>
                  </a:cubicBezTo>
                  <a:cubicBezTo>
                    <a:pt x="16582" y="462149"/>
                    <a:pt x="17598" y="466759"/>
                    <a:pt x="20861" y="469369"/>
                  </a:cubicBezTo>
                  <a:cubicBezTo>
                    <a:pt x="23723" y="471658"/>
                    <a:pt x="27923" y="471402"/>
                    <a:pt x="31291" y="472846"/>
                  </a:cubicBezTo>
                  <a:cubicBezTo>
                    <a:pt x="36055" y="474888"/>
                    <a:pt x="40698" y="477228"/>
                    <a:pt x="45198" y="479799"/>
                  </a:cubicBezTo>
                  <a:cubicBezTo>
                    <a:pt x="48826" y="481872"/>
                    <a:pt x="51702" y="485325"/>
                    <a:pt x="55629" y="486753"/>
                  </a:cubicBezTo>
                  <a:cubicBezTo>
                    <a:pt x="64610" y="490019"/>
                    <a:pt x="83443" y="493707"/>
                    <a:pt x="83443" y="493707"/>
                  </a:cubicBezTo>
                  <a:cubicBezTo>
                    <a:pt x="162251" y="492548"/>
                    <a:pt x="241108" y="493259"/>
                    <a:pt x="319866" y="490230"/>
                  </a:cubicBezTo>
                  <a:cubicBezTo>
                    <a:pt x="331676" y="489776"/>
                    <a:pt x="343168" y="486142"/>
                    <a:pt x="354634" y="483276"/>
                  </a:cubicBezTo>
                  <a:cubicBezTo>
                    <a:pt x="358890" y="482212"/>
                    <a:pt x="383780" y="476746"/>
                    <a:pt x="392879" y="472846"/>
                  </a:cubicBezTo>
                  <a:cubicBezTo>
                    <a:pt x="397643" y="470804"/>
                    <a:pt x="401869" y="467531"/>
                    <a:pt x="406786" y="465892"/>
                  </a:cubicBezTo>
                  <a:cubicBezTo>
                    <a:pt x="426900" y="459187"/>
                    <a:pt x="438560" y="458373"/>
                    <a:pt x="458938" y="455462"/>
                  </a:cubicBezTo>
                  <a:cubicBezTo>
                    <a:pt x="477577" y="449249"/>
                    <a:pt x="461578" y="454103"/>
                    <a:pt x="486753" y="448508"/>
                  </a:cubicBezTo>
                  <a:cubicBezTo>
                    <a:pt x="491418" y="447471"/>
                    <a:pt x="495974" y="445968"/>
                    <a:pt x="500660" y="445031"/>
                  </a:cubicBezTo>
                  <a:cubicBezTo>
                    <a:pt x="520157" y="441132"/>
                    <a:pt x="531956" y="440395"/>
                    <a:pt x="552812" y="438078"/>
                  </a:cubicBezTo>
                  <a:cubicBezTo>
                    <a:pt x="585114" y="430002"/>
                    <a:pt x="544957" y="439649"/>
                    <a:pt x="587580" y="431124"/>
                  </a:cubicBezTo>
                  <a:cubicBezTo>
                    <a:pt x="592266" y="430187"/>
                    <a:pt x="596851" y="428806"/>
                    <a:pt x="601487" y="427647"/>
                  </a:cubicBezTo>
                  <a:cubicBezTo>
                    <a:pt x="603805" y="424170"/>
                    <a:pt x="605231" y="419892"/>
                    <a:pt x="608441" y="417217"/>
                  </a:cubicBezTo>
                  <a:cubicBezTo>
                    <a:pt x="614172" y="412441"/>
                    <a:pt x="625529" y="409203"/>
                    <a:pt x="632778" y="406787"/>
                  </a:cubicBezTo>
                  <a:cubicBezTo>
                    <a:pt x="644573" y="398924"/>
                    <a:pt x="640254" y="402788"/>
                    <a:pt x="646686" y="396356"/>
                  </a:cubicBezTo>
                </a:path>
              </a:pathLst>
            </a:cu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0463238" y="4412751"/>
              <a:ext cx="332477" cy="24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0" name="Freeform 389"/>
            <p:cNvSpPr/>
            <p:nvPr/>
          </p:nvSpPr>
          <p:spPr>
            <a:xfrm rot="10800000">
              <a:off x="9987910" y="4271731"/>
              <a:ext cx="291952" cy="163913"/>
            </a:xfrm>
            <a:custGeom>
              <a:avLst/>
              <a:gdLst>
                <a:gd name="connsiteX0" fmla="*/ 205099 w 1640793"/>
                <a:gd name="connsiteY0" fmla="*/ 581114 h 1222049"/>
                <a:gd name="connsiteX1" fmla="*/ 521294 w 1640793"/>
                <a:gd name="connsiteY1" fmla="*/ 358924 h 1222049"/>
                <a:gd name="connsiteX2" fmla="*/ 589660 w 1640793"/>
                <a:gd name="connsiteY2" fmla="*/ 324740 h 1222049"/>
                <a:gd name="connsiteX3" fmla="*/ 658026 w 1640793"/>
                <a:gd name="connsiteY3" fmla="*/ 316195 h 1222049"/>
                <a:gd name="connsiteX4" fmla="*/ 734939 w 1640793"/>
                <a:gd name="connsiteY4" fmla="*/ 273466 h 1222049"/>
                <a:gd name="connsiteX5" fmla="*/ 820397 w 1640793"/>
                <a:gd name="connsiteY5" fmla="*/ 222191 h 1222049"/>
                <a:gd name="connsiteX6" fmla="*/ 846034 w 1640793"/>
                <a:gd name="connsiteY6" fmla="*/ 196553 h 1222049"/>
                <a:gd name="connsiteX7" fmla="*/ 888763 w 1640793"/>
                <a:gd name="connsiteY7" fmla="*/ 188008 h 1222049"/>
                <a:gd name="connsiteX8" fmla="*/ 914400 w 1640793"/>
                <a:gd name="connsiteY8" fmla="*/ 170916 h 1222049"/>
                <a:gd name="connsiteX9" fmla="*/ 940038 w 1640793"/>
                <a:gd name="connsiteY9" fmla="*/ 162370 h 1222049"/>
                <a:gd name="connsiteX10" fmla="*/ 965675 w 1640793"/>
                <a:gd name="connsiteY10" fmla="*/ 111095 h 1222049"/>
                <a:gd name="connsiteX11" fmla="*/ 982767 w 1640793"/>
                <a:gd name="connsiteY11" fmla="*/ 76912 h 1222049"/>
                <a:gd name="connsiteX12" fmla="*/ 1025496 w 1640793"/>
                <a:gd name="connsiteY12" fmla="*/ 25638 h 1222049"/>
                <a:gd name="connsiteX13" fmla="*/ 1059679 w 1640793"/>
                <a:gd name="connsiteY13" fmla="*/ 0 h 1222049"/>
                <a:gd name="connsiteX14" fmla="*/ 1392965 w 1640793"/>
                <a:gd name="connsiteY14" fmla="*/ 8546 h 1222049"/>
                <a:gd name="connsiteX15" fmla="*/ 1427148 w 1640793"/>
                <a:gd name="connsiteY15" fmla="*/ 17092 h 1222049"/>
                <a:gd name="connsiteX16" fmla="*/ 1512606 w 1640793"/>
                <a:gd name="connsiteY16" fmla="*/ 25638 h 1222049"/>
                <a:gd name="connsiteX17" fmla="*/ 1606610 w 1640793"/>
                <a:gd name="connsiteY17" fmla="*/ 111095 h 1222049"/>
                <a:gd name="connsiteX18" fmla="*/ 1640793 w 1640793"/>
                <a:gd name="connsiteY18" fmla="*/ 170916 h 1222049"/>
                <a:gd name="connsiteX19" fmla="*/ 1632247 w 1640793"/>
                <a:gd name="connsiteY19" fmla="*/ 333286 h 1222049"/>
                <a:gd name="connsiteX20" fmla="*/ 1615155 w 1640793"/>
                <a:gd name="connsiteY20" fmla="*/ 384561 h 1222049"/>
                <a:gd name="connsiteX21" fmla="*/ 1606610 w 1640793"/>
                <a:gd name="connsiteY21" fmla="*/ 444381 h 1222049"/>
                <a:gd name="connsiteX22" fmla="*/ 1598064 w 1640793"/>
                <a:gd name="connsiteY22" fmla="*/ 487110 h 1222049"/>
                <a:gd name="connsiteX23" fmla="*/ 1580972 w 1640793"/>
                <a:gd name="connsiteY23" fmla="*/ 572568 h 1222049"/>
                <a:gd name="connsiteX24" fmla="*/ 1563881 w 1640793"/>
                <a:gd name="connsiteY24" fmla="*/ 692209 h 1222049"/>
                <a:gd name="connsiteX25" fmla="*/ 1555335 w 1640793"/>
                <a:gd name="connsiteY25" fmla="*/ 726393 h 1222049"/>
                <a:gd name="connsiteX26" fmla="*/ 1546789 w 1640793"/>
                <a:gd name="connsiteY26" fmla="*/ 786213 h 1222049"/>
                <a:gd name="connsiteX27" fmla="*/ 1538243 w 1640793"/>
                <a:gd name="connsiteY27" fmla="*/ 811851 h 1222049"/>
                <a:gd name="connsiteX28" fmla="*/ 1521152 w 1640793"/>
                <a:gd name="connsiteY28" fmla="*/ 880217 h 1222049"/>
                <a:gd name="connsiteX29" fmla="*/ 1504060 w 1640793"/>
                <a:gd name="connsiteY29" fmla="*/ 905854 h 1222049"/>
                <a:gd name="connsiteX30" fmla="*/ 1469877 w 1640793"/>
                <a:gd name="connsiteY30" fmla="*/ 965675 h 1222049"/>
                <a:gd name="connsiteX31" fmla="*/ 1427148 w 1640793"/>
                <a:gd name="connsiteY31" fmla="*/ 1025495 h 1222049"/>
                <a:gd name="connsiteX32" fmla="*/ 1401511 w 1640793"/>
                <a:gd name="connsiteY32" fmla="*/ 1042587 h 1222049"/>
                <a:gd name="connsiteX33" fmla="*/ 1358782 w 1640793"/>
                <a:gd name="connsiteY33" fmla="*/ 1093862 h 1222049"/>
                <a:gd name="connsiteX34" fmla="*/ 1324598 w 1640793"/>
                <a:gd name="connsiteY34" fmla="*/ 1119499 h 1222049"/>
                <a:gd name="connsiteX35" fmla="*/ 1281869 w 1640793"/>
                <a:gd name="connsiteY35" fmla="*/ 1170774 h 1222049"/>
                <a:gd name="connsiteX36" fmla="*/ 1264778 w 1640793"/>
                <a:gd name="connsiteY36" fmla="*/ 1196411 h 1222049"/>
                <a:gd name="connsiteX37" fmla="*/ 1213503 w 1640793"/>
                <a:gd name="connsiteY37" fmla="*/ 1213503 h 1222049"/>
                <a:gd name="connsiteX38" fmla="*/ 1187866 w 1640793"/>
                <a:gd name="connsiteY38" fmla="*/ 1222049 h 1222049"/>
                <a:gd name="connsiteX39" fmla="*/ 1102408 w 1640793"/>
                <a:gd name="connsiteY39" fmla="*/ 1213503 h 1222049"/>
                <a:gd name="connsiteX40" fmla="*/ 1051133 w 1640793"/>
                <a:gd name="connsiteY40" fmla="*/ 1179320 h 1222049"/>
                <a:gd name="connsiteX41" fmla="*/ 1034041 w 1640793"/>
                <a:gd name="connsiteY41" fmla="*/ 1153682 h 1222049"/>
                <a:gd name="connsiteX42" fmla="*/ 999858 w 1640793"/>
                <a:gd name="connsiteY42" fmla="*/ 1119499 h 1222049"/>
                <a:gd name="connsiteX43" fmla="*/ 991312 w 1640793"/>
                <a:gd name="connsiteY43" fmla="*/ 1093862 h 1222049"/>
                <a:gd name="connsiteX44" fmla="*/ 974221 w 1640793"/>
                <a:gd name="connsiteY44" fmla="*/ 1068224 h 1222049"/>
                <a:gd name="connsiteX45" fmla="*/ 965675 w 1640793"/>
                <a:gd name="connsiteY45" fmla="*/ 1042587 h 1222049"/>
                <a:gd name="connsiteX46" fmla="*/ 922946 w 1640793"/>
                <a:gd name="connsiteY46" fmla="*/ 991312 h 1222049"/>
                <a:gd name="connsiteX47" fmla="*/ 871671 w 1640793"/>
                <a:gd name="connsiteY47" fmla="*/ 974221 h 1222049"/>
                <a:gd name="connsiteX48" fmla="*/ 846034 w 1640793"/>
                <a:gd name="connsiteY48" fmla="*/ 965675 h 1222049"/>
                <a:gd name="connsiteX49" fmla="*/ 769122 w 1640793"/>
                <a:gd name="connsiteY49" fmla="*/ 940038 h 1222049"/>
                <a:gd name="connsiteX50" fmla="*/ 743484 w 1640793"/>
                <a:gd name="connsiteY50" fmla="*/ 931492 h 1222049"/>
                <a:gd name="connsiteX51" fmla="*/ 709301 w 1640793"/>
                <a:gd name="connsiteY51" fmla="*/ 922946 h 1222049"/>
                <a:gd name="connsiteX52" fmla="*/ 683664 w 1640793"/>
                <a:gd name="connsiteY52" fmla="*/ 914400 h 1222049"/>
                <a:gd name="connsiteX53" fmla="*/ 640935 w 1640793"/>
                <a:gd name="connsiteY53" fmla="*/ 905854 h 1222049"/>
                <a:gd name="connsiteX54" fmla="*/ 410198 w 1640793"/>
                <a:gd name="connsiteY54" fmla="*/ 914400 h 1222049"/>
                <a:gd name="connsiteX55" fmla="*/ 341832 w 1640793"/>
                <a:gd name="connsiteY55" fmla="*/ 931492 h 1222049"/>
                <a:gd name="connsiteX56" fmla="*/ 307649 w 1640793"/>
                <a:gd name="connsiteY56" fmla="*/ 940038 h 1222049"/>
                <a:gd name="connsiteX57" fmla="*/ 256374 w 1640793"/>
                <a:gd name="connsiteY57" fmla="*/ 957129 h 1222049"/>
                <a:gd name="connsiteX58" fmla="*/ 230737 w 1640793"/>
                <a:gd name="connsiteY58" fmla="*/ 965675 h 1222049"/>
                <a:gd name="connsiteX59" fmla="*/ 196554 w 1640793"/>
                <a:gd name="connsiteY59" fmla="*/ 974221 h 1222049"/>
                <a:gd name="connsiteX60" fmla="*/ 119641 w 1640793"/>
                <a:gd name="connsiteY60" fmla="*/ 1016950 h 1222049"/>
                <a:gd name="connsiteX61" fmla="*/ 17092 w 1640793"/>
                <a:gd name="connsiteY61" fmla="*/ 999858 h 1222049"/>
                <a:gd name="connsiteX62" fmla="*/ 0 w 1640793"/>
                <a:gd name="connsiteY62" fmla="*/ 948583 h 1222049"/>
                <a:gd name="connsiteX63" fmla="*/ 17092 w 1640793"/>
                <a:gd name="connsiteY63" fmla="*/ 846034 h 1222049"/>
                <a:gd name="connsiteX64" fmla="*/ 51275 w 1640793"/>
                <a:gd name="connsiteY64" fmla="*/ 786213 h 1222049"/>
                <a:gd name="connsiteX65" fmla="*/ 59821 w 1640793"/>
                <a:gd name="connsiteY65" fmla="*/ 760576 h 1222049"/>
                <a:gd name="connsiteX66" fmla="*/ 85458 w 1640793"/>
                <a:gd name="connsiteY66" fmla="*/ 734938 h 1222049"/>
                <a:gd name="connsiteX67" fmla="*/ 102550 w 1640793"/>
                <a:gd name="connsiteY67" fmla="*/ 709301 h 1222049"/>
                <a:gd name="connsiteX68" fmla="*/ 162370 w 1640793"/>
                <a:gd name="connsiteY68" fmla="*/ 675118 h 1222049"/>
                <a:gd name="connsiteX69" fmla="*/ 205099 w 1640793"/>
                <a:gd name="connsiteY69" fmla="*/ 581114 h 12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40793" h="1222049">
                  <a:moveTo>
                    <a:pt x="205099" y="581114"/>
                  </a:moveTo>
                  <a:cubicBezTo>
                    <a:pt x="264920" y="528415"/>
                    <a:pt x="406076" y="416535"/>
                    <a:pt x="521294" y="358924"/>
                  </a:cubicBezTo>
                  <a:cubicBezTo>
                    <a:pt x="544083" y="347529"/>
                    <a:pt x="564378" y="327900"/>
                    <a:pt x="589660" y="324740"/>
                  </a:cubicBezTo>
                  <a:lnTo>
                    <a:pt x="658026" y="316195"/>
                  </a:lnTo>
                  <a:cubicBezTo>
                    <a:pt x="728919" y="292564"/>
                    <a:pt x="617411" y="332232"/>
                    <a:pt x="734939" y="273466"/>
                  </a:cubicBezTo>
                  <a:cubicBezTo>
                    <a:pt x="761911" y="259980"/>
                    <a:pt x="799776" y="242813"/>
                    <a:pt x="820397" y="222191"/>
                  </a:cubicBezTo>
                  <a:cubicBezTo>
                    <a:pt x="828943" y="213645"/>
                    <a:pt x="835224" y="201958"/>
                    <a:pt x="846034" y="196553"/>
                  </a:cubicBezTo>
                  <a:cubicBezTo>
                    <a:pt x="859026" y="190057"/>
                    <a:pt x="874520" y="190856"/>
                    <a:pt x="888763" y="188008"/>
                  </a:cubicBezTo>
                  <a:cubicBezTo>
                    <a:pt x="897309" y="182311"/>
                    <a:pt x="905214" y="175509"/>
                    <a:pt x="914400" y="170916"/>
                  </a:cubicBezTo>
                  <a:cubicBezTo>
                    <a:pt x="922457" y="166887"/>
                    <a:pt x="933004" y="167997"/>
                    <a:pt x="940038" y="162370"/>
                  </a:cubicBezTo>
                  <a:cubicBezTo>
                    <a:pt x="957888" y="148090"/>
                    <a:pt x="957598" y="129941"/>
                    <a:pt x="965675" y="111095"/>
                  </a:cubicBezTo>
                  <a:cubicBezTo>
                    <a:pt x="970693" y="99386"/>
                    <a:pt x="976447" y="87973"/>
                    <a:pt x="982767" y="76912"/>
                  </a:cubicBezTo>
                  <a:cubicBezTo>
                    <a:pt x="995428" y="54756"/>
                    <a:pt x="1005697" y="42608"/>
                    <a:pt x="1025496" y="25638"/>
                  </a:cubicBezTo>
                  <a:cubicBezTo>
                    <a:pt x="1036310" y="16369"/>
                    <a:pt x="1048285" y="8546"/>
                    <a:pt x="1059679" y="0"/>
                  </a:cubicBezTo>
                  <a:cubicBezTo>
                    <a:pt x="1170774" y="2849"/>
                    <a:pt x="1281953" y="3383"/>
                    <a:pt x="1392965" y="8546"/>
                  </a:cubicBezTo>
                  <a:cubicBezTo>
                    <a:pt x="1404697" y="9092"/>
                    <a:pt x="1415521" y="15431"/>
                    <a:pt x="1427148" y="17092"/>
                  </a:cubicBezTo>
                  <a:cubicBezTo>
                    <a:pt x="1455488" y="21141"/>
                    <a:pt x="1484120" y="22789"/>
                    <a:pt x="1512606" y="25638"/>
                  </a:cubicBezTo>
                  <a:cubicBezTo>
                    <a:pt x="1539617" y="47246"/>
                    <a:pt x="1588279" y="83596"/>
                    <a:pt x="1606610" y="111095"/>
                  </a:cubicBezTo>
                  <a:cubicBezTo>
                    <a:pt x="1630767" y="147333"/>
                    <a:pt x="1619108" y="127547"/>
                    <a:pt x="1640793" y="170916"/>
                  </a:cubicBezTo>
                  <a:cubicBezTo>
                    <a:pt x="1637944" y="225039"/>
                    <a:pt x="1638705" y="279474"/>
                    <a:pt x="1632247" y="333286"/>
                  </a:cubicBezTo>
                  <a:cubicBezTo>
                    <a:pt x="1630100" y="351174"/>
                    <a:pt x="1615155" y="384561"/>
                    <a:pt x="1615155" y="384561"/>
                  </a:cubicBezTo>
                  <a:cubicBezTo>
                    <a:pt x="1612307" y="404501"/>
                    <a:pt x="1609921" y="424513"/>
                    <a:pt x="1606610" y="444381"/>
                  </a:cubicBezTo>
                  <a:cubicBezTo>
                    <a:pt x="1604222" y="458708"/>
                    <a:pt x="1600452" y="472783"/>
                    <a:pt x="1598064" y="487110"/>
                  </a:cubicBezTo>
                  <a:cubicBezTo>
                    <a:pt x="1584971" y="565668"/>
                    <a:pt x="1597352" y="523431"/>
                    <a:pt x="1580972" y="572568"/>
                  </a:cubicBezTo>
                  <a:cubicBezTo>
                    <a:pt x="1575722" y="614565"/>
                    <a:pt x="1572093" y="651148"/>
                    <a:pt x="1563881" y="692209"/>
                  </a:cubicBezTo>
                  <a:cubicBezTo>
                    <a:pt x="1561578" y="703726"/>
                    <a:pt x="1557436" y="714837"/>
                    <a:pt x="1555335" y="726393"/>
                  </a:cubicBezTo>
                  <a:cubicBezTo>
                    <a:pt x="1551732" y="746211"/>
                    <a:pt x="1550739" y="766462"/>
                    <a:pt x="1546789" y="786213"/>
                  </a:cubicBezTo>
                  <a:cubicBezTo>
                    <a:pt x="1545022" y="795046"/>
                    <a:pt x="1540428" y="803112"/>
                    <a:pt x="1538243" y="811851"/>
                  </a:cubicBezTo>
                  <a:cubicBezTo>
                    <a:pt x="1533369" y="831345"/>
                    <a:pt x="1530917" y="860687"/>
                    <a:pt x="1521152" y="880217"/>
                  </a:cubicBezTo>
                  <a:cubicBezTo>
                    <a:pt x="1516559" y="889403"/>
                    <a:pt x="1509757" y="897308"/>
                    <a:pt x="1504060" y="905854"/>
                  </a:cubicBezTo>
                  <a:cubicBezTo>
                    <a:pt x="1490192" y="947457"/>
                    <a:pt x="1502212" y="920407"/>
                    <a:pt x="1469877" y="965675"/>
                  </a:cubicBezTo>
                  <a:cubicBezTo>
                    <a:pt x="1457749" y="982654"/>
                    <a:pt x="1441108" y="1011535"/>
                    <a:pt x="1427148" y="1025495"/>
                  </a:cubicBezTo>
                  <a:cubicBezTo>
                    <a:pt x="1419886" y="1032758"/>
                    <a:pt x="1409401" y="1036012"/>
                    <a:pt x="1401511" y="1042587"/>
                  </a:cubicBezTo>
                  <a:cubicBezTo>
                    <a:pt x="1317493" y="1112602"/>
                    <a:pt x="1426018" y="1026626"/>
                    <a:pt x="1358782" y="1093862"/>
                  </a:cubicBezTo>
                  <a:cubicBezTo>
                    <a:pt x="1348711" y="1103933"/>
                    <a:pt x="1335993" y="1110953"/>
                    <a:pt x="1324598" y="1119499"/>
                  </a:cubicBezTo>
                  <a:cubicBezTo>
                    <a:pt x="1282168" y="1183148"/>
                    <a:pt x="1336698" y="1104980"/>
                    <a:pt x="1281869" y="1170774"/>
                  </a:cubicBezTo>
                  <a:cubicBezTo>
                    <a:pt x="1275294" y="1178664"/>
                    <a:pt x="1273487" y="1190968"/>
                    <a:pt x="1264778" y="1196411"/>
                  </a:cubicBezTo>
                  <a:cubicBezTo>
                    <a:pt x="1249500" y="1205960"/>
                    <a:pt x="1230595" y="1207806"/>
                    <a:pt x="1213503" y="1213503"/>
                  </a:cubicBezTo>
                  <a:lnTo>
                    <a:pt x="1187866" y="1222049"/>
                  </a:lnTo>
                  <a:cubicBezTo>
                    <a:pt x="1159380" y="1219200"/>
                    <a:pt x="1129733" y="1222042"/>
                    <a:pt x="1102408" y="1213503"/>
                  </a:cubicBezTo>
                  <a:cubicBezTo>
                    <a:pt x="1082801" y="1207376"/>
                    <a:pt x="1051133" y="1179320"/>
                    <a:pt x="1051133" y="1179320"/>
                  </a:cubicBezTo>
                  <a:cubicBezTo>
                    <a:pt x="1045436" y="1170774"/>
                    <a:pt x="1040725" y="1161480"/>
                    <a:pt x="1034041" y="1153682"/>
                  </a:cubicBezTo>
                  <a:cubicBezTo>
                    <a:pt x="1023554" y="1141447"/>
                    <a:pt x="1009224" y="1132611"/>
                    <a:pt x="999858" y="1119499"/>
                  </a:cubicBezTo>
                  <a:cubicBezTo>
                    <a:pt x="994622" y="1112169"/>
                    <a:pt x="995340" y="1101919"/>
                    <a:pt x="991312" y="1093862"/>
                  </a:cubicBezTo>
                  <a:cubicBezTo>
                    <a:pt x="986719" y="1084675"/>
                    <a:pt x="978814" y="1077411"/>
                    <a:pt x="974221" y="1068224"/>
                  </a:cubicBezTo>
                  <a:cubicBezTo>
                    <a:pt x="970193" y="1060167"/>
                    <a:pt x="969704" y="1050644"/>
                    <a:pt x="965675" y="1042587"/>
                  </a:cubicBezTo>
                  <a:cubicBezTo>
                    <a:pt x="958720" y="1028678"/>
                    <a:pt x="936028" y="998580"/>
                    <a:pt x="922946" y="991312"/>
                  </a:cubicBezTo>
                  <a:cubicBezTo>
                    <a:pt x="907197" y="982563"/>
                    <a:pt x="888763" y="979918"/>
                    <a:pt x="871671" y="974221"/>
                  </a:cubicBezTo>
                  <a:lnTo>
                    <a:pt x="846034" y="965675"/>
                  </a:lnTo>
                  <a:lnTo>
                    <a:pt x="769122" y="940038"/>
                  </a:lnTo>
                  <a:cubicBezTo>
                    <a:pt x="760576" y="937189"/>
                    <a:pt x="752223" y="933677"/>
                    <a:pt x="743484" y="931492"/>
                  </a:cubicBezTo>
                  <a:cubicBezTo>
                    <a:pt x="732090" y="928643"/>
                    <a:pt x="720594" y="926173"/>
                    <a:pt x="709301" y="922946"/>
                  </a:cubicBezTo>
                  <a:cubicBezTo>
                    <a:pt x="700640" y="920471"/>
                    <a:pt x="692403" y="916585"/>
                    <a:pt x="683664" y="914400"/>
                  </a:cubicBezTo>
                  <a:cubicBezTo>
                    <a:pt x="669573" y="910877"/>
                    <a:pt x="655178" y="908703"/>
                    <a:pt x="640935" y="905854"/>
                  </a:cubicBezTo>
                  <a:cubicBezTo>
                    <a:pt x="564023" y="908703"/>
                    <a:pt x="487013" y="909599"/>
                    <a:pt x="410198" y="914400"/>
                  </a:cubicBezTo>
                  <a:cubicBezTo>
                    <a:pt x="376838" y="916485"/>
                    <a:pt x="369960" y="923455"/>
                    <a:pt x="341832" y="931492"/>
                  </a:cubicBezTo>
                  <a:cubicBezTo>
                    <a:pt x="330539" y="934719"/>
                    <a:pt x="318899" y="936663"/>
                    <a:pt x="307649" y="940038"/>
                  </a:cubicBezTo>
                  <a:cubicBezTo>
                    <a:pt x="290393" y="945215"/>
                    <a:pt x="273466" y="951432"/>
                    <a:pt x="256374" y="957129"/>
                  </a:cubicBezTo>
                  <a:cubicBezTo>
                    <a:pt x="247828" y="959978"/>
                    <a:pt x="239476" y="963490"/>
                    <a:pt x="230737" y="965675"/>
                  </a:cubicBezTo>
                  <a:lnTo>
                    <a:pt x="196554" y="974221"/>
                  </a:lnTo>
                  <a:cubicBezTo>
                    <a:pt x="137784" y="1013401"/>
                    <a:pt x="164766" y="1001908"/>
                    <a:pt x="119641" y="1016950"/>
                  </a:cubicBezTo>
                  <a:cubicBezTo>
                    <a:pt x="85458" y="1011253"/>
                    <a:pt x="47180" y="1017052"/>
                    <a:pt x="17092" y="999858"/>
                  </a:cubicBezTo>
                  <a:cubicBezTo>
                    <a:pt x="1450" y="990919"/>
                    <a:pt x="0" y="948583"/>
                    <a:pt x="0" y="948583"/>
                  </a:cubicBezTo>
                  <a:cubicBezTo>
                    <a:pt x="3103" y="923763"/>
                    <a:pt x="6505" y="874267"/>
                    <a:pt x="17092" y="846034"/>
                  </a:cubicBezTo>
                  <a:cubicBezTo>
                    <a:pt x="39564" y="786108"/>
                    <a:pt x="26481" y="835799"/>
                    <a:pt x="51275" y="786213"/>
                  </a:cubicBezTo>
                  <a:cubicBezTo>
                    <a:pt x="55304" y="778156"/>
                    <a:pt x="54824" y="768071"/>
                    <a:pt x="59821" y="760576"/>
                  </a:cubicBezTo>
                  <a:cubicBezTo>
                    <a:pt x="66525" y="750520"/>
                    <a:pt x="77721" y="744222"/>
                    <a:pt x="85458" y="734938"/>
                  </a:cubicBezTo>
                  <a:cubicBezTo>
                    <a:pt x="92033" y="727048"/>
                    <a:pt x="95287" y="716564"/>
                    <a:pt x="102550" y="709301"/>
                  </a:cubicBezTo>
                  <a:cubicBezTo>
                    <a:pt x="130848" y="681003"/>
                    <a:pt x="128847" y="701936"/>
                    <a:pt x="162370" y="675118"/>
                  </a:cubicBezTo>
                  <a:cubicBezTo>
                    <a:pt x="228982" y="621829"/>
                    <a:pt x="145278" y="633813"/>
                    <a:pt x="205099" y="581114"/>
                  </a:cubicBezTo>
                  <a:close/>
                </a:path>
              </a:pathLst>
            </a:custGeom>
            <a:solidFill>
              <a:srgbClr val="00B050"/>
            </a:solidFill>
            <a:ln w="6350"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3999507" y="1395180"/>
            <a:ext cx="819455" cy="941309"/>
            <a:chOff x="7661534" y="1409075"/>
            <a:chExt cx="1195228" cy="1372962"/>
          </a:xfrm>
        </p:grpSpPr>
        <p:grpSp>
          <p:nvGrpSpPr>
            <p:cNvPr id="396" name="Group 395"/>
            <p:cNvGrpSpPr/>
            <p:nvPr/>
          </p:nvGrpSpPr>
          <p:grpSpPr>
            <a:xfrm>
              <a:off x="7661534" y="1473449"/>
              <a:ext cx="1195228" cy="1308588"/>
              <a:chOff x="7661534" y="1473449"/>
              <a:chExt cx="1195228" cy="1308588"/>
            </a:xfrm>
          </p:grpSpPr>
          <p:sp>
            <p:nvSpPr>
              <p:cNvPr id="398" name="TextBox 397"/>
              <p:cNvSpPr txBox="1"/>
              <p:nvPr/>
            </p:nvSpPr>
            <p:spPr>
              <a:xfrm>
                <a:off x="7661534" y="2467797"/>
                <a:ext cx="1195228" cy="314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EF-</a:t>
                </a:r>
                <a:r>
                  <a:rPr lang="en-US" sz="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800" baseline="40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A, P/E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9" name="Group 398"/>
              <p:cNvGrpSpPr>
                <a:grpSpLocks noChangeAspect="1"/>
              </p:cNvGrpSpPr>
              <p:nvPr/>
            </p:nvGrpSpPr>
            <p:grpSpPr>
              <a:xfrm rot="10198718" flipH="1">
                <a:off x="7699630" y="1473449"/>
                <a:ext cx="989672" cy="1048826"/>
                <a:chOff x="4621564" y="888351"/>
                <a:chExt cx="3764179" cy="3991362"/>
              </a:xfrm>
            </p:grpSpPr>
            <p:sp>
              <p:nvSpPr>
                <p:cNvPr id="407" name="Freeform 406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Freeform 407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Freeform 408"/>
                <p:cNvSpPr/>
                <p:nvPr/>
              </p:nvSpPr>
              <p:spPr>
                <a:xfrm rot="2714161">
                  <a:off x="7555535" y="2396861"/>
                  <a:ext cx="452006" cy="990228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030A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 rot="1162015" flipH="1">
                  <a:off x="6726856" y="2378868"/>
                  <a:ext cx="490524" cy="906810"/>
                </a:xfrm>
                <a:custGeom>
                  <a:avLst/>
                  <a:gdLst>
                    <a:gd name="connsiteX0" fmla="*/ 205099 w 567164"/>
                    <a:gd name="connsiteY0" fmla="*/ 25638 h 871671"/>
                    <a:gd name="connsiteX1" fmla="*/ 162370 w 567164"/>
                    <a:gd name="connsiteY1" fmla="*/ 128187 h 871671"/>
                    <a:gd name="connsiteX2" fmla="*/ 153824 w 567164"/>
                    <a:gd name="connsiteY2" fmla="*/ 153825 h 871671"/>
                    <a:gd name="connsiteX3" fmla="*/ 136733 w 567164"/>
                    <a:gd name="connsiteY3" fmla="*/ 239283 h 871671"/>
                    <a:gd name="connsiteX4" fmla="*/ 128187 w 567164"/>
                    <a:gd name="connsiteY4" fmla="*/ 307649 h 871671"/>
                    <a:gd name="connsiteX5" fmla="*/ 111095 w 567164"/>
                    <a:gd name="connsiteY5" fmla="*/ 461473 h 871671"/>
                    <a:gd name="connsiteX6" fmla="*/ 94004 w 567164"/>
                    <a:gd name="connsiteY6" fmla="*/ 538385 h 871671"/>
                    <a:gd name="connsiteX7" fmla="*/ 76912 w 567164"/>
                    <a:gd name="connsiteY7" fmla="*/ 564023 h 871671"/>
                    <a:gd name="connsiteX8" fmla="*/ 59821 w 567164"/>
                    <a:gd name="connsiteY8" fmla="*/ 615297 h 871671"/>
                    <a:gd name="connsiteX9" fmla="*/ 51275 w 567164"/>
                    <a:gd name="connsiteY9" fmla="*/ 649481 h 871671"/>
                    <a:gd name="connsiteX10" fmla="*/ 34183 w 567164"/>
                    <a:gd name="connsiteY10" fmla="*/ 675118 h 871671"/>
                    <a:gd name="connsiteX11" fmla="*/ 8546 w 567164"/>
                    <a:gd name="connsiteY11" fmla="*/ 769122 h 871671"/>
                    <a:gd name="connsiteX12" fmla="*/ 0 w 567164"/>
                    <a:gd name="connsiteY12" fmla="*/ 794759 h 871671"/>
                    <a:gd name="connsiteX13" fmla="*/ 8546 w 567164"/>
                    <a:gd name="connsiteY13" fmla="*/ 837488 h 871671"/>
                    <a:gd name="connsiteX14" fmla="*/ 59821 w 567164"/>
                    <a:gd name="connsiteY14" fmla="*/ 871671 h 871671"/>
                    <a:gd name="connsiteX15" fmla="*/ 179462 w 567164"/>
                    <a:gd name="connsiteY15" fmla="*/ 863126 h 871671"/>
                    <a:gd name="connsiteX16" fmla="*/ 188007 w 567164"/>
                    <a:gd name="connsiteY16" fmla="*/ 837488 h 871671"/>
                    <a:gd name="connsiteX17" fmla="*/ 222191 w 567164"/>
                    <a:gd name="connsiteY17" fmla="*/ 786213 h 871671"/>
                    <a:gd name="connsiteX18" fmla="*/ 230736 w 567164"/>
                    <a:gd name="connsiteY18" fmla="*/ 760576 h 871671"/>
                    <a:gd name="connsiteX19" fmla="*/ 264920 w 567164"/>
                    <a:gd name="connsiteY19" fmla="*/ 700755 h 871671"/>
                    <a:gd name="connsiteX20" fmla="*/ 290557 w 567164"/>
                    <a:gd name="connsiteY20" fmla="*/ 649481 h 871671"/>
                    <a:gd name="connsiteX21" fmla="*/ 324740 w 567164"/>
                    <a:gd name="connsiteY21" fmla="*/ 623843 h 871671"/>
                    <a:gd name="connsiteX22" fmla="*/ 376015 w 567164"/>
                    <a:gd name="connsiteY22" fmla="*/ 589660 h 871671"/>
                    <a:gd name="connsiteX23" fmla="*/ 427290 w 567164"/>
                    <a:gd name="connsiteY23" fmla="*/ 546931 h 871671"/>
                    <a:gd name="connsiteX24" fmla="*/ 452927 w 567164"/>
                    <a:gd name="connsiteY24" fmla="*/ 521294 h 871671"/>
                    <a:gd name="connsiteX25" fmla="*/ 478564 w 567164"/>
                    <a:gd name="connsiteY25" fmla="*/ 504202 h 871671"/>
                    <a:gd name="connsiteX26" fmla="*/ 521293 w 567164"/>
                    <a:gd name="connsiteY26" fmla="*/ 452927 h 871671"/>
                    <a:gd name="connsiteX27" fmla="*/ 546931 w 567164"/>
                    <a:gd name="connsiteY27" fmla="*/ 401653 h 871671"/>
                    <a:gd name="connsiteX28" fmla="*/ 555477 w 567164"/>
                    <a:gd name="connsiteY28" fmla="*/ 222191 h 871671"/>
                    <a:gd name="connsiteX29" fmla="*/ 538385 w 567164"/>
                    <a:gd name="connsiteY29" fmla="*/ 153825 h 871671"/>
                    <a:gd name="connsiteX30" fmla="*/ 495656 w 567164"/>
                    <a:gd name="connsiteY30" fmla="*/ 102550 h 871671"/>
                    <a:gd name="connsiteX31" fmla="*/ 487110 w 567164"/>
                    <a:gd name="connsiteY31" fmla="*/ 76912 h 871671"/>
                    <a:gd name="connsiteX32" fmla="*/ 418744 w 567164"/>
                    <a:gd name="connsiteY32" fmla="*/ 17092 h 871671"/>
                    <a:gd name="connsiteX33" fmla="*/ 367469 w 567164"/>
                    <a:gd name="connsiteY33" fmla="*/ 0 h 871671"/>
                    <a:gd name="connsiteX34" fmla="*/ 273465 w 567164"/>
                    <a:gd name="connsiteY34" fmla="*/ 8546 h 871671"/>
                    <a:gd name="connsiteX35" fmla="*/ 222191 w 567164"/>
                    <a:gd name="connsiteY35" fmla="*/ 34183 h 871671"/>
                    <a:gd name="connsiteX36" fmla="*/ 205099 w 567164"/>
                    <a:gd name="connsiteY36" fmla="*/ 25638 h 87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67164" h="871671">
                      <a:moveTo>
                        <a:pt x="205099" y="25638"/>
                      </a:moveTo>
                      <a:cubicBezTo>
                        <a:pt x="195129" y="41305"/>
                        <a:pt x="176123" y="93804"/>
                        <a:pt x="162370" y="128187"/>
                      </a:cubicBezTo>
                      <a:cubicBezTo>
                        <a:pt x="159024" y="136551"/>
                        <a:pt x="155591" y="144992"/>
                        <a:pt x="153824" y="153825"/>
                      </a:cubicBezTo>
                      <a:cubicBezTo>
                        <a:pt x="134182" y="252031"/>
                        <a:pt x="156039" y="181357"/>
                        <a:pt x="136733" y="239283"/>
                      </a:cubicBezTo>
                      <a:cubicBezTo>
                        <a:pt x="133884" y="262072"/>
                        <a:pt x="130591" y="284809"/>
                        <a:pt x="128187" y="307649"/>
                      </a:cubicBezTo>
                      <a:cubicBezTo>
                        <a:pt x="119171" y="393298"/>
                        <a:pt x="123224" y="388696"/>
                        <a:pt x="111095" y="461473"/>
                      </a:cubicBezTo>
                      <a:cubicBezTo>
                        <a:pt x="109988" y="468115"/>
                        <a:pt x="98196" y="528604"/>
                        <a:pt x="94004" y="538385"/>
                      </a:cubicBezTo>
                      <a:cubicBezTo>
                        <a:pt x="89958" y="547826"/>
                        <a:pt x="81083" y="554637"/>
                        <a:pt x="76912" y="564023"/>
                      </a:cubicBezTo>
                      <a:cubicBezTo>
                        <a:pt x="69595" y="580486"/>
                        <a:pt x="64190" y="597819"/>
                        <a:pt x="59821" y="615297"/>
                      </a:cubicBezTo>
                      <a:cubicBezTo>
                        <a:pt x="56972" y="626692"/>
                        <a:pt x="55902" y="638685"/>
                        <a:pt x="51275" y="649481"/>
                      </a:cubicBezTo>
                      <a:cubicBezTo>
                        <a:pt x="47229" y="658921"/>
                        <a:pt x="38354" y="665732"/>
                        <a:pt x="34183" y="675118"/>
                      </a:cubicBezTo>
                      <a:cubicBezTo>
                        <a:pt x="13232" y="722258"/>
                        <a:pt x="20034" y="723170"/>
                        <a:pt x="8546" y="769122"/>
                      </a:cubicBezTo>
                      <a:cubicBezTo>
                        <a:pt x="6361" y="777861"/>
                        <a:pt x="2849" y="786213"/>
                        <a:pt x="0" y="794759"/>
                      </a:cubicBezTo>
                      <a:cubicBezTo>
                        <a:pt x="2849" y="809002"/>
                        <a:pt x="2050" y="824496"/>
                        <a:pt x="8546" y="837488"/>
                      </a:cubicBezTo>
                      <a:cubicBezTo>
                        <a:pt x="21350" y="863096"/>
                        <a:pt x="37031" y="864075"/>
                        <a:pt x="59821" y="871671"/>
                      </a:cubicBezTo>
                      <a:cubicBezTo>
                        <a:pt x="99701" y="868823"/>
                        <a:pt x="140830" y="873428"/>
                        <a:pt x="179462" y="863126"/>
                      </a:cubicBezTo>
                      <a:cubicBezTo>
                        <a:pt x="188166" y="860805"/>
                        <a:pt x="183632" y="845363"/>
                        <a:pt x="188007" y="837488"/>
                      </a:cubicBezTo>
                      <a:cubicBezTo>
                        <a:pt x="197983" y="819531"/>
                        <a:pt x="222191" y="786213"/>
                        <a:pt x="222191" y="786213"/>
                      </a:cubicBezTo>
                      <a:cubicBezTo>
                        <a:pt x="225039" y="777667"/>
                        <a:pt x="227188" y="768856"/>
                        <a:pt x="230736" y="760576"/>
                      </a:cubicBezTo>
                      <a:cubicBezTo>
                        <a:pt x="243746" y="730220"/>
                        <a:pt x="247756" y="726500"/>
                        <a:pt x="264920" y="700755"/>
                      </a:cubicBezTo>
                      <a:cubicBezTo>
                        <a:pt x="271871" y="679902"/>
                        <a:pt x="273989" y="666049"/>
                        <a:pt x="290557" y="649481"/>
                      </a:cubicBezTo>
                      <a:cubicBezTo>
                        <a:pt x="300628" y="639410"/>
                        <a:pt x="313072" y="632011"/>
                        <a:pt x="324740" y="623843"/>
                      </a:cubicBezTo>
                      <a:cubicBezTo>
                        <a:pt x="341568" y="612063"/>
                        <a:pt x="376015" y="589660"/>
                        <a:pt x="376015" y="589660"/>
                      </a:cubicBezTo>
                      <a:cubicBezTo>
                        <a:pt x="409710" y="539119"/>
                        <a:pt x="372092" y="586359"/>
                        <a:pt x="427290" y="546931"/>
                      </a:cubicBezTo>
                      <a:cubicBezTo>
                        <a:pt x="437124" y="539906"/>
                        <a:pt x="443643" y="529031"/>
                        <a:pt x="452927" y="521294"/>
                      </a:cubicBezTo>
                      <a:cubicBezTo>
                        <a:pt x="460817" y="514719"/>
                        <a:pt x="470674" y="510777"/>
                        <a:pt x="478564" y="504202"/>
                      </a:cubicBezTo>
                      <a:cubicBezTo>
                        <a:pt x="494768" y="490699"/>
                        <a:pt x="511688" y="472137"/>
                        <a:pt x="521293" y="452927"/>
                      </a:cubicBezTo>
                      <a:cubicBezTo>
                        <a:pt x="556667" y="382178"/>
                        <a:pt x="497957" y="475111"/>
                        <a:pt x="546931" y="401653"/>
                      </a:cubicBezTo>
                      <a:cubicBezTo>
                        <a:pt x="575987" y="314482"/>
                        <a:pt x="568968" y="357110"/>
                        <a:pt x="555477" y="222191"/>
                      </a:cubicBezTo>
                      <a:cubicBezTo>
                        <a:pt x="554258" y="210001"/>
                        <a:pt x="545885" y="168824"/>
                        <a:pt x="538385" y="153825"/>
                      </a:cubicBezTo>
                      <a:cubicBezTo>
                        <a:pt x="526487" y="130029"/>
                        <a:pt x="514557" y="121451"/>
                        <a:pt x="495656" y="102550"/>
                      </a:cubicBezTo>
                      <a:cubicBezTo>
                        <a:pt x="492807" y="94004"/>
                        <a:pt x="491139" y="84969"/>
                        <a:pt x="487110" y="76912"/>
                      </a:cubicBezTo>
                      <a:cubicBezTo>
                        <a:pt x="473152" y="48995"/>
                        <a:pt x="449510" y="27347"/>
                        <a:pt x="418744" y="17092"/>
                      </a:cubicBezTo>
                      <a:lnTo>
                        <a:pt x="367469" y="0"/>
                      </a:lnTo>
                      <a:cubicBezTo>
                        <a:pt x="336134" y="2849"/>
                        <a:pt x="304613" y="4096"/>
                        <a:pt x="273465" y="8546"/>
                      </a:cubicBezTo>
                      <a:cubicBezTo>
                        <a:pt x="248590" y="12100"/>
                        <a:pt x="243345" y="21491"/>
                        <a:pt x="222191" y="34183"/>
                      </a:cubicBezTo>
                      <a:cubicBezTo>
                        <a:pt x="216729" y="37460"/>
                        <a:pt x="215069" y="9971"/>
                        <a:pt x="205099" y="25638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0" name="TextBox 399"/>
              <p:cNvSpPr txBox="1"/>
              <p:nvPr/>
            </p:nvSpPr>
            <p:spPr>
              <a:xfrm>
                <a:off x="8149458" y="1649193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8267405" y="1637514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8382763" y="1605410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8190594" y="2031642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8331742" y="201540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8467424" y="1988744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06" name="Freeform 405"/>
              <p:cNvSpPr/>
              <p:nvPr/>
            </p:nvSpPr>
            <p:spPr>
              <a:xfrm rot="9744539">
                <a:off x="8035472" y="1864022"/>
                <a:ext cx="192889" cy="203966"/>
              </a:xfrm>
              <a:custGeom>
                <a:avLst/>
                <a:gdLst>
                  <a:gd name="connsiteX0" fmla="*/ 205099 w 1640793"/>
                  <a:gd name="connsiteY0" fmla="*/ 581114 h 1222049"/>
                  <a:gd name="connsiteX1" fmla="*/ 521294 w 1640793"/>
                  <a:gd name="connsiteY1" fmla="*/ 358924 h 1222049"/>
                  <a:gd name="connsiteX2" fmla="*/ 589660 w 1640793"/>
                  <a:gd name="connsiteY2" fmla="*/ 324740 h 1222049"/>
                  <a:gd name="connsiteX3" fmla="*/ 658026 w 1640793"/>
                  <a:gd name="connsiteY3" fmla="*/ 316195 h 1222049"/>
                  <a:gd name="connsiteX4" fmla="*/ 734939 w 1640793"/>
                  <a:gd name="connsiteY4" fmla="*/ 273466 h 1222049"/>
                  <a:gd name="connsiteX5" fmla="*/ 820397 w 1640793"/>
                  <a:gd name="connsiteY5" fmla="*/ 222191 h 1222049"/>
                  <a:gd name="connsiteX6" fmla="*/ 846034 w 1640793"/>
                  <a:gd name="connsiteY6" fmla="*/ 196553 h 1222049"/>
                  <a:gd name="connsiteX7" fmla="*/ 888763 w 1640793"/>
                  <a:gd name="connsiteY7" fmla="*/ 188008 h 1222049"/>
                  <a:gd name="connsiteX8" fmla="*/ 914400 w 1640793"/>
                  <a:gd name="connsiteY8" fmla="*/ 170916 h 1222049"/>
                  <a:gd name="connsiteX9" fmla="*/ 940038 w 1640793"/>
                  <a:gd name="connsiteY9" fmla="*/ 162370 h 1222049"/>
                  <a:gd name="connsiteX10" fmla="*/ 965675 w 1640793"/>
                  <a:gd name="connsiteY10" fmla="*/ 111095 h 1222049"/>
                  <a:gd name="connsiteX11" fmla="*/ 982767 w 1640793"/>
                  <a:gd name="connsiteY11" fmla="*/ 76912 h 1222049"/>
                  <a:gd name="connsiteX12" fmla="*/ 1025496 w 1640793"/>
                  <a:gd name="connsiteY12" fmla="*/ 25638 h 1222049"/>
                  <a:gd name="connsiteX13" fmla="*/ 1059679 w 1640793"/>
                  <a:gd name="connsiteY13" fmla="*/ 0 h 1222049"/>
                  <a:gd name="connsiteX14" fmla="*/ 1392965 w 1640793"/>
                  <a:gd name="connsiteY14" fmla="*/ 8546 h 1222049"/>
                  <a:gd name="connsiteX15" fmla="*/ 1427148 w 1640793"/>
                  <a:gd name="connsiteY15" fmla="*/ 17092 h 1222049"/>
                  <a:gd name="connsiteX16" fmla="*/ 1512606 w 1640793"/>
                  <a:gd name="connsiteY16" fmla="*/ 25638 h 1222049"/>
                  <a:gd name="connsiteX17" fmla="*/ 1606610 w 1640793"/>
                  <a:gd name="connsiteY17" fmla="*/ 111095 h 1222049"/>
                  <a:gd name="connsiteX18" fmla="*/ 1640793 w 1640793"/>
                  <a:gd name="connsiteY18" fmla="*/ 170916 h 1222049"/>
                  <a:gd name="connsiteX19" fmla="*/ 1632247 w 1640793"/>
                  <a:gd name="connsiteY19" fmla="*/ 333286 h 1222049"/>
                  <a:gd name="connsiteX20" fmla="*/ 1615155 w 1640793"/>
                  <a:gd name="connsiteY20" fmla="*/ 384561 h 1222049"/>
                  <a:gd name="connsiteX21" fmla="*/ 1606610 w 1640793"/>
                  <a:gd name="connsiteY21" fmla="*/ 444381 h 1222049"/>
                  <a:gd name="connsiteX22" fmla="*/ 1598064 w 1640793"/>
                  <a:gd name="connsiteY22" fmla="*/ 487110 h 1222049"/>
                  <a:gd name="connsiteX23" fmla="*/ 1580972 w 1640793"/>
                  <a:gd name="connsiteY23" fmla="*/ 572568 h 1222049"/>
                  <a:gd name="connsiteX24" fmla="*/ 1563881 w 1640793"/>
                  <a:gd name="connsiteY24" fmla="*/ 692209 h 1222049"/>
                  <a:gd name="connsiteX25" fmla="*/ 1555335 w 1640793"/>
                  <a:gd name="connsiteY25" fmla="*/ 726393 h 1222049"/>
                  <a:gd name="connsiteX26" fmla="*/ 1546789 w 1640793"/>
                  <a:gd name="connsiteY26" fmla="*/ 786213 h 1222049"/>
                  <a:gd name="connsiteX27" fmla="*/ 1538243 w 1640793"/>
                  <a:gd name="connsiteY27" fmla="*/ 811851 h 1222049"/>
                  <a:gd name="connsiteX28" fmla="*/ 1521152 w 1640793"/>
                  <a:gd name="connsiteY28" fmla="*/ 880217 h 1222049"/>
                  <a:gd name="connsiteX29" fmla="*/ 1504060 w 1640793"/>
                  <a:gd name="connsiteY29" fmla="*/ 905854 h 1222049"/>
                  <a:gd name="connsiteX30" fmla="*/ 1469877 w 1640793"/>
                  <a:gd name="connsiteY30" fmla="*/ 965675 h 1222049"/>
                  <a:gd name="connsiteX31" fmla="*/ 1427148 w 1640793"/>
                  <a:gd name="connsiteY31" fmla="*/ 1025495 h 1222049"/>
                  <a:gd name="connsiteX32" fmla="*/ 1401511 w 1640793"/>
                  <a:gd name="connsiteY32" fmla="*/ 1042587 h 1222049"/>
                  <a:gd name="connsiteX33" fmla="*/ 1358782 w 1640793"/>
                  <a:gd name="connsiteY33" fmla="*/ 1093862 h 1222049"/>
                  <a:gd name="connsiteX34" fmla="*/ 1324598 w 1640793"/>
                  <a:gd name="connsiteY34" fmla="*/ 1119499 h 1222049"/>
                  <a:gd name="connsiteX35" fmla="*/ 1281869 w 1640793"/>
                  <a:gd name="connsiteY35" fmla="*/ 1170774 h 1222049"/>
                  <a:gd name="connsiteX36" fmla="*/ 1264778 w 1640793"/>
                  <a:gd name="connsiteY36" fmla="*/ 1196411 h 1222049"/>
                  <a:gd name="connsiteX37" fmla="*/ 1213503 w 1640793"/>
                  <a:gd name="connsiteY37" fmla="*/ 1213503 h 1222049"/>
                  <a:gd name="connsiteX38" fmla="*/ 1187866 w 1640793"/>
                  <a:gd name="connsiteY38" fmla="*/ 1222049 h 1222049"/>
                  <a:gd name="connsiteX39" fmla="*/ 1102408 w 1640793"/>
                  <a:gd name="connsiteY39" fmla="*/ 1213503 h 1222049"/>
                  <a:gd name="connsiteX40" fmla="*/ 1051133 w 1640793"/>
                  <a:gd name="connsiteY40" fmla="*/ 1179320 h 1222049"/>
                  <a:gd name="connsiteX41" fmla="*/ 1034041 w 1640793"/>
                  <a:gd name="connsiteY41" fmla="*/ 1153682 h 1222049"/>
                  <a:gd name="connsiteX42" fmla="*/ 999858 w 1640793"/>
                  <a:gd name="connsiteY42" fmla="*/ 1119499 h 1222049"/>
                  <a:gd name="connsiteX43" fmla="*/ 991312 w 1640793"/>
                  <a:gd name="connsiteY43" fmla="*/ 1093862 h 1222049"/>
                  <a:gd name="connsiteX44" fmla="*/ 974221 w 1640793"/>
                  <a:gd name="connsiteY44" fmla="*/ 1068224 h 1222049"/>
                  <a:gd name="connsiteX45" fmla="*/ 965675 w 1640793"/>
                  <a:gd name="connsiteY45" fmla="*/ 1042587 h 1222049"/>
                  <a:gd name="connsiteX46" fmla="*/ 922946 w 1640793"/>
                  <a:gd name="connsiteY46" fmla="*/ 991312 h 1222049"/>
                  <a:gd name="connsiteX47" fmla="*/ 871671 w 1640793"/>
                  <a:gd name="connsiteY47" fmla="*/ 974221 h 1222049"/>
                  <a:gd name="connsiteX48" fmla="*/ 846034 w 1640793"/>
                  <a:gd name="connsiteY48" fmla="*/ 965675 h 1222049"/>
                  <a:gd name="connsiteX49" fmla="*/ 769122 w 1640793"/>
                  <a:gd name="connsiteY49" fmla="*/ 940038 h 1222049"/>
                  <a:gd name="connsiteX50" fmla="*/ 743484 w 1640793"/>
                  <a:gd name="connsiteY50" fmla="*/ 931492 h 1222049"/>
                  <a:gd name="connsiteX51" fmla="*/ 709301 w 1640793"/>
                  <a:gd name="connsiteY51" fmla="*/ 922946 h 1222049"/>
                  <a:gd name="connsiteX52" fmla="*/ 683664 w 1640793"/>
                  <a:gd name="connsiteY52" fmla="*/ 914400 h 1222049"/>
                  <a:gd name="connsiteX53" fmla="*/ 640935 w 1640793"/>
                  <a:gd name="connsiteY53" fmla="*/ 905854 h 1222049"/>
                  <a:gd name="connsiteX54" fmla="*/ 410198 w 1640793"/>
                  <a:gd name="connsiteY54" fmla="*/ 914400 h 1222049"/>
                  <a:gd name="connsiteX55" fmla="*/ 341832 w 1640793"/>
                  <a:gd name="connsiteY55" fmla="*/ 931492 h 1222049"/>
                  <a:gd name="connsiteX56" fmla="*/ 307649 w 1640793"/>
                  <a:gd name="connsiteY56" fmla="*/ 940038 h 1222049"/>
                  <a:gd name="connsiteX57" fmla="*/ 256374 w 1640793"/>
                  <a:gd name="connsiteY57" fmla="*/ 957129 h 1222049"/>
                  <a:gd name="connsiteX58" fmla="*/ 230737 w 1640793"/>
                  <a:gd name="connsiteY58" fmla="*/ 965675 h 1222049"/>
                  <a:gd name="connsiteX59" fmla="*/ 196554 w 1640793"/>
                  <a:gd name="connsiteY59" fmla="*/ 974221 h 1222049"/>
                  <a:gd name="connsiteX60" fmla="*/ 119641 w 1640793"/>
                  <a:gd name="connsiteY60" fmla="*/ 1016950 h 1222049"/>
                  <a:gd name="connsiteX61" fmla="*/ 17092 w 1640793"/>
                  <a:gd name="connsiteY61" fmla="*/ 999858 h 1222049"/>
                  <a:gd name="connsiteX62" fmla="*/ 0 w 1640793"/>
                  <a:gd name="connsiteY62" fmla="*/ 948583 h 1222049"/>
                  <a:gd name="connsiteX63" fmla="*/ 17092 w 1640793"/>
                  <a:gd name="connsiteY63" fmla="*/ 846034 h 1222049"/>
                  <a:gd name="connsiteX64" fmla="*/ 51275 w 1640793"/>
                  <a:gd name="connsiteY64" fmla="*/ 786213 h 1222049"/>
                  <a:gd name="connsiteX65" fmla="*/ 59821 w 1640793"/>
                  <a:gd name="connsiteY65" fmla="*/ 760576 h 1222049"/>
                  <a:gd name="connsiteX66" fmla="*/ 85458 w 1640793"/>
                  <a:gd name="connsiteY66" fmla="*/ 734938 h 1222049"/>
                  <a:gd name="connsiteX67" fmla="*/ 102550 w 1640793"/>
                  <a:gd name="connsiteY67" fmla="*/ 709301 h 1222049"/>
                  <a:gd name="connsiteX68" fmla="*/ 162370 w 1640793"/>
                  <a:gd name="connsiteY68" fmla="*/ 675118 h 1222049"/>
                  <a:gd name="connsiteX69" fmla="*/ 205099 w 1640793"/>
                  <a:gd name="connsiteY69" fmla="*/ 581114 h 1222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640793" h="1222049">
                    <a:moveTo>
                      <a:pt x="205099" y="581114"/>
                    </a:moveTo>
                    <a:cubicBezTo>
                      <a:pt x="264920" y="528415"/>
                      <a:pt x="406076" y="416535"/>
                      <a:pt x="521294" y="358924"/>
                    </a:cubicBezTo>
                    <a:cubicBezTo>
                      <a:pt x="544083" y="347529"/>
                      <a:pt x="564378" y="327900"/>
                      <a:pt x="589660" y="324740"/>
                    </a:cubicBezTo>
                    <a:lnTo>
                      <a:pt x="658026" y="316195"/>
                    </a:lnTo>
                    <a:cubicBezTo>
                      <a:pt x="728919" y="292564"/>
                      <a:pt x="617411" y="332232"/>
                      <a:pt x="734939" y="273466"/>
                    </a:cubicBezTo>
                    <a:cubicBezTo>
                      <a:pt x="761911" y="259980"/>
                      <a:pt x="799776" y="242813"/>
                      <a:pt x="820397" y="222191"/>
                    </a:cubicBezTo>
                    <a:cubicBezTo>
                      <a:pt x="828943" y="213645"/>
                      <a:pt x="835224" y="201958"/>
                      <a:pt x="846034" y="196553"/>
                    </a:cubicBezTo>
                    <a:cubicBezTo>
                      <a:pt x="859026" y="190057"/>
                      <a:pt x="874520" y="190856"/>
                      <a:pt x="888763" y="188008"/>
                    </a:cubicBezTo>
                    <a:cubicBezTo>
                      <a:pt x="897309" y="182311"/>
                      <a:pt x="905214" y="175509"/>
                      <a:pt x="914400" y="170916"/>
                    </a:cubicBezTo>
                    <a:cubicBezTo>
                      <a:pt x="922457" y="166887"/>
                      <a:pt x="933004" y="167997"/>
                      <a:pt x="940038" y="162370"/>
                    </a:cubicBezTo>
                    <a:cubicBezTo>
                      <a:pt x="957888" y="148090"/>
                      <a:pt x="957598" y="129941"/>
                      <a:pt x="965675" y="111095"/>
                    </a:cubicBezTo>
                    <a:cubicBezTo>
                      <a:pt x="970693" y="99386"/>
                      <a:pt x="976447" y="87973"/>
                      <a:pt x="982767" y="76912"/>
                    </a:cubicBezTo>
                    <a:cubicBezTo>
                      <a:pt x="995428" y="54756"/>
                      <a:pt x="1005697" y="42608"/>
                      <a:pt x="1025496" y="25638"/>
                    </a:cubicBezTo>
                    <a:cubicBezTo>
                      <a:pt x="1036310" y="16369"/>
                      <a:pt x="1048285" y="8546"/>
                      <a:pt x="1059679" y="0"/>
                    </a:cubicBezTo>
                    <a:cubicBezTo>
                      <a:pt x="1170774" y="2849"/>
                      <a:pt x="1281953" y="3383"/>
                      <a:pt x="1392965" y="8546"/>
                    </a:cubicBezTo>
                    <a:cubicBezTo>
                      <a:pt x="1404697" y="9092"/>
                      <a:pt x="1415521" y="15431"/>
                      <a:pt x="1427148" y="17092"/>
                    </a:cubicBezTo>
                    <a:cubicBezTo>
                      <a:pt x="1455488" y="21141"/>
                      <a:pt x="1484120" y="22789"/>
                      <a:pt x="1512606" y="25638"/>
                    </a:cubicBezTo>
                    <a:cubicBezTo>
                      <a:pt x="1539617" y="47246"/>
                      <a:pt x="1588279" y="83596"/>
                      <a:pt x="1606610" y="111095"/>
                    </a:cubicBezTo>
                    <a:cubicBezTo>
                      <a:pt x="1630767" y="147333"/>
                      <a:pt x="1619108" y="127547"/>
                      <a:pt x="1640793" y="170916"/>
                    </a:cubicBezTo>
                    <a:cubicBezTo>
                      <a:pt x="1637944" y="225039"/>
                      <a:pt x="1638705" y="279474"/>
                      <a:pt x="1632247" y="333286"/>
                    </a:cubicBezTo>
                    <a:cubicBezTo>
                      <a:pt x="1630100" y="351174"/>
                      <a:pt x="1615155" y="384561"/>
                      <a:pt x="1615155" y="384561"/>
                    </a:cubicBezTo>
                    <a:cubicBezTo>
                      <a:pt x="1612307" y="404501"/>
                      <a:pt x="1609921" y="424513"/>
                      <a:pt x="1606610" y="444381"/>
                    </a:cubicBezTo>
                    <a:cubicBezTo>
                      <a:pt x="1604222" y="458708"/>
                      <a:pt x="1600452" y="472783"/>
                      <a:pt x="1598064" y="487110"/>
                    </a:cubicBezTo>
                    <a:cubicBezTo>
                      <a:pt x="1584971" y="565668"/>
                      <a:pt x="1597352" y="523431"/>
                      <a:pt x="1580972" y="572568"/>
                    </a:cubicBezTo>
                    <a:cubicBezTo>
                      <a:pt x="1575722" y="614565"/>
                      <a:pt x="1572093" y="651148"/>
                      <a:pt x="1563881" y="692209"/>
                    </a:cubicBezTo>
                    <a:cubicBezTo>
                      <a:pt x="1561578" y="703726"/>
                      <a:pt x="1557436" y="714837"/>
                      <a:pt x="1555335" y="726393"/>
                    </a:cubicBezTo>
                    <a:cubicBezTo>
                      <a:pt x="1551732" y="746211"/>
                      <a:pt x="1550739" y="766462"/>
                      <a:pt x="1546789" y="786213"/>
                    </a:cubicBezTo>
                    <a:cubicBezTo>
                      <a:pt x="1545022" y="795046"/>
                      <a:pt x="1540428" y="803112"/>
                      <a:pt x="1538243" y="811851"/>
                    </a:cubicBezTo>
                    <a:cubicBezTo>
                      <a:pt x="1533369" y="831345"/>
                      <a:pt x="1530917" y="860687"/>
                      <a:pt x="1521152" y="880217"/>
                    </a:cubicBezTo>
                    <a:cubicBezTo>
                      <a:pt x="1516559" y="889403"/>
                      <a:pt x="1509757" y="897308"/>
                      <a:pt x="1504060" y="905854"/>
                    </a:cubicBezTo>
                    <a:cubicBezTo>
                      <a:pt x="1490192" y="947457"/>
                      <a:pt x="1502212" y="920407"/>
                      <a:pt x="1469877" y="965675"/>
                    </a:cubicBezTo>
                    <a:cubicBezTo>
                      <a:pt x="1457749" y="982654"/>
                      <a:pt x="1441108" y="1011535"/>
                      <a:pt x="1427148" y="1025495"/>
                    </a:cubicBezTo>
                    <a:cubicBezTo>
                      <a:pt x="1419886" y="1032758"/>
                      <a:pt x="1409401" y="1036012"/>
                      <a:pt x="1401511" y="1042587"/>
                    </a:cubicBezTo>
                    <a:cubicBezTo>
                      <a:pt x="1317493" y="1112602"/>
                      <a:pt x="1426018" y="1026626"/>
                      <a:pt x="1358782" y="1093862"/>
                    </a:cubicBezTo>
                    <a:cubicBezTo>
                      <a:pt x="1348711" y="1103933"/>
                      <a:pt x="1335993" y="1110953"/>
                      <a:pt x="1324598" y="1119499"/>
                    </a:cubicBezTo>
                    <a:cubicBezTo>
                      <a:pt x="1282168" y="1183148"/>
                      <a:pt x="1336698" y="1104980"/>
                      <a:pt x="1281869" y="1170774"/>
                    </a:cubicBezTo>
                    <a:cubicBezTo>
                      <a:pt x="1275294" y="1178664"/>
                      <a:pt x="1273487" y="1190968"/>
                      <a:pt x="1264778" y="1196411"/>
                    </a:cubicBezTo>
                    <a:cubicBezTo>
                      <a:pt x="1249500" y="1205960"/>
                      <a:pt x="1230595" y="1207806"/>
                      <a:pt x="1213503" y="1213503"/>
                    </a:cubicBezTo>
                    <a:lnTo>
                      <a:pt x="1187866" y="1222049"/>
                    </a:lnTo>
                    <a:cubicBezTo>
                      <a:pt x="1159380" y="1219200"/>
                      <a:pt x="1129733" y="1222042"/>
                      <a:pt x="1102408" y="1213503"/>
                    </a:cubicBezTo>
                    <a:cubicBezTo>
                      <a:pt x="1082801" y="1207376"/>
                      <a:pt x="1051133" y="1179320"/>
                      <a:pt x="1051133" y="1179320"/>
                    </a:cubicBezTo>
                    <a:cubicBezTo>
                      <a:pt x="1045436" y="1170774"/>
                      <a:pt x="1040725" y="1161480"/>
                      <a:pt x="1034041" y="1153682"/>
                    </a:cubicBezTo>
                    <a:cubicBezTo>
                      <a:pt x="1023554" y="1141447"/>
                      <a:pt x="1009224" y="1132611"/>
                      <a:pt x="999858" y="1119499"/>
                    </a:cubicBezTo>
                    <a:cubicBezTo>
                      <a:pt x="994622" y="1112169"/>
                      <a:pt x="995340" y="1101919"/>
                      <a:pt x="991312" y="1093862"/>
                    </a:cubicBezTo>
                    <a:cubicBezTo>
                      <a:pt x="986719" y="1084675"/>
                      <a:pt x="978814" y="1077411"/>
                      <a:pt x="974221" y="1068224"/>
                    </a:cubicBezTo>
                    <a:cubicBezTo>
                      <a:pt x="970193" y="1060167"/>
                      <a:pt x="969704" y="1050644"/>
                      <a:pt x="965675" y="1042587"/>
                    </a:cubicBezTo>
                    <a:cubicBezTo>
                      <a:pt x="958720" y="1028678"/>
                      <a:pt x="936028" y="998580"/>
                      <a:pt x="922946" y="991312"/>
                    </a:cubicBezTo>
                    <a:cubicBezTo>
                      <a:pt x="907197" y="982563"/>
                      <a:pt x="888763" y="979918"/>
                      <a:pt x="871671" y="974221"/>
                    </a:cubicBezTo>
                    <a:lnTo>
                      <a:pt x="846034" y="965675"/>
                    </a:lnTo>
                    <a:lnTo>
                      <a:pt x="769122" y="940038"/>
                    </a:lnTo>
                    <a:cubicBezTo>
                      <a:pt x="760576" y="937189"/>
                      <a:pt x="752223" y="933677"/>
                      <a:pt x="743484" y="931492"/>
                    </a:cubicBezTo>
                    <a:cubicBezTo>
                      <a:pt x="732090" y="928643"/>
                      <a:pt x="720594" y="926173"/>
                      <a:pt x="709301" y="922946"/>
                    </a:cubicBezTo>
                    <a:cubicBezTo>
                      <a:pt x="700640" y="920471"/>
                      <a:pt x="692403" y="916585"/>
                      <a:pt x="683664" y="914400"/>
                    </a:cubicBezTo>
                    <a:cubicBezTo>
                      <a:pt x="669573" y="910877"/>
                      <a:pt x="655178" y="908703"/>
                      <a:pt x="640935" y="905854"/>
                    </a:cubicBezTo>
                    <a:cubicBezTo>
                      <a:pt x="564023" y="908703"/>
                      <a:pt x="487013" y="909599"/>
                      <a:pt x="410198" y="914400"/>
                    </a:cubicBezTo>
                    <a:cubicBezTo>
                      <a:pt x="376838" y="916485"/>
                      <a:pt x="369960" y="923455"/>
                      <a:pt x="341832" y="931492"/>
                    </a:cubicBezTo>
                    <a:cubicBezTo>
                      <a:pt x="330539" y="934719"/>
                      <a:pt x="318899" y="936663"/>
                      <a:pt x="307649" y="940038"/>
                    </a:cubicBezTo>
                    <a:cubicBezTo>
                      <a:pt x="290393" y="945215"/>
                      <a:pt x="273466" y="951432"/>
                      <a:pt x="256374" y="957129"/>
                    </a:cubicBezTo>
                    <a:cubicBezTo>
                      <a:pt x="247828" y="959978"/>
                      <a:pt x="239476" y="963490"/>
                      <a:pt x="230737" y="965675"/>
                    </a:cubicBezTo>
                    <a:lnTo>
                      <a:pt x="196554" y="974221"/>
                    </a:lnTo>
                    <a:cubicBezTo>
                      <a:pt x="137784" y="1013401"/>
                      <a:pt x="164766" y="1001908"/>
                      <a:pt x="119641" y="1016950"/>
                    </a:cubicBezTo>
                    <a:cubicBezTo>
                      <a:pt x="85458" y="1011253"/>
                      <a:pt x="47180" y="1017052"/>
                      <a:pt x="17092" y="999858"/>
                    </a:cubicBezTo>
                    <a:cubicBezTo>
                      <a:pt x="1450" y="990919"/>
                      <a:pt x="0" y="948583"/>
                      <a:pt x="0" y="948583"/>
                    </a:cubicBezTo>
                    <a:cubicBezTo>
                      <a:pt x="3103" y="923763"/>
                      <a:pt x="6505" y="874267"/>
                      <a:pt x="17092" y="846034"/>
                    </a:cubicBezTo>
                    <a:cubicBezTo>
                      <a:pt x="39564" y="786108"/>
                      <a:pt x="26481" y="835799"/>
                      <a:pt x="51275" y="786213"/>
                    </a:cubicBezTo>
                    <a:cubicBezTo>
                      <a:pt x="55304" y="778156"/>
                      <a:pt x="54824" y="768071"/>
                      <a:pt x="59821" y="760576"/>
                    </a:cubicBezTo>
                    <a:cubicBezTo>
                      <a:pt x="66525" y="750520"/>
                      <a:pt x="77721" y="744222"/>
                      <a:pt x="85458" y="734938"/>
                    </a:cubicBezTo>
                    <a:cubicBezTo>
                      <a:pt x="92033" y="727048"/>
                      <a:pt x="95287" y="716564"/>
                      <a:pt x="102550" y="709301"/>
                    </a:cubicBezTo>
                    <a:cubicBezTo>
                      <a:pt x="130848" y="681003"/>
                      <a:pt x="128847" y="701936"/>
                      <a:pt x="162370" y="675118"/>
                    </a:cubicBezTo>
                    <a:cubicBezTo>
                      <a:pt x="228982" y="621829"/>
                      <a:pt x="145278" y="633813"/>
                      <a:pt x="205099" y="581114"/>
                    </a:cubicBezTo>
                    <a:close/>
                  </a:path>
                </a:pathLst>
              </a:custGeom>
              <a:solidFill>
                <a:srgbClr val="00B050"/>
              </a:solidFill>
              <a:ln w="6350">
                <a:solidFill>
                  <a:srgbClr val="FFFF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7" name="Freeform 396"/>
            <p:cNvSpPr/>
            <p:nvPr/>
          </p:nvSpPr>
          <p:spPr>
            <a:xfrm rot="21194739">
              <a:off x="8115918" y="1409075"/>
              <a:ext cx="557977" cy="415390"/>
            </a:xfrm>
            <a:custGeom>
              <a:avLst/>
              <a:gdLst>
                <a:gd name="connsiteX0" fmla="*/ 3476 w 646686"/>
                <a:gd name="connsiteY0" fmla="*/ 0 h 493707"/>
                <a:gd name="connsiteX1" fmla="*/ 20861 w 646686"/>
                <a:gd name="connsiteY1" fmla="*/ 6954 h 493707"/>
                <a:gd name="connsiteX2" fmla="*/ 27814 w 646686"/>
                <a:gd name="connsiteY2" fmla="*/ 17384 h 493707"/>
                <a:gd name="connsiteX3" fmla="*/ 48675 w 646686"/>
                <a:gd name="connsiteY3" fmla="*/ 38245 h 493707"/>
                <a:gd name="connsiteX4" fmla="*/ 62582 w 646686"/>
                <a:gd name="connsiteY4" fmla="*/ 59106 h 493707"/>
                <a:gd name="connsiteX5" fmla="*/ 73013 w 646686"/>
                <a:gd name="connsiteY5" fmla="*/ 79967 h 493707"/>
                <a:gd name="connsiteX6" fmla="*/ 79966 w 646686"/>
                <a:gd name="connsiteY6" fmla="*/ 104304 h 493707"/>
                <a:gd name="connsiteX7" fmla="*/ 83443 w 646686"/>
                <a:gd name="connsiteY7" fmla="*/ 125165 h 493707"/>
                <a:gd name="connsiteX8" fmla="*/ 79966 w 646686"/>
                <a:gd name="connsiteY8" fmla="*/ 187748 h 493707"/>
                <a:gd name="connsiteX9" fmla="*/ 73013 w 646686"/>
                <a:gd name="connsiteY9" fmla="*/ 212085 h 493707"/>
                <a:gd name="connsiteX10" fmla="*/ 62582 w 646686"/>
                <a:gd name="connsiteY10" fmla="*/ 250330 h 493707"/>
                <a:gd name="connsiteX11" fmla="*/ 59105 w 646686"/>
                <a:gd name="connsiteY11" fmla="*/ 260761 h 493707"/>
                <a:gd name="connsiteX12" fmla="*/ 55629 w 646686"/>
                <a:gd name="connsiteY12" fmla="*/ 271191 h 493707"/>
                <a:gd name="connsiteX13" fmla="*/ 41721 w 646686"/>
                <a:gd name="connsiteY13" fmla="*/ 295529 h 493707"/>
                <a:gd name="connsiteX14" fmla="*/ 38245 w 646686"/>
                <a:gd name="connsiteY14" fmla="*/ 305959 h 493707"/>
                <a:gd name="connsiteX15" fmla="*/ 24337 w 646686"/>
                <a:gd name="connsiteY15" fmla="*/ 330297 h 493707"/>
                <a:gd name="connsiteX16" fmla="*/ 13907 w 646686"/>
                <a:gd name="connsiteY16" fmla="*/ 351158 h 493707"/>
                <a:gd name="connsiteX17" fmla="*/ 10430 w 646686"/>
                <a:gd name="connsiteY17" fmla="*/ 368542 h 493707"/>
                <a:gd name="connsiteX18" fmla="*/ 3476 w 646686"/>
                <a:gd name="connsiteY18" fmla="*/ 389403 h 493707"/>
                <a:gd name="connsiteX19" fmla="*/ 0 w 646686"/>
                <a:gd name="connsiteY19" fmla="*/ 406787 h 493707"/>
                <a:gd name="connsiteX20" fmla="*/ 13907 w 646686"/>
                <a:gd name="connsiteY20" fmla="*/ 458939 h 493707"/>
                <a:gd name="connsiteX21" fmla="*/ 20861 w 646686"/>
                <a:gd name="connsiteY21" fmla="*/ 469369 h 493707"/>
                <a:gd name="connsiteX22" fmla="*/ 31291 w 646686"/>
                <a:gd name="connsiteY22" fmla="*/ 472846 h 493707"/>
                <a:gd name="connsiteX23" fmla="*/ 45198 w 646686"/>
                <a:gd name="connsiteY23" fmla="*/ 479799 h 493707"/>
                <a:gd name="connsiteX24" fmla="*/ 55629 w 646686"/>
                <a:gd name="connsiteY24" fmla="*/ 486753 h 493707"/>
                <a:gd name="connsiteX25" fmla="*/ 83443 w 646686"/>
                <a:gd name="connsiteY25" fmla="*/ 493707 h 493707"/>
                <a:gd name="connsiteX26" fmla="*/ 319866 w 646686"/>
                <a:gd name="connsiteY26" fmla="*/ 490230 h 493707"/>
                <a:gd name="connsiteX27" fmla="*/ 354634 w 646686"/>
                <a:gd name="connsiteY27" fmla="*/ 483276 h 493707"/>
                <a:gd name="connsiteX28" fmla="*/ 392879 w 646686"/>
                <a:gd name="connsiteY28" fmla="*/ 472846 h 493707"/>
                <a:gd name="connsiteX29" fmla="*/ 406786 w 646686"/>
                <a:gd name="connsiteY29" fmla="*/ 465892 h 493707"/>
                <a:gd name="connsiteX30" fmla="*/ 458938 w 646686"/>
                <a:gd name="connsiteY30" fmla="*/ 455462 h 493707"/>
                <a:gd name="connsiteX31" fmla="*/ 486753 w 646686"/>
                <a:gd name="connsiteY31" fmla="*/ 448508 h 493707"/>
                <a:gd name="connsiteX32" fmla="*/ 500660 w 646686"/>
                <a:gd name="connsiteY32" fmla="*/ 445031 h 493707"/>
                <a:gd name="connsiteX33" fmla="*/ 552812 w 646686"/>
                <a:gd name="connsiteY33" fmla="*/ 438078 h 493707"/>
                <a:gd name="connsiteX34" fmla="*/ 587580 w 646686"/>
                <a:gd name="connsiteY34" fmla="*/ 431124 h 493707"/>
                <a:gd name="connsiteX35" fmla="*/ 601487 w 646686"/>
                <a:gd name="connsiteY35" fmla="*/ 427647 h 493707"/>
                <a:gd name="connsiteX36" fmla="*/ 608441 w 646686"/>
                <a:gd name="connsiteY36" fmla="*/ 417217 h 493707"/>
                <a:gd name="connsiteX37" fmla="*/ 632778 w 646686"/>
                <a:gd name="connsiteY37" fmla="*/ 406787 h 493707"/>
                <a:gd name="connsiteX38" fmla="*/ 646686 w 646686"/>
                <a:gd name="connsiteY38" fmla="*/ 396356 h 49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46686" h="493707">
                  <a:moveTo>
                    <a:pt x="3476" y="0"/>
                  </a:moveTo>
                  <a:cubicBezTo>
                    <a:pt x="9271" y="2318"/>
                    <a:pt x="15782" y="3326"/>
                    <a:pt x="20861" y="6954"/>
                  </a:cubicBezTo>
                  <a:cubicBezTo>
                    <a:pt x="24261" y="9383"/>
                    <a:pt x="25038" y="14261"/>
                    <a:pt x="27814" y="17384"/>
                  </a:cubicBezTo>
                  <a:cubicBezTo>
                    <a:pt x="34347" y="24734"/>
                    <a:pt x="43220" y="30063"/>
                    <a:pt x="48675" y="38245"/>
                  </a:cubicBezTo>
                  <a:cubicBezTo>
                    <a:pt x="53311" y="45199"/>
                    <a:pt x="59939" y="51178"/>
                    <a:pt x="62582" y="59106"/>
                  </a:cubicBezTo>
                  <a:cubicBezTo>
                    <a:pt x="67381" y="73500"/>
                    <a:pt x="64026" y="66487"/>
                    <a:pt x="73013" y="79967"/>
                  </a:cubicBezTo>
                  <a:cubicBezTo>
                    <a:pt x="76325" y="89905"/>
                    <a:pt x="77784" y="93395"/>
                    <a:pt x="79966" y="104304"/>
                  </a:cubicBezTo>
                  <a:cubicBezTo>
                    <a:pt x="81349" y="111217"/>
                    <a:pt x="82284" y="118211"/>
                    <a:pt x="83443" y="125165"/>
                  </a:cubicBezTo>
                  <a:cubicBezTo>
                    <a:pt x="82284" y="146026"/>
                    <a:pt x="81858" y="166941"/>
                    <a:pt x="79966" y="187748"/>
                  </a:cubicBezTo>
                  <a:cubicBezTo>
                    <a:pt x="79038" y="197960"/>
                    <a:pt x="75363" y="202682"/>
                    <a:pt x="73013" y="212085"/>
                  </a:cubicBezTo>
                  <a:cubicBezTo>
                    <a:pt x="63188" y="251387"/>
                    <a:pt x="77495" y="205592"/>
                    <a:pt x="62582" y="250330"/>
                  </a:cubicBezTo>
                  <a:lnTo>
                    <a:pt x="59105" y="260761"/>
                  </a:lnTo>
                  <a:cubicBezTo>
                    <a:pt x="57946" y="264238"/>
                    <a:pt x="57662" y="268142"/>
                    <a:pt x="55629" y="271191"/>
                  </a:cubicBezTo>
                  <a:cubicBezTo>
                    <a:pt x="48647" y="281664"/>
                    <a:pt x="47013" y="283181"/>
                    <a:pt x="41721" y="295529"/>
                  </a:cubicBezTo>
                  <a:cubicBezTo>
                    <a:pt x="40277" y="298897"/>
                    <a:pt x="39884" y="302681"/>
                    <a:pt x="38245" y="305959"/>
                  </a:cubicBezTo>
                  <a:cubicBezTo>
                    <a:pt x="20786" y="340879"/>
                    <a:pt x="42624" y="287628"/>
                    <a:pt x="24337" y="330297"/>
                  </a:cubicBezTo>
                  <a:cubicBezTo>
                    <a:pt x="15699" y="350453"/>
                    <a:pt x="27273" y="331108"/>
                    <a:pt x="13907" y="351158"/>
                  </a:cubicBezTo>
                  <a:cubicBezTo>
                    <a:pt x="12748" y="356953"/>
                    <a:pt x="11985" y="362841"/>
                    <a:pt x="10430" y="368542"/>
                  </a:cubicBezTo>
                  <a:cubicBezTo>
                    <a:pt x="8501" y="375614"/>
                    <a:pt x="4913" y="382215"/>
                    <a:pt x="3476" y="389403"/>
                  </a:cubicBezTo>
                  <a:lnTo>
                    <a:pt x="0" y="406787"/>
                  </a:lnTo>
                  <a:cubicBezTo>
                    <a:pt x="4951" y="466206"/>
                    <a:pt x="-6768" y="434131"/>
                    <a:pt x="13907" y="458939"/>
                  </a:cubicBezTo>
                  <a:cubicBezTo>
                    <a:pt x="16582" y="462149"/>
                    <a:pt x="17598" y="466759"/>
                    <a:pt x="20861" y="469369"/>
                  </a:cubicBezTo>
                  <a:cubicBezTo>
                    <a:pt x="23723" y="471658"/>
                    <a:pt x="27923" y="471402"/>
                    <a:pt x="31291" y="472846"/>
                  </a:cubicBezTo>
                  <a:cubicBezTo>
                    <a:pt x="36055" y="474888"/>
                    <a:pt x="40698" y="477228"/>
                    <a:pt x="45198" y="479799"/>
                  </a:cubicBezTo>
                  <a:cubicBezTo>
                    <a:pt x="48826" y="481872"/>
                    <a:pt x="51702" y="485325"/>
                    <a:pt x="55629" y="486753"/>
                  </a:cubicBezTo>
                  <a:cubicBezTo>
                    <a:pt x="64610" y="490019"/>
                    <a:pt x="83443" y="493707"/>
                    <a:pt x="83443" y="493707"/>
                  </a:cubicBezTo>
                  <a:cubicBezTo>
                    <a:pt x="162251" y="492548"/>
                    <a:pt x="241108" y="493259"/>
                    <a:pt x="319866" y="490230"/>
                  </a:cubicBezTo>
                  <a:cubicBezTo>
                    <a:pt x="331676" y="489776"/>
                    <a:pt x="343168" y="486142"/>
                    <a:pt x="354634" y="483276"/>
                  </a:cubicBezTo>
                  <a:cubicBezTo>
                    <a:pt x="358890" y="482212"/>
                    <a:pt x="383780" y="476746"/>
                    <a:pt x="392879" y="472846"/>
                  </a:cubicBezTo>
                  <a:cubicBezTo>
                    <a:pt x="397643" y="470804"/>
                    <a:pt x="401869" y="467531"/>
                    <a:pt x="406786" y="465892"/>
                  </a:cubicBezTo>
                  <a:cubicBezTo>
                    <a:pt x="426900" y="459187"/>
                    <a:pt x="438560" y="458373"/>
                    <a:pt x="458938" y="455462"/>
                  </a:cubicBezTo>
                  <a:cubicBezTo>
                    <a:pt x="477577" y="449249"/>
                    <a:pt x="461578" y="454103"/>
                    <a:pt x="486753" y="448508"/>
                  </a:cubicBezTo>
                  <a:cubicBezTo>
                    <a:pt x="491418" y="447471"/>
                    <a:pt x="495974" y="445968"/>
                    <a:pt x="500660" y="445031"/>
                  </a:cubicBezTo>
                  <a:cubicBezTo>
                    <a:pt x="520157" y="441132"/>
                    <a:pt x="531956" y="440395"/>
                    <a:pt x="552812" y="438078"/>
                  </a:cubicBezTo>
                  <a:cubicBezTo>
                    <a:pt x="585114" y="430002"/>
                    <a:pt x="544957" y="439649"/>
                    <a:pt x="587580" y="431124"/>
                  </a:cubicBezTo>
                  <a:cubicBezTo>
                    <a:pt x="592266" y="430187"/>
                    <a:pt x="596851" y="428806"/>
                    <a:pt x="601487" y="427647"/>
                  </a:cubicBezTo>
                  <a:cubicBezTo>
                    <a:pt x="603805" y="424170"/>
                    <a:pt x="605231" y="419892"/>
                    <a:pt x="608441" y="417217"/>
                  </a:cubicBezTo>
                  <a:cubicBezTo>
                    <a:pt x="614172" y="412441"/>
                    <a:pt x="625529" y="409203"/>
                    <a:pt x="632778" y="406787"/>
                  </a:cubicBezTo>
                  <a:cubicBezTo>
                    <a:pt x="644573" y="398924"/>
                    <a:pt x="640254" y="402788"/>
                    <a:pt x="646686" y="396356"/>
                  </a:cubicBezTo>
                </a:path>
              </a:pathLst>
            </a:cu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1" name="Freeform 410"/>
          <p:cNvSpPr/>
          <p:nvPr/>
        </p:nvSpPr>
        <p:spPr>
          <a:xfrm rot="14425402">
            <a:off x="1534852" y="2319781"/>
            <a:ext cx="192472" cy="318172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Freeform 411"/>
          <p:cNvSpPr/>
          <p:nvPr/>
        </p:nvSpPr>
        <p:spPr>
          <a:xfrm rot="16733401">
            <a:off x="2427035" y="1575526"/>
            <a:ext cx="192472" cy="318172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Freeform 412"/>
          <p:cNvSpPr/>
          <p:nvPr/>
        </p:nvSpPr>
        <p:spPr>
          <a:xfrm rot="18074638">
            <a:off x="3650588" y="1445990"/>
            <a:ext cx="189465" cy="494855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Freeform 413"/>
          <p:cNvSpPr/>
          <p:nvPr/>
        </p:nvSpPr>
        <p:spPr>
          <a:xfrm rot="17320979" flipH="1">
            <a:off x="3341390" y="2152965"/>
            <a:ext cx="56102" cy="230137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Freeform 414"/>
          <p:cNvSpPr/>
          <p:nvPr/>
        </p:nvSpPr>
        <p:spPr>
          <a:xfrm rot="21223985">
            <a:off x="4722724" y="2138184"/>
            <a:ext cx="192472" cy="318172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Freeform 415"/>
          <p:cNvSpPr/>
          <p:nvPr/>
        </p:nvSpPr>
        <p:spPr>
          <a:xfrm rot="15114021" flipH="1">
            <a:off x="4248743" y="2651710"/>
            <a:ext cx="222553" cy="341603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Freeform 416"/>
          <p:cNvSpPr/>
          <p:nvPr/>
        </p:nvSpPr>
        <p:spPr>
          <a:xfrm rot="2821523">
            <a:off x="4830682" y="3383306"/>
            <a:ext cx="105699" cy="230928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Freeform 417"/>
          <p:cNvSpPr/>
          <p:nvPr/>
        </p:nvSpPr>
        <p:spPr>
          <a:xfrm rot="5986025">
            <a:off x="4064571" y="4077743"/>
            <a:ext cx="162292" cy="311036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Freeform 418"/>
          <p:cNvSpPr/>
          <p:nvPr/>
        </p:nvSpPr>
        <p:spPr>
          <a:xfrm rot="7047273">
            <a:off x="3004204" y="4305292"/>
            <a:ext cx="130199" cy="267752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Freeform 419"/>
          <p:cNvSpPr/>
          <p:nvPr/>
        </p:nvSpPr>
        <p:spPr>
          <a:xfrm rot="6156248" flipH="1">
            <a:off x="2902486" y="3322768"/>
            <a:ext cx="345159" cy="690084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Freeform 420"/>
          <p:cNvSpPr/>
          <p:nvPr/>
        </p:nvSpPr>
        <p:spPr>
          <a:xfrm rot="9849155">
            <a:off x="1684491" y="3594810"/>
            <a:ext cx="359617" cy="596358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Freeform 421"/>
          <p:cNvSpPr/>
          <p:nvPr/>
        </p:nvSpPr>
        <p:spPr>
          <a:xfrm rot="4954189" flipH="1">
            <a:off x="1943610" y="3026887"/>
            <a:ext cx="94876" cy="214296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Freeform 422"/>
          <p:cNvSpPr/>
          <p:nvPr/>
        </p:nvSpPr>
        <p:spPr>
          <a:xfrm rot="20674904">
            <a:off x="4175147" y="2772503"/>
            <a:ext cx="204111" cy="778073"/>
          </a:xfrm>
          <a:custGeom>
            <a:avLst/>
            <a:gdLst>
              <a:gd name="connsiteX0" fmla="*/ 365760 w 365760"/>
              <a:gd name="connsiteY0" fmla="*/ 760395 h 760395"/>
              <a:gd name="connsiteX1" fmla="*/ 240632 w 365760"/>
              <a:gd name="connsiteY1" fmla="*/ 317633 h 760395"/>
              <a:gd name="connsiteX2" fmla="*/ 0 w 365760"/>
              <a:gd name="connsiteY2" fmla="*/ 0 h 7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760395">
                <a:moveTo>
                  <a:pt x="365760" y="760395"/>
                </a:moveTo>
                <a:cubicBezTo>
                  <a:pt x="333676" y="602380"/>
                  <a:pt x="301592" y="444365"/>
                  <a:pt x="240632" y="317633"/>
                </a:cubicBezTo>
                <a:cubicBezTo>
                  <a:pt x="179672" y="190901"/>
                  <a:pt x="89836" y="95450"/>
                  <a:pt x="0" y="0"/>
                </a:cubicBezTo>
              </a:path>
            </a:pathLst>
          </a:custGeom>
          <a:noFill/>
          <a:ln w="6350" cap="rnd">
            <a:prstDash val="sysDot"/>
            <a:round/>
            <a:headEnd type="arrow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036" y="425319"/>
            <a:ext cx="283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 elongation cycle 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49860" y="5562110"/>
            <a:ext cx="352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Translation initiation or termination are not captured,</a:t>
            </a:r>
          </a:p>
          <a:p>
            <a:r>
              <a:rPr lang="en-US" sz="1200" dirty="0" smtClean="0"/>
              <a:t>except for a P/E state 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1834887" y="5871443"/>
            <a:ext cx="754352" cy="975089"/>
            <a:chOff x="5652282" y="5553949"/>
            <a:chExt cx="1100271" cy="1422232"/>
          </a:xfrm>
        </p:grpSpPr>
        <p:grpSp>
          <p:nvGrpSpPr>
            <p:cNvPr id="186" name="Group 185"/>
            <p:cNvGrpSpPr/>
            <p:nvPr/>
          </p:nvGrpSpPr>
          <p:grpSpPr>
            <a:xfrm>
              <a:off x="5652282" y="5553949"/>
              <a:ext cx="1100271" cy="1097339"/>
              <a:chOff x="462139" y="2794264"/>
              <a:chExt cx="1100271" cy="1097339"/>
            </a:xfrm>
          </p:grpSpPr>
          <p:grpSp>
            <p:nvGrpSpPr>
              <p:cNvPr id="188" name="Group 187"/>
              <p:cNvGrpSpPr>
                <a:grpSpLocks noChangeAspect="1"/>
              </p:cNvGrpSpPr>
              <p:nvPr/>
            </p:nvGrpSpPr>
            <p:grpSpPr>
              <a:xfrm rot="10198718" flipH="1">
                <a:off x="462139" y="2842777"/>
                <a:ext cx="989672" cy="1048826"/>
                <a:chOff x="4621564" y="888351"/>
                <a:chExt cx="3764179" cy="3991362"/>
              </a:xfrm>
            </p:grpSpPr>
            <p:sp>
              <p:nvSpPr>
                <p:cNvPr id="196" name="Freeform 195"/>
                <p:cNvSpPr/>
                <p:nvPr/>
              </p:nvSpPr>
              <p:spPr>
                <a:xfrm rot="20135395" flipH="1">
                  <a:off x="5240704" y="2931866"/>
                  <a:ext cx="3145039" cy="1947847"/>
                </a:xfrm>
                <a:custGeom>
                  <a:avLst/>
                  <a:gdLst>
                    <a:gd name="connsiteX0" fmla="*/ 1982625 w 3102124"/>
                    <a:gd name="connsiteY0" fmla="*/ 1999716 h 2281841"/>
                    <a:gd name="connsiteX1" fmla="*/ 1939896 w 3102124"/>
                    <a:gd name="connsiteY1" fmla="*/ 2008262 h 2281841"/>
                    <a:gd name="connsiteX2" fmla="*/ 1862983 w 3102124"/>
                    <a:gd name="connsiteY2" fmla="*/ 1991170 h 2281841"/>
                    <a:gd name="connsiteX3" fmla="*/ 1811709 w 3102124"/>
                    <a:gd name="connsiteY3" fmla="*/ 1956987 h 2281841"/>
                    <a:gd name="connsiteX4" fmla="*/ 1786071 w 3102124"/>
                    <a:gd name="connsiteY4" fmla="*/ 1939896 h 2281841"/>
                    <a:gd name="connsiteX5" fmla="*/ 1709159 w 3102124"/>
                    <a:gd name="connsiteY5" fmla="*/ 1922804 h 2281841"/>
                    <a:gd name="connsiteX6" fmla="*/ 1632247 w 3102124"/>
                    <a:gd name="connsiteY6" fmla="*/ 1939896 h 2281841"/>
                    <a:gd name="connsiteX7" fmla="*/ 1606610 w 3102124"/>
                    <a:gd name="connsiteY7" fmla="*/ 1956987 h 2281841"/>
                    <a:gd name="connsiteX8" fmla="*/ 1504060 w 3102124"/>
                    <a:gd name="connsiteY8" fmla="*/ 1965533 h 2281841"/>
                    <a:gd name="connsiteX9" fmla="*/ 1478423 w 3102124"/>
                    <a:gd name="connsiteY9" fmla="*/ 2068082 h 2281841"/>
                    <a:gd name="connsiteX10" fmla="*/ 1504060 w 3102124"/>
                    <a:gd name="connsiteY10" fmla="*/ 2085174 h 2281841"/>
                    <a:gd name="connsiteX11" fmla="*/ 1504060 w 3102124"/>
                    <a:gd name="connsiteY11" fmla="*/ 2204815 h 2281841"/>
                    <a:gd name="connsiteX12" fmla="*/ 1469877 w 3102124"/>
                    <a:gd name="connsiteY12" fmla="*/ 2221907 h 2281841"/>
                    <a:gd name="connsiteX13" fmla="*/ 1444240 w 3102124"/>
                    <a:gd name="connsiteY13" fmla="*/ 2238998 h 2281841"/>
                    <a:gd name="connsiteX14" fmla="*/ 1358782 w 3102124"/>
                    <a:gd name="connsiteY14" fmla="*/ 2264636 h 2281841"/>
                    <a:gd name="connsiteX15" fmla="*/ 1307507 w 3102124"/>
                    <a:gd name="connsiteY15" fmla="*/ 2281727 h 2281841"/>
                    <a:gd name="connsiteX16" fmla="*/ 1093862 w 3102124"/>
                    <a:gd name="connsiteY16" fmla="*/ 2256090 h 2281841"/>
                    <a:gd name="connsiteX17" fmla="*/ 1068225 w 3102124"/>
                    <a:gd name="connsiteY17" fmla="*/ 2238998 h 2281841"/>
                    <a:gd name="connsiteX18" fmla="*/ 1051133 w 3102124"/>
                    <a:gd name="connsiteY18" fmla="*/ 2179178 h 2281841"/>
                    <a:gd name="connsiteX19" fmla="*/ 1042587 w 3102124"/>
                    <a:gd name="connsiteY19" fmla="*/ 2153540 h 2281841"/>
                    <a:gd name="connsiteX20" fmla="*/ 982767 w 3102124"/>
                    <a:gd name="connsiteY20" fmla="*/ 2119357 h 2281841"/>
                    <a:gd name="connsiteX21" fmla="*/ 957129 w 3102124"/>
                    <a:gd name="connsiteY21" fmla="*/ 2102266 h 2281841"/>
                    <a:gd name="connsiteX22" fmla="*/ 683664 w 3102124"/>
                    <a:gd name="connsiteY22" fmla="*/ 2093720 h 2281841"/>
                    <a:gd name="connsiteX23" fmla="*/ 658026 w 3102124"/>
                    <a:gd name="connsiteY23" fmla="*/ 2085174 h 2281841"/>
                    <a:gd name="connsiteX24" fmla="*/ 615297 w 3102124"/>
                    <a:gd name="connsiteY24" fmla="*/ 2076628 h 2281841"/>
                    <a:gd name="connsiteX25" fmla="*/ 581114 w 3102124"/>
                    <a:gd name="connsiteY25" fmla="*/ 2068082 h 2281841"/>
                    <a:gd name="connsiteX26" fmla="*/ 555477 w 3102124"/>
                    <a:gd name="connsiteY26" fmla="*/ 2050991 h 2281841"/>
                    <a:gd name="connsiteX27" fmla="*/ 504202 w 3102124"/>
                    <a:gd name="connsiteY27" fmla="*/ 1999716 h 2281841"/>
                    <a:gd name="connsiteX28" fmla="*/ 470019 w 3102124"/>
                    <a:gd name="connsiteY28" fmla="*/ 1982625 h 2281841"/>
                    <a:gd name="connsiteX29" fmla="*/ 444382 w 3102124"/>
                    <a:gd name="connsiteY29" fmla="*/ 1956987 h 2281841"/>
                    <a:gd name="connsiteX30" fmla="*/ 418744 w 3102124"/>
                    <a:gd name="connsiteY30" fmla="*/ 1939896 h 2281841"/>
                    <a:gd name="connsiteX31" fmla="*/ 367469 w 3102124"/>
                    <a:gd name="connsiteY31" fmla="*/ 1897167 h 2281841"/>
                    <a:gd name="connsiteX32" fmla="*/ 316195 w 3102124"/>
                    <a:gd name="connsiteY32" fmla="*/ 1811709 h 2281841"/>
                    <a:gd name="connsiteX33" fmla="*/ 299103 w 3102124"/>
                    <a:gd name="connsiteY33" fmla="*/ 1786071 h 2281841"/>
                    <a:gd name="connsiteX34" fmla="*/ 273466 w 3102124"/>
                    <a:gd name="connsiteY34" fmla="*/ 1760434 h 2281841"/>
                    <a:gd name="connsiteX35" fmla="*/ 239283 w 3102124"/>
                    <a:gd name="connsiteY35" fmla="*/ 1717705 h 2281841"/>
                    <a:gd name="connsiteX36" fmla="*/ 205099 w 3102124"/>
                    <a:gd name="connsiteY36" fmla="*/ 1674976 h 2281841"/>
                    <a:gd name="connsiteX37" fmla="*/ 196554 w 3102124"/>
                    <a:gd name="connsiteY37" fmla="*/ 1555335 h 2281841"/>
                    <a:gd name="connsiteX38" fmla="*/ 230737 w 3102124"/>
                    <a:gd name="connsiteY38" fmla="*/ 1529697 h 2281841"/>
                    <a:gd name="connsiteX39" fmla="*/ 282011 w 3102124"/>
                    <a:gd name="connsiteY39" fmla="*/ 1512606 h 2281841"/>
                    <a:gd name="connsiteX40" fmla="*/ 307649 w 3102124"/>
                    <a:gd name="connsiteY40" fmla="*/ 1486968 h 2281841"/>
                    <a:gd name="connsiteX41" fmla="*/ 333286 w 3102124"/>
                    <a:gd name="connsiteY41" fmla="*/ 1469877 h 2281841"/>
                    <a:gd name="connsiteX42" fmla="*/ 358924 w 3102124"/>
                    <a:gd name="connsiteY42" fmla="*/ 1418602 h 2281841"/>
                    <a:gd name="connsiteX43" fmla="*/ 333286 w 3102124"/>
                    <a:gd name="connsiteY43" fmla="*/ 1341690 h 2281841"/>
                    <a:gd name="connsiteX44" fmla="*/ 324740 w 3102124"/>
                    <a:gd name="connsiteY44" fmla="*/ 1316053 h 2281841"/>
                    <a:gd name="connsiteX45" fmla="*/ 299103 w 3102124"/>
                    <a:gd name="connsiteY45" fmla="*/ 1290415 h 2281841"/>
                    <a:gd name="connsiteX46" fmla="*/ 282011 w 3102124"/>
                    <a:gd name="connsiteY46" fmla="*/ 1264778 h 2281841"/>
                    <a:gd name="connsiteX47" fmla="*/ 230737 w 3102124"/>
                    <a:gd name="connsiteY47" fmla="*/ 1239140 h 2281841"/>
                    <a:gd name="connsiteX48" fmla="*/ 128187 w 3102124"/>
                    <a:gd name="connsiteY48" fmla="*/ 1230595 h 2281841"/>
                    <a:gd name="connsiteX49" fmla="*/ 102550 w 3102124"/>
                    <a:gd name="connsiteY49" fmla="*/ 1204957 h 2281841"/>
                    <a:gd name="connsiteX50" fmla="*/ 68367 w 3102124"/>
                    <a:gd name="connsiteY50" fmla="*/ 1153682 h 2281841"/>
                    <a:gd name="connsiteX51" fmla="*/ 76912 w 3102124"/>
                    <a:gd name="connsiteY51" fmla="*/ 1042587 h 2281841"/>
                    <a:gd name="connsiteX52" fmla="*/ 94004 w 3102124"/>
                    <a:gd name="connsiteY52" fmla="*/ 1016950 h 2281841"/>
                    <a:gd name="connsiteX53" fmla="*/ 102550 w 3102124"/>
                    <a:gd name="connsiteY53" fmla="*/ 991312 h 2281841"/>
                    <a:gd name="connsiteX54" fmla="*/ 119641 w 3102124"/>
                    <a:gd name="connsiteY54" fmla="*/ 965675 h 2281841"/>
                    <a:gd name="connsiteX55" fmla="*/ 136733 w 3102124"/>
                    <a:gd name="connsiteY55" fmla="*/ 914400 h 2281841"/>
                    <a:gd name="connsiteX56" fmla="*/ 145279 w 3102124"/>
                    <a:gd name="connsiteY56" fmla="*/ 888763 h 2281841"/>
                    <a:gd name="connsiteX57" fmla="*/ 111096 w 3102124"/>
                    <a:gd name="connsiteY57" fmla="*/ 811851 h 2281841"/>
                    <a:gd name="connsiteX58" fmla="*/ 85458 w 3102124"/>
                    <a:gd name="connsiteY58" fmla="*/ 803305 h 2281841"/>
                    <a:gd name="connsiteX59" fmla="*/ 17092 w 3102124"/>
                    <a:gd name="connsiteY59" fmla="*/ 717847 h 2281841"/>
                    <a:gd name="connsiteX60" fmla="*/ 0 w 3102124"/>
                    <a:gd name="connsiteY60" fmla="*/ 692210 h 2281841"/>
                    <a:gd name="connsiteX61" fmla="*/ 8546 w 3102124"/>
                    <a:gd name="connsiteY61" fmla="*/ 632389 h 2281841"/>
                    <a:gd name="connsiteX62" fmla="*/ 34183 w 3102124"/>
                    <a:gd name="connsiteY62" fmla="*/ 615297 h 2281841"/>
                    <a:gd name="connsiteX63" fmla="*/ 76912 w 3102124"/>
                    <a:gd name="connsiteY63" fmla="*/ 572568 h 2281841"/>
                    <a:gd name="connsiteX64" fmla="*/ 94004 w 3102124"/>
                    <a:gd name="connsiteY64" fmla="*/ 546931 h 2281841"/>
                    <a:gd name="connsiteX65" fmla="*/ 179462 w 3102124"/>
                    <a:gd name="connsiteY65" fmla="*/ 504202 h 2281841"/>
                    <a:gd name="connsiteX66" fmla="*/ 205099 w 3102124"/>
                    <a:gd name="connsiteY66" fmla="*/ 487111 h 2281841"/>
                    <a:gd name="connsiteX67" fmla="*/ 256374 w 3102124"/>
                    <a:gd name="connsiteY67" fmla="*/ 470019 h 2281841"/>
                    <a:gd name="connsiteX68" fmla="*/ 307649 w 3102124"/>
                    <a:gd name="connsiteY68" fmla="*/ 452927 h 2281841"/>
                    <a:gd name="connsiteX69" fmla="*/ 341832 w 3102124"/>
                    <a:gd name="connsiteY69" fmla="*/ 444382 h 2281841"/>
                    <a:gd name="connsiteX70" fmla="*/ 393107 w 3102124"/>
                    <a:gd name="connsiteY70" fmla="*/ 427290 h 2281841"/>
                    <a:gd name="connsiteX71" fmla="*/ 418744 w 3102124"/>
                    <a:gd name="connsiteY71" fmla="*/ 418744 h 2281841"/>
                    <a:gd name="connsiteX72" fmla="*/ 444382 w 3102124"/>
                    <a:gd name="connsiteY72" fmla="*/ 401653 h 2281841"/>
                    <a:gd name="connsiteX73" fmla="*/ 564023 w 3102124"/>
                    <a:gd name="connsiteY73" fmla="*/ 410198 h 2281841"/>
                    <a:gd name="connsiteX74" fmla="*/ 589660 w 3102124"/>
                    <a:gd name="connsiteY74" fmla="*/ 427290 h 2281841"/>
                    <a:gd name="connsiteX75" fmla="*/ 615297 w 3102124"/>
                    <a:gd name="connsiteY75" fmla="*/ 435836 h 2281841"/>
                    <a:gd name="connsiteX76" fmla="*/ 640935 w 3102124"/>
                    <a:gd name="connsiteY76" fmla="*/ 452927 h 2281841"/>
                    <a:gd name="connsiteX77" fmla="*/ 709301 w 3102124"/>
                    <a:gd name="connsiteY77" fmla="*/ 470019 h 2281841"/>
                    <a:gd name="connsiteX78" fmla="*/ 734939 w 3102124"/>
                    <a:gd name="connsiteY78" fmla="*/ 478565 h 2281841"/>
                    <a:gd name="connsiteX79" fmla="*/ 931492 w 3102124"/>
                    <a:gd name="connsiteY79" fmla="*/ 470019 h 2281841"/>
                    <a:gd name="connsiteX80" fmla="*/ 982767 w 3102124"/>
                    <a:gd name="connsiteY80" fmla="*/ 452927 h 2281841"/>
                    <a:gd name="connsiteX81" fmla="*/ 1008404 w 3102124"/>
                    <a:gd name="connsiteY81" fmla="*/ 444382 h 2281841"/>
                    <a:gd name="connsiteX82" fmla="*/ 1059679 w 3102124"/>
                    <a:gd name="connsiteY82" fmla="*/ 418744 h 2281841"/>
                    <a:gd name="connsiteX83" fmla="*/ 1110954 w 3102124"/>
                    <a:gd name="connsiteY83" fmla="*/ 393107 h 2281841"/>
                    <a:gd name="connsiteX84" fmla="*/ 1136591 w 3102124"/>
                    <a:gd name="connsiteY84" fmla="*/ 376015 h 2281841"/>
                    <a:gd name="connsiteX85" fmla="*/ 1222049 w 3102124"/>
                    <a:gd name="connsiteY85" fmla="*/ 358924 h 2281841"/>
                    <a:gd name="connsiteX86" fmla="*/ 1273324 w 3102124"/>
                    <a:gd name="connsiteY86" fmla="*/ 341832 h 2281841"/>
                    <a:gd name="connsiteX87" fmla="*/ 1298961 w 3102124"/>
                    <a:gd name="connsiteY87" fmla="*/ 333286 h 2281841"/>
                    <a:gd name="connsiteX88" fmla="*/ 1410056 w 3102124"/>
                    <a:gd name="connsiteY88" fmla="*/ 316195 h 2281841"/>
                    <a:gd name="connsiteX89" fmla="*/ 1435694 w 3102124"/>
                    <a:gd name="connsiteY89" fmla="*/ 299103 h 2281841"/>
                    <a:gd name="connsiteX90" fmla="*/ 1486968 w 3102124"/>
                    <a:gd name="connsiteY90" fmla="*/ 256374 h 2281841"/>
                    <a:gd name="connsiteX91" fmla="*/ 1555335 w 3102124"/>
                    <a:gd name="connsiteY91" fmla="*/ 196553 h 2281841"/>
                    <a:gd name="connsiteX92" fmla="*/ 1580972 w 3102124"/>
                    <a:gd name="connsiteY92" fmla="*/ 179462 h 2281841"/>
                    <a:gd name="connsiteX93" fmla="*/ 1606610 w 3102124"/>
                    <a:gd name="connsiteY93" fmla="*/ 162370 h 2281841"/>
                    <a:gd name="connsiteX94" fmla="*/ 1657884 w 3102124"/>
                    <a:gd name="connsiteY94" fmla="*/ 145279 h 2281841"/>
                    <a:gd name="connsiteX95" fmla="*/ 1709159 w 3102124"/>
                    <a:gd name="connsiteY95" fmla="*/ 119641 h 2281841"/>
                    <a:gd name="connsiteX96" fmla="*/ 1734797 w 3102124"/>
                    <a:gd name="connsiteY96" fmla="*/ 102550 h 2281841"/>
                    <a:gd name="connsiteX97" fmla="*/ 1768980 w 3102124"/>
                    <a:gd name="connsiteY97" fmla="*/ 85458 h 2281841"/>
                    <a:gd name="connsiteX98" fmla="*/ 1794617 w 3102124"/>
                    <a:gd name="connsiteY98" fmla="*/ 76912 h 2281841"/>
                    <a:gd name="connsiteX99" fmla="*/ 1820254 w 3102124"/>
                    <a:gd name="connsiteY99" fmla="*/ 59821 h 2281841"/>
                    <a:gd name="connsiteX100" fmla="*/ 1862983 w 3102124"/>
                    <a:gd name="connsiteY100" fmla="*/ 17092 h 2281841"/>
                    <a:gd name="connsiteX101" fmla="*/ 1914258 w 3102124"/>
                    <a:gd name="connsiteY101" fmla="*/ 0 h 2281841"/>
                    <a:gd name="connsiteX102" fmla="*/ 2059537 w 3102124"/>
                    <a:gd name="connsiteY102" fmla="*/ 8546 h 2281841"/>
                    <a:gd name="connsiteX103" fmla="*/ 2110811 w 3102124"/>
                    <a:gd name="connsiteY103" fmla="*/ 25638 h 2281841"/>
                    <a:gd name="connsiteX104" fmla="*/ 2179178 w 3102124"/>
                    <a:gd name="connsiteY104" fmla="*/ 42729 h 2281841"/>
                    <a:gd name="connsiteX105" fmla="*/ 2315911 w 3102124"/>
                    <a:gd name="connsiteY105" fmla="*/ 51275 h 2281841"/>
                    <a:gd name="connsiteX106" fmla="*/ 2435552 w 3102124"/>
                    <a:gd name="connsiteY106" fmla="*/ 59821 h 2281841"/>
                    <a:gd name="connsiteX107" fmla="*/ 2615013 w 3102124"/>
                    <a:gd name="connsiteY107" fmla="*/ 51275 h 2281841"/>
                    <a:gd name="connsiteX108" fmla="*/ 2640651 w 3102124"/>
                    <a:gd name="connsiteY108" fmla="*/ 34183 h 2281841"/>
                    <a:gd name="connsiteX109" fmla="*/ 2785929 w 3102124"/>
                    <a:gd name="connsiteY109" fmla="*/ 42729 h 2281841"/>
                    <a:gd name="connsiteX110" fmla="*/ 2837204 w 3102124"/>
                    <a:gd name="connsiteY110" fmla="*/ 68367 h 2281841"/>
                    <a:gd name="connsiteX111" fmla="*/ 2854296 w 3102124"/>
                    <a:gd name="connsiteY111" fmla="*/ 119641 h 2281841"/>
                    <a:gd name="connsiteX112" fmla="*/ 2862841 w 3102124"/>
                    <a:gd name="connsiteY112" fmla="*/ 145279 h 2281841"/>
                    <a:gd name="connsiteX113" fmla="*/ 2871387 w 3102124"/>
                    <a:gd name="connsiteY113" fmla="*/ 205099 h 2281841"/>
                    <a:gd name="connsiteX114" fmla="*/ 2879933 w 3102124"/>
                    <a:gd name="connsiteY114" fmla="*/ 247828 h 2281841"/>
                    <a:gd name="connsiteX115" fmla="*/ 2888479 w 3102124"/>
                    <a:gd name="connsiteY115" fmla="*/ 589660 h 2281841"/>
                    <a:gd name="connsiteX116" fmla="*/ 2922662 w 3102124"/>
                    <a:gd name="connsiteY116" fmla="*/ 640935 h 2281841"/>
                    <a:gd name="connsiteX117" fmla="*/ 2939754 w 3102124"/>
                    <a:gd name="connsiteY117" fmla="*/ 666572 h 2281841"/>
                    <a:gd name="connsiteX118" fmla="*/ 2973937 w 3102124"/>
                    <a:gd name="connsiteY118" fmla="*/ 717847 h 2281841"/>
                    <a:gd name="connsiteX119" fmla="*/ 2982483 w 3102124"/>
                    <a:gd name="connsiteY119" fmla="*/ 743484 h 2281841"/>
                    <a:gd name="connsiteX120" fmla="*/ 3008120 w 3102124"/>
                    <a:gd name="connsiteY120" fmla="*/ 769122 h 2281841"/>
                    <a:gd name="connsiteX121" fmla="*/ 3025211 w 3102124"/>
                    <a:gd name="connsiteY121" fmla="*/ 803305 h 2281841"/>
                    <a:gd name="connsiteX122" fmla="*/ 3042303 w 3102124"/>
                    <a:gd name="connsiteY122" fmla="*/ 854580 h 2281841"/>
                    <a:gd name="connsiteX123" fmla="*/ 3059395 w 3102124"/>
                    <a:gd name="connsiteY123" fmla="*/ 940038 h 2281841"/>
                    <a:gd name="connsiteX124" fmla="*/ 3076486 w 3102124"/>
                    <a:gd name="connsiteY124" fmla="*/ 965675 h 2281841"/>
                    <a:gd name="connsiteX125" fmla="*/ 3093578 w 3102124"/>
                    <a:gd name="connsiteY125" fmla="*/ 1016950 h 2281841"/>
                    <a:gd name="connsiteX126" fmla="*/ 3102124 w 3102124"/>
                    <a:gd name="connsiteY126" fmla="*/ 1042587 h 2281841"/>
                    <a:gd name="connsiteX127" fmla="*/ 3093578 w 3102124"/>
                    <a:gd name="connsiteY127" fmla="*/ 1076770 h 2281841"/>
                    <a:gd name="connsiteX128" fmla="*/ 3016666 w 3102124"/>
                    <a:gd name="connsiteY128" fmla="*/ 1119499 h 2281841"/>
                    <a:gd name="connsiteX129" fmla="*/ 2965391 w 3102124"/>
                    <a:gd name="connsiteY129" fmla="*/ 1153682 h 2281841"/>
                    <a:gd name="connsiteX130" fmla="*/ 2931208 w 3102124"/>
                    <a:gd name="connsiteY130" fmla="*/ 1204957 h 2281841"/>
                    <a:gd name="connsiteX131" fmla="*/ 2914116 w 3102124"/>
                    <a:gd name="connsiteY131" fmla="*/ 1256232 h 2281841"/>
                    <a:gd name="connsiteX132" fmla="*/ 2879933 w 3102124"/>
                    <a:gd name="connsiteY132" fmla="*/ 1452785 h 2281841"/>
                    <a:gd name="connsiteX133" fmla="*/ 2854296 w 3102124"/>
                    <a:gd name="connsiteY133" fmla="*/ 1469877 h 2281841"/>
                    <a:gd name="connsiteX134" fmla="*/ 2811567 w 3102124"/>
                    <a:gd name="connsiteY134" fmla="*/ 1521152 h 2281841"/>
                    <a:gd name="connsiteX135" fmla="*/ 2768838 w 3102124"/>
                    <a:gd name="connsiteY135" fmla="*/ 1563881 h 2281841"/>
                    <a:gd name="connsiteX136" fmla="*/ 2751746 w 3102124"/>
                    <a:gd name="connsiteY136" fmla="*/ 1615155 h 2281841"/>
                    <a:gd name="connsiteX137" fmla="*/ 2734654 w 3102124"/>
                    <a:gd name="connsiteY137" fmla="*/ 1640793 h 2281841"/>
                    <a:gd name="connsiteX138" fmla="*/ 2674834 w 3102124"/>
                    <a:gd name="connsiteY138" fmla="*/ 1717705 h 2281841"/>
                    <a:gd name="connsiteX139" fmla="*/ 2623559 w 3102124"/>
                    <a:gd name="connsiteY139" fmla="*/ 1803163 h 2281841"/>
                    <a:gd name="connsiteX140" fmla="*/ 2597922 w 3102124"/>
                    <a:gd name="connsiteY140" fmla="*/ 1820254 h 2281841"/>
                    <a:gd name="connsiteX141" fmla="*/ 2572284 w 3102124"/>
                    <a:gd name="connsiteY141" fmla="*/ 1871529 h 2281841"/>
                    <a:gd name="connsiteX142" fmla="*/ 2563739 w 3102124"/>
                    <a:gd name="connsiteY142" fmla="*/ 1897167 h 2281841"/>
                    <a:gd name="connsiteX143" fmla="*/ 2538101 w 3102124"/>
                    <a:gd name="connsiteY143" fmla="*/ 2008262 h 2281841"/>
                    <a:gd name="connsiteX144" fmla="*/ 2478281 w 3102124"/>
                    <a:gd name="connsiteY144" fmla="*/ 2025353 h 2281841"/>
                    <a:gd name="connsiteX145" fmla="*/ 2375731 w 3102124"/>
                    <a:gd name="connsiteY145" fmla="*/ 2008262 h 2281841"/>
                    <a:gd name="connsiteX146" fmla="*/ 2324456 w 3102124"/>
                    <a:gd name="connsiteY146" fmla="*/ 1982625 h 2281841"/>
                    <a:gd name="connsiteX147" fmla="*/ 2290273 w 3102124"/>
                    <a:gd name="connsiteY147" fmla="*/ 1974079 h 2281841"/>
                    <a:gd name="connsiteX148" fmla="*/ 2221907 w 3102124"/>
                    <a:gd name="connsiteY148" fmla="*/ 1914258 h 2281841"/>
                    <a:gd name="connsiteX149" fmla="*/ 2196269 w 3102124"/>
                    <a:gd name="connsiteY149" fmla="*/ 1897167 h 2281841"/>
                    <a:gd name="connsiteX150" fmla="*/ 2170632 w 3102124"/>
                    <a:gd name="connsiteY150" fmla="*/ 1880075 h 2281841"/>
                    <a:gd name="connsiteX151" fmla="*/ 2136449 w 3102124"/>
                    <a:gd name="connsiteY151" fmla="*/ 1828800 h 2281841"/>
                    <a:gd name="connsiteX152" fmla="*/ 2102266 w 3102124"/>
                    <a:gd name="connsiteY152" fmla="*/ 1777525 h 2281841"/>
                    <a:gd name="connsiteX153" fmla="*/ 2085174 w 3102124"/>
                    <a:gd name="connsiteY153" fmla="*/ 1751888 h 2281841"/>
                    <a:gd name="connsiteX154" fmla="*/ 2059537 w 3102124"/>
                    <a:gd name="connsiteY154" fmla="*/ 1743342 h 2281841"/>
                    <a:gd name="connsiteX155" fmla="*/ 1956987 w 3102124"/>
                    <a:gd name="connsiteY155" fmla="*/ 1726251 h 2281841"/>
                    <a:gd name="connsiteX156" fmla="*/ 1991170 w 3102124"/>
                    <a:gd name="connsiteY156" fmla="*/ 1854438 h 2281841"/>
                    <a:gd name="connsiteX157" fmla="*/ 1999716 w 3102124"/>
                    <a:gd name="connsiteY157" fmla="*/ 1880075 h 2281841"/>
                    <a:gd name="connsiteX158" fmla="*/ 1965533 w 3102124"/>
                    <a:gd name="connsiteY158" fmla="*/ 1999716 h 2281841"/>
                    <a:gd name="connsiteX159" fmla="*/ 1982625 w 3102124"/>
                    <a:gd name="connsiteY159" fmla="*/ 1999716 h 228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102124" h="2281841">
                      <a:moveTo>
                        <a:pt x="1982625" y="1999716"/>
                      </a:moveTo>
                      <a:cubicBezTo>
                        <a:pt x="1978352" y="2001140"/>
                        <a:pt x="1954421" y="2008262"/>
                        <a:pt x="1939896" y="2008262"/>
                      </a:cubicBezTo>
                      <a:cubicBezTo>
                        <a:pt x="1930157" y="2008262"/>
                        <a:pt x="1878846" y="1999983"/>
                        <a:pt x="1862983" y="1991170"/>
                      </a:cubicBezTo>
                      <a:cubicBezTo>
                        <a:pt x="1845027" y="1981194"/>
                        <a:pt x="1828800" y="1968381"/>
                        <a:pt x="1811709" y="1956987"/>
                      </a:cubicBezTo>
                      <a:cubicBezTo>
                        <a:pt x="1803163" y="1951290"/>
                        <a:pt x="1796035" y="1942387"/>
                        <a:pt x="1786071" y="1939896"/>
                      </a:cubicBezTo>
                      <a:cubicBezTo>
                        <a:pt x="1737797" y="1927827"/>
                        <a:pt x="1763405" y="1933653"/>
                        <a:pt x="1709159" y="1922804"/>
                      </a:cubicBezTo>
                      <a:cubicBezTo>
                        <a:pt x="1689463" y="1926087"/>
                        <a:pt x="1653286" y="1929376"/>
                        <a:pt x="1632247" y="1939896"/>
                      </a:cubicBezTo>
                      <a:cubicBezTo>
                        <a:pt x="1623061" y="1944489"/>
                        <a:pt x="1616681" y="1954973"/>
                        <a:pt x="1606610" y="1956987"/>
                      </a:cubicBezTo>
                      <a:cubicBezTo>
                        <a:pt x="1572974" y="1963714"/>
                        <a:pt x="1538243" y="1962684"/>
                        <a:pt x="1504060" y="1965533"/>
                      </a:cubicBezTo>
                      <a:cubicBezTo>
                        <a:pt x="1476419" y="2006995"/>
                        <a:pt x="1452874" y="2016985"/>
                        <a:pt x="1478423" y="2068082"/>
                      </a:cubicBezTo>
                      <a:cubicBezTo>
                        <a:pt x="1483016" y="2077268"/>
                        <a:pt x="1495514" y="2079477"/>
                        <a:pt x="1504060" y="2085174"/>
                      </a:cubicBezTo>
                      <a:cubicBezTo>
                        <a:pt x="1514817" y="2128200"/>
                        <a:pt x="1525311" y="2153813"/>
                        <a:pt x="1504060" y="2204815"/>
                      </a:cubicBezTo>
                      <a:cubicBezTo>
                        <a:pt x="1499160" y="2216574"/>
                        <a:pt x="1480938" y="2215587"/>
                        <a:pt x="1469877" y="2221907"/>
                      </a:cubicBezTo>
                      <a:cubicBezTo>
                        <a:pt x="1460960" y="2227003"/>
                        <a:pt x="1453625" y="2234827"/>
                        <a:pt x="1444240" y="2238998"/>
                      </a:cubicBezTo>
                      <a:cubicBezTo>
                        <a:pt x="1402408" y="2257590"/>
                        <a:pt x="1397024" y="2253164"/>
                        <a:pt x="1358782" y="2264636"/>
                      </a:cubicBezTo>
                      <a:cubicBezTo>
                        <a:pt x="1341526" y="2269813"/>
                        <a:pt x="1307507" y="2281727"/>
                        <a:pt x="1307507" y="2281727"/>
                      </a:cubicBezTo>
                      <a:cubicBezTo>
                        <a:pt x="1294851" y="2281061"/>
                        <a:pt x="1140806" y="2287387"/>
                        <a:pt x="1093862" y="2256090"/>
                      </a:cubicBezTo>
                      <a:lnTo>
                        <a:pt x="1068225" y="2238998"/>
                      </a:lnTo>
                      <a:cubicBezTo>
                        <a:pt x="1047737" y="2177535"/>
                        <a:pt x="1072592" y="2254284"/>
                        <a:pt x="1051133" y="2179178"/>
                      </a:cubicBezTo>
                      <a:cubicBezTo>
                        <a:pt x="1048658" y="2170516"/>
                        <a:pt x="1048354" y="2160460"/>
                        <a:pt x="1042587" y="2153540"/>
                      </a:cubicBezTo>
                      <a:cubicBezTo>
                        <a:pt x="1013069" y="2118119"/>
                        <a:pt x="1014408" y="2135177"/>
                        <a:pt x="982767" y="2119357"/>
                      </a:cubicBezTo>
                      <a:cubicBezTo>
                        <a:pt x="973580" y="2114764"/>
                        <a:pt x="967362" y="2103143"/>
                        <a:pt x="957129" y="2102266"/>
                      </a:cubicBezTo>
                      <a:cubicBezTo>
                        <a:pt x="866263" y="2094478"/>
                        <a:pt x="774819" y="2096569"/>
                        <a:pt x="683664" y="2093720"/>
                      </a:cubicBezTo>
                      <a:cubicBezTo>
                        <a:pt x="675118" y="2090871"/>
                        <a:pt x="666765" y="2087359"/>
                        <a:pt x="658026" y="2085174"/>
                      </a:cubicBezTo>
                      <a:cubicBezTo>
                        <a:pt x="643935" y="2081651"/>
                        <a:pt x="629476" y="2079779"/>
                        <a:pt x="615297" y="2076628"/>
                      </a:cubicBezTo>
                      <a:cubicBezTo>
                        <a:pt x="603832" y="2074080"/>
                        <a:pt x="592508" y="2070931"/>
                        <a:pt x="581114" y="2068082"/>
                      </a:cubicBezTo>
                      <a:cubicBezTo>
                        <a:pt x="572568" y="2062385"/>
                        <a:pt x="563153" y="2057814"/>
                        <a:pt x="555477" y="2050991"/>
                      </a:cubicBezTo>
                      <a:cubicBezTo>
                        <a:pt x="537411" y="2034933"/>
                        <a:pt x="525822" y="2010525"/>
                        <a:pt x="504202" y="1999716"/>
                      </a:cubicBezTo>
                      <a:lnTo>
                        <a:pt x="470019" y="1982625"/>
                      </a:lnTo>
                      <a:cubicBezTo>
                        <a:pt x="461473" y="1974079"/>
                        <a:pt x="453666" y="1964724"/>
                        <a:pt x="444382" y="1956987"/>
                      </a:cubicBezTo>
                      <a:cubicBezTo>
                        <a:pt x="436492" y="1950412"/>
                        <a:pt x="426007" y="1947159"/>
                        <a:pt x="418744" y="1939896"/>
                      </a:cubicBezTo>
                      <a:cubicBezTo>
                        <a:pt x="372180" y="1893332"/>
                        <a:pt x="416437" y="1913488"/>
                        <a:pt x="367469" y="1897167"/>
                      </a:cubicBezTo>
                      <a:cubicBezTo>
                        <a:pt x="341192" y="1844610"/>
                        <a:pt x="357445" y="1873584"/>
                        <a:pt x="316195" y="1811709"/>
                      </a:cubicBezTo>
                      <a:cubicBezTo>
                        <a:pt x="310498" y="1803163"/>
                        <a:pt x="306366" y="1793334"/>
                        <a:pt x="299103" y="1786071"/>
                      </a:cubicBezTo>
                      <a:lnTo>
                        <a:pt x="273466" y="1760434"/>
                      </a:lnTo>
                      <a:cubicBezTo>
                        <a:pt x="251986" y="1695993"/>
                        <a:pt x="283459" y="1772924"/>
                        <a:pt x="239283" y="1717705"/>
                      </a:cubicBezTo>
                      <a:cubicBezTo>
                        <a:pt x="192107" y="1658736"/>
                        <a:pt x="278575" y="1723960"/>
                        <a:pt x="205099" y="1674976"/>
                      </a:cubicBezTo>
                      <a:cubicBezTo>
                        <a:pt x="192199" y="1636272"/>
                        <a:pt x="175917" y="1596610"/>
                        <a:pt x="196554" y="1555335"/>
                      </a:cubicBezTo>
                      <a:cubicBezTo>
                        <a:pt x="202924" y="1542596"/>
                        <a:pt x="217998" y="1536067"/>
                        <a:pt x="230737" y="1529697"/>
                      </a:cubicBezTo>
                      <a:cubicBezTo>
                        <a:pt x="246851" y="1521640"/>
                        <a:pt x="282011" y="1512606"/>
                        <a:pt x="282011" y="1512606"/>
                      </a:cubicBezTo>
                      <a:cubicBezTo>
                        <a:pt x="290557" y="1504060"/>
                        <a:pt x="298364" y="1494705"/>
                        <a:pt x="307649" y="1486968"/>
                      </a:cubicBezTo>
                      <a:cubicBezTo>
                        <a:pt x="315539" y="1480393"/>
                        <a:pt x="326024" y="1477139"/>
                        <a:pt x="333286" y="1469877"/>
                      </a:cubicBezTo>
                      <a:cubicBezTo>
                        <a:pt x="349852" y="1453311"/>
                        <a:pt x="351973" y="1439453"/>
                        <a:pt x="358924" y="1418602"/>
                      </a:cubicBezTo>
                      <a:cubicBezTo>
                        <a:pt x="344518" y="1346573"/>
                        <a:pt x="359822" y="1403606"/>
                        <a:pt x="333286" y="1341690"/>
                      </a:cubicBezTo>
                      <a:cubicBezTo>
                        <a:pt x="329737" y="1333410"/>
                        <a:pt x="329737" y="1323548"/>
                        <a:pt x="324740" y="1316053"/>
                      </a:cubicBezTo>
                      <a:cubicBezTo>
                        <a:pt x="318036" y="1305997"/>
                        <a:pt x="306840" y="1299699"/>
                        <a:pt x="299103" y="1290415"/>
                      </a:cubicBezTo>
                      <a:cubicBezTo>
                        <a:pt x="292528" y="1282525"/>
                        <a:pt x="289274" y="1272041"/>
                        <a:pt x="282011" y="1264778"/>
                      </a:cubicBezTo>
                      <a:cubicBezTo>
                        <a:pt x="270931" y="1253698"/>
                        <a:pt x="246777" y="1241279"/>
                        <a:pt x="230737" y="1239140"/>
                      </a:cubicBezTo>
                      <a:cubicBezTo>
                        <a:pt x="196736" y="1234607"/>
                        <a:pt x="162370" y="1233443"/>
                        <a:pt x="128187" y="1230595"/>
                      </a:cubicBezTo>
                      <a:cubicBezTo>
                        <a:pt x="119641" y="1222049"/>
                        <a:pt x="109970" y="1214497"/>
                        <a:pt x="102550" y="1204957"/>
                      </a:cubicBezTo>
                      <a:cubicBezTo>
                        <a:pt x="89939" y="1188742"/>
                        <a:pt x="68367" y="1153682"/>
                        <a:pt x="68367" y="1153682"/>
                      </a:cubicBezTo>
                      <a:cubicBezTo>
                        <a:pt x="71215" y="1116650"/>
                        <a:pt x="70067" y="1079092"/>
                        <a:pt x="76912" y="1042587"/>
                      </a:cubicBezTo>
                      <a:cubicBezTo>
                        <a:pt x="78805" y="1032492"/>
                        <a:pt x="89411" y="1026136"/>
                        <a:pt x="94004" y="1016950"/>
                      </a:cubicBezTo>
                      <a:cubicBezTo>
                        <a:pt x="98033" y="1008893"/>
                        <a:pt x="98521" y="999369"/>
                        <a:pt x="102550" y="991312"/>
                      </a:cubicBezTo>
                      <a:cubicBezTo>
                        <a:pt x="107143" y="982126"/>
                        <a:pt x="115470" y="975060"/>
                        <a:pt x="119641" y="965675"/>
                      </a:cubicBezTo>
                      <a:cubicBezTo>
                        <a:pt x="126958" y="949212"/>
                        <a:pt x="131036" y="931492"/>
                        <a:pt x="136733" y="914400"/>
                      </a:cubicBezTo>
                      <a:lnTo>
                        <a:pt x="145279" y="888763"/>
                      </a:lnTo>
                      <a:cubicBezTo>
                        <a:pt x="138144" y="853088"/>
                        <a:pt x="141326" y="837042"/>
                        <a:pt x="111096" y="811851"/>
                      </a:cubicBezTo>
                      <a:cubicBezTo>
                        <a:pt x="104176" y="806084"/>
                        <a:pt x="94004" y="806154"/>
                        <a:pt x="85458" y="803305"/>
                      </a:cubicBezTo>
                      <a:cubicBezTo>
                        <a:pt x="36748" y="754595"/>
                        <a:pt x="60215" y="782532"/>
                        <a:pt x="17092" y="717847"/>
                      </a:cubicBezTo>
                      <a:lnTo>
                        <a:pt x="0" y="692210"/>
                      </a:lnTo>
                      <a:cubicBezTo>
                        <a:pt x="2849" y="672270"/>
                        <a:pt x="365" y="650796"/>
                        <a:pt x="8546" y="632389"/>
                      </a:cubicBezTo>
                      <a:cubicBezTo>
                        <a:pt x="12717" y="623003"/>
                        <a:pt x="26920" y="622560"/>
                        <a:pt x="34183" y="615297"/>
                      </a:cubicBezTo>
                      <a:cubicBezTo>
                        <a:pt x="91155" y="558325"/>
                        <a:pt x="8547" y="618147"/>
                        <a:pt x="76912" y="572568"/>
                      </a:cubicBezTo>
                      <a:cubicBezTo>
                        <a:pt x="82609" y="564022"/>
                        <a:pt x="86274" y="553694"/>
                        <a:pt x="94004" y="546931"/>
                      </a:cubicBezTo>
                      <a:cubicBezTo>
                        <a:pt x="134703" y="511320"/>
                        <a:pt x="136986" y="514821"/>
                        <a:pt x="179462" y="504202"/>
                      </a:cubicBezTo>
                      <a:cubicBezTo>
                        <a:pt x="188008" y="498505"/>
                        <a:pt x="195714" y="491282"/>
                        <a:pt x="205099" y="487111"/>
                      </a:cubicBezTo>
                      <a:cubicBezTo>
                        <a:pt x="221562" y="479794"/>
                        <a:pt x="239282" y="475716"/>
                        <a:pt x="256374" y="470019"/>
                      </a:cubicBezTo>
                      <a:lnTo>
                        <a:pt x="307649" y="452927"/>
                      </a:lnTo>
                      <a:cubicBezTo>
                        <a:pt x="319043" y="450079"/>
                        <a:pt x="330582" y="447757"/>
                        <a:pt x="341832" y="444382"/>
                      </a:cubicBezTo>
                      <a:cubicBezTo>
                        <a:pt x="359088" y="439205"/>
                        <a:pt x="376015" y="432987"/>
                        <a:pt x="393107" y="427290"/>
                      </a:cubicBezTo>
                      <a:cubicBezTo>
                        <a:pt x="401653" y="424441"/>
                        <a:pt x="411249" y="423741"/>
                        <a:pt x="418744" y="418744"/>
                      </a:cubicBezTo>
                      <a:lnTo>
                        <a:pt x="444382" y="401653"/>
                      </a:lnTo>
                      <a:cubicBezTo>
                        <a:pt x="484262" y="404501"/>
                        <a:pt x="524649" y="403250"/>
                        <a:pt x="564023" y="410198"/>
                      </a:cubicBezTo>
                      <a:cubicBezTo>
                        <a:pt x="574137" y="411983"/>
                        <a:pt x="580474" y="422697"/>
                        <a:pt x="589660" y="427290"/>
                      </a:cubicBezTo>
                      <a:cubicBezTo>
                        <a:pt x="597717" y="431319"/>
                        <a:pt x="607240" y="431808"/>
                        <a:pt x="615297" y="435836"/>
                      </a:cubicBezTo>
                      <a:cubicBezTo>
                        <a:pt x="624484" y="440429"/>
                        <a:pt x="631283" y="449417"/>
                        <a:pt x="640935" y="452927"/>
                      </a:cubicBezTo>
                      <a:cubicBezTo>
                        <a:pt x="663011" y="460955"/>
                        <a:pt x="687016" y="462591"/>
                        <a:pt x="709301" y="470019"/>
                      </a:cubicBezTo>
                      <a:lnTo>
                        <a:pt x="734939" y="478565"/>
                      </a:lnTo>
                      <a:cubicBezTo>
                        <a:pt x="800457" y="475716"/>
                        <a:pt x="866261" y="476767"/>
                        <a:pt x="931492" y="470019"/>
                      </a:cubicBezTo>
                      <a:cubicBezTo>
                        <a:pt x="949413" y="468165"/>
                        <a:pt x="965675" y="458624"/>
                        <a:pt x="982767" y="452927"/>
                      </a:cubicBezTo>
                      <a:lnTo>
                        <a:pt x="1008404" y="444382"/>
                      </a:lnTo>
                      <a:cubicBezTo>
                        <a:pt x="1081865" y="395406"/>
                        <a:pt x="988925" y="454120"/>
                        <a:pt x="1059679" y="418744"/>
                      </a:cubicBezTo>
                      <a:cubicBezTo>
                        <a:pt x="1125945" y="385612"/>
                        <a:pt x="1046511" y="414588"/>
                        <a:pt x="1110954" y="393107"/>
                      </a:cubicBezTo>
                      <a:cubicBezTo>
                        <a:pt x="1119500" y="387410"/>
                        <a:pt x="1127151" y="380061"/>
                        <a:pt x="1136591" y="376015"/>
                      </a:cubicBezTo>
                      <a:cubicBezTo>
                        <a:pt x="1152819" y="369060"/>
                        <a:pt x="1210478" y="360852"/>
                        <a:pt x="1222049" y="358924"/>
                      </a:cubicBezTo>
                      <a:lnTo>
                        <a:pt x="1273324" y="341832"/>
                      </a:lnTo>
                      <a:cubicBezTo>
                        <a:pt x="1281870" y="338983"/>
                        <a:pt x="1290044" y="334560"/>
                        <a:pt x="1298961" y="333286"/>
                      </a:cubicBezTo>
                      <a:cubicBezTo>
                        <a:pt x="1375935" y="322290"/>
                        <a:pt x="1338913" y="328051"/>
                        <a:pt x="1410056" y="316195"/>
                      </a:cubicBezTo>
                      <a:cubicBezTo>
                        <a:pt x="1418602" y="310498"/>
                        <a:pt x="1427804" y="305678"/>
                        <a:pt x="1435694" y="299103"/>
                      </a:cubicBezTo>
                      <a:cubicBezTo>
                        <a:pt x="1501499" y="244265"/>
                        <a:pt x="1423310" y="298814"/>
                        <a:pt x="1486968" y="256374"/>
                      </a:cubicBezTo>
                      <a:cubicBezTo>
                        <a:pt x="1515455" y="213646"/>
                        <a:pt x="1495515" y="236433"/>
                        <a:pt x="1555335" y="196553"/>
                      </a:cubicBezTo>
                      <a:lnTo>
                        <a:pt x="1580972" y="179462"/>
                      </a:lnTo>
                      <a:cubicBezTo>
                        <a:pt x="1589518" y="173765"/>
                        <a:pt x="1596866" y="165618"/>
                        <a:pt x="1606610" y="162370"/>
                      </a:cubicBezTo>
                      <a:cubicBezTo>
                        <a:pt x="1623701" y="156673"/>
                        <a:pt x="1642894" y="155272"/>
                        <a:pt x="1657884" y="145279"/>
                      </a:cubicBezTo>
                      <a:cubicBezTo>
                        <a:pt x="1731351" y="96301"/>
                        <a:pt x="1638404" y="155018"/>
                        <a:pt x="1709159" y="119641"/>
                      </a:cubicBezTo>
                      <a:cubicBezTo>
                        <a:pt x="1718346" y="115048"/>
                        <a:pt x="1725879" y="107646"/>
                        <a:pt x="1734797" y="102550"/>
                      </a:cubicBezTo>
                      <a:cubicBezTo>
                        <a:pt x="1745858" y="96230"/>
                        <a:pt x="1757271" y="90476"/>
                        <a:pt x="1768980" y="85458"/>
                      </a:cubicBezTo>
                      <a:cubicBezTo>
                        <a:pt x="1777260" y="81909"/>
                        <a:pt x="1786560" y="80940"/>
                        <a:pt x="1794617" y="76912"/>
                      </a:cubicBezTo>
                      <a:cubicBezTo>
                        <a:pt x="1803803" y="72319"/>
                        <a:pt x="1811708" y="65518"/>
                        <a:pt x="1820254" y="59821"/>
                      </a:cubicBezTo>
                      <a:cubicBezTo>
                        <a:pt x="1835847" y="36432"/>
                        <a:pt x="1835996" y="29086"/>
                        <a:pt x="1862983" y="17092"/>
                      </a:cubicBezTo>
                      <a:cubicBezTo>
                        <a:pt x="1879446" y="9775"/>
                        <a:pt x="1914258" y="0"/>
                        <a:pt x="1914258" y="0"/>
                      </a:cubicBezTo>
                      <a:cubicBezTo>
                        <a:pt x="1962684" y="2849"/>
                        <a:pt x="2011434" y="2272"/>
                        <a:pt x="2059537" y="8546"/>
                      </a:cubicBezTo>
                      <a:cubicBezTo>
                        <a:pt x="2077402" y="10876"/>
                        <a:pt x="2093720" y="19941"/>
                        <a:pt x="2110811" y="25638"/>
                      </a:cubicBezTo>
                      <a:cubicBezTo>
                        <a:pt x="2136152" y="34085"/>
                        <a:pt x="2150314" y="39980"/>
                        <a:pt x="2179178" y="42729"/>
                      </a:cubicBezTo>
                      <a:cubicBezTo>
                        <a:pt x="2224639" y="47059"/>
                        <a:pt x="2270346" y="48237"/>
                        <a:pt x="2315911" y="51275"/>
                      </a:cubicBezTo>
                      <a:lnTo>
                        <a:pt x="2435552" y="59821"/>
                      </a:lnTo>
                      <a:cubicBezTo>
                        <a:pt x="2495372" y="56972"/>
                        <a:pt x="2555587" y="58703"/>
                        <a:pt x="2615013" y="51275"/>
                      </a:cubicBezTo>
                      <a:cubicBezTo>
                        <a:pt x="2625205" y="50001"/>
                        <a:pt x="2630393" y="34696"/>
                        <a:pt x="2640651" y="34183"/>
                      </a:cubicBezTo>
                      <a:lnTo>
                        <a:pt x="2785929" y="42729"/>
                      </a:lnTo>
                      <a:cubicBezTo>
                        <a:pt x="2799899" y="47386"/>
                        <a:pt x="2828484" y="54415"/>
                        <a:pt x="2837204" y="68367"/>
                      </a:cubicBezTo>
                      <a:cubicBezTo>
                        <a:pt x="2846752" y="83644"/>
                        <a:pt x="2848599" y="102550"/>
                        <a:pt x="2854296" y="119641"/>
                      </a:cubicBezTo>
                      <a:lnTo>
                        <a:pt x="2862841" y="145279"/>
                      </a:lnTo>
                      <a:cubicBezTo>
                        <a:pt x="2865690" y="165219"/>
                        <a:pt x="2868076" y="185231"/>
                        <a:pt x="2871387" y="205099"/>
                      </a:cubicBezTo>
                      <a:cubicBezTo>
                        <a:pt x="2873775" y="219426"/>
                        <a:pt x="2879288" y="233317"/>
                        <a:pt x="2879933" y="247828"/>
                      </a:cubicBezTo>
                      <a:cubicBezTo>
                        <a:pt x="2884994" y="361695"/>
                        <a:pt x="2876162" y="476348"/>
                        <a:pt x="2888479" y="589660"/>
                      </a:cubicBezTo>
                      <a:cubicBezTo>
                        <a:pt x="2890699" y="610081"/>
                        <a:pt x="2911268" y="623843"/>
                        <a:pt x="2922662" y="640935"/>
                      </a:cubicBezTo>
                      <a:lnTo>
                        <a:pt x="2939754" y="666572"/>
                      </a:lnTo>
                      <a:cubicBezTo>
                        <a:pt x="2960070" y="727528"/>
                        <a:pt x="2931263" y="653839"/>
                        <a:pt x="2973937" y="717847"/>
                      </a:cubicBezTo>
                      <a:cubicBezTo>
                        <a:pt x="2978934" y="725342"/>
                        <a:pt x="2977486" y="735989"/>
                        <a:pt x="2982483" y="743484"/>
                      </a:cubicBezTo>
                      <a:cubicBezTo>
                        <a:pt x="2989187" y="753540"/>
                        <a:pt x="3001096" y="759287"/>
                        <a:pt x="3008120" y="769122"/>
                      </a:cubicBezTo>
                      <a:cubicBezTo>
                        <a:pt x="3015524" y="779488"/>
                        <a:pt x="3020480" y="791477"/>
                        <a:pt x="3025211" y="803305"/>
                      </a:cubicBezTo>
                      <a:cubicBezTo>
                        <a:pt x="3031902" y="820033"/>
                        <a:pt x="3042303" y="854580"/>
                        <a:pt x="3042303" y="854580"/>
                      </a:cubicBezTo>
                      <a:cubicBezTo>
                        <a:pt x="3045453" y="876627"/>
                        <a:pt x="3047463" y="916173"/>
                        <a:pt x="3059395" y="940038"/>
                      </a:cubicBezTo>
                      <a:cubicBezTo>
                        <a:pt x="3063988" y="949224"/>
                        <a:pt x="3072315" y="956290"/>
                        <a:pt x="3076486" y="965675"/>
                      </a:cubicBezTo>
                      <a:cubicBezTo>
                        <a:pt x="3083803" y="982138"/>
                        <a:pt x="3087881" y="999858"/>
                        <a:pt x="3093578" y="1016950"/>
                      </a:cubicBezTo>
                      <a:lnTo>
                        <a:pt x="3102124" y="1042587"/>
                      </a:lnTo>
                      <a:cubicBezTo>
                        <a:pt x="3099275" y="1053981"/>
                        <a:pt x="3101312" y="1067931"/>
                        <a:pt x="3093578" y="1076770"/>
                      </a:cubicBezTo>
                      <a:cubicBezTo>
                        <a:pt x="3043525" y="1133972"/>
                        <a:pt x="3057968" y="1096554"/>
                        <a:pt x="3016666" y="1119499"/>
                      </a:cubicBezTo>
                      <a:cubicBezTo>
                        <a:pt x="2998709" y="1129475"/>
                        <a:pt x="2965391" y="1153682"/>
                        <a:pt x="2965391" y="1153682"/>
                      </a:cubicBezTo>
                      <a:cubicBezTo>
                        <a:pt x="2953997" y="1170774"/>
                        <a:pt x="2937704" y="1185470"/>
                        <a:pt x="2931208" y="1204957"/>
                      </a:cubicBezTo>
                      <a:lnTo>
                        <a:pt x="2914116" y="1256232"/>
                      </a:lnTo>
                      <a:cubicBezTo>
                        <a:pt x="2907674" y="1385067"/>
                        <a:pt x="2945332" y="1398285"/>
                        <a:pt x="2879933" y="1452785"/>
                      </a:cubicBezTo>
                      <a:cubicBezTo>
                        <a:pt x="2872043" y="1459360"/>
                        <a:pt x="2862842" y="1464180"/>
                        <a:pt x="2854296" y="1469877"/>
                      </a:cubicBezTo>
                      <a:cubicBezTo>
                        <a:pt x="2811860" y="1533529"/>
                        <a:pt x="2866400" y="1455352"/>
                        <a:pt x="2811567" y="1521152"/>
                      </a:cubicBezTo>
                      <a:cubicBezTo>
                        <a:pt x="2775961" y="1563880"/>
                        <a:pt x="2815837" y="1532547"/>
                        <a:pt x="2768838" y="1563881"/>
                      </a:cubicBezTo>
                      <a:cubicBezTo>
                        <a:pt x="2763141" y="1580972"/>
                        <a:pt x="2761739" y="1600165"/>
                        <a:pt x="2751746" y="1615155"/>
                      </a:cubicBezTo>
                      <a:cubicBezTo>
                        <a:pt x="2746049" y="1623701"/>
                        <a:pt x="2741229" y="1632903"/>
                        <a:pt x="2734654" y="1640793"/>
                      </a:cubicBezTo>
                      <a:cubicBezTo>
                        <a:pt x="2699484" y="1682997"/>
                        <a:pt x="2707236" y="1652903"/>
                        <a:pt x="2674834" y="1717705"/>
                      </a:cubicBezTo>
                      <a:cubicBezTo>
                        <a:pt x="2664545" y="1738282"/>
                        <a:pt x="2639026" y="1792852"/>
                        <a:pt x="2623559" y="1803163"/>
                      </a:cubicBezTo>
                      <a:lnTo>
                        <a:pt x="2597922" y="1820254"/>
                      </a:lnTo>
                      <a:cubicBezTo>
                        <a:pt x="2576439" y="1884703"/>
                        <a:pt x="2605420" y="1805255"/>
                        <a:pt x="2572284" y="1871529"/>
                      </a:cubicBezTo>
                      <a:cubicBezTo>
                        <a:pt x="2568255" y="1879586"/>
                        <a:pt x="2566587" y="1888621"/>
                        <a:pt x="2563739" y="1897167"/>
                      </a:cubicBezTo>
                      <a:cubicBezTo>
                        <a:pt x="2563332" y="1900018"/>
                        <a:pt x="2552004" y="2004786"/>
                        <a:pt x="2538101" y="2008262"/>
                      </a:cubicBezTo>
                      <a:cubicBezTo>
                        <a:pt x="2495179" y="2018993"/>
                        <a:pt x="2515060" y="2013094"/>
                        <a:pt x="2478281" y="2025353"/>
                      </a:cubicBezTo>
                      <a:cubicBezTo>
                        <a:pt x="2422793" y="2018418"/>
                        <a:pt x="2419648" y="2020810"/>
                        <a:pt x="2375731" y="2008262"/>
                      </a:cubicBezTo>
                      <a:cubicBezTo>
                        <a:pt x="2303714" y="1987685"/>
                        <a:pt x="2399362" y="2014727"/>
                        <a:pt x="2324456" y="1982625"/>
                      </a:cubicBezTo>
                      <a:cubicBezTo>
                        <a:pt x="2313661" y="1977998"/>
                        <a:pt x="2301667" y="1976928"/>
                        <a:pt x="2290273" y="1974079"/>
                      </a:cubicBezTo>
                      <a:cubicBezTo>
                        <a:pt x="2261788" y="1931350"/>
                        <a:pt x="2281727" y="1954137"/>
                        <a:pt x="2221907" y="1914258"/>
                      </a:cubicBezTo>
                      <a:lnTo>
                        <a:pt x="2196269" y="1897167"/>
                      </a:lnTo>
                      <a:lnTo>
                        <a:pt x="2170632" y="1880075"/>
                      </a:lnTo>
                      <a:cubicBezTo>
                        <a:pt x="2154288" y="1831045"/>
                        <a:pt x="2173790" y="1876811"/>
                        <a:pt x="2136449" y="1828800"/>
                      </a:cubicBezTo>
                      <a:cubicBezTo>
                        <a:pt x="2123838" y="1812585"/>
                        <a:pt x="2113660" y="1794617"/>
                        <a:pt x="2102266" y="1777525"/>
                      </a:cubicBezTo>
                      <a:cubicBezTo>
                        <a:pt x="2096569" y="1768979"/>
                        <a:pt x="2094918" y="1755136"/>
                        <a:pt x="2085174" y="1751888"/>
                      </a:cubicBezTo>
                      <a:lnTo>
                        <a:pt x="2059537" y="1743342"/>
                      </a:lnTo>
                      <a:cubicBezTo>
                        <a:pt x="2042584" y="1717913"/>
                        <a:pt x="2008014" y="1649710"/>
                        <a:pt x="1956987" y="1726251"/>
                      </a:cubicBezTo>
                      <a:cubicBezTo>
                        <a:pt x="1934176" y="1760467"/>
                        <a:pt x="1976710" y="1820697"/>
                        <a:pt x="1991170" y="1854438"/>
                      </a:cubicBezTo>
                      <a:cubicBezTo>
                        <a:pt x="1994718" y="1862718"/>
                        <a:pt x="1996867" y="1871529"/>
                        <a:pt x="1999716" y="1880075"/>
                      </a:cubicBezTo>
                      <a:cubicBezTo>
                        <a:pt x="1991375" y="1980163"/>
                        <a:pt x="2019394" y="1967400"/>
                        <a:pt x="1965533" y="1999716"/>
                      </a:cubicBezTo>
                      <a:cubicBezTo>
                        <a:pt x="1960071" y="2002993"/>
                        <a:pt x="1986898" y="1998292"/>
                        <a:pt x="1982625" y="1999716"/>
                      </a:cubicBezTo>
                      <a:close/>
                    </a:path>
                  </a:pathLst>
                </a:custGeom>
                <a:solidFill>
                  <a:srgbClr val="FFE9A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rot="19837044" flipH="1">
                  <a:off x="4621564" y="888351"/>
                  <a:ext cx="3346862" cy="2581524"/>
                </a:xfrm>
                <a:custGeom>
                  <a:avLst/>
                  <a:gdLst>
                    <a:gd name="connsiteX0" fmla="*/ 2196269 w 4101981"/>
                    <a:gd name="connsiteY0" fmla="*/ 2616660 h 3024181"/>
                    <a:gd name="connsiteX1" fmla="*/ 1854437 w 4101981"/>
                    <a:gd name="connsiteY1" fmla="*/ 2548293 h 3024181"/>
                    <a:gd name="connsiteX2" fmla="*/ 1828800 w 4101981"/>
                    <a:gd name="connsiteY2" fmla="*/ 2565385 h 3024181"/>
                    <a:gd name="connsiteX3" fmla="*/ 1794616 w 4101981"/>
                    <a:gd name="connsiteY3" fmla="*/ 2573931 h 3024181"/>
                    <a:gd name="connsiteX4" fmla="*/ 1743342 w 4101981"/>
                    <a:gd name="connsiteY4" fmla="*/ 2591022 h 3024181"/>
                    <a:gd name="connsiteX5" fmla="*/ 1717704 w 4101981"/>
                    <a:gd name="connsiteY5" fmla="*/ 2599568 h 3024181"/>
                    <a:gd name="connsiteX6" fmla="*/ 1657884 w 4101981"/>
                    <a:gd name="connsiteY6" fmla="*/ 2633751 h 3024181"/>
                    <a:gd name="connsiteX7" fmla="*/ 1606609 w 4101981"/>
                    <a:gd name="connsiteY7" fmla="*/ 2650843 h 3024181"/>
                    <a:gd name="connsiteX8" fmla="*/ 1580972 w 4101981"/>
                    <a:gd name="connsiteY8" fmla="*/ 2659389 h 3024181"/>
                    <a:gd name="connsiteX9" fmla="*/ 1495514 w 4101981"/>
                    <a:gd name="connsiteY9" fmla="*/ 2650843 h 3024181"/>
                    <a:gd name="connsiteX10" fmla="*/ 1435693 w 4101981"/>
                    <a:gd name="connsiteY10" fmla="*/ 2633751 h 3024181"/>
                    <a:gd name="connsiteX11" fmla="*/ 1401510 w 4101981"/>
                    <a:gd name="connsiteY11" fmla="*/ 2616660 h 3024181"/>
                    <a:gd name="connsiteX12" fmla="*/ 1375873 w 4101981"/>
                    <a:gd name="connsiteY12" fmla="*/ 2591022 h 3024181"/>
                    <a:gd name="connsiteX13" fmla="*/ 1350235 w 4101981"/>
                    <a:gd name="connsiteY13" fmla="*/ 2573931 h 3024181"/>
                    <a:gd name="connsiteX14" fmla="*/ 1307506 w 4101981"/>
                    <a:gd name="connsiteY14" fmla="*/ 2531202 h 3024181"/>
                    <a:gd name="connsiteX15" fmla="*/ 1222048 w 4101981"/>
                    <a:gd name="connsiteY15" fmla="*/ 2539748 h 3024181"/>
                    <a:gd name="connsiteX16" fmla="*/ 1170773 w 4101981"/>
                    <a:gd name="connsiteY16" fmla="*/ 2556839 h 3024181"/>
                    <a:gd name="connsiteX17" fmla="*/ 1110953 w 4101981"/>
                    <a:gd name="connsiteY17" fmla="*/ 2599568 h 3024181"/>
                    <a:gd name="connsiteX18" fmla="*/ 1051132 w 4101981"/>
                    <a:gd name="connsiteY18" fmla="*/ 2676480 h 3024181"/>
                    <a:gd name="connsiteX19" fmla="*/ 1025495 w 4101981"/>
                    <a:gd name="connsiteY19" fmla="*/ 2702118 h 3024181"/>
                    <a:gd name="connsiteX20" fmla="*/ 999858 w 4101981"/>
                    <a:gd name="connsiteY20" fmla="*/ 2761938 h 3024181"/>
                    <a:gd name="connsiteX21" fmla="*/ 982766 w 4101981"/>
                    <a:gd name="connsiteY21" fmla="*/ 2821759 h 3024181"/>
                    <a:gd name="connsiteX22" fmla="*/ 965674 w 4101981"/>
                    <a:gd name="connsiteY22" fmla="*/ 2855942 h 3024181"/>
                    <a:gd name="connsiteX23" fmla="*/ 940037 w 4101981"/>
                    <a:gd name="connsiteY23" fmla="*/ 2907217 h 3024181"/>
                    <a:gd name="connsiteX24" fmla="*/ 863125 w 4101981"/>
                    <a:gd name="connsiteY24" fmla="*/ 2975583 h 3024181"/>
                    <a:gd name="connsiteX25" fmla="*/ 837488 w 4101981"/>
                    <a:gd name="connsiteY25" fmla="*/ 2992675 h 3024181"/>
                    <a:gd name="connsiteX26" fmla="*/ 717846 w 4101981"/>
                    <a:gd name="connsiteY26" fmla="*/ 3009766 h 3024181"/>
                    <a:gd name="connsiteX27" fmla="*/ 376015 w 4101981"/>
                    <a:gd name="connsiteY27" fmla="*/ 3001221 h 3024181"/>
                    <a:gd name="connsiteX28" fmla="*/ 324740 w 4101981"/>
                    <a:gd name="connsiteY28" fmla="*/ 2984129 h 3024181"/>
                    <a:gd name="connsiteX29" fmla="*/ 299102 w 4101981"/>
                    <a:gd name="connsiteY29" fmla="*/ 2975583 h 3024181"/>
                    <a:gd name="connsiteX30" fmla="*/ 239282 w 4101981"/>
                    <a:gd name="connsiteY30" fmla="*/ 2949946 h 3024181"/>
                    <a:gd name="connsiteX31" fmla="*/ 188007 w 4101981"/>
                    <a:gd name="connsiteY31" fmla="*/ 2898671 h 3024181"/>
                    <a:gd name="connsiteX32" fmla="*/ 170916 w 4101981"/>
                    <a:gd name="connsiteY32" fmla="*/ 2873034 h 3024181"/>
                    <a:gd name="connsiteX33" fmla="*/ 145278 w 4101981"/>
                    <a:gd name="connsiteY33" fmla="*/ 2813213 h 3024181"/>
                    <a:gd name="connsiteX34" fmla="*/ 136732 w 4101981"/>
                    <a:gd name="connsiteY34" fmla="*/ 2394469 h 3024181"/>
                    <a:gd name="connsiteX35" fmla="*/ 128187 w 4101981"/>
                    <a:gd name="connsiteY35" fmla="*/ 2360286 h 3024181"/>
                    <a:gd name="connsiteX36" fmla="*/ 85458 w 4101981"/>
                    <a:gd name="connsiteY36" fmla="*/ 2300465 h 3024181"/>
                    <a:gd name="connsiteX37" fmla="*/ 51274 w 4101981"/>
                    <a:gd name="connsiteY37" fmla="*/ 2249191 h 3024181"/>
                    <a:gd name="connsiteX38" fmla="*/ 42729 w 4101981"/>
                    <a:gd name="connsiteY38" fmla="*/ 2223553 h 3024181"/>
                    <a:gd name="connsiteX39" fmla="*/ 25637 w 4101981"/>
                    <a:gd name="connsiteY39" fmla="*/ 2155187 h 3024181"/>
                    <a:gd name="connsiteX40" fmla="*/ 8545 w 4101981"/>
                    <a:gd name="connsiteY40" fmla="*/ 2103912 h 3024181"/>
                    <a:gd name="connsiteX41" fmla="*/ 0 w 4101981"/>
                    <a:gd name="connsiteY41" fmla="*/ 2078275 h 3024181"/>
                    <a:gd name="connsiteX42" fmla="*/ 17091 w 4101981"/>
                    <a:gd name="connsiteY42" fmla="*/ 2035546 h 3024181"/>
                    <a:gd name="connsiteX43" fmla="*/ 68366 w 4101981"/>
                    <a:gd name="connsiteY43" fmla="*/ 1992817 h 3024181"/>
                    <a:gd name="connsiteX44" fmla="*/ 102549 w 4101981"/>
                    <a:gd name="connsiteY44" fmla="*/ 1984271 h 3024181"/>
                    <a:gd name="connsiteX45" fmla="*/ 153824 w 4101981"/>
                    <a:gd name="connsiteY45" fmla="*/ 1967179 h 3024181"/>
                    <a:gd name="connsiteX46" fmla="*/ 452927 w 4101981"/>
                    <a:gd name="connsiteY46" fmla="*/ 1992817 h 3024181"/>
                    <a:gd name="connsiteX47" fmla="*/ 623843 w 4101981"/>
                    <a:gd name="connsiteY47" fmla="*/ 1984271 h 3024181"/>
                    <a:gd name="connsiteX48" fmla="*/ 589659 w 4101981"/>
                    <a:gd name="connsiteY48" fmla="*/ 1915905 h 3024181"/>
                    <a:gd name="connsiteX49" fmla="*/ 564022 w 4101981"/>
                    <a:gd name="connsiteY49" fmla="*/ 1890267 h 3024181"/>
                    <a:gd name="connsiteX50" fmla="*/ 512747 w 4101981"/>
                    <a:gd name="connsiteY50" fmla="*/ 1873176 h 3024181"/>
                    <a:gd name="connsiteX51" fmla="*/ 487110 w 4101981"/>
                    <a:gd name="connsiteY51" fmla="*/ 1864630 h 3024181"/>
                    <a:gd name="connsiteX52" fmla="*/ 461473 w 4101981"/>
                    <a:gd name="connsiteY52" fmla="*/ 1856084 h 3024181"/>
                    <a:gd name="connsiteX53" fmla="*/ 435835 w 4101981"/>
                    <a:gd name="connsiteY53" fmla="*/ 1838993 h 3024181"/>
                    <a:gd name="connsiteX54" fmla="*/ 410198 w 4101981"/>
                    <a:gd name="connsiteY54" fmla="*/ 1830447 h 3024181"/>
                    <a:gd name="connsiteX55" fmla="*/ 358923 w 4101981"/>
                    <a:gd name="connsiteY55" fmla="*/ 1796264 h 3024181"/>
                    <a:gd name="connsiteX56" fmla="*/ 333286 w 4101981"/>
                    <a:gd name="connsiteY56" fmla="*/ 1779172 h 3024181"/>
                    <a:gd name="connsiteX57" fmla="*/ 316194 w 4101981"/>
                    <a:gd name="connsiteY57" fmla="*/ 1753535 h 3024181"/>
                    <a:gd name="connsiteX58" fmla="*/ 290557 w 4101981"/>
                    <a:gd name="connsiteY58" fmla="*/ 1702260 h 3024181"/>
                    <a:gd name="connsiteX59" fmla="*/ 282011 w 4101981"/>
                    <a:gd name="connsiteY59" fmla="*/ 1531344 h 3024181"/>
                    <a:gd name="connsiteX60" fmla="*/ 247828 w 4101981"/>
                    <a:gd name="connsiteY60" fmla="*/ 1454432 h 3024181"/>
                    <a:gd name="connsiteX61" fmla="*/ 230736 w 4101981"/>
                    <a:gd name="connsiteY61" fmla="*/ 1403157 h 3024181"/>
                    <a:gd name="connsiteX62" fmla="*/ 196553 w 4101981"/>
                    <a:gd name="connsiteY62" fmla="*/ 1343336 h 3024181"/>
                    <a:gd name="connsiteX63" fmla="*/ 170916 w 4101981"/>
                    <a:gd name="connsiteY63" fmla="*/ 1249333 h 3024181"/>
                    <a:gd name="connsiteX64" fmla="*/ 179461 w 4101981"/>
                    <a:gd name="connsiteY64" fmla="*/ 1138237 h 3024181"/>
                    <a:gd name="connsiteX65" fmla="*/ 188007 w 4101981"/>
                    <a:gd name="connsiteY65" fmla="*/ 1104054 h 3024181"/>
                    <a:gd name="connsiteX66" fmla="*/ 273465 w 4101981"/>
                    <a:gd name="connsiteY66" fmla="*/ 1001505 h 3024181"/>
                    <a:gd name="connsiteX67" fmla="*/ 307648 w 4101981"/>
                    <a:gd name="connsiteY67" fmla="*/ 984413 h 3024181"/>
                    <a:gd name="connsiteX68" fmla="*/ 333286 w 4101981"/>
                    <a:gd name="connsiteY68" fmla="*/ 975867 h 3024181"/>
                    <a:gd name="connsiteX69" fmla="*/ 384560 w 4101981"/>
                    <a:gd name="connsiteY69" fmla="*/ 941684 h 3024181"/>
                    <a:gd name="connsiteX70" fmla="*/ 410198 w 4101981"/>
                    <a:gd name="connsiteY70" fmla="*/ 924593 h 3024181"/>
                    <a:gd name="connsiteX71" fmla="*/ 444381 w 4101981"/>
                    <a:gd name="connsiteY71" fmla="*/ 916047 h 3024181"/>
                    <a:gd name="connsiteX72" fmla="*/ 495656 w 4101981"/>
                    <a:gd name="connsiteY72" fmla="*/ 881864 h 3024181"/>
                    <a:gd name="connsiteX73" fmla="*/ 717846 w 4101981"/>
                    <a:gd name="connsiteY73" fmla="*/ 864772 h 3024181"/>
                    <a:gd name="connsiteX74" fmla="*/ 769121 w 4101981"/>
                    <a:gd name="connsiteY74" fmla="*/ 847680 h 3024181"/>
                    <a:gd name="connsiteX75" fmla="*/ 811850 w 4101981"/>
                    <a:gd name="connsiteY75" fmla="*/ 787860 h 3024181"/>
                    <a:gd name="connsiteX76" fmla="*/ 854579 w 4101981"/>
                    <a:gd name="connsiteY76" fmla="*/ 736585 h 3024181"/>
                    <a:gd name="connsiteX77" fmla="*/ 880216 w 4101981"/>
                    <a:gd name="connsiteY77" fmla="*/ 728039 h 3024181"/>
                    <a:gd name="connsiteX78" fmla="*/ 905854 w 4101981"/>
                    <a:gd name="connsiteY78" fmla="*/ 710948 h 3024181"/>
                    <a:gd name="connsiteX79" fmla="*/ 948583 w 4101981"/>
                    <a:gd name="connsiteY79" fmla="*/ 702402 h 3024181"/>
                    <a:gd name="connsiteX80" fmla="*/ 999858 w 4101981"/>
                    <a:gd name="connsiteY80" fmla="*/ 685310 h 3024181"/>
                    <a:gd name="connsiteX81" fmla="*/ 1076770 w 4101981"/>
                    <a:gd name="connsiteY81" fmla="*/ 659673 h 3024181"/>
                    <a:gd name="connsiteX82" fmla="*/ 1076770 w 4101981"/>
                    <a:gd name="connsiteY82" fmla="*/ 514394 h 3024181"/>
                    <a:gd name="connsiteX83" fmla="*/ 1059678 w 4101981"/>
                    <a:gd name="connsiteY83" fmla="*/ 463120 h 3024181"/>
                    <a:gd name="connsiteX84" fmla="*/ 1085316 w 4101981"/>
                    <a:gd name="connsiteY84" fmla="*/ 403299 h 3024181"/>
                    <a:gd name="connsiteX85" fmla="*/ 1102407 w 4101981"/>
                    <a:gd name="connsiteY85" fmla="*/ 377662 h 3024181"/>
                    <a:gd name="connsiteX86" fmla="*/ 1128045 w 4101981"/>
                    <a:gd name="connsiteY86" fmla="*/ 326387 h 3024181"/>
                    <a:gd name="connsiteX87" fmla="*/ 1119499 w 4101981"/>
                    <a:gd name="connsiteY87" fmla="*/ 155471 h 3024181"/>
                    <a:gd name="connsiteX88" fmla="*/ 1102407 w 4101981"/>
                    <a:gd name="connsiteY88" fmla="*/ 129834 h 3024181"/>
                    <a:gd name="connsiteX89" fmla="*/ 1110953 w 4101981"/>
                    <a:gd name="connsiteY89" fmla="*/ 95651 h 3024181"/>
                    <a:gd name="connsiteX90" fmla="*/ 1162228 w 4101981"/>
                    <a:gd name="connsiteY90" fmla="*/ 44376 h 3024181"/>
                    <a:gd name="connsiteX91" fmla="*/ 1187865 w 4101981"/>
                    <a:gd name="connsiteY91" fmla="*/ 35830 h 3024181"/>
                    <a:gd name="connsiteX92" fmla="*/ 1239140 w 4101981"/>
                    <a:gd name="connsiteY92" fmla="*/ 1647 h 3024181"/>
                    <a:gd name="connsiteX93" fmla="*/ 1512605 w 4101981"/>
                    <a:gd name="connsiteY93" fmla="*/ 10193 h 3024181"/>
                    <a:gd name="connsiteX94" fmla="*/ 1529697 w 4101981"/>
                    <a:gd name="connsiteY94" fmla="*/ 61467 h 3024181"/>
                    <a:gd name="connsiteX95" fmla="*/ 1555334 w 4101981"/>
                    <a:gd name="connsiteY95" fmla="*/ 78559 h 3024181"/>
                    <a:gd name="connsiteX96" fmla="*/ 1615155 w 4101981"/>
                    <a:gd name="connsiteY96" fmla="*/ 10193 h 3024181"/>
                    <a:gd name="connsiteX97" fmla="*/ 1640792 w 4101981"/>
                    <a:gd name="connsiteY97" fmla="*/ 1647 h 3024181"/>
                    <a:gd name="connsiteX98" fmla="*/ 1948441 w 4101981"/>
                    <a:gd name="connsiteY98" fmla="*/ 10193 h 3024181"/>
                    <a:gd name="connsiteX99" fmla="*/ 1999716 w 4101981"/>
                    <a:gd name="connsiteY99" fmla="*/ 44376 h 3024181"/>
                    <a:gd name="connsiteX100" fmla="*/ 2025353 w 4101981"/>
                    <a:gd name="connsiteY100" fmla="*/ 61467 h 3024181"/>
                    <a:gd name="connsiteX101" fmla="*/ 2068082 w 4101981"/>
                    <a:gd name="connsiteY101" fmla="*/ 104196 h 3024181"/>
                    <a:gd name="connsiteX102" fmla="*/ 2093719 w 4101981"/>
                    <a:gd name="connsiteY102" fmla="*/ 155471 h 3024181"/>
                    <a:gd name="connsiteX103" fmla="*/ 2119357 w 4101981"/>
                    <a:gd name="connsiteY103" fmla="*/ 181108 h 3024181"/>
                    <a:gd name="connsiteX104" fmla="*/ 2127902 w 4101981"/>
                    <a:gd name="connsiteY104" fmla="*/ 206746 h 3024181"/>
                    <a:gd name="connsiteX105" fmla="*/ 2136448 w 4101981"/>
                    <a:gd name="connsiteY105" fmla="*/ 275112 h 3024181"/>
                    <a:gd name="connsiteX106" fmla="*/ 2153540 w 4101981"/>
                    <a:gd name="connsiteY106" fmla="*/ 300750 h 3024181"/>
                    <a:gd name="connsiteX107" fmla="*/ 2247544 w 4101981"/>
                    <a:gd name="connsiteY107" fmla="*/ 292204 h 3024181"/>
                    <a:gd name="connsiteX108" fmla="*/ 2273181 w 4101981"/>
                    <a:gd name="connsiteY108" fmla="*/ 283658 h 3024181"/>
                    <a:gd name="connsiteX109" fmla="*/ 2290273 w 4101981"/>
                    <a:gd name="connsiteY109" fmla="*/ 258021 h 3024181"/>
                    <a:gd name="connsiteX110" fmla="*/ 2341547 w 4101981"/>
                    <a:gd name="connsiteY110" fmla="*/ 223837 h 3024181"/>
                    <a:gd name="connsiteX111" fmla="*/ 2367185 w 4101981"/>
                    <a:gd name="connsiteY111" fmla="*/ 206746 h 3024181"/>
                    <a:gd name="connsiteX112" fmla="*/ 2444097 w 4101981"/>
                    <a:gd name="connsiteY112" fmla="*/ 181108 h 3024181"/>
                    <a:gd name="connsiteX113" fmla="*/ 2469734 w 4101981"/>
                    <a:gd name="connsiteY113" fmla="*/ 172563 h 3024181"/>
                    <a:gd name="connsiteX114" fmla="*/ 2555192 w 4101981"/>
                    <a:gd name="connsiteY114" fmla="*/ 138379 h 3024181"/>
                    <a:gd name="connsiteX115" fmla="*/ 2580830 w 4101981"/>
                    <a:gd name="connsiteY115" fmla="*/ 129834 h 3024181"/>
                    <a:gd name="connsiteX116" fmla="*/ 2649196 w 4101981"/>
                    <a:gd name="connsiteY116" fmla="*/ 121288 h 3024181"/>
                    <a:gd name="connsiteX117" fmla="*/ 2700471 w 4101981"/>
                    <a:gd name="connsiteY117" fmla="*/ 104196 h 3024181"/>
                    <a:gd name="connsiteX118" fmla="*/ 2726108 w 4101981"/>
                    <a:gd name="connsiteY118" fmla="*/ 95651 h 3024181"/>
                    <a:gd name="connsiteX119" fmla="*/ 2743200 w 4101981"/>
                    <a:gd name="connsiteY119" fmla="*/ 121288 h 3024181"/>
                    <a:gd name="connsiteX120" fmla="*/ 2837203 w 4101981"/>
                    <a:gd name="connsiteY120" fmla="*/ 164017 h 3024181"/>
                    <a:gd name="connsiteX121" fmla="*/ 2845749 w 4101981"/>
                    <a:gd name="connsiteY121" fmla="*/ 189654 h 3024181"/>
                    <a:gd name="connsiteX122" fmla="*/ 2973936 w 4101981"/>
                    <a:gd name="connsiteY122" fmla="*/ 215292 h 3024181"/>
                    <a:gd name="connsiteX123" fmla="*/ 3033757 w 4101981"/>
                    <a:gd name="connsiteY123" fmla="*/ 283658 h 3024181"/>
                    <a:gd name="connsiteX124" fmla="*/ 3050848 w 4101981"/>
                    <a:gd name="connsiteY124" fmla="*/ 309295 h 3024181"/>
                    <a:gd name="connsiteX125" fmla="*/ 3059394 w 4101981"/>
                    <a:gd name="connsiteY125" fmla="*/ 334933 h 3024181"/>
                    <a:gd name="connsiteX126" fmla="*/ 3067940 w 4101981"/>
                    <a:gd name="connsiteY126" fmla="*/ 377662 h 3024181"/>
                    <a:gd name="connsiteX127" fmla="*/ 3110669 w 4101981"/>
                    <a:gd name="connsiteY127" fmla="*/ 386208 h 3024181"/>
                    <a:gd name="connsiteX128" fmla="*/ 3136306 w 4101981"/>
                    <a:gd name="connsiteY128" fmla="*/ 394753 h 3024181"/>
                    <a:gd name="connsiteX129" fmla="*/ 3170489 w 4101981"/>
                    <a:gd name="connsiteY129" fmla="*/ 446028 h 3024181"/>
                    <a:gd name="connsiteX130" fmla="*/ 3187581 w 4101981"/>
                    <a:gd name="connsiteY130" fmla="*/ 471665 h 3024181"/>
                    <a:gd name="connsiteX131" fmla="*/ 3238856 w 4101981"/>
                    <a:gd name="connsiteY131" fmla="*/ 505849 h 3024181"/>
                    <a:gd name="connsiteX132" fmla="*/ 3341405 w 4101981"/>
                    <a:gd name="connsiteY132" fmla="*/ 522940 h 3024181"/>
                    <a:gd name="connsiteX133" fmla="*/ 3367043 w 4101981"/>
                    <a:gd name="connsiteY133" fmla="*/ 574215 h 3024181"/>
                    <a:gd name="connsiteX134" fmla="*/ 3384134 w 4101981"/>
                    <a:gd name="connsiteY134" fmla="*/ 625490 h 3024181"/>
                    <a:gd name="connsiteX135" fmla="*/ 3392680 w 4101981"/>
                    <a:gd name="connsiteY135" fmla="*/ 651127 h 3024181"/>
                    <a:gd name="connsiteX136" fmla="*/ 3409772 w 4101981"/>
                    <a:gd name="connsiteY136" fmla="*/ 702402 h 3024181"/>
                    <a:gd name="connsiteX137" fmla="*/ 3418317 w 4101981"/>
                    <a:gd name="connsiteY137" fmla="*/ 728039 h 3024181"/>
                    <a:gd name="connsiteX138" fmla="*/ 3426863 w 4101981"/>
                    <a:gd name="connsiteY138" fmla="*/ 762222 h 3024181"/>
                    <a:gd name="connsiteX139" fmla="*/ 3443955 w 4101981"/>
                    <a:gd name="connsiteY139" fmla="*/ 830589 h 3024181"/>
                    <a:gd name="connsiteX140" fmla="*/ 3478138 w 4101981"/>
                    <a:gd name="connsiteY140" fmla="*/ 881864 h 3024181"/>
                    <a:gd name="connsiteX141" fmla="*/ 3503775 w 4101981"/>
                    <a:gd name="connsiteY141" fmla="*/ 898955 h 3024181"/>
                    <a:gd name="connsiteX142" fmla="*/ 3520867 w 4101981"/>
                    <a:gd name="connsiteY142" fmla="*/ 924593 h 3024181"/>
                    <a:gd name="connsiteX143" fmla="*/ 3546504 w 4101981"/>
                    <a:gd name="connsiteY143" fmla="*/ 950230 h 3024181"/>
                    <a:gd name="connsiteX144" fmla="*/ 3555050 w 4101981"/>
                    <a:gd name="connsiteY144" fmla="*/ 975867 h 3024181"/>
                    <a:gd name="connsiteX145" fmla="*/ 3589233 w 4101981"/>
                    <a:gd name="connsiteY145" fmla="*/ 1027142 h 3024181"/>
                    <a:gd name="connsiteX146" fmla="*/ 3631962 w 4101981"/>
                    <a:gd name="connsiteY146" fmla="*/ 1104054 h 3024181"/>
                    <a:gd name="connsiteX147" fmla="*/ 3657600 w 4101981"/>
                    <a:gd name="connsiteY147" fmla="*/ 1121146 h 3024181"/>
                    <a:gd name="connsiteX148" fmla="*/ 3708874 w 4101981"/>
                    <a:gd name="connsiteY148" fmla="*/ 1138237 h 3024181"/>
                    <a:gd name="connsiteX149" fmla="*/ 3760149 w 4101981"/>
                    <a:gd name="connsiteY149" fmla="*/ 1172421 h 3024181"/>
                    <a:gd name="connsiteX150" fmla="*/ 3802878 w 4101981"/>
                    <a:gd name="connsiteY150" fmla="*/ 1215150 h 3024181"/>
                    <a:gd name="connsiteX151" fmla="*/ 3862699 w 4101981"/>
                    <a:gd name="connsiteY151" fmla="*/ 1232241 h 3024181"/>
                    <a:gd name="connsiteX152" fmla="*/ 3922519 w 4101981"/>
                    <a:gd name="connsiteY152" fmla="*/ 1249333 h 3024181"/>
                    <a:gd name="connsiteX153" fmla="*/ 3990886 w 4101981"/>
                    <a:gd name="connsiteY153" fmla="*/ 1266424 h 3024181"/>
                    <a:gd name="connsiteX154" fmla="*/ 4042160 w 4101981"/>
                    <a:gd name="connsiteY154" fmla="*/ 1300608 h 3024181"/>
                    <a:gd name="connsiteX155" fmla="*/ 4067798 w 4101981"/>
                    <a:gd name="connsiteY155" fmla="*/ 1317699 h 3024181"/>
                    <a:gd name="connsiteX156" fmla="*/ 4093435 w 4101981"/>
                    <a:gd name="connsiteY156" fmla="*/ 1394611 h 3024181"/>
                    <a:gd name="connsiteX157" fmla="*/ 4101981 w 4101981"/>
                    <a:gd name="connsiteY157" fmla="*/ 1420249 h 3024181"/>
                    <a:gd name="connsiteX158" fmla="*/ 4076344 w 4101981"/>
                    <a:gd name="connsiteY158" fmla="*/ 1608256 h 3024181"/>
                    <a:gd name="connsiteX159" fmla="*/ 4059252 w 4101981"/>
                    <a:gd name="connsiteY159" fmla="*/ 1633893 h 3024181"/>
                    <a:gd name="connsiteX160" fmla="*/ 4033615 w 4101981"/>
                    <a:gd name="connsiteY160" fmla="*/ 1685168 h 3024181"/>
                    <a:gd name="connsiteX161" fmla="*/ 4016523 w 4101981"/>
                    <a:gd name="connsiteY161" fmla="*/ 1736443 h 3024181"/>
                    <a:gd name="connsiteX162" fmla="*/ 4007977 w 4101981"/>
                    <a:gd name="connsiteY162" fmla="*/ 1762080 h 3024181"/>
                    <a:gd name="connsiteX163" fmla="*/ 3982340 w 4101981"/>
                    <a:gd name="connsiteY163" fmla="*/ 1813355 h 3024181"/>
                    <a:gd name="connsiteX164" fmla="*/ 3973794 w 4101981"/>
                    <a:gd name="connsiteY164" fmla="*/ 2018454 h 3024181"/>
                    <a:gd name="connsiteX165" fmla="*/ 3965248 w 4101981"/>
                    <a:gd name="connsiteY165" fmla="*/ 2061183 h 3024181"/>
                    <a:gd name="connsiteX166" fmla="*/ 3948157 w 4101981"/>
                    <a:gd name="connsiteY166" fmla="*/ 2086821 h 3024181"/>
                    <a:gd name="connsiteX167" fmla="*/ 3939611 w 4101981"/>
                    <a:gd name="connsiteY167" fmla="*/ 2121004 h 3024181"/>
                    <a:gd name="connsiteX168" fmla="*/ 3913973 w 4101981"/>
                    <a:gd name="connsiteY168" fmla="*/ 2146641 h 3024181"/>
                    <a:gd name="connsiteX169" fmla="*/ 3854153 w 4101981"/>
                    <a:gd name="connsiteY169" fmla="*/ 2180824 h 3024181"/>
                    <a:gd name="connsiteX170" fmla="*/ 3794332 w 4101981"/>
                    <a:gd name="connsiteY170" fmla="*/ 2206462 h 3024181"/>
                    <a:gd name="connsiteX171" fmla="*/ 3614871 w 4101981"/>
                    <a:gd name="connsiteY171" fmla="*/ 2197916 h 3024181"/>
                    <a:gd name="connsiteX172" fmla="*/ 3580688 w 4101981"/>
                    <a:gd name="connsiteY172" fmla="*/ 2189370 h 3024181"/>
                    <a:gd name="connsiteX173" fmla="*/ 3418317 w 4101981"/>
                    <a:gd name="connsiteY173" fmla="*/ 2197916 h 3024181"/>
                    <a:gd name="connsiteX174" fmla="*/ 3367043 w 4101981"/>
                    <a:gd name="connsiteY174" fmla="*/ 2215008 h 3024181"/>
                    <a:gd name="connsiteX175" fmla="*/ 3324314 w 4101981"/>
                    <a:gd name="connsiteY175" fmla="*/ 2266282 h 3024181"/>
                    <a:gd name="connsiteX176" fmla="*/ 3290130 w 4101981"/>
                    <a:gd name="connsiteY176" fmla="*/ 2283374 h 3024181"/>
                    <a:gd name="connsiteX177" fmla="*/ 3238856 w 4101981"/>
                    <a:gd name="connsiteY177" fmla="*/ 2300465 h 3024181"/>
                    <a:gd name="connsiteX178" fmla="*/ 2922661 w 4101981"/>
                    <a:gd name="connsiteY178" fmla="*/ 2309011 h 3024181"/>
                    <a:gd name="connsiteX179" fmla="*/ 2845749 w 4101981"/>
                    <a:gd name="connsiteY179" fmla="*/ 2334649 h 3024181"/>
                    <a:gd name="connsiteX180" fmla="*/ 2820112 w 4101981"/>
                    <a:gd name="connsiteY180" fmla="*/ 2343194 h 3024181"/>
                    <a:gd name="connsiteX181" fmla="*/ 2794474 w 4101981"/>
                    <a:gd name="connsiteY181" fmla="*/ 2351740 h 3024181"/>
                    <a:gd name="connsiteX182" fmla="*/ 2760291 w 4101981"/>
                    <a:gd name="connsiteY182" fmla="*/ 2360286 h 3024181"/>
                    <a:gd name="connsiteX183" fmla="*/ 2683379 w 4101981"/>
                    <a:gd name="connsiteY183" fmla="*/ 2394469 h 3024181"/>
                    <a:gd name="connsiteX184" fmla="*/ 2597921 w 4101981"/>
                    <a:gd name="connsiteY184" fmla="*/ 2420107 h 3024181"/>
                    <a:gd name="connsiteX185" fmla="*/ 2572284 w 4101981"/>
                    <a:gd name="connsiteY185" fmla="*/ 2437198 h 3024181"/>
                    <a:gd name="connsiteX186" fmla="*/ 2538101 w 4101981"/>
                    <a:gd name="connsiteY186" fmla="*/ 2445744 h 3024181"/>
                    <a:gd name="connsiteX187" fmla="*/ 2512463 w 4101981"/>
                    <a:gd name="connsiteY187" fmla="*/ 2454290 h 3024181"/>
                    <a:gd name="connsiteX188" fmla="*/ 2478280 w 4101981"/>
                    <a:gd name="connsiteY188" fmla="*/ 2471381 h 3024181"/>
                    <a:gd name="connsiteX189" fmla="*/ 2435551 w 4101981"/>
                    <a:gd name="connsiteY189" fmla="*/ 2479927 h 3024181"/>
                    <a:gd name="connsiteX190" fmla="*/ 2324456 w 4101981"/>
                    <a:gd name="connsiteY190" fmla="*/ 2505565 h 3024181"/>
                    <a:gd name="connsiteX191" fmla="*/ 2256089 w 4101981"/>
                    <a:gd name="connsiteY191" fmla="*/ 2548293 h 3024181"/>
                    <a:gd name="connsiteX192" fmla="*/ 2230452 w 4101981"/>
                    <a:gd name="connsiteY192" fmla="*/ 2599568 h 3024181"/>
                    <a:gd name="connsiteX193" fmla="*/ 2196269 w 4101981"/>
                    <a:gd name="connsiteY193" fmla="*/ 2616660 h 302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</a:cxnLst>
                  <a:rect l="l" t="t" r="r" b="b"/>
                  <a:pathLst>
                    <a:path w="4101981" h="3024181">
                      <a:moveTo>
                        <a:pt x="2196269" y="2616660"/>
                      </a:moveTo>
                      <a:cubicBezTo>
                        <a:pt x="2133600" y="2608114"/>
                        <a:pt x="1969523" y="2564352"/>
                        <a:pt x="1854437" y="2548293"/>
                      </a:cubicBezTo>
                      <a:cubicBezTo>
                        <a:pt x="1844265" y="2546874"/>
                        <a:pt x="1838240" y="2561339"/>
                        <a:pt x="1828800" y="2565385"/>
                      </a:cubicBezTo>
                      <a:cubicBezTo>
                        <a:pt x="1818004" y="2570012"/>
                        <a:pt x="1805866" y="2570556"/>
                        <a:pt x="1794616" y="2573931"/>
                      </a:cubicBezTo>
                      <a:cubicBezTo>
                        <a:pt x="1777360" y="2579108"/>
                        <a:pt x="1760433" y="2585325"/>
                        <a:pt x="1743342" y="2591022"/>
                      </a:cubicBezTo>
                      <a:lnTo>
                        <a:pt x="1717704" y="2599568"/>
                      </a:lnTo>
                      <a:cubicBezTo>
                        <a:pt x="1694577" y="2614987"/>
                        <a:pt x="1684994" y="2622907"/>
                        <a:pt x="1657884" y="2633751"/>
                      </a:cubicBezTo>
                      <a:cubicBezTo>
                        <a:pt x="1641156" y="2640442"/>
                        <a:pt x="1623701" y="2645146"/>
                        <a:pt x="1606609" y="2650843"/>
                      </a:cubicBezTo>
                      <a:lnTo>
                        <a:pt x="1580972" y="2659389"/>
                      </a:lnTo>
                      <a:cubicBezTo>
                        <a:pt x="1552486" y="2656540"/>
                        <a:pt x="1523854" y="2654892"/>
                        <a:pt x="1495514" y="2650843"/>
                      </a:cubicBezTo>
                      <a:cubicBezTo>
                        <a:pt x="1484670" y="2649294"/>
                        <a:pt x="1447870" y="2638970"/>
                        <a:pt x="1435693" y="2633751"/>
                      </a:cubicBezTo>
                      <a:cubicBezTo>
                        <a:pt x="1423984" y="2628733"/>
                        <a:pt x="1412904" y="2622357"/>
                        <a:pt x="1401510" y="2616660"/>
                      </a:cubicBezTo>
                      <a:cubicBezTo>
                        <a:pt x="1392964" y="2608114"/>
                        <a:pt x="1385157" y="2598759"/>
                        <a:pt x="1375873" y="2591022"/>
                      </a:cubicBezTo>
                      <a:cubicBezTo>
                        <a:pt x="1367983" y="2584447"/>
                        <a:pt x="1357498" y="2581194"/>
                        <a:pt x="1350235" y="2573931"/>
                      </a:cubicBezTo>
                      <a:cubicBezTo>
                        <a:pt x="1293263" y="2516959"/>
                        <a:pt x="1375874" y="2576778"/>
                        <a:pt x="1307506" y="2531202"/>
                      </a:cubicBezTo>
                      <a:cubicBezTo>
                        <a:pt x="1279020" y="2534051"/>
                        <a:pt x="1250186" y="2534472"/>
                        <a:pt x="1222048" y="2539748"/>
                      </a:cubicBezTo>
                      <a:cubicBezTo>
                        <a:pt x="1204340" y="2543068"/>
                        <a:pt x="1170773" y="2556839"/>
                        <a:pt x="1170773" y="2556839"/>
                      </a:cubicBezTo>
                      <a:cubicBezTo>
                        <a:pt x="1104115" y="2623499"/>
                        <a:pt x="1189690" y="2543327"/>
                        <a:pt x="1110953" y="2599568"/>
                      </a:cubicBezTo>
                      <a:cubicBezTo>
                        <a:pt x="1068867" y="2629630"/>
                        <a:pt x="1095291" y="2632319"/>
                        <a:pt x="1051132" y="2676480"/>
                      </a:cubicBezTo>
                      <a:lnTo>
                        <a:pt x="1025495" y="2702118"/>
                      </a:lnTo>
                      <a:cubicBezTo>
                        <a:pt x="1007709" y="2773262"/>
                        <a:pt x="1029366" y="2702921"/>
                        <a:pt x="999858" y="2761938"/>
                      </a:cubicBezTo>
                      <a:cubicBezTo>
                        <a:pt x="989527" y="2782600"/>
                        <a:pt x="990981" y="2799852"/>
                        <a:pt x="982766" y="2821759"/>
                      </a:cubicBezTo>
                      <a:cubicBezTo>
                        <a:pt x="978293" y="2833687"/>
                        <a:pt x="970692" y="2844233"/>
                        <a:pt x="965674" y="2855942"/>
                      </a:cubicBezTo>
                      <a:cubicBezTo>
                        <a:pt x="947530" y="2898277"/>
                        <a:pt x="969367" y="2866155"/>
                        <a:pt x="940037" y="2907217"/>
                      </a:cubicBezTo>
                      <a:cubicBezTo>
                        <a:pt x="905525" y="2955534"/>
                        <a:pt x="921275" y="2936816"/>
                        <a:pt x="863125" y="2975583"/>
                      </a:cubicBezTo>
                      <a:lnTo>
                        <a:pt x="837488" y="2992675"/>
                      </a:lnTo>
                      <a:cubicBezTo>
                        <a:pt x="800383" y="3048330"/>
                        <a:pt x="833921" y="3014230"/>
                        <a:pt x="717846" y="3009766"/>
                      </a:cubicBezTo>
                      <a:cubicBezTo>
                        <a:pt x="603951" y="3005386"/>
                        <a:pt x="489959" y="3004069"/>
                        <a:pt x="376015" y="3001221"/>
                      </a:cubicBezTo>
                      <a:lnTo>
                        <a:pt x="324740" y="2984129"/>
                      </a:lnTo>
                      <a:cubicBezTo>
                        <a:pt x="316194" y="2981280"/>
                        <a:pt x="307159" y="2979612"/>
                        <a:pt x="299102" y="2975583"/>
                      </a:cubicBezTo>
                      <a:cubicBezTo>
                        <a:pt x="256862" y="2954464"/>
                        <a:pt x="277004" y="2962521"/>
                        <a:pt x="239282" y="2949946"/>
                      </a:cubicBezTo>
                      <a:cubicBezTo>
                        <a:pt x="199001" y="2889525"/>
                        <a:pt x="251607" y="2962271"/>
                        <a:pt x="188007" y="2898671"/>
                      </a:cubicBezTo>
                      <a:cubicBezTo>
                        <a:pt x="180745" y="2891409"/>
                        <a:pt x="176012" y="2881951"/>
                        <a:pt x="170916" y="2873034"/>
                      </a:cubicBezTo>
                      <a:cubicBezTo>
                        <a:pt x="154019" y="2843464"/>
                        <a:pt x="154866" y="2841978"/>
                        <a:pt x="145278" y="2813213"/>
                      </a:cubicBezTo>
                      <a:cubicBezTo>
                        <a:pt x="142429" y="2673632"/>
                        <a:pt x="141996" y="2533980"/>
                        <a:pt x="136732" y="2394469"/>
                      </a:cubicBezTo>
                      <a:cubicBezTo>
                        <a:pt x="136289" y="2382732"/>
                        <a:pt x="132814" y="2371081"/>
                        <a:pt x="128187" y="2360286"/>
                      </a:cubicBezTo>
                      <a:cubicBezTo>
                        <a:pt x="123803" y="2350057"/>
                        <a:pt x="88677" y="2305064"/>
                        <a:pt x="85458" y="2300465"/>
                      </a:cubicBezTo>
                      <a:cubicBezTo>
                        <a:pt x="73678" y="2283637"/>
                        <a:pt x="51274" y="2249191"/>
                        <a:pt x="51274" y="2249191"/>
                      </a:cubicBezTo>
                      <a:cubicBezTo>
                        <a:pt x="48426" y="2240645"/>
                        <a:pt x="45099" y="2232244"/>
                        <a:pt x="42729" y="2223553"/>
                      </a:cubicBezTo>
                      <a:cubicBezTo>
                        <a:pt x="36548" y="2200891"/>
                        <a:pt x="33065" y="2177472"/>
                        <a:pt x="25637" y="2155187"/>
                      </a:cubicBezTo>
                      <a:lnTo>
                        <a:pt x="8545" y="2103912"/>
                      </a:lnTo>
                      <a:lnTo>
                        <a:pt x="0" y="2078275"/>
                      </a:lnTo>
                      <a:cubicBezTo>
                        <a:pt x="5697" y="2064032"/>
                        <a:pt x="8961" y="2048554"/>
                        <a:pt x="17091" y="2035546"/>
                      </a:cubicBezTo>
                      <a:cubicBezTo>
                        <a:pt x="24603" y="2023526"/>
                        <a:pt x="54248" y="1998868"/>
                        <a:pt x="68366" y="1992817"/>
                      </a:cubicBezTo>
                      <a:cubicBezTo>
                        <a:pt x="79161" y="1988190"/>
                        <a:pt x="91299" y="1987646"/>
                        <a:pt x="102549" y="1984271"/>
                      </a:cubicBezTo>
                      <a:cubicBezTo>
                        <a:pt x="119805" y="1979094"/>
                        <a:pt x="153824" y="1967179"/>
                        <a:pt x="153824" y="1967179"/>
                      </a:cubicBezTo>
                      <a:cubicBezTo>
                        <a:pt x="430465" y="1985027"/>
                        <a:pt x="332896" y="1962808"/>
                        <a:pt x="452927" y="1992817"/>
                      </a:cubicBezTo>
                      <a:cubicBezTo>
                        <a:pt x="509899" y="1989968"/>
                        <a:pt x="571270" y="2006407"/>
                        <a:pt x="623843" y="1984271"/>
                      </a:cubicBezTo>
                      <a:cubicBezTo>
                        <a:pt x="710622" y="1947733"/>
                        <a:pt x="591204" y="1916420"/>
                        <a:pt x="589659" y="1915905"/>
                      </a:cubicBezTo>
                      <a:cubicBezTo>
                        <a:pt x="581113" y="1907359"/>
                        <a:pt x="574587" y="1896136"/>
                        <a:pt x="564022" y="1890267"/>
                      </a:cubicBezTo>
                      <a:cubicBezTo>
                        <a:pt x="548273" y="1881518"/>
                        <a:pt x="529839" y="1878873"/>
                        <a:pt x="512747" y="1873176"/>
                      </a:cubicBezTo>
                      <a:lnTo>
                        <a:pt x="487110" y="1864630"/>
                      </a:lnTo>
                      <a:cubicBezTo>
                        <a:pt x="478564" y="1861781"/>
                        <a:pt x="468968" y="1861081"/>
                        <a:pt x="461473" y="1856084"/>
                      </a:cubicBezTo>
                      <a:cubicBezTo>
                        <a:pt x="452927" y="1850387"/>
                        <a:pt x="445022" y="1843586"/>
                        <a:pt x="435835" y="1838993"/>
                      </a:cubicBezTo>
                      <a:cubicBezTo>
                        <a:pt x="427778" y="1834965"/>
                        <a:pt x="418072" y="1834822"/>
                        <a:pt x="410198" y="1830447"/>
                      </a:cubicBezTo>
                      <a:cubicBezTo>
                        <a:pt x="392241" y="1820471"/>
                        <a:pt x="376015" y="1807658"/>
                        <a:pt x="358923" y="1796264"/>
                      </a:cubicBezTo>
                      <a:lnTo>
                        <a:pt x="333286" y="1779172"/>
                      </a:lnTo>
                      <a:cubicBezTo>
                        <a:pt x="327589" y="1770626"/>
                        <a:pt x="320787" y="1762721"/>
                        <a:pt x="316194" y="1753535"/>
                      </a:cubicBezTo>
                      <a:cubicBezTo>
                        <a:pt x="280808" y="1682765"/>
                        <a:pt x="339542" y="1775740"/>
                        <a:pt x="290557" y="1702260"/>
                      </a:cubicBezTo>
                      <a:cubicBezTo>
                        <a:pt x="287708" y="1645288"/>
                        <a:pt x="288550" y="1588011"/>
                        <a:pt x="282011" y="1531344"/>
                      </a:cubicBezTo>
                      <a:cubicBezTo>
                        <a:pt x="274081" y="1462615"/>
                        <a:pt x="267838" y="1499455"/>
                        <a:pt x="247828" y="1454432"/>
                      </a:cubicBezTo>
                      <a:cubicBezTo>
                        <a:pt x="240511" y="1437969"/>
                        <a:pt x="238793" y="1419271"/>
                        <a:pt x="230736" y="1403157"/>
                      </a:cubicBezTo>
                      <a:cubicBezTo>
                        <a:pt x="209052" y="1359787"/>
                        <a:pt x="220711" y="1379574"/>
                        <a:pt x="196553" y="1343336"/>
                      </a:cubicBezTo>
                      <a:cubicBezTo>
                        <a:pt x="177276" y="1266231"/>
                        <a:pt x="186889" y="1297255"/>
                        <a:pt x="170916" y="1249333"/>
                      </a:cubicBezTo>
                      <a:cubicBezTo>
                        <a:pt x="173764" y="1212301"/>
                        <a:pt x="175122" y="1175124"/>
                        <a:pt x="179461" y="1138237"/>
                      </a:cubicBezTo>
                      <a:cubicBezTo>
                        <a:pt x="180833" y="1126572"/>
                        <a:pt x="182754" y="1114559"/>
                        <a:pt x="188007" y="1104054"/>
                      </a:cubicBezTo>
                      <a:cubicBezTo>
                        <a:pt x="201096" y="1077877"/>
                        <a:pt x="248263" y="1014106"/>
                        <a:pt x="273465" y="1001505"/>
                      </a:cubicBezTo>
                      <a:cubicBezTo>
                        <a:pt x="284859" y="995808"/>
                        <a:pt x="295939" y="989431"/>
                        <a:pt x="307648" y="984413"/>
                      </a:cubicBezTo>
                      <a:cubicBezTo>
                        <a:pt x="315928" y="980864"/>
                        <a:pt x="325411" y="980242"/>
                        <a:pt x="333286" y="975867"/>
                      </a:cubicBezTo>
                      <a:cubicBezTo>
                        <a:pt x="351242" y="965891"/>
                        <a:pt x="367469" y="953078"/>
                        <a:pt x="384560" y="941684"/>
                      </a:cubicBezTo>
                      <a:cubicBezTo>
                        <a:pt x="393106" y="935987"/>
                        <a:pt x="400234" y="927084"/>
                        <a:pt x="410198" y="924593"/>
                      </a:cubicBezTo>
                      <a:lnTo>
                        <a:pt x="444381" y="916047"/>
                      </a:lnTo>
                      <a:cubicBezTo>
                        <a:pt x="461473" y="904653"/>
                        <a:pt x="475728" y="886846"/>
                        <a:pt x="495656" y="881864"/>
                      </a:cubicBezTo>
                      <a:cubicBezTo>
                        <a:pt x="590700" y="858102"/>
                        <a:pt x="518106" y="873851"/>
                        <a:pt x="717846" y="864772"/>
                      </a:cubicBezTo>
                      <a:cubicBezTo>
                        <a:pt x="734938" y="859075"/>
                        <a:pt x="759127" y="862670"/>
                        <a:pt x="769121" y="847680"/>
                      </a:cubicBezTo>
                      <a:cubicBezTo>
                        <a:pt x="809411" y="787248"/>
                        <a:pt x="758838" y="862078"/>
                        <a:pt x="811850" y="787860"/>
                      </a:cubicBezTo>
                      <a:cubicBezTo>
                        <a:pt x="826181" y="767796"/>
                        <a:pt x="832816" y="751094"/>
                        <a:pt x="854579" y="736585"/>
                      </a:cubicBezTo>
                      <a:cubicBezTo>
                        <a:pt x="862074" y="731588"/>
                        <a:pt x="872159" y="732067"/>
                        <a:pt x="880216" y="728039"/>
                      </a:cubicBezTo>
                      <a:cubicBezTo>
                        <a:pt x="889403" y="723446"/>
                        <a:pt x="896237" y="714554"/>
                        <a:pt x="905854" y="710948"/>
                      </a:cubicBezTo>
                      <a:cubicBezTo>
                        <a:pt x="919454" y="705848"/>
                        <a:pt x="934570" y="706224"/>
                        <a:pt x="948583" y="702402"/>
                      </a:cubicBezTo>
                      <a:cubicBezTo>
                        <a:pt x="965964" y="697662"/>
                        <a:pt x="982380" y="689679"/>
                        <a:pt x="999858" y="685310"/>
                      </a:cubicBezTo>
                      <a:cubicBezTo>
                        <a:pt x="1048923" y="673045"/>
                        <a:pt x="1023136" y="681127"/>
                        <a:pt x="1076770" y="659673"/>
                      </a:cubicBezTo>
                      <a:cubicBezTo>
                        <a:pt x="1096390" y="600817"/>
                        <a:pt x="1092928" y="622111"/>
                        <a:pt x="1076770" y="514394"/>
                      </a:cubicBezTo>
                      <a:cubicBezTo>
                        <a:pt x="1074097" y="496577"/>
                        <a:pt x="1059678" y="463120"/>
                        <a:pt x="1059678" y="463120"/>
                      </a:cubicBezTo>
                      <a:cubicBezTo>
                        <a:pt x="1069266" y="434355"/>
                        <a:pt x="1068419" y="432869"/>
                        <a:pt x="1085316" y="403299"/>
                      </a:cubicBezTo>
                      <a:cubicBezTo>
                        <a:pt x="1090412" y="394382"/>
                        <a:pt x="1097814" y="386848"/>
                        <a:pt x="1102407" y="377662"/>
                      </a:cubicBezTo>
                      <a:cubicBezTo>
                        <a:pt x="1137783" y="306908"/>
                        <a:pt x="1079069" y="399848"/>
                        <a:pt x="1128045" y="326387"/>
                      </a:cubicBezTo>
                      <a:cubicBezTo>
                        <a:pt x="1142124" y="270065"/>
                        <a:pt x="1159967" y="216170"/>
                        <a:pt x="1119499" y="155471"/>
                      </a:cubicBezTo>
                      <a:lnTo>
                        <a:pt x="1102407" y="129834"/>
                      </a:lnTo>
                      <a:cubicBezTo>
                        <a:pt x="1105256" y="118440"/>
                        <a:pt x="1106326" y="106446"/>
                        <a:pt x="1110953" y="95651"/>
                      </a:cubicBezTo>
                      <a:cubicBezTo>
                        <a:pt x="1121026" y="72147"/>
                        <a:pt x="1140517" y="56782"/>
                        <a:pt x="1162228" y="44376"/>
                      </a:cubicBezTo>
                      <a:cubicBezTo>
                        <a:pt x="1170049" y="39907"/>
                        <a:pt x="1179991" y="40205"/>
                        <a:pt x="1187865" y="35830"/>
                      </a:cubicBezTo>
                      <a:cubicBezTo>
                        <a:pt x="1205822" y="25854"/>
                        <a:pt x="1239140" y="1647"/>
                        <a:pt x="1239140" y="1647"/>
                      </a:cubicBezTo>
                      <a:cubicBezTo>
                        <a:pt x="1330295" y="4496"/>
                        <a:pt x="1423279" y="-8197"/>
                        <a:pt x="1512605" y="10193"/>
                      </a:cubicBezTo>
                      <a:cubicBezTo>
                        <a:pt x="1530251" y="13826"/>
                        <a:pt x="1514707" y="51473"/>
                        <a:pt x="1529697" y="61467"/>
                      </a:cubicBezTo>
                      <a:lnTo>
                        <a:pt x="1555334" y="78559"/>
                      </a:lnTo>
                      <a:cubicBezTo>
                        <a:pt x="1580974" y="40099"/>
                        <a:pt x="1579545" y="27997"/>
                        <a:pt x="1615155" y="10193"/>
                      </a:cubicBezTo>
                      <a:cubicBezTo>
                        <a:pt x="1623212" y="6165"/>
                        <a:pt x="1632246" y="4496"/>
                        <a:pt x="1640792" y="1647"/>
                      </a:cubicBezTo>
                      <a:cubicBezTo>
                        <a:pt x="1743342" y="4496"/>
                        <a:pt x="1846571" y="-1934"/>
                        <a:pt x="1948441" y="10193"/>
                      </a:cubicBezTo>
                      <a:cubicBezTo>
                        <a:pt x="1968839" y="12621"/>
                        <a:pt x="1982624" y="32982"/>
                        <a:pt x="1999716" y="44376"/>
                      </a:cubicBezTo>
                      <a:lnTo>
                        <a:pt x="2025353" y="61467"/>
                      </a:lnTo>
                      <a:cubicBezTo>
                        <a:pt x="2070935" y="129841"/>
                        <a:pt x="2011107" y="47219"/>
                        <a:pt x="2068082" y="104196"/>
                      </a:cubicBezTo>
                      <a:cubicBezTo>
                        <a:pt x="2108423" y="144538"/>
                        <a:pt x="2065916" y="113768"/>
                        <a:pt x="2093719" y="155471"/>
                      </a:cubicBezTo>
                      <a:cubicBezTo>
                        <a:pt x="2100423" y="165527"/>
                        <a:pt x="2110811" y="172562"/>
                        <a:pt x="2119357" y="181108"/>
                      </a:cubicBezTo>
                      <a:cubicBezTo>
                        <a:pt x="2122205" y="189654"/>
                        <a:pt x="2126291" y="197883"/>
                        <a:pt x="2127902" y="206746"/>
                      </a:cubicBezTo>
                      <a:cubicBezTo>
                        <a:pt x="2132010" y="229342"/>
                        <a:pt x="2130405" y="252955"/>
                        <a:pt x="2136448" y="275112"/>
                      </a:cubicBezTo>
                      <a:cubicBezTo>
                        <a:pt x="2139151" y="285021"/>
                        <a:pt x="2147843" y="292204"/>
                        <a:pt x="2153540" y="300750"/>
                      </a:cubicBezTo>
                      <a:cubicBezTo>
                        <a:pt x="2184875" y="297901"/>
                        <a:pt x="2216396" y="296654"/>
                        <a:pt x="2247544" y="292204"/>
                      </a:cubicBezTo>
                      <a:cubicBezTo>
                        <a:pt x="2256461" y="290930"/>
                        <a:pt x="2266147" y="289285"/>
                        <a:pt x="2273181" y="283658"/>
                      </a:cubicBezTo>
                      <a:cubicBezTo>
                        <a:pt x="2281201" y="277242"/>
                        <a:pt x="2282544" y="264784"/>
                        <a:pt x="2290273" y="258021"/>
                      </a:cubicBezTo>
                      <a:cubicBezTo>
                        <a:pt x="2305732" y="244494"/>
                        <a:pt x="2324455" y="235231"/>
                        <a:pt x="2341547" y="223837"/>
                      </a:cubicBezTo>
                      <a:cubicBezTo>
                        <a:pt x="2350093" y="218140"/>
                        <a:pt x="2357441" y="209994"/>
                        <a:pt x="2367185" y="206746"/>
                      </a:cubicBezTo>
                      <a:lnTo>
                        <a:pt x="2444097" y="181108"/>
                      </a:lnTo>
                      <a:cubicBezTo>
                        <a:pt x="2452643" y="178260"/>
                        <a:pt x="2461677" y="176592"/>
                        <a:pt x="2469734" y="172563"/>
                      </a:cubicBezTo>
                      <a:cubicBezTo>
                        <a:pt x="2520027" y="147416"/>
                        <a:pt x="2491837" y="159497"/>
                        <a:pt x="2555192" y="138379"/>
                      </a:cubicBezTo>
                      <a:cubicBezTo>
                        <a:pt x="2563738" y="135530"/>
                        <a:pt x="2571891" y="130951"/>
                        <a:pt x="2580830" y="129834"/>
                      </a:cubicBezTo>
                      <a:lnTo>
                        <a:pt x="2649196" y="121288"/>
                      </a:lnTo>
                      <a:lnTo>
                        <a:pt x="2700471" y="104196"/>
                      </a:lnTo>
                      <a:lnTo>
                        <a:pt x="2726108" y="95651"/>
                      </a:lnTo>
                      <a:cubicBezTo>
                        <a:pt x="2731805" y="104197"/>
                        <a:pt x="2735470" y="114525"/>
                        <a:pt x="2743200" y="121288"/>
                      </a:cubicBezTo>
                      <a:cubicBezTo>
                        <a:pt x="2787005" y="159617"/>
                        <a:pt x="2788159" y="154208"/>
                        <a:pt x="2837203" y="164017"/>
                      </a:cubicBezTo>
                      <a:cubicBezTo>
                        <a:pt x="2840052" y="172563"/>
                        <a:pt x="2840122" y="182620"/>
                        <a:pt x="2845749" y="189654"/>
                      </a:cubicBezTo>
                      <a:cubicBezTo>
                        <a:pt x="2872839" y="223516"/>
                        <a:pt x="2951618" y="213432"/>
                        <a:pt x="2973936" y="215292"/>
                      </a:cubicBezTo>
                      <a:cubicBezTo>
                        <a:pt x="3016664" y="243777"/>
                        <a:pt x="2993877" y="223838"/>
                        <a:pt x="3033757" y="283658"/>
                      </a:cubicBezTo>
                      <a:cubicBezTo>
                        <a:pt x="3039454" y="292204"/>
                        <a:pt x="3047600" y="299551"/>
                        <a:pt x="3050848" y="309295"/>
                      </a:cubicBezTo>
                      <a:cubicBezTo>
                        <a:pt x="3053697" y="317841"/>
                        <a:pt x="3057209" y="326194"/>
                        <a:pt x="3059394" y="334933"/>
                      </a:cubicBezTo>
                      <a:cubicBezTo>
                        <a:pt x="3062917" y="349024"/>
                        <a:pt x="3057669" y="367391"/>
                        <a:pt x="3067940" y="377662"/>
                      </a:cubicBezTo>
                      <a:cubicBezTo>
                        <a:pt x="3078211" y="387933"/>
                        <a:pt x="3096578" y="382685"/>
                        <a:pt x="3110669" y="386208"/>
                      </a:cubicBezTo>
                      <a:cubicBezTo>
                        <a:pt x="3119408" y="388393"/>
                        <a:pt x="3127760" y="391905"/>
                        <a:pt x="3136306" y="394753"/>
                      </a:cubicBezTo>
                      <a:lnTo>
                        <a:pt x="3170489" y="446028"/>
                      </a:lnTo>
                      <a:cubicBezTo>
                        <a:pt x="3176186" y="454574"/>
                        <a:pt x="3179035" y="465968"/>
                        <a:pt x="3187581" y="471665"/>
                      </a:cubicBezTo>
                      <a:cubicBezTo>
                        <a:pt x="3204673" y="483060"/>
                        <a:pt x="3218713" y="501821"/>
                        <a:pt x="3238856" y="505849"/>
                      </a:cubicBezTo>
                      <a:cubicBezTo>
                        <a:pt x="3301336" y="518344"/>
                        <a:pt x="3267206" y="512340"/>
                        <a:pt x="3341405" y="522940"/>
                      </a:cubicBezTo>
                      <a:cubicBezTo>
                        <a:pt x="3372575" y="616449"/>
                        <a:pt x="3322863" y="474809"/>
                        <a:pt x="3367043" y="574215"/>
                      </a:cubicBezTo>
                      <a:cubicBezTo>
                        <a:pt x="3374360" y="590678"/>
                        <a:pt x="3378437" y="608398"/>
                        <a:pt x="3384134" y="625490"/>
                      </a:cubicBezTo>
                      <a:lnTo>
                        <a:pt x="3392680" y="651127"/>
                      </a:lnTo>
                      <a:lnTo>
                        <a:pt x="3409772" y="702402"/>
                      </a:lnTo>
                      <a:cubicBezTo>
                        <a:pt x="3412620" y="710948"/>
                        <a:pt x="3416132" y="719300"/>
                        <a:pt x="3418317" y="728039"/>
                      </a:cubicBezTo>
                      <a:cubicBezTo>
                        <a:pt x="3421166" y="739433"/>
                        <a:pt x="3424315" y="750757"/>
                        <a:pt x="3426863" y="762222"/>
                      </a:cubicBezTo>
                      <a:cubicBezTo>
                        <a:pt x="3429669" y="774850"/>
                        <a:pt x="3435471" y="815318"/>
                        <a:pt x="3443955" y="830589"/>
                      </a:cubicBezTo>
                      <a:cubicBezTo>
                        <a:pt x="3453931" y="848546"/>
                        <a:pt x="3461046" y="870470"/>
                        <a:pt x="3478138" y="881864"/>
                      </a:cubicBezTo>
                      <a:lnTo>
                        <a:pt x="3503775" y="898955"/>
                      </a:lnTo>
                      <a:cubicBezTo>
                        <a:pt x="3509472" y="907501"/>
                        <a:pt x="3514292" y="916703"/>
                        <a:pt x="3520867" y="924593"/>
                      </a:cubicBezTo>
                      <a:cubicBezTo>
                        <a:pt x="3528604" y="933877"/>
                        <a:pt x="3539800" y="940174"/>
                        <a:pt x="3546504" y="950230"/>
                      </a:cubicBezTo>
                      <a:cubicBezTo>
                        <a:pt x="3551501" y="957725"/>
                        <a:pt x="3550675" y="967993"/>
                        <a:pt x="3555050" y="975867"/>
                      </a:cubicBezTo>
                      <a:cubicBezTo>
                        <a:pt x="3565026" y="993824"/>
                        <a:pt x="3582737" y="1007655"/>
                        <a:pt x="3589233" y="1027142"/>
                      </a:cubicBezTo>
                      <a:cubicBezTo>
                        <a:pt x="3598138" y="1053857"/>
                        <a:pt x="3606776" y="1087263"/>
                        <a:pt x="3631962" y="1104054"/>
                      </a:cubicBezTo>
                      <a:cubicBezTo>
                        <a:pt x="3640508" y="1109751"/>
                        <a:pt x="3648214" y="1116975"/>
                        <a:pt x="3657600" y="1121146"/>
                      </a:cubicBezTo>
                      <a:cubicBezTo>
                        <a:pt x="3674063" y="1128463"/>
                        <a:pt x="3708874" y="1138237"/>
                        <a:pt x="3708874" y="1138237"/>
                      </a:cubicBezTo>
                      <a:cubicBezTo>
                        <a:pt x="3725966" y="1149632"/>
                        <a:pt x="3748754" y="1155329"/>
                        <a:pt x="3760149" y="1172421"/>
                      </a:cubicBezTo>
                      <a:cubicBezTo>
                        <a:pt x="3777240" y="1198056"/>
                        <a:pt x="3774394" y="1200908"/>
                        <a:pt x="3802878" y="1215150"/>
                      </a:cubicBezTo>
                      <a:cubicBezTo>
                        <a:pt x="3816531" y="1221977"/>
                        <a:pt x="3849930" y="1228593"/>
                        <a:pt x="3862699" y="1232241"/>
                      </a:cubicBezTo>
                      <a:cubicBezTo>
                        <a:pt x="3912661" y="1246516"/>
                        <a:pt x="3862409" y="1235975"/>
                        <a:pt x="3922519" y="1249333"/>
                      </a:cubicBezTo>
                      <a:cubicBezTo>
                        <a:pt x="3984398" y="1263084"/>
                        <a:pt x="3945070" y="1251154"/>
                        <a:pt x="3990886" y="1266424"/>
                      </a:cubicBezTo>
                      <a:lnTo>
                        <a:pt x="4042160" y="1300608"/>
                      </a:lnTo>
                      <a:lnTo>
                        <a:pt x="4067798" y="1317699"/>
                      </a:lnTo>
                      <a:lnTo>
                        <a:pt x="4093435" y="1394611"/>
                      </a:lnTo>
                      <a:lnTo>
                        <a:pt x="4101981" y="1420249"/>
                      </a:lnTo>
                      <a:cubicBezTo>
                        <a:pt x="4100580" y="1442659"/>
                        <a:pt x="4104613" y="1565854"/>
                        <a:pt x="4076344" y="1608256"/>
                      </a:cubicBezTo>
                      <a:lnTo>
                        <a:pt x="4059252" y="1633893"/>
                      </a:lnTo>
                      <a:cubicBezTo>
                        <a:pt x="4028085" y="1727393"/>
                        <a:pt x="4077790" y="1585773"/>
                        <a:pt x="4033615" y="1685168"/>
                      </a:cubicBezTo>
                      <a:cubicBezTo>
                        <a:pt x="4026298" y="1701631"/>
                        <a:pt x="4022220" y="1719351"/>
                        <a:pt x="4016523" y="1736443"/>
                      </a:cubicBezTo>
                      <a:cubicBezTo>
                        <a:pt x="4013674" y="1744989"/>
                        <a:pt x="4012974" y="1754585"/>
                        <a:pt x="4007977" y="1762080"/>
                      </a:cubicBezTo>
                      <a:cubicBezTo>
                        <a:pt x="3985889" y="1795213"/>
                        <a:pt x="3994134" y="1777974"/>
                        <a:pt x="3982340" y="1813355"/>
                      </a:cubicBezTo>
                      <a:cubicBezTo>
                        <a:pt x="3979491" y="1881721"/>
                        <a:pt x="3978502" y="1950190"/>
                        <a:pt x="3973794" y="2018454"/>
                      </a:cubicBezTo>
                      <a:cubicBezTo>
                        <a:pt x="3972795" y="2032945"/>
                        <a:pt x="3970348" y="2047583"/>
                        <a:pt x="3965248" y="2061183"/>
                      </a:cubicBezTo>
                      <a:cubicBezTo>
                        <a:pt x="3961642" y="2070800"/>
                        <a:pt x="3953854" y="2078275"/>
                        <a:pt x="3948157" y="2086821"/>
                      </a:cubicBezTo>
                      <a:cubicBezTo>
                        <a:pt x="3945308" y="2098215"/>
                        <a:pt x="3945438" y="2110807"/>
                        <a:pt x="3939611" y="2121004"/>
                      </a:cubicBezTo>
                      <a:cubicBezTo>
                        <a:pt x="3933615" y="2131497"/>
                        <a:pt x="3923257" y="2138904"/>
                        <a:pt x="3913973" y="2146641"/>
                      </a:cubicBezTo>
                      <a:cubicBezTo>
                        <a:pt x="3891254" y="2165573"/>
                        <a:pt x="3880756" y="2165622"/>
                        <a:pt x="3854153" y="2180824"/>
                      </a:cubicBezTo>
                      <a:cubicBezTo>
                        <a:pt x="3808249" y="2207055"/>
                        <a:pt x="3850481" y="2192425"/>
                        <a:pt x="3794332" y="2206462"/>
                      </a:cubicBezTo>
                      <a:cubicBezTo>
                        <a:pt x="3734512" y="2203613"/>
                        <a:pt x="3674568" y="2202692"/>
                        <a:pt x="3614871" y="2197916"/>
                      </a:cubicBezTo>
                      <a:cubicBezTo>
                        <a:pt x="3603163" y="2196979"/>
                        <a:pt x="3592433" y="2189370"/>
                        <a:pt x="3580688" y="2189370"/>
                      </a:cubicBezTo>
                      <a:cubicBezTo>
                        <a:pt x="3526489" y="2189370"/>
                        <a:pt x="3472441" y="2195067"/>
                        <a:pt x="3418317" y="2197916"/>
                      </a:cubicBezTo>
                      <a:cubicBezTo>
                        <a:pt x="3401226" y="2203613"/>
                        <a:pt x="3377037" y="2200018"/>
                        <a:pt x="3367043" y="2215008"/>
                      </a:cubicBezTo>
                      <a:cubicBezTo>
                        <a:pt x="3353415" y="2235449"/>
                        <a:pt x="3345249" y="2251329"/>
                        <a:pt x="3324314" y="2266282"/>
                      </a:cubicBezTo>
                      <a:cubicBezTo>
                        <a:pt x="3313947" y="2273687"/>
                        <a:pt x="3301958" y="2278643"/>
                        <a:pt x="3290130" y="2283374"/>
                      </a:cubicBezTo>
                      <a:cubicBezTo>
                        <a:pt x="3273403" y="2290065"/>
                        <a:pt x="3256865" y="2299978"/>
                        <a:pt x="3238856" y="2300465"/>
                      </a:cubicBezTo>
                      <a:lnTo>
                        <a:pt x="2922661" y="2309011"/>
                      </a:lnTo>
                      <a:lnTo>
                        <a:pt x="2845749" y="2334649"/>
                      </a:lnTo>
                      <a:lnTo>
                        <a:pt x="2820112" y="2343194"/>
                      </a:lnTo>
                      <a:cubicBezTo>
                        <a:pt x="2811566" y="2346043"/>
                        <a:pt x="2803213" y="2349555"/>
                        <a:pt x="2794474" y="2351740"/>
                      </a:cubicBezTo>
                      <a:lnTo>
                        <a:pt x="2760291" y="2360286"/>
                      </a:lnTo>
                      <a:cubicBezTo>
                        <a:pt x="2726619" y="2382735"/>
                        <a:pt x="2732197" y="2382264"/>
                        <a:pt x="2683379" y="2394469"/>
                      </a:cubicBezTo>
                      <a:cubicBezTo>
                        <a:pt x="2664270" y="2399246"/>
                        <a:pt x="2610405" y="2411785"/>
                        <a:pt x="2597921" y="2420107"/>
                      </a:cubicBezTo>
                      <a:cubicBezTo>
                        <a:pt x="2589375" y="2425804"/>
                        <a:pt x="2581724" y="2433152"/>
                        <a:pt x="2572284" y="2437198"/>
                      </a:cubicBezTo>
                      <a:cubicBezTo>
                        <a:pt x="2561489" y="2441825"/>
                        <a:pt x="2549394" y="2442517"/>
                        <a:pt x="2538101" y="2445744"/>
                      </a:cubicBezTo>
                      <a:cubicBezTo>
                        <a:pt x="2529439" y="2448219"/>
                        <a:pt x="2520743" y="2450742"/>
                        <a:pt x="2512463" y="2454290"/>
                      </a:cubicBezTo>
                      <a:cubicBezTo>
                        <a:pt x="2500754" y="2459308"/>
                        <a:pt x="2490365" y="2467353"/>
                        <a:pt x="2478280" y="2471381"/>
                      </a:cubicBezTo>
                      <a:cubicBezTo>
                        <a:pt x="2464500" y="2475974"/>
                        <a:pt x="2449564" y="2476105"/>
                        <a:pt x="2435551" y="2479927"/>
                      </a:cubicBezTo>
                      <a:cubicBezTo>
                        <a:pt x="2332321" y="2508081"/>
                        <a:pt x="2438833" y="2489225"/>
                        <a:pt x="2324456" y="2505565"/>
                      </a:cubicBezTo>
                      <a:cubicBezTo>
                        <a:pt x="2263437" y="2525904"/>
                        <a:pt x="2283175" y="2507666"/>
                        <a:pt x="2256089" y="2548293"/>
                      </a:cubicBezTo>
                      <a:cubicBezTo>
                        <a:pt x="2250459" y="2565184"/>
                        <a:pt x="2245514" y="2587518"/>
                        <a:pt x="2230452" y="2599568"/>
                      </a:cubicBezTo>
                      <a:cubicBezTo>
                        <a:pt x="2223418" y="2605195"/>
                        <a:pt x="2258938" y="2625206"/>
                        <a:pt x="2196269" y="2616660"/>
                      </a:cubicBezTo>
                      <a:close/>
                    </a:path>
                  </a:pathLst>
                </a:custGeom>
                <a:solidFill>
                  <a:srgbClr val="CADFF2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 rot="1962542">
                  <a:off x="7482466" y="2358968"/>
                  <a:ext cx="451757" cy="990775"/>
                </a:xfrm>
                <a:custGeom>
                  <a:avLst/>
                  <a:gdLst>
                    <a:gd name="connsiteX0" fmla="*/ 324740 w 616270"/>
                    <a:gd name="connsiteY0" fmla="*/ 1281869 h 1282947"/>
                    <a:gd name="connsiteX1" fmla="*/ 273465 w 616270"/>
                    <a:gd name="connsiteY1" fmla="*/ 1204957 h 1282947"/>
                    <a:gd name="connsiteX2" fmla="*/ 256374 w 616270"/>
                    <a:gd name="connsiteY2" fmla="*/ 1093862 h 1282947"/>
                    <a:gd name="connsiteX3" fmla="*/ 239282 w 616270"/>
                    <a:gd name="connsiteY3" fmla="*/ 1042587 h 1282947"/>
                    <a:gd name="connsiteX4" fmla="*/ 230736 w 616270"/>
                    <a:gd name="connsiteY4" fmla="*/ 1016949 h 1282947"/>
                    <a:gd name="connsiteX5" fmla="*/ 213645 w 616270"/>
                    <a:gd name="connsiteY5" fmla="*/ 991312 h 1282947"/>
                    <a:gd name="connsiteX6" fmla="*/ 196553 w 616270"/>
                    <a:gd name="connsiteY6" fmla="*/ 914400 h 1282947"/>
                    <a:gd name="connsiteX7" fmla="*/ 188007 w 616270"/>
                    <a:gd name="connsiteY7" fmla="*/ 880217 h 1282947"/>
                    <a:gd name="connsiteX8" fmla="*/ 179462 w 616270"/>
                    <a:gd name="connsiteY8" fmla="*/ 854579 h 1282947"/>
                    <a:gd name="connsiteX9" fmla="*/ 162370 w 616270"/>
                    <a:gd name="connsiteY9" fmla="*/ 769121 h 1282947"/>
                    <a:gd name="connsiteX10" fmla="*/ 128187 w 616270"/>
                    <a:gd name="connsiteY10" fmla="*/ 692209 h 1282947"/>
                    <a:gd name="connsiteX11" fmla="*/ 102549 w 616270"/>
                    <a:gd name="connsiteY11" fmla="*/ 640934 h 1282947"/>
                    <a:gd name="connsiteX12" fmla="*/ 94004 w 616270"/>
                    <a:gd name="connsiteY12" fmla="*/ 615297 h 1282947"/>
                    <a:gd name="connsiteX13" fmla="*/ 76912 w 616270"/>
                    <a:gd name="connsiteY13" fmla="*/ 581114 h 1282947"/>
                    <a:gd name="connsiteX14" fmla="*/ 68366 w 616270"/>
                    <a:gd name="connsiteY14" fmla="*/ 546931 h 1282947"/>
                    <a:gd name="connsiteX15" fmla="*/ 51275 w 616270"/>
                    <a:gd name="connsiteY15" fmla="*/ 512748 h 1282947"/>
                    <a:gd name="connsiteX16" fmla="*/ 42729 w 616270"/>
                    <a:gd name="connsiteY16" fmla="*/ 487110 h 1282947"/>
                    <a:gd name="connsiteX17" fmla="*/ 25637 w 616270"/>
                    <a:gd name="connsiteY17" fmla="*/ 452927 h 1282947"/>
                    <a:gd name="connsiteX18" fmla="*/ 17092 w 616270"/>
                    <a:gd name="connsiteY18" fmla="*/ 427290 h 1282947"/>
                    <a:gd name="connsiteX19" fmla="*/ 0 w 616270"/>
                    <a:gd name="connsiteY19" fmla="*/ 401652 h 1282947"/>
                    <a:gd name="connsiteX20" fmla="*/ 8546 w 616270"/>
                    <a:gd name="connsiteY20" fmla="*/ 196553 h 1282947"/>
                    <a:gd name="connsiteX21" fmla="*/ 34183 w 616270"/>
                    <a:gd name="connsiteY21" fmla="*/ 145278 h 1282947"/>
                    <a:gd name="connsiteX22" fmla="*/ 94004 w 616270"/>
                    <a:gd name="connsiteY22" fmla="*/ 128187 h 1282947"/>
                    <a:gd name="connsiteX23" fmla="*/ 170916 w 616270"/>
                    <a:gd name="connsiteY23" fmla="*/ 94004 h 1282947"/>
                    <a:gd name="connsiteX24" fmla="*/ 230736 w 616270"/>
                    <a:gd name="connsiteY24" fmla="*/ 76912 h 1282947"/>
                    <a:gd name="connsiteX25" fmla="*/ 256374 w 616270"/>
                    <a:gd name="connsiteY25" fmla="*/ 59820 h 1282947"/>
                    <a:gd name="connsiteX26" fmla="*/ 282011 w 616270"/>
                    <a:gd name="connsiteY26" fmla="*/ 34183 h 1282947"/>
                    <a:gd name="connsiteX27" fmla="*/ 341832 w 616270"/>
                    <a:gd name="connsiteY27" fmla="*/ 25637 h 1282947"/>
                    <a:gd name="connsiteX28" fmla="*/ 444381 w 616270"/>
                    <a:gd name="connsiteY28" fmla="*/ 0 h 1282947"/>
                    <a:gd name="connsiteX29" fmla="*/ 538385 w 616270"/>
                    <a:gd name="connsiteY29" fmla="*/ 34183 h 1282947"/>
                    <a:gd name="connsiteX30" fmla="*/ 555477 w 616270"/>
                    <a:gd name="connsiteY30" fmla="*/ 59820 h 1282947"/>
                    <a:gd name="connsiteX31" fmla="*/ 581114 w 616270"/>
                    <a:gd name="connsiteY31" fmla="*/ 85458 h 1282947"/>
                    <a:gd name="connsiteX32" fmla="*/ 615297 w 616270"/>
                    <a:gd name="connsiteY32" fmla="*/ 136733 h 1282947"/>
                    <a:gd name="connsiteX33" fmla="*/ 598206 w 616270"/>
                    <a:gd name="connsiteY33" fmla="*/ 350377 h 1282947"/>
                    <a:gd name="connsiteX34" fmla="*/ 581114 w 616270"/>
                    <a:gd name="connsiteY34" fmla="*/ 384561 h 1282947"/>
                    <a:gd name="connsiteX35" fmla="*/ 564022 w 616270"/>
                    <a:gd name="connsiteY35" fmla="*/ 410198 h 1282947"/>
                    <a:gd name="connsiteX36" fmla="*/ 538385 w 616270"/>
                    <a:gd name="connsiteY36" fmla="*/ 427290 h 1282947"/>
                    <a:gd name="connsiteX37" fmla="*/ 504202 w 616270"/>
                    <a:gd name="connsiteY37" fmla="*/ 478564 h 1282947"/>
                    <a:gd name="connsiteX38" fmla="*/ 470019 w 616270"/>
                    <a:gd name="connsiteY38" fmla="*/ 538385 h 1282947"/>
                    <a:gd name="connsiteX39" fmla="*/ 461473 w 616270"/>
                    <a:gd name="connsiteY39" fmla="*/ 914400 h 1282947"/>
                    <a:gd name="connsiteX40" fmla="*/ 452927 w 616270"/>
                    <a:gd name="connsiteY40" fmla="*/ 1170774 h 1282947"/>
                    <a:gd name="connsiteX41" fmla="*/ 435835 w 616270"/>
                    <a:gd name="connsiteY41" fmla="*/ 1222049 h 1282947"/>
                    <a:gd name="connsiteX42" fmla="*/ 376015 w 616270"/>
                    <a:gd name="connsiteY42" fmla="*/ 1247686 h 1282947"/>
                    <a:gd name="connsiteX43" fmla="*/ 324740 w 616270"/>
                    <a:gd name="connsiteY43" fmla="*/ 1281869 h 1282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616270" h="1282947">
                      <a:moveTo>
                        <a:pt x="324740" y="1281869"/>
                      </a:moveTo>
                      <a:cubicBezTo>
                        <a:pt x="307648" y="1274747"/>
                        <a:pt x="277822" y="1235460"/>
                        <a:pt x="273465" y="1204957"/>
                      </a:cubicBezTo>
                      <a:cubicBezTo>
                        <a:pt x="271656" y="1192295"/>
                        <a:pt x="260329" y="1109682"/>
                        <a:pt x="256374" y="1093862"/>
                      </a:cubicBezTo>
                      <a:cubicBezTo>
                        <a:pt x="252004" y="1076384"/>
                        <a:pt x="244979" y="1059679"/>
                        <a:pt x="239282" y="1042587"/>
                      </a:cubicBezTo>
                      <a:cubicBezTo>
                        <a:pt x="236433" y="1034041"/>
                        <a:pt x="235733" y="1024444"/>
                        <a:pt x="230736" y="1016949"/>
                      </a:cubicBezTo>
                      <a:lnTo>
                        <a:pt x="213645" y="991312"/>
                      </a:lnTo>
                      <a:cubicBezTo>
                        <a:pt x="192803" y="907947"/>
                        <a:pt x="218252" y="1012042"/>
                        <a:pt x="196553" y="914400"/>
                      </a:cubicBezTo>
                      <a:cubicBezTo>
                        <a:pt x="194005" y="902935"/>
                        <a:pt x="191233" y="891510"/>
                        <a:pt x="188007" y="880217"/>
                      </a:cubicBezTo>
                      <a:cubicBezTo>
                        <a:pt x="185532" y="871555"/>
                        <a:pt x="181416" y="863373"/>
                        <a:pt x="179462" y="854579"/>
                      </a:cubicBezTo>
                      <a:cubicBezTo>
                        <a:pt x="166267" y="795198"/>
                        <a:pt x="176961" y="817757"/>
                        <a:pt x="162370" y="769121"/>
                      </a:cubicBezTo>
                      <a:cubicBezTo>
                        <a:pt x="129301" y="658893"/>
                        <a:pt x="162528" y="760892"/>
                        <a:pt x="128187" y="692209"/>
                      </a:cubicBezTo>
                      <a:cubicBezTo>
                        <a:pt x="92810" y="621454"/>
                        <a:pt x="151527" y="714401"/>
                        <a:pt x="102549" y="640934"/>
                      </a:cubicBezTo>
                      <a:cubicBezTo>
                        <a:pt x="99701" y="632388"/>
                        <a:pt x="97552" y="623577"/>
                        <a:pt x="94004" y="615297"/>
                      </a:cubicBezTo>
                      <a:cubicBezTo>
                        <a:pt x="88986" y="603588"/>
                        <a:pt x="81385" y="593042"/>
                        <a:pt x="76912" y="581114"/>
                      </a:cubicBezTo>
                      <a:cubicBezTo>
                        <a:pt x="72788" y="570117"/>
                        <a:pt x="72490" y="557928"/>
                        <a:pt x="68366" y="546931"/>
                      </a:cubicBezTo>
                      <a:cubicBezTo>
                        <a:pt x="63893" y="535003"/>
                        <a:pt x="56293" y="524457"/>
                        <a:pt x="51275" y="512748"/>
                      </a:cubicBezTo>
                      <a:cubicBezTo>
                        <a:pt x="47727" y="504468"/>
                        <a:pt x="46278" y="495390"/>
                        <a:pt x="42729" y="487110"/>
                      </a:cubicBezTo>
                      <a:cubicBezTo>
                        <a:pt x="37711" y="475401"/>
                        <a:pt x="30655" y="464636"/>
                        <a:pt x="25637" y="452927"/>
                      </a:cubicBezTo>
                      <a:cubicBezTo>
                        <a:pt x="22089" y="444647"/>
                        <a:pt x="21120" y="435347"/>
                        <a:pt x="17092" y="427290"/>
                      </a:cubicBezTo>
                      <a:cubicBezTo>
                        <a:pt x="12499" y="418103"/>
                        <a:pt x="5697" y="410198"/>
                        <a:pt x="0" y="401652"/>
                      </a:cubicBezTo>
                      <a:cubicBezTo>
                        <a:pt x="2849" y="333286"/>
                        <a:pt x="3491" y="264792"/>
                        <a:pt x="8546" y="196553"/>
                      </a:cubicBezTo>
                      <a:cubicBezTo>
                        <a:pt x="9521" y="183389"/>
                        <a:pt x="24431" y="153080"/>
                        <a:pt x="34183" y="145278"/>
                      </a:cubicBezTo>
                      <a:cubicBezTo>
                        <a:pt x="39754" y="140821"/>
                        <a:pt x="91774" y="128744"/>
                        <a:pt x="94004" y="128187"/>
                      </a:cubicBezTo>
                      <a:cubicBezTo>
                        <a:pt x="127676" y="105738"/>
                        <a:pt x="122098" y="106209"/>
                        <a:pt x="170916" y="94004"/>
                      </a:cubicBezTo>
                      <a:cubicBezTo>
                        <a:pt x="181869" y="91266"/>
                        <a:pt x="218476" y="83042"/>
                        <a:pt x="230736" y="76912"/>
                      </a:cubicBezTo>
                      <a:cubicBezTo>
                        <a:pt x="239923" y="72319"/>
                        <a:pt x="248484" y="66395"/>
                        <a:pt x="256374" y="59820"/>
                      </a:cubicBezTo>
                      <a:cubicBezTo>
                        <a:pt x="265658" y="52083"/>
                        <a:pt x="270790" y="38671"/>
                        <a:pt x="282011" y="34183"/>
                      </a:cubicBezTo>
                      <a:cubicBezTo>
                        <a:pt x="300713" y="26702"/>
                        <a:pt x="321892" y="28486"/>
                        <a:pt x="341832" y="25637"/>
                      </a:cubicBezTo>
                      <a:cubicBezTo>
                        <a:pt x="409544" y="3067"/>
                        <a:pt x="375335" y="11508"/>
                        <a:pt x="444381" y="0"/>
                      </a:cubicBezTo>
                      <a:cubicBezTo>
                        <a:pt x="464197" y="5662"/>
                        <a:pt x="517752" y="16989"/>
                        <a:pt x="538385" y="34183"/>
                      </a:cubicBezTo>
                      <a:cubicBezTo>
                        <a:pt x="546275" y="40758"/>
                        <a:pt x="548902" y="51930"/>
                        <a:pt x="555477" y="59820"/>
                      </a:cubicBezTo>
                      <a:cubicBezTo>
                        <a:pt x="563214" y="69104"/>
                        <a:pt x="573694" y="75918"/>
                        <a:pt x="581114" y="85458"/>
                      </a:cubicBezTo>
                      <a:cubicBezTo>
                        <a:pt x="593725" y="101673"/>
                        <a:pt x="615297" y="136733"/>
                        <a:pt x="615297" y="136733"/>
                      </a:cubicBezTo>
                      <a:cubicBezTo>
                        <a:pt x="613044" y="186290"/>
                        <a:pt x="625625" y="286397"/>
                        <a:pt x="598206" y="350377"/>
                      </a:cubicBezTo>
                      <a:cubicBezTo>
                        <a:pt x="593188" y="362087"/>
                        <a:pt x="587435" y="373500"/>
                        <a:pt x="581114" y="384561"/>
                      </a:cubicBezTo>
                      <a:cubicBezTo>
                        <a:pt x="576018" y="393478"/>
                        <a:pt x="571285" y="402935"/>
                        <a:pt x="564022" y="410198"/>
                      </a:cubicBezTo>
                      <a:cubicBezTo>
                        <a:pt x="556759" y="417461"/>
                        <a:pt x="546931" y="421593"/>
                        <a:pt x="538385" y="427290"/>
                      </a:cubicBezTo>
                      <a:cubicBezTo>
                        <a:pt x="526991" y="444381"/>
                        <a:pt x="509184" y="458636"/>
                        <a:pt x="504202" y="478564"/>
                      </a:cubicBezTo>
                      <a:cubicBezTo>
                        <a:pt x="492725" y="524473"/>
                        <a:pt x="503961" y="504443"/>
                        <a:pt x="470019" y="538385"/>
                      </a:cubicBezTo>
                      <a:cubicBezTo>
                        <a:pt x="428045" y="706277"/>
                        <a:pt x="452275" y="583270"/>
                        <a:pt x="461473" y="914400"/>
                      </a:cubicBezTo>
                      <a:cubicBezTo>
                        <a:pt x="458624" y="999858"/>
                        <a:pt x="460028" y="1085564"/>
                        <a:pt x="452927" y="1170774"/>
                      </a:cubicBezTo>
                      <a:cubicBezTo>
                        <a:pt x="451431" y="1188728"/>
                        <a:pt x="450826" y="1212056"/>
                        <a:pt x="435835" y="1222049"/>
                      </a:cubicBezTo>
                      <a:cubicBezTo>
                        <a:pt x="396806" y="1248068"/>
                        <a:pt x="424301" y="1233890"/>
                        <a:pt x="376015" y="1247686"/>
                      </a:cubicBezTo>
                      <a:cubicBezTo>
                        <a:pt x="336646" y="1258934"/>
                        <a:pt x="341832" y="1288991"/>
                        <a:pt x="324740" y="128186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911967" y="3018522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29914" y="300684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145272" y="2974739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53103" y="3400970"/>
                <a:ext cx="337153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094251" y="3384734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94" name="Freeform 193"/>
              <p:cNvSpPr/>
              <p:nvPr/>
            </p:nvSpPr>
            <p:spPr>
              <a:xfrm rot="21194739">
                <a:off x="879363" y="2794264"/>
                <a:ext cx="553321" cy="399748"/>
              </a:xfrm>
              <a:custGeom>
                <a:avLst/>
                <a:gdLst>
                  <a:gd name="connsiteX0" fmla="*/ 3476 w 646686"/>
                  <a:gd name="connsiteY0" fmla="*/ 0 h 493707"/>
                  <a:gd name="connsiteX1" fmla="*/ 20861 w 646686"/>
                  <a:gd name="connsiteY1" fmla="*/ 6954 h 493707"/>
                  <a:gd name="connsiteX2" fmla="*/ 27814 w 646686"/>
                  <a:gd name="connsiteY2" fmla="*/ 17384 h 493707"/>
                  <a:gd name="connsiteX3" fmla="*/ 48675 w 646686"/>
                  <a:gd name="connsiteY3" fmla="*/ 38245 h 493707"/>
                  <a:gd name="connsiteX4" fmla="*/ 62582 w 646686"/>
                  <a:gd name="connsiteY4" fmla="*/ 59106 h 493707"/>
                  <a:gd name="connsiteX5" fmla="*/ 73013 w 646686"/>
                  <a:gd name="connsiteY5" fmla="*/ 79967 h 493707"/>
                  <a:gd name="connsiteX6" fmla="*/ 79966 w 646686"/>
                  <a:gd name="connsiteY6" fmla="*/ 104304 h 493707"/>
                  <a:gd name="connsiteX7" fmla="*/ 83443 w 646686"/>
                  <a:gd name="connsiteY7" fmla="*/ 125165 h 493707"/>
                  <a:gd name="connsiteX8" fmla="*/ 79966 w 646686"/>
                  <a:gd name="connsiteY8" fmla="*/ 187748 h 493707"/>
                  <a:gd name="connsiteX9" fmla="*/ 73013 w 646686"/>
                  <a:gd name="connsiteY9" fmla="*/ 212085 h 493707"/>
                  <a:gd name="connsiteX10" fmla="*/ 62582 w 646686"/>
                  <a:gd name="connsiteY10" fmla="*/ 250330 h 493707"/>
                  <a:gd name="connsiteX11" fmla="*/ 59105 w 646686"/>
                  <a:gd name="connsiteY11" fmla="*/ 260761 h 493707"/>
                  <a:gd name="connsiteX12" fmla="*/ 55629 w 646686"/>
                  <a:gd name="connsiteY12" fmla="*/ 271191 h 493707"/>
                  <a:gd name="connsiteX13" fmla="*/ 41721 w 646686"/>
                  <a:gd name="connsiteY13" fmla="*/ 295529 h 493707"/>
                  <a:gd name="connsiteX14" fmla="*/ 38245 w 646686"/>
                  <a:gd name="connsiteY14" fmla="*/ 305959 h 493707"/>
                  <a:gd name="connsiteX15" fmla="*/ 24337 w 646686"/>
                  <a:gd name="connsiteY15" fmla="*/ 330297 h 493707"/>
                  <a:gd name="connsiteX16" fmla="*/ 13907 w 646686"/>
                  <a:gd name="connsiteY16" fmla="*/ 351158 h 493707"/>
                  <a:gd name="connsiteX17" fmla="*/ 10430 w 646686"/>
                  <a:gd name="connsiteY17" fmla="*/ 368542 h 493707"/>
                  <a:gd name="connsiteX18" fmla="*/ 3476 w 646686"/>
                  <a:gd name="connsiteY18" fmla="*/ 389403 h 493707"/>
                  <a:gd name="connsiteX19" fmla="*/ 0 w 646686"/>
                  <a:gd name="connsiteY19" fmla="*/ 406787 h 493707"/>
                  <a:gd name="connsiteX20" fmla="*/ 13907 w 646686"/>
                  <a:gd name="connsiteY20" fmla="*/ 458939 h 493707"/>
                  <a:gd name="connsiteX21" fmla="*/ 20861 w 646686"/>
                  <a:gd name="connsiteY21" fmla="*/ 469369 h 493707"/>
                  <a:gd name="connsiteX22" fmla="*/ 31291 w 646686"/>
                  <a:gd name="connsiteY22" fmla="*/ 472846 h 493707"/>
                  <a:gd name="connsiteX23" fmla="*/ 45198 w 646686"/>
                  <a:gd name="connsiteY23" fmla="*/ 479799 h 493707"/>
                  <a:gd name="connsiteX24" fmla="*/ 55629 w 646686"/>
                  <a:gd name="connsiteY24" fmla="*/ 486753 h 493707"/>
                  <a:gd name="connsiteX25" fmla="*/ 83443 w 646686"/>
                  <a:gd name="connsiteY25" fmla="*/ 493707 h 493707"/>
                  <a:gd name="connsiteX26" fmla="*/ 319866 w 646686"/>
                  <a:gd name="connsiteY26" fmla="*/ 490230 h 493707"/>
                  <a:gd name="connsiteX27" fmla="*/ 354634 w 646686"/>
                  <a:gd name="connsiteY27" fmla="*/ 483276 h 493707"/>
                  <a:gd name="connsiteX28" fmla="*/ 392879 w 646686"/>
                  <a:gd name="connsiteY28" fmla="*/ 472846 h 493707"/>
                  <a:gd name="connsiteX29" fmla="*/ 406786 w 646686"/>
                  <a:gd name="connsiteY29" fmla="*/ 465892 h 493707"/>
                  <a:gd name="connsiteX30" fmla="*/ 458938 w 646686"/>
                  <a:gd name="connsiteY30" fmla="*/ 455462 h 493707"/>
                  <a:gd name="connsiteX31" fmla="*/ 486753 w 646686"/>
                  <a:gd name="connsiteY31" fmla="*/ 448508 h 493707"/>
                  <a:gd name="connsiteX32" fmla="*/ 500660 w 646686"/>
                  <a:gd name="connsiteY32" fmla="*/ 445031 h 493707"/>
                  <a:gd name="connsiteX33" fmla="*/ 552812 w 646686"/>
                  <a:gd name="connsiteY33" fmla="*/ 438078 h 493707"/>
                  <a:gd name="connsiteX34" fmla="*/ 587580 w 646686"/>
                  <a:gd name="connsiteY34" fmla="*/ 431124 h 493707"/>
                  <a:gd name="connsiteX35" fmla="*/ 601487 w 646686"/>
                  <a:gd name="connsiteY35" fmla="*/ 427647 h 493707"/>
                  <a:gd name="connsiteX36" fmla="*/ 608441 w 646686"/>
                  <a:gd name="connsiteY36" fmla="*/ 417217 h 493707"/>
                  <a:gd name="connsiteX37" fmla="*/ 632778 w 646686"/>
                  <a:gd name="connsiteY37" fmla="*/ 406787 h 493707"/>
                  <a:gd name="connsiteX38" fmla="*/ 646686 w 646686"/>
                  <a:gd name="connsiteY38" fmla="*/ 396356 h 49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686" h="493707">
                    <a:moveTo>
                      <a:pt x="3476" y="0"/>
                    </a:moveTo>
                    <a:cubicBezTo>
                      <a:pt x="9271" y="2318"/>
                      <a:pt x="15782" y="3326"/>
                      <a:pt x="20861" y="6954"/>
                    </a:cubicBezTo>
                    <a:cubicBezTo>
                      <a:pt x="24261" y="9383"/>
                      <a:pt x="25038" y="14261"/>
                      <a:pt x="27814" y="17384"/>
                    </a:cubicBezTo>
                    <a:cubicBezTo>
                      <a:pt x="34347" y="24734"/>
                      <a:pt x="43220" y="30063"/>
                      <a:pt x="48675" y="38245"/>
                    </a:cubicBezTo>
                    <a:cubicBezTo>
                      <a:pt x="53311" y="45199"/>
                      <a:pt x="59939" y="51178"/>
                      <a:pt x="62582" y="59106"/>
                    </a:cubicBezTo>
                    <a:cubicBezTo>
                      <a:pt x="67381" y="73500"/>
                      <a:pt x="64026" y="66487"/>
                      <a:pt x="73013" y="79967"/>
                    </a:cubicBezTo>
                    <a:cubicBezTo>
                      <a:pt x="76325" y="89905"/>
                      <a:pt x="77784" y="93395"/>
                      <a:pt x="79966" y="104304"/>
                    </a:cubicBezTo>
                    <a:cubicBezTo>
                      <a:pt x="81349" y="111217"/>
                      <a:pt x="82284" y="118211"/>
                      <a:pt x="83443" y="125165"/>
                    </a:cubicBezTo>
                    <a:cubicBezTo>
                      <a:pt x="82284" y="146026"/>
                      <a:pt x="81858" y="166941"/>
                      <a:pt x="79966" y="187748"/>
                    </a:cubicBezTo>
                    <a:cubicBezTo>
                      <a:pt x="79038" y="197960"/>
                      <a:pt x="75363" y="202682"/>
                      <a:pt x="73013" y="212085"/>
                    </a:cubicBezTo>
                    <a:cubicBezTo>
                      <a:pt x="63188" y="251387"/>
                      <a:pt x="77495" y="205592"/>
                      <a:pt x="62582" y="250330"/>
                    </a:cubicBezTo>
                    <a:lnTo>
                      <a:pt x="59105" y="260761"/>
                    </a:lnTo>
                    <a:cubicBezTo>
                      <a:pt x="57946" y="264238"/>
                      <a:pt x="57662" y="268142"/>
                      <a:pt x="55629" y="271191"/>
                    </a:cubicBezTo>
                    <a:cubicBezTo>
                      <a:pt x="48647" y="281664"/>
                      <a:pt x="47013" y="283181"/>
                      <a:pt x="41721" y="295529"/>
                    </a:cubicBezTo>
                    <a:cubicBezTo>
                      <a:pt x="40277" y="298897"/>
                      <a:pt x="39884" y="302681"/>
                      <a:pt x="38245" y="305959"/>
                    </a:cubicBezTo>
                    <a:cubicBezTo>
                      <a:pt x="20786" y="340879"/>
                      <a:pt x="42624" y="287628"/>
                      <a:pt x="24337" y="330297"/>
                    </a:cubicBezTo>
                    <a:cubicBezTo>
                      <a:pt x="15699" y="350453"/>
                      <a:pt x="27273" y="331108"/>
                      <a:pt x="13907" y="351158"/>
                    </a:cubicBezTo>
                    <a:cubicBezTo>
                      <a:pt x="12748" y="356953"/>
                      <a:pt x="11985" y="362841"/>
                      <a:pt x="10430" y="368542"/>
                    </a:cubicBezTo>
                    <a:cubicBezTo>
                      <a:pt x="8501" y="375614"/>
                      <a:pt x="4913" y="382215"/>
                      <a:pt x="3476" y="389403"/>
                    </a:cubicBezTo>
                    <a:lnTo>
                      <a:pt x="0" y="406787"/>
                    </a:lnTo>
                    <a:cubicBezTo>
                      <a:pt x="4951" y="466206"/>
                      <a:pt x="-6768" y="434131"/>
                      <a:pt x="13907" y="458939"/>
                    </a:cubicBezTo>
                    <a:cubicBezTo>
                      <a:pt x="16582" y="462149"/>
                      <a:pt x="17598" y="466759"/>
                      <a:pt x="20861" y="469369"/>
                    </a:cubicBezTo>
                    <a:cubicBezTo>
                      <a:pt x="23723" y="471658"/>
                      <a:pt x="27923" y="471402"/>
                      <a:pt x="31291" y="472846"/>
                    </a:cubicBezTo>
                    <a:cubicBezTo>
                      <a:pt x="36055" y="474888"/>
                      <a:pt x="40698" y="477228"/>
                      <a:pt x="45198" y="479799"/>
                    </a:cubicBezTo>
                    <a:cubicBezTo>
                      <a:pt x="48826" y="481872"/>
                      <a:pt x="51702" y="485325"/>
                      <a:pt x="55629" y="486753"/>
                    </a:cubicBezTo>
                    <a:cubicBezTo>
                      <a:pt x="64610" y="490019"/>
                      <a:pt x="83443" y="493707"/>
                      <a:pt x="83443" y="493707"/>
                    </a:cubicBezTo>
                    <a:cubicBezTo>
                      <a:pt x="162251" y="492548"/>
                      <a:pt x="241108" y="493259"/>
                      <a:pt x="319866" y="490230"/>
                    </a:cubicBezTo>
                    <a:cubicBezTo>
                      <a:pt x="331676" y="489776"/>
                      <a:pt x="343168" y="486142"/>
                      <a:pt x="354634" y="483276"/>
                    </a:cubicBezTo>
                    <a:cubicBezTo>
                      <a:pt x="358890" y="482212"/>
                      <a:pt x="383780" y="476746"/>
                      <a:pt x="392879" y="472846"/>
                    </a:cubicBezTo>
                    <a:cubicBezTo>
                      <a:pt x="397643" y="470804"/>
                      <a:pt x="401869" y="467531"/>
                      <a:pt x="406786" y="465892"/>
                    </a:cubicBezTo>
                    <a:cubicBezTo>
                      <a:pt x="426900" y="459187"/>
                      <a:pt x="438560" y="458373"/>
                      <a:pt x="458938" y="455462"/>
                    </a:cubicBezTo>
                    <a:cubicBezTo>
                      <a:pt x="477577" y="449249"/>
                      <a:pt x="461578" y="454103"/>
                      <a:pt x="486753" y="448508"/>
                    </a:cubicBezTo>
                    <a:cubicBezTo>
                      <a:pt x="491418" y="447471"/>
                      <a:pt x="495974" y="445968"/>
                      <a:pt x="500660" y="445031"/>
                    </a:cubicBezTo>
                    <a:cubicBezTo>
                      <a:pt x="520157" y="441132"/>
                      <a:pt x="531956" y="440395"/>
                      <a:pt x="552812" y="438078"/>
                    </a:cubicBezTo>
                    <a:cubicBezTo>
                      <a:pt x="585114" y="430002"/>
                      <a:pt x="544957" y="439649"/>
                      <a:pt x="587580" y="431124"/>
                    </a:cubicBezTo>
                    <a:cubicBezTo>
                      <a:pt x="592266" y="430187"/>
                      <a:pt x="596851" y="428806"/>
                      <a:pt x="601487" y="427647"/>
                    </a:cubicBezTo>
                    <a:cubicBezTo>
                      <a:pt x="603805" y="424170"/>
                      <a:pt x="605231" y="419892"/>
                      <a:pt x="608441" y="417217"/>
                    </a:cubicBezTo>
                    <a:cubicBezTo>
                      <a:pt x="614172" y="412441"/>
                      <a:pt x="625529" y="409203"/>
                      <a:pt x="632778" y="406787"/>
                    </a:cubicBezTo>
                    <a:cubicBezTo>
                      <a:pt x="644573" y="398924"/>
                      <a:pt x="640254" y="402788"/>
                      <a:pt x="646686" y="396356"/>
                    </a:cubicBezTo>
                  </a:path>
                </a:pathLst>
              </a:custGeom>
              <a:no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229933" y="3358072"/>
                <a:ext cx="332477" cy="24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988337" y="6661942"/>
              <a:ext cx="512507" cy="314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P/E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24236" y="1544886"/>
            <a:ext cx="57724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easily keep tracking of all classes,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I used a </a:t>
            </a:r>
            <a:r>
              <a:rPr lang="en-US" sz="1400" dirty="0" err="1" smtClean="0"/>
              <a:t>class_identifier</a:t>
            </a:r>
            <a:r>
              <a:rPr lang="en-US" sz="1400" dirty="0" smtClean="0"/>
              <a:t>(number 0-13) to label each ribosome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Class-0-9 can be mapped in one complete elongation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complete elongation cycle can add a new amino acid to the peptide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 reduce data complexity, some classes can be grouped. They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Class  2, 3 and 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Class 5 and 9.  Also, class-13 can be taken same to class-5. </a:t>
            </a:r>
            <a:endParaRPr lang="en-US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Class 6 and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40013" y="1379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4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809835" y="9568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2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571275" y="11991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3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93613" y="2635731"/>
            <a:ext cx="2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0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466512" y="2924356"/>
            <a:ext cx="2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1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83411" y="4136101"/>
            <a:ext cx="2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7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742858" y="4718983"/>
            <a:ext cx="2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9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276316" y="4699482"/>
            <a:ext cx="2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5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681817" y="6096018"/>
            <a:ext cx="5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10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661249" y="3018619"/>
            <a:ext cx="5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8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21764" y="2924356"/>
            <a:ext cx="5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6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621707" y="6160855"/>
            <a:ext cx="243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11, 12, 13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935610" y="5531821"/>
            <a:ext cx="310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There are also very few other classes, </a:t>
            </a:r>
          </a:p>
          <a:p>
            <a:r>
              <a:rPr lang="en-US" sz="1200" dirty="0" smtClean="0"/>
              <a:t>which is hard to say now but they are very rare</a:t>
            </a:r>
          </a:p>
        </p:txBody>
      </p:sp>
    </p:spTree>
    <p:extLst>
      <p:ext uri="{BB962C8B-B14F-4D97-AF65-F5344CB8AC3E}">
        <p14:creationId xmlns:p14="http://schemas.microsoft.com/office/powerpoint/2010/main" val="452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45" y="2136617"/>
            <a:ext cx="4414308" cy="3993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77" y="280657"/>
            <a:ext cx="608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data format </a:t>
            </a:r>
            <a:r>
              <a:rPr lang="en-US" dirty="0"/>
              <a:t>of the _</a:t>
            </a:r>
            <a:r>
              <a:rPr lang="en-US" dirty="0" err="1" smtClean="0"/>
              <a:t>tomoNum_pid_riboclass_sequence</a:t>
            </a:r>
            <a:r>
              <a:rPr lang="en-US" dirty="0" smtClean="0"/>
              <a:t>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8620"/>
            <a:ext cx="2795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 row indicates a polyribosome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5573" y="1339826"/>
            <a:ext cx="581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The first column is </a:t>
            </a:r>
            <a:r>
              <a:rPr lang="en-US" sz="1200" dirty="0" err="1" smtClean="0">
                <a:solidFill>
                  <a:srgbClr val="0070C0"/>
                </a:solidFill>
              </a:rPr>
              <a:t>tomoNum</a:t>
            </a:r>
            <a:r>
              <a:rPr lang="en-US" sz="1200" dirty="0" smtClean="0">
                <a:solidFill>
                  <a:srgbClr val="0070C0"/>
                </a:solidFill>
              </a:rPr>
              <a:t> that indicates which tomogram/cell it is from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         The second is a polysome ID, but only works when combining with specific </a:t>
            </a:r>
            <a:r>
              <a:rPr lang="en-US" sz="1200" dirty="0" err="1" smtClean="0">
                <a:solidFill>
                  <a:srgbClr val="0070C0"/>
                </a:solidFill>
              </a:rPr>
              <a:t>tomoNum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                 Columns 3 - N indicate ribosome class-number, sequentially. 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5875" y="2085721"/>
            <a:ext cx="496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Note: polyribosome’s length varies. 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The </a:t>
            </a:r>
            <a:r>
              <a:rPr lang="en-US" sz="1200" dirty="0" err="1" smtClean="0">
                <a:solidFill>
                  <a:srgbClr val="0070C0"/>
                </a:solidFill>
              </a:rPr>
              <a:t>NaN</a:t>
            </a:r>
            <a:r>
              <a:rPr lang="en-US" sz="1200" dirty="0" smtClean="0">
                <a:solidFill>
                  <a:srgbClr val="0070C0"/>
                </a:solidFill>
              </a:rPr>
              <a:t> does not mean anything.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For </a:t>
            </a:r>
            <a:r>
              <a:rPr lang="en-US" sz="1200" dirty="0">
                <a:solidFill>
                  <a:srgbClr val="0070C0"/>
                </a:solidFill>
              </a:rPr>
              <a:t>example</a:t>
            </a:r>
            <a:r>
              <a:rPr lang="en-US" sz="1200" dirty="0" smtClean="0">
                <a:solidFill>
                  <a:srgbClr val="0070C0"/>
                </a:solidFill>
              </a:rPr>
              <a:t>, the first polysome shown here, its </a:t>
            </a:r>
            <a:r>
              <a:rPr lang="en-US" sz="1200" dirty="0">
                <a:solidFill>
                  <a:srgbClr val="0070C0"/>
                </a:solidFill>
              </a:rPr>
              <a:t>sequence is 4-5-5-9-4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8178" y="1579774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66379" y="1733684"/>
            <a:ext cx="0" cy="3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74471" y="1902841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5380" y="2105518"/>
            <a:ext cx="78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314</Words>
  <Application>Microsoft Office PowerPoint</Application>
  <PresentationFormat>Widescreen</PresentationFormat>
  <Paragraphs>115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EMBL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Xue</dc:creator>
  <cp:lastModifiedBy>Liang Xue</cp:lastModifiedBy>
  <cp:revision>12</cp:revision>
  <dcterms:created xsi:type="dcterms:W3CDTF">2020-10-29T03:46:39Z</dcterms:created>
  <dcterms:modified xsi:type="dcterms:W3CDTF">2020-11-01T06:57:14Z</dcterms:modified>
</cp:coreProperties>
</file>