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D2DD"/>
          </a:solidFill>
        </a:fill>
      </a:tcStyle>
    </a:wholeTbl>
    <a:band2H>
      <a:tcTxStyle b="def" i="def"/>
      <a:tcStyle>
        <a:tcBdr/>
        <a:fill>
          <a:solidFill>
            <a:srgbClr val="E6EAEF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 b="def" i="def"/>
      <a:tcStyle>
        <a:tcBdr/>
        <a:fill>
          <a:solidFill>
            <a:srgbClr val="FFE6E6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7" name="Shape 3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8" name="Shape 3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>
              <a:spcBef>
                <a:spcPts val="400"/>
              </a:spcBef>
              <a:defRPr sz="1600"/>
            </a:pPr>
            <a:r>
              <a:t>multiplayer online role-playing game made by Blizzard Entertainment in 2004</a:t>
            </a:r>
          </a:p>
          <a:p>
            <a:pPr marL="228600">
              <a:spcBef>
                <a:spcPts val="400"/>
              </a:spcBef>
              <a:defRPr sz="1600"/>
            </a:pPr>
            <a:r>
              <a:t>gold = in-game currency</a:t>
            </a:r>
          </a:p>
          <a:p>
            <a:pPr marL="228600">
              <a:spcBef>
                <a:spcPts val="400"/>
              </a:spcBef>
              <a:defRPr sz="1600"/>
            </a:pPr>
            <a:r>
              <a:t>balance - used to purchase e.g. other games of Blizzard or Activision like Call of Duty</a:t>
            </a:r>
          </a:p>
          <a:p>
            <a:pPr marL="228600">
              <a:spcBef>
                <a:spcPts val="400"/>
              </a:spcBef>
              <a:defRPr sz="1600"/>
            </a:pPr>
            <a:r>
              <a:t>token = 13 EUR battle net balance. So 7 EUR extra money for activision blizzard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4;p3"/>
          <p:cNvGrpSpPr/>
          <p:nvPr/>
        </p:nvGrpSpPr>
        <p:grpSpPr>
          <a:xfrm>
            <a:off x="11665360" y="610763"/>
            <a:ext cx="319842" cy="5627344"/>
            <a:chOff x="0" y="0"/>
            <a:chExt cx="319840" cy="5627343"/>
          </a:xfrm>
        </p:grpSpPr>
        <p:sp>
          <p:nvSpPr>
            <p:cNvPr id="23" name="Google Shape;25;p3"/>
            <p:cNvSpPr/>
            <p:nvPr/>
          </p:nvSpPr>
          <p:spPr>
            <a:xfrm>
              <a:off x="233957" y="694661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4" name="Google Shape;26;p3"/>
            <p:cNvSpPr/>
            <p:nvPr/>
          </p:nvSpPr>
          <p:spPr>
            <a:xfrm>
              <a:off x="76998" y="694661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5" name="Google Shape;27;p3"/>
            <p:cNvSpPr/>
            <p:nvPr/>
          </p:nvSpPr>
          <p:spPr>
            <a:xfrm>
              <a:off x="233957" y="770549"/>
              <a:ext cx="79961" cy="7734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6" name="Google Shape;28;p3"/>
            <p:cNvSpPr/>
            <p:nvPr/>
          </p:nvSpPr>
          <p:spPr>
            <a:xfrm>
              <a:off x="-1" y="770549"/>
              <a:ext cx="76999" cy="7734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7" name="Google Shape;29;p3"/>
            <p:cNvSpPr/>
            <p:nvPr/>
          </p:nvSpPr>
          <p:spPr>
            <a:xfrm>
              <a:off x="233957" y="847896"/>
              <a:ext cx="79961" cy="7734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8" name="Google Shape;30;p3"/>
            <p:cNvSpPr/>
            <p:nvPr/>
          </p:nvSpPr>
          <p:spPr>
            <a:xfrm>
              <a:off x="156958" y="847896"/>
              <a:ext cx="77000" cy="7734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9" name="Google Shape;31;p3"/>
            <p:cNvSpPr/>
            <p:nvPr/>
          </p:nvSpPr>
          <p:spPr>
            <a:xfrm>
              <a:off x="233957" y="925242"/>
              <a:ext cx="79961" cy="7734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30" name="Google Shape;32;p3"/>
            <p:cNvSpPr/>
            <p:nvPr/>
          </p:nvSpPr>
          <p:spPr>
            <a:xfrm>
              <a:off x="156958" y="770549"/>
              <a:ext cx="77000" cy="7734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31" name="Google Shape;33;p3"/>
            <p:cNvSpPr/>
            <p:nvPr/>
          </p:nvSpPr>
          <p:spPr>
            <a:xfrm>
              <a:off x="76998" y="925242"/>
              <a:ext cx="79961" cy="7734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32" name="Google Shape;34;p3"/>
            <p:cNvSpPr/>
            <p:nvPr/>
          </p:nvSpPr>
          <p:spPr>
            <a:xfrm>
              <a:off x="-1" y="925242"/>
              <a:ext cx="76999" cy="7734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33" name="Google Shape;35;p3"/>
            <p:cNvSpPr/>
            <p:nvPr/>
          </p:nvSpPr>
          <p:spPr>
            <a:xfrm>
              <a:off x="233957" y="1002589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34" name="Google Shape;36;p3"/>
            <p:cNvSpPr/>
            <p:nvPr/>
          </p:nvSpPr>
          <p:spPr>
            <a:xfrm>
              <a:off x="156958" y="1002589"/>
              <a:ext cx="77000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35" name="Google Shape;37;p3"/>
            <p:cNvSpPr/>
            <p:nvPr/>
          </p:nvSpPr>
          <p:spPr>
            <a:xfrm>
              <a:off x="76998" y="1078477"/>
              <a:ext cx="79961" cy="7880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36" name="Google Shape;38;p3"/>
            <p:cNvSpPr/>
            <p:nvPr/>
          </p:nvSpPr>
          <p:spPr>
            <a:xfrm>
              <a:off x="233957" y="1078477"/>
              <a:ext cx="79961" cy="7880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37" name="Google Shape;39;p3"/>
            <p:cNvSpPr/>
            <p:nvPr/>
          </p:nvSpPr>
          <p:spPr>
            <a:xfrm>
              <a:off x="233957" y="1157283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38" name="Google Shape;40;p3"/>
            <p:cNvSpPr/>
            <p:nvPr/>
          </p:nvSpPr>
          <p:spPr>
            <a:xfrm>
              <a:off x="156958" y="1157283"/>
              <a:ext cx="77000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39" name="Google Shape;41;p3"/>
            <p:cNvSpPr/>
            <p:nvPr/>
          </p:nvSpPr>
          <p:spPr>
            <a:xfrm>
              <a:off x="-1" y="1157283"/>
              <a:ext cx="76999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0" name="Google Shape;42;p3"/>
            <p:cNvSpPr/>
            <p:nvPr/>
          </p:nvSpPr>
          <p:spPr>
            <a:xfrm>
              <a:off x="233957" y="1233170"/>
              <a:ext cx="79961" cy="7880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1" name="Google Shape;43;p3"/>
            <p:cNvSpPr/>
            <p:nvPr/>
          </p:nvSpPr>
          <p:spPr>
            <a:xfrm>
              <a:off x="156958" y="1233170"/>
              <a:ext cx="77000" cy="7880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2" name="Google Shape;44;p3"/>
            <p:cNvSpPr/>
            <p:nvPr/>
          </p:nvSpPr>
          <p:spPr>
            <a:xfrm>
              <a:off x="76998" y="1233170"/>
              <a:ext cx="79961" cy="7880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3" name="Google Shape;45;p3"/>
            <p:cNvSpPr/>
            <p:nvPr/>
          </p:nvSpPr>
          <p:spPr>
            <a:xfrm>
              <a:off x="233957" y="1311976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4" name="Google Shape;46;p3"/>
            <p:cNvSpPr/>
            <p:nvPr/>
          </p:nvSpPr>
          <p:spPr>
            <a:xfrm>
              <a:off x="156958" y="1311976"/>
              <a:ext cx="77000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5" name="Google Shape;47;p3"/>
            <p:cNvSpPr/>
            <p:nvPr/>
          </p:nvSpPr>
          <p:spPr>
            <a:xfrm>
              <a:off x="-1" y="1311976"/>
              <a:ext cx="76999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6" name="Google Shape;48;p3"/>
            <p:cNvSpPr/>
            <p:nvPr/>
          </p:nvSpPr>
          <p:spPr>
            <a:xfrm>
              <a:off x="233957" y="1387864"/>
              <a:ext cx="79961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7" name="Google Shape;49;p3"/>
            <p:cNvSpPr/>
            <p:nvPr/>
          </p:nvSpPr>
          <p:spPr>
            <a:xfrm>
              <a:off x="76998" y="1387864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8" name="Google Shape;50;p3"/>
            <p:cNvSpPr/>
            <p:nvPr/>
          </p:nvSpPr>
          <p:spPr>
            <a:xfrm>
              <a:off x="233957" y="1463751"/>
              <a:ext cx="79961" cy="7880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9" name="Google Shape;51;p3"/>
            <p:cNvSpPr/>
            <p:nvPr/>
          </p:nvSpPr>
          <p:spPr>
            <a:xfrm>
              <a:off x="156958" y="1463751"/>
              <a:ext cx="77000" cy="7880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50" name="Google Shape;52;p3"/>
            <p:cNvSpPr/>
            <p:nvPr/>
          </p:nvSpPr>
          <p:spPr>
            <a:xfrm>
              <a:off x="-1" y="1463751"/>
              <a:ext cx="76999" cy="7880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51" name="Google Shape;53;p3"/>
            <p:cNvSpPr/>
            <p:nvPr/>
          </p:nvSpPr>
          <p:spPr>
            <a:xfrm>
              <a:off x="233957" y="1542557"/>
              <a:ext cx="79961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52" name="Google Shape;54;p3"/>
            <p:cNvSpPr/>
            <p:nvPr/>
          </p:nvSpPr>
          <p:spPr>
            <a:xfrm>
              <a:off x="156958" y="1542557"/>
              <a:ext cx="77000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53" name="Google Shape;55;p3"/>
            <p:cNvSpPr/>
            <p:nvPr/>
          </p:nvSpPr>
          <p:spPr>
            <a:xfrm>
              <a:off x="233957" y="1618445"/>
              <a:ext cx="79961" cy="7880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54" name="Google Shape;56;p3"/>
            <p:cNvSpPr/>
            <p:nvPr/>
          </p:nvSpPr>
          <p:spPr>
            <a:xfrm>
              <a:off x="76998" y="1618445"/>
              <a:ext cx="79961" cy="7880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55" name="Google Shape;57;p3"/>
            <p:cNvSpPr/>
            <p:nvPr/>
          </p:nvSpPr>
          <p:spPr>
            <a:xfrm>
              <a:off x="233957" y="1697251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56" name="Google Shape;58;p3"/>
            <p:cNvSpPr/>
            <p:nvPr/>
          </p:nvSpPr>
          <p:spPr>
            <a:xfrm>
              <a:off x="156958" y="1697251"/>
              <a:ext cx="77000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57" name="Google Shape;59;p3"/>
            <p:cNvSpPr/>
            <p:nvPr/>
          </p:nvSpPr>
          <p:spPr>
            <a:xfrm>
              <a:off x="76998" y="1697251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58" name="Google Shape;60;p3"/>
            <p:cNvSpPr/>
            <p:nvPr/>
          </p:nvSpPr>
          <p:spPr>
            <a:xfrm>
              <a:off x="233957" y="1773138"/>
              <a:ext cx="79961" cy="7880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59" name="Google Shape;61;p3"/>
            <p:cNvSpPr/>
            <p:nvPr/>
          </p:nvSpPr>
          <p:spPr>
            <a:xfrm>
              <a:off x="156958" y="1773138"/>
              <a:ext cx="77000" cy="7880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60" name="Google Shape;62;p3"/>
            <p:cNvSpPr/>
            <p:nvPr/>
          </p:nvSpPr>
          <p:spPr>
            <a:xfrm>
              <a:off x="-1" y="1773138"/>
              <a:ext cx="76999" cy="7880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61" name="Google Shape;63;p3"/>
            <p:cNvSpPr/>
            <p:nvPr/>
          </p:nvSpPr>
          <p:spPr>
            <a:xfrm>
              <a:off x="233957" y="1851944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62" name="Google Shape;64;p3"/>
            <p:cNvSpPr/>
            <p:nvPr/>
          </p:nvSpPr>
          <p:spPr>
            <a:xfrm>
              <a:off x="76998" y="1851944"/>
              <a:ext cx="79961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63" name="Google Shape;65;p3"/>
            <p:cNvSpPr/>
            <p:nvPr/>
          </p:nvSpPr>
          <p:spPr>
            <a:xfrm>
              <a:off x="233957" y="1927832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64" name="Google Shape;66;p3"/>
            <p:cNvSpPr/>
            <p:nvPr/>
          </p:nvSpPr>
          <p:spPr>
            <a:xfrm>
              <a:off x="156958" y="1927832"/>
              <a:ext cx="77000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65" name="Google Shape;67;p3"/>
            <p:cNvSpPr/>
            <p:nvPr/>
          </p:nvSpPr>
          <p:spPr>
            <a:xfrm>
              <a:off x="76998" y="1927832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66" name="Google Shape;68;p3"/>
            <p:cNvSpPr/>
            <p:nvPr/>
          </p:nvSpPr>
          <p:spPr>
            <a:xfrm>
              <a:off x="233957" y="2003719"/>
              <a:ext cx="79961" cy="7880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67" name="Google Shape;69;p3"/>
            <p:cNvSpPr/>
            <p:nvPr/>
          </p:nvSpPr>
          <p:spPr>
            <a:xfrm>
              <a:off x="156958" y="2003719"/>
              <a:ext cx="77000" cy="7880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68" name="Google Shape;70;p3"/>
            <p:cNvSpPr/>
            <p:nvPr/>
          </p:nvSpPr>
          <p:spPr>
            <a:xfrm>
              <a:off x="233957" y="2082525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69" name="Google Shape;71;p3"/>
            <p:cNvSpPr/>
            <p:nvPr/>
          </p:nvSpPr>
          <p:spPr>
            <a:xfrm>
              <a:off x="156958" y="2082525"/>
              <a:ext cx="77000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70" name="Google Shape;72;p3"/>
            <p:cNvSpPr/>
            <p:nvPr/>
          </p:nvSpPr>
          <p:spPr>
            <a:xfrm>
              <a:off x="76998" y="2082525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71" name="Google Shape;73;p3"/>
            <p:cNvSpPr/>
            <p:nvPr/>
          </p:nvSpPr>
          <p:spPr>
            <a:xfrm>
              <a:off x="233957" y="2158413"/>
              <a:ext cx="79961" cy="7734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72" name="Google Shape;74;p3"/>
            <p:cNvSpPr/>
            <p:nvPr/>
          </p:nvSpPr>
          <p:spPr>
            <a:xfrm>
              <a:off x="-1" y="2158413"/>
              <a:ext cx="76999" cy="7734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73" name="Google Shape;75;p3"/>
            <p:cNvSpPr/>
            <p:nvPr/>
          </p:nvSpPr>
          <p:spPr>
            <a:xfrm>
              <a:off x="233957" y="2235760"/>
              <a:ext cx="79961" cy="7734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74" name="Google Shape;76;p3"/>
            <p:cNvSpPr/>
            <p:nvPr/>
          </p:nvSpPr>
          <p:spPr>
            <a:xfrm>
              <a:off x="156958" y="2235760"/>
              <a:ext cx="77000" cy="7734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75" name="Google Shape;77;p3"/>
            <p:cNvSpPr/>
            <p:nvPr/>
          </p:nvSpPr>
          <p:spPr>
            <a:xfrm>
              <a:off x="76998" y="2235760"/>
              <a:ext cx="79961" cy="7734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76" name="Google Shape;78;p3"/>
            <p:cNvSpPr/>
            <p:nvPr/>
          </p:nvSpPr>
          <p:spPr>
            <a:xfrm>
              <a:off x="233957" y="2313106"/>
              <a:ext cx="79961" cy="7734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77" name="Google Shape;79;p3"/>
            <p:cNvSpPr/>
            <p:nvPr/>
          </p:nvSpPr>
          <p:spPr>
            <a:xfrm>
              <a:off x="233957" y="2390453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78" name="Google Shape;80;p3"/>
            <p:cNvSpPr/>
            <p:nvPr/>
          </p:nvSpPr>
          <p:spPr>
            <a:xfrm>
              <a:off x="156958" y="2390453"/>
              <a:ext cx="77000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79" name="Google Shape;81;p3"/>
            <p:cNvSpPr/>
            <p:nvPr/>
          </p:nvSpPr>
          <p:spPr>
            <a:xfrm>
              <a:off x="76998" y="2390453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80" name="Google Shape;82;p3"/>
            <p:cNvSpPr/>
            <p:nvPr/>
          </p:nvSpPr>
          <p:spPr>
            <a:xfrm>
              <a:off x="233957" y="2466341"/>
              <a:ext cx="79961" cy="7880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81" name="Google Shape;83;p3"/>
            <p:cNvSpPr/>
            <p:nvPr/>
          </p:nvSpPr>
          <p:spPr>
            <a:xfrm>
              <a:off x="156958" y="2466341"/>
              <a:ext cx="77000" cy="7880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82" name="Google Shape;84;p3"/>
            <p:cNvSpPr/>
            <p:nvPr/>
          </p:nvSpPr>
          <p:spPr>
            <a:xfrm>
              <a:off x="76998" y="2466341"/>
              <a:ext cx="79961" cy="7880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83" name="Google Shape;85;p3"/>
            <p:cNvSpPr/>
            <p:nvPr/>
          </p:nvSpPr>
          <p:spPr>
            <a:xfrm>
              <a:off x="233957" y="2545147"/>
              <a:ext cx="79961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84" name="Google Shape;86;p3"/>
            <p:cNvSpPr/>
            <p:nvPr/>
          </p:nvSpPr>
          <p:spPr>
            <a:xfrm>
              <a:off x="76998" y="2621034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85" name="Google Shape;87;p3"/>
            <p:cNvSpPr/>
            <p:nvPr/>
          </p:nvSpPr>
          <p:spPr>
            <a:xfrm>
              <a:off x="-1" y="2545147"/>
              <a:ext cx="76999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86" name="Google Shape;88;p3"/>
            <p:cNvSpPr/>
            <p:nvPr/>
          </p:nvSpPr>
          <p:spPr>
            <a:xfrm>
              <a:off x="233957" y="2621034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87" name="Google Shape;89;p3"/>
            <p:cNvSpPr/>
            <p:nvPr/>
          </p:nvSpPr>
          <p:spPr>
            <a:xfrm>
              <a:off x="233957" y="2696922"/>
              <a:ext cx="79961" cy="7880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88" name="Google Shape;90;p3"/>
            <p:cNvSpPr/>
            <p:nvPr/>
          </p:nvSpPr>
          <p:spPr>
            <a:xfrm>
              <a:off x="156958" y="2696922"/>
              <a:ext cx="77000" cy="7880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89" name="Google Shape;91;p3"/>
            <p:cNvSpPr/>
            <p:nvPr/>
          </p:nvSpPr>
          <p:spPr>
            <a:xfrm>
              <a:off x="233957" y="3470390"/>
              <a:ext cx="79961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90" name="Google Shape;92;p3"/>
            <p:cNvSpPr/>
            <p:nvPr/>
          </p:nvSpPr>
          <p:spPr>
            <a:xfrm>
              <a:off x="156958" y="3470390"/>
              <a:ext cx="77000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91" name="Google Shape;93;p3"/>
            <p:cNvSpPr/>
            <p:nvPr/>
          </p:nvSpPr>
          <p:spPr>
            <a:xfrm>
              <a:off x="76998" y="3470390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92" name="Google Shape;94;p3"/>
            <p:cNvSpPr/>
            <p:nvPr/>
          </p:nvSpPr>
          <p:spPr>
            <a:xfrm>
              <a:off x="233957" y="3546277"/>
              <a:ext cx="79961" cy="7880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93" name="Google Shape;95;p3"/>
            <p:cNvSpPr/>
            <p:nvPr/>
          </p:nvSpPr>
          <p:spPr>
            <a:xfrm>
              <a:off x="156958" y="3546277"/>
              <a:ext cx="77000" cy="7880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94" name="Google Shape;96;p3"/>
            <p:cNvSpPr/>
            <p:nvPr/>
          </p:nvSpPr>
          <p:spPr>
            <a:xfrm>
              <a:off x="233957" y="3625083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95" name="Google Shape;97;p3"/>
            <p:cNvSpPr/>
            <p:nvPr/>
          </p:nvSpPr>
          <p:spPr>
            <a:xfrm>
              <a:off x="76998" y="3625083"/>
              <a:ext cx="79961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96" name="Google Shape;98;p3"/>
            <p:cNvSpPr/>
            <p:nvPr/>
          </p:nvSpPr>
          <p:spPr>
            <a:xfrm>
              <a:off x="233957" y="3700970"/>
              <a:ext cx="79961" cy="7734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97" name="Google Shape;99;p3"/>
            <p:cNvSpPr/>
            <p:nvPr/>
          </p:nvSpPr>
          <p:spPr>
            <a:xfrm>
              <a:off x="156958" y="3700970"/>
              <a:ext cx="77000" cy="7734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98" name="Google Shape;100;p3"/>
            <p:cNvSpPr/>
            <p:nvPr/>
          </p:nvSpPr>
          <p:spPr>
            <a:xfrm>
              <a:off x="-1" y="3700970"/>
              <a:ext cx="76999" cy="7734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99" name="Google Shape;101;p3"/>
            <p:cNvSpPr/>
            <p:nvPr/>
          </p:nvSpPr>
          <p:spPr>
            <a:xfrm>
              <a:off x="233957" y="3778317"/>
              <a:ext cx="79961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00" name="Google Shape;102;p3"/>
            <p:cNvSpPr/>
            <p:nvPr/>
          </p:nvSpPr>
          <p:spPr>
            <a:xfrm>
              <a:off x="156958" y="3778317"/>
              <a:ext cx="77000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01" name="Google Shape;103;p3"/>
            <p:cNvSpPr/>
            <p:nvPr/>
          </p:nvSpPr>
          <p:spPr>
            <a:xfrm>
              <a:off x="76998" y="3778317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02" name="Google Shape;104;p3"/>
            <p:cNvSpPr/>
            <p:nvPr/>
          </p:nvSpPr>
          <p:spPr>
            <a:xfrm>
              <a:off x="233957" y="3854205"/>
              <a:ext cx="79961" cy="7734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03" name="Google Shape;105;p3"/>
            <p:cNvSpPr/>
            <p:nvPr/>
          </p:nvSpPr>
          <p:spPr>
            <a:xfrm>
              <a:off x="156958" y="3854205"/>
              <a:ext cx="77000" cy="7734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04" name="Google Shape;106;p3"/>
            <p:cNvSpPr/>
            <p:nvPr/>
          </p:nvSpPr>
          <p:spPr>
            <a:xfrm>
              <a:off x="233957" y="3931552"/>
              <a:ext cx="79961" cy="7734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05" name="Google Shape;107;p3"/>
            <p:cNvSpPr/>
            <p:nvPr/>
          </p:nvSpPr>
          <p:spPr>
            <a:xfrm>
              <a:off x="156958" y="3931552"/>
              <a:ext cx="77000" cy="7734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06" name="Google Shape;108;p3"/>
            <p:cNvSpPr/>
            <p:nvPr/>
          </p:nvSpPr>
          <p:spPr>
            <a:xfrm>
              <a:off x="76998" y="3931552"/>
              <a:ext cx="79961" cy="7734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07" name="Google Shape;109;p3"/>
            <p:cNvSpPr/>
            <p:nvPr/>
          </p:nvSpPr>
          <p:spPr>
            <a:xfrm>
              <a:off x="233957" y="4008899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08" name="Google Shape;110;p3"/>
            <p:cNvSpPr/>
            <p:nvPr/>
          </p:nvSpPr>
          <p:spPr>
            <a:xfrm>
              <a:off x="156958" y="4008899"/>
              <a:ext cx="77000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09" name="Google Shape;111;p3"/>
            <p:cNvSpPr/>
            <p:nvPr/>
          </p:nvSpPr>
          <p:spPr>
            <a:xfrm>
              <a:off x="-1" y="4008899"/>
              <a:ext cx="76999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10" name="Google Shape;112;p3"/>
            <p:cNvSpPr/>
            <p:nvPr/>
          </p:nvSpPr>
          <p:spPr>
            <a:xfrm>
              <a:off x="233957" y="4084786"/>
              <a:ext cx="79961" cy="7880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11" name="Google Shape;113;p3"/>
            <p:cNvSpPr/>
            <p:nvPr/>
          </p:nvSpPr>
          <p:spPr>
            <a:xfrm>
              <a:off x="76998" y="4084786"/>
              <a:ext cx="79961" cy="7880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12" name="Google Shape;114;p3"/>
            <p:cNvSpPr/>
            <p:nvPr/>
          </p:nvSpPr>
          <p:spPr>
            <a:xfrm>
              <a:off x="233957" y="4163592"/>
              <a:ext cx="79961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13" name="Google Shape;115;p3"/>
            <p:cNvSpPr/>
            <p:nvPr/>
          </p:nvSpPr>
          <p:spPr>
            <a:xfrm>
              <a:off x="156958" y="4163592"/>
              <a:ext cx="77000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14" name="Google Shape;116;p3"/>
            <p:cNvSpPr/>
            <p:nvPr/>
          </p:nvSpPr>
          <p:spPr>
            <a:xfrm>
              <a:off x="-1" y="4163592"/>
              <a:ext cx="76999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15" name="Google Shape;117;p3"/>
            <p:cNvSpPr/>
            <p:nvPr/>
          </p:nvSpPr>
          <p:spPr>
            <a:xfrm>
              <a:off x="233957" y="4239479"/>
              <a:ext cx="79961" cy="7880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16" name="Google Shape;118;p3"/>
            <p:cNvSpPr/>
            <p:nvPr/>
          </p:nvSpPr>
          <p:spPr>
            <a:xfrm>
              <a:off x="156958" y="4239479"/>
              <a:ext cx="77000" cy="7880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17" name="Google Shape;119;p3"/>
            <p:cNvSpPr/>
            <p:nvPr/>
          </p:nvSpPr>
          <p:spPr>
            <a:xfrm>
              <a:off x="76998" y="4239479"/>
              <a:ext cx="79961" cy="7880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18" name="Google Shape;120;p3"/>
            <p:cNvSpPr/>
            <p:nvPr/>
          </p:nvSpPr>
          <p:spPr>
            <a:xfrm>
              <a:off x="233957" y="4318286"/>
              <a:ext cx="79961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19" name="Google Shape;121;p3"/>
            <p:cNvSpPr/>
            <p:nvPr/>
          </p:nvSpPr>
          <p:spPr>
            <a:xfrm>
              <a:off x="-1" y="4318286"/>
              <a:ext cx="76999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20" name="Google Shape;122;p3"/>
            <p:cNvSpPr/>
            <p:nvPr/>
          </p:nvSpPr>
          <p:spPr>
            <a:xfrm>
              <a:off x="233957" y="4394173"/>
              <a:ext cx="79961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21" name="Google Shape;123;p3"/>
            <p:cNvSpPr/>
            <p:nvPr/>
          </p:nvSpPr>
          <p:spPr>
            <a:xfrm>
              <a:off x="156958" y="4394173"/>
              <a:ext cx="77000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22" name="Google Shape;124;p3"/>
            <p:cNvSpPr/>
            <p:nvPr/>
          </p:nvSpPr>
          <p:spPr>
            <a:xfrm>
              <a:off x="76998" y="4394173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23" name="Google Shape;125;p3"/>
            <p:cNvSpPr/>
            <p:nvPr/>
          </p:nvSpPr>
          <p:spPr>
            <a:xfrm>
              <a:off x="233957" y="4470060"/>
              <a:ext cx="79961" cy="7880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24" name="Google Shape;126;p3"/>
            <p:cNvSpPr/>
            <p:nvPr/>
          </p:nvSpPr>
          <p:spPr>
            <a:xfrm>
              <a:off x="156958" y="4470060"/>
              <a:ext cx="77000" cy="7880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25" name="Google Shape;127;p3"/>
            <p:cNvSpPr/>
            <p:nvPr/>
          </p:nvSpPr>
          <p:spPr>
            <a:xfrm>
              <a:off x="233957" y="4548866"/>
              <a:ext cx="79961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26" name="Google Shape;128;p3"/>
            <p:cNvSpPr/>
            <p:nvPr/>
          </p:nvSpPr>
          <p:spPr>
            <a:xfrm>
              <a:off x="76998" y="4548866"/>
              <a:ext cx="79961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27" name="Google Shape;129;p3"/>
            <p:cNvSpPr/>
            <p:nvPr/>
          </p:nvSpPr>
          <p:spPr>
            <a:xfrm>
              <a:off x="233957" y="4624754"/>
              <a:ext cx="79961" cy="7880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28" name="Google Shape;130;p3"/>
            <p:cNvSpPr/>
            <p:nvPr/>
          </p:nvSpPr>
          <p:spPr>
            <a:xfrm>
              <a:off x="156958" y="4624754"/>
              <a:ext cx="77000" cy="7880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29" name="Google Shape;131;p3"/>
            <p:cNvSpPr/>
            <p:nvPr/>
          </p:nvSpPr>
          <p:spPr>
            <a:xfrm>
              <a:off x="-1" y="4624754"/>
              <a:ext cx="76999" cy="7880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30" name="Google Shape;132;p3"/>
            <p:cNvSpPr/>
            <p:nvPr/>
          </p:nvSpPr>
          <p:spPr>
            <a:xfrm>
              <a:off x="233957" y="4703560"/>
              <a:ext cx="79961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31" name="Google Shape;133;p3"/>
            <p:cNvSpPr/>
            <p:nvPr/>
          </p:nvSpPr>
          <p:spPr>
            <a:xfrm>
              <a:off x="156958" y="4703560"/>
              <a:ext cx="77000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32" name="Google Shape;134;p3"/>
            <p:cNvSpPr/>
            <p:nvPr/>
          </p:nvSpPr>
          <p:spPr>
            <a:xfrm>
              <a:off x="76998" y="4703560"/>
              <a:ext cx="79961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33" name="Google Shape;135;p3"/>
            <p:cNvSpPr/>
            <p:nvPr/>
          </p:nvSpPr>
          <p:spPr>
            <a:xfrm>
              <a:off x="233957" y="4779448"/>
              <a:ext cx="79961" cy="7880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34" name="Google Shape;136;p3"/>
            <p:cNvSpPr/>
            <p:nvPr/>
          </p:nvSpPr>
          <p:spPr>
            <a:xfrm>
              <a:off x="156958" y="4779448"/>
              <a:ext cx="77000" cy="7880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35" name="Google Shape;137;p3"/>
            <p:cNvSpPr/>
            <p:nvPr/>
          </p:nvSpPr>
          <p:spPr>
            <a:xfrm>
              <a:off x="-1" y="4779448"/>
              <a:ext cx="76999" cy="7880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36" name="Google Shape;138;p3"/>
            <p:cNvSpPr/>
            <p:nvPr/>
          </p:nvSpPr>
          <p:spPr>
            <a:xfrm>
              <a:off x="233957" y="4858254"/>
              <a:ext cx="79961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37" name="Google Shape;139;p3"/>
            <p:cNvSpPr/>
            <p:nvPr/>
          </p:nvSpPr>
          <p:spPr>
            <a:xfrm>
              <a:off x="156958" y="4858254"/>
              <a:ext cx="77000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38" name="Google Shape;140;p3"/>
            <p:cNvSpPr/>
            <p:nvPr/>
          </p:nvSpPr>
          <p:spPr>
            <a:xfrm>
              <a:off x="76998" y="4858254"/>
              <a:ext cx="79961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39" name="Google Shape;141;p3"/>
            <p:cNvSpPr/>
            <p:nvPr/>
          </p:nvSpPr>
          <p:spPr>
            <a:xfrm>
              <a:off x="233957" y="4934141"/>
              <a:ext cx="79961" cy="7880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40" name="Google Shape;142;p3"/>
            <p:cNvSpPr/>
            <p:nvPr/>
          </p:nvSpPr>
          <p:spPr>
            <a:xfrm>
              <a:off x="233957" y="5012947"/>
              <a:ext cx="79961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41" name="Google Shape;143;p3"/>
            <p:cNvSpPr/>
            <p:nvPr/>
          </p:nvSpPr>
          <p:spPr>
            <a:xfrm>
              <a:off x="156958" y="5012947"/>
              <a:ext cx="77000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42" name="Google Shape;144;p3"/>
            <p:cNvSpPr/>
            <p:nvPr/>
          </p:nvSpPr>
          <p:spPr>
            <a:xfrm>
              <a:off x="76998" y="5012947"/>
              <a:ext cx="79961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43" name="Google Shape;145;p3"/>
            <p:cNvSpPr/>
            <p:nvPr/>
          </p:nvSpPr>
          <p:spPr>
            <a:xfrm>
              <a:off x="233957" y="5088835"/>
              <a:ext cx="79961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44" name="Google Shape;146;p3"/>
            <p:cNvSpPr/>
            <p:nvPr/>
          </p:nvSpPr>
          <p:spPr>
            <a:xfrm>
              <a:off x="156958" y="5088835"/>
              <a:ext cx="77000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45" name="Google Shape;147;p3"/>
            <p:cNvSpPr/>
            <p:nvPr/>
          </p:nvSpPr>
          <p:spPr>
            <a:xfrm>
              <a:off x="-1" y="5088835"/>
              <a:ext cx="76999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46" name="Google Shape;148;p3"/>
            <p:cNvSpPr/>
            <p:nvPr/>
          </p:nvSpPr>
          <p:spPr>
            <a:xfrm>
              <a:off x="233957" y="5164722"/>
              <a:ext cx="79961" cy="7880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47" name="Google Shape;149;p3"/>
            <p:cNvSpPr/>
            <p:nvPr/>
          </p:nvSpPr>
          <p:spPr>
            <a:xfrm>
              <a:off x="76998" y="5164722"/>
              <a:ext cx="79961" cy="7880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48" name="Google Shape;150;p3"/>
            <p:cNvSpPr/>
            <p:nvPr/>
          </p:nvSpPr>
          <p:spPr>
            <a:xfrm>
              <a:off x="233957" y="5243528"/>
              <a:ext cx="79961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49" name="Google Shape;151;p3"/>
            <p:cNvSpPr/>
            <p:nvPr/>
          </p:nvSpPr>
          <p:spPr>
            <a:xfrm>
              <a:off x="156958" y="5243528"/>
              <a:ext cx="77000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50" name="Google Shape;152;p3"/>
            <p:cNvSpPr/>
            <p:nvPr/>
          </p:nvSpPr>
          <p:spPr>
            <a:xfrm>
              <a:off x="-1" y="5319416"/>
              <a:ext cx="76999" cy="7734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51" name="Google Shape;153;p3"/>
            <p:cNvSpPr/>
            <p:nvPr/>
          </p:nvSpPr>
          <p:spPr>
            <a:xfrm>
              <a:off x="233957" y="5319416"/>
              <a:ext cx="79961" cy="7734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52" name="Google Shape;154;p3"/>
            <p:cNvSpPr/>
            <p:nvPr/>
          </p:nvSpPr>
          <p:spPr>
            <a:xfrm>
              <a:off x="156958" y="5319416"/>
              <a:ext cx="77000" cy="7734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53" name="Google Shape;155;p3"/>
            <p:cNvSpPr/>
            <p:nvPr/>
          </p:nvSpPr>
          <p:spPr>
            <a:xfrm>
              <a:off x="233957" y="5396763"/>
              <a:ext cx="79961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54" name="Google Shape;156;p3"/>
            <p:cNvSpPr/>
            <p:nvPr/>
          </p:nvSpPr>
          <p:spPr>
            <a:xfrm>
              <a:off x="76998" y="5396763"/>
              <a:ext cx="79961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55" name="Google Shape;157;p3"/>
            <p:cNvSpPr/>
            <p:nvPr/>
          </p:nvSpPr>
          <p:spPr>
            <a:xfrm>
              <a:off x="233957" y="5472650"/>
              <a:ext cx="79961" cy="7880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56" name="Google Shape;158;p3"/>
            <p:cNvSpPr/>
            <p:nvPr/>
          </p:nvSpPr>
          <p:spPr>
            <a:xfrm>
              <a:off x="156958" y="5472650"/>
              <a:ext cx="77000" cy="7880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57" name="Google Shape;159;p3"/>
            <p:cNvSpPr/>
            <p:nvPr/>
          </p:nvSpPr>
          <p:spPr>
            <a:xfrm>
              <a:off x="76998" y="5472650"/>
              <a:ext cx="79961" cy="7880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58" name="Google Shape;160;p3"/>
            <p:cNvSpPr/>
            <p:nvPr/>
          </p:nvSpPr>
          <p:spPr>
            <a:xfrm>
              <a:off x="233957" y="5551456"/>
              <a:ext cx="79961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59" name="Google Shape;161;p3"/>
            <p:cNvSpPr/>
            <p:nvPr/>
          </p:nvSpPr>
          <p:spPr>
            <a:xfrm>
              <a:off x="156958" y="5551456"/>
              <a:ext cx="77000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60" name="Google Shape;162;p3"/>
            <p:cNvSpPr/>
            <p:nvPr/>
          </p:nvSpPr>
          <p:spPr>
            <a:xfrm>
              <a:off x="76998" y="5551456"/>
              <a:ext cx="79961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61" name="Google Shape;163;p3"/>
            <p:cNvSpPr/>
            <p:nvPr/>
          </p:nvSpPr>
          <p:spPr>
            <a:xfrm>
              <a:off x="-1" y="5551456"/>
              <a:ext cx="76999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62" name="Google Shape;164;p3"/>
            <p:cNvSpPr/>
            <p:nvPr/>
          </p:nvSpPr>
          <p:spPr>
            <a:xfrm>
              <a:off x="233957" y="2775728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63" name="Google Shape;165;p3"/>
            <p:cNvSpPr/>
            <p:nvPr/>
          </p:nvSpPr>
          <p:spPr>
            <a:xfrm>
              <a:off x="156958" y="2775728"/>
              <a:ext cx="77000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64" name="Google Shape;166;p3"/>
            <p:cNvSpPr/>
            <p:nvPr/>
          </p:nvSpPr>
          <p:spPr>
            <a:xfrm>
              <a:off x="76998" y="2775728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65" name="Google Shape;167;p3"/>
            <p:cNvSpPr/>
            <p:nvPr/>
          </p:nvSpPr>
          <p:spPr>
            <a:xfrm>
              <a:off x="233957" y="2851615"/>
              <a:ext cx="79961" cy="7880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66" name="Google Shape;168;p3"/>
            <p:cNvSpPr/>
            <p:nvPr/>
          </p:nvSpPr>
          <p:spPr>
            <a:xfrm>
              <a:off x="76998" y="3006309"/>
              <a:ext cx="79961" cy="7880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67" name="Google Shape;169;p3"/>
            <p:cNvSpPr/>
            <p:nvPr/>
          </p:nvSpPr>
          <p:spPr>
            <a:xfrm>
              <a:off x="76998" y="2851615"/>
              <a:ext cx="79961" cy="7880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68" name="Google Shape;170;p3"/>
            <p:cNvSpPr/>
            <p:nvPr/>
          </p:nvSpPr>
          <p:spPr>
            <a:xfrm>
              <a:off x="233957" y="2930421"/>
              <a:ext cx="79961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69" name="Google Shape;171;p3"/>
            <p:cNvSpPr/>
            <p:nvPr/>
          </p:nvSpPr>
          <p:spPr>
            <a:xfrm>
              <a:off x="156958" y="2930421"/>
              <a:ext cx="77000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70" name="Google Shape;172;p3"/>
            <p:cNvSpPr/>
            <p:nvPr/>
          </p:nvSpPr>
          <p:spPr>
            <a:xfrm>
              <a:off x="-1" y="2930421"/>
              <a:ext cx="76999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71" name="Google Shape;173;p3"/>
            <p:cNvSpPr/>
            <p:nvPr/>
          </p:nvSpPr>
          <p:spPr>
            <a:xfrm>
              <a:off x="233957" y="3006309"/>
              <a:ext cx="79961" cy="7880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72" name="Google Shape;174;p3"/>
            <p:cNvSpPr/>
            <p:nvPr/>
          </p:nvSpPr>
          <p:spPr>
            <a:xfrm>
              <a:off x="233957" y="3085115"/>
              <a:ext cx="79961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73" name="Google Shape;175;p3"/>
            <p:cNvSpPr/>
            <p:nvPr/>
          </p:nvSpPr>
          <p:spPr>
            <a:xfrm>
              <a:off x="156958" y="3085115"/>
              <a:ext cx="77000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74" name="Google Shape;176;p3"/>
            <p:cNvSpPr/>
            <p:nvPr/>
          </p:nvSpPr>
          <p:spPr>
            <a:xfrm>
              <a:off x="233957" y="3161002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75" name="Google Shape;177;p3"/>
            <p:cNvSpPr/>
            <p:nvPr/>
          </p:nvSpPr>
          <p:spPr>
            <a:xfrm>
              <a:off x="156958" y="3161002"/>
              <a:ext cx="77000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76" name="Google Shape;178;p3"/>
            <p:cNvSpPr/>
            <p:nvPr/>
          </p:nvSpPr>
          <p:spPr>
            <a:xfrm>
              <a:off x="76998" y="3161002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77" name="Google Shape;179;p3"/>
            <p:cNvSpPr/>
            <p:nvPr/>
          </p:nvSpPr>
          <p:spPr>
            <a:xfrm>
              <a:off x="233957" y="3236890"/>
              <a:ext cx="79961" cy="7880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78" name="Google Shape;180;p3"/>
            <p:cNvSpPr/>
            <p:nvPr/>
          </p:nvSpPr>
          <p:spPr>
            <a:xfrm>
              <a:off x="233957" y="3315696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79" name="Google Shape;181;p3"/>
            <p:cNvSpPr/>
            <p:nvPr/>
          </p:nvSpPr>
          <p:spPr>
            <a:xfrm>
              <a:off x="156958" y="3236890"/>
              <a:ext cx="77000" cy="7880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80" name="Google Shape;182;p3"/>
            <p:cNvSpPr/>
            <p:nvPr/>
          </p:nvSpPr>
          <p:spPr>
            <a:xfrm>
              <a:off x="76998" y="3315696"/>
              <a:ext cx="79961" cy="75888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81" name="Google Shape;183;p3"/>
            <p:cNvSpPr/>
            <p:nvPr/>
          </p:nvSpPr>
          <p:spPr>
            <a:xfrm>
              <a:off x="233957" y="3391584"/>
              <a:ext cx="79961" cy="7880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82" name="Google Shape;184;p3"/>
            <p:cNvSpPr/>
            <p:nvPr/>
          </p:nvSpPr>
          <p:spPr>
            <a:xfrm>
              <a:off x="156958" y="3391584"/>
              <a:ext cx="77000" cy="78807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83" name="Google Shape;185;p3"/>
            <p:cNvSpPr/>
            <p:nvPr/>
          </p:nvSpPr>
          <p:spPr>
            <a:xfrm>
              <a:off x="-1" y="3391584"/>
              <a:ext cx="76999" cy="7880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84" name="Google Shape;186;p3"/>
            <p:cNvSpPr/>
            <p:nvPr/>
          </p:nvSpPr>
          <p:spPr>
            <a:xfrm>
              <a:off x="156958" y="2545147"/>
              <a:ext cx="77000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85" name="Google Shape;187;p3"/>
            <p:cNvSpPr/>
            <p:nvPr/>
          </p:nvSpPr>
          <p:spPr>
            <a:xfrm>
              <a:off x="156958" y="617315"/>
              <a:ext cx="77000" cy="7734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86" name="Google Shape;188;p3"/>
            <p:cNvSpPr/>
            <p:nvPr/>
          </p:nvSpPr>
          <p:spPr>
            <a:xfrm>
              <a:off x="233957" y="617315"/>
              <a:ext cx="79961" cy="7734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87" name="Google Shape;189;p3"/>
            <p:cNvSpPr/>
            <p:nvPr/>
          </p:nvSpPr>
          <p:spPr>
            <a:xfrm>
              <a:off x="76998" y="539968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88" name="Google Shape;190;p3"/>
            <p:cNvSpPr/>
            <p:nvPr/>
          </p:nvSpPr>
          <p:spPr>
            <a:xfrm>
              <a:off x="156958" y="539968"/>
              <a:ext cx="77000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89" name="Google Shape;191;p3"/>
            <p:cNvSpPr/>
            <p:nvPr/>
          </p:nvSpPr>
          <p:spPr>
            <a:xfrm>
              <a:off x="233957" y="539968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90" name="Google Shape;192;p3"/>
            <p:cNvSpPr/>
            <p:nvPr/>
          </p:nvSpPr>
          <p:spPr>
            <a:xfrm>
              <a:off x="233957" y="464080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91" name="Google Shape;193;p3"/>
            <p:cNvSpPr/>
            <p:nvPr/>
          </p:nvSpPr>
          <p:spPr>
            <a:xfrm>
              <a:off x="-1" y="464080"/>
              <a:ext cx="76999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92" name="Google Shape;194;p3"/>
            <p:cNvSpPr/>
            <p:nvPr/>
          </p:nvSpPr>
          <p:spPr>
            <a:xfrm>
              <a:off x="76998" y="385274"/>
              <a:ext cx="79961" cy="7880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93" name="Google Shape;195;p3"/>
            <p:cNvSpPr/>
            <p:nvPr/>
          </p:nvSpPr>
          <p:spPr>
            <a:xfrm>
              <a:off x="156958" y="385274"/>
              <a:ext cx="77000" cy="7880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94" name="Google Shape;196;p3"/>
            <p:cNvSpPr/>
            <p:nvPr/>
          </p:nvSpPr>
          <p:spPr>
            <a:xfrm>
              <a:off x="233957" y="385274"/>
              <a:ext cx="79961" cy="7880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95" name="Google Shape;197;p3"/>
            <p:cNvSpPr/>
            <p:nvPr/>
          </p:nvSpPr>
          <p:spPr>
            <a:xfrm>
              <a:off x="156958" y="309387"/>
              <a:ext cx="77000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96" name="Google Shape;198;p3"/>
            <p:cNvSpPr/>
            <p:nvPr/>
          </p:nvSpPr>
          <p:spPr>
            <a:xfrm>
              <a:off x="233957" y="309387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97" name="Google Shape;199;p3"/>
            <p:cNvSpPr/>
            <p:nvPr/>
          </p:nvSpPr>
          <p:spPr>
            <a:xfrm>
              <a:off x="76998" y="230581"/>
              <a:ext cx="79961" cy="7880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98" name="Google Shape;200;p3"/>
            <p:cNvSpPr/>
            <p:nvPr/>
          </p:nvSpPr>
          <p:spPr>
            <a:xfrm>
              <a:off x="156958" y="230581"/>
              <a:ext cx="77000" cy="7880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99" name="Google Shape;201;p3"/>
            <p:cNvSpPr/>
            <p:nvPr/>
          </p:nvSpPr>
          <p:spPr>
            <a:xfrm>
              <a:off x="233957" y="230581"/>
              <a:ext cx="79961" cy="7880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00" name="Google Shape;202;p3"/>
            <p:cNvSpPr/>
            <p:nvPr/>
          </p:nvSpPr>
          <p:spPr>
            <a:xfrm>
              <a:off x="1480" y="233499"/>
              <a:ext cx="76999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01" name="Google Shape;203;p3"/>
            <p:cNvSpPr/>
            <p:nvPr/>
          </p:nvSpPr>
          <p:spPr>
            <a:xfrm>
              <a:off x="76998" y="154693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02" name="Google Shape;204;p3"/>
            <p:cNvSpPr/>
            <p:nvPr/>
          </p:nvSpPr>
          <p:spPr>
            <a:xfrm>
              <a:off x="156958" y="154693"/>
              <a:ext cx="77000" cy="75888"/>
            </a:xfrm>
            <a:prstGeom prst="rect">
              <a:avLst/>
            </a:prstGeom>
            <a:solidFill>
              <a:srgbClr val="2AA3D8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03" name="Google Shape;205;p3"/>
            <p:cNvSpPr/>
            <p:nvPr/>
          </p:nvSpPr>
          <p:spPr>
            <a:xfrm>
              <a:off x="233957" y="154693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04" name="Google Shape;206;p3"/>
            <p:cNvSpPr/>
            <p:nvPr/>
          </p:nvSpPr>
          <p:spPr>
            <a:xfrm>
              <a:off x="156958" y="75887"/>
              <a:ext cx="77000" cy="78807"/>
            </a:xfrm>
            <a:prstGeom prst="rect">
              <a:avLst/>
            </a:prstGeom>
            <a:solidFill>
              <a:srgbClr val="2AA3D8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05" name="Google Shape;207;p3"/>
            <p:cNvSpPr/>
            <p:nvPr/>
          </p:nvSpPr>
          <p:spPr>
            <a:xfrm>
              <a:off x="233957" y="75887"/>
              <a:ext cx="79961" cy="78807"/>
            </a:xfrm>
            <a:prstGeom prst="rect">
              <a:avLst/>
            </a:prstGeom>
            <a:solidFill>
              <a:srgbClr val="2AA3D8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06" name="Google Shape;208;p3"/>
            <p:cNvSpPr/>
            <p:nvPr/>
          </p:nvSpPr>
          <p:spPr>
            <a:xfrm>
              <a:off x="76998" y="0"/>
              <a:ext cx="79961" cy="75888"/>
            </a:xfrm>
            <a:prstGeom prst="rect">
              <a:avLst/>
            </a:prstGeom>
            <a:solidFill>
              <a:srgbClr val="2AA3D8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07" name="Google Shape;209;p3"/>
            <p:cNvSpPr/>
            <p:nvPr/>
          </p:nvSpPr>
          <p:spPr>
            <a:xfrm>
              <a:off x="156958" y="0"/>
              <a:ext cx="77000" cy="75888"/>
            </a:xfrm>
            <a:prstGeom prst="rect">
              <a:avLst/>
            </a:prstGeom>
            <a:solidFill>
              <a:srgbClr val="2AA3D8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08" name="Google Shape;210;p3"/>
            <p:cNvSpPr/>
            <p:nvPr/>
          </p:nvSpPr>
          <p:spPr>
            <a:xfrm>
              <a:off x="233957" y="0"/>
              <a:ext cx="79961" cy="75888"/>
            </a:xfrm>
            <a:prstGeom prst="rect">
              <a:avLst/>
            </a:prstGeom>
            <a:solidFill>
              <a:srgbClr val="2AA3D8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09" name="Google Shape;211;p3"/>
            <p:cNvSpPr/>
            <p:nvPr/>
          </p:nvSpPr>
          <p:spPr>
            <a:xfrm>
              <a:off x="-1" y="0"/>
              <a:ext cx="76999" cy="75888"/>
            </a:xfrm>
            <a:prstGeom prst="rect">
              <a:avLst/>
            </a:prstGeom>
            <a:solidFill>
              <a:srgbClr val="2AA3D8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10" name="Google Shape;212;p3"/>
            <p:cNvSpPr/>
            <p:nvPr/>
          </p:nvSpPr>
          <p:spPr>
            <a:xfrm>
              <a:off x="162881" y="156152"/>
              <a:ext cx="76999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11" name="Google Shape;213;p3"/>
            <p:cNvSpPr/>
            <p:nvPr/>
          </p:nvSpPr>
          <p:spPr>
            <a:xfrm>
              <a:off x="162881" y="77346"/>
              <a:ext cx="76999" cy="7880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12" name="Google Shape;214;p3"/>
            <p:cNvSpPr/>
            <p:nvPr/>
          </p:nvSpPr>
          <p:spPr>
            <a:xfrm>
              <a:off x="239880" y="77346"/>
              <a:ext cx="79961" cy="78807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13" name="Google Shape;215;p3"/>
            <p:cNvSpPr/>
            <p:nvPr/>
          </p:nvSpPr>
          <p:spPr>
            <a:xfrm>
              <a:off x="82921" y="1459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14" name="Google Shape;216;p3"/>
            <p:cNvSpPr/>
            <p:nvPr/>
          </p:nvSpPr>
          <p:spPr>
            <a:xfrm>
              <a:off x="162881" y="1459"/>
              <a:ext cx="76999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15" name="Google Shape;217;p3"/>
            <p:cNvSpPr/>
            <p:nvPr/>
          </p:nvSpPr>
          <p:spPr>
            <a:xfrm>
              <a:off x="239880" y="1459"/>
              <a:ext cx="79961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16" name="Google Shape;218;p3"/>
            <p:cNvSpPr/>
            <p:nvPr/>
          </p:nvSpPr>
          <p:spPr>
            <a:xfrm>
              <a:off x="5922" y="1459"/>
              <a:ext cx="76999" cy="75888"/>
            </a:xfrm>
            <a:prstGeom prst="rect">
              <a:avLst/>
            </a:prstGeom>
            <a:solidFill>
              <a:schemeClr val="accent1"/>
            </a:solidFill>
            <a:ln w="15875" cap="flat">
              <a:solidFill>
                <a:schemeClr val="accent3">
                  <a:lumOff val="44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</p:grpSp>
      <p:sp>
        <p:nvSpPr>
          <p:cNvPr id="218" name="Title Text"/>
          <p:cNvSpPr txBox="1"/>
          <p:nvPr>
            <p:ph type="title"/>
          </p:nvPr>
        </p:nvSpPr>
        <p:spPr>
          <a:xfrm>
            <a:off x="239247" y="76225"/>
            <a:ext cx="11258941" cy="2555840"/>
          </a:xfrm>
          <a:prstGeom prst="rect">
            <a:avLst/>
          </a:prstGeom>
        </p:spPr>
        <p:txBody>
          <a:bodyPr anchor="b"/>
          <a:lstStyle>
            <a:lvl1pPr>
              <a:defRPr b="1" sz="40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9" name="Body Level One…"/>
          <p:cNvSpPr txBox="1"/>
          <p:nvPr>
            <p:ph type="body" sz="quarter" idx="1"/>
          </p:nvPr>
        </p:nvSpPr>
        <p:spPr>
          <a:xfrm>
            <a:off x="239247" y="3074354"/>
            <a:ext cx="11258941" cy="1440197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360679" indent="-264159" algn="ctr">
              <a:buClrTx/>
              <a:buSzTx/>
              <a:buFontTx/>
              <a:buNone/>
            </a:lvl1pPr>
            <a:lvl2pPr algn="ctr">
              <a:buClrTx/>
              <a:buFontTx/>
            </a:lvl2pPr>
            <a:lvl3pPr algn="ctr">
              <a:buClrTx/>
              <a:buFontTx/>
            </a:lvl3pPr>
            <a:lvl4pPr marL="360679" indent="1239519" algn="ctr">
              <a:buClrTx/>
              <a:buFontTx/>
            </a:lvl4pPr>
            <a:lvl5pPr marL="360679" indent="1696720" algn="ctr"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28" name="Google Shape;221;p3"/>
          <p:cNvGrpSpPr/>
          <p:nvPr/>
        </p:nvGrpSpPr>
        <p:grpSpPr>
          <a:xfrm>
            <a:off x="11642203" y="6335667"/>
            <a:ext cx="362047" cy="406495"/>
            <a:chOff x="0" y="0"/>
            <a:chExt cx="362045" cy="406493"/>
          </a:xfrm>
        </p:grpSpPr>
        <p:sp>
          <p:nvSpPr>
            <p:cNvPr id="220" name="Google Shape;222;p3"/>
            <p:cNvSpPr/>
            <p:nvPr/>
          </p:nvSpPr>
          <p:spPr>
            <a:xfrm>
              <a:off x="-1" y="0"/>
              <a:ext cx="323618" cy="40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85" y="21532"/>
                  </a:moveTo>
                  <a:lnTo>
                    <a:pt x="10630" y="21600"/>
                  </a:lnTo>
                  <a:lnTo>
                    <a:pt x="10205" y="21600"/>
                  </a:lnTo>
                  <a:lnTo>
                    <a:pt x="10035" y="21532"/>
                  </a:lnTo>
                  <a:lnTo>
                    <a:pt x="9865" y="21532"/>
                  </a:lnTo>
                  <a:lnTo>
                    <a:pt x="9865" y="21261"/>
                  </a:lnTo>
                  <a:lnTo>
                    <a:pt x="9609" y="21058"/>
                  </a:lnTo>
                  <a:lnTo>
                    <a:pt x="9609" y="20720"/>
                  </a:lnTo>
                  <a:lnTo>
                    <a:pt x="9354" y="20517"/>
                  </a:lnTo>
                  <a:lnTo>
                    <a:pt x="9184" y="20246"/>
                  </a:lnTo>
                  <a:lnTo>
                    <a:pt x="9014" y="20246"/>
                  </a:lnTo>
                  <a:lnTo>
                    <a:pt x="8759" y="20178"/>
                  </a:lnTo>
                  <a:lnTo>
                    <a:pt x="7909" y="20178"/>
                  </a:lnTo>
                  <a:lnTo>
                    <a:pt x="7739" y="20246"/>
                  </a:lnTo>
                  <a:lnTo>
                    <a:pt x="7569" y="20381"/>
                  </a:lnTo>
                  <a:lnTo>
                    <a:pt x="7483" y="20584"/>
                  </a:lnTo>
                  <a:lnTo>
                    <a:pt x="7143" y="20855"/>
                  </a:lnTo>
                  <a:lnTo>
                    <a:pt x="7143" y="20923"/>
                  </a:lnTo>
                  <a:lnTo>
                    <a:pt x="7058" y="20923"/>
                  </a:lnTo>
                  <a:lnTo>
                    <a:pt x="6718" y="21058"/>
                  </a:lnTo>
                  <a:lnTo>
                    <a:pt x="6208" y="21058"/>
                  </a:lnTo>
                  <a:lnTo>
                    <a:pt x="6038" y="20923"/>
                  </a:lnTo>
                  <a:lnTo>
                    <a:pt x="5783" y="20855"/>
                  </a:lnTo>
                  <a:lnTo>
                    <a:pt x="5443" y="20584"/>
                  </a:lnTo>
                  <a:lnTo>
                    <a:pt x="5443" y="20246"/>
                  </a:lnTo>
                  <a:lnTo>
                    <a:pt x="5613" y="19907"/>
                  </a:lnTo>
                  <a:lnTo>
                    <a:pt x="5868" y="19230"/>
                  </a:lnTo>
                  <a:lnTo>
                    <a:pt x="5868" y="18892"/>
                  </a:lnTo>
                  <a:lnTo>
                    <a:pt x="5783" y="18892"/>
                  </a:lnTo>
                  <a:lnTo>
                    <a:pt x="5783" y="18756"/>
                  </a:lnTo>
                  <a:lnTo>
                    <a:pt x="5187" y="18688"/>
                  </a:lnTo>
                  <a:lnTo>
                    <a:pt x="4337" y="18688"/>
                  </a:lnTo>
                  <a:lnTo>
                    <a:pt x="3997" y="18756"/>
                  </a:lnTo>
                  <a:lnTo>
                    <a:pt x="3572" y="18892"/>
                  </a:lnTo>
                  <a:lnTo>
                    <a:pt x="3317" y="19095"/>
                  </a:lnTo>
                  <a:lnTo>
                    <a:pt x="2636" y="19433"/>
                  </a:lnTo>
                  <a:lnTo>
                    <a:pt x="1871" y="19839"/>
                  </a:lnTo>
                  <a:lnTo>
                    <a:pt x="1616" y="19907"/>
                  </a:lnTo>
                  <a:lnTo>
                    <a:pt x="1361" y="20043"/>
                  </a:lnTo>
                  <a:lnTo>
                    <a:pt x="1020" y="20043"/>
                  </a:lnTo>
                  <a:lnTo>
                    <a:pt x="765" y="19907"/>
                  </a:lnTo>
                  <a:lnTo>
                    <a:pt x="425" y="19839"/>
                  </a:lnTo>
                  <a:lnTo>
                    <a:pt x="170" y="19433"/>
                  </a:lnTo>
                  <a:lnTo>
                    <a:pt x="0" y="19230"/>
                  </a:lnTo>
                  <a:lnTo>
                    <a:pt x="0" y="18892"/>
                  </a:lnTo>
                  <a:lnTo>
                    <a:pt x="170" y="18688"/>
                  </a:lnTo>
                  <a:lnTo>
                    <a:pt x="340" y="18553"/>
                  </a:lnTo>
                  <a:lnTo>
                    <a:pt x="425" y="18350"/>
                  </a:lnTo>
                  <a:lnTo>
                    <a:pt x="850" y="18214"/>
                  </a:lnTo>
                  <a:lnTo>
                    <a:pt x="1616" y="17876"/>
                  </a:lnTo>
                  <a:lnTo>
                    <a:pt x="2296" y="17673"/>
                  </a:lnTo>
                  <a:lnTo>
                    <a:pt x="2636" y="17537"/>
                  </a:lnTo>
                  <a:lnTo>
                    <a:pt x="2721" y="17334"/>
                  </a:lnTo>
                  <a:lnTo>
                    <a:pt x="3061" y="17334"/>
                  </a:lnTo>
                  <a:lnTo>
                    <a:pt x="3317" y="16996"/>
                  </a:lnTo>
                  <a:lnTo>
                    <a:pt x="3317" y="16860"/>
                  </a:lnTo>
                  <a:lnTo>
                    <a:pt x="3487" y="16725"/>
                  </a:lnTo>
                  <a:lnTo>
                    <a:pt x="3572" y="16386"/>
                  </a:lnTo>
                  <a:lnTo>
                    <a:pt x="3572" y="15709"/>
                  </a:lnTo>
                  <a:lnTo>
                    <a:pt x="3317" y="15371"/>
                  </a:lnTo>
                  <a:lnTo>
                    <a:pt x="3317" y="15167"/>
                  </a:lnTo>
                  <a:lnTo>
                    <a:pt x="3061" y="15032"/>
                  </a:lnTo>
                  <a:lnTo>
                    <a:pt x="2721" y="14897"/>
                  </a:lnTo>
                  <a:lnTo>
                    <a:pt x="2636" y="14829"/>
                  </a:lnTo>
                  <a:lnTo>
                    <a:pt x="1446" y="14558"/>
                  </a:lnTo>
                  <a:lnTo>
                    <a:pt x="1020" y="14490"/>
                  </a:lnTo>
                  <a:lnTo>
                    <a:pt x="850" y="14355"/>
                  </a:lnTo>
                  <a:lnTo>
                    <a:pt x="765" y="14219"/>
                  </a:lnTo>
                  <a:lnTo>
                    <a:pt x="595" y="14084"/>
                  </a:lnTo>
                  <a:lnTo>
                    <a:pt x="595" y="13407"/>
                  </a:lnTo>
                  <a:lnTo>
                    <a:pt x="765" y="13204"/>
                  </a:lnTo>
                  <a:lnTo>
                    <a:pt x="850" y="13068"/>
                  </a:lnTo>
                  <a:lnTo>
                    <a:pt x="1871" y="13068"/>
                  </a:lnTo>
                  <a:lnTo>
                    <a:pt x="2636" y="13001"/>
                  </a:lnTo>
                  <a:lnTo>
                    <a:pt x="2721" y="12865"/>
                  </a:lnTo>
                  <a:lnTo>
                    <a:pt x="3061" y="12865"/>
                  </a:lnTo>
                  <a:lnTo>
                    <a:pt x="3317" y="12662"/>
                  </a:lnTo>
                  <a:lnTo>
                    <a:pt x="3572" y="12527"/>
                  </a:lnTo>
                  <a:lnTo>
                    <a:pt x="3912" y="12324"/>
                  </a:lnTo>
                  <a:lnTo>
                    <a:pt x="3997" y="11850"/>
                  </a:lnTo>
                  <a:lnTo>
                    <a:pt x="4167" y="11646"/>
                  </a:lnTo>
                  <a:lnTo>
                    <a:pt x="4167" y="11376"/>
                  </a:lnTo>
                  <a:lnTo>
                    <a:pt x="3912" y="10834"/>
                  </a:lnTo>
                  <a:lnTo>
                    <a:pt x="3742" y="10563"/>
                  </a:lnTo>
                  <a:lnTo>
                    <a:pt x="3742" y="10224"/>
                  </a:lnTo>
                  <a:lnTo>
                    <a:pt x="3912" y="10157"/>
                  </a:lnTo>
                  <a:lnTo>
                    <a:pt x="3912" y="10021"/>
                  </a:lnTo>
                  <a:lnTo>
                    <a:pt x="3997" y="9818"/>
                  </a:lnTo>
                  <a:lnTo>
                    <a:pt x="4167" y="9683"/>
                  </a:lnTo>
                  <a:lnTo>
                    <a:pt x="4592" y="9480"/>
                  </a:lnTo>
                  <a:lnTo>
                    <a:pt x="4592" y="9344"/>
                  </a:lnTo>
                  <a:lnTo>
                    <a:pt x="4762" y="9209"/>
                  </a:lnTo>
                  <a:lnTo>
                    <a:pt x="6038" y="9209"/>
                  </a:lnTo>
                  <a:lnTo>
                    <a:pt x="6293" y="9006"/>
                  </a:lnTo>
                  <a:lnTo>
                    <a:pt x="6718" y="8870"/>
                  </a:lnTo>
                  <a:lnTo>
                    <a:pt x="6888" y="8667"/>
                  </a:lnTo>
                  <a:lnTo>
                    <a:pt x="7058" y="8396"/>
                  </a:lnTo>
                  <a:lnTo>
                    <a:pt x="7143" y="8193"/>
                  </a:lnTo>
                  <a:lnTo>
                    <a:pt x="7143" y="8058"/>
                  </a:lnTo>
                  <a:lnTo>
                    <a:pt x="7058" y="7855"/>
                  </a:lnTo>
                  <a:lnTo>
                    <a:pt x="6463" y="7381"/>
                  </a:lnTo>
                  <a:lnTo>
                    <a:pt x="6208" y="7042"/>
                  </a:lnTo>
                  <a:lnTo>
                    <a:pt x="6038" y="6839"/>
                  </a:lnTo>
                  <a:lnTo>
                    <a:pt x="6038" y="6297"/>
                  </a:lnTo>
                  <a:lnTo>
                    <a:pt x="6208" y="6026"/>
                  </a:lnTo>
                  <a:lnTo>
                    <a:pt x="6463" y="5823"/>
                  </a:lnTo>
                  <a:lnTo>
                    <a:pt x="6718" y="5823"/>
                  </a:lnTo>
                  <a:lnTo>
                    <a:pt x="7058" y="5688"/>
                  </a:lnTo>
                  <a:lnTo>
                    <a:pt x="7313" y="5688"/>
                  </a:lnTo>
                  <a:lnTo>
                    <a:pt x="7483" y="5823"/>
                  </a:lnTo>
                  <a:lnTo>
                    <a:pt x="7739" y="5823"/>
                  </a:lnTo>
                  <a:lnTo>
                    <a:pt x="7909" y="6026"/>
                  </a:lnTo>
                  <a:lnTo>
                    <a:pt x="8504" y="6297"/>
                  </a:lnTo>
                  <a:lnTo>
                    <a:pt x="8929" y="6636"/>
                  </a:lnTo>
                  <a:lnTo>
                    <a:pt x="9184" y="6703"/>
                  </a:lnTo>
                  <a:lnTo>
                    <a:pt x="9439" y="6839"/>
                  </a:lnTo>
                  <a:lnTo>
                    <a:pt x="9780" y="6839"/>
                  </a:lnTo>
                  <a:lnTo>
                    <a:pt x="10035" y="6703"/>
                  </a:lnTo>
                  <a:lnTo>
                    <a:pt x="10290" y="6636"/>
                  </a:lnTo>
                  <a:lnTo>
                    <a:pt x="10715" y="6365"/>
                  </a:lnTo>
                  <a:lnTo>
                    <a:pt x="10885" y="6297"/>
                  </a:lnTo>
                  <a:lnTo>
                    <a:pt x="11055" y="6162"/>
                  </a:lnTo>
                  <a:lnTo>
                    <a:pt x="11140" y="5823"/>
                  </a:lnTo>
                  <a:lnTo>
                    <a:pt x="11140" y="5552"/>
                  </a:lnTo>
                  <a:lnTo>
                    <a:pt x="11310" y="5349"/>
                  </a:lnTo>
                  <a:lnTo>
                    <a:pt x="11310" y="4875"/>
                  </a:lnTo>
                  <a:lnTo>
                    <a:pt x="11140" y="4469"/>
                  </a:lnTo>
                  <a:lnTo>
                    <a:pt x="11055" y="3860"/>
                  </a:lnTo>
                  <a:lnTo>
                    <a:pt x="10885" y="3453"/>
                  </a:lnTo>
                  <a:lnTo>
                    <a:pt x="10715" y="3182"/>
                  </a:lnTo>
                  <a:lnTo>
                    <a:pt x="10630" y="2708"/>
                  </a:lnTo>
                  <a:lnTo>
                    <a:pt x="10290" y="2370"/>
                  </a:lnTo>
                  <a:lnTo>
                    <a:pt x="10290" y="2167"/>
                  </a:lnTo>
                  <a:lnTo>
                    <a:pt x="10205" y="1828"/>
                  </a:lnTo>
                  <a:lnTo>
                    <a:pt x="10205" y="1016"/>
                  </a:lnTo>
                  <a:lnTo>
                    <a:pt x="10290" y="948"/>
                  </a:lnTo>
                  <a:lnTo>
                    <a:pt x="10290" y="677"/>
                  </a:lnTo>
                  <a:lnTo>
                    <a:pt x="10460" y="609"/>
                  </a:lnTo>
                  <a:lnTo>
                    <a:pt x="10715" y="203"/>
                  </a:lnTo>
                  <a:lnTo>
                    <a:pt x="11055" y="135"/>
                  </a:lnTo>
                  <a:lnTo>
                    <a:pt x="11310" y="0"/>
                  </a:lnTo>
                  <a:lnTo>
                    <a:pt x="12331" y="0"/>
                  </a:lnTo>
                  <a:lnTo>
                    <a:pt x="12501" y="135"/>
                  </a:lnTo>
                  <a:lnTo>
                    <a:pt x="12756" y="203"/>
                  </a:lnTo>
                  <a:lnTo>
                    <a:pt x="13011" y="339"/>
                  </a:lnTo>
                  <a:lnTo>
                    <a:pt x="13181" y="609"/>
                  </a:lnTo>
                  <a:lnTo>
                    <a:pt x="13351" y="813"/>
                  </a:lnTo>
                  <a:lnTo>
                    <a:pt x="13436" y="1016"/>
                  </a:lnTo>
                  <a:lnTo>
                    <a:pt x="13436" y="1964"/>
                  </a:lnTo>
                  <a:lnTo>
                    <a:pt x="13351" y="2302"/>
                  </a:lnTo>
                  <a:lnTo>
                    <a:pt x="13011" y="2979"/>
                  </a:lnTo>
                  <a:lnTo>
                    <a:pt x="12756" y="3453"/>
                  </a:lnTo>
                  <a:lnTo>
                    <a:pt x="12586" y="3521"/>
                  </a:lnTo>
                  <a:lnTo>
                    <a:pt x="12501" y="3995"/>
                  </a:lnTo>
                  <a:lnTo>
                    <a:pt x="12501" y="4334"/>
                  </a:lnTo>
                  <a:lnTo>
                    <a:pt x="12331" y="4808"/>
                  </a:lnTo>
                  <a:lnTo>
                    <a:pt x="12331" y="6636"/>
                  </a:lnTo>
                  <a:lnTo>
                    <a:pt x="12501" y="6703"/>
                  </a:lnTo>
                  <a:lnTo>
                    <a:pt x="12586" y="6974"/>
                  </a:lnTo>
                  <a:lnTo>
                    <a:pt x="12756" y="7177"/>
                  </a:lnTo>
                  <a:lnTo>
                    <a:pt x="13011" y="7313"/>
                  </a:lnTo>
                  <a:lnTo>
                    <a:pt x="13181" y="7381"/>
                  </a:lnTo>
                  <a:lnTo>
                    <a:pt x="13436" y="7381"/>
                  </a:lnTo>
                  <a:lnTo>
                    <a:pt x="14031" y="7651"/>
                  </a:lnTo>
                  <a:lnTo>
                    <a:pt x="14882" y="7651"/>
                  </a:lnTo>
                  <a:lnTo>
                    <a:pt x="15307" y="7516"/>
                  </a:lnTo>
                  <a:lnTo>
                    <a:pt x="15477" y="7516"/>
                  </a:lnTo>
                  <a:lnTo>
                    <a:pt x="15647" y="7381"/>
                  </a:lnTo>
                  <a:lnTo>
                    <a:pt x="15902" y="7313"/>
                  </a:lnTo>
                  <a:lnTo>
                    <a:pt x="15902" y="7042"/>
                  </a:lnTo>
                  <a:lnTo>
                    <a:pt x="16072" y="6974"/>
                  </a:lnTo>
                  <a:lnTo>
                    <a:pt x="16072" y="6703"/>
                  </a:lnTo>
                  <a:lnTo>
                    <a:pt x="16157" y="6026"/>
                  </a:lnTo>
                  <a:lnTo>
                    <a:pt x="16583" y="5349"/>
                  </a:lnTo>
                  <a:lnTo>
                    <a:pt x="16923" y="5011"/>
                  </a:lnTo>
                  <a:lnTo>
                    <a:pt x="17008" y="4808"/>
                  </a:lnTo>
                  <a:lnTo>
                    <a:pt x="17603" y="4334"/>
                  </a:lnTo>
                  <a:lnTo>
                    <a:pt x="18028" y="4198"/>
                  </a:lnTo>
                  <a:lnTo>
                    <a:pt x="18454" y="4198"/>
                  </a:lnTo>
                  <a:lnTo>
                    <a:pt x="18879" y="4537"/>
                  </a:lnTo>
                  <a:lnTo>
                    <a:pt x="19049" y="4808"/>
                  </a:lnTo>
                  <a:lnTo>
                    <a:pt x="19049" y="5485"/>
                  </a:lnTo>
                  <a:lnTo>
                    <a:pt x="18879" y="5552"/>
                  </a:lnTo>
                  <a:lnTo>
                    <a:pt x="18624" y="6365"/>
                  </a:lnTo>
                  <a:lnTo>
                    <a:pt x="18028" y="6839"/>
                  </a:lnTo>
                  <a:lnTo>
                    <a:pt x="17348" y="7313"/>
                  </a:lnTo>
                  <a:lnTo>
                    <a:pt x="17178" y="7381"/>
                  </a:lnTo>
                  <a:lnTo>
                    <a:pt x="17178" y="7651"/>
                  </a:lnTo>
                  <a:lnTo>
                    <a:pt x="16923" y="8058"/>
                  </a:lnTo>
                  <a:lnTo>
                    <a:pt x="16923" y="8667"/>
                  </a:lnTo>
                  <a:lnTo>
                    <a:pt x="17008" y="8870"/>
                  </a:lnTo>
                  <a:lnTo>
                    <a:pt x="17433" y="9209"/>
                  </a:lnTo>
                  <a:lnTo>
                    <a:pt x="17858" y="9480"/>
                  </a:lnTo>
                  <a:lnTo>
                    <a:pt x="18028" y="9480"/>
                  </a:lnTo>
                  <a:lnTo>
                    <a:pt x="18283" y="9547"/>
                  </a:lnTo>
                  <a:lnTo>
                    <a:pt x="18624" y="9480"/>
                  </a:lnTo>
                  <a:lnTo>
                    <a:pt x="18794" y="9480"/>
                  </a:lnTo>
                  <a:lnTo>
                    <a:pt x="19049" y="9209"/>
                  </a:lnTo>
                  <a:lnTo>
                    <a:pt x="19304" y="8870"/>
                  </a:lnTo>
                  <a:lnTo>
                    <a:pt x="19644" y="8803"/>
                  </a:lnTo>
                  <a:lnTo>
                    <a:pt x="19729" y="8667"/>
                  </a:lnTo>
                  <a:lnTo>
                    <a:pt x="20069" y="8396"/>
                  </a:lnTo>
                  <a:lnTo>
                    <a:pt x="20324" y="8396"/>
                  </a:lnTo>
                  <a:lnTo>
                    <a:pt x="20580" y="8329"/>
                  </a:lnTo>
                  <a:lnTo>
                    <a:pt x="20750" y="8329"/>
                  </a:lnTo>
                  <a:lnTo>
                    <a:pt x="21005" y="8396"/>
                  </a:lnTo>
                  <a:lnTo>
                    <a:pt x="21175" y="8396"/>
                  </a:lnTo>
                  <a:lnTo>
                    <a:pt x="21345" y="8667"/>
                  </a:lnTo>
                  <a:lnTo>
                    <a:pt x="21430" y="8870"/>
                  </a:lnTo>
                  <a:lnTo>
                    <a:pt x="21600" y="9006"/>
                  </a:lnTo>
                  <a:lnTo>
                    <a:pt x="21600" y="9480"/>
                  </a:lnTo>
                  <a:lnTo>
                    <a:pt x="21430" y="9683"/>
                  </a:lnTo>
                  <a:lnTo>
                    <a:pt x="21345" y="9818"/>
                  </a:lnTo>
                  <a:lnTo>
                    <a:pt x="21005" y="10021"/>
                  </a:lnTo>
                  <a:lnTo>
                    <a:pt x="20324" y="10563"/>
                  </a:lnTo>
                  <a:lnTo>
                    <a:pt x="19899" y="10834"/>
                  </a:lnTo>
                  <a:lnTo>
                    <a:pt x="19644" y="11037"/>
                  </a:lnTo>
                  <a:lnTo>
                    <a:pt x="19644" y="11172"/>
                  </a:lnTo>
                  <a:lnTo>
                    <a:pt x="19474" y="11240"/>
                  </a:lnTo>
                  <a:lnTo>
                    <a:pt x="19474" y="11850"/>
                  </a:lnTo>
                  <a:lnTo>
                    <a:pt x="19304" y="12662"/>
                  </a:lnTo>
                  <a:lnTo>
                    <a:pt x="19474" y="13542"/>
                  </a:lnTo>
                  <a:lnTo>
                    <a:pt x="19644" y="14355"/>
                  </a:lnTo>
                  <a:lnTo>
                    <a:pt x="19729" y="15167"/>
                  </a:lnTo>
                  <a:lnTo>
                    <a:pt x="19729" y="15506"/>
                  </a:lnTo>
                  <a:lnTo>
                    <a:pt x="20069" y="15709"/>
                  </a:lnTo>
                  <a:lnTo>
                    <a:pt x="20154" y="15912"/>
                  </a:lnTo>
                  <a:lnTo>
                    <a:pt x="20324" y="16048"/>
                  </a:lnTo>
                  <a:lnTo>
                    <a:pt x="20580" y="16183"/>
                  </a:lnTo>
                  <a:lnTo>
                    <a:pt x="20920" y="16251"/>
                  </a:lnTo>
                  <a:lnTo>
                    <a:pt x="21005" y="16522"/>
                  </a:lnTo>
                  <a:lnTo>
                    <a:pt x="21175" y="16725"/>
                  </a:lnTo>
                  <a:lnTo>
                    <a:pt x="21175" y="17334"/>
                  </a:lnTo>
                  <a:lnTo>
                    <a:pt x="21005" y="17537"/>
                  </a:lnTo>
                  <a:lnTo>
                    <a:pt x="20750" y="17673"/>
                  </a:lnTo>
                  <a:lnTo>
                    <a:pt x="20750" y="17740"/>
                  </a:lnTo>
                  <a:lnTo>
                    <a:pt x="20494" y="17740"/>
                  </a:lnTo>
                  <a:lnTo>
                    <a:pt x="20324" y="17876"/>
                  </a:lnTo>
                  <a:lnTo>
                    <a:pt x="20069" y="17740"/>
                  </a:lnTo>
                  <a:lnTo>
                    <a:pt x="19644" y="17740"/>
                  </a:lnTo>
                  <a:lnTo>
                    <a:pt x="19304" y="17876"/>
                  </a:lnTo>
                  <a:lnTo>
                    <a:pt x="19049" y="18079"/>
                  </a:lnTo>
                  <a:lnTo>
                    <a:pt x="18879" y="18350"/>
                  </a:lnTo>
                  <a:lnTo>
                    <a:pt x="18794" y="18418"/>
                  </a:lnTo>
                  <a:lnTo>
                    <a:pt x="18879" y="18688"/>
                  </a:lnTo>
                  <a:lnTo>
                    <a:pt x="19049" y="19027"/>
                  </a:lnTo>
                  <a:lnTo>
                    <a:pt x="19304" y="19366"/>
                  </a:lnTo>
                  <a:lnTo>
                    <a:pt x="19644" y="19569"/>
                  </a:lnTo>
                  <a:lnTo>
                    <a:pt x="19729" y="19839"/>
                  </a:lnTo>
                  <a:lnTo>
                    <a:pt x="19729" y="20178"/>
                  </a:lnTo>
                  <a:lnTo>
                    <a:pt x="19644" y="20178"/>
                  </a:lnTo>
                  <a:lnTo>
                    <a:pt x="19644" y="20246"/>
                  </a:lnTo>
                  <a:lnTo>
                    <a:pt x="19304" y="20517"/>
                  </a:lnTo>
                  <a:lnTo>
                    <a:pt x="19049" y="20517"/>
                  </a:lnTo>
                  <a:lnTo>
                    <a:pt x="18879" y="20584"/>
                  </a:lnTo>
                  <a:lnTo>
                    <a:pt x="18624" y="20517"/>
                  </a:lnTo>
                  <a:lnTo>
                    <a:pt x="18454" y="20517"/>
                  </a:lnTo>
                  <a:lnTo>
                    <a:pt x="18283" y="20246"/>
                  </a:lnTo>
                  <a:lnTo>
                    <a:pt x="17433" y="19569"/>
                  </a:lnTo>
                  <a:lnTo>
                    <a:pt x="17348" y="19433"/>
                  </a:lnTo>
                  <a:lnTo>
                    <a:pt x="17008" y="19366"/>
                  </a:lnTo>
                  <a:lnTo>
                    <a:pt x="16923" y="19230"/>
                  </a:lnTo>
                  <a:lnTo>
                    <a:pt x="16328" y="19230"/>
                  </a:lnTo>
                  <a:lnTo>
                    <a:pt x="15902" y="19366"/>
                  </a:lnTo>
                  <a:lnTo>
                    <a:pt x="15732" y="19366"/>
                  </a:lnTo>
                  <a:lnTo>
                    <a:pt x="15647" y="19433"/>
                  </a:lnTo>
                  <a:lnTo>
                    <a:pt x="15477" y="19704"/>
                  </a:lnTo>
                  <a:lnTo>
                    <a:pt x="15137" y="19907"/>
                  </a:lnTo>
                  <a:lnTo>
                    <a:pt x="15137" y="20178"/>
                  </a:lnTo>
                  <a:lnTo>
                    <a:pt x="14457" y="20720"/>
                  </a:lnTo>
                  <a:lnTo>
                    <a:pt x="13861" y="20720"/>
                  </a:lnTo>
                  <a:lnTo>
                    <a:pt x="13436" y="20584"/>
                  </a:lnTo>
                  <a:lnTo>
                    <a:pt x="13011" y="20584"/>
                  </a:lnTo>
                  <a:lnTo>
                    <a:pt x="12756" y="20720"/>
                  </a:lnTo>
                  <a:lnTo>
                    <a:pt x="12501" y="20720"/>
                  </a:lnTo>
                  <a:lnTo>
                    <a:pt x="12161" y="20855"/>
                  </a:lnTo>
                  <a:lnTo>
                    <a:pt x="12076" y="21058"/>
                  </a:lnTo>
                  <a:lnTo>
                    <a:pt x="11735" y="21194"/>
                  </a:lnTo>
                  <a:lnTo>
                    <a:pt x="11565" y="21397"/>
                  </a:lnTo>
                  <a:lnTo>
                    <a:pt x="11310" y="21532"/>
                  </a:lnTo>
                  <a:lnTo>
                    <a:pt x="10885" y="21532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21" name="Google Shape;223;p3"/>
            <p:cNvSpPr/>
            <p:nvPr/>
          </p:nvSpPr>
          <p:spPr>
            <a:xfrm>
              <a:off x="-1" y="0"/>
              <a:ext cx="202262" cy="40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99" y="21532"/>
                  </a:moveTo>
                  <a:lnTo>
                    <a:pt x="17089" y="21600"/>
                  </a:lnTo>
                  <a:lnTo>
                    <a:pt x="16405" y="21600"/>
                  </a:lnTo>
                  <a:lnTo>
                    <a:pt x="16132" y="21532"/>
                  </a:lnTo>
                  <a:lnTo>
                    <a:pt x="15858" y="21532"/>
                  </a:lnTo>
                  <a:lnTo>
                    <a:pt x="15858" y="21261"/>
                  </a:lnTo>
                  <a:lnTo>
                    <a:pt x="15448" y="21058"/>
                  </a:lnTo>
                  <a:lnTo>
                    <a:pt x="15448" y="20720"/>
                  </a:lnTo>
                  <a:lnTo>
                    <a:pt x="15038" y="20517"/>
                  </a:lnTo>
                  <a:lnTo>
                    <a:pt x="14765" y="20246"/>
                  </a:lnTo>
                  <a:lnTo>
                    <a:pt x="14491" y="20246"/>
                  </a:lnTo>
                  <a:lnTo>
                    <a:pt x="14081" y="20178"/>
                  </a:lnTo>
                  <a:lnTo>
                    <a:pt x="12714" y="20178"/>
                  </a:lnTo>
                  <a:lnTo>
                    <a:pt x="12441" y="20246"/>
                  </a:lnTo>
                  <a:lnTo>
                    <a:pt x="12167" y="20381"/>
                  </a:lnTo>
                  <a:lnTo>
                    <a:pt x="12030" y="20584"/>
                  </a:lnTo>
                  <a:lnTo>
                    <a:pt x="11484" y="20855"/>
                  </a:lnTo>
                  <a:lnTo>
                    <a:pt x="11484" y="20923"/>
                  </a:lnTo>
                  <a:lnTo>
                    <a:pt x="11347" y="20923"/>
                  </a:lnTo>
                  <a:lnTo>
                    <a:pt x="10800" y="21058"/>
                  </a:lnTo>
                  <a:lnTo>
                    <a:pt x="9980" y="21058"/>
                  </a:lnTo>
                  <a:lnTo>
                    <a:pt x="9706" y="20923"/>
                  </a:lnTo>
                  <a:lnTo>
                    <a:pt x="9296" y="20855"/>
                  </a:lnTo>
                  <a:lnTo>
                    <a:pt x="8749" y="20584"/>
                  </a:lnTo>
                  <a:lnTo>
                    <a:pt x="8749" y="20246"/>
                  </a:lnTo>
                  <a:lnTo>
                    <a:pt x="9023" y="19907"/>
                  </a:lnTo>
                  <a:lnTo>
                    <a:pt x="9433" y="19230"/>
                  </a:lnTo>
                  <a:lnTo>
                    <a:pt x="9433" y="18892"/>
                  </a:lnTo>
                  <a:lnTo>
                    <a:pt x="9296" y="18892"/>
                  </a:lnTo>
                  <a:lnTo>
                    <a:pt x="9296" y="18756"/>
                  </a:lnTo>
                  <a:lnTo>
                    <a:pt x="8339" y="18688"/>
                  </a:lnTo>
                  <a:lnTo>
                    <a:pt x="6972" y="18688"/>
                  </a:lnTo>
                  <a:lnTo>
                    <a:pt x="6425" y="18756"/>
                  </a:lnTo>
                  <a:lnTo>
                    <a:pt x="5742" y="18892"/>
                  </a:lnTo>
                  <a:lnTo>
                    <a:pt x="5332" y="19095"/>
                  </a:lnTo>
                  <a:lnTo>
                    <a:pt x="4238" y="19433"/>
                  </a:lnTo>
                  <a:lnTo>
                    <a:pt x="3008" y="19839"/>
                  </a:lnTo>
                  <a:lnTo>
                    <a:pt x="2597" y="19907"/>
                  </a:lnTo>
                  <a:lnTo>
                    <a:pt x="2187" y="20043"/>
                  </a:lnTo>
                  <a:lnTo>
                    <a:pt x="1641" y="20043"/>
                  </a:lnTo>
                  <a:lnTo>
                    <a:pt x="1230" y="19907"/>
                  </a:lnTo>
                  <a:lnTo>
                    <a:pt x="684" y="19839"/>
                  </a:lnTo>
                  <a:lnTo>
                    <a:pt x="273" y="19433"/>
                  </a:lnTo>
                  <a:lnTo>
                    <a:pt x="0" y="19230"/>
                  </a:lnTo>
                  <a:lnTo>
                    <a:pt x="0" y="18892"/>
                  </a:lnTo>
                  <a:lnTo>
                    <a:pt x="273" y="18688"/>
                  </a:lnTo>
                  <a:lnTo>
                    <a:pt x="547" y="18553"/>
                  </a:lnTo>
                  <a:lnTo>
                    <a:pt x="684" y="18350"/>
                  </a:lnTo>
                  <a:lnTo>
                    <a:pt x="1367" y="18214"/>
                  </a:lnTo>
                  <a:lnTo>
                    <a:pt x="2597" y="17876"/>
                  </a:lnTo>
                  <a:lnTo>
                    <a:pt x="3691" y="17673"/>
                  </a:lnTo>
                  <a:lnTo>
                    <a:pt x="4238" y="17537"/>
                  </a:lnTo>
                  <a:lnTo>
                    <a:pt x="4375" y="17334"/>
                  </a:lnTo>
                  <a:lnTo>
                    <a:pt x="4922" y="17334"/>
                  </a:lnTo>
                  <a:lnTo>
                    <a:pt x="5332" y="16996"/>
                  </a:lnTo>
                  <a:lnTo>
                    <a:pt x="5332" y="16860"/>
                  </a:lnTo>
                  <a:lnTo>
                    <a:pt x="5605" y="16725"/>
                  </a:lnTo>
                  <a:lnTo>
                    <a:pt x="5742" y="16386"/>
                  </a:lnTo>
                  <a:lnTo>
                    <a:pt x="5742" y="15709"/>
                  </a:lnTo>
                  <a:lnTo>
                    <a:pt x="5332" y="15371"/>
                  </a:lnTo>
                  <a:lnTo>
                    <a:pt x="5332" y="15167"/>
                  </a:lnTo>
                  <a:lnTo>
                    <a:pt x="4922" y="15032"/>
                  </a:lnTo>
                  <a:lnTo>
                    <a:pt x="4375" y="14897"/>
                  </a:lnTo>
                  <a:lnTo>
                    <a:pt x="4238" y="14829"/>
                  </a:lnTo>
                  <a:lnTo>
                    <a:pt x="2324" y="14558"/>
                  </a:lnTo>
                  <a:lnTo>
                    <a:pt x="1641" y="14490"/>
                  </a:lnTo>
                  <a:lnTo>
                    <a:pt x="1367" y="14355"/>
                  </a:lnTo>
                  <a:lnTo>
                    <a:pt x="1230" y="14219"/>
                  </a:lnTo>
                  <a:lnTo>
                    <a:pt x="957" y="14084"/>
                  </a:lnTo>
                  <a:lnTo>
                    <a:pt x="957" y="13407"/>
                  </a:lnTo>
                  <a:lnTo>
                    <a:pt x="1230" y="13204"/>
                  </a:lnTo>
                  <a:lnTo>
                    <a:pt x="1367" y="13068"/>
                  </a:lnTo>
                  <a:lnTo>
                    <a:pt x="3008" y="13068"/>
                  </a:lnTo>
                  <a:lnTo>
                    <a:pt x="4238" y="13001"/>
                  </a:lnTo>
                  <a:lnTo>
                    <a:pt x="4375" y="12865"/>
                  </a:lnTo>
                  <a:lnTo>
                    <a:pt x="4922" y="12865"/>
                  </a:lnTo>
                  <a:lnTo>
                    <a:pt x="5332" y="12662"/>
                  </a:lnTo>
                  <a:lnTo>
                    <a:pt x="5742" y="12527"/>
                  </a:lnTo>
                  <a:lnTo>
                    <a:pt x="6289" y="12324"/>
                  </a:lnTo>
                  <a:lnTo>
                    <a:pt x="6425" y="11850"/>
                  </a:lnTo>
                  <a:lnTo>
                    <a:pt x="6699" y="11646"/>
                  </a:lnTo>
                  <a:lnTo>
                    <a:pt x="6699" y="11376"/>
                  </a:lnTo>
                  <a:lnTo>
                    <a:pt x="6289" y="10834"/>
                  </a:lnTo>
                  <a:lnTo>
                    <a:pt x="6015" y="10563"/>
                  </a:lnTo>
                  <a:lnTo>
                    <a:pt x="6015" y="10224"/>
                  </a:lnTo>
                  <a:lnTo>
                    <a:pt x="6289" y="10157"/>
                  </a:lnTo>
                  <a:lnTo>
                    <a:pt x="6289" y="10021"/>
                  </a:lnTo>
                  <a:lnTo>
                    <a:pt x="6425" y="9818"/>
                  </a:lnTo>
                  <a:lnTo>
                    <a:pt x="6699" y="9683"/>
                  </a:lnTo>
                  <a:lnTo>
                    <a:pt x="7382" y="9480"/>
                  </a:lnTo>
                  <a:lnTo>
                    <a:pt x="7382" y="9344"/>
                  </a:lnTo>
                  <a:lnTo>
                    <a:pt x="7656" y="9209"/>
                  </a:lnTo>
                  <a:lnTo>
                    <a:pt x="9706" y="9209"/>
                  </a:lnTo>
                  <a:lnTo>
                    <a:pt x="10116" y="9006"/>
                  </a:lnTo>
                  <a:lnTo>
                    <a:pt x="10800" y="8870"/>
                  </a:lnTo>
                  <a:lnTo>
                    <a:pt x="11073" y="8667"/>
                  </a:lnTo>
                  <a:lnTo>
                    <a:pt x="11347" y="8396"/>
                  </a:lnTo>
                  <a:lnTo>
                    <a:pt x="11484" y="8193"/>
                  </a:lnTo>
                  <a:lnTo>
                    <a:pt x="11484" y="8058"/>
                  </a:lnTo>
                  <a:lnTo>
                    <a:pt x="11347" y="7855"/>
                  </a:lnTo>
                  <a:lnTo>
                    <a:pt x="10390" y="7381"/>
                  </a:lnTo>
                  <a:lnTo>
                    <a:pt x="9980" y="7042"/>
                  </a:lnTo>
                  <a:lnTo>
                    <a:pt x="9706" y="6839"/>
                  </a:lnTo>
                  <a:lnTo>
                    <a:pt x="9706" y="6297"/>
                  </a:lnTo>
                  <a:lnTo>
                    <a:pt x="9980" y="6026"/>
                  </a:lnTo>
                  <a:lnTo>
                    <a:pt x="10390" y="5823"/>
                  </a:lnTo>
                  <a:lnTo>
                    <a:pt x="10800" y="5823"/>
                  </a:lnTo>
                  <a:lnTo>
                    <a:pt x="11347" y="5688"/>
                  </a:lnTo>
                  <a:lnTo>
                    <a:pt x="11757" y="5688"/>
                  </a:lnTo>
                  <a:lnTo>
                    <a:pt x="12030" y="5823"/>
                  </a:lnTo>
                  <a:lnTo>
                    <a:pt x="12441" y="5823"/>
                  </a:lnTo>
                  <a:lnTo>
                    <a:pt x="12714" y="6026"/>
                  </a:lnTo>
                  <a:lnTo>
                    <a:pt x="13671" y="6297"/>
                  </a:lnTo>
                  <a:lnTo>
                    <a:pt x="14354" y="6636"/>
                  </a:lnTo>
                  <a:lnTo>
                    <a:pt x="14765" y="6703"/>
                  </a:lnTo>
                  <a:lnTo>
                    <a:pt x="15175" y="6839"/>
                  </a:lnTo>
                  <a:lnTo>
                    <a:pt x="15722" y="6839"/>
                  </a:lnTo>
                  <a:lnTo>
                    <a:pt x="16132" y="6703"/>
                  </a:lnTo>
                  <a:lnTo>
                    <a:pt x="16542" y="6636"/>
                  </a:lnTo>
                  <a:lnTo>
                    <a:pt x="17225" y="6365"/>
                  </a:lnTo>
                  <a:lnTo>
                    <a:pt x="17499" y="6297"/>
                  </a:lnTo>
                  <a:lnTo>
                    <a:pt x="17772" y="6162"/>
                  </a:lnTo>
                  <a:lnTo>
                    <a:pt x="17909" y="5823"/>
                  </a:lnTo>
                  <a:lnTo>
                    <a:pt x="17909" y="5552"/>
                  </a:lnTo>
                  <a:lnTo>
                    <a:pt x="18182" y="5349"/>
                  </a:lnTo>
                  <a:lnTo>
                    <a:pt x="18182" y="4875"/>
                  </a:lnTo>
                  <a:lnTo>
                    <a:pt x="17909" y="4469"/>
                  </a:lnTo>
                  <a:lnTo>
                    <a:pt x="17772" y="3860"/>
                  </a:lnTo>
                  <a:lnTo>
                    <a:pt x="17499" y="3453"/>
                  </a:lnTo>
                  <a:lnTo>
                    <a:pt x="17225" y="3182"/>
                  </a:lnTo>
                  <a:lnTo>
                    <a:pt x="17089" y="2708"/>
                  </a:lnTo>
                  <a:lnTo>
                    <a:pt x="16542" y="2370"/>
                  </a:lnTo>
                  <a:lnTo>
                    <a:pt x="16542" y="2167"/>
                  </a:lnTo>
                  <a:lnTo>
                    <a:pt x="16405" y="1828"/>
                  </a:lnTo>
                  <a:lnTo>
                    <a:pt x="16405" y="1016"/>
                  </a:lnTo>
                  <a:lnTo>
                    <a:pt x="16542" y="948"/>
                  </a:lnTo>
                  <a:lnTo>
                    <a:pt x="16542" y="677"/>
                  </a:lnTo>
                  <a:lnTo>
                    <a:pt x="16815" y="609"/>
                  </a:lnTo>
                  <a:lnTo>
                    <a:pt x="17225" y="203"/>
                  </a:lnTo>
                  <a:lnTo>
                    <a:pt x="17772" y="135"/>
                  </a:lnTo>
                  <a:lnTo>
                    <a:pt x="18182" y="0"/>
                  </a:lnTo>
                  <a:lnTo>
                    <a:pt x="19823" y="0"/>
                  </a:lnTo>
                  <a:lnTo>
                    <a:pt x="20096" y="135"/>
                  </a:lnTo>
                  <a:lnTo>
                    <a:pt x="20506" y="203"/>
                  </a:lnTo>
                  <a:lnTo>
                    <a:pt x="20916" y="339"/>
                  </a:lnTo>
                  <a:lnTo>
                    <a:pt x="21190" y="609"/>
                  </a:lnTo>
                  <a:lnTo>
                    <a:pt x="21463" y="813"/>
                  </a:lnTo>
                  <a:lnTo>
                    <a:pt x="21600" y="1016"/>
                  </a:lnTo>
                  <a:lnTo>
                    <a:pt x="21600" y="1964"/>
                  </a:lnTo>
                  <a:lnTo>
                    <a:pt x="21463" y="2302"/>
                  </a:lnTo>
                  <a:lnTo>
                    <a:pt x="20916" y="2979"/>
                  </a:lnTo>
                  <a:lnTo>
                    <a:pt x="20506" y="3453"/>
                  </a:lnTo>
                  <a:lnTo>
                    <a:pt x="20233" y="3521"/>
                  </a:lnTo>
                  <a:lnTo>
                    <a:pt x="20096" y="3995"/>
                  </a:lnTo>
                  <a:lnTo>
                    <a:pt x="20096" y="4334"/>
                  </a:lnTo>
                  <a:lnTo>
                    <a:pt x="19823" y="4808"/>
                  </a:lnTo>
                  <a:lnTo>
                    <a:pt x="19823" y="6636"/>
                  </a:lnTo>
                  <a:lnTo>
                    <a:pt x="20096" y="6703"/>
                  </a:lnTo>
                  <a:lnTo>
                    <a:pt x="20233" y="6974"/>
                  </a:lnTo>
                  <a:lnTo>
                    <a:pt x="20506" y="7177"/>
                  </a:lnTo>
                  <a:lnTo>
                    <a:pt x="20916" y="7313"/>
                  </a:lnTo>
                </a:path>
              </a:pathLst>
            </a:cu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22" name="Google Shape;224;p3"/>
            <p:cNvSpPr/>
            <p:nvPr/>
          </p:nvSpPr>
          <p:spPr>
            <a:xfrm>
              <a:off x="163830" y="78871"/>
              <a:ext cx="159787" cy="327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86" y="3881"/>
                  </a:moveTo>
                  <a:lnTo>
                    <a:pt x="4629" y="3966"/>
                  </a:lnTo>
                  <a:lnTo>
                    <a:pt x="5143" y="3966"/>
                  </a:lnTo>
                  <a:lnTo>
                    <a:pt x="6343" y="4303"/>
                  </a:lnTo>
                  <a:lnTo>
                    <a:pt x="8057" y="4303"/>
                  </a:lnTo>
                  <a:lnTo>
                    <a:pt x="8914" y="4134"/>
                  </a:lnTo>
                  <a:lnTo>
                    <a:pt x="9257" y="4134"/>
                  </a:lnTo>
                  <a:lnTo>
                    <a:pt x="9600" y="3966"/>
                  </a:lnTo>
                  <a:lnTo>
                    <a:pt x="10114" y="3881"/>
                  </a:lnTo>
                  <a:lnTo>
                    <a:pt x="10114" y="3544"/>
                  </a:lnTo>
                  <a:lnTo>
                    <a:pt x="10457" y="3459"/>
                  </a:lnTo>
                  <a:lnTo>
                    <a:pt x="10457" y="3122"/>
                  </a:lnTo>
                  <a:lnTo>
                    <a:pt x="10629" y="2278"/>
                  </a:lnTo>
                  <a:lnTo>
                    <a:pt x="11486" y="1434"/>
                  </a:lnTo>
                  <a:lnTo>
                    <a:pt x="12171" y="1012"/>
                  </a:lnTo>
                  <a:lnTo>
                    <a:pt x="12343" y="759"/>
                  </a:lnTo>
                  <a:lnTo>
                    <a:pt x="13543" y="169"/>
                  </a:lnTo>
                  <a:lnTo>
                    <a:pt x="14400" y="0"/>
                  </a:lnTo>
                  <a:lnTo>
                    <a:pt x="15257" y="0"/>
                  </a:lnTo>
                  <a:lnTo>
                    <a:pt x="16114" y="422"/>
                  </a:lnTo>
                  <a:lnTo>
                    <a:pt x="16457" y="759"/>
                  </a:lnTo>
                  <a:lnTo>
                    <a:pt x="16457" y="1603"/>
                  </a:lnTo>
                  <a:lnTo>
                    <a:pt x="16114" y="1687"/>
                  </a:lnTo>
                  <a:lnTo>
                    <a:pt x="15600" y="2700"/>
                  </a:lnTo>
                  <a:lnTo>
                    <a:pt x="14400" y="3291"/>
                  </a:lnTo>
                  <a:lnTo>
                    <a:pt x="13029" y="3881"/>
                  </a:lnTo>
                  <a:lnTo>
                    <a:pt x="12686" y="3966"/>
                  </a:lnTo>
                  <a:lnTo>
                    <a:pt x="12686" y="4303"/>
                  </a:lnTo>
                  <a:lnTo>
                    <a:pt x="12171" y="4809"/>
                  </a:lnTo>
                  <a:lnTo>
                    <a:pt x="12171" y="5569"/>
                  </a:lnTo>
                  <a:lnTo>
                    <a:pt x="12343" y="5822"/>
                  </a:lnTo>
                  <a:lnTo>
                    <a:pt x="13200" y="6244"/>
                  </a:lnTo>
                  <a:lnTo>
                    <a:pt x="14057" y="6581"/>
                  </a:lnTo>
                  <a:lnTo>
                    <a:pt x="14400" y="6581"/>
                  </a:lnTo>
                  <a:lnTo>
                    <a:pt x="14914" y="6666"/>
                  </a:lnTo>
                  <a:lnTo>
                    <a:pt x="15600" y="6581"/>
                  </a:lnTo>
                  <a:lnTo>
                    <a:pt x="15943" y="6581"/>
                  </a:lnTo>
                  <a:lnTo>
                    <a:pt x="16457" y="6244"/>
                  </a:lnTo>
                  <a:lnTo>
                    <a:pt x="16971" y="5822"/>
                  </a:lnTo>
                  <a:lnTo>
                    <a:pt x="17657" y="5737"/>
                  </a:lnTo>
                  <a:lnTo>
                    <a:pt x="17829" y="5569"/>
                  </a:lnTo>
                  <a:lnTo>
                    <a:pt x="18514" y="5231"/>
                  </a:lnTo>
                  <a:lnTo>
                    <a:pt x="19029" y="5231"/>
                  </a:lnTo>
                  <a:lnTo>
                    <a:pt x="19543" y="5147"/>
                  </a:lnTo>
                  <a:lnTo>
                    <a:pt x="19886" y="5147"/>
                  </a:lnTo>
                  <a:lnTo>
                    <a:pt x="20400" y="5231"/>
                  </a:lnTo>
                  <a:lnTo>
                    <a:pt x="20743" y="5231"/>
                  </a:lnTo>
                  <a:lnTo>
                    <a:pt x="21086" y="5569"/>
                  </a:lnTo>
                  <a:lnTo>
                    <a:pt x="21257" y="5822"/>
                  </a:lnTo>
                  <a:lnTo>
                    <a:pt x="21600" y="5991"/>
                  </a:lnTo>
                  <a:lnTo>
                    <a:pt x="21600" y="6581"/>
                  </a:lnTo>
                  <a:lnTo>
                    <a:pt x="21257" y="6834"/>
                  </a:lnTo>
                  <a:lnTo>
                    <a:pt x="21086" y="7003"/>
                  </a:lnTo>
                  <a:lnTo>
                    <a:pt x="20400" y="7256"/>
                  </a:lnTo>
                  <a:lnTo>
                    <a:pt x="19029" y="7931"/>
                  </a:lnTo>
                  <a:lnTo>
                    <a:pt x="18171" y="8269"/>
                  </a:lnTo>
                  <a:lnTo>
                    <a:pt x="17657" y="8522"/>
                  </a:lnTo>
                  <a:lnTo>
                    <a:pt x="17657" y="8691"/>
                  </a:lnTo>
                  <a:lnTo>
                    <a:pt x="17314" y="8775"/>
                  </a:lnTo>
                  <a:lnTo>
                    <a:pt x="17314" y="9534"/>
                  </a:lnTo>
                  <a:lnTo>
                    <a:pt x="16971" y="10547"/>
                  </a:lnTo>
                  <a:lnTo>
                    <a:pt x="17314" y="11644"/>
                  </a:lnTo>
                  <a:lnTo>
                    <a:pt x="17657" y="12656"/>
                  </a:lnTo>
                  <a:lnTo>
                    <a:pt x="17829" y="13669"/>
                  </a:lnTo>
                  <a:lnTo>
                    <a:pt x="17829" y="14091"/>
                  </a:lnTo>
                  <a:lnTo>
                    <a:pt x="18514" y="14344"/>
                  </a:lnTo>
                  <a:lnTo>
                    <a:pt x="18686" y="14597"/>
                  </a:lnTo>
                  <a:lnTo>
                    <a:pt x="19029" y="14766"/>
                  </a:lnTo>
                  <a:lnTo>
                    <a:pt x="19543" y="14934"/>
                  </a:lnTo>
                  <a:lnTo>
                    <a:pt x="20229" y="15019"/>
                  </a:lnTo>
                  <a:lnTo>
                    <a:pt x="20400" y="15356"/>
                  </a:lnTo>
                  <a:lnTo>
                    <a:pt x="20743" y="15609"/>
                  </a:lnTo>
                  <a:lnTo>
                    <a:pt x="20743" y="16369"/>
                  </a:lnTo>
                  <a:lnTo>
                    <a:pt x="20400" y="16622"/>
                  </a:lnTo>
                  <a:lnTo>
                    <a:pt x="19886" y="16791"/>
                  </a:lnTo>
                  <a:lnTo>
                    <a:pt x="19886" y="16875"/>
                  </a:lnTo>
                  <a:lnTo>
                    <a:pt x="19371" y="16875"/>
                  </a:lnTo>
                  <a:lnTo>
                    <a:pt x="19029" y="17044"/>
                  </a:lnTo>
                  <a:lnTo>
                    <a:pt x="18514" y="16875"/>
                  </a:lnTo>
                  <a:lnTo>
                    <a:pt x="17657" y="16875"/>
                  </a:lnTo>
                  <a:lnTo>
                    <a:pt x="16971" y="17044"/>
                  </a:lnTo>
                  <a:lnTo>
                    <a:pt x="16457" y="17297"/>
                  </a:lnTo>
                  <a:lnTo>
                    <a:pt x="16114" y="17634"/>
                  </a:lnTo>
                  <a:lnTo>
                    <a:pt x="15943" y="17719"/>
                  </a:lnTo>
                  <a:lnTo>
                    <a:pt x="16114" y="18056"/>
                  </a:lnTo>
                  <a:lnTo>
                    <a:pt x="16457" y="18478"/>
                  </a:lnTo>
                  <a:lnTo>
                    <a:pt x="16971" y="18900"/>
                  </a:lnTo>
                  <a:lnTo>
                    <a:pt x="17657" y="19153"/>
                  </a:lnTo>
                  <a:lnTo>
                    <a:pt x="17829" y="19491"/>
                  </a:lnTo>
                  <a:lnTo>
                    <a:pt x="17829" y="19912"/>
                  </a:lnTo>
                  <a:lnTo>
                    <a:pt x="17657" y="19912"/>
                  </a:lnTo>
                  <a:lnTo>
                    <a:pt x="17657" y="19997"/>
                  </a:lnTo>
                  <a:lnTo>
                    <a:pt x="16971" y="20334"/>
                  </a:lnTo>
                  <a:lnTo>
                    <a:pt x="16457" y="20334"/>
                  </a:lnTo>
                  <a:lnTo>
                    <a:pt x="16114" y="20419"/>
                  </a:lnTo>
                  <a:lnTo>
                    <a:pt x="15600" y="20334"/>
                  </a:lnTo>
                  <a:lnTo>
                    <a:pt x="15257" y="20334"/>
                  </a:lnTo>
                  <a:lnTo>
                    <a:pt x="14914" y="19997"/>
                  </a:lnTo>
                  <a:lnTo>
                    <a:pt x="13200" y="19153"/>
                  </a:lnTo>
                  <a:lnTo>
                    <a:pt x="13029" y="18984"/>
                  </a:lnTo>
                  <a:lnTo>
                    <a:pt x="12343" y="18900"/>
                  </a:lnTo>
                  <a:lnTo>
                    <a:pt x="12171" y="18731"/>
                  </a:lnTo>
                  <a:lnTo>
                    <a:pt x="10971" y="18731"/>
                  </a:lnTo>
                  <a:lnTo>
                    <a:pt x="10114" y="18900"/>
                  </a:lnTo>
                  <a:lnTo>
                    <a:pt x="9771" y="18900"/>
                  </a:lnTo>
                  <a:lnTo>
                    <a:pt x="9600" y="18984"/>
                  </a:lnTo>
                  <a:lnTo>
                    <a:pt x="9257" y="19322"/>
                  </a:lnTo>
                  <a:lnTo>
                    <a:pt x="8571" y="19575"/>
                  </a:lnTo>
                  <a:lnTo>
                    <a:pt x="8571" y="19912"/>
                  </a:lnTo>
                  <a:lnTo>
                    <a:pt x="7200" y="20588"/>
                  </a:lnTo>
                  <a:lnTo>
                    <a:pt x="6000" y="20588"/>
                  </a:lnTo>
                  <a:lnTo>
                    <a:pt x="5143" y="20419"/>
                  </a:lnTo>
                  <a:lnTo>
                    <a:pt x="4286" y="20419"/>
                  </a:lnTo>
                  <a:lnTo>
                    <a:pt x="3771" y="20588"/>
                  </a:lnTo>
                  <a:lnTo>
                    <a:pt x="3257" y="20588"/>
                  </a:lnTo>
                  <a:lnTo>
                    <a:pt x="2571" y="20756"/>
                  </a:lnTo>
                  <a:lnTo>
                    <a:pt x="2400" y="21009"/>
                  </a:lnTo>
                  <a:lnTo>
                    <a:pt x="1714" y="21178"/>
                  </a:lnTo>
                  <a:lnTo>
                    <a:pt x="1371" y="21431"/>
                  </a:lnTo>
                  <a:lnTo>
                    <a:pt x="857" y="21600"/>
                  </a:lnTo>
                  <a:lnTo>
                    <a:pt x="0" y="21600"/>
                  </a:lnTo>
                </a:path>
              </a:pathLst>
            </a:cu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23" name="Google Shape;225;p3"/>
            <p:cNvSpPr/>
            <p:nvPr/>
          </p:nvSpPr>
          <p:spPr>
            <a:xfrm>
              <a:off x="281141" y="18201"/>
              <a:ext cx="38431" cy="42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20" y="21600"/>
                  </a:moveTo>
                  <a:lnTo>
                    <a:pt x="9360" y="20925"/>
                  </a:lnTo>
                  <a:lnTo>
                    <a:pt x="7200" y="19575"/>
                  </a:lnTo>
                  <a:lnTo>
                    <a:pt x="4320" y="19575"/>
                  </a:lnTo>
                  <a:lnTo>
                    <a:pt x="3600" y="16875"/>
                  </a:lnTo>
                  <a:lnTo>
                    <a:pt x="2160" y="16200"/>
                  </a:lnTo>
                  <a:lnTo>
                    <a:pt x="720" y="13500"/>
                  </a:lnTo>
                  <a:lnTo>
                    <a:pt x="0" y="11475"/>
                  </a:lnTo>
                  <a:lnTo>
                    <a:pt x="0" y="8100"/>
                  </a:lnTo>
                  <a:lnTo>
                    <a:pt x="720" y="6075"/>
                  </a:lnTo>
                  <a:lnTo>
                    <a:pt x="3600" y="3375"/>
                  </a:lnTo>
                  <a:lnTo>
                    <a:pt x="4320" y="1350"/>
                  </a:lnTo>
                  <a:lnTo>
                    <a:pt x="7200" y="1350"/>
                  </a:lnTo>
                  <a:lnTo>
                    <a:pt x="9360" y="0"/>
                  </a:lnTo>
                  <a:lnTo>
                    <a:pt x="11520" y="0"/>
                  </a:lnTo>
                  <a:lnTo>
                    <a:pt x="12960" y="1350"/>
                  </a:lnTo>
                  <a:lnTo>
                    <a:pt x="15120" y="1350"/>
                  </a:lnTo>
                  <a:lnTo>
                    <a:pt x="16560" y="2700"/>
                  </a:lnTo>
                  <a:lnTo>
                    <a:pt x="18720" y="3375"/>
                  </a:lnTo>
                  <a:lnTo>
                    <a:pt x="20160" y="6075"/>
                  </a:lnTo>
                  <a:lnTo>
                    <a:pt x="20160" y="8100"/>
                  </a:lnTo>
                  <a:lnTo>
                    <a:pt x="21600" y="9450"/>
                  </a:lnTo>
                  <a:lnTo>
                    <a:pt x="21600" y="13500"/>
                  </a:lnTo>
                  <a:lnTo>
                    <a:pt x="20160" y="16200"/>
                  </a:lnTo>
                  <a:lnTo>
                    <a:pt x="20160" y="16875"/>
                  </a:lnTo>
                  <a:lnTo>
                    <a:pt x="18720" y="18225"/>
                  </a:lnTo>
                  <a:lnTo>
                    <a:pt x="14400" y="20925"/>
                  </a:lnTo>
                  <a:lnTo>
                    <a:pt x="12960" y="20925"/>
                  </a:lnTo>
                  <a:lnTo>
                    <a:pt x="1152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24" name="Google Shape;226;p3"/>
            <p:cNvSpPr/>
            <p:nvPr/>
          </p:nvSpPr>
          <p:spPr>
            <a:xfrm>
              <a:off x="281141" y="18201"/>
              <a:ext cx="38431" cy="42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20" y="21600"/>
                  </a:moveTo>
                  <a:lnTo>
                    <a:pt x="9360" y="20925"/>
                  </a:lnTo>
                  <a:lnTo>
                    <a:pt x="7200" y="19575"/>
                  </a:lnTo>
                  <a:lnTo>
                    <a:pt x="4320" y="19575"/>
                  </a:lnTo>
                  <a:lnTo>
                    <a:pt x="3600" y="16875"/>
                  </a:lnTo>
                  <a:lnTo>
                    <a:pt x="2160" y="16200"/>
                  </a:lnTo>
                  <a:lnTo>
                    <a:pt x="720" y="13500"/>
                  </a:lnTo>
                  <a:lnTo>
                    <a:pt x="0" y="11475"/>
                  </a:lnTo>
                  <a:lnTo>
                    <a:pt x="0" y="8100"/>
                  </a:lnTo>
                  <a:lnTo>
                    <a:pt x="720" y="6075"/>
                  </a:lnTo>
                  <a:lnTo>
                    <a:pt x="3600" y="3375"/>
                  </a:lnTo>
                  <a:lnTo>
                    <a:pt x="4320" y="1350"/>
                  </a:lnTo>
                  <a:lnTo>
                    <a:pt x="7200" y="1350"/>
                  </a:lnTo>
                  <a:lnTo>
                    <a:pt x="9360" y="0"/>
                  </a:lnTo>
                  <a:lnTo>
                    <a:pt x="11520" y="0"/>
                  </a:lnTo>
                  <a:lnTo>
                    <a:pt x="12960" y="1350"/>
                  </a:lnTo>
                  <a:lnTo>
                    <a:pt x="15120" y="1350"/>
                  </a:lnTo>
                  <a:lnTo>
                    <a:pt x="16560" y="2700"/>
                  </a:lnTo>
                  <a:lnTo>
                    <a:pt x="18720" y="3375"/>
                  </a:lnTo>
                  <a:lnTo>
                    <a:pt x="20160" y="6075"/>
                  </a:lnTo>
                  <a:lnTo>
                    <a:pt x="20160" y="8100"/>
                  </a:lnTo>
                  <a:lnTo>
                    <a:pt x="21600" y="9450"/>
                  </a:lnTo>
                  <a:lnTo>
                    <a:pt x="21600" y="13500"/>
                  </a:lnTo>
                  <a:lnTo>
                    <a:pt x="20160" y="16200"/>
                  </a:lnTo>
                  <a:lnTo>
                    <a:pt x="20160" y="16875"/>
                  </a:lnTo>
                  <a:lnTo>
                    <a:pt x="18720" y="18225"/>
                  </a:lnTo>
                  <a:lnTo>
                    <a:pt x="14400" y="20925"/>
                  </a:lnTo>
                  <a:lnTo>
                    <a:pt x="12960" y="20925"/>
                  </a:lnTo>
                  <a:lnTo>
                    <a:pt x="11520" y="21600"/>
                  </a:lnTo>
                </a:path>
              </a:pathLst>
            </a:cu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25" name="Google Shape;227;p3"/>
            <p:cNvSpPr/>
            <p:nvPr/>
          </p:nvSpPr>
          <p:spPr>
            <a:xfrm>
              <a:off x="301367" y="28313"/>
              <a:ext cx="14160" cy="22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891" y="20400"/>
                  </a:lnTo>
                  <a:lnTo>
                    <a:pt x="9818" y="20400"/>
                  </a:lnTo>
                  <a:lnTo>
                    <a:pt x="9818" y="18000"/>
                  </a:lnTo>
                  <a:lnTo>
                    <a:pt x="15709" y="14400"/>
                  </a:lnTo>
                  <a:lnTo>
                    <a:pt x="15709" y="12000"/>
                  </a:lnTo>
                  <a:lnTo>
                    <a:pt x="11782" y="8400"/>
                  </a:lnTo>
                  <a:lnTo>
                    <a:pt x="9818" y="6000"/>
                  </a:lnTo>
                  <a:lnTo>
                    <a:pt x="5891" y="2400"/>
                  </a:lnTo>
                  <a:lnTo>
                    <a:pt x="1964" y="0"/>
                  </a:lnTo>
                  <a:lnTo>
                    <a:pt x="5891" y="0"/>
                  </a:lnTo>
                  <a:lnTo>
                    <a:pt x="9818" y="2400"/>
                  </a:lnTo>
                  <a:lnTo>
                    <a:pt x="11782" y="2400"/>
                  </a:lnTo>
                  <a:lnTo>
                    <a:pt x="15709" y="6000"/>
                  </a:lnTo>
                  <a:lnTo>
                    <a:pt x="19636" y="6000"/>
                  </a:lnTo>
                  <a:lnTo>
                    <a:pt x="19636" y="8400"/>
                  </a:lnTo>
                  <a:lnTo>
                    <a:pt x="21600" y="12000"/>
                  </a:lnTo>
                  <a:lnTo>
                    <a:pt x="21600" y="14400"/>
                  </a:lnTo>
                  <a:lnTo>
                    <a:pt x="11782" y="20400"/>
                  </a:lnTo>
                  <a:lnTo>
                    <a:pt x="589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26" name="Google Shape;228;p3"/>
            <p:cNvSpPr/>
            <p:nvPr/>
          </p:nvSpPr>
          <p:spPr>
            <a:xfrm>
              <a:off x="113265" y="232571"/>
              <a:ext cx="161810" cy="137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457" y="19970"/>
                  </a:moveTo>
                  <a:lnTo>
                    <a:pt x="4971" y="20174"/>
                  </a:lnTo>
                  <a:lnTo>
                    <a:pt x="4971" y="20581"/>
                  </a:lnTo>
                  <a:lnTo>
                    <a:pt x="5829" y="21192"/>
                  </a:lnTo>
                  <a:lnTo>
                    <a:pt x="6343" y="21192"/>
                  </a:lnTo>
                  <a:lnTo>
                    <a:pt x="7029" y="21600"/>
                  </a:lnTo>
                  <a:lnTo>
                    <a:pt x="7886" y="21192"/>
                  </a:lnTo>
                  <a:lnTo>
                    <a:pt x="8400" y="21192"/>
                  </a:lnTo>
                  <a:lnTo>
                    <a:pt x="9086" y="20989"/>
                  </a:lnTo>
                  <a:lnTo>
                    <a:pt x="9600" y="20174"/>
                  </a:lnTo>
                  <a:lnTo>
                    <a:pt x="9943" y="20174"/>
                  </a:lnTo>
                  <a:lnTo>
                    <a:pt x="10800" y="20581"/>
                  </a:lnTo>
                  <a:lnTo>
                    <a:pt x="11314" y="20581"/>
                  </a:lnTo>
                  <a:lnTo>
                    <a:pt x="11829" y="20174"/>
                  </a:lnTo>
                  <a:lnTo>
                    <a:pt x="12686" y="19970"/>
                  </a:lnTo>
                  <a:lnTo>
                    <a:pt x="13886" y="18951"/>
                  </a:lnTo>
                  <a:lnTo>
                    <a:pt x="14743" y="18136"/>
                  </a:lnTo>
                  <a:lnTo>
                    <a:pt x="15086" y="17117"/>
                  </a:lnTo>
                  <a:lnTo>
                    <a:pt x="15943" y="16506"/>
                  </a:lnTo>
                  <a:lnTo>
                    <a:pt x="16457" y="16506"/>
                  </a:lnTo>
                  <a:lnTo>
                    <a:pt x="17314" y="16913"/>
                  </a:lnTo>
                  <a:lnTo>
                    <a:pt x="18171" y="17117"/>
                  </a:lnTo>
                  <a:lnTo>
                    <a:pt x="18857" y="16913"/>
                  </a:lnTo>
                  <a:lnTo>
                    <a:pt x="19029" y="16506"/>
                  </a:lnTo>
                  <a:lnTo>
                    <a:pt x="19714" y="16098"/>
                  </a:lnTo>
                  <a:lnTo>
                    <a:pt x="19714" y="14875"/>
                  </a:lnTo>
                  <a:lnTo>
                    <a:pt x="19886" y="14468"/>
                  </a:lnTo>
                  <a:lnTo>
                    <a:pt x="21429" y="12634"/>
                  </a:lnTo>
                  <a:lnTo>
                    <a:pt x="21429" y="12430"/>
                  </a:lnTo>
                  <a:lnTo>
                    <a:pt x="21600" y="11615"/>
                  </a:lnTo>
                  <a:lnTo>
                    <a:pt x="21600" y="11004"/>
                  </a:lnTo>
                  <a:lnTo>
                    <a:pt x="21429" y="9985"/>
                  </a:lnTo>
                  <a:lnTo>
                    <a:pt x="20743" y="8355"/>
                  </a:lnTo>
                  <a:lnTo>
                    <a:pt x="20743" y="7540"/>
                  </a:lnTo>
                  <a:lnTo>
                    <a:pt x="20571" y="6928"/>
                  </a:lnTo>
                  <a:lnTo>
                    <a:pt x="20571" y="0"/>
                  </a:lnTo>
                  <a:lnTo>
                    <a:pt x="20229" y="1019"/>
                  </a:lnTo>
                  <a:lnTo>
                    <a:pt x="19714" y="3057"/>
                  </a:lnTo>
                  <a:lnTo>
                    <a:pt x="19714" y="4483"/>
                  </a:lnTo>
                  <a:lnTo>
                    <a:pt x="19371" y="6317"/>
                  </a:lnTo>
                  <a:lnTo>
                    <a:pt x="19371" y="11411"/>
                  </a:lnTo>
                  <a:lnTo>
                    <a:pt x="19029" y="11615"/>
                  </a:lnTo>
                  <a:lnTo>
                    <a:pt x="18857" y="12430"/>
                  </a:lnTo>
                  <a:lnTo>
                    <a:pt x="18171" y="13042"/>
                  </a:lnTo>
                  <a:lnTo>
                    <a:pt x="17314" y="14060"/>
                  </a:lnTo>
                  <a:lnTo>
                    <a:pt x="16800" y="14468"/>
                  </a:lnTo>
                  <a:lnTo>
                    <a:pt x="16457" y="14060"/>
                  </a:lnTo>
                  <a:lnTo>
                    <a:pt x="15086" y="14060"/>
                  </a:lnTo>
                  <a:lnTo>
                    <a:pt x="14743" y="14468"/>
                  </a:lnTo>
                  <a:lnTo>
                    <a:pt x="13886" y="16098"/>
                  </a:lnTo>
                  <a:lnTo>
                    <a:pt x="13029" y="16913"/>
                  </a:lnTo>
                  <a:lnTo>
                    <a:pt x="12514" y="17117"/>
                  </a:lnTo>
                  <a:lnTo>
                    <a:pt x="9943" y="17117"/>
                  </a:lnTo>
                  <a:lnTo>
                    <a:pt x="9257" y="17525"/>
                  </a:lnTo>
                  <a:lnTo>
                    <a:pt x="9086" y="17525"/>
                  </a:lnTo>
                  <a:lnTo>
                    <a:pt x="8400" y="17932"/>
                  </a:lnTo>
                  <a:lnTo>
                    <a:pt x="7886" y="18543"/>
                  </a:lnTo>
                  <a:lnTo>
                    <a:pt x="7200" y="18951"/>
                  </a:lnTo>
                  <a:lnTo>
                    <a:pt x="5314" y="18951"/>
                  </a:lnTo>
                  <a:lnTo>
                    <a:pt x="4629" y="18543"/>
                  </a:lnTo>
                  <a:lnTo>
                    <a:pt x="3600" y="18543"/>
                  </a:lnTo>
                  <a:lnTo>
                    <a:pt x="2914" y="18136"/>
                  </a:lnTo>
                  <a:lnTo>
                    <a:pt x="2057" y="18543"/>
                  </a:lnTo>
                  <a:lnTo>
                    <a:pt x="1200" y="18543"/>
                  </a:lnTo>
                  <a:lnTo>
                    <a:pt x="0" y="18951"/>
                  </a:lnTo>
                  <a:lnTo>
                    <a:pt x="1886" y="18951"/>
                  </a:lnTo>
                  <a:lnTo>
                    <a:pt x="2743" y="19155"/>
                  </a:lnTo>
                  <a:lnTo>
                    <a:pt x="4457" y="1997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27" name="Google Shape;229;p3"/>
            <p:cNvSpPr/>
            <p:nvPr/>
          </p:nvSpPr>
          <p:spPr>
            <a:xfrm>
              <a:off x="327661" y="317510"/>
              <a:ext cx="34385" cy="34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600" y="21600"/>
                  </a:moveTo>
                  <a:lnTo>
                    <a:pt x="5600" y="21600"/>
                  </a:lnTo>
                  <a:lnTo>
                    <a:pt x="3200" y="18400"/>
                  </a:lnTo>
                  <a:lnTo>
                    <a:pt x="1600" y="17600"/>
                  </a:lnTo>
                  <a:lnTo>
                    <a:pt x="1600" y="14400"/>
                  </a:lnTo>
                  <a:lnTo>
                    <a:pt x="0" y="13600"/>
                  </a:lnTo>
                  <a:lnTo>
                    <a:pt x="0" y="9600"/>
                  </a:lnTo>
                  <a:lnTo>
                    <a:pt x="1600" y="6400"/>
                  </a:lnTo>
                  <a:lnTo>
                    <a:pt x="3200" y="2400"/>
                  </a:lnTo>
                  <a:lnTo>
                    <a:pt x="5600" y="2400"/>
                  </a:lnTo>
                  <a:lnTo>
                    <a:pt x="7200" y="1600"/>
                  </a:lnTo>
                  <a:lnTo>
                    <a:pt x="9600" y="0"/>
                  </a:lnTo>
                  <a:lnTo>
                    <a:pt x="13600" y="0"/>
                  </a:lnTo>
                  <a:lnTo>
                    <a:pt x="15200" y="1600"/>
                  </a:lnTo>
                  <a:lnTo>
                    <a:pt x="19200" y="4000"/>
                  </a:lnTo>
                  <a:lnTo>
                    <a:pt x="20800" y="5600"/>
                  </a:lnTo>
                  <a:lnTo>
                    <a:pt x="21600" y="8000"/>
                  </a:lnTo>
                  <a:lnTo>
                    <a:pt x="21600" y="14400"/>
                  </a:lnTo>
                  <a:lnTo>
                    <a:pt x="20800" y="16000"/>
                  </a:lnTo>
                  <a:lnTo>
                    <a:pt x="19200" y="20000"/>
                  </a:lnTo>
                  <a:lnTo>
                    <a:pt x="16800" y="20000"/>
                  </a:lnTo>
                  <a:lnTo>
                    <a:pt x="15200" y="21600"/>
                  </a:lnTo>
                  <a:lnTo>
                    <a:pt x="960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/>
              </a:pPr>
            </a:p>
          </p:txBody>
        </p:sp>
      </p:grpSp>
      <p:sp>
        <p:nvSpPr>
          <p:cNvPr id="229" name="Google Shape;230;p3"/>
          <p:cNvSpPr txBox="1"/>
          <p:nvPr>
            <p:ph type="body" sz="quarter" idx="21"/>
          </p:nvPr>
        </p:nvSpPr>
        <p:spPr>
          <a:xfrm>
            <a:off x="239244" y="4775200"/>
            <a:ext cx="11258944" cy="14239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0" algn="ctr">
              <a:spcBef>
                <a:spcPts val="400"/>
              </a:spcBef>
              <a:buClrTx/>
              <a:buSzTx/>
              <a:buFontTx/>
              <a:buNone/>
              <a:defRPr sz="2400">
                <a:solidFill>
                  <a:srgbClr val="5F5F5F"/>
                </a:solidFill>
              </a:defRPr>
            </a:pPr>
          </a:p>
        </p:txBody>
      </p:sp>
      <p:pic>
        <p:nvPicPr>
          <p:cNvPr id="230" name="Google Shape;231;p3" descr="Google Shape;231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07189" y="182438"/>
            <a:ext cx="372089" cy="373727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lide Number"/>
          <p:cNvSpPr txBox="1"/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7;p2"/>
          <p:cNvSpPr/>
          <p:nvPr/>
        </p:nvSpPr>
        <p:spPr>
          <a:xfrm>
            <a:off x="0" y="-1"/>
            <a:ext cx="12195175" cy="7994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/>
            </a:pPr>
          </a:p>
        </p:txBody>
      </p:sp>
      <p:grpSp>
        <p:nvGrpSpPr>
          <p:cNvPr id="247" name="Google Shape;12;p2"/>
          <p:cNvGrpSpPr/>
          <p:nvPr/>
        </p:nvGrpSpPr>
        <p:grpSpPr>
          <a:xfrm>
            <a:off x="11642203" y="6335667"/>
            <a:ext cx="362047" cy="406495"/>
            <a:chOff x="0" y="0"/>
            <a:chExt cx="362045" cy="406493"/>
          </a:xfrm>
        </p:grpSpPr>
        <p:sp>
          <p:nvSpPr>
            <p:cNvPr id="239" name="Google Shape;13;p2"/>
            <p:cNvSpPr/>
            <p:nvPr/>
          </p:nvSpPr>
          <p:spPr>
            <a:xfrm>
              <a:off x="-1" y="0"/>
              <a:ext cx="323618" cy="40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85" y="21532"/>
                  </a:moveTo>
                  <a:lnTo>
                    <a:pt x="10630" y="21600"/>
                  </a:lnTo>
                  <a:lnTo>
                    <a:pt x="10205" y="21600"/>
                  </a:lnTo>
                  <a:lnTo>
                    <a:pt x="10035" y="21532"/>
                  </a:lnTo>
                  <a:lnTo>
                    <a:pt x="9865" y="21532"/>
                  </a:lnTo>
                  <a:lnTo>
                    <a:pt x="9865" y="21261"/>
                  </a:lnTo>
                  <a:lnTo>
                    <a:pt x="9609" y="21058"/>
                  </a:lnTo>
                  <a:lnTo>
                    <a:pt x="9609" y="20720"/>
                  </a:lnTo>
                  <a:lnTo>
                    <a:pt x="9354" y="20517"/>
                  </a:lnTo>
                  <a:lnTo>
                    <a:pt x="9184" y="20246"/>
                  </a:lnTo>
                  <a:lnTo>
                    <a:pt x="9014" y="20246"/>
                  </a:lnTo>
                  <a:lnTo>
                    <a:pt x="8759" y="20178"/>
                  </a:lnTo>
                  <a:lnTo>
                    <a:pt x="7909" y="20178"/>
                  </a:lnTo>
                  <a:lnTo>
                    <a:pt x="7739" y="20246"/>
                  </a:lnTo>
                  <a:lnTo>
                    <a:pt x="7569" y="20381"/>
                  </a:lnTo>
                  <a:lnTo>
                    <a:pt x="7483" y="20584"/>
                  </a:lnTo>
                  <a:lnTo>
                    <a:pt x="7143" y="20855"/>
                  </a:lnTo>
                  <a:lnTo>
                    <a:pt x="7143" y="20923"/>
                  </a:lnTo>
                  <a:lnTo>
                    <a:pt x="7058" y="20923"/>
                  </a:lnTo>
                  <a:lnTo>
                    <a:pt x="6718" y="21058"/>
                  </a:lnTo>
                  <a:lnTo>
                    <a:pt x="6208" y="21058"/>
                  </a:lnTo>
                  <a:lnTo>
                    <a:pt x="6038" y="20923"/>
                  </a:lnTo>
                  <a:lnTo>
                    <a:pt x="5783" y="20855"/>
                  </a:lnTo>
                  <a:lnTo>
                    <a:pt x="5443" y="20584"/>
                  </a:lnTo>
                  <a:lnTo>
                    <a:pt x="5443" y="20246"/>
                  </a:lnTo>
                  <a:lnTo>
                    <a:pt x="5613" y="19907"/>
                  </a:lnTo>
                  <a:lnTo>
                    <a:pt x="5868" y="19230"/>
                  </a:lnTo>
                  <a:lnTo>
                    <a:pt x="5868" y="18892"/>
                  </a:lnTo>
                  <a:lnTo>
                    <a:pt x="5783" y="18892"/>
                  </a:lnTo>
                  <a:lnTo>
                    <a:pt x="5783" y="18756"/>
                  </a:lnTo>
                  <a:lnTo>
                    <a:pt x="5187" y="18688"/>
                  </a:lnTo>
                  <a:lnTo>
                    <a:pt x="4337" y="18688"/>
                  </a:lnTo>
                  <a:lnTo>
                    <a:pt x="3997" y="18756"/>
                  </a:lnTo>
                  <a:lnTo>
                    <a:pt x="3572" y="18892"/>
                  </a:lnTo>
                  <a:lnTo>
                    <a:pt x="3317" y="19095"/>
                  </a:lnTo>
                  <a:lnTo>
                    <a:pt x="2636" y="19433"/>
                  </a:lnTo>
                  <a:lnTo>
                    <a:pt x="1871" y="19839"/>
                  </a:lnTo>
                  <a:lnTo>
                    <a:pt x="1616" y="19907"/>
                  </a:lnTo>
                  <a:lnTo>
                    <a:pt x="1361" y="20043"/>
                  </a:lnTo>
                  <a:lnTo>
                    <a:pt x="1020" y="20043"/>
                  </a:lnTo>
                  <a:lnTo>
                    <a:pt x="765" y="19907"/>
                  </a:lnTo>
                  <a:lnTo>
                    <a:pt x="425" y="19839"/>
                  </a:lnTo>
                  <a:lnTo>
                    <a:pt x="170" y="19433"/>
                  </a:lnTo>
                  <a:lnTo>
                    <a:pt x="0" y="19230"/>
                  </a:lnTo>
                  <a:lnTo>
                    <a:pt x="0" y="18892"/>
                  </a:lnTo>
                  <a:lnTo>
                    <a:pt x="170" y="18688"/>
                  </a:lnTo>
                  <a:lnTo>
                    <a:pt x="340" y="18553"/>
                  </a:lnTo>
                  <a:lnTo>
                    <a:pt x="425" y="18350"/>
                  </a:lnTo>
                  <a:lnTo>
                    <a:pt x="850" y="18214"/>
                  </a:lnTo>
                  <a:lnTo>
                    <a:pt x="1616" y="17876"/>
                  </a:lnTo>
                  <a:lnTo>
                    <a:pt x="2296" y="17673"/>
                  </a:lnTo>
                  <a:lnTo>
                    <a:pt x="2636" y="17537"/>
                  </a:lnTo>
                  <a:lnTo>
                    <a:pt x="2721" y="17334"/>
                  </a:lnTo>
                  <a:lnTo>
                    <a:pt x="3061" y="17334"/>
                  </a:lnTo>
                  <a:lnTo>
                    <a:pt x="3317" y="16996"/>
                  </a:lnTo>
                  <a:lnTo>
                    <a:pt x="3317" y="16860"/>
                  </a:lnTo>
                  <a:lnTo>
                    <a:pt x="3487" y="16725"/>
                  </a:lnTo>
                  <a:lnTo>
                    <a:pt x="3572" y="16386"/>
                  </a:lnTo>
                  <a:lnTo>
                    <a:pt x="3572" y="15709"/>
                  </a:lnTo>
                  <a:lnTo>
                    <a:pt x="3317" y="15371"/>
                  </a:lnTo>
                  <a:lnTo>
                    <a:pt x="3317" y="15167"/>
                  </a:lnTo>
                  <a:lnTo>
                    <a:pt x="3061" y="15032"/>
                  </a:lnTo>
                  <a:lnTo>
                    <a:pt x="2721" y="14897"/>
                  </a:lnTo>
                  <a:lnTo>
                    <a:pt x="2636" y="14829"/>
                  </a:lnTo>
                  <a:lnTo>
                    <a:pt x="1446" y="14558"/>
                  </a:lnTo>
                  <a:lnTo>
                    <a:pt x="1020" y="14490"/>
                  </a:lnTo>
                  <a:lnTo>
                    <a:pt x="850" y="14355"/>
                  </a:lnTo>
                  <a:lnTo>
                    <a:pt x="765" y="14219"/>
                  </a:lnTo>
                  <a:lnTo>
                    <a:pt x="595" y="14084"/>
                  </a:lnTo>
                  <a:lnTo>
                    <a:pt x="595" y="13407"/>
                  </a:lnTo>
                  <a:lnTo>
                    <a:pt x="765" y="13204"/>
                  </a:lnTo>
                  <a:lnTo>
                    <a:pt x="850" y="13068"/>
                  </a:lnTo>
                  <a:lnTo>
                    <a:pt x="1871" y="13068"/>
                  </a:lnTo>
                  <a:lnTo>
                    <a:pt x="2636" y="13001"/>
                  </a:lnTo>
                  <a:lnTo>
                    <a:pt x="2721" y="12865"/>
                  </a:lnTo>
                  <a:lnTo>
                    <a:pt x="3061" y="12865"/>
                  </a:lnTo>
                  <a:lnTo>
                    <a:pt x="3317" y="12662"/>
                  </a:lnTo>
                  <a:lnTo>
                    <a:pt x="3572" y="12527"/>
                  </a:lnTo>
                  <a:lnTo>
                    <a:pt x="3912" y="12324"/>
                  </a:lnTo>
                  <a:lnTo>
                    <a:pt x="3997" y="11850"/>
                  </a:lnTo>
                  <a:lnTo>
                    <a:pt x="4167" y="11646"/>
                  </a:lnTo>
                  <a:lnTo>
                    <a:pt x="4167" y="11376"/>
                  </a:lnTo>
                  <a:lnTo>
                    <a:pt x="3912" y="10834"/>
                  </a:lnTo>
                  <a:lnTo>
                    <a:pt x="3742" y="10563"/>
                  </a:lnTo>
                  <a:lnTo>
                    <a:pt x="3742" y="10224"/>
                  </a:lnTo>
                  <a:lnTo>
                    <a:pt x="3912" y="10157"/>
                  </a:lnTo>
                  <a:lnTo>
                    <a:pt x="3912" y="10021"/>
                  </a:lnTo>
                  <a:lnTo>
                    <a:pt x="3997" y="9818"/>
                  </a:lnTo>
                  <a:lnTo>
                    <a:pt x="4167" y="9683"/>
                  </a:lnTo>
                  <a:lnTo>
                    <a:pt x="4592" y="9480"/>
                  </a:lnTo>
                  <a:lnTo>
                    <a:pt x="4592" y="9344"/>
                  </a:lnTo>
                  <a:lnTo>
                    <a:pt x="4762" y="9209"/>
                  </a:lnTo>
                  <a:lnTo>
                    <a:pt x="6038" y="9209"/>
                  </a:lnTo>
                  <a:lnTo>
                    <a:pt x="6293" y="9006"/>
                  </a:lnTo>
                  <a:lnTo>
                    <a:pt x="6718" y="8870"/>
                  </a:lnTo>
                  <a:lnTo>
                    <a:pt x="6888" y="8667"/>
                  </a:lnTo>
                  <a:lnTo>
                    <a:pt x="7058" y="8396"/>
                  </a:lnTo>
                  <a:lnTo>
                    <a:pt x="7143" y="8193"/>
                  </a:lnTo>
                  <a:lnTo>
                    <a:pt x="7143" y="8058"/>
                  </a:lnTo>
                  <a:lnTo>
                    <a:pt x="7058" y="7855"/>
                  </a:lnTo>
                  <a:lnTo>
                    <a:pt x="6463" y="7381"/>
                  </a:lnTo>
                  <a:lnTo>
                    <a:pt x="6208" y="7042"/>
                  </a:lnTo>
                  <a:lnTo>
                    <a:pt x="6038" y="6839"/>
                  </a:lnTo>
                  <a:lnTo>
                    <a:pt x="6038" y="6297"/>
                  </a:lnTo>
                  <a:lnTo>
                    <a:pt x="6208" y="6026"/>
                  </a:lnTo>
                  <a:lnTo>
                    <a:pt x="6463" y="5823"/>
                  </a:lnTo>
                  <a:lnTo>
                    <a:pt x="6718" y="5823"/>
                  </a:lnTo>
                  <a:lnTo>
                    <a:pt x="7058" y="5688"/>
                  </a:lnTo>
                  <a:lnTo>
                    <a:pt x="7313" y="5688"/>
                  </a:lnTo>
                  <a:lnTo>
                    <a:pt x="7483" y="5823"/>
                  </a:lnTo>
                  <a:lnTo>
                    <a:pt x="7739" y="5823"/>
                  </a:lnTo>
                  <a:lnTo>
                    <a:pt x="7909" y="6026"/>
                  </a:lnTo>
                  <a:lnTo>
                    <a:pt x="8504" y="6297"/>
                  </a:lnTo>
                  <a:lnTo>
                    <a:pt x="8929" y="6636"/>
                  </a:lnTo>
                  <a:lnTo>
                    <a:pt x="9184" y="6703"/>
                  </a:lnTo>
                  <a:lnTo>
                    <a:pt x="9439" y="6839"/>
                  </a:lnTo>
                  <a:lnTo>
                    <a:pt x="9780" y="6839"/>
                  </a:lnTo>
                  <a:lnTo>
                    <a:pt x="10035" y="6703"/>
                  </a:lnTo>
                  <a:lnTo>
                    <a:pt x="10290" y="6636"/>
                  </a:lnTo>
                  <a:lnTo>
                    <a:pt x="10715" y="6365"/>
                  </a:lnTo>
                  <a:lnTo>
                    <a:pt x="10885" y="6297"/>
                  </a:lnTo>
                  <a:lnTo>
                    <a:pt x="11055" y="6162"/>
                  </a:lnTo>
                  <a:lnTo>
                    <a:pt x="11140" y="5823"/>
                  </a:lnTo>
                  <a:lnTo>
                    <a:pt x="11140" y="5552"/>
                  </a:lnTo>
                  <a:lnTo>
                    <a:pt x="11310" y="5349"/>
                  </a:lnTo>
                  <a:lnTo>
                    <a:pt x="11310" y="4875"/>
                  </a:lnTo>
                  <a:lnTo>
                    <a:pt x="11140" y="4469"/>
                  </a:lnTo>
                  <a:lnTo>
                    <a:pt x="11055" y="3860"/>
                  </a:lnTo>
                  <a:lnTo>
                    <a:pt x="10885" y="3453"/>
                  </a:lnTo>
                  <a:lnTo>
                    <a:pt x="10715" y="3182"/>
                  </a:lnTo>
                  <a:lnTo>
                    <a:pt x="10630" y="2708"/>
                  </a:lnTo>
                  <a:lnTo>
                    <a:pt x="10290" y="2370"/>
                  </a:lnTo>
                  <a:lnTo>
                    <a:pt x="10290" y="2167"/>
                  </a:lnTo>
                  <a:lnTo>
                    <a:pt x="10205" y="1828"/>
                  </a:lnTo>
                  <a:lnTo>
                    <a:pt x="10205" y="1016"/>
                  </a:lnTo>
                  <a:lnTo>
                    <a:pt x="10290" y="948"/>
                  </a:lnTo>
                  <a:lnTo>
                    <a:pt x="10290" y="677"/>
                  </a:lnTo>
                  <a:lnTo>
                    <a:pt x="10460" y="609"/>
                  </a:lnTo>
                  <a:lnTo>
                    <a:pt x="10715" y="203"/>
                  </a:lnTo>
                  <a:lnTo>
                    <a:pt x="11055" y="135"/>
                  </a:lnTo>
                  <a:lnTo>
                    <a:pt x="11310" y="0"/>
                  </a:lnTo>
                  <a:lnTo>
                    <a:pt x="12331" y="0"/>
                  </a:lnTo>
                  <a:lnTo>
                    <a:pt x="12501" y="135"/>
                  </a:lnTo>
                  <a:lnTo>
                    <a:pt x="12756" y="203"/>
                  </a:lnTo>
                  <a:lnTo>
                    <a:pt x="13011" y="339"/>
                  </a:lnTo>
                  <a:lnTo>
                    <a:pt x="13181" y="609"/>
                  </a:lnTo>
                  <a:lnTo>
                    <a:pt x="13351" y="813"/>
                  </a:lnTo>
                  <a:lnTo>
                    <a:pt x="13436" y="1016"/>
                  </a:lnTo>
                  <a:lnTo>
                    <a:pt x="13436" y="1964"/>
                  </a:lnTo>
                  <a:lnTo>
                    <a:pt x="13351" y="2302"/>
                  </a:lnTo>
                  <a:lnTo>
                    <a:pt x="13011" y="2979"/>
                  </a:lnTo>
                  <a:lnTo>
                    <a:pt x="12756" y="3453"/>
                  </a:lnTo>
                  <a:lnTo>
                    <a:pt x="12586" y="3521"/>
                  </a:lnTo>
                  <a:lnTo>
                    <a:pt x="12501" y="3995"/>
                  </a:lnTo>
                  <a:lnTo>
                    <a:pt x="12501" y="4334"/>
                  </a:lnTo>
                  <a:lnTo>
                    <a:pt x="12331" y="4808"/>
                  </a:lnTo>
                  <a:lnTo>
                    <a:pt x="12331" y="6636"/>
                  </a:lnTo>
                  <a:lnTo>
                    <a:pt x="12501" y="6703"/>
                  </a:lnTo>
                  <a:lnTo>
                    <a:pt x="12586" y="6974"/>
                  </a:lnTo>
                  <a:lnTo>
                    <a:pt x="12756" y="7177"/>
                  </a:lnTo>
                  <a:lnTo>
                    <a:pt x="13011" y="7313"/>
                  </a:lnTo>
                  <a:lnTo>
                    <a:pt x="13181" y="7381"/>
                  </a:lnTo>
                  <a:lnTo>
                    <a:pt x="13436" y="7381"/>
                  </a:lnTo>
                  <a:lnTo>
                    <a:pt x="14031" y="7651"/>
                  </a:lnTo>
                  <a:lnTo>
                    <a:pt x="14882" y="7651"/>
                  </a:lnTo>
                  <a:lnTo>
                    <a:pt x="15307" y="7516"/>
                  </a:lnTo>
                  <a:lnTo>
                    <a:pt x="15477" y="7516"/>
                  </a:lnTo>
                  <a:lnTo>
                    <a:pt x="15647" y="7381"/>
                  </a:lnTo>
                  <a:lnTo>
                    <a:pt x="15902" y="7313"/>
                  </a:lnTo>
                  <a:lnTo>
                    <a:pt x="15902" y="7042"/>
                  </a:lnTo>
                  <a:lnTo>
                    <a:pt x="16072" y="6974"/>
                  </a:lnTo>
                  <a:lnTo>
                    <a:pt x="16072" y="6703"/>
                  </a:lnTo>
                  <a:lnTo>
                    <a:pt x="16157" y="6026"/>
                  </a:lnTo>
                  <a:lnTo>
                    <a:pt x="16583" y="5349"/>
                  </a:lnTo>
                  <a:lnTo>
                    <a:pt x="16923" y="5011"/>
                  </a:lnTo>
                  <a:lnTo>
                    <a:pt x="17008" y="4808"/>
                  </a:lnTo>
                  <a:lnTo>
                    <a:pt x="17603" y="4334"/>
                  </a:lnTo>
                  <a:lnTo>
                    <a:pt x="18028" y="4198"/>
                  </a:lnTo>
                  <a:lnTo>
                    <a:pt x="18454" y="4198"/>
                  </a:lnTo>
                  <a:lnTo>
                    <a:pt x="18879" y="4537"/>
                  </a:lnTo>
                  <a:lnTo>
                    <a:pt x="19049" y="4808"/>
                  </a:lnTo>
                  <a:lnTo>
                    <a:pt x="19049" y="5485"/>
                  </a:lnTo>
                  <a:lnTo>
                    <a:pt x="18879" y="5552"/>
                  </a:lnTo>
                  <a:lnTo>
                    <a:pt x="18624" y="6365"/>
                  </a:lnTo>
                  <a:lnTo>
                    <a:pt x="18028" y="6839"/>
                  </a:lnTo>
                  <a:lnTo>
                    <a:pt x="17348" y="7313"/>
                  </a:lnTo>
                  <a:lnTo>
                    <a:pt x="17178" y="7381"/>
                  </a:lnTo>
                  <a:lnTo>
                    <a:pt x="17178" y="7651"/>
                  </a:lnTo>
                  <a:lnTo>
                    <a:pt x="16923" y="8058"/>
                  </a:lnTo>
                  <a:lnTo>
                    <a:pt x="16923" y="8667"/>
                  </a:lnTo>
                  <a:lnTo>
                    <a:pt x="17008" y="8870"/>
                  </a:lnTo>
                  <a:lnTo>
                    <a:pt x="17433" y="9209"/>
                  </a:lnTo>
                  <a:lnTo>
                    <a:pt x="17858" y="9480"/>
                  </a:lnTo>
                  <a:lnTo>
                    <a:pt x="18028" y="9480"/>
                  </a:lnTo>
                  <a:lnTo>
                    <a:pt x="18283" y="9547"/>
                  </a:lnTo>
                  <a:lnTo>
                    <a:pt x="18624" y="9480"/>
                  </a:lnTo>
                  <a:lnTo>
                    <a:pt x="18794" y="9480"/>
                  </a:lnTo>
                  <a:lnTo>
                    <a:pt x="19049" y="9209"/>
                  </a:lnTo>
                  <a:lnTo>
                    <a:pt x="19304" y="8870"/>
                  </a:lnTo>
                  <a:lnTo>
                    <a:pt x="19644" y="8803"/>
                  </a:lnTo>
                  <a:lnTo>
                    <a:pt x="19729" y="8667"/>
                  </a:lnTo>
                  <a:lnTo>
                    <a:pt x="20069" y="8396"/>
                  </a:lnTo>
                  <a:lnTo>
                    <a:pt x="20324" y="8396"/>
                  </a:lnTo>
                  <a:lnTo>
                    <a:pt x="20580" y="8329"/>
                  </a:lnTo>
                  <a:lnTo>
                    <a:pt x="20750" y="8329"/>
                  </a:lnTo>
                  <a:lnTo>
                    <a:pt x="21005" y="8396"/>
                  </a:lnTo>
                  <a:lnTo>
                    <a:pt x="21175" y="8396"/>
                  </a:lnTo>
                  <a:lnTo>
                    <a:pt x="21345" y="8667"/>
                  </a:lnTo>
                  <a:lnTo>
                    <a:pt x="21430" y="8870"/>
                  </a:lnTo>
                  <a:lnTo>
                    <a:pt x="21600" y="9006"/>
                  </a:lnTo>
                  <a:lnTo>
                    <a:pt x="21600" y="9480"/>
                  </a:lnTo>
                  <a:lnTo>
                    <a:pt x="21430" y="9683"/>
                  </a:lnTo>
                  <a:lnTo>
                    <a:pt x="21345" y="9818"/>
                  </a:lnTo>
                  <a:lnTo>
                    <a:pt x="21005" y="10021"/>
                  </a:lnTo>
                  <a:lnTo>
                    <a:pt x="20324" y="10563"/>
                  </a:lnTo>
                  <a:lnTo>
                    <a:pt x="19899" y="10834"/>
                  </a:lnTo>
                  <a:lnTo>
                    <a:pt x="19644" y="11037"/>
                  </a:lnTo>
                  <a:lnTo>
                    <a:pt x="19644" y="11172"/>
                  </a:lnTo>
                  <a:lnTo>
                    <a:pt x="19474" y="11240"/>
                  </a:lnTo>
                  <a:lnTo>
                    <a:pt x="19474" y="11850"/>
                  </a:lnTo>
                  <a:lnTo>
                    <a:pt x="19304" y="12662"/>
                  </a:lnTo>
                  <a:lnTo>
                    <a:pt x="19474" y="13542"/>
                  </a:lnTo>
                  <a:lnTo>
                    <a:pt x="19644" y="14355"/>
                  </a:lnTo>
                  <a:lnTo>
                    <a:pt x="19729" y="15167"/>
                  </a:lnTo>
                  <a:lnTo>
                    <a:pt x="19729" y="15506"/>
                  </a:lnTo>
                  <a:lnTo>
                    <a:pt x="20069" y="15709"/>
                  </a:lnTo>
                  <a:lnTo>
                    <a:pt x="20154" y="15912"/>
                  </a:lnTo>
                  <a:lnTo>
                    <a:pt x="20324" y="16048"/>
                  </a:lnTo>
                  <a:lnTo>
                    <a:pt x="20580" y="16183"/>
                  </a:lnTo>
                  <a:lnTo>
                    <a:pt x="20920" y="16251"/>
                  </a:lnTo>
                  <a:lnTo>
                    <a:pt x="21005" y="16522"/>
                  </a:lnTo>
                  <a:lnTo>
                    <a:pt x="21175" y="16725"/>
                  </a:lnTo>
                  <a:lnTo>
                    <a:pt x="21175" y="17334"/>
                  </a:lnTo>
                  <a:lnTo>
                    <a:pt x="21005" y="17537"/>
                  </a:lnTo>
                  <a:lnTo>
                    <a:pt x="20750" y="17673"/>
                  </a:lnTo>
                  <a:lnTo>
                    <a:pt x="20750" y="17740"/>
                  </a:lnTo>
                  <a:lnTo>
                    <a:pt x="20494" y="17740"/>
                  </a:lnTo>
                  <a:lnTo>
                    <a:pt x="20324" y="17876"/>
                  </a:lnTo>
                  <a:lnTo>
                    <a:pt x="20069" y="17740"/>
                  </a:lnTo>
                  <a:lnTo>
                    <a:pt x="19644" y="17740"/>
                  </a:lnTo>
                  <a:lnTo>
                    <a:pt x="19304" y="17876"/>
                  </a:lnTo>
                  <a:lnTo>
                    <a:pt x="19049" y="18079"/>
                  </a:lnTo>
                  <a:lnTo>
                    <a:pt x="18879" y="18350"/>
                  </a:lnTo>
                  <a:lnTo>
                    <a:pt x="18794" y="18418"/>
                  </a:lnTo>
                  <a:lnTo>
                    <a:pt x="18879" y="18688"/>
                  </a:lnTo>
                  <a:lnTo>
                    <a:pt x="19049" y="19027"/>
                  </a:lnTo>
                  <a:lnTo>
                    <a:pt x="19304" y="19366"/>
                  </a:lnTo>
                  <a:lnTo>
                    <a:pt x="19644" y="19569"/>
                  </a:lnTo>
                  <a:lnTo>
                    <a:pt x="19729" y="19839"/>
                  </a:lnTo>
                  <a:lnTo>
                    <a:pt x="19729" y="20178"/>
                  </a:lnTo>
                  <a:lnTo>
                    <a:pt x="19644" y="20178"/>
                  </a:lnTo>
                  <a:lnTo>
                    <a:pt x="19644" y="20246"/>
                  </a:lnTo>
                  <a:lnTo>
                    <a:pt x="19304" y="20517"/>
                  </a:lnTo>
                  <a:lnTo>
                    <a:pt x="19049" y="20517"/>
                  </a:lnTo>
                  <a:lnTo>
                    <a:pt x="18879" y="20584"/>
                  </a:lnTo>
                  <a:lnTo>
                    <a:pt x="18624" y="20517"/>
                  </a:lnTo>
                  <a:lnTo>
                    <a:pt x="18454" y="20517"/>
                  </a:lnTo>
                  <a:lnTo>
                    <a:pt x="18283" y="20246"/>
                  </a:lnTo>
                  <a:lnTo>
                    <a:pt x="17433" y="19569"/>
                  </a:lnTo>
                  <a:lnTo>
                    <a:pt x="17348" y="19433"/>
                  </a:lnTo>
                  <a:lnTo>
                    <a:pt x="17008" y="19366"/>
                  </a:lnTo>
                  <a:lnTo>
                    <a:pt x="16923" y="19230"/>
                  </a:lnTo>
                  <a:lnTo>
                    <a:pt x="16328" y="19230"/>
                  </a:lnTo>
                  <a:lnTo>
                    <a:pt x="15902" y="19366"/>
                  </a:lnTo>
                  <a:lnTo>
                    <a:pt x="15732" y="19366"/>
                  </a:lnTo>
                  <a:lnTo>
                    <a:pt x="15647" y="19433"/>
                  </a:lnTo>
                  <a:lnTo>
                    <a:pt x="15477" y="19704"/>
                  </a:lnTo>
                  <a:lnTo>
                    <a:pt x="15137" y="19907"/>
                  </a:lnTo>
                  <a:lnTo>
                    <a:pt x="15137" y="20178"/>
                  </a:lnTo>
                  <a:lnTo>
                    <a:pt x="14457" y="20720"/>
                  </a:lnTo>
                  <a:lnTo>
                    <a:pt x="13861" y="20720"/>
                  </a:lnTo>
                  <a:lnTo>
                    <a:pt x="13436" y="20584"/>
                  </a:lnTo>
                  <a:lnTo>
                    <a:pt x="13011" y="20584"/>
                  </a:lnTo>
                  <a:lnTo>
                    <a:pt x="12756" y="20720"/>
                  </a:lnTo>
                  <a:lnTo>
                    <a:pt x="12501" y="20720"/>
                  </a:lnTo>
                  <a:lnTo>
                    <a:pt x="12161" y="20855"/>
                  </a:lnTo>
                  <a:lnTo>
                    <a:pt x="12076" y="21058"/>
                  </a:lnTo>
                  <a:lnTo>
                    <a:pt x="11735" y="21194"/>
                  </a:lnTo>
                  <a:lnTo>
                    <a:pt x="11565" y="21397"/>
                  </a:lnTo>
                  <a:lnTo>
                    <a:pt x="11310" y="21532"/>
                  </a:lnTo>
                  <a:lnTo>
                    <a:pt x="10885" y="21532"/>
                  </a:lnTo>
                  <a:close/>
                </a:path>
              </a:pathLst>
            </a:custGeom>
            <a:solidFill>
              <a:srgbClr val="5F5F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0" name="Google Shape;14;p2"/>
            <p:cNvSpPr/>
            <p:nvPr/>
          </p:nvSpPr>
          <p:spPr>
            <a:xfrm>
              <a:off x="-1" y="0"/>
              <a:ext cx="202262" cy="40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99" y="21532"/>
                  </a:moveTo>
                  <a:lnTo>
                    <a:pt x="17089" y="21600"/>
                  </a:lnTo>
                  <a:lnTo>
                    <a:pt x="16405" y="21600"/>
                  </a:lnTo>
                  <a:lnTo>
                    <a:pt x="16132" y="21532"/>
                  </a:lnTo>
                  <a:lnTo>
                    <a:pt x="15858" y="21532"/>
                  </a:lnTo>
                  <a:lnTo>
                    <a:pt x="15858" y="21261"/>
                  </a:lnTo>
                  <a:lnTo>
                    <a:pt x="15448" y="21058"/>
                  </a:lnTo>
                  <a:lnTo>
                    <a:pt x="15448" y="20720"/>
                  </a:lnTo>
                  <a:lnTo>
                    <a:pt x="15038" y="20517"/>
                  </a:lnTo>
                  <a:lnTo>
                    <a:pt x="14765" y="20246"/>
                  </a:lnTo>
                  <a:lnTo>
                    <a:pt x="14491" y="20246"/>
                  </a:lnTo>
                  <a:lnTo>
                    <a:pt x="14081" y="20178"/>
                  </a:lnTo>
                  <a:lnTo>
                    <a:pt x="12714" y="20178"/>
                  </a:lnTo>
                  <a:lnTo>
                    <a:pt x="12441" y="20246"/>
                  </a:lnTo>
                  <a:lnTo>
                    <a:pt x="12167" y="20381"/>
                  </a:lnTo>
                  <a:lnTo>
                    <a:pt x="12030" y="20584"/>
                  </a:lnTo>
                  <a:lnTo>
                    <a:pt x="11484" y="20855"/>
                  </a:lnTo>
                  <a:lnTo>
                    <a:pt x="11484" y="20923"/>
                  </a:lnTo>
                  <a:lnTo>
                    <a:pt x="11347" y="20923"/>
                  </a:lnTo>
                  <a:lnTo>
                    <a:pt x="10800" y="21058"/>
                  </a:lnTo>
                  <a:lnTo>
                    <a:pt x="9980" y="21058"/>
                  </a:lnTo>
                  <a:lnTo>
                    <a:pt x="9706" y="20923"/>
                  </a:lnTo>
                  <a:lnTo>
                    <a:pt x="9296" y="20855"/>
                  </a:lnTo>
                  <a:lnTo>
                    <a:pt x="8749" y="20584"/>
                  </a:lnTo>
                  <a:lnTo>
                    <a:pt x="8749" y="20246"/>
                  </a:lnTo>
                  <a:lnTo>
                    <a:pt x="9023" y="19907"/>
                  </a:lnTo>
                  <a:lnTo>
                    <a:pt x="9433" y="19230"/>
                  </a:lnTo>
                  <a:lnTo>
                    <a:pt x="9433" y="18892"/>
                  </a:lnTo>
                  <a:lnTo>
                    <a:pt x="9296" y="18892"/>
                  </a:lnTo>
                  <a:lnTo>
                    <a:pt x="9296" y="18756"/>
                  </a:lnTo>
                  <a:lnTo>
                    <a:pt x="8339" y="18688"/>
                  </a:lnTo>
                  <a:lnTo>
                    <a:pt x="6972" y="18688"/>
                  </a:lnTo>
                  <a:lnTo>
                    <a:pt x="6425" y="18756"/>
                  </a:lnTo>
                  <a:lnTo>
                    <a:pt x="5742" y="18892"/>
                  </a:lnTo>
                  <a:lnTo>
                    <a:pt x="5332" y="19095"/>
                  </a:lnTo>
                  <a:lnTo>
                    <a:pt x="4238" y="19433"/>
                  </a:lnTo>
                  <a:lnTo>
                    <a:pt x="3008" y="19839"/>
                  </a:lnTo>
                  <a:lnTo>
                    <a:pt x="2597" y="19907"/>
                  </a:lnTo>
                  <a:lnTo>
                    <a:pt x="2187" y="20043"/>
                  </a:lnTo>
                  <a:lnTo>
                    <a:pt x="1641" y="20043"/>
                  </a:lnTo>
                  <a:lnTo>
                    <a:pt x="1230" y="19907"/>
                  </a:lnTo>
                  <a:lnTo>
                    <a:pt x="684" y="19839"/>
                  </a:lnTo>
                  <a:lnTo>
                    <a:pt x="273" y="19433"/>
                  </a:lnTo>
                  <a:lnTo>
                    <a:pt x="0" y="19230"/>
                  </a:lnTo>
                  <a:lnTo>
                    <a:pt x="0" y="18892"/>
                  </a:lnTo>
                  <a:lnTo>
                    <a:pt x="273" y="18688"/>
                  </a:lnTo>
                  <a:lnTo>
                    <a:pt x="547" y="18553"/>
                  </a:lnTo>
                  <a:lnTo>
                    <a:pt x="684" y="18350"/>
                  </a:lnTo>
                  <a:lnTo>
                    <a:pt x="1367" y="18214"/>
                  </a:lnTo>
                  <a:lnTo>
                    <a:pt x="2597" y="17876"/>
                  </a:lnTo>
                  <a:lnTo>
                    <a:pt x="3691" y="17673"/>
                  </a:lnTo>
                  <a:lnTo>
                    <a:pt x="4238" y="17537"/>
                  </a:lnTo>
                  <a:lnTo>
                    <a:pt x="4375" y="17334"/>
                  </a:lnTo>
                  <a:lnTo>
                    <a:pt x="4922" y="17334"/>
                  </a:lnTo>
                  <a:lnTo>
                    <a:pt x="5332" y="16996"/>
                  </a:lnTo>
                  <a:lnTo>
                    <a:pt x="5332" y="16860"/>
                  </a:lnTo>
                  <a:lnTo>
                    <a:pt x="5605" y="16725"/>
                  </a:lnTo>
                  <a:lnTo>
                    <a:pt x="5742" y="16386"/>
                  </a:lnTo>
                  <a:lnTo>
                    <a:pt x="5742" y="15709"/>
                  </a:lnTo>
                  <a:lnTo>
                    <a:pt x="5332" y="15371"/>
                  </a:lnTo>
                  <a:lnTo>
                    <a:pt x="5332" y="15167"/>
                  </a:lnTo>
                  <a:lnTo>
                    <a:pt x="4922" y="15032"/>
                  </a:lnTo>
                  <a:lnTo>
                    <a:pt x="4375" y="14897"/>
                  </a:lnTo>
                  <a:lnTo>
                    <a:pt x="4238" y="14829"/>
                  </a:lnTo>
                  <a:lnTo>
                    <a:pt x="2324" y="14558"/>
                  </a:lnTo>
                  <a:lnTo>
                    <a:pt x="1641" y="14490"/>
                  </a:lnTo>
                  <a:lnTo>
                    <a:pt x="1367" y="14355"/>
                  </a:lnTo>
                  <a:lnTo>
                    <a:pt x="1230" y="14219"/>
                  </a:lnTo>
                  <a:lnTo>
                    <a:pt x="957" y="14084"/>
                  </a:lnTo>
                  <a:lnTo>
                    <a:pt x="957" y="13407"/>
                  </a:lnTo>
                  <a:lnTo>
                    <a:pt x="1230" y="13204"/>
                  </a:lnTo>
                  <a:lnTo>
                    <a:pt x="1367" y="13068"/>
                  </a:lnTo>
                  <a:lnTo>
                    <a:pt x="3008" y="13068"/>
                  </a:lnTo>
                  <a:lnTo>
                    <a:pt x="4238" y="13001"/>
                  </a:lnTo>
                  <a:lnTo>
                    <a:pt x="4375" y="12865"/>
                  </a:lnTo>
                  <a:lnTo>
                    <a:pt x="4922" y="12865"/>
                  </a:lnTo>
                  <a:lnTo>
                    <a:pt x="5332" y="12662"/>
                  </a:lnTo>
                  <a:lnTo>
                    <a:pt x="5742" y="12527"/>
                  </a:lnTo>
                  <a:lnTo>
                    <a:pt x="6289" y="12324"/>
                  </a:lnTo>
                  <a:lnTo>
                    <a:pt x="6425" y="11850"/>
                  </a:lnTo>
                  <a:lnTo>
                    <a:pt x="6699" y="11646"/>
                  </a:lnTo>
                  <a:lnTo>
                    <a:pt x="6699" y="11376"/>
                  </a:lnTo>
                  <a:lnTo>
                    <a:pt x="6289" y="10834"/>
                  </a:lnTo>
                  <a:lnTo>
                    <a:pt x="6015" y="10563"/>
                  </a:lnTo>
                  <a:lnTo>
                    <a:pt x="6015" y="10224"/>
                  </a:lnTo>
                  <a:lnTo>
                    <a:pt x="6289" y="10157"/>
                  </a:lnTo>
                  <a:lnTo>
                    <a:pt x="6289" y="10021"/>
                  </a:lnTo>
                  <a:lnTo>
                    <a:pt x="6425" y="9818"/>
                  </a:lnTo>
                  <a:lnTo>
                    <a:pt x="6699" y="9683"/>
                  </a:lnTo>
                  <a:lnTo>
                    <a:pt x="7382" y="9480"/>
                  </a:lnTo>
                  <a:lnTo>
                    <a:pt x="7382" y="9344"/>
                  </a:lnTo>
                  <a:lnTo>
                    <a:pt x="7656" y="9209"/>
                  </a:lnTo>
                  <a:lnTo>
                    <a:pt x="9706" y="9209"/>
                  </a:lnTo>
                  <a:lnTo>
                    <a:pt x="10116" y="9006"/>
                  </a:lnTo>
                  <a:lnTo>
                    <a:pt x="10800" y="8870"/>
                  </a:lnTo>
                  <a:lnTo>
                    <a:pt x="11073" y="8667"/>
                  </a:lnTo>
                  <a:lnTo>
                    <a:pt x="11347" y="8396"/>
                  </a:lnTo>
                  <a:lnTo>
                    <a:pt x="11484" y="8193"/>
                  </a:lnTo>
                  <a:lnTo>
                    <a:pt x="11484" y="8058"/>
                  </a:lnTo>
                  <a:lnTo>
                    <a:pt x="11347" y="7855"/>
                  </a:lnTo>
                  <a:lnTo>
                    <a:pt x="10390" y="7381"/>
                  </a:lnTo>
                  <a:lnTo>
                    <a:pt x="9980" y="7042"/>
                  </a:lnTo>
                  <a:lnTo>
                    <a:pt x="9706" y="6839"/>
                  </a:lnTo>
                  <a:lnTo>
                    <a:pt x="9706" y="6297"/>
                  </a:lnTo>
                  <a:lnTo>
                    <a:pt x="9980" y="6026"/>
                  </a:lnTo>
                  <a:lnTo>
                    <a:pt x="10390" y="5823"/>
                  </a:lnTo>
                  <a:lnTo>
                    <a:pt x="10800" y="5823"/>
                  </a:lnTo>
                  <a:lnTo>
                    <a:pt x="11347" y="5688"/>
                  </a:lnTo>
                  <a:lnTo>
                    <a:pt x="11757" y="5688"/>
                  </a:lnTo>
                  <a:lnTo>
                    <a:pt x="12030" y="5823"/>
                  </a:lnTo>
                  <a:lnTo>
                    <a:pt x="12441" y="5823"/>
                  </a:lnTo>
                  <a:lnTo>
                    <a:pt x="12714" y="6026"/>
                  </a:lnTo>
                  <a:lnTo>
                    <a:pt x="13671" y="6297"/>
                  </a:lnTo>
                  <a:lnTo>
                    <a:pt x="14354" y="6636"/>
                  </a:lnTo>
                  <a:lnTo>
                    <a:pt x="14765" y="6703"/>
                  </a:lnTo>
                  <a:lnTo>
                    <a:pt x="15175" y="6839"/>
                  </a:lnTo>
                  <a:lnTo>
                    <a:pt x="15722" y="6839"/>
                  </a:lnTo>
                  <a:lnTo>
                    <a:pt x="16132" y="6703"/>
                  </a:lnTo>
                  <a:lnTo>
                    <a:pt x="16542" y="6636"/>
                  </a:lnTo>
                  <a:lnTo>
                    <a:pt x="17225" y="6365"/>
                  </a:lnTo>
                  <a:lnTo>
                    <a:pt x="17499" y="6297"/>
                  </a:lnTo>
                  <a:lnTo>
                    <a:pt x="17772" y="6162"/>
                  </a:lnTo>
                  <a:lnTo>
                    <a:pt x="17909" y="5823"/>
                  </a:lnTo>
                  <a:lnTo>
                    <a:pt x="17909" y="5552"/>
                  </a:lnTo>
                  <a:lnTo>
                    <a:pt x="18182" y="5349"/>
                  </a:lnTo>
                  <a:lnTo>
                    <a:pt x="18182" y="4875"/>
                  </a:lnTo>
                  <a:lnTo>
                    <a:pt x="17909" y="4469"/>
                  </a:lnTo>
                  <a:lnTo>
                    <a:pt x="17772" y="3860"/>
                  </a:lnTo>
                  <a:lnTo>
                    <a:pt x="17499" y="3453"/>
                  </a:lnTo>
                  <a:lnTo>
                    <a:pt x="17225" y="3182"/>
                  </a:lnTo>
                  <a:lnTo>
                    <a:pt x="17089" y="2708"/>
                  </a:lnTo>
                  <a:lnTo>
                    <a:pt x="16542" y="2370"/>
                  </a:lnTo>
                  <a:lnTo>
                    <a:pt x="16542" y="2167"/>
                  </a:lnTo>
                  <a:lnTo>
                    <a:pt x="16405" y="1828"/>
                  </a:lnTo>
                  <a:lnTo>
                    <a:pt x="16405" y="1016"/>
                  </a:lnTo>
                  <a:lnTo>
                    <a:pt x="16542" y="948"/>
                  </a:lnTo>
                  <a:lnTo>
                    <a:pt x="16542" y="677"/>
                  </a:lnTo>
                  <a:lnTo>
                    <a:pt x="16815" y="609"/>
                  </a:lnTo>
                  <a:lnTo>
                    <a:pt x="17225" y="203"/>
                  </a:lnTo>
                  <a:lnTo>
                    <a:pt x="17772" y="135"/>
                  </a:lnTo>
                  <a:lnTo>
                    <a:pt x="18182" y="0"/>
                  </a:lnTo>
                  <a:lnTo>
                    <a:pt x="19823" y="0"/>
                  </a:lnTo>
                  <a:lnTo>
                    <a:pt x="20096" y="135"/>
                  </a:lnTo>
                  <a:lnTo>
                    <a:pt x="20506" y="203"/>
                  </a:lnTo>
                  <a:lnTo>
                    <a:pt x="20916" y="339"/>
                  </a:lnTo>
                  <a:lnTo>
                    <a:pt x="21190" y="609"/>
                  </a:lnTo>
                  <a:lnTo>
                    <a:pt x="21463" y="813"/>
                  </a:lnTo>
                  <a:lnTo>
                    <a:pt x="21600" y="1016"/>
                  </a:lnTo>
                  <a:lnTo>
                    <a:pt x="21600" y="1964"/>
                  </a:lnTo>
                  <a:lnTo>
                    <a:pt x="21463" y="2302"/>
                  </a:lnTo>
                  <a:lnTo>
                    <a:pt x="20916" y="2979"/>
                  </a:lnTo>
                  <a:lnTo>
                    <a:pt x="20506" y="3453"/>
                  </a:lnTo>
                  <a:lnTo>
                    <a:pt x="20233" y="3521"/>
                  </a:lnTo>
                  <a:lnTo>
                    <a:pt x="20096" y="3995"/>
                  </a:lnTo>
                  <a:lnTo>
                    <a:pt x="20096" y="4334"/>
                  </a:lnTo>
                  <a:lnTo>
                    <a:pt x="19823" y="4808"/>
                  </a:lnTo>
                  <a:lnTo>
                    <a:pt x="19823" y="6636"/>
                  </a:lnTo>
                  <a:lnTo>
                    <a:pt x="20096" y="6703"/>
                  </a:lnTo>
                  <a:lnTo>
                    <a:pt x="20233" y="6974"/>
                  </a:lnTo>
                  <a:lnTo>
                    <a:pt x="20506" y="7177"/>
                  </a:lnTo>
                  <a:lnTo>
                    <a:pt x="20916" y="7313"/>
                  </a:lnTo>
                </a:path>
              </a:pathLst>
            </a:custGeom>
            <a:noFill/>
            <a:ln w="9525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1" name="Google Shape;15;p2"/>
            <p:cNvSpPr/>
            <p:nvPr/>
          </p:nvSpPr>
          <p:spPr>
            <a:xfrm>
              <a:off x="163830" y="78871"/>
              <a:ext cx="159787" cy="327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86" y="3881"/>
                  </a:moveTo>
                  <a:lnTo>
                    <a:pt x="4629" y="3966"/>
                  </a:lnTo>
                  <a:lnTo>
                    <a:pt x="5143" y="3966"/>
                  </a:lnTo>
                  <a:lnTo>
                    <a:pt x="6343" y="4303"/>
                  </a:lnTo>
                  <a:lnTo>
                    <a:pt x="8057" y="4303"/>
                  </a:lnTo>
                  <a:lnTo>
                    <a:pt x="8914" y="4134"/>
                  </a:lnTo>
                  <a:lnTo>
                    <a:pt x="9257" y="4134"/>
                  </a:lnTo>
                  <a:lnTo>
                    <a:pt x="9600" y="3966"/>
                  </a:lnTo>
                  <a:lnTo>
                    <a:pt x="10114" y="3881"/>
                  </a:lnTo>
                  <a:lnTo>
                    <a:pt x="10114" y="3544"/>
                  </a:lnTo>
                  <a:lnTo>
                    <a:pt x="10457" y="3459"/>
                  </a:lnTo>
                  <a:lnTo>
                    <a:pt x="10457" y="3122"/>
                  </a:lnTo>
                  <a:lnTo>
                    <a:pt x="10629" y="2278"/>
                  </a:lnTo>
                  <a:lnTo>
                    <a:pt x="11486" y="1434"/>
                  </a:lnTo>
                  <a:lnTo>
                    <a:pt x="12171" y="1012"/>
                  </a:lnTo>
                  <a:lnTo>
                    <a:pt x="12343" y="759"/>
                  </a:lnTo>
                  <a:lnTo>
                    <a:pt x="13543" y="169"/>
                  </a:lnTo>
                  <a:lnTo>
                    <a:pt x="14400" y="0"/>
                  </a:lnTo>
                  <a:lnTo>
                    <a:pt x="15257" y="0"/>
                  </a:lnTo>
                  <a:lnTo>
                    <a:pt x="16114" y="422"/>
                  </a:lnTo>
                  <a:lnTo>
                    <a:pt x="16457" y="759"/>
                  </a:lnTo>
                  <a:lnTo>
                    <a:pt x="16457" y="1603"/>
                  </a:lnTo>
                  <a:lnTo>
                    <a:pt x="16114" y="1687"/>
                  </a:lnTo>
                  <a:lnTo>
                    <a:pt x="15600" y="2700"/>
                  </a:lnTo>
                  <a:lnTo>
                    <a:pt x="14400" y="3291"/>
                  </a:lnTo>
                  <a:lnTo>
                    <a:pt x="13029" y="3881"/>
                  </a:lnTo>
                  <a:lnTo>
                    <a:pt x="12686" y="3966"/>
                  </a:lnTo>
                  <a:lnTo>
                    <a:pt x="12686" y="4303"/>
                  </a:lnTo>
                  <a:lnTo>
                    <a:pt x="12171" y="4809"/>
                  </a:lnTo>
                  <a:lnTo>
                    <a:pt x="12171" y="5569"/>
                  </a:lnTo>
                  <a:lnTo>
                    <a:pt x="12343" y="5822"/>
                  </a:lnTo>
                  <a:lnTo>
                    <a:pt x="13200" y="6244"/>
                  </a:lnTo>
                  <a:lnTo>
                    <a:pt x="14057" y="6581"/>
                  </a:lnTo>
                  <a:lnTo>
                    <a:pt x="14400" y="6581"/>
                  </a:lnTo>
                  <a:lnTo>
                    <a:pt x="14914" y="6666"/>
                  </a:lnTo>
                  <a:lnTo>
                    <a:pt x="15600" y="6581"/>
                  </a:lnTo>
                  <a:lnTo>
                    <a:pt x="15943" y="6581"/>
                  </a:lnTo>
                  <a:lnTo>
                    <a:pt x="16457" y="6244"/>
                  </a:lnTo>
                  <a:lnTo>
                    <a:pt x="16971" y="5822"/>
                  </a:lnTo>
                  <a:lnTo>
                    <a:pt x="17657" y="5737"/>
                  </a:lnTo>
                  <a:lnTo>
                    <a:pt x="17829" y="5569"/>
                  </a:lnTo>
                  <a:lnTo>
                    <a:pt x="18514" y="5231"/>
                  </a:lnTo>
                  <a:lnTo>
                    <a:pt x="19029" y="5231"/>
                  </a:lnTo>
                  <a:lnTo>
                    <a:pt x="19543" y="5147"/>
                  </a:lnTo>
                  <a:lnTo>
                    <a:pt x="19886" y="5147"/>
                  </a:lnTo>
                  <a:lnTo>
                    <a:pt x="20400" y="5231"/>
                  </a:lnTo>
                  <a:lnTo>
                    <a:pt x="20743" y="5231"/>
                  </a:lnTo>
                  <a:lnTo>
                    <a:pt x="21086" y="5569"/>
                  </a:lnTo>
                  <a:lnTo>
                    <a:pt x="21257" y="5822"/>
                  </a:lnTo>
                  <a:lnTo>
                    <a:pt x="21600" y="5991"/>
                  </a:lnTo>
                  <a:lnTo>
                    <a:pt x="21600" y="6581"/>
                  </a:lnTo>
                  <a:lnTo>
                    <a:pt x="21257" y="6834"/>
                  </a:lnTo>
                  <a:lnTo>
                    <a:pt x="21086" y="7003"/>
                  </a:lnTo>
                  <a:lnTo>
                    <a:pt x="20400" y="7256"/>
                  </a:lnTo>
                  <a:lnTo>
                    <a:pt x="19029" y="7931"/>
                  </a:lnTo>
                  <a:lnTo>
                    <a:pt x="18171" y="8269"/>
                  </a:lnTo>
                  <a:lnTo>
                    <a:pt x="17657" y="8522"/>
                  </a:lnTo>
                  <a:lnTo>
                    <a:pt x="17657" y="8691"/>
                  </a:lnTo>
                  <a:lnTo>
                    <a:pt x="17314" y="8775"/>
                  </a:lnTo>
                  <a:lnTo>
                    <a:pt x="17314" y="9534"/>
                  </a:lnTo>
                  <a:lnTo>
                    <a:pt x="16971" y="10547"/>
                  </a:lnTo>
                  <a:lnTo>
                    <a:pt x="17314" y="11644"/>
                  </a:lnTo>
                  <a:lnTo>
                    <a:pt x="17657" y="12656"/>
                  </a:lnTo>
                  <a:lnTo>
                    <a:pt x="17829" y="13669"/>
                  </a:lnTo>
                  <a:lnTo>
                    <a:pt x="17829" y="14091"/>
                  </a:lnTo>
                  <a:lnTo>
                    <a:pt x="18514" y="14344"/>
                  </a:lnTo>
                  <a:lnTo>
                    <a:pt x="18686" y="14597"/>
                  </a:lnTo>
                  <a:lnTo>
                    <a:pt x="19029" y="14766"/>
                  </a:lnTo>
                  <a:lnTo>
                    <a:pt x="19543" y="14934"/>
                  </a:lnTo>
                  <a:lnTo>
                    <a:pt x="20229" y="15019"/>
                  </a:lnTo>
                  <a:lnTo>
                    <a:pt x="20400" y="15356"/>
                  </a:lnTo>
                  <a:lnTo>
                    <a:pt x="20743" y="15609"/>
                  </a:lnTo>
                  <a:lnTo>
                    <a:pt x="20743" y="16369"/>
                  </a:lnTo>
                  <a:lnTo>
                    <a:pt x="20400" y="16622"/>
                  </a:lnTo>
                  <a:lnTo>
                    <a:pt x="19886" y="16791"/>
                  </a:lnTo>
                  <a:lnTo>
                    <a:pt x="19886" y="16875"/>
                  </a:lnTo>
                  <a:lnTo>
                    <a:pt x="19371" y="16875"/>
                  </a:lnTo>
                  <a:lnTo>
                    <a:pt x="19029" y="17044"/>
                  </a:lnTo>
                  <a:lnTo>
                    <a:pt x="18514" y="16875"/>
                  </a:lnTo>
                  <a:lnTo>
                    <a:pt x="17657" y="16875"/>
                  </a:lnTo>
                  <a:lnTo>
                    <a:pt x="16971" y="17044"/>
                  </a:lnTo>
                  <a:lnTo>
                    <a:pt x="16457" y="17297"/>
                  </a:lnTo>
                  <a:lnTo>
                    <a:pt x="16114" y="17634"/>
                  </a:lnTo>
                  <a:lnTo>
                    <a:pt x="15943" y="17719"/>
                  </a:lnTo>
                  <a:lnTo>
                    <a:pt x="16114" y="18056"/>
                  </a:lnTo>
                  <a:lnTo>
                    <a:pt x="16457" y="18478"/>
                  </a:lnTo>
                  <a:lnTo>
                    <a:pt x="16971" y="18900"/>
                  </a:lnTo>
                  <a:lnTo>
                    <a:pt x="17657" y="19153"/>
                  </a:lnTo>
                  <a:lnTo>
                    <a:pt x="17829" y="19491"/>
                  </a:lnTo>
                  <a:lnTo>
                    <a:pt x="17829" y="19912"/>
                  </a:lnTo>
                  <a:lnTo>
                    <a:pt x="17657" y="19912"/>
                  </a:lnTo>
                  <a:lnTo>
                    <a:pt x="17657" y="19997"/>
                  </a:lnTo>
                  <a:lnTo>
                    <a:pt x="16971" y="20334"/>
                  </a:lnTo>
                  <a:lnTo>
                    <a:pt x="16457" y="20334"/>
                  </a:lnTo>
                  <a:lnTo>
                    <a:pt x="16114" y="20419"/>
                  </a:lnTo>
                  <a:lnTo>
                    <a:pt x="15600" y="20334"/>
                  </a:lnTo>
                  <a:lnTo>
                    <a:pt x="15257" y="20334"/>
                  </a:lnTo>
                  <a:lnTo>
                    <a:pt x="14914" y="19997"/>
                  </a:lnTo>
                  <a:lnTo>
                    <a:pt x="13200" y="19153"/>
                  </a:lnTo>
                  <a:lnTo>
                    <a:pt x="13029" y="18984"/>
                  </a:lnTo>
                  <a:lnTo>
                    <a:pt x="12343" y="18900"/>
                  </a:lnTo>
                  <a:lnTo>
                    <a:pt x="12171" y="18731"/>
                  </a:lnTo>
                  <a:lnTo>
                    <a:pt x="10971" y="18731"/>
                  </a:lnTo>
                  <a:lnTo>
                    <a:pt x="10114" y="18900"/>
                  </a:lnTo>
                  <a:lnTo>
                    <a:pt x="9771" y="18900"/>
                  </a:lnTo>
                  <a:lnTo>
                    <a:pt x="9600" y="18984"/>
                  </a:lnTo>
                  <a:lnTo>
                    <a:pt x="9257" y="19322"/>
                  </a:lnTo>
                  <a:lnTo>
                    <a:pt x="8571" y="19575"/>
                  </a:lnTo>
                  <a:lnTo>
                    <a:pt x="8571" y="19912"/>
                  </a:lnTo>
                  <a:lnTo>
                    <a:pt x="7200" y="20588"/>
                  </a:lnTo>
                  <a:lnTo>
                    <a:pt x="6000" y="20588"/>
                  </a:lnTo>
                  <a:lnTo>
                    <a:pt x="5143" y="20419"/>
                  </a:lnTo>
                  <a:lnTo>
                    <a:pt x="4286" y="20419"/>
                  </a:lnTo>
                  <a:lnTo>
                    <a:pt x="3771" y="20588"/>
                  </a:lnTo>
                  <a:lnTo>
                    <a:pt x="3257" y="20588"/>
                  </a:lnTo>
                  <a:lnTo>
                    <a:pt x="2571" y="20756"/>
                  </a:lnTo>
                  <a:lnTo>
                    <a:pt x="2400" y="21009"/>
                  </a:lnTo>
                  <a:lnTo>
                    <a:pt x="1714" y="21178"/>
                  </a:lnTo>
                  <a:lnTo>
                    <a:pt x="1371" y="21431"/>
                  </a:lnTo>
                  <a:lnTo>
                    <a:pt x="857" y="21600"/>
                  </a:lnTo>
                  <a:lnTo>
                    <a:pt x="0" y="21600"/>
                  </a:lnTo>
                </a:path>
              </a:pathLst>
            </a:custGeom>
            <a:noFill/>
            <a:ln w="9525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2" name="Google Shape;16;p2"/>
            <p:cNvSpPr/>
            <p:nvPr/>
          </p:nvSpPr>
          <p:spPr>
            <a:xfrm>
              <a:off x="281141" y="18201"/>
              <a:ext cx="38431" cy="42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20" y="21600"/>
                  </a:moveTo>
                  <a:lnTo>
                    <a:pt x="9360" y="20925"/>
                  </a:lnTo>
                  <a:lnTo>
                    <a:pt x="7200" y="19575"/>
                  </a:lnTo>
                  <a:lnTo>
                    <a:pt x="4320" y="19575"/>
                  </a:lnTo>
                  <a:lnTo>
                    <a:pt x="3600" y="16875"/>
                  </a:lnTo>
                  <a:lnTo>
                    <a:pt x="2160" y="16200"/>
                  </a:lnTo>
                  <a:lnTo>
                    <a:pt x="720" y="13500"/>
                  </a:lnTo>
                  <a:lnTo>
                    <a:pt x="0" y="11475"/>
                  </a:lnTo>
                  <a:lnTo>
                    <a:pt x="0" y="8100"/>
                  </a:lnTo>
                  <a:lnTo>
                    <a:pt x="720" y="6075"/>
                  </a:lnTo>
                  <a:lnTo>
                    <a:pt x="3600" y="3375"/>
                  </a:lnTo>
                  <a:lnTo>
                    <a:pt x="4320" y="1350"/>
                  </a:lnTo>
                  <a:lnTo>
                    <a:pt x="7200" y="1350"/>
                  </a:lnTo>
                  <a:lnTo>
                    <a:pt x="9360" y="0"/>
                  </a:lnTo>
                  <a:lnTo>
                    <a:pt x="11520" y="0"/>
                  </a:lnTo>
                  <a:lnTo>
                    <a:pt x="12960" y="1350"/>
                  </a:lnTo>
                  <a:lnTo>
                    <a:pt x="15120" y="1350"/>
                  </a:lnTo>
                  <a:lnTo>
                    <a:pt x="16560" y="2700"/>
                  </a:lnTo>
                  <a:lnTo>
                    <a:pt x="18720" y="3375"/>
                  </a:lnTo>
                  <a:lnTo>
                    <a:pt x="20160" y="6075"/>
                  </a:lnTo>
                  <a:lnTo>
                    <a:pt x="20160" y="8100"/>
                  </a:lnTo>
                  <a:lnTo>
                    <a:pt x="21600" y="9450"/>
                  </a:lnTo>
                  <a:lnTo>
                    <a:pt x="21600" y="13500"/>
                  </a:lnTo>
                  <a:lnTo>
                    <a:pt x="20160" y="16200"/>
                  </a:lnTo>
                  <a:lnTo>
                    <a:pt x="20160" y="16875"/>
                  </a:lnTo>
                  <a:lnTo>
                    <a:pt x="18720" y="18225"/>
                  </a:lnTo>
                  <a:lnTo>
                    <a:pt x="14400" y="20925"/>
                  </a:lnTo>
                  <a:lnTo>
                    <a:pt x="12960" y="20925"/>
                  </a:lnTo>
                  <a:lnTo>
                    <a:pt x="11520" y="21600"/>
                  </a:lnTo>
                  <a:close/>
                </a:path>
              </a:pathLst>
            </a:custGeom>
            <a:solidFill>
              <a:srgbClr val="5F5F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3" name="Google Shape;17;p2"/>
            <p:cNvSpPr/>
            <p:nvPr/>
          </p:nvSpPr>
          <p:spPr>
            <a:xfrm>
              <a:off x="281141" y="18201"/>
              <a:ext cx="38431" cy="42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20" y="21600"/>
                  </a:moveTo>
                  <a:lnTo>
                    <a:pt x="9360" y="20925"/>
                  </a:lnTo>
                  <a:lnTo>
                    <a:pt x="7200" y="19575"/>
                  </a:lnTo>
                  <a:lnTo>
                    <a:pt x="4320" y="19575"/>
                  </a:lnTo>
                  <a:lnTo>
                    <a:pt x="3600" y="16875"/>
                  </a:lnTo>
                  <a:lnTo>
                    <a:pt x="2160" y="16200"/>
                  </a:lnTo>
                  <a:lnTo>
                    <a:pt x="720" y="13500"/>
                  </a:lnTo>
                  <a:lnTo>
                    <a:pt x="0" y="11475"/>
                  </a:lnTo>
                  <a:lnTo>
                    <a:pt x="0" y="8100"/>
                  </a:lnTo>
                  <a:lnTo>
                    <a:pt x="720" y="6075"/>
                  </a:lnTo>
                  <a:lnTo>
                    <a:pt x="3600" y="3375"/>
                  </a:lnTo>
                  <a:lnTo>
                    <a:pt x="4320" y="1350"/>
                  </a:lnTo>
                  <a:lnTo>
                    <a:pt x="7200" y="1350"/>
                  </a:lnTo>
                  <a:lnTo>
                    <a:pt x="9360" y="0"/>
                  </a:lnTo>
                  <a:lnTo>
                    <a:pt x="11520" y="0"/>
                  </a:lnTo>
                  <a:lnTo>
                    <a:pt x="12960" y="1350"/>
                  </a:lnTo>
                  <a:lnTo>
                    <a:pt x="15120" y="1350"/>
                  </a:lnTo>
                  <a:lnTo>
                    <a:pt x="16560" y="2700"/>
                  </a:lnTo>
                  <a:lnTo>
                    <a:pt x="18720" y="3375"/>
                  </a:lnTo>
                  <a:lnTo>
                    <a:pt x="20160" y="6075"/>
                  </a:lnTo>
                  <a:lnTo>
                    <a:pt x="20160" y="8100"/>
                  </a:lnTo>
                  <a:lnTo>
                    <a:pt x="21600" y="9450"/>
                  </a:lnTo>
                  <a:lnTo>
                    <a:pt x="21600" y="13500"/>
                  </a:lnTo>
                  <a:lnTo>
                    <a:pt x="20160" y="16200"/>
                  </a:lnTo>
                  <a:lnTo>
                    <a:pt x="20160" y="16875"/>
                  </a:lnTo>
                  <a:lnTo>
                    <a:pt x="18720" y="18225"/>
                  </a:lnTo>
                  <a:lnTo>
                    <a:pt x="14400" y="20925"/>
                  </a:lnTo>
                  <a:lnTo>
                    <a:pt x="12960" y="20925"/>
                  </a:lnTo>
                  <a:lnTo>
                    <a:pt x="11520" y="21600"/>
                  </a:lnTo>
                </a:path>
              </a:pathLst>
            </a:custGeom>
            <a:solidFill>
              <a:srgbClr val="5F5F5F"/>
            </a:solidFill>
            <a:ln w="9525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4" name="Google Shape;18;p2"/>
            <p:cNvSpPr/>
            <p:nvPr/>
          </p:nvSpPr>
          <p:spPr>
            <a:xfrm>
              <a:off x="301367" y="28313"/>
              <a:ext cx="14160" cy="22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891" y="20400"/>
                  </a:lnTo>
                  <a:lnTo>
                    <a:pt x="9818" y="20400"/>
                  </a:lnTo>
                  <a:lnTo>
                    <a:pt x="9818" y="18000"/>
                  </a:lnTo>
                  <a:lnTo>
                    <a:pt x="15709" y="14400"/>
                  </a:lnTo>
                  <a:lnTo>
                    <a:pt x="15709" y="12000"/>
                  </a:lnTo>
                  <a:lnTo>
                    <a:pt x="11782" y="8400"/>
                  </a:lnTo>
                  <a:lnTo>
                    <a:pt x="9818" y="6000"/>
                  </a:lnTo>
                  <a:lnTo>
                    <a:pt x="5891" y="2400"/>
                  </a:lnTo>
                  <a:lnTo>
                    <a:pt x="1964" y="0"/>
                  </a:lnTo>
                  <a:lnTo>
                    <a:pt x="5891" y="0"/>
                  </a:lnTo>
                  <a:lnTo>
                    <a:pt x="9818" y="2400"/>
                  </a:lnTo>
                  <a:lnTo>
                    <a:pt x="11782" y="2400"/>
                  </a:lnTo>
                  <a:lnTo>
                    <a:pt x="15709" y="6000"/>
                  </a:lnTo>
                  <a:lnTo>
                    <a:pt x="19636" y="6000"/>
                  </a:lnTo>
                  <a:lnTo>
                    <a:pt x="19636" y="8400"/>
                  </a:lnTo>
                  <a:lnTo>
                    <a:pt x="21600" y="12000"/>
                  </a:lnTo>
                  <a:lnTo>
                    <a:pt x="21600" y="14400"/>
                  </a:lnTo>
                  <a:lnTo>
                    <a:pt x="11782" y="20400"/>
                  </a:lnTo>
                  <a:lnTo>
                    <a:pt x="589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5" name="Google Shape;19;p2"/>
            <p:cNvSpPr/>
            <p:nvPr/>
          </p:nvSpPr>
          <p:spPr>
            <a:xfrm>
              <a:off x="113265" y="232571"/>
              <a:ext cx="161810" cy="137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457" y="19970"/>
                  </a:moveTo>
                  <a:lnTo>
                    <a:pt x="4971" y="20174"/>
                  </a:lnTo>
                  <a:lnTo>
                    <a:pt x="4971" y="20581"/>
                  </a:lnTo>
                  <a:lnTo>
                    <a:pt x="5829" y="21192"/>
                  </a:lnTo>
                  <a:lnTo>
                    <a:pt x="6343" y="21192"/>
                  </a:lnTo>
                  <a:lnTo>
                    <a:pt x="7029" y="21600"/>
                  </a:lnTo>
                  <a:lnTo>
                    <a:pt x="7886" y="21192"/>
                  </a:lnTo>
                  <a:lnTo>
                    <a:pt x="8400" y="21192"/>
                  </a:lnTo>
                  <a:lnTo>
                    <a:pt x="9086" y="20989"/>
                  </a:lnTo>
                  <a:lnTo>
                    <a:pt x="9600" y="20174"/>
                  </a:lnTo>
                  <a:lnTo>
                    <a:pt x="9943" y="20174"/>
                  </a:lnTo>
                  <a:lnTo>
                    <a:pt x="10800" y="20581"/>
                  </a:lnTo>
                  <a:lnTo>
                    <a:pt x="11314" y="20581"/>
                  </a:lnTo>
                  <a:lnTo>
                    <a:pt x="11829" y="20174"/>
                  </a:lnTo>
                  <a:lnTo>
                    <a:pt x="12686" y="19970"/>
                  </a:lnTo>
                  <a:lnTo>
                    <a:pt x="13886" y="18951"/>
                  </a:lnTo>
                  <a:lnTo>
                    <a:pt x="14743" y="18136"/>
                  </a:lnTo>
                  <a:lnTo>
                    <a:pt x="15086" y="17117"/>
                  </a:lnTo>
                  <a:lnTo>
                    <a:pt x="15943" y="16506"/>
                  </a:lnTo>
                  <a:lnTo>
                    <a:pt x="16457" y="16506"/>
                  </a:lnTo>
                  <a:lnTo>
                    <a:pt x="17314" y="16913"/>
                  </a:lnTo>
                  <a:lnTo>
                    <a:pt x="18171" y="17117"/>
                  </a:lnTo>
                  <a:lnTo>
                    <a:pt x="18857" y="16913"/>
                  </a:lnTo>
                  <a:lnTo>
                    <a:pt x="19029" y="16506"/>
                  </a:lnTo>
                  <a:lnTo>
                    <a:pt x="19714" y="16098"/>
                  </a:lnTo>
                  <a:lnTo>
                    <a:pt x="19714" y="14875"/>
                  </a:lnTo>
                  <a:lnTo>
                    <a:pt x="19886" y="14468"/>
                  </a:lnTo>
                  <a:lnTo>
                    <a:pt x="21429" y="12634"/>
                  </a:lnTo>
                  <a:lnTo>
                    <a:pt x="21429" y="12430"/>
                  </a:lnTo>
                  <a:lnTo>
                    <a:pt x="21600" y="11615"/>
                  </a:lnTo>
                  <a:lnTo>
                    <a:pt x="21600" y="11004"/>
                  </a:lnTo>
                  <a:lnTo>
                    <a:pt x="21429" y="9985"/>
                  </a:lnTo>
                  <a:lnTo>
                    <a:pt x="20743" y="8355"/>
                  </a:lnTo>
                  <a:lnTo>
                    <a:pt x="20743" y="7540"/>
                  </a:lnTo>
                  <a:lnTo>
                    <a:pt x="20571" y="6928"/>
                  </a:lnTo>
                  <a:lnTo>
                    <a:pt x="20571" y="0"/>
                  </a:lnTo>
                  <a:lnTo>
                    <a:pt x="20229" y="1019"/>
                  </a:lnTo>
                  <a:lnTo>
                    <a:pt x="19714" y="3057"/>
                  </a:lnTo>
                  <a:lnTo>
                    <a:pt x="19714" y="4483"/>
                  </a:lnTo>
                  <a:lnTo>
                    <a:pt x="19371" y="6317"/>
                  </a:lnTo>
                  <a:lnTo>
                    <a:pt x="19371" y="11411"/>
                  </a:lnTo>
                  <a:lnTo>
                    <a:pt x="19029" y="11615"/>
                  </a:lnTo>
                  <a:lnTo>
                    <a:pt x="18857" y="12430"/>
                  </a:lnTo>
                  <a:lnTo>
                    <a:pt x="18171" y="13042"/>
                  </a:lnTo>
                  <a:lnTo>
                    <a:pt x="17314" y="14060"/>
                  </a:lnTo>
                  <a:lnTo>
                    <a:pt x="16800" y="14468"/>
                  </a:lnTo>
                  <a:lnTo>
                    <a:pt x="16457" y="14060"/>
                  </a:lnTo>
                  <a:lnTo>
                    <a:pt x="15086" y="14060"/>
                  </a:lnTo>
                  <a:lnTo>
                    <a:pt x="14743" y="14468"/>
                  </a:lnTo>
                  <a:lnTo>
                    <a:pt x="13886" y="16098"/>
                  </a:lnTo>
                  <a:lnTo>
                    <a:pt x="13029" y="16913"/>
                  </a:lnTo>
                  <a:lnTo>
                    <a:pt x="12514" y="17117"/>
                  </a:lnTo>
                  <a:lnTo>
                    <a:pt x="9943" y="17117"/>
                  </a:lnTo>
                  <a:lnTo>
                    <a:pt x="9257" y="17525"/>
                  </a:lnTo>
                  <a:lnTo>
                    <a:pt x="9086" y="17525"/>
                  </a:lnTo>
                  <a:lnTo>
                    <a:pt x="8400" y="17932"/>
                  </a:lnTo>
                  <a:lnTo>
                    <a:pt x="7886" y="18543"/>
                  </a:lnTo>
                  <a:lnTo>
                    <a:pt x="7200" y="18951"/>
                  </a:lnTo>
                  <a:lnTo>
                    <a:pt x="5314" y="18951"/>
                  </a:lnTo>
                  <a:lnTo>
                    <a:pt x="4629" y="18543"/>
                  </a:lnTo>
                  <a:lnTo>
                    <a:pt x="3600" y="18543"/>
                  </a:lnTo>
                  <a:lnTo>
                    <a:pt x="2914" y="18136"/>
                  </a:lnTo>
                  <a:lnTo>
                    <a:pt x="2057" y="18543"/>
                  </a:lnTo>
                  <a:lnTo>
                    <a:pt x="1200" y="18543"/>
                  </a:lnTo>
                  <a:lnTo>
                    <a:pt x="0" y="18951"/>
                  </a:lnTo>
                  <a:lnTo>
                    <a:pt x="1886" y="18951"/>
                  </a:lnTo>
                  <a:lnTo>
                    <a:pt x="2743" y="19155"/>
                  </a:lnTo>
                  <a:lnTo>
                    <a:pt x="4457" y="1997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6" name="Google Shape;20;p2"/>
            <p:cNvSpPr/>
            <p:nvPr/>
          </p:nvSpPr>
          <p:spPr>
            <a:xfrm>
              <a:off x="327661" y="317510"/>
              <a:ext cx="34385" cy="34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600" y="21600"/>
                  </a:moveTo>
                  <a:lnTo>
                    <a:pt x="5600" y="21600"/>
                  </a:lnTo>
                  <a:lnTo>
                    <a:pt x="3200" y="18400"/>
                  </a:lnTo>
                  <a:lnTo>
                    <a:pt x="1600" y="17600"/>
                  </a:lnTo>
                  <a:lnTo>
                    <a:pt x="1600" y="14400"/>
                  </a:lnTo>
                  <a:lnTo>
                    <a:pt x="0" y="13600"/>
                  </a:lnTo>
                  <a:lnTo>
                    <a:pt x="0" y="9600"/>
                  </a:lnTo>
                  <a:lnTo>
                    <a:pt x="1600" y="6400"/>
                  </a:lnTo>
                  <a:lnTo>
                    <a:pt x="3200" y="2400"/>
                  </a:lnTo>
                  <a:lnTo>
                    <a:pt x="5600" y="2400"/>
                  </a:lnTo>
                  <a:lnTo>
                    <a:pt x="7200" y="1600"/>
                  </a:lnTo>
                  <a:lnTo>
                    <a:pt x="9600" y="0"/>
                  </a:lnTo>
                  <a:lnTo>
                    <a:pt x="13600" y="0"/>
                  </a:lnTo>
                  <a:lnTo>
                    <a:pt x="15200" y="1600"/>
                  </a:lnTo>
                  <a:lnTo>
                    <a:pt x="19200" y="4000"/>
                  </a:lnTo>
                  <a:lnTo>
                    <a:pt x="20800" y="5600"/>
                  </a:lnTo>
                  <a:lnTo>
                    <a:pt x="21600" y="8000"/>
                  </a:lnTo>
                  <a:lnTo>
                    <a:pt x="21600" y="14400"/>
                  </a:lnTo>
                  <a:lnTo>
                    <a:pt x="20800" y="16000"/>
                  </a:lnTo>
                  <a:lnTo>
                    <a:pt x="19200" y="20000"/>
                  </a:lnTo>
                  <a:lnTo>
                    <a:pt x="16800" y="20000"/>
                  </a:lnTo>
                  <a:lnTo>
                    <a:pt x="15200" y="21600"/>
                  </a:lnTo>
                  <a:lnTo>
                    <a:pt x="9600" y="21600"/>
                  </a:lnTo>
                  <a:close/>
                </a:path>
              </a:pathLst>
            </a:custGeom>
            <a:solidFill>
              <a:srgbClr val="5F5F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48" name="Google Shape;21;p2"/>
          <p:cNvSpPr/>
          <p:nvPr/>
        </p:nvSpPr>
        <p:spPr>
          <a:xfrm>
            <a:off x="10621398" y="1112937"/>
            <a:ext cx="985021" cy="981523"/>
          </a:xfrm>
          <a:prstGeom prst="rect">
            <a:avLst/>
          </a:prstGeom>
          <a:solidFill>
            <a:schemeClr val="accent3">
              <a:lumOff val="44000"/>
              <a:alpha val="29802"/>
            </a:scheme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/>
            </a:pPr>
          </a:p>
        </p:txBody>
      </p:sp>
      <p:pic>
        <p:nvPicPr>
          <p:cNvPr id="249" name="Google Shape;22;p2" descr="Google Shape;22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86192" y="91283"/>
            <a:ext cx="617840" cy="617839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1" name="Body Level One…"/>
          <p:cNvSpPr txBox="1"/>
          <p:nvPr>
            <p:ph type="body" idx="1"/>
          </p:nvPr>
        </p:nvSpPr>
        <p:spPr>
          <a:xfrm>
            <a:off x="154562" y="914886"/>
            <a:ext cx="11849690" cy="547496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02895">
              <a:spcBef>
                <a:spcPts val="300"/>
              </a:spcBef>
            </a:lvl1pPr>
            <a:lvl2pPr marL="933830" indent="-310895">
              <a:spcBef>
                <a:spcPts val="300"/>
              </a:spcBef>
            </a:lvl2pPr>
            <a:lvl3pPr>
              <a:spcBef>
                <a:spcPts val="300"/>
              </a:spcBef>
            </a:lvl3pPr>
            <a:lvl4pPr>
              <a:spcBef>
                <a:spcPts val="300"/>
              </a:spcBef>
            </a:lvl4pPr>
            <a:lvl5pPr>
              <a:spcBef>
                <a:spcPts val="3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42;p6"/>
          <p:cNvSpPr/>
          <p:nvPr/>
        </p:nvSpPr>
        <p:spPr>
          <a:xfrm>
            <a:off x="0" y="799495"/>
            <a:ext cx="12195175" cy="606009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/>
            </a:pPr>
          </a:p>
        </p:txBody>
      </p:sp>
      <p:sp>
        <p:nvSpPr>
          <p:cNvPr id="26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78" name="Google Shape;246;p6"/>
          <p:cNvGrpSpPr/>
          <p:nvPr/>
        </p:nvGrpSpPr>
        <p:grpSpPr>
          <a:xfrm>
            <a:off x="11642203" y="6335667"/>
            <a:ext cx="362047" cy="406495"/>
            <a:chOff x="0" y="0"/>
            <a:chExt cx="362045" cy="406493"/>
          </a:xfrm>
        </p:grpSpPr>
        <p:sp>
          <p:nvSpPr>
            <p:cNvPr id="270" name="Google Shape;247;p6"/>
            <p:cNvSpPr/>
            <p:nvPr/>
          </p:nvSpPr>
          <p:spPr>
            <a:xfrm>
              <a:off x="-1" y="0"/>
              <a:ext cx="323618" cy="40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85" y="21532"/>
                  </a:moveTo>
                  <a:lnTo>
                    <a:pt x="10630" y="21600"/>
                  </a:lnTo>
                  <a:lnTo>
                    <a:pt x="10205" y="21600"/>
                  </a:lnTo>
                  <a:lnTo>
                    <a:pt x="10035" y="21532"/>
                  </a:lnTo>
                  <a:lnTo>
                    <a:pt x="9865" y="21532"/>
                  </a:lnTo>
                  <a:lnTo>
                    <a:pt x="9865" y="21261"/>
                  </a:lnTo>
                  <a:lnTo>
                    <a:pt x="9609" y="21058"/>
                  </a:lnTo>
                  <a:lnTo>
                    <a:pt x="9609" y="20720"/>
                  </a:lnTo>
                  <a:lnTo>
                    <a:pt x="9354" y="20517"/>
                  </a:lnTo>
                  <a:lnTo>
                    <a:pt x="9184" y="20246"/>
                  </a:lnTo>
                  <a:lnTo>
                    <a:pt x="9014" y="20246"/>
                  </a:lnTo>
                  <a:lnTo>
                    <a:pt x="8759" y="20178"/>
                  </a:lnTo>
                  <a:lnTo>
                    <a:pt x="7909" y="20178"/>
                  </a:lnTo>
                  <a:lnTo>
                    <a:pt x="7739" y="20246"/>
                  </a:lnTo>
                  <a:lnTo>
                    <a:pt x="7569" y="20381"/>
                  </a:lnTo>
                  <a:lnTo>
                    <a:pt x="7483" y="20584"/>
                  </a:lnTo>
                  <a:lnTo>
                    <a:pt x="7143" y="20855"/>
                  </a:lnTo>
                  <a:lnTo>
                    <a:pt x="7143" y="20923"/>
                  </a:lnTo>
                  <a:lnTo>
                    <a:pt x="7058" y="20923"/>
                  </a:lnTo>
                  <a:lnTo>
                    <a:pt x="6718" y="21058"/>
                  </a:lnTo>
                  <a:lnTo>
                    <a:pt x="6208" y="21058"/>
                  </a:lnTo>
                  <a:lnTo>
                    <a:pt x="6038" y="20923"/>
                  </a:lnTo>
                  <a:lnTo>
                    <a:pt x="5783" y="20855"/>
                  </a:lnTo>
                  <a:lnTo>
                    <a:pt x="5443" y="20584"/>
                  </a:lnTo>
                  <a:lnTo>
                    <a:pt x="5443" y="20246"/>
                  </a:lnTo>
                  <a:lnTo>
                    <a:pt x="5613" y="19907"/>
                  </a:lnTo>
                  <a:lnTo>
                    <a:pt x="5868" y="19230"/>
                  </a:lnTo>
                  <a:lnTo>
                    <a:pt x="5868" y="18892"/>
                  </a:lnTo>
                  <a:lnTo>
                    <a:pt x="5783" y="18892"/>
                  </a:lnTo>
                  <a:lnTo>
                    <a:pt x="5783" y="18756"/>
                  </a:lnTo>
                  <a:lnTo>
                    <a:pt x="5187" y="18688"/>
                  </a:lnTo>
                  <a:lnTo>
                    <a:pt x="4337" y="18688"/>
                  </a:lnTo>
                  <a:lnTo>
                    <a:pt x="3997" y="18756"/>
                  </a:lnTo>
                  <a:lnTo>
                    <a:pt x="3572" y="18892"/>
                  </a:lnTo>
                  <a:lnTo>
                    <a:pt x="3317" y="19095"/>
                  </a:lnTo>
                  <a:lnTo>
                    <a:pt x="2636" y="19433"/>
                  </a:lnTo>
                  <a:lnTo>
                    <a:pt x="1871" y="19839"/>
                  </a:lnTo>
                  <a:lnTo>
                    <a:pt x="1616" y="19907"/>
                  </a:lnTo>
                  <a:lnTo>
                    <a:pt x="1361" y="20043"/>
                  </a:lnTo>
                  <a:lnTo>
                    <a:pt x="1020" y="20043"/>
                  </a:lnTo>
                  <a:lnTo>
                    <a:pt x="765" y="19907"/>
                  </a:lnTo>
                  <a:lnTo>
                    <a:pt x="425" y="19839"/>
                  </a:lnTo>
                  <a:lnTo>
                    <a:pt x="170" y="19433"/>
                  </a:lnTo>
                  <a:lnTo>
                    <a:pt x="0" y="19230"/>
                  </a:lnTo>
                  <a:lnTo>
                    <a:pt x="0" y="18892"/>
                  </a:lnTo>
                  <a:lnTo>
                    <a:pt x="170" y="18688"/>
                  </a:lnTo>
                  <a:lnTo>
                    <a:pt x="340" y="18553"/>
                  </a:lnTo>
                  <a:lnTo>
                    <a:pt x="425" y="18350"/>
                  </a:lnTo>
                  <a:lnTo>
                    <a:pt x="850" y="18214"/>
                  </a:lnTo>
                  <a:lnTo>
                    <a:pt x="1616" y="17876"/>
                  </a:lnTo>
                  <a:lnTo>
                    <a:pt x="2296" y="17673"/>
                  </a:lnTo>
                  <a:lnTo>
                    <a:pt x="2636" y="17537"/>
                  </a:lnTo>
                  <a:lnTo>
                    <a:pt x="2721" y="17334"/>
                  </a:lnTo>
                  <a:lnTo>
                    <a:pt x="3061" y="17334"/>
                  </a:lnTo>
                  <a:lnTo>
                    <a:pt x="3317" y="16996"/>
                  </a:lnTo>
                  <a:lnTo>
                    <a:pt x="3317" y="16860"/>
                  </a:lnTo>
                  <a:lnTo>
                    <a:pt x="3487" y="16725"/>
                  </a:lnTo>
                  <a:lnTo>
                    <a:pt x="3572" y="16386"/>
                  </a:lnTo>
                  <a:lnTo>
                    <a:pt x="3572" y="15709"/>
                  </a:lnTo>
                  <a:lnTo>
                    <a:pt x="3317" y="15371"/>
                  </a:lnTo>
                  <a:lnTo>
                    <a:pt x="3317" y="15167"/>
                  </a:lnTo>
                  <a:lnTo>
                    <a:pt x="3061" y="15032"/>
                  </a:lnTo>
                  <a:lnTo>
                    <a:pt x="2721" y="14897"/>
                  </a:lnTo>
                  <a:lnTo>
                    <a:pt x="2636" y="14829"/>
                  </a:lnTo>
                  <a:lnTo>
                    <a:pt x="1446" y="14558"/>
                  </a:lnTo>
                  <a:lnTo>
                    <a:pt x="1020" y="14490"/>
                  </a:lnTo>
                  <a:lnTo>
                    <a:pt x="850" y="14355"/>
                  </a:lnTo>
                  <a:lnTo>
                    <a:pt x="765" y="14219"/>
                  </a:lnTo>
                  <a:lnTo>
                    <a:pt x="595" y="14084"/>
                  </a:lnTo>
                  <a:lnTo>
                    <a:pt x="595" y="13407"/>
                  </a:lnTo>
                  <a:lnTo>
                    <a:pt x="765" y="13204"/>
                  </a:lnTo>
                  <a:lnTo>
                    <a:pt x="850" y="13068"/>
                  </a:lnTo>
                  <a:lnTo>
                    <a:pt x="1871" y="13068"/>
                  </a:lnTo>
                  <a:lnTo>
                    <a:pt x="2636" y="13001"/>
                  </a:lnTo>
                  <a:lnTo>
                    <a:pt x="2721" y="12865"/>
                  </a:lnTo>
                  <a:lnTo>
                    <a:pt x="3061" y="12865"/>
                  </a:lnTo>
                  <a:lnTo>
                    <a:pt x="3317" y="12662"/>
                  </a:lnTo>
                  <a:lnTo>
                    <a:pt x="3572" y="12527"/>
                  </a:lnTo>
                  <a:lnTo>
                    <a:pt x="3912" y="12324"/>
                  </a:lnTo>
                  <a:lnTo>
                    <a:pt x="3997" y="11850"/>
                  </a:lnTo>
                  <a:lnTo>
                    <a:pt x="4167" y="11646"/>
                  </a:lnTo>
                  <a:lnTo>
                    <a:pt x="4167" y="11376"/>
                  </a:lnTo>
                  <a:lnTo>
                    <a:pt x="3912" y="10834"/>
                  </a:lnTo>
                  <a:lnTo>
                    <a:pt x="3742" y="10563"/>
                  </a:lnTo>
                  <a:lnTo>
                    <a:pt x="3742" y="10224"/>
                  </a:lnTo>
                  <a:lnTo>
                    <a:pt x="3912" y="10157"/>
                  </a:lnTo>
                  <a:lnTo>
                    <a:pt x="3912" y="10021"/>
                  </a:lnTo>
                  <a:lnTo>
                    <a:pt x="3997" y="9818"/>
                  </a:lnTo>
                  <a:lnTo>
                    <a:pt x="4167" y="9683"/>
                  </a:lnTo>
                  <a:lnTo>
                    <a:pt x="4592" y="9480"/>
                  </a:lnTo>
                  <a:lnTo>
                    <a:pt x="4592" y="9344"/>
                  </a:lnTo>
                  <a:lnTo>
                    <a:pt x="4762" y="9209"/>
                  </a:lnTo>
                  <a:lnTo>
                    <a:pt x="6038" y="9209"/>
                  </a:lnTo>
                  <a:lnTo>
                    <a:pt x="6293" y="9006"/>
                  </a:lnTo>
                  <a:lnTo>
                    <a:pt x="6718" y="8870"/>
                  </a:lnTo>
                  <a:lnTo>
                    <a:pt x="6888" y="8667"/>
                  </a:lnTo>
                  <a:lnTo>
                    <a:pt x="7058" y="8396"/>
                  </a:lnTo>
                  <a:lnTo>
                    <a:pt x="7143" y="8193"/>
                  </a:lnTo>
                  <a:lnTo>
                    <a:pt x="7143" y="8058"/>
                  </a:lnTo>
                  <a:lnTo>
                    <a:pt x="7058" y="7855"/>
                  </a:lnTo>
                  <a:lnTo>
                    <a:pt x="6463" y="7381"/>
                  </a:lnTo>
                  <a:lnTo>
                    <a:pt x="6208" y="7042"/>
                  </a:lnTo>
                  <a:lnTo>
                    <a:pt x="6038" y="6839"/>
                  </a:lnTo>
                  <a:lnTo>
                    <a:pt x="6038" y="6297"/>
                  </a:lnTo>
                  <a:lnTo>
                    <a:pt x="6208" y="6026"/>
                  </a:lnTo>
                  <a:lnTo>
                    <a:pt x="6463" y="5823"/>
                  </a:lnTo>
                  <a:lnTo>
                    <a:pt x="6718" y="5823"/>
                  </a:lnTo>
                  <a:lnTo>
                    <a:pt x="7058" y="5688"/>
                  </a:lnTo>
                  <a:lnTo>
                    <a:pt x="7313" y="5688"/>
                  </a:lnTo>
                  <a:lnTo>
                    <a:pt x="7483" y="5823"/>
                  </a:lnTo>
                  <a:lnTo>
                    <a:pt x="7739" y="5823"/>
                  </a:lnTo>
                  <a:lnTo>
                    <a:pt x="7909" y="6026"/>
                  </a:lnTo>
                  <a:lnTo>
                    <a:pt x="8504" y="6297"/>
                  </a:lnTo>
                  <a:lnTo>
                    <a:pt x="8929" y="6636"/>
                  </a:lnTo>
                  <a:lnTo>
                    <a:pt x="9184" y="6703"/>
                  </a:lnTo>
                  <a:lnTo>
                    <a:pt x="9439" y="6839"/>
                  </a:lnTo>
                  <a:lnTo>
                    <a:pt x="9780" y="6839"/>
                  </a:lnTo>
                  <a:lnTo>
                    <a:pt x="10035" y="6703"/>
                  </a:lnTo>
                  <a:lnTo>
                    <a:pt x="10290" y="6636"/>
                  </a:lnTo>
                  <a:lnTo>
                    <a:pt x="10715" y="6365"/>
                  </a:lnTo>
                  <a:lnTo>
                    <a:pt x="10885" y="6297"/>
                  </a:lnTo>
                  <a:lnTo>
                    <a:pt x="11055" y="6162"/>
                  </a:lnTo>
                  <a:lnTo>
                    <a:pt x="11140" y="5823"/>
                  </a:lnTo>
                  <a:lnTo>
                    <a:pt x="11140" y="5552"/>
                  </a:lnTo>
                  <a:lnTo>
                    <a:pt x="11310" y="5349"/>
                  </a:lnTo>
                  <a:lnTo>
                    <a:pt x="11310" y="4875"/>
                  </a:lnTo>
                  <a:lnTo>
                    <a:pt x="11140" y="4469"/>
                  </a:lnTo>
                  <a:lnTo>
                    <a:pt x="11055" y="3860"/>
                  </a:lnTo>
                  <a:lnTo>
                    <a:pt x="10885" y="3453"/>
                  </a:lnTo>
                  <a:lnTo>
                    <a:pt x="10715" y="3182"/>
                  </a:lnTo>
                  <a:lnTo>
                    <a:pt x="10630" y="2708"/>
                  </a:lnTo>
                  <a:lnTo>
                    <a:pt x="10290" y="2370"/>
                  </a:lnTo>
                  <a:lnTo>
                    <a:pt x="10290" y="2167"/>
                  </a:lnTo>
                  <a:lnTo>
                    <a:pt x="10205" y="1828"/>
                  </a:lnTo>
                  <a:lnTo>
                    <a:pt x="10205" y="1016"/>
                  </a:lnTo>
                  <a:lnTo>
                    <a:pt x="10290" y="948"/>
                  </a:lnTo>
                  <a:lnTo>
                    <a:pt x="10290" y="677"/>
                  </a:lnTo>
                  <a:lnTo>
                    <a:pt x="10460" y="609"/>
                  </a:lnTo>
                  <a:lnTo>
                    <a:pt x="10715" y="203"/>
                  </a:lnTo>
                  <a:lnTo>
                    <a:pt x="11055" y="135"/>
                  </a:lnTo>
                  <a:lnTo>
                    <a:pt x="11310" y="0"/>
                  </a:lnTo>
                  <a:lnTo>
                    <a:pt x="12331" y="0"/>
                  </a:lnTo>
                  <a:lnTo>
                    <a:pt x="12501" y="135"/>
                  </a:lnTo>
                  <a:lnTo>
                    <a:pt x="12756" y="203"/>
                  </a:lnTo>
                  <a:lnTo>
                    <a:pt x="13011" y="339"/>
                  </a:lnTo>
                  <a:lnTo>
                    <a:pt x="13181" y="609"/>
                  </a:lnTo>
                  <a:lnTo>
                    <a:pt x="13351" y="813"/>
                  </a:lnTo>
                  <a:lnTo>
                    <a:pt x="13436" y="1016"/>
                  </a:lnTo>
                  <a:lnTo>
                    <a:pt x="13436" y="1964"/>
                  </a:lnTo>
                  <a:lnTo>
                    <a:pt x="13351" y="2302"/>
                  </a:lnTo>
                  <a:lnTo>
                    <a:pt x="13011" y="2979"/>
                  </a:lnTo>
                  <a:lnTo>
                    <a:pt x="12756" y="3453"/>
                  </a:lnTo>
                  <a:lnTo>
                    <a:pt x="12586" y="3521"/>
                  </a:lnTo>
                  <a:lnTo>
                    <a:pt x="12501" y="3995"/>
                  </a:lnTo>
                  <a:lnTo>
                    <a:pt x="12501" y="4334"/>
                  </a:lnTo>
                  <a:lnTo>
                    <a:pt x="12331" y="4808"/>
                  </a:lnTo>
                  <a:lnTo>
                    <a:pt x="12331" y="6636"/>
                  </a:lnTo>
                  <a:lnTo>
                    <a:pt x="12501" y="6703"/>
                  </a:lnTo>
                  <a:lnTo>
                    <a:pt x="12586" y="6974"/>
                  </a:lnTo>
                  <a:lnTo>
                    <a:pt x="12756" y="7177"/>
                  </a:lnTo>
                  <a:lnTo>
                    <a:pt x="13011" y="7313"/>
                  </a:lnTo>
                  <a:lnTo>
                    <a:pt x="13181" y="7381"/>
                  </a:lnTo>
                  <a:lnTo>
                    <a:pt x="13436" y="7381"/>
                  </a:lnTo>
                  <a:lnTo>
                    <a:pt x="14031" y="7651"/>
                  </a:lnTo>
                  <a:lnTo>
                    <a:pt x="14882" y="7651"/>
                  </a:lnTo>
                  <a:lnTo>
                    <a:pt x="15307" y="7516"/>
                  </a:lnTo>
                  <a:lnTo>
                    <a:pt x="15477" y="7516"/>
                  </a:lnTo>
                  <a:lnTo>
                    <a:pt x="15647" y="7381"/>
                  </a:lnTo>
                  <a:lnTo>
                    <a:pt x="15902" y="7313"/>
                  </a:lnTo>
                  <a:lnTo>
                    <a:pt x="15902" y="7042"/>
                  </a:lnTo>
                  <a:lnTo>
                    <a:pt x="16072" y="6974"/>
                  </a:lnTo>
                  <a:lnTo>
                    <a:pt x="16072" y="6703"/>
                  </a:lnTo>
                  <a:lnTo>
                    <a:pt x="16157" y="6026"/>
                  </a:lnTo>
                  <a:lnTo>
                    <a:pt x="16583" y="5349"/>
                  </a:lnTo>
                  <a:lnTo>
                    <a:pt x="16923" y="5011"/>
                  </a:lnTo>
                  <a:lnTo>
                    <a:pt x="17008" y="4808"/>
                  </a:lnTo>
                  <a:lnTo>
                    <a:pt x="17603" y="4334"/>
                  </a:lnTo>
                  <a:lnTo>
                    <a:pt x="18028" y="4198"/>
                  </a:lnTo>
                  <a:lnTo>
                    <a:pt x="18454" y="4198"/>
                  </a:lnTo>
                  <a:lnTo>
                    <a:pt x="18879" y="4537"/>
                  </a:lnTo>
                  <a:lnTo>
                    <a:pt x="19049" y="4808"/>
                  </a:lnTo>
                  <a:lnTo>
                    <a:pt x="19049" y="5485"/>
                  </a:lnTo>
                  <a:lnTo>
                    <a:pt x="18879" y="5552"/>
                  </a:lnTo>
                  <a:lnTo>
                    <a:pt x="18624" y="6365"/>
                  </a:lnTo>
                  <a:lnTo>
                    <a:pt x="18028" y="6839"/>
                  </a:lnTo>
                  <a:lnTo>
                    <a:pt x="17348" y="7313"/>
                  </a:lnTo>
                  <a:lnTo>
                    <a:pt x="17178" y="7381"/>
                  </a:lnTo>
                  <a:lnTo>
                    <a:pt x="17178" y="7651"/>
                  </a:lnTo>
                  <a:lnTo>
                    <a:pt x="16923" y="8058"/>
                  </a:lnTo>
                  <a:lnTo>
                    <a:pt x="16923" y="8667"/>
                  </a:lnTo>
                  <a:lnTo>
                    <a:pt x="17008" y="8870"/>
                  </a:lnTo>
                  <a:lnTo>
                    <a:pt x="17433" y="9209"/>
                  </a:lnTo>
                  <a:lnTo>
                    <a:pt x="17858" y="9480"/>
                  </a:lnTo>
                  <a:lnTo>
                    <a:pt x="18028" y="9480"/>
                  </a:lnTo>
                  <a:lnTo>
                    <a:pt x="18283" y="9547"/>
                  </a:lnTo>
                  <a:lnTo>
                    <a:pt x="18624" y="9480"/>
                  </a:lnTo>
                  <a:lnTo>
                    <a:pt x="18794" y="9480"/>
                  </a:lnTo>
                  <a:lnTo>
                    <a:pt x="19049" y="9209"/>
                  </a:lnTo>
                  <a:lnTo>
                    <a:pt x="19304" y="8870"/>
                  </a:lnTo>
                  <a:lnTo>
                    <a:pt x="19644" y="8803"/>
                  </a:lnTo>
                  <a:lnTo>
                    <a:pt x="19729" y="8667"/>
                  </a:lnTo>
                  <a:lnTo>
                    <a:pt x="20069" y="8396"/>
                  </a:lnTo>
                  <a:lnTo>
                    <a:pt x="20324" y="8396"/>
                  </a:lnTo>
                  <a:lnTo>
                    <a:pt x="20580" y="8329"/>
                  </a:lnTo>
                  <a:lnTo>
                    <a:pt x="20750" y="8329"/>
                  </a:lnTo>
                  <a:lnTo>
                    <a:pt x="21005" y="8396"/>
                  </a:lnTo>
                  <a:lnTo>
                    <a:pt x="21175" y="8396"/>
                  </a:lnTo>
                  <a:lnTo>
                    <a:pt x="21345" y="8667"/>
                  </a:lnTo>
                  <a:lnTo>
                    <a:pt x="21430" y="8870"/>
                  </a:lnTo>
                  <a:lnTo>
                    <a:pt x="21600" y="9006"/>
                  </a:lnTo>
                  <a:lnTo>
                    <a:pt x="21600" y="9480"/>
                  </a:lnTo>
                  <a:lnTo>
                    <a:pt x="21430" y="9683"/>
                  </a:lnTo>
                  <a:lnTo>
                    <a:pt x="21345" y="9818"/>
                  </a:lnTo>
                  <a:lnTo>
                    <a:pt x="21005" y="10021"/>
                  </a:lnTo>
                  <a:lnTo>
                    <a:pt x="20324" y="10563"/>
                  </a:lnTo>
                  <a:lnTo>
                    <a:pt x="19899" y="10834"/>
                  </a:lnTo>
                  <a:lnTo>
                    <a:pt x="19644" y="11037"/>
                  </a:lnTo>
                  <a:lnTo>
                    <a:pt x="19644" y="11172"/>
                  </a:lnTo>
                  <a:lnTo>
                    <a:pt x="19474" y="11240"/>
                  </a:lnTo>
                  <a:lnTo>
                    <a:pt x="19474" y="11850"/>
                  </a:lnTo>
                  <a:lnTo>
                    <a:pt x="19304" y="12662"/>
                  </a:lnTo>
                  <a:lnTo>
                    <a:pt x="19474" y="13542"/>
                  </a:lnTo>
                  <a:lnTo>
                    <a:pt x="19644" y="14355"/>
                  </a:lnTo>
                  <a:lnTo>
                    <a:pt x="19729" y="15167"/>
                  </a:lnTo>
                  <a:lnTo>
                    <a:pt x="19729" y="15506"/>
                  </a:lnTo>
                  <a:lnTo>
                    <a:pt x="20069" y="15709"/>
                  </a:lnTo>
                  <a:lnTo>
                    <a:pt x="20154" y="15912"/>
                  </a:lnTo>
                  <a:lnTo>
                    <a:pt x="20324" y="16048"/>
                  </a:lnTo>
                  <a:lnTo>
                    <a:pt x="20580" y="16183"/>
                  </a:lnTo>
                  <a:lnTo>
                    <a:pt x="20920" y="16251"/>
                  </a:lnTo>
                  <a:lnTo>
                    <a:pt x="21005" y="16522"/>
                  </a:lnTo>
                  <a:lnTo>
                    <a:pt x="21175" y="16725"/>
                  </a:lnTo>
                  <a:lnTo>
                    <a:pt x="21175" y="17334"/>
                  </a:lnTo>
                  <a:lnTo>
                    <a:pt x="21005" y="17537"/>
                  </a:lnTo>
                  <a:lnTo>
                    <a:pt x="20750" y="17673"/>
                  </a:lnTo>
                  <a:lnTo>
                    <a:pt x="20750" y="17740"/>
                  </a:lnTo>
                  <a:lnTo>
                    <a:pt x="20494" y="17740"/>
                  </a:lnTo>
                  <a:lnTo>
                    <a:pt x="20324" y="17876"/>
                  </a:lnTo>
                  <a:lnTo>
                    <a:pt x="20069" y="17740"/>
                  </a:lnTo>
                  <a:lnTo>
                    <a:pt x="19644" y="17740"/>
                  </a:lnTo>
                  <a:lnTo>
                    <a:pt x="19304" y="17876"/>
                  </a:lnTo>
                  <a:lnTo>
                    <a:pt x="19049" y="18079"/>
                  </a:lnTo>
                  <a:lnTo>
                    <a:pt x="18879" y="18350"/>
                  </a:lnTo>
                  <a:lnTo>
                    <a:pt x="18794" y="18418"/>
                  </a:lnTo>
                  <a:lnTo>
                    <a:pt x="18879" y="18688"/>
                  </a:lnTo>
                  <a:lnTo>
                    <a:pt x="19049" y="19027"/>
                  </a:lnTo>
                  <a:lnTo>
                    <a:pt x="19304" y="19366"/>
                  </a:lnTo>
                  <a:lnTo>
                    <a:pt x="19644" y="19569"/>
                  </a:lnTo>
                  <a:lnTo>
                    <a:pt x="19729" y="19839"/>
                  </a:lnTo>
                  <a:lnTo>
                    <a:pt x="19729" y="20178"/>
                  </a:lnTo>
                  <a:lnTo>
                    <a:pt x="19644" y="20178"/>
                  </a:lnTo>
                  <a:lnTo>
                    <a:pt x="19644" y="20246"/>
                  </a:lnTo>
                  <a:lnTo>
                    <a:pt x="19304" y="20517"/>
                  </a:lnTo>
                  <a:lnTo>
                    <a:pt x="19049" y="20517"/>
                  </a:lnTo>
                  <a:lnTo>
                    <a:pt x="18879" y="20584"/>
                  </a:lnTo>
                  <a:lnTo>
                    <a:pt x="18624" y="20517"/>
                  </a:lnTo>
                  <a:lnTo>
                    <a:pt x="18454" y="20517"/>
                  </a:lnTo>
                  <a:lnTo>
                    <a:pt x="18283" y="20246"/>
                  </a:lnTo>
                  <a:lnTo>
                    <a:pt x="17433" y="19569"/>
                  </a:lnTo>
                  <a:lnTo>
                    <a:pt x="17348" y="19433"/>
                  </a:lnTo>
                  <a:lnTo>
                    <a:pt x="17008" y="19366"/>
                  </a:lnTo>
                  <a:lnTo>
                    <a:pt x="16923" y="19230"/>
                  </a:lnTo>
                  <a:lnTo>
                    <a:pt x="16328" y="19230"/>
                  </a:lnTo>
                  <a:lnTo>
                    <a:pt x="15902" y="19366"/>
                  </a:lnTo>
                  <a:lnTo>
                    <a:pt x="15732" y="19366"/>
                  </a:lnTo>
                  <a:lnTo>
                    <a:pt x="15647" y="19433"/>
                  </a:lnTo>
                  <a:lnTo>
                    <a:pt x="15477" y="19704"/>
                  </a:lnTo>
                  <a:lnTo>
                    <a:pt x="15137" y="19907"/>
                  </a:lnTo>
                  <a:lnTo>
                    <a:pt x="15137" y="20178"/>
                  </a:lnTo>
                  <a:lnTo>
                    <a:pt x="14457" y="20720"/>
                  </a:lnTo>
                  <a:lnTo>
                    <a:pt x="13861" y="20720"/>
                  </a:lnTo>
                  <a:lnTo>
                    <a:pt x="13436" y="20584"/>
                  </a:lnTo>
                  <a:lnTo>
                    <a:pt x="13011" y="20584"/>
                  </a:lnTo>
                  <a:lnTo>
                    <a:pt x="12756" y="20720"/>
                  </a:lnTo>
                  <a:lnTo>
                    <a:pt x="12501" y="20720"/>
                  </a:lnTo>
                  <a:lnTo>
                    <a:pt x="12161" y="20855"/>
                  </a:lnTo>
                  <a:lnTo>
                    <a:pt x="12076" y="21058"/>
                  </a:lnTo>
                  <a:lnTo>
                    <a:pt x="11735" y="21194"/>
                  </a:lnTo>
                  <a:lnTo>
                    <a:pt x="11565" y="21397"/>
                  </a:lnTo>
                  <a:lnTo>
                    <a:pt x="11310" y="21532"/>
                  </a:lnTo>
                  <a:lnTo>
                    <a:pt x="10885" y="21532"/>
                  </a:lnTo>
                  <a:close/>
                </a:path>
              </a:pathLst>
            </a:custGeom>
            <a:solidFill>
              <a:srgbClr val="5F5F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1" name="Google Shape;248;p6"/>
            <p:cNvSpPr/>
            <p:nvPr/>
          </p:nvSpPr>
          <p:spPr>
            <a:xfrm>
              <a:off x="-1" y="0"/>
              <a:ext cx="202262" cy="40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99" y="21532"/>
                  </a:moveTo>
                  <a:lnTo>
                    <a:pt x="17089" y="21600"/>
                  </a:lnTo>
                  <a:lnTo>
                    <a:pt x="16405" y="21600"/>
                  </a:lnTo>
                  <a:lnTo>
                    <a:pt x="16132" y="21532"/>
                  </a:lnTo>
                  <a:lnTo>
                    <a:pt x="15858" y="21532"/>
                  </a:lnTo>
                  <a:lnTo>
                    <a:pt x="15858" y="21261"/>
                  </a:lnTo>
                  <a:lnTo>
                    <a:pt x="15448" y="21058"/>
                  </a:lnTo>
                  <a:lnTo>
                    <a:pt x="15448" y="20720"/>
                  </a:lnTo>
                  <a:lnTo>
                    <a:pt x="15038" y="20517"/>
                  </a:lnTo>
                  <a:lnTo>
                    <a:pt x="14765" y="20246"/>
                  </a:lnTo>
                  <a:lnTo>
                    <a:pt x="14491" y="20246"/>
                  </a:lnTo>
                  <a:lnTo>
                    <a:pt x="14081" y="20178"/>
                  </a:lnTo>
                  <a:lnTo>
                    <a:pt x="12714" y="20178"/>
                  </a:lnTo>
                  <a:lnTo>
                    <a:pt x="12441" y="20246"/>
                  </a:lnTo>
                  <a:lnTo>
                    <a:pt x="12167" y="20381"/>
                  </a:lnTo>
                  <a:lnTo>
                    <a:pt x="12030" y="20584"/>
                  </a:lnTo>
                  <a:lnTo>
                    <a:pt x="11484" y="20855"/>
                  </a:lnTo>
                  <a:lnTo>
                    <a:pt x="11484" y="20923"/>
                  </a:lnTo>
                  <a:lnTo>
                    <a:pt x="11347" y="20923"/>
                  </a:lnTo>
                  <a:lnTo>
                    <a:pt x="10800" y="21058"/>
                  </a:lnTo>
                  <a:lnTo>
                    <a:pt x="9980" y="21058"/>
                  </a:lnTo>
                  <a:lnTo>
                    <a:pt x="9706" y="20923"/>
                  </a:lnTo>
                  <a:lnTo>
                    <a:pt x="9296" y="20855"/>
                  </a:lnTo>
                  <a:lnTo>
                    <a:pt x="8749" y="20584"/>
                  </a:lnTo>
                  <a:lnTo>
                    <a:pt x="8749" y="20246"/>
                  </a:lnTo>
                  <a:lnTo>
                    <a:pt x="9023" y="19907"/>
                  </a:lnTo>
                  <a:lnTo>
                    <a:pt x="9433" y="19230"/>
                  </a:lnTo>
                  <a:lnTo>
                    <a:pt x="9433" y="18892"/>
                  </a:lnTo>
                  <a:lnTo>
                    <a:pt x="9296" y="18892"/>
                  </a:lnTo>
                  <a:lnTo>
                    <a:pt x="9296" y="18756"/>
                  </a:lnTo>
                  <a:lnTo>
                    <a:pt x="8339" y="18688"/>
                  </a:lnTo>
                  <a:lnTo>
                    <a:pt x="6972" y="18688"/>
                  </a:lnTo>
                  <a:lnTo>
                    <a:pt x="6425" y="18756"/>
                  </a:lnTo>
                  <a:lnTo>
                    <a:pt x="5742" y="18892"/>
                  </a:lnTo>
                  <a:lnTo>
                    <a:pt x="5332" y="19095"/>
                  </a:lnTo>
                  <a:lnTo>
                    <a:pt x="4238" y="19433"/>
                  </a:lnTo>
                  <a:lnTo>
                    <a:pt x="3008" y="19839"/>
                  </a:lnTo>
                  <a:lnTo>
                    <a:pt x="2597" y="19907"/>
                  </a:lnTo>
                  <a:lnTo>
                    <a:pt x="2187" y="20043"/>
                  </a:lnTo>
                  <a:lnTo>
                    <a:pt x="1641" y="20043"/>
                  </a:lnTo>
                  <a:lnTo>
                    <a:pt x="1230" y="19907"/>
                  </a:lnTo>
                  <a:lnTo>
                    <a:pt x="684" y="19839"/>
                  </a:lnTo>
                  <a:lnTo>
                    <a:pt x="273" y="19433"/>
                  </a:lnTo>
                  <a:lnTo>
                    <a:pt x="0" y="19230"/>
                  </a:lnTo>
                  <a:lnTo>
                    <a:pt x="0" y="18892"/>
                  </a:lnTo>
                  <a:lnTo>
                    <a:pt x="273" y="18688"/>
                  </a:lnTo>
                  <a:lnTo>
                    <a:pt x="547" y="18553"/>
                  </a:lnTo>
                  <a:lnTo>
                    <a:pt x="684" y="18350"/>
                  </a:lnTo>
                  <a:lnTo>
                    <a:pt x="1367" y="18214"/>
                  </a:lnTo>
                  <a:lnTo>
                    <a:pt x="2597" y="17876"/>
                  </a:lnTo>
                  <a:lnTo>
                    <a:pt x="3691" y="17673"/>
                  </a:lnTo>
                  <a:lnTo>
                    <a:pt x="4238" y="17537"/>
                  </a:lnTo>
                  <a:lnTo>
                    <a:pt x="4375" y="17334"/>
                  </a:lnTo>
                  <a:lnTo>
                    <a:pt x="4922" y="17334"/>
                  </a:lnTo>
                  <a:lnTo>
                    <a:pt x="5332" y="16996"/>
                  </a:lnTo>
                  <a:lnTo>
                    <a:pt x="5332" y="16860"/>
                  </a:lnTo>
                  <a:lnTo>
                    <a:pt x="5605" y="16725"/>
                  </a:lnTo>
                  <a:lnTo>
                    <a:pt x="5742" y="16386"/>
                  </a:lnTo>
                  <a:lnTo>
                    <a:pt x="5742" y="15709"/>
                  </a:lnTo>
                  <a:lnTo>
                    <a:pt x="5332" y="15371"/>
                  </a:lnTo>
                  <a:lnTo>
                    <a:pt x="5332" y="15167"/>
                  </a:lnTo>
                  <a:lnTo>
                    <a:pt x="4922" y="15032"/>
                  </a:lnTo>
                  <a:lnTo>
                    <a:pt x="4375" y="14897"/>
                  </a:lnTo>
                  <a:lnTo>
                    <a:pt x="4238" y="14829"/>
                  </a:lnTo>
                  <a:lnTo>
                    <a:pt x="2324" y="14558"/>
                  </a:lnTo>
                  <a:lnTo>
                    <a:pt x="1641" y="14490"/>
                  </a:lnTo>
                  <a:lnTo>
                    <a:pt x="1367" y="14355"/>
                  </a:lnTo>
                  <a:lnTo>
                    <a:pt x="1230" y="14219"/>
                  </a:lnTo>
                  <a:lnTo>
                    <a:pt x="957" y="14084"/>
                  </a:lnTo>
                  <a:lnTo>
                    <a:pt x="957" y="13407"/>
                  </a:lnTo>
                  <a:lnTo>
                    <a:pt x="1230" y="13204"/>
                  </a:lnTo>
                  <a:lnTo>
                    <a:pt x="1367" y="13068"/>
                  </a:lnTo>
                  <a:lnTo>
                    <a:pt x="3008" y="13068"/>
                  </a:lnTo>
                  <a:lnTo>
                    <a:pt x="4238" y="13001"/>
                  </a:lnTo>
                  <a:lnTo>
                    <a:pt x="4375" y="12865"/>
                  </a:lnTo>
                  <a:lnTo>
                    <a:pt x="4922" y="12865"/>
                  </a:lnTo>
                  <a:lnTo>
                    <a:pt x="5332" y="12662"/>
                  </a:lnTo>
                  <a:lnTo>
                    <a:pt x="5742" y="12527"/>
                  </a:lnTo>
                  <a:lnTo>
                    <a:pt x="6289" y="12324"/>
                  </a:lnTo>
                  <a:lnTo>
                    <a:pt x="6425" y="11850"/>
                  </a:lnTo>
                  <a:lnTo>
                    <a:pt x="6699" y="11646"/>
                  </a:lnTo>
                  <a:lnTo>
                    <a:pt x="6699" y="11376"/>
                  </a:lnTo>
                  <a:lnTo>
                    <a:pt x="6289" y="10834"/>
                  </a:lnTo>
                  <a:lnTo>
                    <a:pt x="6015" y="10563"/>
                  </a:lnTo>
                  <a:lnTo>
                    <a:pt x="6015" y="10224"/>
                  </a:lnTo>
                  <a:lnTo>
                    <a:pt x="6289" y="10157"/>
                  </a:lnTo>
                  <a:lnTo>
                    <a:pt x="6289" y="10021"/>
                  </a:lnTo>
                  <a:lnTo>
                    <a:pt x="6425" y="9818"/>
                  </a:lnTo>
                  <a:lnTo>
                    <a:pt x="6699" y="9683"/>
                  </a:lnTo>
                  <a:lnTo>
                    <a:pt x="7382" y="9480"/>
                  </a:lnTo>
                  <a:lnTo>
                    <a:pt x="7382" y="9344"/>
                  </a:lnTo>
                  <a:lnTo>
                    <a:pt x="7656" y="9209"/>
                  </a:lnTo>
                  <a:lnTo>
                    <a:pt x="9706" y="9209"/>
                  </a:lnTo>
                  <a:lnTo>
                    <a:pt x="10116" y="9006"/>
                  </a:lnTo>
                  <a:lnTo>
                    <a:pt x="10800" y="8870"/>
                  </a:lnTo>
                  <a:lnTo>
                    <a:pt x="11073" y="8667"/>
                  </a:lnTo>
                  <a:lnTo>
                    <a:pt x="11347" y="8396"/>
                  </a:lnTo>
                  <a:lnTo>
                    <a:pt x="11484" y="8193"/>
                  </a:lnTo>
                  <a:lnTo>
                    <a:pt x="11484" y="8058"/>
                  </a:lnTo>
                  <a:lnTo>
                    <a:pt x="11347" y="7855"/>
                  </a:lnTo>
                  <a:lnTo>
                    <a:pt x="10390" y="7381"/>
                  </a:lnTo>
                  <a:lnTo>
                    <a:pt x="9980" y="7042"/>
                  </a:lnTo>
                  <a:lnTo>
                    <a:pt x="9706" y="6839"/>
                  </a:lnTo>
                  <a:lnTo>
                    <a:pt x="9706" y="6297"/>
                  </a:lnTo>
                  <a:lnTo>
                    <a:pt x="9980" y="6026"/>
                  </a:lnTo>
                  <a:lnTo>
                    <a:pt x="10390" y="5823"/>
                  </a:lnTo>
                  <a:lnTo>
                    <a:pt x="10800" y="5823"/>
                  </a:lnTo>
                  <a:lnTo>
                    <a:pt x="11347" y="5688"/>
                  </a:lnTo>
                  <a:lnTo>
                    <a:pt x="11757" y="5688"/>
                  </a:lnTo>
                  <a:lnTo>
                    <a:pt x="12030" y="5823"/>
                  </a:lnTo>
                  <a:lnTo>
                    <a:pt x="12441" y="5823"/>
                  </a:lnTo>
                  <a:lnTo>
                    <a:pt x="12714" y="6026"/>
                  </a:lnTo>
                  <a:lnTo>
                    <a:pt x="13671" y="6297"/>
                  </a:lnTo>
                  <a:lnTo>
                    <a:pt x="14354" y="6636"/>
                  </a:lnTo>
                  <a:lnTo>
                    <a:pt x="14765" y="6703"/>
                  </a:lnTo>
                  <a:lnTo>
                    <a:pt x="15175" y="6839"/>
                  </a:lnTo>
                  <a:lnTo>
                    <a:pt x="15722" y="6839"/>
                  </a:lnTo>
                  <a:lnTo>
                    <a:pt x="16132" y="6703"/>
                  </a:lnTo>
                  <a:lnTo>
                    <a:pt x="16542" y="6636"/>
                  </a:lnTo>
                  <a:lnTo>
                    <a:pt x="17225" y="6365"/>
                  </a:lnTo>
                  <a:lnTo>
                    <a:pt x="17499" y="6297"/>
                  </a:lnTo>
                  <a:lnTo>
                    <a:pt x="17772" y="6162"/>
                  </a:lnTo>
                  <a:lnTo>
                    <a:pt x="17909" y="5823"/>
                  </a:lnTo>
                  <a:lnTo>
                    <a:pt x="17909" y="5552"/>
                  </a:lnTo>
                  <a:lnTo>
                    <a:pt x="18182" y="5349"/>
                  </a:lnTo>
                  <a:lnTo>
                    <a:pt x="18182" y="4875"/>
                  </a:lnTo>
                  <a:lnTo>
                    <a:pt x="17909" y="4469"/>
                  </a:lnTo>
                  <a:lnTo>
                    <a:pt x="17772" y="3860"/>
                  </a:lnTo>
                  <a:lnTo>
                    <a:pt x="17499" y="3453"/>
                  </a:lnTo>
                  <a:lnTo>
                    <a:pt x="17225" y="3182"/>
                  </a:lnTo>
                  <a:lnTo>
                    <a:pt x="17089" y="2708"/>
                  </a:lnTo>
                  <a:lnTo>
                    <a:pt x="16542" y="2370"/>
                  </a:lnTo>
                  <a:lnTo>
                    <a:pt x="16542" y="2167"/>
                  </a:lnTo>
                  <a:lnTo>
                    <a:pt x="16405" y="1828"/>
                  </a:lnTo>
                  <a:lnTo>
                    <a:pt x="16405" y="1016"/>
                  </a:lnTo>
                  <a:lnTo>
                    <a:pt x="16542" y="948"/>
                  </a:lnTo>
                  <a:lnTo>
                    <a:pt x="16542" y="677"/>
                  </a:lnTo>
                  <a:lnTo>
                    <a:pt x="16815" y="609"/>
                  </a:lnTo>
                  <a:lnTo>
                    <a:pt x="17225" y="203"/>
                  </a:lnTo>
                  <a:lnTo>
                    <a:pt x="17772" y="135"/>
                  </a:lnTo>
                  <a:lnTo>
                    <a:pt x="18182" y="0"/>
                  </a:lnTo>
                  <a:lnTo>
                    <a:pt x="19823" y="0"/>
                  </a:lnTo>
                  <a:lnTo>
                    <a:pt x="20096" y="135"/>
                  </a:lnTo>
                  <a:lnTo>
                    <a:pt x="20506" y="203"/>
                  </a:lnTo>
                  <a:lnTo>
                    <a:pt x="20916" y="339"/>
                  </a:lnTo>
                  <a:lnTo>
                    <a:pt x="21190" y="609"/>
                  </a:lnTo>
                  <a:lnTo>
                    <a:pt x="21463" y="813"/>
                  </a:lnTo>
                  <a:lnTo>
                    <a:pt x="21600" y="1016"/>
                  </a:lnTo>
                  <a:lnTo>
                    <a:pt x="21600" y="1964"/>
                  </a:lnTo>
                  <a:lnTo>
                    <a:pt x="21463" y="2302"/>
                  </a:lnTo>
                  <a:lnTo>
                    <a:pt x="20916" y="2979"/>
                  </a:lnTo>
                  <a:lnTo>
                    <a:pt x="20506" y="3453"/>
                  </a:lnTo>
                  <a:lnTo>
                    <a:pt x="20233" y="3521"/>
                  </a:lnTo>
                  <a:lnTo>
                    <a:pt x="20096" y="3995"/>
                  </a:lnTo>
                  <a:lnTo>
                    <a:pt x="20096" y="4334"/>
                  </a:lnTo>
                  <a:lnTo>
                    <a:pt x="19823" y="4808"/>
                  </a:lnTo>
                  <a:lnTo>
                    <a:pt x="19823" y="6636"/>
                  </a:lnTo>
                  <a:lnTo>
                    <a:pt x="20096" y="6703"/>
                  </a:lnTo>
                  <a:lnTo>
                    <a:pt x="20233" y="6974"/>
                  </a:lnTo>
                  <a:lnTo>
                    <a:pt x="20506" y="7177"/>
                  </a:lnTo>
                  <a:lnTo>
                    <a:pt x="20916" y="7313"/>
                  </a:lnTo>
                </a:path>
              </a:pathLst>
            </a:custGeom>
            <a:noFill/>
            <a:ln w="9525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2" name="Google Shape;249;p6"/>
            <p:cNvSpPr/>
            <p:nvPr/>
          </p:nvSpPr>
          <p:spPr>
            <a:xfrm>
              <a:off x="163830" y="78871"/>
              <a:ext cx="159787" cy="327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86" y="3881"/>
                  </a:moveTo>
                  <a:lnTo>
                    <a:pt x="4629" y="3966"/>
                  </a:lnTo>
                  <a:lnTo>
                    <a:pt x="5143" y="3966"/>
                  </a:lnTo>
                  <a:lnTo>
                    <a:pt x="6343" y="4303"/>
                  </a:lnTo>
                  <a:lnTo>
                    <a:pt x="8057" y="4303"/>
                  </a:lnTo>
                  <a:lnTo>
                    <a:pt x="8914" y="4134"/>
                  </a:lnTo>
                  <a:lnTo>
                    <a:pt x="9257" y="4134"/>
                  </a:lnTo>
                  <a:lnTo>
                    <a:pt x="9600" y="3966"/>
                  </a:lnTo>
                  <a:lnTo>
                    <a:pt x="10114" y="3881"/>
                  </a:lnTo>
                  <a:lnTo>
                    <a:pt x="10114" y="3544"/>
                  </a:lnTo>
                  <a:lnTo>
                    <a:pt x="10457" y="3459"/>
                  </a:lnTo>
                  <a:lnTo>
                    <a:pt x="10457" y="3122"/>
                  </a:lnTo>
                  <a:lnTo>
                    <a:pt x="10629" y="2278"/>
                  </a:lnTo>
                  <a:lnTo>
                    <a:pt x="11486" y="1434"/>
                  </a:lnTo>
                  <a:lnTo>
                    <a:pt x="12171" y="1012"/>
                  </a:lnTo>
                  <a:lnTo>
                    <a:pt x="12343" y="759"/>
                  </a:lnTo>
                  <a:lnTo>
                    <a:pt x="13543" y="169"/>
                  </a:lnTo>
                  <a:lnTo>
                    <a:pt x="14400" y="0"/>
                  </a:lnTo>
                  <a:lnTo>
                    <a:pt x="15257" y="0"/>
                  </a:lnTo>
                  <a:lnTo>
                    <a:pt x="16114" y="422"/>
                  </a:lnTo>
                  <a:lnTo>
                    <a:pt x="16457" y="759"/>
                  </a:lnTo>
                  <a:lnTo>
                    <a:pt x="16457" y="1603"/>
                  </a:lnTo>
                  <a:lnTo>
                    <a:pt x="16114" y="1687"/>
                  </a:lnTo>
                  <a:lnTo>
                    <a:pt x="15600" y="2700"/>
                  </a:lnTo>
                  <a:lnTo>
                    <a:pt x="14400" y="3291"/>
                  </a:lnTo>
                  <a:lnTo>
                    <a:pt x="13029" y="3881"/>
                  </a:lnTo>
                  <a:lnTo>
                    <a:pt x="12686" y="3966"/>
                  </a:lnTo>
                  <a:lnTo>
                    <a:pt x="12686" y="4303"/>
                  </a:lnTo>
                  <a:lnTo>
                    <a:pt x="12171" y="4809"/>
                  </a:lnTo>
                  <a:lnTo>
                    <a:pt x="12171" y="5569"/>
                  </a:lnTo>
                  <a:lnTo>
                    <a:pt x="12343" y="5822"/>
                  </a:lnTo>
                  <a:lnTo>
                    <a:pt x="13200" y="6244"/>
                  </a:lnTo>
                  <a:lnTo>
                    <a:pt x="14057" y="6581"/>
                  </a:lnTo>
                  <a:lnTo>
                    <a:pt x="14400" y="6581"/>
                  </a:lnTo>
                  <a:lnTo>
                    <a:pt x="14914" y="6666"/>
                  </a:lnTo>
                  <a:lnTo>
                    <a:pt x="15600" y="6581"/>
                  </a:lnTo>
                  <a:lnTo>
                    <a:pt x="15943" y="6581"/>
                  </a:lnTo>
                  <a:lnTo>
                    <a:pt x="16457" y="6244"/>
                  </a:lnTo>
                  <a:lnTo>
                    <a:pt x="16971" y="5822"/>
                  </a:lnTo>
                  <a:lnTo>
                    <a:pt x="17657" y="5737"/>
                  </a:lnTo>
                  <a:lnTo>
                    <a:pt x="17829" y="5569"/>
                  </a:lnTo>
                  <a:lnTo>
                    <a:pt x="18514" y="5231"/>
                  </a:lnTo>
                  <a:lnTo>
                    <a:pt x="19029" y="5231"/>
                  </a:lnTo>
                  <a:lnTo>
                    <a:pt x="19543" y="5147"/>
                  </a:lnTo>
                  <a:lnTo>
                    <a:pt x="19886" y="5147"/>
                  </a:lnTo>
                  <a:lnTo>
                    <a:pt x="20400" y="5231"/>
                  </a:lnTo>
                  <a:lnTo>
                    <a:pt x="20743" y="5231"/>
                  </a:lnTo>
                  <a:lnTo>
                    <a:pt x="21086" y="5569"/>
                  </a:lnTo>
                  <a:lnTo>
                    <a:pt x="21257" y="5822"/>
                  </a:lnTo>
                  <a:lnTo>
                    <a:pt x="21600" y="5991"/>
                  </a:lnTo>
                  <a:lnTo>
                    <a:pt x="21600" y="6581"/>
                  </a:lnTo>
                  <a:lnTo>
                    <a:pt x="21257" y="6834"/>
                  </a:lnTo>
                  <a:lnTo>
                    <a:pt x="21086" y="7003"/>
                  </a:lnTo>
                  <a:lnTo>
                    <a:pt x="20400" y="7256"/>
                  </a:lnTo>
                  <a:lnTo>
                    <a:pt x="19029" y="7931"/>
                  </a:lnTo>
                  <a:lnTo>
                    <a:pt x="18171" y="8269"/>
                  </a:lnTo>
                  <a:lnTo>
                    <a:pt x="17657" y="8522"/>
                  </a:lnTo>
                  <a:lnTo>
                    <a:pt x="17657" y="8691"/>
                  </a:lnTo>
                  <a:lnTo>
                    <a:pt x="17314" y="8775"/>
                  </a:lnTo>
                  <a:lnTo>
                    <a:pt x="17314" y="9534"/>
                  </a:lnTo>
                  <a:lnTo>
                    <a:pt x="16971" y="10547"/>
                  </a:lnTo>
                  <a:lnTo>
                    <a:pt x="17314" y="11644"/>
                  </a:lnTo>
                  <a:lnTo>
                    <a:pt x="17657" y="12656"/>
                  </a:lnTo>
                  <a:lnTo>
                    <a:pt x="17829" y="13669"/>
                  </a:lnTo>
                  <a:lnTo>
                    <a:pt x="17829" y="14091"/>
                  </a:lnTo>
                  <a:lnTo>
                    <a:pt x="18514" y="14344"/>
                  </a:lnTo>
                  <a:lnTo>
                    <a:pt x="18686" y="14597"/>
                  </a:lnTo>
                  <a:lnTo>
                    <a:pt x="19029" y="14766"/>
                  </a:lnTo>
                  <a:lnTo>
                    <a:pt x="19543" y="14934"/>
                  </a:lnTo>
                  <a:lnTo>
                    <a:pt x="20229" y="15019"/>
                  </a:lnTo>
                  <a:lnTo>
                    <a:pt x="20400" y="15356"/>
                  </a:lnTo>
                  <a:lnTo>
                    <a:pt x="20743" y="15609"/>
                  </a:lnTo>
                  <a:lnTo>
                    <a:pt x="20743" y="16369"/>
                  </a:lnTo>
                  <a:lnTo>
                    <a:pt x="20400" y="16622"/>
                  </a:lnTo>
                  <a:lnTo>
                    <a:pt x="19886" y="16791"/>
                  </a:lnTo>
                  <a:lnTo>
                    <a:pt x="19886" y="16875"/>
                  </a:lnTo>
                  <a:lnTo>
                    <a:pt x="19371" y="16875"/>
                  </a:lnTo>
                  <a:lnTo>
                    <a:pt x="19029" y="17044"/>
                  </a:lnTo>
                  <a:lnTo>
                    <a:pt x="18514" y="16875"/>
                  </a:lnTo>
                  <a:lnTo>
                    <a:pt x="17657" y="16875"/>
                  </a:lnTo>
                  <a:lnTo>
                    <a:pt x="16971" y="17044"/>
                  </a:lnTo>
                  <a:lnTo>
                    <a:pt x="16457" y="17297"/>
                  </a:lnTo>
                  <a:lnTo>
                    <a:pt x="16114" y="17634"/>
                  </a:lnTo>
                  <a:lnTo>
                    <a:pt x="15943" y="17719"/>
                  </a:lnTo>
                  <a:lnTo>
                    <a:pt x="16114" y="18056"/>
                  </a:lnTo>
                  <a:lnTo>
                    <a:pt x="16457" y="18478"/>
                  </a:lnTo>
                  <a:lnTo>
                    <a:pt x="16971" y="18900"/>
                  </a:lnTo>
                  <a:lnTo>
                    <a:pt x="17657" y="19153"/>
                  </a:lnTo>
                  <a:lnTo>
                    <a:pt x="17829" y="19491"/>
                  </a:lnTo>
                  <a:lnTo>
                    <a:pt x="17829" y="19912"/>
                  </a:lnTo>
                  <a:lnTo>
                    <a:pt x="17657" y="19912"/>
                  </a:lnTo>
                  <a:lnTo>
                    <a:pt x="17657" y="19997"/>
                  </a:lnTo>
                  <a:lnTo>
                    <a:pt x="16971" y="20334"/>
                  </a:lnTo>
                  <a:lnTo>
                    <a:pt x="16457" y="20334"/>
                  </a:lnTo>
                  <a:lnTo>
                    <a:pt x="16114" y="20419"/>
                  </a:lnTo>
                  <a:lnTo>
                    <a:pt x="15600" y="20334"/>
                  </a:lnTo>
                  <a:lnTo>
                    <a:pt x="15257" y="20334"/>
                  </a:lnTo>
                  <a:lnTo>
                    <a:pt x="14914" y="19997"/>
                  </a:lnTo>
                  <a:lnTo>
                    <a:pt x="13200" y="19153"/>
                  </a:lnTo>
                  <a:lnTo>
                    <a:pt x="13029" y="18984"/>
                  </a:lnTo>
                  <a:lnTo>
                    <a:pt x="12343" y="18900"/>
                  </a:lnTo>
                  <a:lnTo>
                    <a:pt x="12171" y="18731"/>
                  </a:lnTo>
                  <a:lnTo>
                    <a:pt x="10971" y="18731"/>
                  </a:lnTo>
                  <a:lnTo>
                    <a:pt x="10114" y="18900"/>
                  </a:lnTo>
                  <a:lnTo>
                    <a:pt x="9771" y="18900"/>
                  </a:lnTo>
                  <a:lnTo>
                    <a:pt x="9600" y="18984"/>
                  </a:lnTo>
                  <a:lnTo>
                    <a:pt x="9257" y="19322"/>
                  </a:lnTo>
                  <a:lnTo>
                    <a:pt x="8571" y="19575"/>
                  </a:lnTo>
                  <a:lnTo>
                    <a:pt x="8571" y="19912"/>
                  </a:lnTo>
                  <a:lnTo>
                    <a:pt x="7200" y="20588"/>
                  </a:lnTo>
                  <a:lnTo>
                    <a:pt x="6000" y="20588"/>
                  </a:lnTo>
                  <a:lnTo>
                    <a:pt x="5143" y="20419"/>
                  </a:lnTo>
                  <a:lnTo>
                    <a:pt x="4286" y="20419"/>
                  </a:lnTo>
                  <a:lnTo>
                    <a:pt x="3771" y="20588"/>
                  </a:lnTo>
                  <a:lnTo>
                    <a:pt x="3257" y="20588"/>
                  </a:lnTo>
                  <a:lnTo>
                    <a:pt x="2571" y="20756"/>
                  </a:lnTo>
                  <a:lnTo>
                    <a:pt x="2400" y="21009"/>
                  </a:lnTo>
                  <a:lnTo>
                    <a:pt x="1714" y="21178"/>
                  </a:lnTo>
                  <a:lnTo>
                    <a:pt x="1371" y="21431"/>
                  </a:lnTo>
                  <a:lnTo>
                    <a:pt x="857" y="21600"/>
                  </a:lnTo>
                  <a:lnTo>
                    <a:pt x="0" y="21600"/>
                  </a:lnTo>
                </a:path>
              </a:pathLst>
            </a:custGeom>
            <a:noFill/>
            <a:ln w="9525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3" name="Google Shape;250;p6"/>
            <p:cNvSpPr/>
            <p:nvPr/>
          </p:nvSpPr>
          <p:spPr>
            <a:xfrm>
              <a:off x="281141" y="18201"/>
              <a:ext cx="38431" cy="42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20" y="21600"/>
                  </a:moveTo>
                  <a:lnTo>
                    <a:pt x="9360" y="20925"/>
                  </a:lnTo>
                  <a:lnTo>
                    <a:pt x="7200" y="19575"/>
                  </a:lnTo>
                  <a:lnTo>
                    <a:pt x="4320" y="19575"/>
                  </a:lnTo>
                  <a:lnTo>
                    <a:pt x="3600" y="16875"/>
                  </a:lnTo>
                  <a:lnTo>
                    <a:pt x="2160" y="16200"/>
                  </a:lnTo>
                  <a:lnTo>
                    <a:pt x="720" y="13500"/>
                  </a:lnTo>
                  <a:lnTo>
                    <a:pt x="0" y="11475"/>
                  </a:lnTo>
                  <a:lnTo>
                    <a:pt x="0" y="8100"/>
                  </a:lnTo>
                  <a:lnTo>
                    <a:pt x="720" y="6075"/>
                  </a:lnTo>
                  <a:lnTo>
                    <a:pt x="3600" y="3375"/>
                  </a:lnTo>
                  <a:lnTo>
                    <a:pt x="4320" y="1350"/>
                  </a:lnTo>
                  <a:lnTo>
                    <a:pt x="7200" y="1350"/>
                  </a:lnTo>
                  <a:lnTo>
                    <a:pt x="9360" y="0"/>
                  </a:lnTo>
                  <a:lnTo>
                    <a:pt x="11520" y="0"/>
                  </a:lnTo>
                  <a:lnTo>
                    <a:pt x="12960" y="1350"/>
                  </a:lnTo>
                  <a:lnTo>
                    <a:pt x="15120" y="1350"/>
                  </a:lnTo>
                  <a:lnTo>
                    <a:pt x="16560" y="2700"/>
                  </a:lnTo>
                  <a:lnTo>
                    <a:pt x="18720" y="3375"/>
                  </a:lnTo>
                  <a:lnTo>
                    <a:pt x="20160" y="6075"/>
                  </a:lnTo>
                  <a:lnTo>
                    <a:pt x="20160" y="8100"/>
                  </a:lnTo>
                  <a:lnTo>
                    <a:pt x="21600" y="9450"/>
                  </a:lnTo>
                  <a:lnTo>
                    <a:pt x="21600" y="13500"/>
                  </a:lnTo>
                  <a:lnTo>
                    <a:pt x="20160" y="16200"/>
                  </a:lnTo>
                  <a:lnTo>
                    <a:pt x="20160" y="16875"/>
                  </a:lnTo>
                  <a:lnTo>
                    <a:pt x="18720" y="18225"/>
                  </a:lnTo>
                  <a:lnTo>
                    <a:pt x="14400" y="20925"/>
                  </a:lnTo>
                  <a:lnTo>
                    <a:pt x="12960" y="20925"/>
                  </a:lnTo>
                  <a:lnTo>
                    <a:pt x="11520" y="21600"/>
                  </a:lnTo>
                  <a:close/>
                </a:path>
              </a:pathLst>
            </a:custGeom>
            <a:solidFill>
              <a:srgbClr val="5F5F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4" name="Google Shape;251;p6"/>
            <p:cNvSpPr/>
            <p:nvPr/>
          </p:nvSpPr>
          <p:spPr>
            <a:xfrm>
              <a:off x="281141" y="18201"/>
              <a:ext cx="38431" cy="42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20" y="21600"/>
                  </a:moveTo>
                  <a:lnTo>
                    <a:pt x="9360" y="20925"/>
                  </a:lnTo>
                  <a:lnTo>
                    <a:pt x="7200" y="19575"/>
                  </a:lnTo>
                  <a:lnTo>
                    <a:pt x="4320" y="19575"/>
                  </a:lnTo>
                  <a:lnTo>
                    <a:pt x="3600" y="16875"/>
                  </a:lnTo>
                  <a:lnTo>
                    <a:pt x="2160" y="16200"/>
                  </a:lnTo>
                  <a:lnTo>
                    <a:pt x="720" y="13500"/>
                  </a:lnTo>
                  <a:lnTo>
                    <a:pt x="0" y="11475"/>
                  </a:lnTo>
                  <a:lnTo>
                    <a:pt x="0" y="8100"/>
                  </a:lnTo>
                  <a:lnTo>
                    <a:pt x="720" y="6075"/>
                  </a:lnTo>
                  <a:lnTo>
                    <a:pt x="3600" y="3375"/>
                  </a:lnTo>
                  <a:lnTo>
                    <a:pt x="4320" y="1350"/>
                  </a:lnTo>
                  <a:lnTo>
                    <a:pt x="7200" y="1350"/>
                  </a:lnTo>
                  <a:lnTo>
                    <a:pt x="9360" y="0"/>
                  </a:lnTo>
                  <a:lnTo>
                    <a:pt x="11520" y="0"/>
                  </a:lnTo>
                  <a:lnTo>
                    <a:pt x="12960" y="1350"/>
                  </a:lnTo>
                  <a:lnTo>
                    <a:pt x="15120" y="1350"/>
                  </a:lnTo>
                  <a:lnTo>
                    <a:pt x="16560" y="2700"/>
                  </a:lnTo>
                  <a:lnTo>
                    <a:pt x="18720" y="3375"/>
                  </a:lnTo>
                  <a:lnTo>
                    <a:pt x="20160" y="6075"/>
                  </a:lnTo>
                  <a:lnTo>
                    <a:pt x="20160" y="8100"/>
                  </a:lnTo>
                  <a:lnTo>
                    <a:pt x="21600" y="9450"/>
                  </a:lnTo>
                  <a:lnTo>
                    <a:pt x="21600" y="13500"/>
                  </a:lnTo>
                  <a:lnTo>
                    <a:pt x="20160" y="16200"/>
                  </a:lnTo>
                  <a:lnTo>
                    <a:pt x="20160" y="16875"/>
                  </a:lnTo>
                  <a:lnTo>
                    <a:pt x="18720" y="18225"/>
                  </a:lnTo>
                  <a:lnTo>
                    <a:pt x="14400" y="20925"/>
                  </a:lnTo>
                  <a:lnTo>
                    <a:pt x="12960" y="20925"/>
                  </a:lnTo>
                  <a:lnTo>
                    <a:pt x="11520" y="21600"/>
                  </a:lnTo>
                </a:path>
              </a:pathLst>
            </a:custGeom>
            <a:solidFill>
              <a:srgbClr val="5F5F5F"/>
            </a:solidFill>
            <a:ln w="9525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5" name="Google Shape;252;p6"/>
            <p:cNvSpPr/>
            <p:nvPr/>
          </p:nvSpPr>
          <p:spPr>
            <a:xfrm>
              <a:off x="301367" y="28313"/>
              <a:ext cx="14160" cy="22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891" y="20400"/>
                  </a:lnTo>
                  <a:lnTo>
                    <a:pt x="9818" y="20400"/>
                  </a:lnTo>
                  <a:lnTo>
                    <a:pt x="9818" y="18000"/>
                  </a:lnTo>
                  <a:lnTo>
                    <a:pt x="15709" y="14400"/>
                  </a:lnTo>
                  <a:lnTo>
                    <a:pt x="15709" y="12000"/>
                  </a:lnTo>
                  <a:lnTo>
                    <a:pt x="11782" y="8400"/>
                  </a:lnTo>
                  <a:lnTo>
                    <a:pt x="9818" y="6000"/>
                  </a:lnTo>
                  <a:lnTo>
                    <a:pt x="5891" y="2400"/>
                  </a:lnTo>
                  <a:lnTo>
                    <a:pt x="1964" y="0"/>
                  </a:lnTo>
                  <a:lnTo>
                    <a:pt x="5891" y="0"/>
                  </a:lnTo>
                  <a:lnTo>
                    <a:pt x="9818" y="2400"/>
                  </a:lnTo>
                  <a:lnTo>
                    <a:pt x="11782" y="2400"/>
                  </a:lnTo>
                  <a:lnTo>
                    <a:pt x="15709" y="6000"/>
                  </a:lnTo>
                  <a:lnTo>
                    <a:pt x="19636" y="6000"/>
                  </a:lnTo>
                  <a:lnTo>
                    <a:pt x="19636" y="8400"/>
                  </a:lnTo>
                  <a:lnTo>
                    <a:pt x="21600" y="12000"/>
                  </a:lnTo>
                  <a:lnTo>
                    <a:pt x="21600" y="14400"/>
                  </a:lnTo>
                  <a:lnTo>
                    <a:pt x="11782" y="20400"/>
                  </a:lnTo>
                  <a:lnTo>
                    <a:pt x="589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6" name="Google Shape;253;p6"/>
            <p:cNvSpPr/>
            <p:nvPr/>
          </p:nvSpPr>
          <p:spPr>
            <a:xfrm>
              <a:off x="113265" y="232571"/>
              <a:ext cx="161810" cy="137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457" y="19970"/>
                  </a:moveTo>
                  <a:lnTo>
                    <a:pt x="4971" y="20174"/>
                  </a:lnTo>
                  <a:lnTo>
                    <a:pt x="4971" y="20581"/>
                  </a:lnTo>
                  <a:lnTo>
                    <a:pt x="5829" y="21192"/>
                  </a:lnTo>
                  <a:lnTo>
                    <a:pt x="6343" y="21192"/>
                  </a:lnTo>
                  <a:lnTo>
                    <a:pt x="7029" y="21600"/>
                  </a:lnTo>
                  <a:lnTo>
                    <a:pt x="7886" y="21192"/>
                  </a:lnTo>
                  <a:lnTo>
                    <a:pt x="8400" y="21192"/>
                  </a:lnTo>
                  <a:lnTo>
                    <a:pt x="9086" y="20989"/>
                  </a:lnTo>
                  <a:lnTo>
                    <a:pt x="9600" y="20174"/>
                  </a:lnTo>
                  <a:lnTo>
                    <a:pt x="9943" y="20174"/>
                  </a:lnTo>
                  <a:lnTo>
                    <a:pt x="10800" y="20581"/>
                  </a:lnTo>
                  <a:lnTo>
                    <a:pt x="11314" y="20581"/>
                  </a:lnTo>
                  <a:lnTo>
                    <a:pt x="11829" y="20174"/>
                  </a:lnTo>
                  <a:lnTo>
                    <a:pt x="12686" y="19970"/>
                  </a:lnTo>
                  <a:lnTo>
                    <a:pt x="13886" y="18951"/>
                  </a:lnTo>
                  <a:lnTo>
                    <a:pt x="14743" y="18136"/>
                  </a:lnTo>
                  <a:lnTo>
                    <a:pt x="15086" y="17117"/>
                  </a:lnTo>
                  <a:lnTo>
                    <a:pt x="15943" y="16506"/>
                  </a:lnTo>
                  <a:lnTo>
                    <a:pt x="16457" y="16506"/>
                  </a:lnTo>
                  <a:lnTo>
                    <a:pt x="17314" y="16913"/>
                  </a:lnTo>
                  <a:lnTo>
                    <a:pt x="18171" y="17117"/>
                  </a:lnTo>
                  <a:lnTo>
                    <a:pt x="18857" y="16913"/>
                  </a:lnTo>
                  <a:lnTo>
                    <a:pt x="19029" y="16506"/>
                  </a:lnTo>
                  <a:lnTo>
                    <a:pt x="19714" y="16098"/>
                  </a:lnTo>
                  <a:lnTo>
                    <a:pt x="19714" y="14875"/>
                  </a:lnTo>
                  <a:lnTo>
                    <a:pt x="19886" y="14468"/>
                  </a:lnTo>
                  <a:lnTo>
                    <a:pt x="21429" y="12634"/>
                  </a:lnTo>
                  <a:lnTo>
                    <a:pt x="21429" y="12430"/>
                  </a:lnTo>
                  <a:lnTo>
                    <a:pt x="21600" y="11615"/>
                  </a:lnTo>
                  <a:lnTo>
                    <a:pt x="21600" y="11004"/>
                  </a:lnTo>
                  <a:lnTo>
                    <a:pt x="21429" y="9985"/>
                  </a:lnTo>
                  <a:lnTo>
                    <a:pt x="20743" y="8355"/>
                  </a:lnTo>
                  <a:lnTo>
                    <a:pt x="20743" y="7540"/>
                  </a:lnTo>
                  <a:lnTo>
                    <a:pt x="20571" y="6928"/>
                  </a:lnTo>
                  <a:lnTo>
                    <a:pt x="20571" y="0"/>
                  </a:lnTo>
                  <a:lnTo>
                    <a:pt x="20229" y="1019"/>
                  </a:lnTo>
                  <a:lnTo>
                    <a:pt x="19714" y="3057"/>
                  </a:lnTo>
                  <a:lnTo>
                    <a:pt x="19714" y="4483"/>
                  </a:lnTo>
                  <a:lnTo>
                    <a:pt x="19371" y="6317"/>
                  </a:lnTo>
                  <a:lnTo>
                    <a:pt x="19371" y="11411"/>
                  </a:lnTo>
                  <a:lnTo>
                    <a:pt x="19029" y="11615"/>
                  </a:lnTo>
                  <a:lnTo>
                    <a:pt x="18857" y="12430"/>
                  </a:lnTo>
                  <a:lnTo>
                    <a:pt x="18171" y="13042"/>
                  </a:lnTo>
                  <a:lnTo>
                    <a:pt x="17314" y="14060"/>
                  </a:lnTo>
                  <a:lnTo>
                    <a:pt x="16800" y="14468"/>
                  </a:lnTo>
                  <a:lnTo>
                    <a:pt x="16457" y="14060"/>
                  </a:lnTo>
                  <a:lnTo>
                    <a:pt x="15086" y="14060"/>
                  </a:lnTo>
                  <a:lnTo>
                    <a:pt x="14743" y="14468"/>
                  </a:lnTo>
                  <a:lnTo>
                    <a:pt x="13886" y="16098"/>
                  </a:lnTo>
                  <a:lnTo>
                    <a:pt x="13029" y="16913"/>
                  </a:lnTo>
                  <a:lnTo>
                    <a:pt x="12514" y="17117"/>
                  </a:lnTo>
                  <a:lnTo>
                    <a:pt x="9943" y="17117"/>
                  </a:lnTo>
                  <a:lnTo>
                    <a:pt x="9257" y="17525"/>
                  </a:lnTo>
                  <a:lnTo>
                    <a:pt x="9086" y="17525"/>
                  </a:lnTo>
                  <a:lnTo>
                    <a:pt x="8400" y="17932"/>
                  </a:lnTo>
                  <a:lnTo>
                    <a:pt x="7886" y="18543"/>
                  </a:lnTo>
                  <a:lnTo>
                    <a:pt x="7200" y="18951"/>
                  </a:lnTo>
                  <a:lnTo>
                    <a:pt x="5314" y="18951"/>
                  </a:lnTo>
                  <a:lnTo>
                    <a:pt x="4629" y="18543"/>
                  </a:lnTo>
                  <a:lnTo>
                    <a:pt x="3600" y="18543"/>
                  </a:lnTo>
                  <a:lnTo>
                    <a:pt x="2914" y="18136"/>
                  </a:lnTo>
                  <a:lnTo>
                    <a:pt x="2057" y="18543"/>
                  </a:lnTo>
                  <a:lnTo>
                    <a:pt x="1200" y="18543"/>
                  </a:lnTo>
                  <a:lnTo>
                    <a:pt x="0" y="18951"/>
                  </a:lnTo>
                  <a:lnTo>
                    <a:pt x="1886" y="18951"/>
                  </a:lnTo>
                  <a:lnTo>
                    <a:pt x="2743" y="19155"/>
                  </a:lnTo>
                  <a:lnTo>
                    <a:pt x="4457" y="1997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7" name="Google Shape;254;p6"/>
            <p:cNvSpPr/>
            <p:nvPr/>
          </p:nvSpPr>
          <p:spPr>
            <a:xfrm>
              <a:off x="327661" y="317510"/>
              <a:ext cx="34385" cy="34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600" y="21600"/>
                  </a:moveTo>
                  <a:lnTo>
                    <a:pt x="5600" y="21600"/>
                  </a:lnTo>
                  <a:lnTo>
                    <a:pt x="3200" y="18400"/>
                  </a:lnTo>
                  <a:lnTo>
                    <a:pt x="1600" y="17600"/>
                  </a:lnTo>
                  <a:lnTo>
                    <a:pt x="1600" y="14400"/>
                  </a:lnTo>
                  <a:lnTo>
                    <a:pt x="0" y="13600"/>
                  </a:lnTo>
                  <a:lnTo>
                    <a:pt x="0" y="9600"/>
                  </a:lnTo>
                  <a:lnTo>
                    <a:pt x="1600" y="6400"/>
                  </a:lnTo>
                  <a:lnTo>
                    <a:pt x="3200" y="2400"/>
                  </a:lnTo>
                  <a:lnTo>
                    <a:pt x="5600" y="2400"/>
                  </a:lnTo>
                  <a:lnTo>
                    <a:pt x="7200" y="1600"/>
                  </a:lnTo>
                  <a:lnTo>
                    <a:pt x="9600" y="0"/>
                  </a:lnTo>
                  <a:lnTo>
                    <a:pt x="13600" y="0"/>
                  </a:lnTo>
                  <a:lnTo>
                    <a:pt x="15200" y="1600"/>
                  </a:lnTo>
                  <a:lnTo>
                    <a:pt x="19200" y="4000"/>
                  </a:lnTo>
                  <a:lnTo>
                    <a:pt x="20800" y="5600"/>
                  </a:lnTo>
                  <a:lnTo>
                    <a:pt x="21600" y="8000"/>
                  </a:lnTo>
                  <a:lnTo>
                    <a:pt x="21600" y="14400"/>
                  </a:lnTo>
                  <a:lnTo>
                    <a:pt x="20800" y="16000"/>
                  </a:lnTo>
                  <a:lnTo>
                    <a:pt x="19200" y="20000"/>
                  </a:lnTo>
                  <a:lnTo>
                    <a:pt x="16800" y="20000"/>
                  </a:lnTo>
                  <a:lnTo>
                    <a:pt x="15200" y="21600"/>
                  </a:lnTo>
                  <a:lnTo>
                    <a:pt x="9600" y="21600"/>
                  </a:lnTo>
                  <a:close/>
                </a:path>
              </a:pathLst>
            </a:custGeom>
            <a:solidFill>
              <a:srgbClr val="5F5F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7;p2"/>
          <p:cNvSpPr/>
          <p:nvPr/>
        </p:nvSpPr>
        <p:spPr>
          <a:xfrm>
            <a:off x="0" y="-1"/>
            <a:ext cx="12195175" cy="7994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/>
            </a:pPr>
          </a:p>
        </p:txBody>
      </p:sp>
      <p:grpSp>
        <p:nvGrpSpPr>
          <p:cNvPr id="294" name="Google Shape;12;p2"/>
          <p:cNvGrpSpPr/>
          <p:nvPr/>
        </p:nvGrpSpPr>
        <p:grpSpPr>
          <a:xfrm>
            <a:off x="11642203" y="6335667"/>
            <a:ext cx="362047" cy="406495"/>
            <a:chOff x="0" y="0"/>
            <a:chExt cx="362045" cy="406493"/>
          </a:xfrm>
        </p:grpSpPr>
        <p:sp>
          <p:nvSpPr>
            <p:cNvPr id="286" name="Google Shape;13;p2"/>
            <p:cNvSpPr/>
            <p:nvPr/>
          </p:nvSpPr>
          <p:spPr>
            <a:xfrm>
              <a:off x="-1" y="0"/>
              <a:ext cx="323618" cy="40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85" y="21532"/>
                  </a:moveTo>
                  <a:lnTo>
                    <a:pt x="10630" y="21600"/>
                  </a:lnTo>
                  <a:lnTo>
                    <a:pt x="10205" y="21600"/>
                  </a:lnTo>
                  <a:lnTo>
                    <a:pt x="10035" y="21532"/>
                  </a:lnTo>
                  <a:lnTo>
                    <a:pt x="9865" y="21532"/>
                  </a:lnTo>
                  <a:lnTo>
                    <a:pt x="9865" y="21261"/>
                  </a:lnTo>
                  <a:lnTo>
                    <a:pt x="9609" y="21058"/>
                  </a:lnTo>
                  <a:lnTo>
                    <a:pt x="9609" y="20720"/>
                  </a:lnTo>
                  <a:lnTo>
                    <a:pt x="9354" y="20517"/>
                  </a:lnTo>
                  <a:lnTo>
                    <a:pt x="9184" y="20246"/>
                  </a:lnTo>
                  <a:lnTo>
                    <a:pt x="9014" y="20246"/>
                  </a:lnTo>
                  <a:lnTo>
                    <a:pt x="8759" y="20178"/>
                  </a:lnTo>
                  <a:lnTo>
                    <a:pt x="7909" y="20178"/>
                  </a:lnTo>
                  <a:lnTo>
                    <a:pt x="7739" y="20246"/>
                  </a:lnTo>
                  <a:lnTo>
                    <a:pt x="7569" y="20381"/>
                  </a:lnTo>
                  <a:lnTo>
                    <a:pt x="7483" y="20584"/>
                  </a:lnTo>
                  <a:lnTo>
                    <a:pt x="7143" y="20855"/>
                  </a:lnTo>
                  <a:lnTo>
                    <a:pt x="7143" y="20923"/>
                  </a:lnTo>
                  <a:lnTo>
                    <a:pt x="7058" y="20923"/>
                  </a:lnTo>
                  <a:lnTo>
                    <a:pt x="6718" y="21058"/>
                  </a:lnTo>
                  <a:lnTo>
                    <a:pt x="6208" y="21058"/>
                  </a:lnTo>
                  <a:lnTo>
                    <a:pt x="6038" y="20923"/>
                  </a:lnTo>
                  <a:lnTo>
                    <a:pt x="5783" y="20855"/>
                  </a:lnTo>
                  <a:lnTo>
                    <a:pt x="5443" y="20584"/>
                  </a:lnTo>
                  <a:lnTo>
                    <a:pt x="5443" y="20246"/>
                  </a:lnTo>
                  <a:lnTo>
                    <a:pt x="5613" y="19907"/>
                  </a:lnTo>
                  <a:lnTo>
                    <a:pt x="5868" y="19230"/>
                  </a:lnTo>
                  <a:lnTo>
                    <a:pt x="5868" y="18892"/>
                  </a:lnTo>
                  <a:lnTo>
                    <a:pt x="5783" y="18892"/>
                  </a:lnTo>
                  <a:lnTo>
                    <a:pt x="5783" y="18756"/>
                  </a:lnTo>
                  <a:lnTo>
                    <a:pt x="5187" y="18688"/>
                  </a:lnTo>
                  <a:lnTo>
                    <a:pt x="4337" y="18688"/>
                  </a:lnTo>
                  <a:lnTo>
                    <a:pt x="3997" y="18756"/>
                  </a:lnTo>
                  <a:lnTo>
                    <a:pt x="3572" y="18892"/>
                  </a:lnTo>
                  <a:lnTo>
                    <a:pt x="3317" y="19095"/>
                  </a:lnTo>
                  <a:lnTo>
                    <a:pt x="2636" y="19433"/>
                  </a:lnTo>
                  <a:lnTo>
                    <a:pt x="1871" y="19839"/>
                  </a:lnTo>
                  <a:lnTo>
                    <a:pt x="1616" y="19907"/>
                  </a:lnTo>
                  <a:lnTo>
                    <a:pt x="1361" y="20043"/>
                  </a:lnTo>
                  <a:lnTo>
                    <a:pt x="1020" y="20043"/>
                  </a:lnTo>
                  <a:lnTo>
                    <a:pt x="765" y="19907"/>
                  </a:lnTo>
                  <a:lnTo>
                    <a:pt x="425" y="19839"/>
                  </a:lnTo>
                  <a:lnTo>
                    <a:pt x="170" y="19433"/>
                  </a:lnTo>
                  <a:lnTo>
                    <a:pt x="0" y="19230"/>
                  </a:lnTo>
                  <a:lnTo>
                    <a:pt x="0" y="18892"/>
                  </a:lnTo>
                  <a:lnTo>
                    <a:pt x="170" y="18688"/>
                  </a:lnTo>
                  <a:lnTo>
                    <a:pt x="340" y="18553"/>
                  </a:lnTo>
                  <a:lnTo>
                    <a:pt x="425" y="18350"/>
                  </a:lnTo>
                  <a:lnTo>
                    <a:pt x="850" y="18214"/>
                  </a:lnTo>
                  <a:lnTo>
                    <a:pt x="1616" y="17876"/>
                  </a:lnTo>
                  <a:lnTo>
                    <a:pt x="2296" y="17673"/>
                  </a:lnTo>
                  <a:lnTo>
                    <a:pt x="2636" y="17537"/>
                  </a:lnTo>
                  <a:lnTo>
                    <a:pt x="2721" y="17334"/>
                  </a:lnTo>
                  <a:lnTo>
                    <a:pt x="3061" y="17334"/>
                  </a:lnTo>
                  <a:lnTo>
                    <a:pt x="3317" y="16996"/>
                  </a:lnTo>
                  <a:lnTo>
                    <a:pt x="3317" y="16860"/>
                  </a:lnTo>
                  <a:lnTo>
                    <a:pt x="3487" y="16725"/>
                  </a:lnTo>
                  <a:lnTo>
                    <a:pt x="3572" y="16386"/>
                  </a:lnTo>
                  <a:lnTo>
                    <a:pt x="3572" y="15709"/>
                  </a:lnTo>
                  <a:lnTo>
                    <a:pt x="3317" y="15371"/>
                  </a:lnTo>
                  <a:lnTo>
                    <a:pt x="3317" y="15167"/>
                  </a:lnTo>
                  <a:lnTo>
                    <a:pt x="3061" y="15032"/>
                  </a:lnTo>
                  <a:lnTo>
                    <a:pt x="2721" y="14897"/>
                  </a:lnTo>
                  <a:lnTo>
                    <a:pt x="2636" y="14829"/>
                  </a:lnTo>
                  <a:lnTo>
                    <a:pt x="1446" y="14558"/>
                  </a:lnTo>
                  <a:lnTo>
                    <a:pt x="1020" y="14490"/>
                  </a:lnTo>
                  <a:lnTo>
                    <a:pt x="850" y="14355"/>
                  </a:lnTo>
                  <a:lnTo>
                    <a:pt x="765" y="14219"/>
                  </a:lnTo>
                  <a:lnTo>
                    <a:pt x="595" y="14084"/>
                  </a:lnTo>
                  <a:lnTo>
                    <a:pt x="595" y="13407"/>
                  </a:lnTo>
                  <a:lnTo>
                    <a:pt x="765" y="13204"/>
                  </a:lnTo>
                  <a:lnTo>
                    <a:pt x="850" y="13068"/>
                  </a:lnTo>
                  <a:lnTo>
                    <a:pt x="1871" y="13068"/>
                  </a:lnTo>
                  <a:lnTo>
                    <a:pt x="2636" y="13001"/>
                  </a:lnTo>
                  <a:lnTo>
                    <a:pt x="2721" y="12865"/>
                  </a:lnTo>
                  <a:lnTo>
                    <a:pt x="3061" y="12865"/>
                  </a:lnTo>
                  <a:lnTo>
                    <a:pt x="3317" y="12662"/>
                  </a:lnTo>
                  <a:lnTo>
                    <a:pt x="3572" y="12527"/>
                  </a:lnTo>
                  <a:lnTo>
                    <a:pt x="3912" y="12324"/>
                  </a:lnTo>
                  <a:lnTo>
                    <a:pt x="3997" y="11850"/>
                  </a:lnTo>
                  <a:lnTo>
                    <a:pt x="4167" y="11646"/>
                  </a:lnTo>
                  <a:lnTo>
                    <a:pt x="4167" y="11376"/>
                  </a:lnTo>
                  <a:lnTo>
                    <a:pt x="3912" y="10834"/>
                  </a:lnTo>
                  <a:lnTo>
                    <a:pt x="3742" y="10563"/>
                  </a:lnTo>
                  <a:lnTo>
                    <a:pt x="3742" y="10224"/>
                  </a:lnTo>
                  <a:lnTo>
                    <a:pt x="3912" y="10157"/>
                  </a:lnTo>
                  <a:lnTo>
                    <a:pt x="3912" y="10021"/>
                  </a:lnTo>
                  <a:lnTo>
                    <a:pt x="3997" y="9818"/>
                  </a:lnTo>
                  <a:lnTo>
                    <a:pt x="4167" y="9683"/>
                  </a:lnTo>
                  <a:lnTo>
                    <a:pt x="4592" y="9480"/>
                  </a:lnTo>
                  <a:lnTo>
                    <a:pt x="4592" y="9344"/>
                  </a:lnTo>
                  <a:lnTo>
                    <a:pt x="4762" y="9209"/>
                  </a:lnTo>
                  <a:lnTo>
                    <a:pt x="6038" y="9209"/>
                  </a:lnTo>
                  <a:lnTo>
                    <a:pt x="6293" y="9006"/>
                  </a:lnTo>
                  <a:lnTo>
                    <a:pt x="6718" y="8870"/>
                  </a:lnTo>
                  <a:lnTo>
                    <a:pt x="6888" y="8667"/>
                  </a:lnTo>
                  <a:lnTo>
                    <a:pt x="7058" y="8396"/>
                  </a:lnTo>
                  <a:lnTo>
                    <a:pt x="7143" y="8193"/>
                  </a:lnTo>
                  <a:lnTo>
                    <a:pt x="7143" y="8058"/>
                  </a:lnTo>
                  <a:lnTo>
                    <a:pt x="7058" y="7855"/>
                  </a:lnTo>
                  <a:lnTo>
                    <a:pt x="6463" y="7381"/>
                  </a:lnTo>
                  <a:lnTo>
                    <a:pt x="6208" y="7042"/>
                  </a:lnTo>
                  <a:lnTo>
                    <a:pt x="6038" y="6839"/>
                  </a:lnTo>
                  <a:lnTo>
                    <a:pt x="6038" y="6297"/>
                  </a:lnTo>
                  <a:lnTo>
                    <a:pt x="6208" y="6026"/>
                  </a:lnTo>
                  <a:lnTo>
                    <a:pt x="6463" y="5823"/>
                  </a:lnTo>
                  <a:lnTo>
                    <a:pt x="6718" y="5823"/>
                  </a:lnTo>
                  <a:lnTo>
                    <a:pt x="7058" y="5688"/>
                  </a:lnTo>
                  <a:lnTo>
                    <a:pt x="7313" y="5688"/>
                  </a:lnTo>
                  <a:lnTo>
                    <a:pt x="7483" y="5823"/>
                  </a:lnTo>
                  <a:lnTo>
                    <a:pt x="7739" y="5823"/>
                  </a:lnTo>
                  <a:lnTo>
                    <a:pt x="7909" y="6026"/>
                  </a:lnTo>
                  <a:lnTo>
                    <a:pt x="8504" y="6297"/>
                  </a:lnTo>
                  <a:lnTo>
                    <a:pt x="8929" y="6636"/>
                  </a:lnTo>
                  <a:lnTo>
                    <a:pt x="9184" y="6703"/>
                  </a:lnTo>
                  <a:lnTo>
                    <a:pt x="9439" y="6839"/>
                  </a:lnTo>
                  <a:lnTo>
                    <a:pt x="9780" y="6839"/>
                  </a:lnTo>
                  <a:lnTo>
                    <a:pt x="10035" y="6703"/>
                  </a:lnTo>
                  <a:lnTo>
                    <a:pt x="10290" y="6636"/>
                  </a:lnTo>
                  <a:lnTo>
                    <a:pt x="10715" y="6365"/>
                  </a:lnTo>
                  <a:lnTo>
                    <a:pt x="10885" y="6297"/>
                  </a:lnTo>
                  <a:lnTo>
                    <a:pt x="11055" y="6162"/>
                  </a:lnTo>
                  <a:lnTo>
                    <a:pt x="11140" y="5823"/>
                  </a:lnTo>
                  <a:lnTo>
                    <a:pt x="11140" y="5552"/>
                  </a:lnTo>
                  <a:lnTo>
                    <a:pt x="11310" y="5349"/>
                  </a:lnTo>
                  <a:lnTo>
                    <a:pt x="11310" y="4875"/>
                  </a:lnTo>
                  <a:lnTo>
                    <a:pt x="11140" y="4469"/>
                  </a:lnTo>
                  <a:lnTo>
                    <a:pt x="11055" y="3860"/>
                  </a:lnTo>
                  <a:lnTo>
                    <a:pt x="10885" y="3453"/>
                  </a:lnTo>
                  <a:lnTo>
                    <a:pt x="10715" y="3182"/>
                  </a:lnTo>
                  <a:lnTo>
                    <a:pt x="10630" y="2708"/>
                  </a:lnTo>
                  <a:lnTo>
                    <a:pt x="10290" y="2370"/>
                  </a:lnTo>
                  <a:lnTo>
                    <a:pt x="10290" y="2167"/>
                  </a:lnTo>
                  <a:lnTo>
                    <a:pt x="10205" y="1828"/>
                  </a:lnTo>
                  <a:lnTo>
                    <a:pt x="10205" y="1016"/>
                  </a:lnTo>
                  <a:lnTo>
                    <a:pt x="10290" y="948"/>
                  </a:lnTo>
                  <a:lnTo>
                    <a:pt x="10290" y="677"/>
                  </a:lnTo>
                  <a:lnTo>
                    <a:pt x="10460" y="609"/>
                  </a:lnTo>
                  <a:lnTo>
                    <a:pt x="10715" y="203"/>
                  </a:lnTo>
                  <a:lnTo>
                    <a:pt x="11055" y="135"/>
                  </a:lnTo>
                  <a:lnTo>
                    <a:pt x="11310" y="0"/>
                  </a:lnTo>
                  <a:lnTo>
                    <a:pt x="12331" y="0"/>
                  </a:lnTo>
                  <a:lnTo>
                    <a:pt x="12501" y="135"/>
                  </a:lnTo>
                  <a:lnTo>
                    <a:pt x="12756" y="203"/>
                  </a:lnTo>
                  <a:lnTo>
                    <a:pt x="13011" y="339"/>
                  </a:lnTo>
                  <a:lnTo>
                    <a:pt x="13181" y="609"/>
                  </a:lnTo>
                  <a:lnTo>
                    <a:pt x="13351" y="813"/>
                  </a:lnTo>
                  <a:lnTo>
                    <a:pt x="13436" y="1016"/>
                  </a:lnTo>
                  <a:lnTo>
                    <a:pt x="13436" y="1964"/>
                  </a:lnTo>
                  <a:lnTo>
                    <a:pt x="13351" y="2302"/>
                  </a:lnTo>
                  <a:lnTo>
                    <a:pt x="13011" y="2979"/>
                  </a:lnTo>
                  <a:lnTo>
                    <a:pt x="12756" y="3453"/>
                  </a:lnTo>
                  <a:lnTo>
                    <a:pt x="12586" y="3521"/>
                  </a:lnTo>
                  <a:lnTo>
                    <a:pt x="12501" y="3995"/>
                  </a:lnTo>
                  <a:lnTo>
                    <a:pt x="12501" y="4334"/>
                  </a:lnTo>
                  <a:lnTo>
                    <a:pt x="12331" y="4808"/>
                  </a:lnTo>
                  <a:lnTo>
                    <a:pt x="12331" y="6636"/>
                  </a:lnTo>
                  <a:lnTo>
                    <a:pt x="12501" y="6703"/>
                  </a:lnTo>
                  <a:lnTo>
                    <a:pt x="12586" y="6974"/>
                  </a:lnTo>
                  <a:lnTo>
                    <a:pt x="12756" y="7177"/>
                  </a:lnTo>
                  <a:lnTo>
                    <a:pt x="13011" y="7313"/>
                  </a:lnTo>
                  <a:lnTo>
                    <a:pt x="13181" y="7381"/>
                  </a:lnTo>
                  <a:lnTo>
                    <a:pt x="13436" y="7381"/>
                  </a:lnTo>
                  <a:lnTo>
                    <a:pt x="14031" y="7651"/>
                  </a:lnTo>
                  <a:lnTo>
                    <a:pt x="14882" y="7651"/>
                  </a:lnTo>
                  <a:lnTo>
                    <a:pt x="15307" y="7516"/>
                  </a:lnTo>
                  <a:lnTo>
                    <a:pt x="15477" y="7516"/>
                  </a:lnTo>
                  <a:lnTo>
                    <a:pt x="15647" y="7381"/>
                  </a:lnTo>
                  <a:lnTo>
                    <a:pt x="15902" y="7313"/>
                  </a:lnTo>
                  <a:lnTo>
                    <a:pt x="15902" y="7042"/>
                  </a:lnTo>
                  <a:lnTo>
                    <a:pt x="16072" y="6974"/>
                  </a:lnTo>
                  <a:lnTo>
                    <a:pt x="16072" y="6703"/>
                  </a:lnTo>
                  <a:lnTo>
                    <a:pt x="16157" y="6026"/>
                  </a:lnTo>
                  <a:lnTo>
                    <a:pt x="16583" y="5349"/>
                  </a:lnTo>
                  <a:lnTo>
                    <a:pt x="16923" y="5011"/>
                  </a:lnTo>
                  <a:lnTo>
                    <a:pt x="17008" y="4808"/>
                  </a:lnTo>
                  <a:lnTo>
                    <a:pt x="17603" y="4334"/>
                  </a:lnTo>
                  <a:lnTo>
                    <a:pt x="18028" y="4198"/>
                  </a:lnTo>
                  <a:lnTo>
                    <a:pt x="18454" y="4198"/>
                  </a:lnTo>
                  <a:lnTo>
                    <a:pt x="18879" y="4537"/>
                  </a:lnTo>
                  <a:lnTo>
                    <a:pt x="19049" y="4808"/>
                  </a:lnTo>
                  <a:lnTo>
                    <a:pt x="19049" y="5485"/>
                  </a:lnTo>
                  <a:lnTo>
                    <a:pt x="18879" y="5552"/>
                  </a:lnTo>
                  <a:lnTo>
                    <a:pt x="18624" y="6365"/>
                  </a:lnTo>
                  <a:lnTo>
                    <a:pt x="18028" y="6839"/>
                  </a:lnTo>
                  <a:lnTo>
                    <a:pt x="17348" y="7313"/>
                  </a:lnTo>
                  <a:lnTo>
                    <a:pt x="17178" y="7381"/>
                  </a:lnTo>
                  <a:lnTo>
                    <a:pt x="17178" y="7651"/>
                  </a:lnTo>
                  <a:lnTo>
                    <a:pt x="16923" y="8058"/>
                  </a:lnTo>
                  <a:lnTo>
                    <a:pt x="16923" y="8667"/>
                  </a:lnTo>
                  <a:lnTo>
                    <a:pt x="17008" y="8870"/>
                  </a:lnTo>
                  <a:lnTo>
                    <a:pt x="17433" y="9209"/>
                  </a:lnTo>
                  <a:lnTo>
                    <a:pt x="17858" y="9480"/>
                  </a:lnTo>
                  <a:lnTo>
                    <a:pt x="18028" y="9480"/>
                  </a:lnTo>
                  <a:lnTo>
                    <a:pt x="18283" y="9547"/>
                  </a:lnTo>
                  <a:lnTo>
                    <a:pt x="18624" y="9480"/>
                  </a:lnTo>
                  <a:lnTo>
                    <a:pt x="18794" y="9480"/>
                  </a:lnTo>
                  <a:lnTo>
                    <a:pt x="19049" y="9209"/>
                  </a:lnTo>
                  <a:lnTo>
                    <a:pt x="19304" y="8870"/>
                  </a:lnTo>
                  <a:lnTo>
                    <a:pt x="19644" y="8803"/>
                  </a:lnTo>
                  <a:lnTo>
                    <a:pt x="19729" y="8667"/>
                  </a:lnTo>
                  <a:lnTo>
                    <a:pt x="20069" y="8396"/>
                  </a:lnTo>
                  <a:lnTo>
                    <a:pt x="20324" y="8396"/>
                  </a:lnTo>
                  <a:lnTo>
                    <a:pt x="20580" y="8329"/>
                  </a:lnTo>
                  <a:lnTo>
                    <a:pt x="20750" y="8329"/>
                  </a:lnTo>
                  <a:lnTo>
                    <a:pt x="21005" y="8396"/>
                  </a:lnTo>
                  <a:lnTo>
                    <a:pt x="21175" y="8396"/>
                  </a:lnTo>
                  <a:lnTo>
                    <a:pt x="21345" y="8667"/>
                  </a:lnTo>
                  <a:lnTo>
                    <a:pt x="21430" y="8870"/>
                  </a:lnTo>
                  <a:lnTo>
                    <a:pt x="21600" y="9006"/>
                  </a:lnTo>
                  <a:lnTo>
                    <a:pt x="21600" y="9480"/>
                  </a:lnTo>
                  <a:lnTo>
                    <a:pt x="21430" y="9683"/>
                  </a:lnTo>
                  <a:lnTo>
                    <a:pt x="21345" y="9818"/>
                  </a:lnTo>
                  <a:lnTo>
                    <a:pt x="21005" y="10021"/>
                  </a:lnTo>
                  <a:lnTo>
                    <a:pt x="20324" y="10563"/>
                  </a:lnTo>
                  <a:lnTo>
                    <a:pt x="19899" y="10834"/>
                  </a:lnTo>
                  <a:lnTo>
                    <a:pt x="19644" y="11037"/>
                  </a:lnTo>
                  <a:lnTo>
                    <a:pt x="19644" y="11172"/>
                  </a:lnTo>
                  <a:lnTo>
                    <a:pt x="19474" y="11240"/>
                  </a:lnTo>
                  <a:lnTo>
                    <a:pt x="19474" y="11850"/>
                  </a:lnTo>
                  <a:lnTo>
                    <a:pt x="19304" y="12662"/>
                  </a:lnTo>
                  <a:lnTo>
                    <a:pt x="19474" y="13542"/>
                  </a:lnTo>
                  <a:lnTo>
                    <a:pt x="19644" y="14355"/>
                  </a:lnTo>
                  <a:lnTo>
                    <a:pt x="19729" y="15167"/>
                  </a:lnTo>
                  <a:lnTo>
                    <a:pt x="19729" y="15506"/>
                  </a:lnTo>
                  <a:lnTo>
                    <a:pt x="20069" y="15709"/>
                  </a:lnTo>
                  <a:lnTo>
                    <a:pt x="20154" y="15912"/>
                  </a:lnTo>
                  <a:lnTo>
                    <a:pt x="20324" y="16048"/>
                  </a:lnTo>
                  <a:lnTo>
                    <a:pt x="20580" y="16183"/>
                  </a:lnTo>
                  <a:lnTo>
                    <a:pt x="20920" y="16251"/>
                  </a:lnTo>
                  <a:lnTo>
                    <a:pt x="21005" y="16522"/>
                  </a:lnTo>
                  <a:lnTo>
                    <a:pt x="21175" y="16725"/>
                  </a:lnTo>
                  <a:lnTo>
                    <a:pt x="21175" y="17334"/>
                  </a:lnTo>
                  <a:lnTo>
                    <a:pt x="21005" y="17537"/>
                  </a:lnTo>
                  <a:lnTo>
                    <a:pt x="20750" y="17673"/>
                  </a:lnTo>
                  <a:lnTo>
                    <a:pt x="20750" y="17740"/>
                  </a:lnTo>
                  <a:lnTo>
                    <a:pt x="20494" y="17740"/>
                  </a:lnTo>
                  <a:lnTo>
                    <a:pt x="20324" y="17876"/>
                  </a:lnTo>
                  <a:lnTo>
                    <a:pt x="20069" y="17740"/>
                  </a:lnTo>
                  <a:lnTo>
                    <a:pt x="19644" y="17740"/>
                  </a:lnTo>
                  <a:lnTo>
                    <a:pt x="19304" y="17876"/>
                  </a:lnTo>
                  <a:lnTo>
                    <a:pt x="19049" y="18079"/>
                  </a:lnTo>
                  <a:lnTo>
                    <a:pt x="18879" y="18350"/>
                  </a:lnTo>
                  <a:lnTo>
                    <a:pt x="18794" y="18418"/>
                  </a:lnTo>
                  <a:lnTo>
                    <a:pt x="18879" y="18688"/>
                  </a:lnTo>
                  <a:lnTo>
                    <a:pt x="19049" y="19027"/>
                  </a:lnTo>
                  <a:lnTo>
                    <a:pt x="19304" y="19366"/>
                  </a:lnTo>
                  <a:lnTo>
                    <a:pt x="19644" y="19569"/>
                  </a:lnTo>
                  <a:lnTo>
                    <a:pt x="19729" y="19839"/>
                  </a:lnTo>
                  <a:lnTo>
                    <a:pt x="19729" y="20178"/>
                  </a:lnTo>
                  <a:lnTo>
                    <a:pt x="19644" y="20178"/>
                  </a:lnTo>
                  <a:lnTo>
                    <a:pt x="19644" y="20246"/>
                  </a:lnTo>
                  <a:lnTo>
                    <a:pt x="19304" y="20517"/>
                  </a:lnTo>
                  <a:lnTo>
                    <a:pt x="19049" y="20517"/>
                  </a:lnTo>
                  <a:lnTo>
                    <a:pt x="18879" y="20584"/>
                  </a:lnTo>
                  <a:lnTo>
                    <a:pt x="18624" y="20517"/>
                  </a:lnTo>
                  <a:lnTo>
                    <a:pt x="18454" y="20517"/>
                  </a:lnTo>
                  <a:lnTo>
                    <a:pt x="18283" y="20246"/>
                  </a:lnTo>
                  <a:lnTo>
                    <a:pt x="17433" y="19569"/>
                  </a:lnTo>
                  <a:lnTo>
                    <a:pt x="17348" y="19433"/>
                  </a:lnTo>
                  <a:lnTo>
                    <a:pt x="17008" y="19366"/>
                  </a:lnTo>
                  <a:lnTo>
                    <a:pt x="16923" y="19230"/>
                  </a:lnTo>
                  <a:lnTo>
                    <a:pt x="16328" y="19230"/>
                  </a:lnTo>
                  <a:lnTo>
                    <a:pt x="15902" y="19366"/>
                  </a:lnTo>
                  <a:lnTo>
                    <a:pt x="15732" y="19366"/>
                  </a:lnTo>
                  <a:lnTo>
                    <a:pt x="15647" y="19433"/>
                  </a:lnTo>
                  <a:lnTo>
                    <a:pt x="15477" y="19704"/>
                  </a:lnTo>
                  <a:lnTo>
                    <a:pt x="15137" y="19907"/>
                  </a:lnTo>
                  <a:lnTo>
                    <a:pt x="15137" y="20178"/>
                  </a:lnTo>
                  <a:lnTo>
                    <a:pt x="14457" y="20720"/>
                  </a:lnTo>
                  <a:lnTo>
                    <a:pt x="13861" y="20720"/>
                  </a:lnTo>
                  <a:lnTo>
                    <a:pt x="13436" y="20584"/>
                  </a:lnTo>
                  <a:lnTo>
                    <a:pt x="13011" y="20584"/>
                  </a:lnTo>
                  <a:lnTo>
                    <a:pt x="12756" y="20720"/>
                  </a:lnTo>
                  <a:lnTo>
                    <a:pt x="12501" y="20720"/>
                  </a:lnTo>
                  <a:lnTo>
                    <a:pt x="12161" y="20855"/>
                  </a:lnTo>
                  <a:lnTo>
                    <a:pt x="12076" y="21058"/>
                  </a:lnTo>
                  <a:lnTo>
                    <a:pt x="11735" y="21194"/>
                  </a:lnTo>
                  <a:lnTo>
                    <a:pt x="11565" y="21397"/>
                  </a:lnTo>
                  <a:lnTo>
                    <a:pt x="11310" y="21532"/>
                  </a:lnTo>
                  <a:lnTo>
                    <a:pt x="10885" y="21532"/>
                  </a:lnTo>
                  <a:close/>
                </a:path>
              </a:pathLst>
            </a:custGeom>
            <a:solidFill>
              <a:srgbClr val="5F5F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7" name="Google Shape;14;p2"/>
            <p:cNvSpPr/>
            <p:nvPr/>
          </p:nvSpPr>
          <p:spPr>
            <a:xfrm>
              <a:off x="-1" y="0"/>
              <a:ext cx="202262" cy="40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99" y="21532"/>
                  </a:moveTo>
                  <a:lnTo>
                    <a:pt x="17089" y="21600"/>
                  </a:lnTo>
                  <a:lnTo>
                    <a:pt x="16405" y="21600"/>
                  </a:lnTo>
                  <a:lnTo>
                    <a:pt x="16132" y="21532"/>
                  </a:lnTo>
                  <a:lnTo>
                    <a:pt x="15858" y="21532"/>
                  </a:lnTo>
                  <a:lnTo>
                    <a:pt x="15858" y="21261"/>
                  </a:lnTo>
                  <a:lnTo>
                    <a:pt x="15448" y="21058"/>
                  </a:lnTo>
                  <a:lnTo>
                    <a:pt x="15448" y="20720"/>
                  </a:lnTo>
                  <a:lnTo>
                    <a:pt x="15038" y="20517"/>
                  </a:lnTo>
                  <a:lnTo>
                    <a:pt x="14765" y="20246"/>
                  </a:lnTo>
                  <a:lnTo>
                    <a:pt x="14491" y="20246"/>
                  </a:lnTo>
                  <a:lnTo>
                    <a:pt x="14081" y="20178"/>
                  </a:lnTo>
                  <a:lnTo>
                    <a:pt x="12714" y="20178"/>
                  </a:lnTo>
                  <a:lnTo>
                    <a:pt x="12441" y="20246"/>
                  </a:lnTo>
                  <a:lnTo>
                    <a:pt x="12167" y="20381"/>
                  </a:lnTo>
                  <a:lnTo>
                    <a:pt x="12030" y="20584"/>
                  </a:lnTo>
                  <a:lnTo>
                    <a:pt x="11484" y="20855"/>
                  </a:lnTo>
                  <a:lnTo>
                    <a:pt x="11484" y="20923"/>
                  </a:lnTo>
                  <a:lnTo>
                    <a:pt x="11347" y="20923"/>
                  </a:lnTo>
                  <a:lnTo>
                    <a:pt x="10800" y="21058"/>
                  </a:lnTo>
                  <a:lnTo>
                    <a:pt x="9980" y="21058"/>
                  </a:lnTo>
                  <a:lnTo>
                    <a:pt x="9706" y="20923"/>
                  </a:lnTo>
                  <a:lnTo>
                    <a:pt x="9296" y="20855"/>
                  </a:lnTo>
                  <a:lnTo>
                    <a:pt x="8749" y="20584"/>
                  </a:lnTo>
                  <a:lnTo>
                    <a:pt x="8749" y="20246"/>
                  </a:lnTo>
                  <a:lnTo>
                    <a:pt x="9023" y="19907"/>
                  </a:lnTo>
                  <a:lnTo>
                    <a:pt x="9433" y="19230"/>
                  </a:lnTo>
                  <a:lnTo>
                    <a:pt x="9433" y="18892"/>
                  </a:lnTo>
                  <a:lnTo>
                    <a:pt x="9296" y="18892"/>
                  </a:lnTo>
                  <a:lnTo>
                    <a:pt x="9296" y="18756"/>
                  </a:lnTo>
                  <a:lnTo>
                    <a:pt x="8339" y="18688"/>
                  </a:lnTo>
                  <a:lnTo>
                    <a:pt x="6972" y="18688"/>
                  </a:lnTo>
                  <a:lnTo>
                    <a:pt x="6425" y="18756"/>
                  </a:lnTo>
                  <a:lnTo>
                    <a:pt x="5742" y="18892"/>
                  </a:lnTo>
                  <a:lnTo>
                    <a:pt x="5332" y="19095"/>
                  </a:lnTo>
                  <a:lnTo>
                    <a:pt x="4238" y="19433"/>
                  </a:lnTo>
                  <a:lnTo>
                    <a:pt x="3008" y="19839"/>
                  </a:lnTo>
                  <a:lnTo>
                    <a:pt x="2597" y="19907"/>
                  </a:lnTo>
                  <a:lnTo>
                    <a:pt x="2187" y="20043"/>
                  </a:lnTo>
                  <a:lnTo>
                    <a:pt x="1641" y="20043"/>
                  </a:lnTo>
                  <a:lnTo>
                    <a:pt x="1230" y="19907"/>
                  </a:lnTo>
                  <a:lnTo>
                    <a:pt x="684" y="19839"/>
                  </a:lnTo>
                  <a:lnTo>
                    <a:pt x="273" y="19433"/>
                  </a:lnTo>
                  <a:lnTo>
                    <a:pt x="0" y="19230"/>
                  </a:lnTo>
                  <a:lnTo>
                    <a:pt x="0" y="18892"/>
                  </a:lnTo>
                  <a:lnTo>
                    <a:pt x="273" y="18688"/>
                  </a:lnTo>
                  <a:lnTo>
                    <a:pt x="547" y="18553"/>
                  </a:lnTo>
                  <a:lnTo>
                    <a:pt x="684" y="18350"/>
                  </a:lnTo>
                  <a:lnTo>
                    <a:pt x="1367" y="18214"/>
                  </a:lnTo>
                  <a:lnTo>
                    <a:pt x="2597" y="17876"/>
                  </a:lnTo>
                  <a:lnTo>
                    <a:pt x="3691" y="17673"/>
                  </a:lnTo>
                  <a:lnTo>
                    <a:pt x="4238" y="17537"/>
                  </a:lnTo>
                  <a:lnTo>
                    <a:pt x="4375" y="17334"/>
                  </a:lnTo>
                  <a:lnTo>
                    <a:pt x="4922" y="17334"/>
                  </a:lnTo>
                  <a:lnTo>
                    <a:pt x="5332" y="16996"/>
                  </a:lnTo>
                  <a:lnTo>
                    <a:pt x="5332" y="16860"/>
                  </a:lnTo>
                  <a:lnTo>
                    <a:pt x="5605" y="16725"/>
                  </a:lnTo>
                  <a:lnTo>
                    <a:pt x="5742" y="16386"/>
                  </a:lnTo>
                  <a:lnTo>
                    <a:pt x="5742" y="15709"/>
                  </a:lnTo>
                  <a:lnTo>
                    <a:pt x="5332" y="15371"/>
                  </a:lnTo>
                  <a:lnTo>
                    <a:pt x="5332" y="15167"/>
                  </a:lnTo>
                  <a:lnTo>
                    <a:pt x="4922" y="15032"/>
                  </a:lnTo>
                  <a:lnTo>
                    <a:pt x="4375" y="14897"/>
                  </a:lnTo>
                  <a:lnTo>
                    <a:pt x="4238" y="14829"/>
                  </a:lnTo>
                  <a:lnTo>
                    <a:pt x="2324" y="14558"/>
                  </a:lnTo>
                  <a:lnTo>
                    <a:pt x="1641" y="14490"/>
                  </a:lnTo>
                  <a:lnTo>
                    <a:pt x="1367" y="14355"/>
                  </a:lnTo>
                  <a:lnTo>
                    <a:pt x="1230" y="14219"/>
                  </a:lnTo>
                  <a:lnTo>
                    <a:pt x="957" y="14084"/>
                  </a:lnTo>
                  <a:lnTo>
                    <a:pt x="957" y="13407"/>
                  </a:lnTo>
                  <a:lnTo>
                    <a:pt x="1230" y="13204"/>
                  </a:lnTo>
                  <a:lnTo>
                    <a:pt x="1367" y="13068"/>
                  </a:lnTo>
                  <a:lnTo>
                    <a:pt x="3008" y="13068"/>
                  </a:lnTo>
                  <a:lnTo>
                    <a:pt x="4238" y="13001"/>
                  </a:lnTo>
                  <a:lnTo>
                    <a:pt x="4375" y="12865"/>
                  </a:lnTo>
                  <a:lnTo>
                    <a:pt x="4922" y="12865"/>
                  </a:lnTo>
                  <a:lnTo>
                    <a:pt x="5332" y="12662"/>
                  </a:lnTo>
                  <a:lnTo>
                    <a:pt x="5742" y="12527"/>
                  </a:lnTo>
                  <a:lnTo>
                    <a:pt x="6289" y="12324"/>
                  </a:lnTo>
                  <a:lnTo>
                    <a:pt x="6425" y="11850"/>
                  </a:lnTo>
                  <a:lnTo>
                    <a:pt x="6699" y="11646"/>
                  </a:lnTo>
                  <a:lnTo>
                    <a:pt x="6699" y="11376"/>
                  </a:lnTo>
                  <a:lnTo>
                    <a:pt x="6289" y="10834"/>
                  </a:lnTo>
                  <a:lnTo>
                    <a:pt x="6015" y="10563"/>
                  </a:lnTo>
                  <a:lnTo>
                    <a:pt x="6015" y="10224"/>
                  </a:lnTo>
                  <a:lnTo>
                    <a:pt x="6289" y="10157"/>
                  </a:lnTo>
                  <a:lnTo>
                    <a:pt x="6289" y="10021"/>
                  </a:lnTo>
                  <a:lnTo>
                    <a:pt x="6425" y="9818"/>
                  </a:lnTo>
                  <a:lnTo>
                    <a:pt x="6699" y="9683"/>
                  </a:lnTo>
                  <a:lnTo>
                    <a:pt x="7382" y="9480"/>
                  </a:lnTo>
                  <a:lnTo>
                    <a:pt x="7382" y="9344"/>
                  </a:lnTo>
                  <a:lnTo>
                    <a:pt x="7656" y="9209"/>
                  </a:lnTo>
                  <a:lnTo>
                    <a:pt x="9706" y="9209"/>
                  </a:lnTo>
                  <a:lnTo>
                    <a:pt x="10116" y="9006"/>
                  </a:lnTo>
                  <a:lnTo>
                    <a:pt x="10800" y="8870"/>
                  </a:lnTo>
                  <a:lnTo>
                    <a:pt x="11073" y="8667"/>
                  </a:lnTo>
                  <a:lnTo>
                    <a:pt x="11347" y="8396"/>
                  </a:lnTo>
                  <a:lnTo>
                    <a:pt x="11484" y="8193"/>
                  </a:lnTo>
                  <a:lnTo>
                    <a:pt x="11484" y="8058"/>
                  </a:lnTo>
                  <a:lnTo>
                    <a:pt x="11347" y="7855"/>
                  </a:lnTo>
                  <a:lnTo>
                    <a:pt x="10390" y="7381"/>
                  </a:lnTo>
                  <a:lnTo>
                    <a:pt x="9980" y="7042"/>
                  </a:lnTo>
                  <a:lnTo>
                    <a:pt x="9706" y="6839"/>
                  </a:lnTo>
                  <a:lnTo>
                    <a:pt x="9706" y="6297"/>
                  </a:lnTo>
                  <a:lnTo>
                    <a:pt x="9980" y="6026"/>
                  </a:lnTo>
                  <a:lnTo>
                    <a:pt x="10390" y="5823"/>
                  </a:lnTo>
                  <a:lnTo>
                    <a:pt x="10800" y="5823"/>
                  </a:lnTo>
                  <a:lnTo>
                    <a:pt x="11347" y="5688"/>
                  </a:lnTo>
                  <a:lnTo>
                    <a:pt x="11757" y="5688"/>
                  </a:lnTo>
                  <a:lnTo>
                    <a:pt x="12030" y="5823"/>
                  </a:lnTo>
                  <a:lnTo>
                    <a:pt x="12441" y="5823"/>
                  </a:lnTo>
                  <a:lnTo>
                    <a:pt x="12714" y="6026"/>
                  </a:lnTo>
                  <a:lnTo>
                    <a:pt x="13671" y="6297"/>
                  </a:lnTo>
                  <a:lnTo>
                    <a:pt x="14354" y="6636"/>
                  </a:lnTo>
                  <a:lnTo>
                    <a:pt x="14765" y="6703"/>
                  </a:lnTo>
                  <a:lnTo>
                    <a:pt x="15175" y="6839"/>
                  </a:lnTo>
                  <a:lnTo>
                    <a:pt x="15722" y="6839"/>
                  </a:lnTo>
                  <a:lnTo>
                    <a:pt x="16132" y="6703"/>
                  </a:lnTo>
                  <a:lnTo>
                    <a:pt x="16542" y="6636"/>
                  </a:lnTo>
                  <a:lnTo>
                    <a:pt x="17225" y="6365"/>
                  </a:lnTo>
                  <a:lnTo>
                    <a:pt x="17499" y="6297"/>
                  </a:lnTo>
                  <a:lnTo>
                    <a:pt x="17772" y="6162"/>
                  </a:lnTo>
                  <a:lnTo>
                    <a:pt x="17909" y="5823"/>
                  </a:lnTo>
                  <a:lnTo>
                    <a:pt x="17909" y="5552"/>
                  </a:lnTo>
                  <a:lnTo>
                    <a:pt x="18182" y="5349"/>
                  </a:lnTo>
                  <a:lnTo>
                    <a:pt x="18182" y="4875"/>
                  </a:lnTo>
                  <a:lnTo>
                    <a:pt x="17909" y="4469"/>
                  </a:lnTo>
                  <a:lnTo>
                    <a:pt x="17772" y="3860"/>
                  </a:lnTo>
                  <a:lnTo>
                    <a:pt x="17499" y="3453"/>
                  </a:lnTo>
                  <a:lnTo>
                    <a:pt x="17225" y="3182"/>
                  </a:lnTo>
                  <a:lnTo>
                    <a:pt x="17089" y="2708"/>
                  </a:lnTo>
                  <a:lnTo>
                    <a:pt x="16542" y="2370"/>
                  </a:lnTo>
                  <a:lnTo>
                    <a:pt x="16542" y="2167"/>
                  </a:lnTo>
                  <a:lnTo>
                    <a:pt x="16405" y="1828"/>
                  </a:lnTo>
                  <a:lnTo>
                    <a:pt x="16405" y="1016"/>
                  </a:lnTo>
                  <a:lnTo>
                    <a:pt x="16542" y="948"/>
                  </a:lnTo>
                  <a:lnTo>
                    <a:pt x="16542" y="677"/>
                  </a:lnTo>
                  <a:lnTo>
                    <a:pt x="16815" y="609"/>
                  </a:lnTo>
                  <a:lnTo>
                    <a:pt x="17225" y="203"/>
                  </a:lnTo>
                  <a:lnTo>
                    <a:pt x="17772" y="135"/>
                  </a:lnTo>
                  <a:lnTo>
                    <a:pt x="18182" y="0"/>
                  </a:lnTo>
                  <a:lnTo>
                    <a:pt x="19823" y="0"/>
                  </a:lnTo>
                  <a:lnTo>
                    <a:pt x="20096" y="135"/>
                  </a:lnTo>
                  <a:lnTo>
                    <a:pt x="20506" y="203"/>
                  </a:lnTo>
                  <a:lnTo>
                    <a:pt x="20916" y="339"/>
                  </a:lnTo>
                  <a:lnTo>
                    <a:pt x="21190" y="609"/>
                  </a:lnTo>
                  <a:lnTo>
                    <a:pt x="21463" y="813"/>
                  </a:lnTo>
                  <a:lnTo>
                    <a:pt x="21600" y="1016"/>
                  </a:lnTo>
                  <a:lnTo>
                    <a:pt x="21600" y="1964"/>
                  </a:lnTo>
                  <a:lnTo>
                    <a:pt x="21463" y="2302"/>
                  </a:lnTo>
                  <a:lnTo>
                    <a:pt x="20916" y="2979"/>
                  </a:lnTo>
                  <a:lnTo>
                    <a:pt x="20506" y="3453"/>
                  </a:lnTo>
                  <a:lnTo>
                    <a:pt x="20233" y="3521"/>
                  </a:lnTo>
                  <a:lnTo>
                    <a:pt x="20096" y="3995"/>
                  </a:lnTo>
                  <a:lnTo>
                    <a:pt x="20096" y="4334"/>
                  </a:lnTo>
                  <a:lnTo>
                    <a:pt x="19823" y="4808"/>
                  </a:lnTo>
                  <a:lnTo>
                    <a:pt x="19823" y="6636"/>
                  </a:lnTo>
                  <a:lnTo>
                    <a:pt x="20096" y="6703"/>
                  </a:lnTo>
                  <a:lnTo>
                    <a:pt x="20233" y="6974"/>
                  </a:lnTo>
                  <a:lnTo>
                    <a:pt x="20506" y="7177"/>
                  </a:lnTo>
                  <a:lnTo>
                    <a:pt x="20916" y="7313"/>
                  </a:lnTo>
                </a:path>
              </a:pathLst>
            </a:custGeom>
            <a:noFill/>
            <a:ln w="9525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8" name="Google Shape;15;p2"/>
            <p:cNvSpPr/>
            <p:nvPr/>
          </p:nvSpPr>
          <p:spPr>
            <a:xfrm>
              <a:off x="163830" y="78871"/>
              <a:ext cx="159787" cy="327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86" y="3881"/>
                  </a:moveTo>
                  <a:lnTo>
                    <a:pt x="4629" y="3966"/>
                  </a:lnTo>
                  <a:lnTo>
                    <a:pt x="5143" y="3966"/>
                  </a:lnTo>
                  <a:lnTo>
                    <a:pt x="6343" y="4303"/>
                  </a:lnTo>
                  <a:lnTo>
                    <a:pt x="8057" y="4303"/>
                  </a:lnTo>
                  <a:lnTo>
                    <a:pt x="8914" y="4134"/>
                  </a:lnTo>
                  <a:lnTo>
                    <a:pt x="9257" y="4134"/>
                  </a:lnTo>
                  <a:lnTo>
                    <a:pt x="9600" y="3966"/>
                  </a:lnTo>
                  <a:lnTo>
                    <a:pt x="10114" y="3881"/>
                  </a:lnTo>
                  <a:lnTo>
                    <a:pt x="10114" y="3544"/>
                  </a:lnTo>
                  <a:lnTo>
                    <a:pt x="10457" y="3459"/>
                  </a:lnTo>
                  <a:lnTo>
                    <a:pt x="10457" y="3122"/>
                  </a:lnTo>
                  <a:lnTo>
                    <a:pt x="10629" y="2278"/>
                  </a:lnTo>
                  <a:lnTo>
                    <a:pt x="11486" y="1434"/>
                  </a:lnTo>
                  <a:lnTo>
                    <a:pt x="12171" y="1012"/>
                  </a:lnTo>
                  <a:lnTo>
                    <a:pt x="12343" y="759"/>
                  </a:lnTo>
                  <a:lnTo>
                    <a:pt x="13543" y="169"/>
                  </a:lnTo>
                  <a:lnTo>
                    <a:pt x="14400" y="0"/>
                  </a:lnTo>
                  <a:lnTo>
                    <a:pt x="15257" y="0"/>
                  </a:lnTo>
                  <a:lnTo>
                    <a:pt x="16114" y="422"/>
                  </a:lnTo>
                  <a:lnTo>
                    <a:pt x="16457" y="759"/>
                  </a:lnTo>
                  <a:lnTo>
                    <a:pt x="16457" y="1603"/>
                  </a:lnTo>
                  <a:lnTo>
                    <a:pt x="16114" y="1687"/>
                  </a:lnTo>
                  <a:lnTo>
                    <a:pt x="15600" y="2700"/>
                  </a:lnTo>
                  <a:lnTo>
                    <a:pt x="14400" y="3291"/>
                  </a:lnTo>
                  <a:lnTo>
                    <a:pt x="13029" y="3881"/>
                  </a:lnTo>
                  <a:lnTo>
                    <a:pt x="12686" y="3966"/>
                  </a:lnTo>
                  <a:lnTo>
                    <a:pt x="12686" y="4303"/>
                  </a:lnTo>
                  <a:lnTo>
                    <a:pt x="12171" y="4809"/>
                  </a:lnTo>
                  <a:lnTo>
                    <a:pt x="12171" y="5569"/>
                  </a:lnTo>
                  <a:lnTo>
                    <a:pt x="12343" y="5822"/>
                  </a:lnTo>
                  <a:lnTo>
                    <a:pt x="13200" y="6244"/>
                  </a:lnTo>
                  <a:lnTo>
                    <a:pt x="14057" y="6581"/>
                  </a:lnTo>
                  <a:lnTo>
                    <a:pt x="14400" y="6581"/>
                  </a:lnTo>
                  <a:lnTo>
                    <a:pt x="14914" y="6666"/>
                  </a:lnTo>
                  <a:lnTo>
                    <a:pt x="15600" y="6581"/>
                  </a:lnTo>
                  <a:lnTo>
                    <a:pt x="15943" y="6581"/>
                  </a:lnTo>
                  <a:lnTo>
                    <a:pt x="16457" y="6244"/>
                  </a:lnTo>
                  <a:lnTo>
                    <a:pt x="16971" y="5822"/>
                  </a:lnTo>
                  <a:lnTo>
                    <a:pt x="17657" y="5737"/>
                  </a:lnTo>
                  <a:lnTo>
                    <a:pt x="17829" y="5569"/>
                  </a:lnTo>
                  <a:lnTo>
                    <a:pt x="18514" y="5231"/>
                  </a:lnTo>
                  <a:lnTo>
                    <a:pt x="19029" y="5231"/>
                  </a:lnTo>
                  <a:lnTo>
                    <a:pt x="19543" y="5147"/>
                  </a:lnTo>
                  <a:lnTo>
                    <a:pt x="19886" y="5147"/>
                  </a:lnTo>
                  <a:lnTo>
                    <a:pt x="20400" y="5231"/>
                  </a:lnTo>
                  <a:lnTo>
                    <a:pt x="20743" y="5231"/>
                  </a:lnTo>
                  <a:lnTo>
                    <a:pt x="21086" y="5569"/>
                  </a:lnTo>
                  <a:lnTo>
                    <a:pt x="21257" y="5822"/>
                  </a:lnTo>
                  <a:lnTo>
                    <a:pt x="21600" y="5991"/>
                  </a:lnTo>
                  <a:lnTo>
                    <a:pt x="21600" y="6581"/>
                  </a:lnTo>
                  <a:lnTo>
                    <a:pt x="21257" y="6834"/>
                  </a:lnTo>
                  <a:lnTo>
                    <a:pt x="21086" y="7003"/>
                  </a:lnTo>
                  <a:lnTo>
                    <a:pt x="20400" y="7256"/>
                  </a:lnTo>
                  <a:lnTo>
                    <a:pt x="19029" y="7931"/>
                  </a:lnTo>
                  <a:lnTo>
                    <a:pt x="18171" y="8269"/>
                  </a:lnTo>
                  <a:lnTo>
                    <a:pt x="17657" y="8522"/>
                  </a:lnTo>
                  <a:lnTo>
                    <a:pt x="17657" y="8691"/>
                  </a:lnTo>
                  <a:lnTo>
                    <a:pt x="17314" y="8775"/>
                  </a:lnTo>
                  <a:lnTo>
                    <a:pt x="17314" y="9534"/>
                  </a:lnTo>
                  <a:lnTo>
                    <a:pt x="16971" y="10547"/>
                  </a:lnTo>
                  <a:lnTo>
                    <a:pt x="17314" y="11644"/>
                  </a:lnTo>
                  <a:lnTo>
                    <a:pt x="17657" y="12656"/>
                  </a:lnTo>
                  <a:lnTo>
                    <a:pt x="17829" y="13669"/>
                  </a:lnTo>
                  <a:lnTo>
                    <a:pt x="17829" y="14091"/>
                  </a:lnTo>
                  <a:lnTo>
                    <a:pt x="18514" y="14344"/>
                  </a:lnTo>
                  <a:lnTo>
                    <a:pt x="18686" y="14597"/>
                  </a:lnTo>
                  <a:lnTo>
                    <a:pt x="19029" y="14766"/>
                  </a:lnTo>
                  <a:lnTo>
                    <a:pt x="19543" y="14934"/>
                  </a:lnTo>
                  <a:lnTo>
                    <a:pt x="20229" y="15019"/>
                  </a:lnTo>
                  <a:lnTo>
                    <a:pt x="20400" y="15356"/>
                  </a:lnTo>
                  <a:lnTo>
                    <a:pt x="20743" y="15609"/>
                  </a:lnTo>
                  <a:lnTo>
                    <a:pt x="20743" y="16369"/>
                  </a:lnTo>
                  <a:lnTo>
                    <a:pt x="20400" y="16622"/>
                  </a:lnTo>
                  <a:lnTo>
                    <a:pt x="19886" y="16791"/>
                  </a:lnTo>
                  <a:lnTo>
                    <a:pt x="19886" y="16875"/>
                  </a:lnTo>
                  <a:lnTo>
                    <a:pt x="19371" y="16875"/>
                  </a:lnTo>
                  <a:lnTo>
                    <a:pt x="19029" y="17044"/>
                  </a:lnTo>
                  <a:lnTo>
                    <a:pt x="18514" y="16875"/>
                  </a:lnTo>
                  <a:lnTo>
                    <a:pt x="17657" y="16875"/>
                  </a:lnTo>
                  <a:lnTo>
                    <a:pt x="16971" y="17044"/>
                  </a:lnTo>
                  <a:lnTo>
                    <a:pt x="16457" y="17297"/>
                  </a:lnTo>
                  <a:lnTo>
                    <a:pt x="16114" y="17634"/>
                  </a:lnTo>
                  <a:lnTo>
                    <a:pt x="15943" y="17719"/>
                  </a:lnTo>
                  <a:lnTo>
                    <a:pt x="16114" y="18056"/>
                  </a:lnTo>
                  <a:lnTo>
                    <a:pt x="16457" y="18478"/>
                  </a:lnTo>
                  <a:lnTo>
                    <a:pt x="16971" y="18900"/>
                  </a:lnTo>
                  <a:lnTo>
                    <a:pt x="17657" y="19153"/>
                  </a:lnTo>
                  <a:lnTo>
                    <a:pt x="17829" y="19491"/>
                  </a:lnTo>
                  <a:lnTo>
                    <a:pt x="17829" y="19912"/>
                  </a:lnTo>
                  <a:lnTo>
                    <a:pt x="17657" y="19912"/>
                  </a:lnTo>
                  <a:lnTo>
                    <a:pt x="17657" y="19997"/>
                  </a:lnTo>
                  <a:lnTo>
                    <a:pt x="16971" y="20334"/>
                  </a:lnTo>
                  <a:lnTo>
                    <a:pt x="16457" y="20334"/>
                  </a:lnTo>
                  <a:lnTo>
                    <a:pt x="16114" y="20419"/>
                  </a:lnTo>
                  <a:lnTo>
                    <a:pt x="15600" y="20334"/>
                  </a:lnTo>
                  <a:lnTo>
                    <a:pt x="15257" y="20334"/>
                  </a:lnTo>
                  <a:lnTo>
                    <a:pt x="14914" y="19997"/>
                  </a:lnTo>
                  <a:lnTo>
                    <a:pt x="13200" y="19153"/>
                  </a:lnTo>
                  <a:lnTo>
                    <a:pt x="13029" y="18984"/>
                  </a:lnTo>
                  <a:lnTo>
                    <a:pt x="12343" y="18900"/>
                  </a:lnTo>
                  <a:lnTo>
                    <a:pt x="12171" y="18731"/>
                  </a:lnTo>
                  <a:lnTo>
                    <a:pt x="10971" y="18731"/>
                  </a:lnTo>
                  <a:lnTo>
                    <a:pt x="10114" y="18900"/>
                  </a:lnTo>
                  <a:lnTo>
                    <a:pt x="9771" y="18900"/>
                  </a:lnTo>
                  <a:lnTo>
                    <a:pt x="9600" y="18984"/>
                  </a:lnTo>
                  <a:lnTo>
                    <a:pt x="9257" y="19322"/>
                  </a:lnTo>
                  <a:lnTo>
                    <a:pt x="8571" y="19575"/>
                  </a:lnTo>
                  <a:lnTo>
                    <a:pt x="8571" y="19912"/>
                  </a:lnTo>
                  <a:lnTo>
                    <a:pt x="7200" y="20588"/>
                  </a:lnTo>
                  <a:lnTo>
                    <a:pt x="6000" y="20588"/>
                  </a:lnTo>
                  <a:lnTo>
                    <a:pt x="5143" y="20419"/>
                  </a:lnTo>
                  <a:lnTo>
                    <a:pt x="4286" y="20419"/>
                  </a:lnTo>
                  <a:lnTo>
                    <a:pt x="3771" y="20588"/>
                  </a:lnTo>
                  <a:lnTo>
                    <a:pt x="3257" y="20588"/>
                  </a:lnTo>
                  <a:lnTo>
                    <a:pt x="2571" y="20756"/>
                  </a:lnTo>
                  <a:lnTo>
                    <a:pt x="2400" y="21009"/>
                  </a:lnTo>
                  <a:lnTo>
                    <a:pt x="1714" y="21178"/>
                  </a:lnTo>
                  <a:lnTo>
                    <a:pt x="1371" y="21431"/>
                  </a:lnTo>
                  <a:lnTo>
                    <a:pt x="857" y="21600"/>
                  </a:lnTo>
                  <a:lnTo>
                    <a:pt x="0" y="21600"/>
                  </a:lnTo>
                </a:path>
              </a:pathLst>
            </a:custGeom>
            <a:noFill/>
            <a:ln w="9525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9" name="Google Shape;16;p2"/>
            <p:cNvSpPr/>
            <p:nvPr/>
          </p:nvSpPr>
          <p:spPr>
            <a:xfrm>
              <a:off x="281141" y="18201"/>
              <a:ext cx="38431" cy="42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20" y="21600"/>
                  </a:moveTo>
                  <a:lnTo>
                    <a:pt x="9360" y="20925"/>
                  </a:lnTo>
                  <a:lnTo>
                    <a:pt x="7200" y="19575"/>
                  </a:lnTo>
                  <a:lnTo>
                    <a:pt x="4320" y="19575"/>
                  </a:lnTo>
                  <a:lnTo>
                    <a:pt x="3600" y="16875"/>
                  </a:lnTo>
                  <a:lnTo>
                    <a:pt x="2160" y="16200"/>
                  </a:lnTo>
                  <a:lnTo>
                    <a:pt x="720" y="13500"/>
                  </a:lnTo>
                  <a:lnTo>
                    <a:pt x="0" y="11475"/>
                  </a:lnTo>
                  <a:lnTo>
                    <a:pt x="0" y="8100"/>
                  </a:lnTo>
                  <a:lnTo>
                    <a:pt x="720" y="6075"/>
                  </a:lnTo>
                  <a:lnTo>
                    <a:pt x="3600" y="3375"/>
                  </a:lnTo>
                  <a:lnTo>
                    <a:pt x="4320" y="1350"/>
                  </a:lnTo>
                  <a:lnTo>
                    <a:pt x="7200" y="1350"/>
                  </a:lnTo>
                  <a:lnTo>
                    <a:pt x="9360" y="0"/>
                  </a:lnTo>
                  <a:lnTo>
                    <a:pt x="11520" y="0"/>
                  </a:lnTo>
                  <a:lnTo>
                    <a:pt x="12960" y="1350"/>
                  </a:lnTo>
                  <a:lnTo>
                    <a:pt x="15120" y="1350"/>
                  </a:lnTo>
                  <a:lnTo>
                    <a:pt x="16560" y="2700"/>
                  </a:lnTo>
                  <a:lnTo>
                    <a:pt x="18720" y="3375"/>
                  </a:lnTo>
                  <a:lnTo>
                    <a:pt x="20160" y="6075"/>
                  </a:lnTo>
                  <a:lnTo>
                    <a:pt x="20160" y="8100"/>
                  </a:lnTo>
                  <a:lnTo>
                    <a:pt x="21600" y="9450"/>
                  </a:lnTo>
                  <a:lnTo>
                    <a:pt x="21600" y="13500"/>
                  </a:lnTo>
                  <a:lnTo>
                    <a:pt x="20160" y="16200"/>
                  </a:lnTo>
                  <a:lnTo>
                    <a:pt x="20160" y="16875"/>
                  </a:lnTo>
                  <a:lnTo>
                    <a:pt x="18720" y="18225"/>
                  </a:lnTo>
                  <a:lnTo>
                    <a:pt x="14400" y="20925"/>
                  </a:lnTo>
                  <a:lnTo>
                    <a:pt x="12960" y="20925"/>
                  </a:lnTo>
                  <a:lnTo>
                    <a:pt x="11520" y="21600"/>
                  </a:lnTo>
                  <a:close/>
                </a:path>
              </a:pathLst>
            </a:custGeom>
            <a:solidFill>
              <a:srgbClr val="5F5F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0" name="Google Shape;17;p2"/>
            <p:cNvSpPr/>
            <p:nvPr/>
          </p:nvSpPr>
          <p:spPr>
            <a:xfrm>
              <a:off x="281141" y="18201"/>
              <a:ext cx="38431" cy="42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20" y="21600"/>
                  </a:moveTo>
                  <a:lnTo>
                    <a:pt x="9360" y="20925"/>
                  </a:lnTo>
                  <a:lnTo>
                    <a:pt x="7200" y="19575"/>
                  </a:lnTo>
                  <a:lnTo>
                    <a:pt x="4320" y="19575"/>
                  </a:lnTo>
                  <a:lnTo>
                    <a:pt x="3600" y="16875"/>
                  </a:lnTo>
                  <a:lnTo>
                    <a:pt x="2160" y="16200"/>
                  </a:lnTo>
                  <a:lnTo>
                    <a:pt x="720" y="13500"/>
                  </a:lnTo>
                  <a:lnTo>
                    <a:pt x="0" y="11475"/>
                  </a:lnTo>
                  <a:lnTo>
                    <a:pt x="0" y="8100"/>
                  </a:lnTo>
                  <a:lnTo>
                    <a:pt x="720" y="6075"/>
                  </a:lnTo>
                  <a:lnTo>
                    <a:pt x="3600" y="3375"/>
                  </a:lnTo>
                  <a:lnTo>
                    <a:pt x="4320" y="1350"/>
                  </a:lnTo>
                  <a:lnTo>
                    <a:pt x="7200" y="1350"/>
                  </a:lnTo>
                  <a:lnTo>
                    <a:pt x="9360" y="0"/>
                  </a:lnTo>
                  <a:lnTo>
                    <a:pt x="11520" y="0"/>
                  </a:lnTo>
                  <a:lnTo>
                    <a:pt x="12960" y="1350"/>
                  </a:lnTo>
                  <a:lnTo>
                    <a:pt x="15120" y="1350"/>
                  </a:lnTo>
                  <a:lnTo>
                    <a:pt x="16560" y="2700"/>
                  </a:lnTo>
                  <a:lnTo>
                    <a:pt x="18720" y="3375"/>
                  </a:lnTo>
                  <a:lnTo>
                    <a:pt x="20160" y="6075"/>
                  </a:lnTo>
                  <a:lnTo>
                    <a:pt x="20160" y="8100"/>
                  </a:lnTo>
                  <a:lnTo>
                    <a:pt x="21600" y="9450"/>
                  </a:lnTo>
                  <a:lnTo>
                    <a:pt x="21600" y="13500"/>
                  </a:lnTo>
                  <a:lnTo>
                    <a:pt x="20160" y="16200"/>
                  </a:lnTo>
                  <a:lnTo>
                    <a:pt x="20160" y="16875"/>
                  </a:lnTo>
                  <a:lnTo>
                    <a:pt x="18720" y="18225"/>
                  </a:lnTo>
                  <a:lnTo>
                    <a:pt x="14400" y="20925"/>
                  </a:lnTo>
                  <a:lnTo>
                    <a:pt x="12960" y="20925"/>
                  </a:lnTo>
                  <a:lnTo>
                    <a:pt x="11520" y="21600"/>
                  </a:lnTo>
                </a:path>
              </a:pathLst>
            </a:custGeom>
            <a:solidFill>
              <a:srgbClr val="5F5F5F"/>
            </a:solidFill>
            <a:ln w="9525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1" name="Google Shape;18;p2"/>
            <p:cNvSpPr/>
            <p:nvPr/>
          </p:nvSpPr>
          <p:spPr>
            <a:xfrm>
              <a:off x="301367" y="28313"/>
              <a:ext cx="14160" cy="22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891" y="20400"/>
                  </a:lnTo>
                  <a:lnTo>
                    <a:pt x="9818" y="20400"/>
                  </a:lnTo>
                  <a:lnTo>
                    <a:pt x="9818" y="18000"/>
                  </a:lnTo>
                  <a:lnTo>
                    <a:pt x="15709" y="14400"/>
                  </a:lnTo>
                  <a:lnTo>
                    <a:pt x="15709" y="12000"/>
                  </a:lnTo>
                  <a:lnTo>
                    <a:pt x="11782" y="8400"/>
                  </a:lnTo>
                  <a:lnTo>
                    <a:pt x="9818" y="6000"/>
                  </a:lnTo>
                  <a:lnTo>
                    <a:pt x="5891" y="2400"/>
                  </a:lnTo>
                  <a:lnTo>
                    <a:pt x="1964" y="0"/>
                  </a:lnTo>
                  <a:lnTo>
                    <a:pt x="5891" y="0"/>
                  </a:lnTo>
                  <a:lnTo>
                    <a:pt x="9818" y="2400"/>
                  </a:lnTo>
                  <a:lnTo>
                    <a:pt x="11782" y="2400"/>
                  </a:lnTo>
                  <a:lnTo>
                    <a:pt x="15709" y="6000"/>
                  </a:lnTo>
                  <a:lnTo>
                    <a:pt x="19636" y="6000"/>
                  </a:lnTo>
                  <a:lnTo>
                    <a:pt x="19636" y="8400"/>
                  </a:lnTo>
                  <a:lnTo>
                    <a:pt x="21600" y="12000"/>
                  </a:lnTo>
                  <a:lnTo>
                    <a:pt x="21600" y="14400"/>
                  </a:lnTo>
                  <a:lnTo>
                    <a:pt x="11782" y="20400"/>
                  </a:lnTo>
                  <a:lnTo>
                    <a:pt x="589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2" name="Google Shape;19;p2"/>
            <p:cNvSpPr/>
            <p:nvPr/>
          </p:nvSpPr>
          <p:spPr>
            <a:xfrm>
              <a:off x="113265" y="232571"/>
              <a:ext cx="161810" cy="137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457" y="19970"/>
                  </a:moveTo>
                  <a:lnTo>
                    <a:pt x="4971" y="20174"/>
                  </a:lnTo>
                  <a:lnTo>
                    <a:pt x="4971" y="20581"/>
                  </a:lnTo>
                  <a:lnTo>
                    <a:pt x="5829" y="21192"/>
                  </a:lnTo>
                  <a:lnTo>
                    <a:pt x="6343" y="21192"/>
                  </a:lnTo>
                  <a:lnTo>
                    <a:pt x="7029" y="21600"/>
                  </a:lnTo>
                  <a:lnTo>
                    <a:pt x="7886" y="21192"/>
                  </a:lnTo>
                  <a:lnTo>
                    <a:pt x="8400" y="21192"/>
                  </a:lnTo>
                  <a:lnTo>
                    <a:pt x="9086" y="20989"/>
                  </a:lnTo>
                  <a:lnTo>
                    <a:pt x="9600" y="20174"/>
                  </a:lnTo>
                  <a:lnTo>
                    <a:pt x="9943" y="20174"/>
                  </a:lnTo>
                  <a:lnTo>
                    <a:pt x="10800" y="20581"/>
                  </a:lnTo>
                  <a:lnTo>
                    <a:pt x="11314" y="20581"/>
                  </a:lnTo>
                  <a:lnTo>
                    <a:pt x="11829" y="20174"/>
                  </a:lnTo>
                  <a:lnTo>
                    <a:pt x="12686" y="19970"/>
                  </a:lnTo>
                  <a:lnTo>
                    <a:pt x="13886" y="18951"/>
                  </a:lnTo>
                  <a:lnTo>
                    <a:pt x="14743" y="18136"/>
                  </a:lnTo>
                  <a:lnTo>
                    <a:pt x="15086" y="17117"/>
                  </a:lnTo>
                  <a:lnTo>
                    <a:pt x="15943" y="16506"/>
                  </a:lnTo>
                  <a:lnTo>
                    <a:pt x="16457" y="16506"/>
                  </a:lnTo>
                  <a:lnTo>
                    <a:pt x="17314" y="16913"/>
                  </a:lnTo>
                  <a:lnTo>
                    <a:pt x="18171" y="17117"/>
                  </a:lnTo>
                  <a:lnTo>
                    <a:pt x="18857" y="16913"/>
                  </a:lnTo>
                  <a:lnTo>
                    <a:pt x="19029" y="16506"/>
                  </a:lnTo>
                  <a:lnTo>
                    <a:pt x="19714" y="16098"/>
                  </a:lnTo>
                  <a:lnTo>
                    <a:pt x="19714" y="14875"/>
                  </a:lnTo>
                  <a:lnTo>
                    <a:pt x="19886" y="14468"/>
                  </a:lnTo>
                  <a:lnTo>
                    <a:pt x="21429" y="12634"/>
                  </a:lnTo>
                  <a:lnTo>
                    <a:pt x="21429" y="12430"/>
                  </a:lnTo>
                  <a:lnTo>
                    <a:pt x="21600" y="11615"/>
                  </a:lnTo>
                  <a:lnTo>
                    <a:pt x="21600" y="11004"/>
                  </a:lnTo>
                  <a:lnTo>
                    <a:pt x="21429" y="9985"/>
                  </a:lnTo>
                  <a:lnTo>
                    <a:pt x="20743" y="8355"/>
                  </a:lnTo>
                  <a:lnTo>
                    <a:pt x="20743" y="7540"/>
                  </a:lnTo>
                  <a:lnTo>
                    <a:pt x="20571" y="6928"/>
                  </a:lnTo>
                  <a:lnTo>
                    <a:pt x="20571" y="0"/>
                  </a:lnTo>
                  <a:lnTo>
                    <a:pt x="20229" y="1019"/>
                  </a:lnTo>
                  <a:lnTo>
                    <a:pt x="19714" y="3057"/>
                  </a:lnTo>
                  <a:lnTo>
                    <a:pt x="19714" y="4483"/>
                  </a:lnTo>
                  <a:lnTo>
                    <a:pt x="19371" y="6317"/>
                  </a:lnTo>
                  <a:lnTo>
                    <a:pt x="19371" y="11411"/>
                  </a:lnTo>
                  <a:lnTo>
                    <a:pt x="19029" y="11615"/>
                  </a:lnTo>
                  <a:lnTo>
                    <a:pt x="18857" y="12430"/>
                  </a:lnTo>
                  <a:lnTo>
                    <a:pt x="18171" y="13042"/>
                  </a:lnTo>
                  <a:lnTo>
                    <a:pt x="17314" y="14060"/>
                  </a:lnTo>
                  <a:lnTo>
                    <a:pt x="16800" y="14468"/>
                  </a:lnTo>
                  <a:lnTo>
                    <a:pt x="16457" y="14060"/>
                  </a:lnTo>
                  <a:lnTo>
                    <a:pt x="15086" y="14060"/>
                  </a:lnTo>
                  <a:lnTo>
                    <a:pt x="14743" y="14468"/>
                  </a:lnTo>
                  <a:lnTo>
                    <a:pt x="13886" y="16098"/>
                  </a:lnTo>
                  <a:lnTo>
                    <a:pt x="13029" y="16913"/>
                  </a:lnTo>
                  <a:lnTo>
                    <a:pt x="12514" y="17117"/>
                  </a:lnTo>
                  <a:lnTo>
                    <a:pt x="9943" y="17117"/>
                  </a:lnTo>
                  <a:lnTo>
                    <a:pt x="9257" y="17525"/>
                  </a:lnTo>
                  <a:lnTo>
                    <a:pt x="9086" y="17525"/>
                  </a:lnTo>
                  <a:lnTo>
                    <a:pt x="8400" y="17932"/>
                  </a:lnTo>
                  <a:lnTo>
                    <a:pt x="7886" y="18543"/>
                  </a:lnTo>
                  <a:lnTo>
                    <a:pt x="7200" y="18951"/>
                  </a:lnTo>
                  <a:lnTo>
                    <a:pt x="5314" y="18951"/>
                  </a:lnTo>
                  <a:lnTo>
                    <a:pt x="4629" y="18543"/>
                  </a:lnTo>
                  <a:lnTo>
                    <a:pt x="3600" y="18543"/>
                  </a:lnTo>
                  <a:lnTo>
                    <a:pt x="2914" y="18136"/>
                  </a:lnTo>
                  <a:lnTo>
                    <a:pt x="2057" y="18543"/>
                  </a:lnTo>
                  <a:lnTo>
                    <a:pt x="1200" y="18543"/>
                  </a:lnTo>
                  <a:lnTo>
                    <a:pt x="0" y="18951"/>
                  </a:lnTo>
                  <a:lnTo>
                    <a:pt x="1886" y="18951"/>
                  </a:lnTo>
                  <a:lnTo>
                    <a:pt x="2743" y="19155"/>
                  </a:lnTo>
                  <a:lnTo>
                    <a:pt x="4457" y="1997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3" name="Google Shape;20;p2"/>
            <p:cNvSpPr/>
            <p:nvPr/>
          </p:nvSpPr>
          <p:spPr>
            <a:xfrm>
              <a:off x="327661" y="317510"/>
              <a:ext cx="34385" cy="34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600" y="21600"/>
                  </a:moveTo>
                  <a:lnTo>
                    <a:pt x="5600" y="21600"/>
                  </a:lnTo>
                  <a:lnTo>
                    <a:pt x="3200" y="18400"/>
                  </a:lnTo>
                  <a:lnTo>
                    <a:pt x="1600" y="17600"/>
                  </a:lnTo>
                  <a:lnTo>
                    <a:pt x="1600" y="14400"/>
                  </a:lnTo>
                  <a:lnTo>
                    <a:pt x="0" y="13600"/>
                  </a:lnTo>
                  <a:lnTo>
                    <a:pt x="0" y="9600"/>
                  </a:lnTo>
                  <a:lnTo>
                    <a:pt x="1600" y="6400"/>
                  </a:lnTo>
                  <a:lnTo>
                    <a:pt x="3200" y="2400"/>
                  </a:lnTo>
                  <a:lnTo>
                    <a:pt x="5600" y="2400"/>
                  </a:lnTo>
                  <a:lnTo>
                    <a:pt x="7200" y="1600"/>
                  </a:lnTo>
                  <a:lnTo>
                    <a:pt x="9600" y="0"/>
                  </a:lnTo>
                  <a:lnTo>
                    <a:pt x="13600" y="0"/>
                  </a:lnTo>
                  <a:lnTo>
                    <a:pt x="15200" y="1600"/>
                  </a:lnTo>
                  <a:lnTo>
                    <a:pt x="19200" y="4000"/>
                  </a:lnTo>
                  <a:lnTo>
                    <a:pt x="20800" y="5600"/>
                  </a:lnTo>
                  <a:lnTo>
                    <a:pt x="21600" y="8000"/>
                  </a:lnTo>
                  <a:lnTo>
                    <a:pt x="21600" y="14400"/>
                  </a:lnTo>
                  <a:lnTo>
                    <a:pt x="20800" y="16000"/>
                  </a:lnTo>
                  <a:lnTo>
                    <a:pt x="19200" y="20000"/>
                  </a:lnTo>
                  <a:lnTo>
                    <a:pt x="16800" y="20000"/>
                  </a:lnTo>
                  <a:lnTo>
                    <a:pt x="15200" y="21600"/>
                  </a:lnTo>
                  <a:lnTo>
                    <a:pt x="9600" y="21600"/>
                  </a:lnTo>
                  <a:close/>
                </a:path>
              </a:pathLst>
            </a:custGeom>
            <a:solidFill>
              <a:srgbClr val="5F5F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95" name="Google Shape;21;p2"/>
          <p:cNvSpPr/>
          <p:nvPr/>
        </p:nvSpPr>
        <p:spPr>
          <a:xfrm>
            <a:off x="10621398" y="1112937"/>
            <a:ext cx="985021" cy="981523"/>
          </a:xfrm>
          <a:prstGeom prst="rect">
            <a:avLst/>
          </a:prstGeom>
          <a:solidFill>
            <a:schemeClr val="accent3">
              <a:lumOff val="44000"/>
              <a:alpha val="29802"/>
            </a:scheme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/>
            </a:pPr>
          </a:p>
        </p:txBody>
      </p:sp>
      <p:pic>
        <p:nvPicPr>
          <p:cNvPr id="296" name="Google Shape;22;p2" descr="Google Shape;22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86192" y="91283"/>
            <a:ext cx="617840" cy="617839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Title Text"/>
          <p:cNvSpPr txBox="1"/>
          <p:nvPr>
            <p:ph type="title"/>
          </p:nvPr>
        </p:nvSpPr>
        <p:spPr>
          <a:xfrm>
            <a:off x="841003" y="44462"/>
            <a:ext cx="10513170" cy="75741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8" name="Body Level One…"/>
          <p:cNvSpPr txBox="1"/>
          <p:nvPr>
            <p:ph type="body" sz="half" idx="1"/>
          </p:nvPr>
        </p:nvSpPr>
        <p:spPr>
          <a:xfrm>
            <a:off x="154562" y="908261"/>
            <a:ext cx="5803294" cy="547496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02895">
              <a:spcBef>
                <a:spcPts val="300"/>
              </a:spcBef>
            </a:lvl1pPr>
            <a:lvl2pPr marL="933830" indent="-310895">
              <a:spcBef>
                <a:spcPts val="300"/>
              </a:spcBef>
            </a:lvl2pPr>
            <a:lvl3pPr marL="1412421" indent="-326571">
              <a:spcBef>
                <a:spcPts val="300"/>
              </a:spcBef>
            </a:lvl3pPr>
            <a:lvl4pPr>
              <a:spcBef>
                <a:spcPts val="300"/>
              </a:spcBef>
            </a:lvl4pPr>
            <a:lvl5pPr>
              <a:spcBef>
                <a:spcPts val="3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9" name="Google Shape;258;p7"/>
          <p:cNvSpPr txBox="1"/>
          <p:nvPr>
            <p:ph type="body" sz="half" idx="21"/>
          </p:nvPr>
        </p:nvSpPr>
        <p:spPr>
          <a:xfrm>
            <a:off x="6169598" y="908261"/>
            <a:ext cx="5805413" cy="547496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02895">
              <a:spcBef>
                <a:spcPts val="300"/>
              </a:spcBef>
            </a:pPr>
          </a:p>
        </p:txBody>
      </p:sp>
      <p:sp>
        <p:nvSpPr>
          <p:cNvPr id="3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;p2"/>
          <p:cNvSpPr/>
          <p:nvPr/>
        </p:nvSpPr>
        <p:spPr>
          <a:xfrm>
            <a:off x="0" y="-1"/>
            <a:ext cx="12195175" cy="7994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/>
            </a:pPr>
          </a:p>
        </p:txBody>
      </p:sp>
      <p:grpSp>
        <p:nvGrpSpPr>
          <p:cNvPr id="11" name="Google Shape;12;p2"/>
          <p:cNvGrpSpPr/>
          <p:nvPr/>
        </p:nvGrpSpPr>
        <p:grpSpPr>
          <a:xfrm>
            <a:off x="11642203" y="6335667"/>
            <a:ext cx="362047" cy="406495"/>
            <a:chOff x="0" y="0"/>
            <a:chExt cx="362045" cy="406493"/>
          </a:xfrm>
        </p:grpSpPr>
        <p:sp>
          <p:nvSpPr>
            <p:cNvPr id="3" name="Google Shape;13;p2"/>
            <p:cNvSpPr/>
            <p:nvPr/>
          </p:nvSpPr>
          <p:spPr>
            <a:xfrm>
              <a:off x="-1" y="0"/>
              <a:ext cx="323618" cy="40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85" y="21532"/>
                  </a:moveTo>
                  <a:lnTo>
                    <a:pt x="10630" y="21600"/>
                  </a:lnTo>
                  <a:lnTo>
                    <a:pt x="10205" y="21600"/>
                  </a:lnTo>
                  <a:lnTo>
                    <a:pt x="10035" y="21532"/>
                  </a:lnTo>
                  <a:lnTo>
                    <a:pt x="9865" y="21532"/>
                  </a:lnTo>
                  <a:lnTo>
                    <a:pt x="9865" y="21261"/>
                  </a:lnTo>
                  <a:lnTo>
                    <a:pt x="9609" y="21058"/>
                  </a:lnTo>
                  <a:lnTo>
                    <a:pt x="9609" y="20720"/>
                  </a:lnTo>
                  <a:lnTo>
                    <a:pt x="9354" y="20517"/>
                  </a:lnTo>
                  <a:lnTo>
                    <a:pt x="9184" y="20246"/>
                  </a:lnTo>
                  <a:lnTo>
                    <a:pt x="9014" y="20246"/>
                  </a:lnTo>
                  <a:lnTo>
                    <a:pt x="8759" y="20178"/>
                  </a:lnTo>
                  <a:lnTo>
                    <a:pt x="7909" y="20178"/>
                  </a:lnTo>
                  <a:lnTo>
                    <a:pt x="7739" y="20246"/>
                  </a:lnTo>
                  <a:lnTo>
                    <a:pt x="7569" y="20381"/>
                  </a:lnTo>
                  <a:lnTo>
                    <a:pt x="7483" y="20584"/>
                  </a:lnTo>
                  <a:lnTo>
                    <a:pt x="7143" y="20855"/>
                  </a:lnTo>
                  <a:lnTo>
                    <a:pt x="7143" y="20923"/>
                  </a:lnTo>
                  <a:lnTo>
                    <a:pt x="7058" y="20923"/>
                  </a:lnTo>
                  <a:lnTo>
                    <a:pt x="6718" y="21058"/>
                  </a:lnTo>
                  <a:lnTo>
                    <a:pt x="6208" y="21058"/>
                  </a:lnTo>
                  <a:lnTo>
                    <a:pt x="6038" y="20923"/>
                  </a:lnTo>
                  <a:lnTo>
                    <a:pt x="5783" y="20855"/>
                  </a:lnTo>
                  <a:lnTo>
                    <a:pt x="5443" y="20584"/>
                  </a:lnTo>
                  <a:lnTo>
                    <a:pt x="5443" y="20246"/>
                  </a:lnTo>
                  <a:lnTo>
                    <a:pt x="5613" y="19907"/>
                  </a:lnTo>
                  <a:lnTo>
                    <a:pt x="5868" y="19230"/>
                  </a:lnTo>
                  <a:lnTo>
                    <a:pt x="5868" y="18892"/>
                  </a:lnTo>
                  <a:lnTo>
                    <a:pt x="5783" y="18892"/>
                  </a:lnTo>
                  <a:lnTo>
                    <a:pt x="5783" y="18756"/>
                  </a:lnTo>
                  <a:lnTo>
                    <a:pt x="5187" y="18688"/>
                  </a:lnTo>
                  <a:lnTo>
                    <a:pt x="4337" y="18688"/>
                  </a:lnTo>
                  <a:lnTo>
                    <a:pt x="3997" y="18756"/>
                  </a:lnTo>
                  <a:lnTo>
                    <a:pt x="3572" y="18892"/>
                  </a:lnTo>
                  <a:lnTo>
                    <a:pt x="3317" y="19095"/>
                  </a:lnTo>
                  <a:lnTo>
                    <a:pt x="2636" y="19433"/>
                  </a:lnTo>
                  <a:lnTo>
                    <a:pt x="1871" y="19839"/>
                  </a:lnTo>
                  <a:lnTo>
                    <a:pt x="1616" y="19907"/>
                  </a:lnTo>
                  <a:lnTo>
                    <a:pt x="1361" y="20043"/>
                  </a:lnTo>
                  <a:lnTo>
                    <a:pt x="1020" y="20043"/>
                  </a:lnTo>
                  <a:lnTo>
                    <a:pt x="765" y="19907"/>
                  </a:lnTo>
                  <a:lnTo>
                    <a:pt x="425" y="19839"/>
                  </a:lnTo>
                  <a:lnTo>
                    <a:pt x="170" y="19433"/>
                  </a:lnTo>
                  <a:lnTo>
                    <a:pt x="0" y="19230"/>
                  </a:lnTo>
                  <a:lnTo>
                    <a:pt x="0" y="18892"/>
                  </a:lnTo>
                  <a:lnTo>
                    <a:pt x="170" y="18688"/>
                  </a:lnTo>
                  <a:lnTo>
                    <a:pt x="340" y="18553"/>
                  </a:lnTo>
                  <a:lnTo>
                    <a:pt x="425" y="18350"/>
                  </a:lnTo>
                  <a:lnTo>
                    <a:pt x="850" y="18214"/>
                  </a:lnTo>
                  <a:lnTo>
                    <a:pt x="1616" y="17876"/>
                  </a:lnTo>
                  <a:lnTo>
                    <a:pt x="2296" y="17673"/>
                  </a:lnTo>
                  <a:lnTo>
                    <a:pt x="2636" y="17537"/>
                  </a:lnTo>
                  <a:lnTo>
                    <a:pt x="2721" y="17334"/>
                  </a:lnTo>
                  <a:lnTo>
                    <a:pt x="3061" y="17334"/>
                  </a:lnTo>
                  <a:lnTo>
                    <a:pt x="3317" y="16996"/>
                  </a:lnTo>
                  <a:lnTo>
                    <a:pt x="3317" y="16860"/>
                  </a:lnTo>
                  <a:lnTo>
                    <a:pt x="3487" y="16725"/>
                  </a:lnTo>
                  <a:lnTo>
                    <a:pt x="3572" y="16386"/>
                  </a:lnTo>
                  <a:lnTo>
                    <a:pt x="3572" y="15709"/>
                  </a:lnTo>
                  <a:lnTo>
                    <a:pt x="3317" y="15371"/>
                  </a:lnTo>
                  <a:lnTo>
                    <a:pt x="3317" y="15167"/>
                  </a:lnTo>
                  <a:lnTo>
                    <a:pt x="3061" y="15032"/>
                  </a:lnTo>
                  <a:lnTo>
                    <a:pt x="2721" y="14897"/>
                  </a:lnTo>
                  <a:lnTo>
                    <a:pt x="2636" y="14829"/>
                  </a:lnTo>
                  <a:lnTo>
                    <a:pt x="1446" y="14558"/>
                  </a:lnTo>
                  <a:lnTo>
                    <a:pt x="1020" y="14490"/>
                  </a:lnTo>
                  <a:lnTo>
                    <a:pt x="850" y="14355"/>
                  </a:lnTo>
                  <a:lnTo>
                    <a:pt x="765" y="14219"/>
                  </a:lnTo>
                  <a:lnTo>
                    <a:pt x="595" y="14084"/>
                  </a:lnTo>
                  <a:lnTo>
                    <a:pt x="595" y="13407"/>
                  </a:lnTo>
                  <a:lnTo>
                    <a:pt x="765" y="13204"/>
                  </a:lnTo>
                  <a:lnTo>
                    <a:pt x="850" y="13068"/>
                  </a:lnTo>
                  <a:lnTo>
                    <a:pt x="1871" y="13068"/>
                  </a:lnTo>
                  <a:lnTo>
                    <a:pt x="2636" y="13001"/>
                  </a:lnTo>
                  <a:lnTo>
                    <a:pt x="2721" y="12865"/>
                  </a:lnTo>
                  <a:lnTo>
                    <a:pt x="3061" y="12865"/>
                  </a:lnTo>
                  <a:lnTo>
                    <a:pt x="3317" y="12662"/>
                  </a:lnTo>
                  <a:lnTo>
                    <a:pt x="3572" y="12527"/>
                  </a:lnTo>
                  <a:lnTo>
                    <a:pt x="3912" y="12324"/>
                  </a:lnTo>
                  <a:lnTo>
                    <a:pt x="3997" y="11850"/>
                  </a:lnTo>
                  <a:lnTo>
                    <a:pt x="4167" y="11646"/>
                  </a:lnTo>
                  <a:lnTo>
                    <a:pt x="4167" y="11376"/>
                  </a:lnTo>
                  <a:lnTo>
                    <a:pt x="3912" y="10834"/>
                  </a:lnTo>
                  <a:lnTo>
                    <a:pt x="3742" y="10563"/>
                  </a:lnTo>
                  <a:lnTo>
                    <a:pt x="3742" y="10224"/>
                  </a:lnTo>
                  <a:lnTo>
                    <a:pt x="3912" y="10157"/>
                  </a:lnTo>
                  <a:lnTo>
                    <a:pt x="3912" y="10021"/>
                  </a:lnTo>
                  <a:lnTo>
                    <a:pt x="3997" y="9818"/>
                  </a:lnTo>
                  <a:lnTo>
                    <a:pt x="4167" y="9683"/>
                  </a:lnTo>
                  <a:lnTo>
                    <a:pt x="4592" y="9480"/>
                  </a:lnTo>
                  <a:lnTo>
                    <a:pt x="4592" y="9344"/>
                  </a:lnTo>
                  <a:lnTo>
                    <a:pt x="4762" y="9209"/>
                  </a:lnTo>
                  <a:lnTo>
                    <a:pt x="6038" y="9209"/>
                  </a:lnTo>
                  <a:lnTo>
                    <a:pt x="6293" y="9006"/>
                  </a:lnTo>
                  <a:lnTo>
                    <a:pt x="6718" y="8870"/>
                  </a:lnTo>
                  <a:lnTo>
                    <a:pt x="6888" y="8667"/>
                  </a:lnTo>
                  <a:lnTo>
                    <a:pt x="7058" y="8396"/>
                  </a:lnTo>
                  <a:lnTo>
                    <a:pt x="7143" y="8193"/>
                  </a:lnTo>
                  <a:lnTo>
                    <a:pt x="7143" y="8058"/>
                  </a:lnTo>
                  <a:lnTo>
                    <a:pt x="7058" y="7855"/>
                  </a:lnTo>
                  <a:lnTo>
                    <a:pt x="6463" y="7381"/>
                  </a:lnTo>
                  <a:lnTo>
                    <a:pt x="6208" y="7042"/>
                  </a:lnTo>
                  <a:lnTo>
                    <a:pt x="6038" y="6839"/>
                  </a:lnTo>
                  <a:lnTo>
                    <a:pt x="6038" y="6297"/>
                  </a:lnTo>
                  <a:lnTo>
                    <a:pt x="6208" y="6026"/>
                  </a:lnTo>
                  <a:lnTo>
                    <a:pt x="6463" y="5823"/>
                  </a:lnTo>
                  <a:lnTo>
                    <a:pt x="6718" y="5823"/>
                  </a:lnTo>
                  <a:lnTo>
                    <a:pt x="7058" y="5688"/>
                  </a:lnTo>
                  <a:lnTo>
                    <a:pt x="7313" y="5688"/>
                  </a:lnTo>
                  <a:lnTo>
                    <a:pt x="7483" y="5823"/>
                  </a:lnTo>
                  <a:lnTo>
                    <a:pt x="7739" y="5823"/>
                  </a:lnTo>
                  <a:lnTo>
                    <a:pt x="7909" y="6026"/>
                  </a:lnTo>
                  <a:lnTo>
                    <a:pt x="8504" y="6297"/>
                  </a:lnTo>
                  <a:lnTo>
                    <a:pt x="8929" y="6636"/>
                  </a:lnTo>
                  <a:lnTo>
                    <a:pt x="9184" y="6703"/>
                  </a:lnTo>
                  <a:lnTo>
                    <a:pt x="9439" y="6839"/>
                  </a:lnTo>
                  <a:lnTo>
                    <a:pt x="9780" y="6839"/>
                  </a:lnTo>
                  <a:lnTo>
                    <a:pt x="10035" y="6703"/>
                  </a:lnTo>
                  <a:lnTo>
                    <a:pt x="10290" y="6636"/>
                  </a:lnTo>
                  <a:lnTo>
                    <a:pt x="10715" y="6365"/>
                  </a:lnTo>
                  <a:lnTo>
                    <a:pt x="10885" y="6297"/>
                  </a:lnTo>
                  <a:lnTo>
                    <a:pt x="11055" y="6162"/>
                  </a:lnTo>
                  <a:lnTo>
                    <a:pt x="11140" y="5823"/>
                  </a:lnTo>
                  <a:lnTo>
                    <a:pt x="11140" y="5552"/>
                  </a:lnTo>
                  <a:lnTo>
                    <a:pt x="11310" y="5349"/>
                  </a:lnTo>
                  <a:lnTo>
                    <a:pt x="11310" y="4875"/>
                  </a:lnTo>
                  <a:lnTo>
                    <a:pt x="11140" y="4469"/>
                  </a:lnTo>
                  <a:lnTo>
                    <a:pt x="11055" y="3860"/>
                  </a:lnTo>
                  <a:lnTo>
                    <a:pt x="10885" y="3453"/>
                  </a:lnTo>
                  <a:lnTo>
                    <a:pt x="10715" y="3182"/>
                  </a:lnTo>
                  <a:lnTo>
                    <a:pt x="10630" y="2708"/>
                  </a:lnTo>
                  <a:lnTo>
                    <a:pt x="10290" y="2370"/>
                  </a:lnTo>
                  <a:lnTo>
                    <a:pt x="10290" y="2167"/>
                  </a:lnTo>
                  <a:lnTo>
                    <a:pt x="10205" y="1828"/>
                  </a:lnTo>
                  <a:lnTo>
                    <a:pt x="10205" y="1016"/>
                  </a:lnTo>
                  <a:lnTo>
                    <a:pt x="10290" y="948"/>
                  </a:lnTo>
                  <a:lnTo>
                    <a:pt x="10290" y="677"/>
                  </a:lnTo>
                  <a:lnTo>
                    <a:pt x="10460" y="609"/>
                  </a:lnTo>
                  <a:lnTo>
                    <a:pt x="10715" y="203"/>
                  </a:lnTo>
                  <a:lnTo>
                    <a:pt x="11055" y="135"/>
                  </a:lnTo>
                  <a:lnTo>
                    <a:pt x="11310" y="0"/>
                  </a:lnTo>
                  <a:lnTo>
                    <a:pt x="12331" y="0"/>
                  </a:lnTo>
                  <a:lnTo>
                    <a:pt x="12501" y="135"/>
                  </a:lnTo>
                  <a:lnTo>
                    <a:pt x="12756" y="203"/>
                  </a:lnTo>
                  <a:lnTo>
                    <a:pt x="13011" y="339"/>
                  </a:lnTo>
                  <a:lnTo>
                    <a:pt x="13181" y="609"/>
                  </a:lnTo>
                  <a:lnTo>
                    <a:pt x="13351" y="813"/>
                  </a:lnTo>
                  <a:lnTo>
                    <a:pt x="13436" y="1016"/>
                  </a:lnTo>
                  <a:lnTo>
                    <a:pt x="13436" y="1964"/>
                  </a:lnTo>
                  <a:lnTo>
                    <a:pt x="13351" y="2302"/>
                  </a:lnTo>
                  <a:lnTo>
                    <a:pt x="13011" y="2979"/>
                  </a:lnTo>
                  <a:lnTo>
                    <a:pt x="12756" y="3453"/>
                  </a:lnTo>
                  <a:lnTo>
                    <a:pt x="12586" y="3521"/>
                  </a:lnTo>
                  <a:lnTo>
                    <a:pt x="12501" y="3995"/>
                  </a:lnTo>
                  <a:lnTo>
                    <a:pt x="12501" y="4334"/>
                  </a:lnTo>
                  <a:lnTo>
                    <a:pt x="12331" y="4808"/>
                  </a:lnTo>
                  <a:lnTo>
                    <a:pt x="12331" y="6636"/>
                  </a:lnTo>
                  <a:lnTo>
                    <a:pt x="12501" y="6703"/>
                  </a:lnTo>
                  <a:lnTo>
                    <a:pt x="12586" y="6974"/>
                  </a:lnTo>
                  <a:lnTo>
                    <a:pt x="12756" y="7177"/>
                  </a:lnTo>
                  <a:lnTo>
                    <a:pt x="13011" y="7313"/>
                  </a:lnTo>
                  <a:lnTo>
                    <a:pt x="13181" y="7381"/>
                  </a:lnTo>
                  <a:lnTo>
                    <a:pt x="13436" y="7381"/>
                  </a:lnTo>
                  <a:lnTo>
                    <a:pt x="14031" y="7651"/>
                  </a:lnTo>
                  <a:lnTo>
                    <a:pt x="14882" y="7651"/>
                  </a:lnTo>
                  <a:lnTo>
                    <a:pt x="15307" y="7516"/>
                  </a:lnTo>
                  <a:lnTo>
                    <a:pt x="15477" y="7516"/>
                  </a:lnTo>
                  <a:lnTo>
                    <a:pt x="15647" y="7381"/>
                  </a:lnTo>
                  <a:lnTo>
                    <a:pt x="15902" y="7313"/>
                  </a:lnTo>
                  <a:lnTo>
                    <a:pt x="15902" y="7042"/>
                  </a:lnTo>
                  <a:lnTo>
                    <a:pt x="16072" y="6974"/>
                  </a:lnTo>
                  <a:lnTo>
                    <a:pt x="16072" y="6703"/>
                  </a:lnTo>
                  <a:lnTo>
                    <a:pt x="16157" y="6026"/>
                  </a:lnTo>
                  <a:lnTo>
                    <a:pt x="16583" y="5349"/>
                  </a:lnTo>
                  <a:lnTo>
                    <a:pt x="16923" y="5011"/>
                  </a:lnTo>
                  <a:lnTo>
                    <a:pt x="17008" y="4808"/>
                  </a:lnTo>
                  <a:lnTo>
                    <a:pt x="17603" y="4334"/>
                  </a:lnTo>
                  <a:lnTo>
                    <a:pt x="18028" y="4198"/>
                  </a:lnTo>
                  <a:lnTo>
                    <a:pt x="18454" y="4198"/>
                  </a:lnTo>
                  <a:lnTo>
                    <a:pt x="18879" y="4537"/>
                  </a:lnTo>
                  <a:lnTo>
                    <a:pt x="19049" y="4808"/>
                  </a:lnTo>
                  <a:lnTo>
                    <a:pt x="19049" y="5485"/>
                  </a:lnTo>
                  <a:lnTo>
                    <a:pt x="18879" y="5552"/>
                  </a:lnTo>
                  <a:lnTo>
                    <a:pt x="18624" y="6365"/>
                  </a:lnTo>
                  <a:lnTo>
                    <a:pt x="18028" y="6839"/>
                  </a:lnTo>
                  <a:lnTo>
                    <a:pt x="17348" y="7313"/>
                  </a:lnTo>
                  <a:lnTo>
                    <a:pt x="17178" y="7381"/>
                  </a:lnTo>
                  <a:lnTo>
                    <a:pt x="17178" y="7651"/>
                  </a:lnTo>
                  <a:lnTo>
                    <a:pt x="16923" y="8058"/>
                  </a:lnTo>
                  <a:lnTo>
                    <a:pt x="16923" y="8667"/>
                  </a:lnTo>
                  <a:lnTo>
                    <a:pt x="17008" y="8870"/>
                  </a:lnTo>
                  <a:lnTo>
                    <a:pt x="17433" y="9209"/>
                  </a:lnTo>
                  <a:lnTo>
                    <a:pt x="17858" y="9480"/>
                  </a:lnTo>
                  <a:lnTo>
                    <a:pt x="18028" y="9480"/>
                  </a:lnTo>
                  <a:lnTo>
                    <a:pt x="18283" y="9547"/>
                  </a:lnTo>
                  <a:lnTo>
                    <a:pt x="18624" y="9480"/>
                  </a:lnTo>
                  <a:lnTo>
                    <a:pt x="18794" y="9480"/>
                  </a:lnTo>
                  <a:lnTo>
                    <a:pt x="19049" y="9209"/>
                  </a:lnTo>
                  <a:lnTo>
                    <a:pt x="19304" y="8870"/>
                  </a:lnTo>
                  <a:lnTo>
                    <a:pt x="19644" y="8803"/>
                  </a:lnTo>
                  <a:lnTo>
                    <a:pt x="19729" y="8667"/>
                  </a:lnTo>
                  <a:lnTo>
                    <a:pt x="20069" y="8396"/>
                  </a:lnTo>
                  <a:lnTo>
                    <a:pt x="20324" y="8396"/>
                  </a:lnTo>
                  <a:lnTo>
                    <a:pt x="20580" y="8329"/>
                  </a:lnTo>
                  <a:lnTo>
                    <a:pt x="20750" y="8329"/>
                  </a:lnTo>
                  <a:lnTo>
                    <a:pt x="21005" y="8396"/>
                  </a:lnTo>
                  <a:lnTo>
                    <a:pt x="21175" y="8396"/>
                  </a:lnTo>
                  <a:lnTo>
                    <a:pt x="21345" y="8667"/>
                  </a:lnTo>
                  <a:lnTo>
                    <a:pt x="21430" y="8870"/>
                  </a:lnTo>
                  <a:lnTo>
                    <a:pt x="21600" y="9006"/>
                  </a:lnTo>
                  <a:lnTo>
                    <a:pt x="21600" y="9480"/>
                  </a:lnTo>
                  <a:lnTo>
                    <a:pt x="21430" y="9683"/>
                  </a:lnTo>
                  <a:lnTo>
                    <a:pt x="21345" y="9818"/>
                  </a:lnTo>
                  <a:lnTo>
                    <a:pt x="21005" y="10021"/>
                  </a:lnTo>
                  <a:lnTo>
                    <a:pt x="20324" y="10563"/>
                  </a:lnTo>
                  <a:lnTo>
                    <a:pt x="19899" y="10834"/>
                  </a:lnTo>
                  <a:lnTo>
                    <a:pt x="19644" y="11037"/>
                  </a:lnTo>
                  <a:lnTo>
                    <a:pt x="19644" y="11172"/>
                  </a:lnTo>
                  <a:lnTo>
                    <a:pt x="19474" y="11240"/>
                  </a:lnTo>
                  <a:lnTo>
                    <a:pt x="19474" y="11850"/>
                  </a:lnTo>
                  <a:lnTo>
                    <a:pt x="19304" y="12662"/>
                  </a:lnTo>
                  <a:lnTo>
                    <a:pt x="19474" y="13542"/>
                  </a:lnTo>
                  <a:lnTo>
                    <a:pt x="19644" y="14355"/>
                  </a:lnTo>
                  <a:lnTo>
                    <a:pt x="19729" y="15167"/>
                  </a:lnTo>
                  <a:lnTo>
                    <a:pt x="19729" y="15506"/>
                  </a:lnTo>
                  <a:lnTo>
                    <a:pt x="20069" y="15709"/>
                  </a:lnTo>
                  <a:lnTo>
                    <a:pt x="20154" y="15912"/>
                  </a:lnTo>
                  <a:lnTo>
                    <a:pt x="20324" y="16048"/>
                  </a:lnTo>
                  <a:lnTo>
                    <a:pt x="20580" y="16183"/>
                  </a:lnTo>
                  <a:lnTo>
                    <a:pt x="20920" y="16251"/>
                  </a:lnTo>
                  <a:lnTo>
                    <a:pt x="21005" y="16522"/>
                  </a:lnTo>
                  <a:lnTo>
                    <a:pt x="21175" y="16725"/>
                  </a:lnTo>
                  <a:lnTo>
                    <a:pt x="21175" y="17334"/>
                  </a:lnTo>
                  <a:lnTo>
                    <a:pt x="21005" y="17537"/>
                  </a:lnTo>
                  <a:lnTo>
                    <a:pt x="20750" y="17673"/>
                  </a:lnTo>
                  <a:lnTo>
                    <a:pt x="20750" y="17740"/>
                  </a:lnTo>
                  <a:lnTo>
                    <a:pt x="20494" y="17740"/>
                  </a:lnTo>
                  <a:lnTo>
                    <a:pt x="20324" y="17876"/>
                  </a:lnTo>
                  <a:lnTo>
                    <a:pt x="20069" y="17740"/>
                  </a:lnTo>
                  <a:lnTo>
                    <a:pt x="19644" y="17740"/>
                  </a:lnTo>
                  <a:lnTo>
                    <a:pt x="19304" y="17876"/>
                  </a:lnTo>
                  <a:lnTo>
                    <a:pt x="19049" y="18079"/>
                  </a:lnTo>
                  <a:lnTo>
                    <a:pt x="18879" y="18350"/>
                  </a:lnTo>
                  <a:lnTo>
                    <a:pt x="18794" y="18418"/>
                  </a:lnTo>
                  <a:lnTo>
                    <a:pt x="18879" y="18688"/>
                  </a:lnTo>
                  <a:lnTo>
                    <a:pt x="19049" y="19027"/>
                  </a:lnTo>
                  <a:lnTo>
                    <a:pt x="19304" y="19366"/>
                  </a:lnTo>
                  <a:lnTo>
                    <a:pt x="19644" y="19569"/>
                  </a:lnTo>
                  <a:lnTo>
                    <a:pt x="19729" y="19839"/>
                  </a:lnTo>
                  <a:lnTo>
                    <a:pt x="19729" y="20178"/>
                  </a:lnTo>
                  <a:lnTo>
                    <a:pt x="19644" y="20178"/>
                  </a:lnTo>
                  <a:lnTo>
                    <a:pt x="19644" y="20246"/>
                  </a:lnTo>
                  <a:lnTo>
                    <a:pt x="19304" y="20517"/>
                  </a:lnTo>
                  <a:lnTo>
                    <a:pt x="19049" y="20517"/>
                  </a:lnTo>
                  <a:lnTo>
                    <a:pt x="18879" y="20584"/>
                  </a:lnTo>
                  <a:lnTo>
                    <a:pt x="18624" y="20517"/>
                  </a:lnTo>
                  <a:lnTo>
                    <a:pt x="18454" y="20517"/>
                  </a:lnTo>
                  <a:lnTo>
                    <a:pt x="18283" y="20246"/>
                  </a:lnTo>
                  <a:lnTo>
                    <a:pt x="17433" y="19569"/>
                  </a:lnTo>
                  <a:lnTo>
                    <a:pt x="17348" y="19433"/>
                  </a:lnTo>
                  <a:lnTo>
                    <a:pt x="17008" y="19366"/>
                  </a:lnTo>
                  <a:lnTo>
                    <a:pt x="16923" y="19230"/>
                  </a:lnTo>
                  <a:lnTo>
                    <a:pt x="16328" y="19230"/>
                  </a:lnTo>
                  <a:lnTo>
                    <a:pt x="15902" y="19366"/>
                  </a:lnTo>
                  <a:lnTo>
                    <a:pt x="15732" y="19366"/>
                  </a:lnTo>
                  <a:lnTo>
                    <a:pt x="15647" y="19433"/>
                  </a:lnTo>
                  <a:lnTo>
                    <a:pt x="15477" y="19704"/>
                  </a:lnTo>
                  <a:lnTo>
                    <a:pt x="15137" y="19907"/>
                  </a:lnTo>
                  <a:lnTo>
                    <a:pt x="15137" y="20178"/>
                  </a:lnTo>
                  <a:lnTo>
                    <a:pt x="14457" y="20720"/>
                  </a:lnTo>
                  <a:lnTo>
                    <a:pt x="13861" y="20720"/>
                  </a:lnTo>
                  <a:lnTo>
                    <a:pt x="13436" y="20584"/>
                  </a:lnTo>
                  <a:lnTo>
                    <a:pt x="13011" y="20584"/>
                  </a:lnTo>
                  <a:lnTo>
                    <a:pt x="12756" y="20720"/>
                  </a:lnTo>
                  <a:lnTo>
                    <a:pt x="12501" y="20720"/>
                  </a:lnTo>
                  <a:lnTo>
                    <a:pt x="12161" y="20855"/>
                  </a:lnTo>
                  <a:lnTo>
                    <a:pt x="12076" y="21058"/>
                  </a:lnTo>
                  <a:lnTo>
                    <a:pt x="11735" y="21194"/>
                  </a:lnTo>
                  <a:lnTo>
                    <a:pt x="11565" y="21397"/>
                  </a:lnTo>
                  <a:lnTo>
                    <a:pt x="11310" y="21532"/>
                  </a:lnTo>
                  <a:lnTo>
                    <a:pt x="10885" y="21532"/>
                  </a:lnTo>
                  <a:close/>
                </a:path>
              </a:pathLst>
            </a:custGeom>
            <a:solidFill>
              <a:srgbClr val="5F5F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" name="Google Shape;14;p2"/>
            <p:cNvSpPr/>
            <p:nvPr/>
          </p:nvSpPr>
          <p:spPr>
            <a:xfrm>
              <a:off x="-1" y="0"/>
              <a:ext cx="202262" cy="40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99" y="21532"/>
                  </a:moveTo>
                  <a:lnTo>
                    <a:pt x="17089" y="21600"/>
                  </a:lnTo>
                  <a:lnTo>
                    <a:pt x="16405" y="21600"/>
                  </a:lnTo>
                  <a:lnTo>
                    <a:pt x="16132" y="21532"/>
                  </a:lnTo>
                  <a:lnTo>
                    <a:pt x="15858" y="21532"/>
                  </a:lnTo>
                  <a:lnTo>
                    <a:pt x="15858" y="21261"/>
                  </a:lnTo>
                  <a:lnTo>
                    <a:pt x="15448" y="21058"/>
                  </a:lnTo>
                  <a:lnTo>
                    <a:pt x="15448" y="20720"/>
                  </a:lnTo>
                  <a:lnTo>
                    <a:pt x="15038" y="20517"/>
                  </a:lnTo>
                  <a:lnTo>
                    <a:pt x="14765" y="20246"/>
                  </a:lnTo>
                  <a:lnTo>
                    <a:pt x="14491" y="20246"/>
                  </a:lnTo>
                  <a:lnTo>
                    <a:pt x="14081" y="20178"/>
                  </a:lnTo>
                  <a:lnTo>
                    <a:pt x="12714" y="20178"/>
                  </a:lnTo>
                  <a:lnTo>
                    <a:pt x="12441" y="20246"/>
                  </a:lnTo>
                  <a:lnTo>
                    <a:pt x="12167" y="20381"/>
                  </a:lnTo>
                  <a:lnTo>
                    <a:pt x="12030" y="20584"/>
                  </a:lnTo>
                  <a:lnTo>
                    <a:pt x="11484" y="20855"/>
                  </a:lnTo>
                  <a:lnTo>
                    <a:pt x="11484" y="20923"/>
                  </a:lnTo>
                  <a:lnTo>
                    <a:pt x="11347" y="20923"/>
                  </a:lnTo>
                  <a:lnTo>
                    <a:pt x="10800" y="21058"/>
                  </a:lnTo>
                  <a:lnTo>
                    <a:pt x="9980" y="21058"/>
                  </a:lnTo>
                  <a:lnTo>
                    <a:pt x="9706" y="20923"/>
                  </a:lnTo>
                  <a:lnTo>
                    <a:pt x="9296" y="20855"/>
                  </a:lnTo>
                  <a:lnTo>
                    <a:pt x="8749" y="20584"/>
                  </a:lnTo>
                  <a:lnTo>
                    <a:pt x="8749" y="20246"/>
                  </a:lnTo>
                  <a:lnTo>
                    <a:pt x="9023" y="19907"/>
                  </a:lnTo>
                  <a:lnTo>
                    <a:pt x="9433" y="19230"/>
                  </a:lnTo>
                  <a:lnTo>
                    <a:pt x="9433" y="18892"/>
                  </a:lnTo>
                  <a:lnTo>
                    <a:pt x="9296" y="18892"/>
                  </a:lnTo>
                  <a:lnTo>
                    <a:pt x="9296" y="18756"/>
                  </a:lnTo>
                  <a:lnTo>
                    <a:pt x="8339" y="18688"/>
                  </a:lnTo>
                  <a:lnTo>
                    <a:pt x="6972" y="18688"/>
                  </a:lnTo>
                  <a:lnTo>
                    <a:pt x="6425" y="18756"/>
                  </a:lnTo>
                  <a:lnTo>
                    <a:pt x="5742" y="18892"/>
                  </a:lnTo>
                  <a:lnTo>
                    <a:pt x="5332" y="19095"/>
                  </a:lnTo>
                  <a:lnTo>
                    <a:pt x="4238" y="19433"/>
                  </a:lnTo>
                  <a:lnTo>
                    <a:pt x="3008" y="19839"/>
                  </a:lnTo>
                  <a:lnTo>
                    <a:pt x="2597" y="19907"/>
                  </a:lnTo>
                  <a:lnTo>
                    <a:pt x="2187" y="20043"/>
                  </a:lnTo>
                  <a:lnTo>
                    <a:pt x="1641" y="20043"/>
                  </a:lnTo>
                  <a:lnTo>
                    <a:pt x="1230" y="19907"/>
                  </a:lnTo>
                  <a:lnTo>
                    <a:pt x="684" y="19839"/>
                  </a:lnTo>
                  <a:lnTo>
                    <a:pt x="273" y="19433"/>
                  </a:lnTo>
                  <a:lnTo>
                    <a:pt x="0" y="19230"/>
                  </a:lnTo>
                  <a:lnTo>
                    <a:pt x="0" y="18892"/>
                  </a:lnTo>
                  <a:lnTo>
                    <a:pt x="273" y="18688"/>
                  </a:lnTo>
                  <a:lnTo>
                    <a:pt x="547" y="18553"/>
                  </a:lnTo>
                  <a:lnTo>
                    <a:pt x="684" y="18350"/>
                  </a:lnTo>
                  <a:lnTo>
                    <a:pt x="1367" y="18214"/>
                  </a:lnTo>
                  <a:lnTo>
                    <a:pt x="2597" y="17876"/>
                  </a:lnTo>
                  <a:lnTo>
                    <a:pt x="3691" y="17673"/>
                  </a:lnTo>
                  <a:lnTo>
                    <a:pt x="4238" y="17537"/>
                  </a:lnTo>
                  <a:lnTo>
                    <a:pt x="4375" y="17334"/>
                  </a:lnTo>
                  <a:lnTo>
                    <a:pt x="4922" y="17334"/>
                  </a:lnTo>
                  <a:lnTo>
                    <a:pt x="5332" y="16996"/>
                  </a:lnTo>
                  <a:lnTo>
                    <a:pt x="5332" y="16860"/>
                  </a:lnTo>
                  <a:lnTo>
                    <a:pt x="5605" y="16725"/>
                  </a:lnTo>
                  <a:lnTo>
                    <a:pt x="5742" y="16386"/>
                  </a:lnTo>
                  <a:lnTo>
                    <a:pt x="5742" y="15709"/>
                  </a:lnTo>
                  <a:lnTo>
                    <a:pt x="5332" y="15371"/>
                  </a:lnTo>
                  <a:lnTo>
                    <a:pt x="5332" y="15167"/>
                  </a:lnTo>
                  <a:lnTo>
                    <a:pt x="4922" y="15032"/>
                  </a:lnTo>
                  <a:lnTo>
                    <a:pt x="4375" y="14897"/>
                  </a:lnTo>
                  <a:lnTo>
                    <a:pt x="4238" y="14829"/>
                  </a:lnTo>
                  <a:lnTo>
                    <a:pt x="2324" y="14558"/>
                  </a:lnTo>
                  <a:lnTo>
                    <a:pt x="1641" y="14490"/>
                  </a:lnTo>
                  <a:lnTo>
                    <a:pt x="1367" y="14355"/>
                  </a:lnTo>
                  <a:lnTo>
                    <a:pt x="1230" y="14219"/>
                  </a:lnTo>
                  <a:lnTo>
                    <a:pt x="957" y="14084"/>
                  </a:lnTo>
                  <a:lnTo>
                    <a:pt x="957" y="13407"/>
                  </a:lnTo>
                  <a:lnTo>
                    <a:pt x="1230" y="13204"/>
                  </a:lnTo>
                  <a:lnTo>
                    <a:pt x="1367" y="13068"/>
                  </a:lnTo>
                  <a:lnTo>
                    <a:pt x="3008" y="13068"/>
                  </a:lnTo>
                  <a:lnTo>
                    <a:pt x="4238" y="13001"/>
                  </a:lnTo>
                  <a:lnTo>
                    <a:pt x="4375" y="12865"/>
                  </a:lnTo>
                  <a:lnTo>
                    <a:pt x="4922" y="12865"/>
                  </a:lnTo>
                  <a:lnTo>
                    <a:pt x="5332" y="12662"/>
                  </a:lnTo>
                  <a:lnTo>
                    <a:pt x="5742" y="12527"/>
                  </a:lnTo>
                  <a:lnTo>
                    <a:pt x="6289" y="12324"/>
                  </a:lnTo>
                  <a:lnTo>
                    <a:pt x="6425" y="11850"/>
                  </a:lnTo>
                  <a:lnTo>
                    <a:pt x="6699" y="11646"/>
                  </a:lnTo>
                  <a:lnTo>
                    <a:pt x="6699" y="11376"/>
                  </a:lnTo>
                  <a:lnTo>
                    <a:pt x="6289" y="10834"/>
                  </a:lnTo>
                  <a:lnTo>
                    <a:pt x="6015" y="10563"/>
                  </a:lnTo>
                  <a:lnTo>
                    <a:pt x="6015" y="10224"/>
                  </a:lnTo>
                  <a:lnTo>
                    <a:pt x="6289" y="10157"/>
                  </a:lnTo>
                  <a:lnTo>
                    <a:pt x="6289" y="10021"/>
                  </a:lnTo>
                  <a:lnTo>
                    <a:pt x="6425" y="9818"/>
                  </a:lnTo>
                  <a:lnTo>
                    <a:pt x="6699" y="9683"/>
                  </a:lnTo>
                  <a:lnTo>
                    <a:pt x="7382" y="9480"/>
                  </a:lnTo>
                  <a:lnTo>
                    <a:pt x="7382" y="9344"/>
                  </a:lnTo>
                  <a:lnTo>
                    <a:pt x="7656" y="9209"/>
                  </a:lnTo>
                  <a:lnTo>
                    <a:pt x="9706" y="9209"/>
                  </a:lnTo>
                  <a:lnTo>
                    <a:pt x="10116" y="9006"/>
                  </a:lnTo>
                  <a:lnTo>
                    <a:pt x="10800" y="8870"/>
                  </a:lnTo>
                  <a:lnTo>
                    <a:pt x="11073" y="8667"/>
                  </a:lnTo>
                  <a:lnTo>
                    <a:pt x="11347" y="8396"/>
                  </a:lnTo>
                  <a:lnTo>
                    <a:pt x="11484" y="8193"/>
                  </a:lnTo>
                  <a:lnTo>
                    <a:pt x="11484" y="8058"/>
                  </a:lnTo>
                  <a:lnTo>
                    <a:pt x="11347" y="7855"/>
                  </a:lnTo>
                  <a:lnTo>
                    <a:pt x="10390" y="7381"/>
                  </a:lnTo>
                  <a:lnTo>
                    <a:pt x="9980" y="7042"/>
                  </a:lnTo>
                  <a:lnTo>
                    <a:pt x="9706" y="6839"/>
                  </a:lnTo>
                  <a:lnTo>
                    <a:pt x="9706" y="6297"/>
                  </a:lnTo>
                  <a:lnTo>
                    <a:pt x="9980" y="6026"/>
                  </a:lnTo>
                  <a:lnTo>
                    <a:pt x="10390" y="5823"/>
                  </a:lnTo>
                  <a:lnTo>
                    <a:pt x="10800" y="5823"/>
                  </a:lnTo>
                  <a:lnTo>
                    <a:pt x="11347" y="5688"/>
                  </a:lnTo>
                  <a:lnTo>
                    <a:pt x="11757" y="5688"/>
                  </a:lnTo>
                  <a:lnTo>
                    <a:pt x="12030" y="5823"/>
                  </a:lnTo>
                  <a:lnTo>
                    <a:pt x="12441" y="5823"/>
                  </a:lnTo>
                  <a:lnTo>
                    <a:pt x="12714" y="6026"/>
                  </a:lnTo>
                  <a:lnTo>
                    <a:pt x="13671" y="6297"/>
                  </a:lnTo>
                  <a:lnTo>
                    <a:pt x="14354" y="6636"/>
                  </a:lnTo>
                  <a:lnTo>
                    <a:pt x="14765" y="6703"/>
                  </a:lnTo>
                  <a:lnTo>
                    <a:pt x="15175" y="6839"/>
                  </a:lnTo>
                  <a:lnTo>
                    <a:pt x="15722" y="6839"/>
                  </a:lnTo>
                  <a:lnTo>
                    <a:pt x="16132" y="6703"/>
                  </a:lnTo>
                  <a:lnTo>
                    <a:pt x="16542" y="6636"/>
                  </a:lnTo>
                  <a:lnTo>
                    <a:pt x="17225" y="6365"/>
                  </a:lnTo>
                  <a:lnTo>
                    <a:pt x="17499" y="6297"/>
                  </a:lnTo>
                  <a:lnTo>
                    <a:pt x="17772" y="6162"/>
                  </a:lnTo>
                  <a:lnTo>
                    <a:pt x="17909" y="5823"/>
                  </a:lnTo>
                  <a:lnTo>
                    <a:pt x="17909" y="5552"/>
                  </a:lnTo>
                  <a:lnTo>
                    <a:pt x="18182" y="5349"/>
                  </a:lnTo>
                  <a:lnTo>
                    <a:pt x="18182" y="4875"/>
                  </a:lnTo>
                  <a:lnTo>
                    <a:pt x="17909" y="4469"/>
                  </a:lnTo>
                  <a:lnTo>
                    <a:pt x="17772" y="3860"/>
                  </a:lnTo>
                  <a:lnTo>
                    <a:pt x="17499" y="3453"/>
                  </a:lnTo>
                  <a:lnTo>
                    <a:pt x="17225" y="3182"/>
                  </a:lnTo>
                  <a:lnTo>
                    <a:pt x="17089" y="2708"/>
                  </a:lnTo>
                  <a:lnTo>
                    <a:pt x="16542" y="2370"/>
                  </a:lnTo>
                  <a:lnTo>
                    <a:pt x="16542" y="2167"/>
                  </a:lnTo>
                  <a:lnTo>
                    <a:pt x="16405" y="1828"/>
                  </a:lnTo>
                  <a:lnTo>
                    <a:pt x="16405" y="1016"/>
                  </a:lnTo>
                  <a:lnTo>
                    <a:pt x="16542" y="948"/>
                  </a:lnTo>
                  <a:lnTo>
                    <a:pt x="16542" y="677"/>
                  </a:lnTo>
                  <a:lnTo>
                    <a:pt x="16815" y="609"/>
                  </a:lnTo>
                  <a:lnTo>
                    <a:pt x="17225" y="203"/>
                  </a:lnTo>
                  <a:lnTo>
                    <a:pt x="17772" y="135"/>
                  </a:lnTo>
                  <a:lnTo>
                    <a:pt x="18182" y="0"/>
                  </a:lnTo>
                  <a:lnTo>
                    <a:pt x="19823" y="0"/>
                  </a:lnTo>
                  <a:lnTo>
                    <a:pt x="20096" y="135"/>
                  </a:lnTo>
                  <a:lnTo>
                    <a:pt x="20506" y="203"/>
                  </a:lnTo>
                  <a:lnTo>
                    <a:pt x="20916" y="339"/>
                  </a:lnTo>
                  <a:lnTo>
                    <a:pt x="21190" y="609"/>
                  </a:lnTo>
                  <a:lnTo>
                    <a:pt x="21463" y="813"/>
                  </a:lnTo>
                  <a:lnTo>
                    <a:pt x="21600" y="1016"/>
                  </a:lnTo>
                  <a:lnTo>
                    <a:pt x="21600" y="1964"/>
                  </a:lnTo>
                  <a:lnTo>
                    <a:pt x="21463" y="2302"/>
                  </a:lnTo>
                  <a:lnTo>
                    <a:pt x="20916" y="2979"/>
                  </a:lnTo>
                  <a:lnTo>
                    <a:pt x="20506" y="3453"/>
                  </a:lnTo>
                  <a:lnTo>
                    <a:pt x="20233" y="3521"/>
                  </a:lnTo>
                  <a:lnTo>
                    <a:pt x="20096" y="3995"/>
                  </a:lnTo>
                  <a:lnTo>
                    <a:pt x="20096" y="4334"/>
                  </a:lnTo>
                  <a:lnTo>
                    <a:pt x="19823" y="4808"/>
                  </a:lnTo>
                  <a:lnTo>
                    <a:pt x="19823" y="6636"/>
                  </a:lnTo>
                  <a:lnTo>
                    <a:pt x="20096" y="6703"/>
                  </a:lnTo>
                  <a:lnTo>
                    <a:pt x="20233" y="6974"/>
                  </a:lnTo>
                  <a:lnTo>
                    <a:pt x="20506" y="7177"/>
                  </a:lnTo>
                  <a:lnTo>
                    <a:pt x="20916" y="7313"/>
                  </a:lnTo>
                </a:path>
              </a:pathLst>
            </a:custGeom>
            <a:noFill/>
            <a:ln w="9525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" name="Google Shape;15;p2"/>
            <p:cNvSpPr/>
            <p:nvPr/>
          </p:nvSpPr>
          <p:spPr>
            <a:xfrm>
              <a:off x="163830" y="78871"/>
              <a:ext cx="159787" cy="327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86" y="3881"/>
                  </a:moveTo>
                  <a:lnTo>
                    <a:pt x="4629" y="3966"/>
                  </a:lnTo>
                  <a:lnTo>
                    <a:pt x="5143" y="3966"/>
                  </a:lnTo>
                  <a:lnTo>
                    <a:pt x="6343" y="4303"/>
                  </a:lnTo>
                  <a:lnTo>
                    <a:pt x="8057" y="4303"/>
                  </a:lnTo>
                  <a:lnTo>
                    <a:pt x="8914" y="4134"/>
                  </a:lnTo>
                  <a:lnTo>
                    <a:pt x="9257" y="4134"/>
                  </a:lnTo>
                  <a:lnTo>
                    <a:pt x="9600" y="3966"/>
                  </a:lnTo>
                  <a:lnTo>
                    <a:pt x="10114" y="3881"/>
                  </a:lnTo>
                  <a:lnTo>
                    <a:pt x="10114" y="3544"/>
                  </a:lnTo>
                  <a:lnTo>
                    <a:pt x="10457" y="3459"/>
                  </a:lnTo>
                  <a:lnTo>
                    <a:pt x="10457" y="3122"/>
                  </a:lnTo>
                  <a:lnTo>
                    <a:pt x="10629" y="2278"/>
                  </a:lnTo>
                  <a:lnTo>
                    <a:pt x="11486" y="1434"/>
                  </a:lnTo>
                  <a:lnTo>
                    <a:pt x="12171" y="1012"/>
                  </a:lnTo>
                  <a:lnTo>
                    <a:pt x="12343" y="759"/>
                  </a:lnTo>
                  <a:lnTo>
                    <a:pt x="13543" y="169"/>
                  </a:lnTo>
                  <a:lnTo>
                    <a:pt x="14400" y="0"/>
                  </a:lnTo>
                  <a:lnTo>
                    <a:pt x="15257" y="0"/>
                  </a:lnTo>
                  <a:lnTo>
                    <a:pt x="16114" y="422"/>
                  </a:lnTo>
                  <a:lnTo>
                    <a:pt x="16457" y="759"/>
                  </a:lnTo>
                  <a:lnTo>
                    <a:pt x="16457" y="1603"/>
                  </a:lnTo>
                  <a:lnTo>
                    <a:pt x="16114" y="1687"/>
                  </a:lnTo>
                  <a:lnTo>
                    <a:pt x="15600" y="2700"/>
                  </a:lnTo>
                  <a:lnTo>
                    <a:pt x="14400" y="3291"/>
                  </a:lnTo>
                  <a:lnTo>
                    <a:pt x="13029" y="3881"/>
                  </a:lnTo>
                  <a:lnTo>
                    <a:pt x="12686" y="3966"/>
                  </a:lnTo>
                  <a:lnTo>
                    <a:pt x="12686" y="4303"/>
                  </a:lnTo>
                  <a:lnTo>
                    <a:pt x="12171" y="4809"/>
                  </a:lnTo>
                  <a:lnTo>
                    <a:pt x="12171" y="5569"/>
                  </a:lnTo>
                  <a:lnTo>
                    <a:pt x="12343" y="5822"/>
                  </a:lnTo>
                  <a:lnTo>
                    <a:pt x="13200" y="6244"/>
                  </a:lnTo>
                  <a:lnTo>
                    <a:pt x="14057" y="6581"/>
                  </a:lnTo>
                  <a:lnTo>
                    <a:pt x="14400" y="6581"/>
                  </a:lnTo>
                  <a:lnTo>
                    <a:pt x="14914" y="6666"/>
                  </a:lnTo>
                  <a:lnTo>
                    <a:pt x="15600" y="6581"/>
                  </a:lnTo>
                  <a:lnTo>
                    <a:pt x="15943" y="6581"/>
                  </a:lnTo>
                  <a:lnTo>
                    <a:pt x="16457" y="6244"/>
                  </a:lnTo>
                  <a:lnTo>
                    <a:pt x="16971" y="5822"/>
                  </a:lnTo>
                  <a:lnTo>
                    <a:pt x="17657" y="5737"/>
                  </a:lnTo>
                  <a:lnTo>
                    <a:pt x="17829" y="5569"/>
                  </a:lnTo>
                  <a:lnTo>
                    <a:pt x="18514" y="5231"/>
                  </a:lnTo>
                  <a:lnTo>
                    <a:pt x="19029" y="5231"/>
                  </a:lnTo>
                  <a:lnTo>
                    <a:pt x="19543" y="5147"/>
                  </a:lnTo>
                  <a:lnTo>
                    <a:pt x="19886" y="5147"/>
                  </a:lnTo>
                  <a:lnTo>
                    <a:pt x="20400" y="5231"/>
                  </a:lnTo>
                  <a:lnTo>
                    <a:pt x="20743" y="5231"/>
                  </a:lnTo>
                  <a:lnTo>
                    <a:pt x="21086" y="5569"/>
                  </a:lnTo>
                  <a:lnTo>
                    <a:pt x="21257" y="5822"/>
                  </a:lnTo>
                  <a:lnTo>
                    <a:pt x="21600" y="5991"/>
                  </a:lnTo>
                  <a:lnTo>
                    <a:pt x="21600" y="6581"/>
                  </a:lnTo>
                  <a:lnTo>
                    <a:pt x="21257" y="6834"/>
                  </a:lnTo>
                  <a:lnTo>
                    <a:pt x="21086" y="7003"/>
                  </a:lnTo>
                  <a:lnTo>
                    <a:pt x="20400" y="7256"/>
                  </a:lnTo>
                  <a:lnTo>
                    <a:pt x="19029" y="7931"/>
                  </a:lnTo>
                  <a:lnTo>
                    <a:pt x="18171" y="8269"/>
                  </a:lnTo>
                  <a:lnTo>
                    <a:pt x="17657" y="8522"/>
                  </a:lnTo>
                  <a:lnTo>
                    <a:pt x="17657" y="8691"/>
                  </a:lnTo>
                  <a:lnTo>
                    <a:pt x="17314" y="8775"/>
                  </a:lnTo>
                  <a:lnTo>
                    <a:pt x="17314" y="9534"/>
                  </a:lnTo>
                  <a:lnTo>
                    <a:pt x="16971" y="10547"/>
                  </a:lnTo>
                  <a:lnTo>
                    <a:pt x="17314" y="11644"/>
                  </a:lnTo>
                  <a:lnTo>
                    <a:pt x="17657" y="12656"/>
                  </a:lnTo>
                  <a:lnTo>
                    <a:pt x="17829" y="13669"/>
                  </a:lnTo>
                  <a:lnTo>
                    <a:pt x="17829" y="14091"/>
                  </a:lnTo>
                  <a:lnTo>
                    <a:pt x="18514" y="14344"/>
                  </a:lnTo>
                  <a:lnTo>
                    <a:pt x="18686" y="14597"/>
                  </a:lnTo>
                  <a:lnTo>
                    <a:pt x="19029" y="14766"/>
                  </a:lnTo>
                  <a:lnTo>
                    <a:pt x="19543" y="14934"/>
                  </a:lnTo>
                  <a:lnTo>
                    <a:pt x="20229" y="15019"/>
                  </a:lnTo>
                  <a:lnTo>
                    <a:pt x="20400" y="15356"/>
                  </a:lnTo>
                  <a:lnTo>
                    <a:pt x="20743" y="15609"/>
                  </a:lnTo>
                  <a:lnTo>
                    <a:pt x="20743" y="16369"/>
                  </a:lnTo>
                  <a:lnTo>
                    <a:pt x="20400" y="16622"/>
                  </a:lnTo>
                  <a:lnTo>
                    <a:pt x="19886" y="16791"/>
                  </a:lnTo>
                  <a:lnTo>
                    <a:pt x="19886" y="16875"/>
                  </a:lnTo>
                  <a:lnTo>
                    <a:pt x="19371" y="16875"/>
                  </a:lnTo>
                  <a:lnTo>
                    <a:pt x="19029" y="17044"/>
                  </a:lnTo>
                  <a:lnTo>
                    <a:pt x="18514" y="16875"/>
                  </a:lnTo>
                  <a:lnTo>
                    <a:pt x="17657" y="16875"/>
                  </a:lnTo>
                  <a:lnTo>
                    <a:pt x="16971" y="17044"/>
                  </a:lnTo>
                  <a:lnTo>
                    <a:pt x="16457" y="17297"/>
                  </a:lnTo>
                  <a:lnTo>
                    <a:pt x="16114" y="17634"/>
                  </a:lnTo>
                  <a:lnTo>
                    <a:pt x="15943" y="17719"/>
                  </a:lnTo>
                  <a:lnTo>
                    <a:pt x="16114" y="18056"/>
                  </a:lnTo>
                  <a:lnTo>
                    <a:pt x="16457" y="18478"/>
                  </a:lnTo>
                  <a:lnTo>
                    <a:pt x="16971" y="18900"/>
                  </a:lnTo>
                  <a:lnTo>
                    <a:pt x="17657" y="19153"/>
                  </a:lnTo>
                  <a:lnTo>
                    <a:pt x="17829" y="19491"/>
                  </a:lnTo>
                  <a:lnTo>
                    <a:pt x="17829" y="19912"/>
                  </a:lnTo>
                  <a:lnTo>
                    <a:pt x="17657" y="19912"/>
                  </a:lnTo>
                  <a:lnTo>
                    <a:pt x="17657" y="19997"/>
                  </a:lnTo>
                  <a:lnTo>
                    <a:pt x="16971" y="20334"/>
                  </a:lnTo>
                  <a:lnTo>
                    <a:pt x="16457" y="20334"/>
                  </a:lnTo>
                  <a:lnTo>
                    <a:pt x="16114" y="20419"/>
                  </a:lnTo>
                  <a:lnTo>
                    <a:pt x="15600" y="20334"/>
                  </a:lnTo>
                  <a:lnTo>
                    <a:pt x="15257" y="20334"/>
                  </a:lnTo>
                  <a:lnTo>
                    <a:pt x="14914" y="19997"/>
                  </a:lnTo>
                  <a:lnTo>
                    <a:pt x="13200" y="19153"/>
                  </a:lnTo>
                  <a:lnTo>
                    <a:pt x="13029" y="18984"/>
                  </a:lnTo>
                  <a:lnTo>
                    <a:pt x="12343" y="18900"/>
                  </a:lnTo>
                  <a:lnTo>
                    <a:pt x="12171" y="18731"/>
                  </a:lnTo>
                  <a:lnTo>
                    <a:pt x="10971" y="18731"/>
                  </a:lnTo>
                  <a:lnTo>
                    <a:pt x="10114" y="18900"/>
                  </a:lnTo>
                  <a:lnTo>
                    <a:pt x="9771" y="18900"/>
                  </a:lnTo>
                  <a:lnTo>
                    <a:pt x="9600" y="18984"/>
                  </a:lnTo>
                  <a:lnTo>
                    <a:pt x="9257" y="19322"/>
                  </a:lnTo>
                  <a:lnTo>
                    <a:pt x="8571" y="19575"/>
                  </a:lnTo>
                  <a:lnTo>
                    <a:pt x="8571" y="19912"/>
                  </a:lnTo>
                  <a:lnTo>
                    <a:pt x="7200" y="20588"/>
                  </a:lnTo>
                  <a:lnTo>
                    <a:pt x="6000" y="20588"/>
                  </a:lnTo>
                  <a:lnTo>
                    <a:pt x="5143" y="20419"/>
                  </a:lnTo>
                  <a:lnTo>
                    <a:pt x="4286" y="20419"/>
                  </a:lnTo>
                  <a:lnTo>
                    <a:pt x="3771" y="20588"/>
                  </a:lnTo>
                  <a:lnTo>
                    <a:pt x="3257" y="20588"/>
                  </a:lnTo>
                  <a:lnTo>
                    <a:pt x="2571" y="20756"/>
                  </a:lnTo>
                  <a:lnTo>
                    <a:pt x="2400" y="21009"/>
                  </a:lnTo>
                  <a:lnTo>
                    <a:pt x="1714" y="21178"/>
                  </a:lnTo>
                  <a:lnTo>
                    <a:pt x="1371" y="21431"/>
                  </a:lnTo>
                  <a:lnTo>
                    <a:pt x="857" y="21600"/>
                  </a:lnTo>
                  <a:lnTo>
                    <a:pt x="0" y="21600"/>
                  </a:lnTo>
                </a:path>
              </a:pathLst>
            </a:custGeom>
            <a:noFill/>
            <a:ln w="9525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" name="Google Shape;16;p2"/>
            <p:cNvSpPr/>
            <p:nvPr/>
          </p:nvSpPr>
          <p:spPr>
            <a:xfrm>
              <a:off x="281141" y="18201"/>
              <a:ext cx="38431" cy="42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20" y="21600"/>
                  </a:moveTo>
                  <a:lnTo>
                    <a:pt x="9360" y="20925"/>
                  </a:lnTo>
                  <a:lnTo>
                    <a:pt x="7200" y="19575"/>
                  </a:lnTo>
                  <a:lnTo>
                    <a:pt x="4320" y="19575"/>
                  </a:lnTo>
                  <a:lnTo>
                    <a:pt x="3600" y="16875"/>
                  </a:lnTo>
                  <a:lnTo>
                    <a:pt x="2160" y="16200"/>
                  </a:lnTo>
                  <a:lnTo>
                    <a:pt x="720" y="13500"/>
                  </a:lnTo>
                  <a:lnTo>
                    <a:pt x="0" y="11475"/>
                  </a:lnTo>
                  <a:lnTo>
                    <a:pt x="0" y="8100"/>
                  </a:lnTo>
                  <a:lnTo>
                    <a:pt x="720" y="6075"/>
                  </a:lnTo>
                  <a:lnTo>
                    <a:pt x="3600" y="3375"/>
                  </a:lnTo>
                  <a:lnTo>
                    <a:pt x="4320" y="1350"/>
                  </a:lnTo>
                  <a:lnTo>
                    <a:pt x="7200" y="1350"/>
                  </a:lnTo>
                  <a:lnTo>
                    <a:pt x="9360" y="0"/>
                  </a:lnTo>
                  <a:lnTo>
                    <a:pt x="11520" y="0"/>
                  </a:lnTo>
                  <a:lnTo>
                    <a:pt x="12960" y="1350"/>
                  </a:lnTo>
                  <a:lnTo>
                    <a:pt x="15120" y="1350"/>
                  </a:lnTo>
                  <a:lnTo>
                    <a:pt x="16560" y="2700"/>
                  </a:lnTo>
                  <a:lnTo>
                    <a:pt x="18720" y="3375"/>
                  </a:lnTo>
                  <a:lnTo>
                    <a:pt x="20160" y="6075"/>
                  </a:lnTo>
                  <a:lnTo>
                    <a:pt x="20160" y="8100"/>
                  </a:lnTo>
                  <a:lnTo>
                    <a:pt x="21600" y="9450"/>
                  </a:lnTo>
                  <a:lnTo>
                    <a:pt x="21600" y="13500"/>
                  </a:lnTo>
                  <a:lnTo>
                    <a:pt x="20160" y="16200"/>
                  </a:lnTo>
                  <a:lnTo>
                    <a:pt x="20160" y="16875"/>
                  </a:lnTo>
                  <a:lnTo>
                    <a:pt x="18720" y="18225"/>
                  </a:lnTo>
                  <a:lnTo>
                    <a:pt x="14400" y="20925"/>
                  </a:lnTo>
                  <a:lnTo>
                    <a:pt x="12960" y="20925"/>
                  </a:lnTo>
                  <a:lnTo>
                    <a:pt x="11520" y="21600"/>
                  </a:lnTo>
                  <a:close/>
                </a:path>
              </a:pathLst>
            </a:custGeom>
            <a:solidFill>
              <a:srgbClr val="5F5F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" name="Google Shape;17;p2"/>
            <p:cNvSpPr/>
            <p:nvPr/>
          </p:nvSpPr>
          <p:spPr>
            <a:xfrm>
              <a:off x="281141" y="18201"/>
              <a:ext cx="38431" cy="42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20" y="21600"/>
                  </a:moveTo>
                  <a:lnTo>
                    <a:pt x="9360" y="20925"/>
                  </a:lnTo>
                  <a:lnTo>
                    <a:pt x="7200" y="19575"/>
                  </a:lnTo>
                  <a:lnTo>
                    <a:pt x="4320" y="19575"/>
                  </a:lnTo>
                  <a:lnTo>
                    <a:pt x="3600" y="16875"/>
                  </a:lnTo>
                  <a:lnTo>
                    <a:pt x="2160" y="16200"/>
                  </a:lnTo>
                  <a:lnTo>
                    <a:pt x="720" y="13500"/>
                  </a:lnTo>
                  <a:lnTo>
                    <a:pt x="0" y="11475"/>
                  </a:lnTo>
                  <a:lnTo>
                    <a:pt x="0" y="8100"/>
                  </a:lnTo>
                  <a:lnTo>
                    <a:pt x="720" y="6075"/>
                  </a:lnTo>
                  <a:lnTo>
                    <a:pt x="3600" y="3375"/>
                  </a:lnTo>
                  <a:lnTo>
                    <a:pt x="4320" y="1350"/>
                  </a:lnTo>
                  <a:lnTo>
                    <a:pt x="7200" y="1350"/>
                  </a:lnTo>
                  <a:lnTo>
                    <a:pt x="9360" y="0"/>
                  </a:lnTo>
                  <a:lnTo>
                    <a:pt x="11520" y="0"/>
                  </a:lnTo>
                  <a:lnTo>
                    <a:pt x="12960" y="1350"/>
                  </a:lnTo>
                  <a:lnTo>
                    <a:pt x="15120" y="1350"/>
                  </a:lnTo>
                  <a:lnTo>
                    <a:pt x="16560" y="2700"/>
                  </a:lnTo>
                  <a:lnTo>
                    <a:pt x="18720" y="3375"/>
                  </a:lnTo>
                  <a:lnTo>
                    <a:pt x="20160" y="6075"/>
                  </a:lnTo>
                  <a:lnTo>
                    <a:pt x="20160" y="8100"/>
                  </a:lnTo>
                  <a:lnTo>
                    <a:pt x="21600" y="9450"/>
                  </a:lnTo>
                  <a:lnTo>
                    <a:pt x="21600" y="13500"/>
                  </a:lnTo>
                  <a:lnTo>
                    <a:pt x="20160" y="16200"/>
                  </a:lnTo>
                  <a:lnTo>
                    <a:pt x="20160" y="16875"/>
                  </a:lnTo>
                  <a:lnTo>
                    <a:pt x="18720" y="18225"/>
                  </a:lnTo>
                  <a:lnTo>
                    <a:pt x="14400" y="20925"/>
                  </a:lnTo>
                  <a:lnTo>
                    <a:pt x="12960" y="20925"/>
                  </a:lnTo>
                  <a:lnTo>
                    <a:pt x="11520" y="21600"/>
                  </a:lnTo>
                </a:path>
              </a:pathLst>
            </a:custGeom>
            <a:solidFill>
              <a:srgbClr val="5F5F5F"/>
            </a:solidFill>
            <a:ln w="9525" cap="flat">
              <a:solidFill>
                <a:srgbClr val="5F5F5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" name="Google Shape;18;p2"/>
            <p:cNvSpPr/>
            <p:nvPr/>
          </p:nvSpPr>
          <p:spPr>
            <a:xfrm>
              <a:off x="301367" y="28313"/>
              <a:ext cx="14160" cy="22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891" y="20400"/>
                  </a:lnTo>
                  <a:lnTo>
                    <a:pt x="9818" y="20400"/>
                  </a:lnTo>
                  <a:lnTo>
                    <a:pt x="9818" y="18000"/>
                  </a:lnTo>
                  <a:lnTo>
                    <a:pt x="15709" y="14400"/>
                  </a:lnTo>
                  <a:lnTo>
                    <a:pt x="15709" y="12000"/>
                  </a:lnTo>
                  <a:lnTo>
                    <a:pt x="11782" y="8400"/>
                  </a:lnTo>
                  <a:lnTo>
                    <a:pt x="9818" y="6000"/>
                  </a:lnTo>
                  <a:lnTo>
                    <a:pt x="5891" y="2400"/>
                  </a:lnTo>
                  <a:lnTo>
                    <a:pt x="1964" y="0"/>
                  </a:lnTo>
                  <a:lnTo>
                    <a:pt x="5891" y="0"/>
                  </a:lnTo>
                  <a:lnTo>
                    <a:pt x="9818" y="2400"/>
                  </a:lnTo>
                  <a:lnTo>
                    <a:pt x="11782" y="2400"/>
                  </a:lnTo>
                  <a:lnTo>
                    <a:pt x="15709" y="6000"/>
                  </a:lnTo>
                  <a:lnTo>
                    <a:pt x="19636" y="6000"/>
                  </a:lnTo>
                  <a:lnTo>
                    <a:pt x="19636" y="8400"/>
                  </a:lnTo>
                  <a:lnTo>
                    <a:pt x="21600" y="12000"/>
                  </a:lnTo>
                  <a:lnTo>
                    <a:pt x="21600" y="14400"/>
                  </a:lnTo>
                  <a:lnTo>
                    <a:pt x="11782" y="20400"/>
                  </a:lnTo>
                  <a:lnTo>
                    <a:pt x="589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" name="Google Shape;19;p2"/>
            <p:cNvSpPr/>
            <p:nvPr/>
          </p:nvSpPr>
          <p:spPr>
            <a:xfrm>
              <a:off x="113265" y="232571"/>
              <a:ext cx="161810" cy="137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457" y="19970"/>
                  </a:moveTo>
                  <a:lnTo>
                    <a:pt x="4971" y="20174"/>
                  </a:lnTo>
                  <a:lnTo>
                    <a:pt x="4971" y="20581"/>
                  </a:lnTo>
                  <a:lnTo>
                    <a:pt x="5829" y="21192"/>
                  </a:lnTo>
                  <a:lnTo>
                    <a:pt x="6343" y="21192"/>
                  </a:lnTo>
                  <a:lnTo>
                    <a:pt x="7029" y="21600"/>
                  </a:lnTo>
                  <a:lnTo>
                    <a:pt x="7886" y="21192"/>
                  </a:lnTo>
                  <a:lnTo>
                    <a:pt x="8400" y="21192"/>
                  </a:lnTo>
                  <a:lnTo>
                    <a:pt x="9086" y="20989"/>
                  </a:lnTo>
                  <a:lnTo>
                    <a:pt x="9600" y="20174"/>
                  </a:lnTo>
                  <a:lnTo>
                    <a:pt x="9943" y="20174"/>
                  </a:lnTo>
                  <a:lnTo>
                    <a:pt x="10800" y="20581"/>
                  </a:lnTo>
                  <a:lnTo>
                    <a:pt x="11314" y="20581"/>
                  </a:lnTo>
                  <a:lnTo>
                    <a:pt x="11829" y="20174"/>
                  </a:lnTo>
                  <a:lnTo>
                    <a:pt x="12686" y="19970"/>
                  </a:lnTo>
                  <a:lnTo>
                    <a:pt x="13886" y="18951"/>
                  </a:lnTo>
                  <a:lnTo>
                    <a:pt x="14743" y="18136"/>
                  </a:lnTo>
                  <a:lnTo>
                    <a:pt x="15086" y="17117"/>
                  </a:lnTo>
                  <a:lnTo>
                    <a:pt x="15943" y="16506"/>
                  </a:lnTo>
                  <a:lnTo>
                    <a:pt x="16457" y="16506"/>
                  </a:lnTo>
                  <a:lnTo>
                    <a:pt x="17314" y="16913"/>
                  </a:lnTo>
                  <a:lnTo>
                    <a:pt x="18171" y="17117"/>
                  </a:lnTo>
                  <a:lnTo>
                    <a:pt x="18857" y="16913"/>
                  </a:lnTo>
                  <a:lnTo>
                    <a:pt x="19029" y="16506"/>
                  </a:lnTo>
                  <a:lnTo>
                    <a:pt x="19714" y="16098"/>
                  </a:lnTo>
                  <a:lnTo>
                    <a:pt x="19714" y="14875"/>
                  </a:lnTo>
                  <a:lnTo>
                    <a:pt x="19886" y="14468"/>
                  </a:lnTo>
                  <a:lnTo>
                    <a:pt x="21429" y="12634"/>
                  </a:lnTo>
                  <a:lnTo>
                    <a:pt x="21429" y="12430"/>
                  </a:lnTo>
                  <a:lnTo>
                    <a:pt x="21600" y="11615"/>
                  </a:lnTo>
                  <a:lnTo>
                    <a:pt x="21600" y="11004"/>
                  </a:lnTo>
                  <a:lnTo>
                    <a:pt x="21429" y="9985"/>
                  </a:lnTo>
                  <a:lnTo>
                    <a:pt x="20743" y="8355"/>
                  </a:lnTo>
                  <a:lnTo>
                    <a:pt x="20743" y="7540"/>
                  </a:lnTo>
                  <a:lnTo>
                    <a:pt x="20571" y="6928"/>
                  </a:lnTo>
                  <a:lnTo>
                    <a:pt x="20571" y="0"/>
                  </a:lnTo>
                  <a:lnTo>
                    <a:pt x="20229" y="1019"/>
                  </a:lnTo>
                  <a:lnTo>
                    <a:pt x="19714" y="3057"/>
                  </a:lnTo>
                  <a:lnTo>
                    <a:pt x="19714" y="4483"/>
                  </a:lnTo>
                  <a:lnTo>
                    <a:pt x="19371" y="6317"/>
                  </a:lnTo>
                  <a:lnTo>
                    <a:pt x="19371" y="11411"/>
                  </a:lnTo>
                  <a:lnTo>
                    <a:pt x="19029" y="11615"/>
                  </a:lnTo>
                  <a:lnTo>
                    <a:pt x="18857" y="12430"/>
                  </a:lnTo>
                  <a:lnTo>
                    <a:pt x="18171" y="13042"/>
                  </a:lnTo>
                  <a:lnTo>
                    <a:pt x="17314" y="14060"/>
                  </a:lnTo>
                  <a:lnTo>
                    <a:pt x="16800" y="14468"/>
                  </a:lnTo>
                  <a:lnTo>
                    <a:pt x="16457" y="14060"/>
                  </a:lnTo>
                  <a:lnTo>
                    <a:pt x="15086" y="14060"/>
                  </a:lnTo>
                  <a:lnTo>
                    <a:pt x="14743" y="14468"/>
                  </a:lnTo>
                  <a:lnTo>
                    <a:pt x="13886" y="16098"/>
                  </a:lnTo>
                  <a:lnTo>
                    <a:pt x="13029" y="16913"/>
                  </a:lnTo>
                  <a:lnTo>
                    <a:pt x="12514" y="17117"/>
                  </a:lnTo>
                  <a:lnTo>
                    <a:pt x="9943" y="17117"/>
                  </a:lnTo>
                  <a:lnTo>
                    <a:pt x="9257" y="17525"/>
                  </a:lnTo>
                  <a:lnTo>
                    <a:pt x="9086" y="17525"/>
                  </a:lnTo>
                  <a:lnTo>
                    <a:pt x="8400" y="17932"/>
                  </a:lnTo>
                  <a:lnTo>
                    <a:pt x="7886" y="18543"/>
                  </a:lnTo>
                  <a:lnTo>
                    <a:pt x="7200" y="18951"/>
                  </a:lnTo>
                  <a:lnTo>
                    <a:pt x="5314" y="18951"/>
                  </a:lnTo>
                  <a:lnTo>
                    <a:pt x="4629" y="18543"/>
                  </a:lnTo>
                  <a:lnTo>
                    <a:pt x="3600" y="18543"/>
                  </a:lnTo>
                  <a:lnTo>
                    <a:pt x="2914" y="18136"/>
                  </a:lnTo>
                  <a:lnTo>
                    <a:pt x="2057" y="18543"/>
                  </a:lnTo>
                  <a:lnTo>
                    <a:pt x="1200" y="18543"/>
                  </a:lnTo>
                  <a:lnTo>
                    <a:pt x="0" y="18951"/>
                  </a:lnTo>
                  <a:lnTo>
                    <a:pt x="1886" y="18951"/>
                  </a:lnTo>
                  <a:lnTo>
                    <a:pt x="2743" y="19155"/>
                  </a:lnTo>
                  <a:lnTo>
                    <a:pt x="4457" y="1997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" name="Google Shape;20;p2"/>
            <p:cNvSpPr/>
            <p:nvPr/>
          </p:nvSpPr>
          <p:spPr>
            <a:xfrm>
              <a:off x="327661" y="317510"/>
              <a:ext cx="34385" cy="34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600" y="21600"/>
                  </a:moveTo>
                  <a:lnTo>
                    <a:pt x="5600" y="21600"/>
                  </a:lnTo>
                  <a:lnTo>
                    <a:pt x="3200" y="18400"/>
                  </a:lnTo>
                  <a:lnTo>
                    <a:pt x="1600" y="17600"/>
                  </a:lnTo>
                  <a:lnTo>
                    <a:pt x="1600" y="14400"/>
                  </a:lnTo>
                  <a:lnTo>
                    <a:pt x="0" y="13600"/>
                  </a:lnTo>
                  <a:lnTo>
                    <a:pt x="0" y="9600"/>
                  </a:lnTo>
                  <a:lnTo>
                    <a:pt x="1600" y="6400"/>
                  </a:lnTo>
                  <a:lnTo>
                    <a:pt x="3200" y="2400"/>
                  </a:lnTo>
                  <a:lnTo>
                    <a:pt x="5600" y="2400"/>
                  </a:lnTo>
                  <a:lnTo>
                    <a:pt x="7200" y="1600"/>
                  </a:lnTo>
                  <a:lnTo>
                    <a:pt x="9600" y="0"/>
                  </a:lnTo>
                  <a:lnTo>
                    <a:pt x="13600" y="0"/>
                  </a:lnTo>
                  <a:lnTo>
                    <a:pt x="15200" y="1600"/>
                  </a:lnTo>
                  <a:lnTo>
                    <a:pt x="19200" y="4000"/>
                  </a:lnTo>
                  <a:lnTo>
                    <a:pt x="20800" y="5600"/>
                  </a:lnTo>
                  <a:lnTo>
                    <a:pt x="21600" y="8000"/>
                  </a:lnTo>
                  <a:lnTo>
                    <a:pt x="21600" y="14400"/>
                  </a:lnTo>
                  <a:lnTo>
                    <a:pt x="20800" y="16000"/>
                  </a:lnTo>
                  <a:lnTo>
                    <a:pt x="19200" y="20000"/>
                  </a:lnTo>
                  <a:lnTo>
                    <a:pt x="16800" y="20000"/>
                  </a:lnTo>
                  <a:lnTo>
                    <a:pt x="15200" y="21600"/>
                  </a:lnTo>
                  <a:lnTo>
                    <a:pt x="9600" y="21600"/>
                  </a:lnTo>
                  <a:close/>
                </a:path>
              </a:pathLst>
            </a:custGeom>
            <a:solidFill>
              <a:srgbClr val="5F5F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2" name="Google Shape;21;p2"/>
          <p:cNvSpPr/>
          <p:nvPr/>
        </p:nvSpPr>
        <p:spPr>
          <a:xfrm>
            <a:off x="10621398" y="1112937"/>
            <a:ext cx="985021" cy="981523"/>
          </a:xfrm>
          <a:prstGeom prst="rect">
            <a:avLst/>
          </a:prstGeom>
          <a:solidFill>
            <a:schemeClr val="accent3">
              <a:lumOff val="44000"/>
              <a:alpha val="29802"/>
            </a:scheme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/>
            </a:pPr>
          </a:p>
        </p:txBody>
      </p:sp>
      <p:pic>
        <p:nvPicPr>
          <p:cNvPr id="13" name="Google Shape;22;p2" descr="Google Shape;22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86192" y="91283"/>
            <a:ext cx="617840" cy="617839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itle Text"/>
          <p:cNvSpPr txBox="1"/>
          <p:nvPr>
            <p:ph type="title"/>
          </p:nvPr>
        </p:nvSpPr>
        <p:spPr>
          <a:xfrm>
            <a:off x="841003" y="42082"/>
            <a:ext cx="10513170" cy="757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49" tIns="60949" rIns="60949" bIns="6094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5953048" y="6522517"/>
            <a:ext cx="289085" cy="278766"/>
          </a:xfrm>
          <a:prstGeom prst="rect">
            <a:avLst/>
          </a:prstGeom>
          <a:ln w="12700">
            <a:miter lim="400000"/>
          </a:ln>
        </p:spPr>
        <p:txBody>
          <a:bodyPr wrap="none" lIns="60949" tIns="60949" rIns="60949" bIns="60949" anchor="ctr">
            <a:spAutoFit/>
          </a:bodyPr>
          <a:lstStyle>
            <a:lvl1pPr algn="ctr">
              <a:defRPr b="1" sz="1200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49" tIns="60949" rIns="60949" bIns="6094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3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3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3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3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3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3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3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3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3">
              <a:lumOff val="44000"/>
            </a:schemeClr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36067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AA3D8"/>
        </a:buClr>
        <a:buSzPts val="3200"/>
        <a:buFont typeface="Calibri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36625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AA3D8"/>
        </a:buClr>
        <a:buSzPts val="3200"/>
        <a:buFont typeface="Calibri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416957" marR="0" indent="-36285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AA3D8"/>
        </a:buClr>
        <a:buSzPts val="3200"/>
        <a:buFont typeface="Calibri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600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AA3D8"/>
        </a:buClr>
        <a:buSzTx/>
        <a:buFont typeface="Calibri"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20574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AA3D8"/>
        </a:buClr>
        <a:buSzTx/>
        <a:buFont typeface="Calibri"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43200" marR="0" indent="-36067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AA3D8"/>
        </a:buClr>
        <a:buSzPts val="3200"/>
        <a:buFont typeface="Calibri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00400" marR="0" indent="-36067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AA3D8"/>
        </a:buClr>
        <a:buSzPts val="3200"/>
        <a:buFont typeface="Calibri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57600" marR="0" indent="-36067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AA3D8"/>
        </a:buClr>
        <a:buSzPts val="3200"/>
        <a:buFont typeface="Calibri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14800" marR="0" indent="-36067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AA3D8"/>
        </a:buClr>
        <a:buSzPts val="3200"/>
        <a:buFont typeface="Calibri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owtokenprices.com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3-graph-gallery.com" TargetMode="External"/><Relationship Id="rId3" Type="http://schemas.openxmlformats.org/officeDocument/2006/relationships/hyperlink" Target="https://infovis-ue3.azurewebsites.net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265;p1"/>
          <p:cNvSpPr txBox="1"/>
          <p:nvPr>
            <p:ph type="title"/>
          </p:nvPr>
        </p:nvSpPr>
        <p:spPr>
          <a:xfrm>
            <a:off x="239248" y="1845618"/>
            <a:ext cx="11258940" cy="2160241"/>
          </a:xfrm>
          <a:prstGeom prst="rect">
            <a:avLst/>
          </a:prstGeom>
        </p:spPr>
        <p:txBody>
          <a:bodyPr/>
          <a:lstStyle/>
          <a:p>
            <a:pPr>
              <a:defRPr b="0" sz="4400"/>
            </a:pPr>
            <a:r>
              <a:t>UE Informationsvisualisierung (186.143)</a:t>
            </a:r>
            <a:br/>
            <a:r>
              <a:rPr b="1"/>
              <a:t>Visualising World of Warcraft Token Prices</a:t>
            </a:r>
          </a:p>
        </p:txBody>
      </p:sp>
      <p:sp>
        <p:nvSpPr>
          <p:cNvPr id="310" name="Google Shape;266;p1"/>
          <p:cNvSpPr txBox="1"/>
          <p:nvPr>
            <p:ph type="body" sz="half" idx="1"/>
          </p:nvPr>
        </p:nvSpPr>
        <p:spPr>
          <a:xfrm>
            <a:off x="239248" y="4221881"/>
            <a:ext cx="11258940" cy="158417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defRPr i="1"/>
            </a:pPr>
            <a:r>
              <a:t>Martin Szalay (01526755) </a:t>
            </a:r>
          </a:p>
          <a:p>
            <a:pPr marL="0" indent="0">
              <a:spcBef>
                <a:spcPts val="0"/>
              </a:spcBef>
              <a:defRPr i="1"/>
            </a:pPr>
            <a:r>
              <a:t>Johannes Temme (00306409)</a:t>
            </a:r>
          </a:p>
        </p:txBody>
      </p:sp>
      <p:sp>
        <p:nvSpPr>
          <p:cNvPr id="311" name="Google Shape;267;p1"/>
          <p:cNvSpPr txBox="1"/>
          <p:nvPr>
            <p:ph type="body" idx="21"/>
          </p:nvPr>
        </p:nvSpPr>
        <p:spPr>
          <a:xfrm>
            <a:off x="239244" y="6215360"/>
            <a:ext cx="11259002" cy="958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5F5F5F"/>
                </a:solidFill>
              </a:defRPr>
            </a:lvl1pPr>
          </a:lstStyle>
          <a:p>
            <a:pPr/>
            <a:r>
              <a:t>Institute of Visual Computing &amp; Human-Centered Technology, TU Wien, Austria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272;gdf7bc3aa0f_0_0"/>
          <p:cNvSpPr txBox="1"/>
          <p:nvPr>
            <p:ph type="title"/>
          </p:nvPr>
        </p:nvSpPr>
        <p:spPr>
          <a:xfrm>
            <a:off x="841003" y="42081"/>
            <a:ext cx="10513202" cy="757502"/>
          </a:xfrm>
          <a:prstGeom prst="rect">
            <a:avLst/>
          </a:prstGeom>
        </p:spPr>
        <p:txBody>
          <a:bodyPr/>
          <a:lstStyle/>
          <a:p>
            <a:pPr/>
            <a:r>
              <a:t>WoW and Token Background</a:t>
            </a:r>
          </a:p>
        </p:txBody>
      </p:sp>
      <p:sp>
        <p:nvSpPr>
          <p:cNvPr id="314" name="Google Shape;273;gdf7bc3aa0f_0_0"/>
          <p:cNvSpPr txBox="1"/>
          <p:nvPr>
            <p:ph type="body" idx="1"/>
          </p:nvPr>
        </p:nvSpPr>
        <p:spPr>
          <a:xfrm>
            <a:off x="154563" y="914886"/>
            <a:ext cx="11849700" cy="5475000"/>
          </a:xfrm>
          <a:prstGeom prst="rect">
            <a:avLst/>
          </a:prstGeom>
        </p:spPr>
        <p:txBody>
          <a:bodyPr/>
          <a:lstStyle/>
          <a:p>
            <a:pPr indent="-431800"/>
            <a:r>
              <a:t>World of Warcraft - MMORPG from Activision Blizzard with a monthly subscription.</a:t>
            </a:r>
          </a:p>
          <a:p>
            <a:pPr indent="-431800">
              <a:spcBef>
                <a:spcPts val="0"/>
              </a:spcBef>
            </a:pPr>
            <a:r>
              <a:t>Players can buy WoW tokens for </a:t>
            </a:r>
            <a:r>
              <a:rPr b="1"/>
              <a:t>real money</a:t>
            </a:r>
            <a:r>
              <a:t> (20 EUR) and sell to other players for gold. </a:t>
            </a:r>
          </a:p>
          <a:p>
            <a:pPr indent="-431800">
              <a:spcBef>
                <a:spcPts val="0"/>
              </a:spcBef>
            </a:pPr>
          </a:p>
          <a:p>
            <a:pPr indent="-431800">
              <a:spcBef>
                <a:spcPts val="0"/>
              </a:spcBef>
            </a:pPr>
          </a:p>
          <a:p>
            <a:pPr indent="-431800">
              <a:spcBef>
                <a:spcPts val="0"/>
              </a:spcBef>
            </a:pPr>
          </a:p>
          <a:p>
            <a:pPr indent="-431800">
              <a:spcBef>
                <a:spcPts val="0"/>
              </a:spcBef>
            </a:pPr>
          </a:p>
          <a:p>
            <a:pPr indent="-431800">
              <a:spcBef>
                <a:spcPts val="0"/>
              </a:spcBef>
            </a:pPr>
            <a:r>
              <a:t>With tokens you can </a:t>
            </a:r>
            <a:r>
              <a:rPr b="1"/>
              <a:t>add game time</a:t>
            </a:r>
            <a:r>
              <a:t> to WoW subscription or </a:t>
            </a:r>
            <a:r>
              <a:rPr b="1"/>
              <a:t>add money to their Battle.net balance</a:t>
            </a:r>
            <a:r>
              <a:t>.</a:t>
            </a:r>
          </a:p>
        </p:txBody>
      </p:sp>
      <p:sp>
        <p:nvSpPr>
          <p:cNvPr id="315" name="Google Shape;274;gdf7bc3aa0f_0_0"/>
          <p:cNvSpPr txBox="1"/>
          <p:nvPr>
            <p:ph type="sldNum" sz="quarter" idx="2"/>
          </p:nvPr>
        </p:nvSpPr>
        <p:spPr>
          <a:xfrm>
            <a:off x="5991665" y="6522589"/>
            <a:ext cx="211842" cy="2787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1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2247" y="2868633"/>
            <a:ext cx="1567506" cy="15675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279;gdf7bc3aa0f_0_35"/>
          <p:cNvSpPr txBox="1"/>
          <p:nvPr>
            <p:ph type="title"/>
          </p:nvPr>
        </p:nvSpPr>
        <p:spPr>
          <a:xfrm>
            <a:off x="841003" y="44462"/>
            <a:ext cx="10513202" cy="757502"/>
          </a:xfrm>
          <a:prstGeom prst="rect">
            <a:avLst/>
          </a:prstGeom>
        </p:spPr>
        <p:txBody>
          <a:bodyPr/>
          <a:lstStyle/>
          <a:p>
            <a:pPr/>
            <a:r>
              <a:t>Main Question</a:t>
            </a:r>
          </a:p>
        </p:txBody>
      </p:sp>
      <p:sp>
        <p:nvSpPr>
          <p:cNvPr id="321" name="Google Shape;280;gdf7bc3aa0f_0_35"/>
          <p:cNvSpPr txBox="1"/>
          <p:nvPr>
            <p:ph type="body" sz="quarter" idx="1"/>
          </p:nvPr>
        </p:nvSpPr>
        <p:spPr>
          <a:xfrm>
            <a:off x="154549" y="908249"/>
            <a:ext cx="11874002" cy="10875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The exchange rate of token vs. gold depends on supply and demand (determined separately for 5 different regions)</a:t>
            </a:r>
          </a:p>
        </p:txBody>
      </p:sp>
      <p:sp>
        <p:nvSpPr>
          <p:cNvPr id="322" name="Google Shape;281;gdf7bc3aa0f_0_35"/>
          <p:cNvSpPr txBox="1"/>
          <p:nvPr>
            <p:ph type="sldNum" sz="quarter" idx="2"/>
          </p:nvPr>
        </p:nvSpPr>
        <p:spPr>
          <a:xfrm>
            <a:off x="5991665" y="6522589"/>
            <a:ext cx="211842" cy="2787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3" name="Google Shape;282;gdf7bc3aa0f_0_35" descr="Google Shape;282;gdf7bc3aa0f_0_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0138" y="1995752"/>
            <a:ext cx="7582825" cy="4819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287;gdf7bc3aa0f_0_170"/>
          <p:cNvSpPr txBox="1"/>
          <p:nvPr>
            <p:ph type="title"/>
          </p:nvPr>
        </p:nvSpPr>
        <p:spPr>
          <a:xfrm>
            <a:off x="841003" y="44462"/>
            <a:ext cx="10513202" cy="757502"/>
          </a:xfrm>
          <a:prstGeom prst="rect">
            <a:avLst/>
          </a:prstGeom>
        </p:spPr>
        <p:txBody>
          <a:bodyPr/>
          <a:lstStyle/>
          <a:p>
            <a:pPr/>
            <a:r>
              <a:t>Main Question</a:t>
            </a:r>
          </a:p>
        </p:txBody>
      </p:sp>
      <p:sp>
        <p:nvSpPr>
          <p:cNvPr id="326" name="Google Shape;288;gdf7bc3aa0f_0_170"/>
          <p:cNvSpPr txBox="1"/>
          <p:nvPr>
            <p:ph type="body" sz="quarter" idx="1"/>
          </p:nvPr>
        </p:nvSpPr>
        <p:spPr>
          <a:xfrm>
            <a:off x="154549" y="908249"/>
            <a:ext cx="11874002" cy="10875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solidFill>
                  <a:srgbClr val="2AA3D8"/>
                </a:solidFill>
              </a:defRPr>
            </a:pPr>
            <a:r>
              <a:t>Question: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0000"/>
                </a:solidFill>
              </a:rPr>
              <a:t>Do game/ patch releases of Blizzard influence the token-gold exchange rate?</a:t>
            </a:r>
          </a:p>
        </p:txBody>
      </p:sp>
      <p:sp>
        <p:nvSpPr>
          <p:cNvPr id="327" name="Google Shape;289;gdf7bc3aa0f_0_170"/>
          <p:cNvSpPr txBox="1"/>
          <p:nvPr>
            <p:ph type="sldNum" sz="quarter" idx="2"/>
          </p:nvPr>
        </p:nvSpPr>
        <p:spPr>
          <a:xfrm>
            <a:off x="5991665" y="6522589"/>
            <a:ext cx="211842" cy="2787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8" name="Google Shape;290;gdf7bc3aa0f_0_170" descr="Google Shape;290;gdf7bc3aa0f_0_17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0138" y="1995752"/>
            <a:ext cx="7582825" cy="4819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295;gdf7bc3aa0f_0_7"/>
          <p:cNvSpPr txBox="1"/>
          <p:nvPr>
            <p:ph type="title"/>
          </p:nvPr>
        </p:nvSpPr>
        <p:spPr>
          <a:xfrm>
            <a:off x="841003" y="42081"/>
            <a:ext cx="10513202" cy="757502"/>
          </a:xfrm>
          <a:prstGeom prst="rect">
            <a:avLst/>
          </a:prstGeom>
        </p:spPr>
        <p:txBody>
          <a:bodyPr/>
          <a:lstStyle/>
          <a:p>
            <a:pPr/>
            <a:r>
              <a:t>Data and Preprocessing</a:t>
            </a:r>
          </a:p>
        </p:txBody>
      </p:sp>
      <p:sp>
        <p:nvSpPr>
          <p:cNvPr id="331" name="Google Shape;296;gdf7bc3aa0f_0_7"/>
          <p:cNvSpPr txBox="1"/>
          <p:nvPr>
            <p:ph type="body" idx="1"/>
          </p:nvPr>
        </p:nvSpPr>
        <p:spPr>
          <a:xfrm>
            <a:off x="154563" y="914886"/>
            <a:ext cx="11849700" cy="5475000"/>
          </a:xfrm>
          <a:prstGeom prst="rect">
            <a:avLst/>
          </a:prstGeom>
        </p:spPr>
        <p:txBody>
          <a:bodyPr/>
          <a:lstStyle/>
          <a:p>
            <a:pPr indent="-436244">
              <a:buFontTx/>
              <a:buAutoNum type="arabicPeriod" startAt="1"/>
            </a:pPr>
            <a:r>
              <a:t>publicly available historic token-gold exchange rates from </a:t>
            </a:r>
            <a:r>
              <a:rPr u="sng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hlinkClick r:id="rId2" invalidUrl="" action="" tgtFrame="" tooltip="" history="1" highlightClick="0" endSnd="0"/>
              </a:rPr>
              <a:t>WoWTokenPrices - Price and History Tracker</a:t>
            </a:r>
            <a:r>
              <a:t> (tracking rates every ~20 minutes). </a:t>
            </a:r>
            <a:br/>
            <a:r>
              <a:rPr sz="3000"/>
              <a:t>preprocessing: </a:t>
            </a:r>
            <a:endParaRPr sz="3000"/>
          </a:p>
          <a:p>
            <a:pPr lvl="1" marL="914400" indent="-431800">
              <a:spcBef>
                <a:spcPts val="0"/>
              </a:spcBef>
              <a:buSzPts val="3000"/>
              <a:defRPr sz="3000"/>
            </a:pPr>
            <a:r>
              <a:t>fill missing (backward fill per region)</a:t>
            </a:r>
          </a:p>
          <a:p>
            <a:pPr lvl="1" marL="914400" indent="-431800">
              <a:spcBef>
                <a:spcPts val="0"/>
              </a:spcBef>
              <a:buSzPts val="3000"/>
              <a:defRPr sz="3000"/>
            </a:pPr>
            <a:r>
              <a:t>adjust date format</a:t>
            </a:r>
          </a:p>
          <a:p>
            <a:pPr lvl="1" marL="914400" indent="-431800">
              <a:spcBef>
                <a:spcPts val="0"/>
              </a:spcBef>
              <a:buSzPts val="3000"/>
              <a:defRPr sz="3000"/>
            </a:pPr>
            <a:r>
              <a:t>determine daily average prices</a:t>
            </a:r>
          </a:p>
          <a:p>
            <a:pPr indent="-436244">
              <a:spcBef>
                <a:spcPts val="0"/>
              </a:spcBef>
              <a:buFontTx/>
              <a:buAutoNum type="arabicPeriod" startAt="1"/>
            </a:pPr>
            <a:r>
              <a:t>manually assembled data on game and patch releases of Blizzards and Activision's games</a:t>
            </a:r>
          </a:p>
        </p:txBody>
      </p:sp>
      <p:sp>
        <p:nvSpPr>
          <p:cNvPr id="332" name="Google Shape;297;gdf7bc3aa0f_0_7"/>
          <p:cNvSpPr txBox="1"/>
          <p:nvPr>
            <p:ph type="sldNum" sz="quarter" idx="2"/>
          </p:nvPr>
        </p:nvSpPr>
        <p:spPr>
          <a:xfrm>
            <a:off x="5991665" y="6522589"/>
            <a:ext cx="211842" cy="2787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02;gdf7bc3aa0f_0_13"/>
          <p:cNvSpPr txBox="1"/>
          <p:nvPr>
            <p:ph type="title"/>
          </p:nvPr>
        </p:nvSpPr>
        <p:spPr>
          <a:xfrm>
            <a:off x="841003" y="42081"/>
            <a:ext cx="10513202" cy="757502"/>
          </a:xfrm>
          <a:prstGeom prst="rect">
            <a:avLst/>
          </a:prstGeom>
        </p:spPr>
        <p:txBody>
          <a:bodyPr/>
          <a:lstStyle/>
          <a:p>
            <a:pPr/>
            <a:r>
              <a:t>Visualisation and Interaction Methods</a:t>
            </a:r>
          </a:p>
        </p:txBody>
      </p:sp>
      <p:sp>
        <p:nvSpPr>
          <p:cNvPr id="335" name="Google Shape;303;gdf7bc3aa0f_0_13"/>
          <p:cNvSpPr txBox="1"/>
          <p:nvPr>
            <p:ph type="body" idx="1"/>
          </p:nvPr>
        </p:nvSpPr>
        <p:spPr>
          <a:xfrm>
            <a:off x="154563" y="914886"/>
            <a:ext cx="11849700" cy="5475000"/>
          </a:xfrm>
          <a:prstGeom prst="rect">
            <a:avLst/>
          </a:prstGeom>
        </p:spPr>
        <p:txBody>
          <a:bodyPr/>
          <a:lstStyle/>
          <a:p>
            <a:pPr indent="-431800">
              <a:defRPr b="1"/>
            </a:pPr>
            <a:r>
              <a:t>line chart</a:t>
            </a:r>
            <a:r>
              <a:rPr b="0"/>
              <a:t> to visualise token-gold rates (vertical axis) versus time (horizontal axis)</a:t>
            </a:r>
            <a:endParaRPr b="0"/>
          </a:p>
          <a:p>
            <a:pPr indent="-431800">
              <a:spcBef>
                <a:spcPts val="0"/>
              </a:spcBef>
            </a:pPr>
            <a:r>
              <a:t>separate line charts for each region toggled by dropdown menu to avoid spaghetti charts</a:t>
            </a:r>
          </a:p>
          <a:p>
            <a:pPr indent="-431800">
              <a:spcBef>
                <a:spcPts val="0"/>
              </a:spcBef>
            </a:pPr>
            <a:r>
              <a:t>brush line chart to further zoom into chart by selecing time interval</a:t>
            </a:r>
          </a:p>
          <a:p>
            <a:pPr indent="-431800">
              <a:spcBef>
                <a:spcPts val="0"/>
              </a:spcBef>
            </a:pPr>
            <a:r>
              <a:t>visualise game/patch releases by </a:t>
            </a:r>
            <a:r>
              <a:rPr b="1"/>
              <a:t>vertical lines</a:t>
            </a:r>
            <a:r>
              <a:t> </a:t>
            </a:r>
          </a:p>
          <a:p>
            <a:pPr lvl="1" marL="914400" indent="-431800">
              <a:spcBef>
                <a:spcPts val="0"/>
              </a:spcBef>
              <a:buSzPts val="3000"/>
              <a:defRPr sz="3000"/>
            </a:pPr>
            <a:r>
              <a:t>coloured by type of release (game, content-patch, minor-patch, raid-patch)</a:t>
            </a:r>
          </a:p>
          <a:p>
            <a:pPr lvl="1" marL="914400" indent="-431800">
              <a:spcBef>
                <a:spcPts val="0"/>
              </a:spcBef>
              <a:buSzPts val="3000"/>
              <a:defRPr sz="3000"/>
            </a:pPr>
            <a:r>
              <a:t>displays further information on mouse-over (name of the game/ patch, date) and click (youtube video in case of game/ content-patch release)</a:t>
            </a:r>
          </a:p>
        </p:txBody>
      </p:sp>
      <p:sp>
        <p:nvSpPr>
          <p:cNvPr id="336" name="Google Shape;304;gdf7bc3aa0f_0_13"/>
          <p:cNvSpPr txBox="1"/>
          <p:nvPr>
            <p:ph type="sldNum" sz="quarter" idx="2"/>
          </p:nvPr>
        </p:nvSpPr>
        <p:spPr>
          <a:xfrm>
            <a:off x="5991665" y="6522589"/>
            <a:ext cx="211842" cy="2787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09;gdf7bc3aa0f_0_177"/>
          <p:cNvSpPr txBox="1"/>
          <p:nvPr>
            <p:ph type="title"/>
          </p:nvPr>
        </p:nvSpPr>
        <p:spPr>
          <a:xfrm>
            <a:off x="841003" y="42081"/>
            <a:ext cx="10513202" cy="757502"/>
          </a:xfrm>
          <a:prstGeom prst="rect">
            <a:avLst/>
          </a:prstGeom>
        </p:spPr>
        <p:txBody>
          <a:bodyPr/>
          <a:lstStyle/>
          <a:p>
            <a:pPr/>
            <a:r>
              <a:t>Visualisation and Interaction Methods</a:t>
            </a:r>
          </a:p>
        </p:txBody>
      </p:sp>
      <p:sp>
        <p:nvSpPr>
          <p:cNvPr id="339" name="Google Shape;310;gdf7bc3aa0f_0_177"/>
          <p:cNvSpPr txBox="1"/>
          <p:nvPr>
            <p:ph type="sldNum" sz="quarter" idx="2"/>
          </p:nvPr>
        </p:nvSpPr>
        <p:spPr>
          <a:xfrm>
            <a:off x="5991665" y="6522589"/>
            <a:ext cx="211842" cy="2787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0" name="Google Shape;311;gdf7bc3aa0f_0_177" descr="Google Shape;311;gdf7bc3aa0f_0_17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3810" y="914874"/>
            <a:ext cx="7607591" cy="5593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16;gdf7bc3aa0f_0_19"/>
          <p:cNvSpPr txBox="1"/>
          <p:nvPr>
            <p:ph type="title"/>
          </p:nvPr>
        </p:nvSpPr>
        <p:spPr>
          <a:xfrm>
            <a:off x="841003" y="42081"/>
            <a:ext cx="10513202" cy="757502"/>
          </a:xfrm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  <p:sp>
        <p:nvSpPr>
          <p:cNvPr id="343" name="Google Shape;317;gdf7bc3aa0f_0_19"/>
          <p:cNvSpPr txBox="1"/>
          <p:nvPr>
            <p:ph type="body" idx="1"/>
          </p:nvPr>
        </p:nvSpPr>
        <p:spPr>
          <a:xfrm>
            <a:off x="154563" y="914886"/>
            <a:ext cx="11849700" cy="5475000"/>
          </a:xfrm>
          <a:prstGeom prst="rect">
            <a:avLst/>
          </a:prstGeom>
        </p:spPr>
        <p:txBody>
          <a:bodyPr/>
          <a:lstStyle/>
          <a:p>
            <a:pPr indent="-431800"/>
            <a:r>
              <a:t>using d3, js, python</a:t>
            </a:r>
          </a:p>
          <a:p>
            <a:pPr indent="-431800">
              <a:spcBef>
                <a:spcPts val="0"/>
              </a:spcBef>
            </a:pPr>
            <a:r>
              <a:t>based on </a:t>
            </a:r>
          </a:p>
          <a:p>
            <a:pPr lvl="1" marL="914400" indent="-431800">
              <a:spcBef>
                <a:spcPts val="0"/>
              </a:spcBef>
              <a:buSzPts val="3000"/>
              <a:defRPr sz="3000"/>
            </a:pPr>
            <a:r>
              <a:t>skeleton of Exercise 2</a:t>
            </a:r>
          </a:p>
          <a:p>
            <a:pPr lvl="1" marL="914400" indent="-431800">
              <a:spcBef>
                <a:spcPts val="0"/>
              </a:spcBef>
              <a:buSzPts val="3000"/>
              <a:defRPr sz="3000"/>
            </a:pPr>
            <a:r>
              <a:t>amended implementations available at </a:t>
            </a:r>
            <a:r>
              <a:rPr u="sng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hlinkClick r:id="rId2" invalidUrl="" action="" tgtFrame="" tooltip="" history="1" highlightClick="0" endSnd="0"/>
              </a:rPr>
              <a:t>www.d3-graph-gallery.com</a:t>
            </a:r>
            <a:r>
              <a:t> (brushing, line charts) and bl.ocks.org (tool-tip on mouse-over)</a:t>
            </a:r>
          </a:p>
          <a:p>
            <a:pPr indent="-431800">
              <a:spcBef>
                <a:spcPts val="0"/>
              </a:spcBef>
              <a:buSzPts val="3000"/>
              <a:defRPr sz="3000"/>
            </a:pPr>
            <a:r>
              <a:t>Deployed on Microsoft Azure: </a:t>
            </a:r>
            <a:r>
              <a:rPr u="sng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hlinkClick r:id="rId3" invalidUrl="" action="" tgtFrame="" tooltip="" history="1" highlightClick="0" endSnd="0"/>
              </a:rPr>
              <a:t>https://infovis-ue3.azurewebsites.net</a:t>
            </a:r>
          </a:p>
        </p:txBody>
      </p:sp>
      <p:sp>
        <p:nvSpPr>
          <p:cNvPr id="344" name="Google Shape;318;gdf7bc3aa0f_0_19"/>
          <p:cNvSpPr txBox="1"/>
          <p:nvPr>
            <p:ph type="sldNum" sz="quarter" idx="2"/>
          </p:nvPr>
        </p:nvSpPr>
        <p:spPr>
          <a:xfrm>
            <a:off x="5991665" y="6522589"/>
            <a:ext cx="211842" cy="2787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23;gdf7bc3aa0f_0_25"/>
          <p:cNvSpPr txBox="1"/>
          <p:nvPr>
            <p:ph type="title"/>
          </p:nvPr>
        </p:nvSpPr>
        <p:spPr>
          <a:xfrm>
            <a:off x="841003" y="42081"/>
            <a:ext cx="10513202" cy="757502"/>
          </a:xfrm>
          <a:prstGeom prst="rect">
            <a:avLst/>
          </a:prstGeom>
        </p:spPr>
        <p:txBody>
          <a:bodyPr/>
          <a:lstStyle/>
          <a:p>
            <a:pPr/>
            <a:r>
              <a:t>Answers to Our Main Question</a:t>
            </a:r>
          </a:p>
        </p:txBody>
      </p:sp>
      <p:sp>
        <p:nvSpPr>
          <p:cNvPr id="347" name="Google Shape;324;gdf7bc3aa0f_0_25"/>
          <p:cNvSpPr txBox="1"/>
          <p:nvPr>
            <p:ph type="body" idx="1"/>
          </p:nvPr>
        </p:nvSpPr>
        <p:spPr>
          <a:xfrm>
            <a:off x="154563" y="914886"/>
            <a:ext cx="11849700" cy="5475000"/>
          </a:xfrm>
          <a:prstGeom prst="rect">
            <a:avLst/>
          </a:prstGeom>
        </p:spPr>
        <p:txBody>
          <a:bodyPr/>
          <a:lstStyle/>
          <a:p>
            <a:pPr indent="-431800"/>
            <a:r>
              <a:t>especially game and content-patches seem to explain spikes in the line charts (changes of the gold-token price)</a:t>
            </a:r>
          </a:p>
          <a:p>
            <a:pPr indent="-431800">
              <a:spcBef>
                <a:spcPts val="0"/>
              </a:spcBef>
            </a:pPr>
            <a:r>
              <a:t>spikes are differently pronounced across regions</a:t>
            </a:r>
          </a:p>
          <a:p>
            <a:pPr indent="-431800">
              <a:spcBef>
                <a:spcPts val="0"/>
              </a:spcBef>
            </a:pPr>
            <a:r>
              <a:t>not all spikes can be attributed to recent game/ patch releases</a:t>
            </a:r>
          </a:p>
        </p:txBody>
      </p:sp>
      <p:sp>
        <p:nvSpPr>
          <p:cNvPr id="348" name="Google Shape;325;gdf7bc3aa0f_0_25"/>
          <p:cNvSpPr txBox="1"/>
          <p:nvPr>
            <p:ph type="sldNum" sz="quarter" idx="2"/>
          </p:nvPr>
        </p:nvSpPr>
        <p:spPr>
          <a:xfrm>
            <a:off x="5991665" y="6522589"/>
            <a:ext cx="211842" cy="2787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99"/>
      </a:accent1>
      <a:accent2>
        <a:srgbClr val="C32D9B"/>
      </a:accent2>
      <a:accent3>
        <a:srgbClr val="8F8F8F"/>
      </a:accent3>
      <a:accent4>
        <a:srgbClr val="707070"/>
      </a:accent4>
      <a:accent5>
        <a:srgbClr val="00B050"/>
      </a:accent5>
      <a:accent6>
        <a:srgbClr val="FF0000"/>
      </a:accent6>
      <a:hlink>
        <a:srgbClr val="0000FF"/>
      </a:hlink>
      <a:folHlink>
        <a:srgbClr val="FF00FF"/>
      </a:folHlink>
    </a:clrScheme>
    <a:fontScheme name="Blend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end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99"/>
      </a:accent1>
      <a:accent2>
        <a:srgbClr val="C32D9B"/>
      </a:accent2>
      <a:accent3>
        <a:srgbClr val="8F8F8F"/>
      </a:accent3>
      <a:accent4>
        <a:srgbClr val="707070"/>
      </a:accent4>
      <a:accent5>
        <a:srgbClr val="00B050"/>
      </a:accent5>
      <a:accent6>
        <a:srgbClr val="FF0000"/>
      </a:accent6>
      <a:hlink>
        <a:srgbClr val="0000FF"/>
      </a:hlink>
      <a:folHlink>
        <a:srgbClr val="FF00FF"/>
      </a:folHlink>
    </a:clrScheme>
    <a:fontScheme name="Blend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end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