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2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533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66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718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675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8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055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998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377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97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FFT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Michał Szlachetka, Mateusz Kurpet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12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2" y="0"/>
            <a:ext cx="10515600" cy="1325563"/>
          </a:xfrm>
        </p:spPr>
        <p:txBody>
          <a:bodyPr/>
          <a:lstStyle/>
          <a:p>
            <a:r>
              <a:rPr lang="pl-PL" dirty="0" smtClean="0"/>
              <a:t>Transformata Fouriera</a:t>
            </a:r>
            <a:endParaRPr lang="pl-PL" dirty="0"/>
          </a:p>
        </p:txBody>
      </p:sp>
      <p:pic>
        <p:nvPicPr>
          <p:cNvPr id="1026" name="Picture 2" descr="Znalezione obrazy dla zapytania ff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15" y="1514140"/>
            <a:ext cx="7436734" cy="47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7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9631" y="169985"/>
                <a:ext cx="10468708" cy="6429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l-PL" sz="4000" dirty="0" smtClean="0"/>
                  <a:t>Matematycznie DFT: X(m)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4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sz="4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l-PL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sz="4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pl-PL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1" y="169985"/>
                <a:ext cx="10468708" cy="642933"/>
              </a:xfrm>
              <a:prstGeom prst="rect">
                <a:avLst/>
              </a:prstGeom>
              <a:blipFill rotWithShape="0">
                <a:blip r:embed="rId2"/>
                <a:stretch>
                  <a:fillRect l="-2910" t="-20000" b="-4761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15203" y="4794738"/>
            <a:ext cx="1067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/>
              <a:t>DFT</a:t>
            </a:r>
            <a:endParaRPr lang="pl-PL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13682" y="5564178"/>
                <a:ext cx="1496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4400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4400" dirty="0" smtClean="0"/>
                  <a:t>)</a:t>
                </a:r>
                <a:endParaRPr lang="pl-PL" sz="4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2" y="5564178"/>
                <a:ext cx="1496885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16260" t="-15873" r="-15854" b="-380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11448" y="4821341"/>
            <a:ext cx="979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/>
              <a:t>F</a:t>
            </a:r>
            <a:r>
              <a:rPr lang="pl-PL" sz="4400" dirty="0" smtClean="0"/>
              <a:t>FT</a:t>
            </a:r>
            <a:endParaRPr lang="pl-PL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973001" y="5590782"/>
            <a:ext cx="2811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/>
              <a:t>O(n*log(n))</a:t>
            </a:r>
            <a:endParaRPr lang="pl-PL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7710834" y="4794736"/>
            <a:ext cx="367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/>
              <a:t>FFT równolegle</a:t>
            </a:r>
            <a:endParaRPr lang="pl-PL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8968358" y="5564177"/>
            <a:ext cx="1162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/>
              <a:t>O(?)</a:t>
            </a:r>
            <a:endParaRPr lang="pl-PL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69630" y="1743784"/>
                <a:ext cx="2803203" cy="381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X(1)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∗1∗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0" y="1743784"/>
                <a:ext cx="2803203" cy="381579"/>
              </a:xfrm>
              <a:prstGeom prst="rect">
                <a:avLst/>
              </a:prstGeom>
              <a:blipFill rotWithShape="0">
                <a:blip r:embed="rId4"/>
                <a:stretch>
                  <a:fillRect l="-1739" t="-112698" b="-1777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69631" y="2169847"/>
                <a:ext cx="2803203" cy="381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X(2)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∗2∗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1" y="2169847"/>
                <a:ext cx="2803203" cy="381579"/>
              </a:xfrm>
              <a:prstGeom prst="rect">
                <a:avLst/>
              </a:prstGeom>
              <a:blipFill rotWithShape="0">
                <a:blip r:embed="rId5"/>
                <a:stretch>
                  <a:fillRect l="-1739" t="-112698" b="-1777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69630" y="2571526"/>
                <a:ext cx="2803203" cy="381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X(3)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∗3∗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0" y="2571526"/>
                <a:ext cx="2803203" cy="381579"/>
              </a:xfrm>
              <a:prstGeom prst="rect">
                <a:avLst/>
              </a:prstGeom>
              <a:blipFill rotWithShape="0">
                <a:blip r:embed="rId6"/>
                <a:stretch>
                  <a:fillRect l="-1739" t="-114516" b="-18225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69629" y="3492342"/>
                <a:ext cx="2918619" cy="381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X(m)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∗1∗/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29" y="3492342"/>
                <a:ext cx="2918619" cy="381579"/>
              </a:xfrm>
              <a:prstGeom prst="rect">
                <a:avLst/>
              </a:prstGeom>
              <a:blipFill rotWithShape="0">
                <a:blip r:embed="rId7"/>
                <a:stretch>
                  <a:fillRect l="-1670" t="-114516" b="-18225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40895" y="3029936"/>
            <a:ext cx="74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...</a:t>
            </a:r>
            <a:endParaRPr lang="pl-PL" dirty="0"/>
          </a:p>
        </p:txBody>
      </p:sp>
      <p:pic>
        <p:nvPicPr>
          <p:cNvPr id="2050" name="Picture 2" descr="Znalezione obrazy dla zapytania ff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73" y="1582359"/>
            <a:ext cx="3786954" cy="271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968358" y="1695380"/>
            <a:ext cx="21804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600" dirty="0" smtClean="0"/>
              <a:t>?</a:t>
            </a:r>
            <a:endParaRPr lang="pl-PL" sz="15600" dirty="0"/>
          </a:p>
        </p:txBody>
      </p:sp>
    </p:spTree>
    <p:extLst>
      <p:ext uri="{BB962C8B-B14F-4D97-AF65-F5344CB8AC3E}">
        <p14:creationId xmlns:p14="http://schemas.microsoft.com/office/powerpoint/2010/main" val="42227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1" y="0"/>
            <a:ext cx="10515600" cy="1325563"/>
          </a:xfrm>
        </p:spPr>
        <p:txBody>
          <a:bodyPr/>
          <a:lstStyle/>
          <a:p>
            <a:r>
              <a:rPr lang="pl-PL" dirty="0" smtClean="0"/>
              <a:t>FFT na jednej jednostce obliczeniowej</a:t>
            </a:r>
            <a:endParaRPr lang="pl-PL" dirty="0"/>
          </a:p>
        </p:txBody>
      </p:sp>
      <p:pic>
        <p:nvPicPr>
          <p:cNvPr id="3074" name="Picture 2" descr="Znalezione obrazy dla zapytania ff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21" y="1356703"/>
            <a:ext cx="69252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589127" y="3071447"/>
                <a:ext cx="3446584" cy="73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l-PL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pl-PL" sz="4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27" y="3071447"/>
                <a:ext cx="3446584" cy="7309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1" y="0"/>
            <a:ext cx="10515600" cy="1325563"/>
          </a:xfrm>
        </p:spPr>
        <p:txBody>
          <a:bodyPr/>
          <a:lstStyle/>
          <a:p>
            <a:r>
              <a:rPr lang="pl-PL" dirty="0" smtClean="0"/>
              <a:t>FFT równlolegle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1" y="1018132"/>
            <a:ext cx="6459414" cy="57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1" y="0"/>
            <a:ext cx="10515600" cy="1325563"/>
          </a:xfrm>
        </p:spPr>
        <p:txBody>
          <a:bodyPr/>
          <a:lstStyle/>
          <a:p>
            <a:r>
              <a:rPr lang="pl-PL" dirty="0" smtClean="0"/>
              <a:t>I tak dalej i tak dalej ....</a:t>
            </a:r>
            <a:endParaRPr lang="pl-PL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848" y="895995"/>
            <a:ext cx="5662246" cy="564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Przebieg równoległego FFT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7108"/>
                <a:ext cx="10515600" cy="4699855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l-PL" dirty="0" smtClean="0"/>
                  <a:t>Zaokrąglij liczbę danych wejściowych do najbliższej wyższej potęgi 2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 smtClean="0"/>
                  <a:t>Wylicz współczynniki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pl-PL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 smtClean="0"/>
                  <a:t>Rozdziel dane równo pomiędzy jednostki obliczeniowe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 smtClean="0"/>
                  <a:t>Dopóki liczba elementów krzyżyjących się jest mniejsza od ilości danych na jednostce, obliczaj FFT lokalnie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 smtClean="0"/>
                  <a:t>W przeciwnym razie wymieniaj wszystkie aktualne wyliczenia z odpowiednią jednostką w strukturze motyla i wylicz FTT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 smtClean="0"/>
                  <a:t>Po ostatniej wymianie zbierz wyniki</a:t>
                </a:r>
                <a:endParaRPr lang="pl-P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7108"/>
                <a:ext cx="10515600" cy="4699855"/>
              </a:xfrm>
              <a:blipFill rotWithShape="0">
                <a:blip r:embed="rId2"/>
                <a:stretch>
                  <a:fillRect l="-1217" t="-2205" r="-11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8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FFT</vt:lpstr>
      <vt:lpstr>Transformata Fouriera</vt:lpstr>
      <vt:lpstr>PowerPoint Presentation</vt:lpstr>
      <vt:lpstr>FFT na jednej jednostce obliczeniowej</vt:lpstr>
      <vt:lpstr>FFT równlolegle</vt:lpstr>
      <vt:lpstr>I tak dalej i tak dalej ....</vt:lpstr>
      <vt:lpstr>Przebieg równoległego FFT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</dc:title>
  <dc:creator>Szlachetka Michał</dc:creator>
  <cp:lastModifiedBy>Szlachetka Michał</cp:lastModifiedBy>
  <cp:revision>5</cp:revision>
  <dcterms:created xsi:type="dcterms:W3CDTF">2018-06-04T16:31:58Z</dcterms:created>
  <dcterms:modified xsi:type="dcterms:W3CDTF">2018-06-04T17:31:08Z</dcterms:modified>
</cp:coreProperties>
</file>