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E1A-7D85-4C02-B37F-D62910C6F134}" type="datetimeFigureOut">
              <a:rPr lang="pl-PL" smtClean="0"/>
              <a:t>2017-03-24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9EB3-4C58-4B85-92E1-EB02BBF4BA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E1A-7D85-4C02-B37F-D62910C6F134}" type="datetimeFigureOut">
              <a:rPr lang="pl-PL" smtClean="0"/>
              <a:t>2017-03-24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9EB3-4C58-4B85-92E1-EB02BBF4BA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E1A-7D85-4C02-B37F-D62910C6F134}" type="datetimeFigureOut">
              <a:rPr lang="pl-PL" smtClean="0"/>
              <a:t>2017-03-24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9EB3-4C58-4B85-92E1-EB02BBF4BA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E1A-7D85-4C02-B37F-D62910C6F134}" type="datetimeFigureOut">
              <a:rPr lang="pl-PL" smtClean="0"/>
              <a:t>2017-03-24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9EB3-4C58-4B85-92E1-EB02BBF4BA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E1A-7D85-4C02-B37F-D62910C6F134}" type="datetimeFigureOut">
              <a:rPr lang="pl-PL" smtClean="0"/>
              <a:t>2017-03-24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9EB3-4C58-4B85-92E1-EB02BBF4BA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E1A-7D85-4C02-B37F-D62910C6F134}" type="datetimeFigureOut">
              <a:rPr lang="pl-PL" smtClean="0"/>
              <a:t>2017-03-24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9EB3-4C58-4B85-92E1-EB02BBF4BA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E1A-7D85-4C02-B37F-D62910C6F134}" type="datetimeFigureOut">
              <a:rPr lang="pl-PL" smtClean="0"/>
              <a:t>2017-03-24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9EB3-4C58-4B85-92E1-EB02BBF4BA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E1A-7D85-4C02-B37F-D62910C6F134}" type="datetimeFigureOut">
              <a:rPr lang="pl-PL" smtClean="0"/>
              <a:t>2017-03-24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9EB3-4C58-4B85-92E1-EB02BBF4BA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E1A-7D85-4C02-B37F-D62910C6F134}" type="datetimeFigureOut">
              <a:rPr lang="pl-PL" smtClean="0"/>
              <a:t>2017-03-24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9EB3-4C58-4B85-92E1-EB02BBF4BA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E1A-7D85-4C02-B37F-D62910C6F134}" type="datetimeFigureOut">
              <a:rPr lang="pl-PL" smtClean="0"/>
              <a:t>2017-03-24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9EB3-4C58-4B85-92E1-EB02BBF4BA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E1A-7D85-4C02-B37F-D62910C6F134}" type="datetimeFigureOut">
              <a:rPr lang="pl-PL" smtClean="0"/>
              <a:t>2017-03-24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9EB3-4C58-4B85-92E1-EB02BBF4BA3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86E1A-7D85-4C02-B37F-D62910C6F134}" type="datetimeFigureOut">
              <a:rPr lang="pl-PL" smtClean="0"/>
              <a:t>2017-03-24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89EB3-4C58-4B85-92E1-EB02BBF4BA3F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-1357354" y="1785926"/>
            <a:ext cx="7772400" cy="1470025"/>
          </a:xfrm>
        </p:spPr>
        <p:txBody>
          <a:bodyPr/>
          <a:lstStyle/>
          <a:p>
            <a:r>
              <a:rPr lang="pl-PL" dirty="0" smtClean="0"/>
              <a:t>Bluma W. </a:t>
            </a:r>
            <a:r>
              <a:rPr lang="pl-PL" dirty="0" err="1" smtClean="0"/>
              <a:t>Zeigarnik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85720" y="4143380"/>
            <a:ext cx="4929190" cy="2000264"/>
          </a:xfrm>
        </p:spPr>
        <p:txBody>
          <a:bodyPr>
            <a:normAutofit/>
          </a:bodyPr>
          <a:lstStyle/>
          <a:p>
            <a:r>
              <a:rPr lang="pl-PL" sz="2400" dirty="0" smtClean="0">
                <a:solidFill>
                  <a:schemeClr val="tx1"/>
                </a:solidFill>
              </a:rPr>
              <a:t>ur. 9 listopada 1900 w Prenach,</a:t>
            </a:r>
          </a:p>
          <a:p>
            <a:r>
              <a:rPr lang="pl-PL" sz="2400" dirty="0" smtClean="0">
                <a:solidFill>
                  <a:schemeClr val="tx1"/>
                </a:solidFill>
              </a:rPr>
              <a:t>zm. 24 lutego 1988 w Moskwie</a:t>
            </a:r>
            <a:endParaRPr lang="pl-PL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feministvoices.com/assets/Uploads/Zeigarnik19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714356"/>
            <a:ext cx="3820623" cy="52625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8" name="Picture 2" descr="http://media.gamersnexus.net/images/media/2012/features/Skyrim/skyrim-quests-v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428924" y="0"/>
            <a:ext cx="1508860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2" name="Picture 12" descr="Znalezione obrazy dla zapytania click ba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500042"/>
            <a:ext cx="2876550" cy="2219326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5362" name="AutoShape 2" descr="Znalezione obrazy dla zapytania click bait"/>
          <p:cNvSpPr>
            <a:spLocks noChangeAspect="1" noChangeArrowheads="1"/>
          </p:cNvSpPr>
          <p:nvPr/>
        </p:nvSpPr>
        <p:spPr bwMode="auto">
          <a:xfrm>
            <a:off x="155575" y="-1790700"/>
            <a:ext cx="661035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5364" name="AutoShape 4" descr="Znalezione obrazy dla zapytania click bait"/>
          <p:cNvSpPr>
            <a:spLocks noChangeAspect="1" noChangeArrowheads="1"/>
          </p:cNvSpPr>
          <p:nvPr/>
        </p:nvSpPr>
        <p:spPr bwMode="auto">
          <a:xfrm>
            <a:off x="155575" y="-1790700"/>
            <a:ext cx="661035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5366" name="Picture 6" descr="Znalezione obrazy dla zapytania click ba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610350" cy="3743325"/>
          </a:xfrm>
          <a:prstGeom prst="rect">
            <a:avLst/>
          </a:prstGeom>
          <a:noFill/>
        </p:spPr>
      </p:pic>
      <p:pic>
        <p:nvPicPr>
          <p:cNvPr id="15368" name="Picture 8" descr="Znalezione obrazy dla zapytania click bai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625" y="3114675"/>
            <a:ext cx="3000375" cy="3743325"/>
          </a:xfrm>
          <a:prstGeom prst="rect">
            <a:avLst/>
          </a:prstGeom>
          <a:noFill/>
        </p:spPr>
      </p:pic>
      <p:pic>
        <p:nvPicPr>
          <p:cNvPr id="15370" name="Picture 10" descr="http://charliemag.be/assets/uploads/2016/01/clickbait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2976" y="3757632"/>
            <a:ext cx="3697911" cy="3100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 be </a:t>
            </a:r>
            <a:r>
              <a:rPr lang="pl-PL" dirty="0" err="1" smtClean="0"/>
              <a:t>continued</a:t>
            </a:r>
            <a:r>
              <a:rPr lang="pl-PL" dirty="0" smtClean="0"/>
              <a:t>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6386" name="Picture 2" descr="Podobny obra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1500174"/>
            <a:ext cx="5143504" cy="5143504"/>
          </a:xfrm>
          <a:prstGeom prst="rect">
            <a:avLst/>
          </a:prstGeom>
          <a:noFill/>
        </p:spPr>
      </p:pic>
      <p:pic>
        <p:nvPicPr>
          <p:cNvPr id="16388" name="Picture 4" descr="Znalezione obrazy dla zapytania cliffhang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2" y="1285860"/>
            <a:ext cx="3714760" cy="55721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</Words>
  <Application>Microsoft Office PowerPoint</Application>
  <PresentationFormat>Pokaz na ekranie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Motyw pakietu Office</vt:lpstr>
      <vt:lpstr>Bluma W. Zeigarnik</vt:lpstr>
      <vt:lpstr>Slajd 2</vt:lpstr>
      <vt:lpstr>Slajd 3</vt:lpstr>
      <vt:lpstr>To be continued…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Bluma W. Zeigarnik</dc:title>
  <dc:creator>Lenovo</dc:creator>
  <cp:lastModifiedBy>Lenovo</cp:lastModifiedBy>
  <cp:revision>3</cp:revision>
  <dcterms:created xsi:type="dcterms:W3CDTF">2017-03-24T22:00:18Z</dcterms:created>
  <dcterms:modified xsi:type="dcterms:W3CDTF">2017-03-24T22:22:57Z</dcterms:modified>
</cp:coreProperties>
</file>