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5f02512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5f02512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f0251243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f0251243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f0251243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f0251243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f0251243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5f0251243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8c8e91f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8c8e91f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"/>
              <a:t>Aquntant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"/>
              <a:t>by Borzsonyi Bence &amp; Mate Andrea</a:t>
            </a:r>
            <a:endParaRPr/>
          </a:p>
        </p:txBody>
      </p:sp>
      <p:sp>
        <p:nvSpPr>
          <p:cNvPr id="70" name="Google Shape;70;p13"/>
          <p:cNvSpPr txBox="1"/>
          <p:nvPr>
            <p:ph type="ctrTitle"/>
          </p:nvPr>
        </p:nvSpPr>
        <p:spPr>
          <a:xfrm>
            <a:off x="560600" y="188855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" sz="2800"/>
              <a:t>The money flows, we help to keep track on it.</a:t>
            </a:r>
            <a:endParaRPr sz="2800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00" y="824292"/>
            <a:ext cx="7823001" cy="240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Base concept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money is an everyday problem (businesses, private individual)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money is like water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colors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logo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businesses: bigger market → target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450"/>
            <a:ext cx="9143998" cy="4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Back-end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417800"/>
            <a:ext cx="27522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Responsible: Bence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11700" y="1759800"/>
            <a:ext cx="27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hu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MySQL database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325" y="679575"/>
            <a:ext cx="4627250" cy="25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311700" y="2095650"/>
            <a:ext cx="2338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hu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hu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Node js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hu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Express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488" y="1518100"/>
            <a:ext cx="2848934" cy="16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8225" y="264174"/>
            <a:ext cx="5125776" cy="32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2809" y="878245"/>
            <a:ext cx="4537232" cy="222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5025" y="934550"/>
            <a:ext cx="5417274" cy="22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311700" y="2991225"/>
            <a:ext cx="23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hu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fetching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86000" y="686700"/>
            <a:ext cx="5858001" cy="25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8763" y="247450"/>
            <a:ext cx="3709800" cy="4589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Front-end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446200"/>
            <a:ext cx="34218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Responsible: Andrea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792575"/>
            <a:ext cx="26151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Responsive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Bootstrap 5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3596200"/>
            <a:ext cx="48453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Constants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colors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styles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2682100"/>
            <a:ext cx="47175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Packages that we haven’t mentioned during qualification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react-router-dom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styled-components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150" y="372725"/>
            <a:ext cx="3682200" cy="358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575" y="579637"/>
            <a:ext cx="5570475" cy="3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6075" y="638400"/>
            <a:ext cx="3389275" cy="31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5800" y="869050"/>
            <a:ext cx="3489550" cy="24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6875" y="544175"/>
            <a:ext cx="2537724" cy="418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0383" y="496850"/>
            <a:ext cx="2070092" cy="39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60475" y="1386400"/>
            <a:ext cx="23145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Project management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417800"/>
            <a:ext cx="50496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Responsible: Andrea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communication, </a:t>
            </a:r>
            <a:r>
              <a:rPr lang="hu"/>
              <a:t>task management</a:t>
            </a:r>
            <a:r>
              <a:rPr lang="hu"/>
              <a:t>: Discord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version control: GitHub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775" y="190650"/>
            <a:ext cx="3477901" cy="190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0" y="2471425"/>
            <a:ext cx="4838052" cy="25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7900" y="2201710"/>
            <a:ext cx="2976125" cy="274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4294967295" type="ctrTitle"/>
          </p:nvPr>
        </p:nvSpPr>
        <p:spPr>
          <a:xfrm>
            <a:off x="302050" y="1994800"/>
            <a:ext cx="78930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Let’s see these in the practice!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Allow us to show you the application!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