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5BC"/>
    <a:srgbClr val="D9E8D3"/>
    <a:srgbClr val="BADACD"/>
    <a:srgbClr val="C6DFCF"/>
    <a:srgbClr val="D15340"/>
    <a:srgbClr val="D77057"/>
    <a:srgbClr val="E1B695"/>
    <a:srgbClr val="C89E82"/>
    <a:srgbClr val="9BCCC7"/>
    <a:srgbClr val="DD8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5"/>
  </p:normalViewPr>
  <p:slideViewPr>
    <p:cSldViewPr snapToGrid="0" snapToObjects="1">
      <p:cViewPr>
        <p:scale>
          <a:sx n="125" d="100"/>
          <a:sy n="125" d="100"/>
        </p:scale>
        <p:origin x="6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5540-1856-C241-A4A9-762C8C54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5EDD-B935-4846-BA30-6EB28B112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999A-070F-AF40-B174-2478916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9278-61C0-3D41-810B-EFA3C3C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5B9-B8AC-A843-A04A-D8AD7BE4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D6A9-9340-EE46-9C44-F52CC7D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95AEA-FFA8-C045-AB80-08835428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9419-B4FF-5D4B-80BA-5D2AB1BD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644F-F036-7B40-90B6-931B91BB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A143-9162-AE41-913C-F76A29A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85F45-A8E0-C543-AC84-33D55FD4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879B-4FAF-104E-87FD-D76F9929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C6E3-0494-BC4A-B094-B19C771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68B5-718F-7345-B3F5-0C3F9FD3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19FC-3D06-7343-BE0F-6423F7C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C761-958A-5B42-A979-A9FF723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06A8-2E3D-0B49-9A16-C80704A8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CA60-5486-E347-B1DB-978764BF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E0C5-7F38-AE4C-B700-587B388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3E5F-95C4-3F4F-A3F6-E821AAB8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B7D6-6C75-2244-B9C2-565111A0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940B-87E5-3B47-B542-D85B68D4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40EA-F515-4547-856B-7CF55084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D8E2-9121-BD47-82FA-2B87D6D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AD5D-10A1-FE43-852F-F3E31BC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707-6E13-C247-8FF4-ABDD2053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C1E8-3513-1B4B-8933-3D272502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EFB1-D2B3-4445-B67D-213BDB2F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4A515-C100-A04E-8DD3-CDE273F4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FC14-E803-BB47-8C99-BB9DB6F1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68A1-0487-9041-B410-CAF3B18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D9AE-140E-C649-9A17-A0AB3B14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58297-06A7-8C4E-AFE4-69E69B1A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365A2-7D0E-3247-BFA5-A2714BF5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68CAD-AB41-674E-99B1-638733DC3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94C03-11F5-0A47-A82A-62C5265B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C5B2-096C-E049-B705-3AB1A724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60F7B-EA82-7240-924E-6F5645F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3ADA7-5D9C-5443-A1A1-D47F920B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42B-5793-104E-9C3B-ED312252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CEDFF-5C44-EB48-AE8C-8E2BAF7D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7D7B1-D2B0-D541-9412-88112BA0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F5FD-F665-4C4A-90FF-48B8A0AB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51763-1472-F542-B04C-5C093073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01575-3C9D-1442-B412-8EA2237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DC3CE-45AD-BA43-B69D-21CBE896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A9BE-906B-8349-A4BF-8E499A95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FDDF-A2E1-A14A-B0B0-902E71E5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07B93-C328-174C-9CBB-9DB41CC0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8C05-4CCA-9449-B443-13689BC0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C750-287A-5745-9501-89FD21CC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0C44-5693-7946-82AA-1AF3912E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B104-5D6A-0E41-8A19-3C1FDAEC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6727-77C2-8C4C-859F-CE9BAE58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C0874-B403-A646-B776-B922B6B7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450B-F591-1647-AD4F-C1673495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31DD-8982-B844-941A-C2F024A8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1197-6F49-7F47-AFB5-169DAB34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B2563-D042-A541-B7C0-AF8F41CA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750D-DA95-1A4E-A240-40B917F1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0596-23F3-6A4F-B79F-C260BD42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CD10-4B2C-8841-B9EA-12C2C719939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924E-F2D5-2F44-AC82-9753347DF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EA78-52A0-C747-BD17-4DD825A88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8B99-F095-FD41-AEB2-8B8C0670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780F-F457-9E47-B36E-719A39095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figures for Cog Sci 2022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03C4E-C6D4-0349-BD8B-BA275F509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88EFD5-C489-2344-AD81-B805E5C2EF80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2187734" y="1988438"/>
            <a:ext cx="365228" cy="294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829DD-4FD8-4944-8261-C3111F193BAA}"/>
              </a:ext>
            </a:extLst>
          </p:cNvPr>
          <p:cNvSpPr/>
          <p:nvPr/>
        </p:nvSpPr>
        <p:spPr>
          <a:xfrm>
            <a:off x="1855596" y="1755871"/>
            <a:ext cx="534837" cy="73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85CDB0-2AD8-434A-9E66-E19BB57700B8}"/>
              </a:ext>
            </a:extLst>
          </p:cNvPr>
          <p:cNvCxnSpPr>
            <a:cxnSpLocks/>
          </p:cNvCxnSpPr>
          <p:nvPr/>
        </p:nvCxnSpPr>
        <p:spPr>
          <a:xfrm flipV="1">
            <a:off x="2214215" y="3179766"/>
            <a:ext cx="365228" cy="294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2CF3807-F8D7-4846-B36D-E7B7478FF033}"/>
              </a:ext>
            </a:extLst>
          </p:cNvPr>
          <p:cNvSpPr/>
          <p:nvPr/>
        </p:nvSpPr>
        <p:spPr>
          <a:xfrm>
            <a:off x="2520239" y="3091806"/>
            <a:ext cx="161090" cy="161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A719A-9F9A-2F4B-81DD-0F69D0217DC7}"/>
              </a:ext>
            </a:extLst>
          </p:cNvPr>
          <p:cNvSpPr/>
          <p:nvPr/>
        </p:nvSpPr>
        <p:spPr>
          <a:xfrm>
            <a:off x="1856188" y="2997524"/>
            <a:ext cx="534837" cy="73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b</a:t>
            </a:r>
            <a:r>
              <a:rPr lang="en-US" sz="2400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D2D74D-52B0-DA4F-ACF2-7B8D6FABFD71}"/>
              </a:ext>
            </a:extLst>
          </p:cNvPr>
          <p:cNvSpPr/>
          <p:nvPr/>
        </p:nvSpPr>
        <p:spPr>
          <a:xfrm>
            <a:off x="1876307" y="4192180"/>
            <a:ext cx="534837" cy="73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9FA31-DAF0-DC4C-A45B-0216C165D3B0}"/>
                  </a:ext>
                </a:extLst>
              </p:cNvPr>
              <p:cNvSpPr txBox="1"/>
              <p:nvPr/>
            </p:nvSpPr>
            <p:spPr>
              <a:xfrm>
                <a:off x="-14778" y="1824606"/>
                <a:ext cx="1819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9FA31-DAF0-DC4C-A45B-0216C165D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78" y="1824606"/>
                <a:ext cx="1819794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EA3E3-C489-294B-8177-3D699CC9F3DB}"/>
                  </a:ext>
                </a:extLst>
              </p:cNvPr>
              <p:cNvSpPr txBox="1"/>
              <p:nvPr/>
            </p:nvSpPr>
            <p:spPr>
              <a:xfrm>
                <a:off x="50450" y="4307595"/>
                <a:ext cx="1860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EA3E3-C489-294B-8177-3D699CC9F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" y="4307595"/>
                <a:ext cx="186076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EA160B5-8342-C54E-8C18-F1A75DF3B877}"/>
              </a:ext>
            </a:extLst>
          </p:cNvPr>
          <p:cNvGrpSpPr/>
          <p:nvPr/>
        </p:nvGrpSpPr>
        <p:grpSpPr>
          <a:xfrm>
            <a:off x="2106679" y="3838447"/>
            <a:ext cx="45719" cy="275032"/>
            <a:chOff x="2823793" y="3049586"/>
            <a:chExt cx="45719" cy="2750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46381A-3F99-6944-BCDF-C20BE4A18172}"/>
                </a:ext>
              </a:extLst>
            </p:cNvPr>
            <p:cNvSpPr/>
            <p:nvPr/>
          </p:nvSpPr>
          <p:spPr>
            <a:xfrm>
              <a:off x="2823793" y="304958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76E0AF-EA5F-0F4D-B51B-133D0D58BF87}"/>
                </a:ext>
              </a:extLst>
            </p:cNvPr>
            <p:cNvSpPr/>
            <p:nvPr/>
          </p:nvSpPr>
          <p:spPr>
            <a:xfrm>
              <a:off x="2823793" y="316424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0EF50B-287D-314A-97CD-EE6333E752BB}"/>
                </a:ext>
              </a:extLst>
            </p:cNvPr>
            <p:cNvSpPr/>
            <p:nvPr/>
          </p:nvSpPr>
          <p:spPr>
            <a:xfrm>
              <a:off x="2823793" y="327889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B6683-3AA4-AE4B-B924-CE669ECDACF1}"/>
              </a:ext>
            </a:extLst>
          </p:cNvPr>
          <p:cNvGrpSpPr/>
          <p:nvPr/>
        </p:nvGrpSpPr>
        <p:grpSpPr>
          <a:xfrm>
            <a:off x="2078354" y="2627923"/>
            <a:ext cx="45719" cy="275032"/>
            <a:chOff x="2823793" y="3049586"/>
            <a:chExt cx="45719" cy="2750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455AE0-7E7B-964E-8AFC-3F12B5D1C57A}"/>
                </a:ext>
              </a:extLst>
            </p:cNvPr>
            <p:cNvSpPr/>
            <p:nvPr/>
          </p:nvSpPr>
          <p:spPr>
            <a:xfrm>
              <a:off x="2823793" y="304958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3DB151-8830-2742-8C48-B6F3B2C80CE9}"/>
                </a:ext>
              </a:extLst>
            </p:cNvPr>
            <p:cNvSpPr/>
            <p:nvPr/>
          </p:nvSpPr>
          <p:spPr>
            <a:xfrm>
              <a:off x="2823793" y="316424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F0A9AB-0F22-D443-9964-42320AC8928E}"/>
                </a:ext>
              </a:extLst>
            </p:cNvPr>
            <p:cNvSpPr/>
            <p:nvPr/>
          </p:nvSpPr>
          <p:spPr>
            <a:xfrm>
              <a:off x="2823793" y="327889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B3FC6-4733-8A46-AE6F-633E20109999}"/>
                  </a:ext>
                </a:extLst>
              </p:cNvPr>
              <p:cNvSpPr txBox="1"/>
              <p:nvPr/>
            </p:nvSpPr>
            <p:spPr>
              <a:xfrm>
                <a:off x="-33658" y="3090181"/>
                <a:ext cx="1932260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B3FC6-4733-8A46-AE6F-633E2010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658" y="3090181"/>
                <a:ext cx="1932260" cy="558230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DEAEC60D-85DB-B749-970A-C65E9725A0A0}"/>
              </a:ext>
            </a:extLst>
          </p:cNvPr>
          <p:cNvSpPr/>
          <p:nvPr/>
        </p:nvSpPr>
        <p:spPr>
          <a:xfrm>
            <a:off x="2529371" y="1850939"/>
            <a:ext cx="161090" cy="161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359D28E-AE2D-704B-9EFC-A4F939808F29}"/>
              </a:ext>
            </a:extLst>
          </p:cNvPr>
          <p:cNvCxnSpPr>
            <a:cxnSpLocks/>
          </p:cNvCxnSpPr>
          <p:nvPr/>
        </p:nvCxnSpPr>
        <p:spPr>
          <a:xfrm flipV="1">
            <a:off x="2264713" y="4187745"/>
            <a:ext cx="365228" cy="294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F6C27A3-0D5E-3745-9E3F-ECC5ECD8B7A2}"/>
              </a:ext>
            </a:extLst>
          </p:cNvPr>
          <p:cNvSpPr/>
          <p:nvPr/>
        </p:nvSpPr>
        <p:spPr>
          <a:xfrm>
            <a:off x="2585651" y="4089252"/>
            <a:ext cx="161090" cy="161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Cloud Callout 60">
            <a:extLst>
              <a:ext uri="{FF2B5EF4-FFF2-40B4-BE49-F238E27FC236}">
                <a16:creationId xmlns:a16="http://schemas.microsoft.com/office/drawing/2014/main" id="{33CC20D3-3AD3-BD48-92C3-BC0CA375D2B0}"/>
              </a:ext>
            </a:extLst>
          </p:cNvPr>
          <p:cNvSpPr/>
          <p:nvPr/>
        </p:nvSpPr>
        <p:spPr>
          <a:xfrm>
            <a:off x="4828051" y="76781"/>
            <a:ext cx="7023638" cy="3230077"/>
          </a:xfrm>
          <a:prstGeom prst="cloudCallout">
            <a:avLst>
              <a:gd name="adj1" fmla="val -57542"/>
              <a:gd name="adj2" fmla="val 17450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054D6A-C33E-BF4B-9278-644A355CD5CB}"/>
              </a:ext>
            </a:extLst>
          </p:cNvPr>
          <p:cNvSpPr txBox="1"/>
          <p:nvPr/>
        </p:nvSpPr>
        <p:spPr>
          <a:xfrm>
            <a:off x="8474043" y="43617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35E10A-0F80-B14F-B105-80E64C42D7F2}"/>
              </a:ext>
            </a:extLst>
          </p:cNvPr>
          <p:cNvSpPr txBox="1"/>
          <p:nvPr/>
        </p:nvSpPr>
        <p:spPr>
          <a:xfrm>
            <a:off x="8451518" y="523392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BD15EA-CE87-FE42-903A-1135E0E1B1A3}"/>
              </a:ext>
            </a:extLst>
          </p:cNvPr>
          <p:cNvSpPr txBox="1"/>
          <p:nvPr/>
        </p:nvSpPr>
        <p:spPr>
          <a:xfrm>
            <a:off x="8513252" y="618983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091CC5C-BDBF-CD40-B3F5-7659612FE51D}"/>
              </a:ext>
            </a:extLst>
          </p:cNvPr>
          <p:cNvGrpSpPr/>
          <p:nvPr/>
        </p:nvGrpSpPr>
        <p:grpSpPr>
          <a:xfrm>
            <a:off x="5493254" y="3830819"/>
            <a:ext cx="2046647" cy="3434836"/>
            <a:chOff x="5503085" y="3550458"/>
            <a:chExt cx="1710170" cy="311246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2AFD0B-5F7A-6347-B233-708319E40881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V="1">
              <a:off x="5889414" y="3897294"/>
              <a:ext cx="365228" cy="2943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334707-E348-8641-A46F-B24A60A8672A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V="1">
              <a:off x="5889414" y="4777379"/>
              <a:ext cx="365228" cy="2943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3CA548-F887-6244-A635-395D60022F53}"/>
                </a:ext>
              </a:extLst>
            </p:cNvPr>
            <p:cNvGrpSpPr/>
            <p:nvPr/>
          </p:nvGrpSpPr>
          <p:grpSpPr>
            <a:xfrm flipH="1">
              <a:off x="6553999" y="4464768"/>
              <a:ext cx="543041" cy="1231764"/>
              <a:chOff x="386641" y="2527272"/>
              <a:chExt cx="805395" cy="1826854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5042C253-102A-5343-AA98-AE199A028684}"/>
                  </a:ext>
                </a:extLst>
              </p:cNvPr>
              <p:cNvSpPr/>
              <p:nvPr/>
            </p:nvSpPr>
            <p:spPr>
              <a:xfrm>
                <a:off x="386641" y="3043958"/>
                <a:ext cx="689022" cy="1310168"/>
              </a:xfrm>
              <a:prstGeom prst="arc">
                <a:avLst>
                  <a:gd name="adj1" fmla="val 11027138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2DC6DFF-0784-6645-8ABC-553F8CC597E7}"/>
                  </a:ext>
                </a:extLst>
              </p:cNvPr>
              <p:cNvSpPr/>
              <p:nvPr/>
            </p:nvSpPr>
            <p:spPr>
              <a:xfrm>
                <a:off x="453014" y="2527272"/>
                <a:ext cx="530989" cy="5166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E007102-319B-524E-BDCA-6B0DAC50E0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003" y="3043958"/>
                <a:ext cx="208033" cy="229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F23AF7-44A2-724B-AE65-BA50513E39D6}"/>
                </a:ext>
              </a:extLst>
            </p:cNvPr>
            <p:cNvGrpSpPr/>
            <p:nvPr/>
          </p:nvGrpSpPr>
          <p:grpSpPr>
            <a:xfrm flipH="1">
              <a:off x="6579439" y="5431158"/>
              <a:ext cx="543041" cy="1231764"/>
              <a:chOff x="386641" y="2527272"/>
              <a:chExt cx="805395" cy="1826854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38E229D-F817-554E-BA8D-ABE67CC39A37}"/>
                  </a:ext>
                </a:extLst>
              </p:cNvPr>
              <p:cNvSpPr/>
              <p:nvPr/>
            </p:nvSpPr>
            <p:spPr>
              <a:xfrm>
                <a:off x="386641" y="3043958"/>
                <a:ext cx="689022" cy="1310168"/>
              </a:xfrm>
              <a:prstGeom prst="arc">
                <a:avLst>
                  <a:gd name="adj1" fmla="val 11027138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850DDDC-B372-DE48-97BB-FD1F24B99CB5}"/>
                  </a:ext>
                </a:extLst>
              </p:cNvPr>
              <p:cNvSpPr/>
              <p:nvPr/>
            </p:nvSpPr>
            <p:spPr>
              <a:xfrm>
                <a:off x="453014" y="2527272"/>
                <a:ext cx="530989" cy="5166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7174553-3E50-CD4D-AE59-6D75CEF5E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003" y="3043958"/>
                <a:ext cx="208033" cy="229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2E699-65E2-AB4E-9267-9CE317438927}"/>
                </a:ext>
              </a:extLst>
            </p:cNvPr>
            <p:cNvGrpSpPr/>
            <p:nvPr/>
          </p:nvGrpSpPr>
          <p:grpSpPr>
            <a:xfrm flipH="1">
              <a:off x="6547277" y="3550458"/>
              <a:ext cx="543041" cy="1231764"/>
              <a:chOff x="386641" y="2527272"/>
              <a:chExt cx="805395" cy="1826854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8D537EE7-9A08-2343-9FC7-B02A573AC2A4}"/>
                  </a:ext>
                </a:extLst>
              </p:cNvPr>
              <p:cNvSpPr/>
              <p:nvPr/>
            </p:nvSpPr>
            <p:spPr>
              <a:xfrm>
                <a:off x="386641" y="3043958"/>
                <a:ext cx="689022" cy="1310168"/>
              </a:xfrm>
              <a:prstGeom prst="arc">
                <a:avLst>
                  <a:gd name="adj1" fmla="val 11027138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69CA77-9B60-8943-AB84-3CCD2BFFB807}"/>
                  </a:ext>
                </a:extLst>
              </p:cNvPr>
              <p:cNvSpPr/>
              <p:nvPr/>
            </p:nvSpPr>
            <p:spPr>
              <a:xfrm>
                <a:off x="453014" y="2527272"/>
                <a:ext cx="530989" cy="5166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0407FD3-8B84-0448-AB97-039732F24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003" y="3043958"/>
                <a:ext cx="208033" cy="229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7E8268-5690-7D4F-8F4C-0BD4D81893E1}"/>
                </a:ext>
              </a:extLst>
            </p:cNvPr>
            <p:cNvGrpSpPr/>
            <p:nvPr/>
          </p:nvGrpSpPr>
          <p:grpSpPr>
            <a:xfrm>
              <a:off x="5515416" y="5374118"/>
              <a:ext cx="916156" cy="716131"/>
              <a:chOff x="1694211" y="3782449"/>
              <a:chExt cx="916156" cy="71613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0DB4BF7-1BD8-8E4B-8AFC-6419362C4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247" y="4122882"/>
                <a:ext cx="365228" cy="29436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1581F23-9DBC-5547-B390-516CEA269A23}"/>
                  </a:ext>
                </a:extLst>
              </p:cNvPr>
              <p:cNvSpPr/>
              <p:nvPr/>
            </p:nvSpPr>
            <p:spPr>
              <a:xfrm>
                <a:off x="1694211" y="3782449"/>
                <a:ext cx="641417" cy="7161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b</a:t>
                </a:r>
                <a:r>
                  <a:rPr lang="en-US" sz="2800" i="1" baseline="-25000" dirty="0"/>
                  <a:t>3</a:t>
                </a:r>
                <a:endParaRPr lang="en-US" sz="2800" i="1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2142F8-A050-AD49-AC04-728852F34C9E}"/>
                  </a:ext>
                </a:extLst>
              </p:cNvPr>
              <p:cNvSpPr/>
              <p:nvPr/>
            </p:nvSpPr>
            <p:spPr>
              <a:xfrm>
                <a:off x="2449277" y="4016948"/>
                <a:ext cx="161090" cy="1610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12EABC0-C688-EB4B-9F22-44AE2CB3B659}"/>
                </a:ext>
              </a:extLst>
            </p:cNvPr>
            <p:cNvSpPr/>
            <p:nvPr/>
          </p:nvSpPr>
          <p:spPr>
            <a:xfrm>
              <a:off x="5503085" y="4451550"/>
              <a:ext cx="641418" cy="7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b</a:t>
              </a:r>
              <a:r>
                <a:rPr lang="en-US" sz="2800" i="1" baseline="-25000" dirty="0"/>
                <a:t>2</a:t>
              </a:r>
              <a:endParaRPr lang="en-US" sz="2800" i="1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5CA9441-A2AE-B642-92D3-21936493138E}"/>
                </a:ext>
              </a:extLst>
            </p:cNvPr>
            <p:cNvSpPr/>
            <p:nvPr/>
          </p:nvSpPr>
          <p:spPr>
            <a:xfrm>
              <a:off x="6231051" y="4639880"/>
              <a:ext cx="161090" cy="1610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9065AC5-B29E-3B40-BBE1-4C55CB188FF9}"/>
                </a:ext>
              </a:extLst>
            </p:cNvPr>
            <p:cNvSpPr/>
            <p:nvPr/>
          </p:nvSpPr>
          <p:spPr>
            <a:xfrm>
              <a:off x="5503085" y="3571464"/>
              <a:ext cx="641416" cy="7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b</a:t>
              </a:r>
              <a:r>
                <a:rPr lang="en-US" sz="2800" i="1" baseline="-25000" dirty="0"/>
                <a:t>i=1</a:t>
              </a:r>
              <a:endParaRPr lang="en-US" sz="2800" i="1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0DF8D64-3A92-9B45-B6FF-B588214F1BA6}"/>
                </a:ext>
              </a:extLst>
            </p:cNvPr>
            <p:cNvSpPr/>
            <p:nvPr/>
          </p:nvSpPr>
          <p:spPr>
            <a:xfrm>
              <a:off x="6231051" y="3759795"/>
              <a:ext cx="161090" cy="1610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E9B7EAD-E8CF-5049-A84D-88AC2FA4486D}"/>
                </a:ext>
              </a:extLst>
            </p:cNvPr>
            <p:cNvSpPr txBox="1"/>
            <p:nvPr/>
          </p:nvSpPr>
          <p:spPr>
            <a:xfrm>
              <a:off x="6608602" y="4033306"/>
              <a:ext cx="6046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i=</a:t>
              </a:r>
              <a:r>
                <a:rPr lang="en-US" sz="24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4F05ED-F9AD-AD42-A18E-25670AE29BF2}"/>
                </a:ext>
              </a:extLst>
            </p:cNvPr>
            <p:cNvSpPr txBox="1"/>
            <p:nvPr/>
          </p:nvSpPr>
          <p:spPr>
            <a:xfrm>
              <a:off x="6727499" y="493081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AECA7A-718C-3549-9121-BD5250ED0BDA}"/>
                </a:ext>
              </a:extLst>
            </p:cNvPr>
            <p:cNvSpPr txBox="1"/>
            <p:nvPr/>
          </p:nvSpPr>
          <p:spPr>
            <a:xfrm>
              <a:off x="6777412" y="58291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99956C7-07BD-ED44-905C-5A4501495125}"/>
              </a:ext>
            </a:extLst>
          </p:cNvPr>
          <p:cNvSpPr txBox="1"/>
          <p:nvPr/>
        </p:nvSpPr>
        <p:spPr>
          <a:xfrm>
            <a:off x="7825638" y="3658865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Net payoff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355E50-9DBE-F543-8422-09EAD91E89B0}"/>
              </a:ext>
            </a:extLst>
          </p:cNvPr>
          <p:cNvGrpSpPr/>
          <p:nvPr/>
        </p:nvGrpSpPr>
        <p:grpSpPr>
          <a:xfrm>
            <a:off x="3030680" y="2092346"/>
            <a:ext cx="1477027" cy="3630662"/>
            <a:chOff x="3257312" y="1963776"/>
            <a:chExt cx="1477027" cy="36306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4C0BABE-3AA4-7841-934F-1470C290C814}"/>
                </a:ext>
              </a:extLst>
            </p:cNvPr>
            <p:cNvGrpSpPr/>
            <p:nvPr/>
          </p:nvGrpSpPr>
          <p:grpSpPr>
            <a:xfrm>
              <a:off x="3257312" y="1963776"/>
              <a:ext cx="1477027" cy="3630662"/>
              <a:chOff x="332462" y="2527272"/>
              <a:chExt cx="743201" cy="1826854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9A2D649-935D-4049-9902-2A42253209F2}"/>
                  </a:ext>
                </a:extLst>
              </p:cNvPr>
              <p:cNvSpPr/>
              <p:nvPr/>
            </p:nvSpPr>
            <p:spPr>
              <a:xfrm>
                <a:off x="386641" y="3043958"/>
                <a:ext cx="689022" cy="1310168"/>
              </a:xfrm>
              <a:prstGeom prst="arc">
                <a:avLst>
                  <a:gd name="adj1" fmla="val 11027138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D76A4E4-4E1B-F64B-878B-D9E78A025410}"/>
                  </a:ext>
                </a:extLst>
              </p:cNvPr>
              <p:cNvSpPr/>
              <p:nvPr/>
            </p:nvSpPr>
            <p:spPr>
              <a:xfrm>
                <a:off x="453014" y="2527272"/>
                <a:ext cx="530989" cy="5166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5AACFE5-5917-5F4A-9FB7-216DB5B15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462" y="3142379"/>
                <a:ext cx="120552" cy="1832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E7C1C72-E655-CE4F-9085-30DADF27ABB6}"/>
                </a:ext>
              </a:extLst>
            </p:cNvPr>
            <p:cNvGrpSpPr/>
            <p:nvPr/>
          </p:nvGrpSpPr>
          <p:grpSpPr>
            <a:xfrm>
              <a:off x="3948121" y="2121584"/>
              <a:ext cx="438729" cy="617766"/>
              <a:chOff x="4032111" y="2352637"/>
              <a:chExt cx="438729" cy="61776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C7870D1-9148-564B-850C-9F1211024858}"/>
                  </a:ext>
                </a:extLst>
              </p:cNvPr>
              <p:cNvSpPr/>
              <p:nvPr/>
            </p:nvSpPr>
            <p:spPr>
              <a:xfrm rot="20451838">
                <a:off x="4032111" y="2485163"/>
                <a:ext cx="205199" cy="48524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FCCE62A-1C47-AB46-BC8C-8641621DB4D9}"/>
                  </a:ext>
                </a:extLst>
              </p:cNvPr>
              <p:cNvGrpSpPr/>
              <p:nvPr/>
            </p:nvGrpSpPr>
            <p:grpSpPr>
              <a:xfrm>
                <a:off x="4144229" y="2352637"/>
                <a:ext cx="326611" cy="563584"/>
                <a:chOff x="4144229" y="2352637"/>
                <a:chExt cx="326611" cy="563584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0E1A18-EE9F-0B43-B3DC-049F336A7522}"/>
                    </a:ext>
                  </a:extLst>
                </p:cNvPr>
                <p:cNvSpPr/>
                <p:nvPr/>
              </p:nvSpPr>
              <p:spPr>
                <a:xfrm rot="20339721">
                  <a:off x="4257179" y="2352637"/>
                  <a:ext cx="205199" cy="4852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E1EF08E-1F8E-D349-A780-A4F1FC878C51}"/>
                    </a:ext>
                  </a:extLst>
                </p:cNvPr>
                <p:cNvSpPr/>
                <p:nvPr/>
              </p:nvSpPr>
              <p:spPr>
                <a:xfrm rot="20124876">
                  <a:off x="4353706" y="2603569"/>
                  <a:ext cx="117134" cy="18359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E595029-BC64-4840-B5B6-BB01B43E51B6}"/>
                    </a:ext>
                  </a:extLst>
                </p:cNvPr>
                <p:cNvSpPr/>
                <p:nvPr/>
              </p:nvSpPr>
              <p:spPr>
                <a:xfrm rot="20124876">
                  <a:off x="4144229" y="2732627"/>
                  <a:ext cx="117134" cy="18359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BD59455-6E3C-764E-AD4E-5AB563F83D6D}"/>
              </a:ext>
            </a:extLst>
          </p:cNvPr>
          <p:cNvSpPr txBox="1"/>
          <p:nvPr/>
        </p:nvSpPr>
        <p:spPr>
          <a:xfrm>
            <a:off x="1644200" y="0"/>
            <a:ext cx="374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Use asocial information with probability </a:t>
            </a:r>
            <a:r>
              <a:rPr lang="en-US" sz="2400" i="1" dirty="0"/>
              <a:t>a = 1 - s</a:t>
            </a:r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76E8A1-986E-424A-8E63-399E609964DC}"/>
              </a:ext>
            </a:extLst>
          </p:cNvPr>
          <p:cNvSpPr txBox="1"/>
          <p:nvPr/>
        </p:nvSpPr>
        <p:spPr>
          <a:xfrm>
            <a:off x="1712169" y="5985585"/>
            <a:ext cx="362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Use social information </a:t>
            </a:r>
          </a:p>
          <a:p>
            <a:pPr algn="r"/>
            <a:r>
              <a:rPr lang="en-US" sz="2400" dirty="0"/>
              <a:t>with probability </a:t>
            </a:r>
            <a:r>
              <a:rPr lang="en-US" sz="2400" i="1" dirty="0"/>
              <a:t>s = 1 - 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6567F5-3847-494B-8A1F-AA47B2DA9AC8}"/>
              </a:ext>
            </a:extLst>
          </p:cNvPr>
          <p:cNvSpPr txBox="1"/>
          <p:nvPr/>
        </p:nvSpPr>
        <p:spPr>
          <a:xfrm>
            <a:off x="10001943" y="3678554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Pr</a:t>
            </a:r>
            <a:r>
              <a:rPr lang="en-US" sz="2400" b="1" dirty="0"/>
              <a:t>(adopt </a:t>
            </a:r>
            <a:r>
              <a:rPr lang="en-US" sz="2400" b="1" i="1" dirty="0"/>
              <a:t>b</a:t>
            </a:r>
            <a:r>
              <a:rPr lang="en-US" sz="2400" b="1" i="1" baseline="-25000" dirty="0"/>
              <a:t>i</a:t>
            </a:r>
            <a:r>
              <a:rPr lang="en-US" sz="2400" b="1" dirty="0"/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4B70A5-D50A-A340-A46B-3BF39A16A4C2}"/>
              </a:ext>
            </a:extLst>
          </p:cNvPr>
          <p:cNvSpPr txBox="1"/>
          <p:nvPr/>
        </p:nvSpPr>
        <p:spPr>
          <a:xfrm>
            <a:off x="10511764" y="44118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5/17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A682B7-C918-D247-A71D-08D3C1867369}"/>
              </a:ext>
            </a:extLst>
          </p:cNvPr>
          <p:cNvSpPr txBox="1"/>
          <p:nvPr/>
        </p:nvSpPr>
        <p:spPr>
          <a:xfrm>
            <a:off x="10489239" y="52840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10/17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0751C3-3D2D-6E4D-823D-446D9AEFA119}"/>
              </a:ext>
            </a:extLst>
          </p:cNvPr>
          <p:cNvSpPr txBox="1"/>
          <p:nvPr/>
        </p:nvSpPr>
        <p:spPr>
          <a:xfrm>
            <a:off x="10550973" y="623997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2/17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998A2D-A097-ED41-8FF2-DE41D9075883}"/>
              </a:ext>
            </a:extLst>
          </p:cNvPr>
          <p:cNvSpPr txBox="1"/>
          <p:nvPr/>
        </p:nvSpPr>
        <p:spPr>
          <a:xfrm>
            <a:off x="6138112" y="628646"/>
            <a:ext cx="2914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err="1"/>
              <a:t>Pr</a:t>
            </a:r>
            <a:r>
              <a:rPr lang="en-US" sz="2400" dirty="0"/>
              <a:t>(do behavior </a:t>
            </a:r>
            <a:r>
              <a:rPr lang="en-US" sz="2400" i="1" dirty="0"/>
              <a:t>b</a:t>
            </a:r>
            <a:r>
              <a:rPr lang="en-US" sz="2400" dirty="0"/>
              <a:t>) = </a:t>
            </a:r>
          </a:p>
        </p:txBody>
      </p:sp>
      <p:sp>
        <p:nvSpPr>
          <p:cNvPr id="140" name="Trapezoid 139">
            <a:extLst>
              <a:ext uri="{FF2B5EF4-FFF2-40B4-BE49-F238E27FC236}">
                <a16:creationId xmlns:a16="http://schemas.microsoft.com/office/drawing/2014/main" id="{80ADDAC4-B205-E64F-9770-6465FD5DF3BB}"/>
              </a:ext>
            </a:extLst>
          </p:cNvPr>
          <p:cNvSpPr/>
          <p:nvPr/>
        </p:nvSpPr>
        <p:spPr>
          <a:xfrm rot="19291327">
            <a:off x="3785494" y="2584162"/>
            <a:ext cx="1775028" cy="1923594"/>
          </a:xfrm>
          <a:prstGeom prst="trapezoid">
            <a:avLst>
              <a:gd name="adj" fmla="val 44158"/>
            </a:avLst>
          </a:prstGeom>
          <a:solidFill>
            <a:srgbClr val="CCCBCB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8BD996-7FF6-C64A-8E31-750205DB49D3}"/>
              </a:ext>
            </a:extLst>
          </p:cNvPr>
          <p:cNvSpPr txBox="1"/>
          <p:nvPr/>
        </p:nvSpPr>
        <p:spPr>
          <a:xfrm>
            <a:off x="9661164" y="1345393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0F3F56-DF6E-7B42-8FCB-D2C168823DFE}"/>
              </a:ext>
            </a:extLst>
          </p:cNvPr>
          <p:cNvSpPr/>
          <p:nvPr/>
        </p:nvSpPr>
        <p:spPr>
          <a:xfrm>
            <a:off x="8087167" y="1757809"/>
            <a:ext cx="251516" cy="30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F0547F-E416-6E48-B069-D6A9FF0263E9}"/>
              </a:ext>
            </a:extLst>
          </p:cNvPr>
          <p:cNvSpPr/>
          <p:nvPr/>
        </p:nvSpPr>
        <p:spPr>
          <a:xfrm>
            <a:off x="8408054" y="1420782"/>
            <a:ext cx="251516" cy="641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FC14CD-BE8B-5742-B6CC-FFD8EE4C7A09}"/>
              </a:ext>
            </a:extLst>
          </p:cNvPr>
          <p:cNvSpPr/>
          <p:nvPr/>
        </p:nvSpPr>
        <p:spPr>
          <a:xfrm>
            <a:off x="8750148" y="2001163"/>
            <a:ext cx="251516" cy="61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C572941-EBE1-A246-BDB6-6A8B909A3AB7}"/>
              </a:ext>
            </a:extLst>
          </p:cNvPr>
          <p:cNvSpPr/>
          <p:nvPr/>
        </p:nvSpPr>
        <p:spPr>
          <a:xfrm>
            <a:off x="9089304" y="1735537"/>
            <a:ext cx="251516" cy="32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B40D7C-2DED-4748-A71D-E52C687CE55E}"/>
              </a:ext>
            </a:extLst>
          </p:cNvPr>
          <p:cNvGrpSpPr/>
          <p:nvPr/>
        </p:nvGrpSpPr>
        <p:grpSpPr>
          <a:xfrm>
            <a:off x="7839554" y="1210901"/>
            <a:ext cx="1662625" cy="928083"/>
            <a:chOff x="8615458" y="1313161"/>
            <a:chExt cx="1662625" cy="928083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C04C150-B7B0-9F41-898A-9E6F3E4C4BE8}"/>
                </a:ext>
              </a:extLst>
            </p:cNvPr>
            <p:cNvCxnSpPr>
              <a:cxnSpLocks/>
            </p:cNvCxnSpPr>
            <p:nvPr/>
          </p:nvCxnSpPr>
          <p:spPr>
            <a:xfrm>
              <a:off x="8752114" y="1313161"/>
              <a:ext cx="6302" cy="922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2343B3C-5A75-CC40-A533-7566BCA58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5458" y="2172164"/>
              <a:ext cx="1662625" cy="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F5C5870-4FCD-1C4F-B07A-6D5B796BD5DF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1" y="2116807"/>
              <a:ext cx="0" cy="118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E9CC0E2-AB68-5240-B0B7-CEBFB3943067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91" y="2116807"/>
              <a:ext cx="0" cy="118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A9F04B-5D46-6B47-B81A-19E552420FF5}"/>
                </a:ext>
              </a:extLst>
            </p:cNvPr>
            <p:cNvCxnSpPr>
              <a:cxnSpLocks/>
            </p:cNvCxnSpPr>
            <p:nvPr/>
          </p:nvCxnSpPr>
          <p:spPr>
            <a:xfrm>
              <a:off x="9656481" y="2116807"/>
              <a:ext cx="0" cy="118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E84640-D752-9140-8A11-D1E51787B875}"/>
                </a:ext>
              </a:extLst>
            </p:cNvPr>
            <p:cNvCxnSpPr>
              <a:cxnSpLocks/>
            </p:cNvCxnSpPr>
            <p:nvPr/>
          </p:nvCxnSpPr>
          <p:spPr>
            <a:xfrm>
              <a:off x="9987971" y="2122563"/>
              <a:ext cx="0" cy="118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9A59F2E-DA48-BE43-8814-E7473B85F43F}"/>
              </a:ext>
            </a:extLst>
          </p:cNvPr>
          <p:cNvSpPr txBox="1"/>
          <p:nvPr/>
        </p:nvSpPr>
        <p:spPr>
          <a:xfrm rot="16200000">
            <a:off x="6957782" y="1318826"/>
            <a:ext cx="1086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Payoff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BD494B-5DF5-9146-8336-3264B05B1AD6}"/>
              </a:ext>
            </a:extLst>
          </p:cNvPr>
          <p:cNvSpPr txBox="1"/>
          <p:nvPr/>
        </p:nvSpPr>
        <p:spPr>
          <a:xfrm>
            <a:off x="7982512" y="2238738"/>
            <a:ext cx="158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Behavior </a:t>
            </a:r>
            <a:r>
              <a:rPr lang="en-US" sz="2000" i="1" dirty="0"/>
              <a:t>b</a:t>
            </a:r>
            <a:endParaRPr lang="en-US" sz="2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01DCCA9-0060-9E4B-9F4B-E9F2CEE6EC18}"/>
              </a:ext>
            </a:extLst>
          </p:cNvPr>
          <p:cNvSpPr txBox="1"/>
          <p:nvPr/>
        </p:nvSpPr>
        <p:spPr>
          <a:xfrm>
            <a:off x="5493254" y="1363453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Softmax</a:t>
            </a:r>
            <a:r>
              <a:rPr lang="en-US" sz="32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; </a:t>
            </a:r>
            <a:endParaRPr lang="en-US" sz="3200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474EFA-B005-994B-A575-1EC34A70E133}"/>
              </a:ext>
            </a:extLst>
          </p:cNvPr>
          <p:cNvCxnSpPr>
            <a:cxnSpLocks/>
          </p:cNvCxnSpPr>
          <p:nvPr/>
        </p:nvCxnSpPr>
        <p:spPr>
          <a:xfrm>
            <a:off x="5852465" y="3429775"/>
            <a:ext cx="5826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BCA3A03-B1B3-FE40-9B46-E0A69B17C62F}"/>
              </a:ext>
            </a:extLst>
          </p:cNvPr>
          <p:cNvCxnSpPr>
            <a:cxnSpLocks/>
          </p:cNvCxnSpPr>
          <p:nvPr/>
        </p:nvCxnSpPr>
        <p:spPr>
          <a:xfrm flipV="1">
            <a:off x="4752197" y="5124132"/>
            <a:ext cx="548681" cy="916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648CE17-40E7-D543-9C0C-BC3FFC8E939D}"/>
              </a:ext>
            </a:extLst>
          </p:cNvPr>
          <p:cNvCxnSpPr>
            <a:cxnSpLocks/>
          </p:cNvCxnSpPr>
          <p:nvPr/>
        </p:nvCxnSpPr>
        <p:spPr>
          <a:xfrm>
            <a:off x="4325543" y="830997"/>
            <a:ext cx="338523" cy="88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6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31D3E3B-D9A8-844A-AE49-0410EA8F749D}"/>
              </a:ext>
            </a:extLst>
          </p:cNvPr>
          <p:cNvCxnSpPr>
            <a:cxnSpLocks/>
          </p:cNvCxnSpPr>
          <p:nvPr/>
        </p:nvCxnSpPr>
        <p:spPr>
          <a:xfrm flipH="1">
            <a:off x="1105646" y="3894246"/>
            <a:ext cx="463284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1605917-FA33-244D-B197-03B77CC58BAE}"/>
              </a:ext>
            </a:extLst>
          </p:cNvPr>
          <p:cNvCxnSpPr>
            <a:cxnSpLocks/>
          </p:cNvCxnSpPr>
          <p:nvPr/>
        </p:nvCxnSpPr>
        <p:spPr>
          <a:xfrm flipH="1">
            <a:off x="1105646" y="6323875"/>
            <a:ext cx="463284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41434A-A7FC-B442-B923-507C98CD4C66}"/>
              </a:ext>
            </a:extLst>
          </p:cNvPr>
          <p:cNvCxnSpPr>
            <a:cxnSpLocks/>
          </p:cNvCxnSpPr>
          <p:nvPr/>
        </p:nvCxnSpPr>
        <p:spPr>
          <a:xfrm flipH="1">
            <a:off x="1114079" y="1365479"/>
            <a:ext cx="463284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DA0848-8ECF-B447-BF4A-806ED6DDB5D2}"/>
              </a:ext>
            </a:extLst>
          </p:cNvPr>
          <p:cNvSpPr/>
          <p:nvPr/>
        </p:nvSpPr>
        <p:spPr>
          <a:xfrm>
            <a:off x="1291670" y="1335248"/>
            <a:ext cx="739368" cy="501902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29000">
                <a:srgbClr val="E3A782"/>
              </a:gs>
              <a:gs pos="77500">
                <a:srgbClr val="8DC6C5"/>
              </a:gs>
              <a:gs pos="55000">
                <a:srgbClr val="DBE8D3"/>
              </a:gs>
              <a:gs pos="100000">
                <a:schemeClr val="accent1">
                  <a:lumMod val="78000"/>
                  <a:lumOff val="2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5E1CD-2A92-6447-8A0D-FFCC4C98CA2F}"/>
              </a:ext>
            </a:extLst>
          </p:cNvPr>
          <p:cNvSpPr txBox="1"/>
          <p:nvPr/>
        </p:nvSpPr>
        <p:spPr>
          <a:xfrm>
            <a:off x="-11249" y="-45601"/>
            <a:ext cx="32674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Social-asocial</a:t>
            </a:r>
          </a:p>
          <a:p>
            <a:r>
              <a:rPr lang="en-US" sz="3400" dirty="0"/>
              <a:t>difference, </a:t>
            </a:r>
            <a:r>
              <a:rPr lang="en-US" sz="3400" b="1" i="1" dirty="0"/>
              <a:t>s - a</a:t>
            </a:r>
            <a:endParaRPr lang="en-US" sz="34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921698B-F4DB-0C4D-87C6-87C1DB6C0B79}"/>
              </a:ext>
            </a:extLst>
          </p:cNvPr>
          <p:cNvGrpSpPr/>
          <p:nvPr/>
        </p:nvGrpSpPr>
        <p:grpSpPr>
          <a:xfrm>
            <a:off x="3939953" y="1005840"/>
            <a:ext cx="7146401" cy="6497165"/>
            <a:chOff x="3393440" y="112700"/>
            <a:chExt cx="7983511" cy="72582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0F0524-C4BD-0D48-B0D1-7A686918E688}"/>
                </a:ext>
              </a:extLst>
            </p:cNvPr>
            <p:cNvGrpSpPr/>
            <p:nvPr/>
          </p:nvGrpSpPr>
          <p:grpSpPr>
            <a:xfrm>
              <a:off x="4009052" y="1096647"/>
              <a:ext cx="1013631" cy="2478268"/>
              <a:chOff x="6844839" y="4839828"/>
              <a:chExt cx="555982" cy="1359343"/>
            </a:xfrm>
            <a:solidFill>
              <a:srgbClr val="6E93D1"/>
            </a:solidFill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E910845F-1255-044B-B8AE-2A261EFDFABF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E0A460-5655-C242-9C3F-AFB3350DF871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414951-2234-5F4D-A6E6-BA2516C24888}"/>
                </a:ext>
              </a:extLst>
            </p:cNvPr>
            <p:cNvGrpSpPr/>
            <p:nvPr/>
          </p:nvGrpSpPr>
          <p:grpSpPr>
            <a:xfrm>
              <a:off x="5568976" y="214735"/>
              <a:ext cx="1013631" cy="2478270"/>
              <a:chOff x="6666207" y="4497774"/>
              <a:chExt cx="555982" cy="1359344"/>
            </a:xfrm>
            <a:solidFill>
              <a:srgbClr val="E3B28F"/>
            </a:solidFill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947DE89-E6B1-974A-9416-D50196A0632C}"/>
                  </a:ext>
                </a:extLst>
              </p:cNvPr>
              <p:cNvSpPr/>
              <p:nvPr/>
            </p:nvSpPr>
            <p:spPr>
              <a:xfrm flipH="1">
                <a:off x="6666207" y="4882236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A27C566-6FEF-8E40-A067-DCA268B7F5CA}"/>
                  </a:ext>
                </a:extLst>
              </p:cNvPr>
              <p:cNvSpPr/>
              <p:nvPr/>
            </p:nvSpPr>
            <p:spPr>
              <a:xfrm flipH="1">
                <a:off x="6740170" y="4497774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EF88C2-7826-FC47-B0A0-9D98628610E0}"/>
                </a:ext>
              </a:extLst>
            </p:cNvPr>
            <p:cNvGrpSpPr/>
            <p:nvPr/>
          </p:nvGrpSpPr>
          <p:grpSpPr>
            <a:xfrm>
              <a:off x="4955262" y="2842029"/>
              <a:ext cx="1013631" cy="2478268"/>
              <a:chOff x="6844839" y="4839828"/>
              <a:chExt cx="555982" cy="1359343"/>
            </a:xfrm>
            <a:solidFill>
              <a:srgbClr val="DD8C6D"/>
            </a:solidFill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785E85D-B9B5-3E47-A404-4783DEB8C56E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31C3755-465D-684E-9F5B-773393A8402E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944778-3618-CE48-80A7-51B96F7FD42A}"/>
                </a:ext>
              </a:extLst>
            </p:cNvPr>
            <p:cNvGrpSpPr/>
            <p:nvPr/>
          </p:nvGrpSpPr>
          <p:grpSpPr>
            <a:xfrm>
              <a:off x="5894645" y="4353228"/>
              <a:ext cx="1013631" cy="2478266"/>
              <a:chOff x="6566847" y="4870267"/>
              <a:chExt cx="555982" cy="1359342"/>
            </a:xfrm>
            <a:solidFill>
              <a:srgbClr val="9BCCC7"/>
            </a:solidFill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C5B1DD87-B332-DD4A-BE68-817A3A408177}"/>
                  </a:ext>
                </a:extLst>
              </p:cNvPr>
              <p:cNvSpPr/>
              <p:nvPr/>
            </p:nvSpPr>
            <p:spPr>
              <a:xfrm flipH="1">
                <a:off x="6566847" y="5254727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D0BF007-68E2-614B-BE08-3E93E1D7762E}"/>
                  </a:ext>
                </a:extLst>
              </p:cNvPr>
              <p:cNvSpPr/>
              <p:nvPr/>
            </p:nvSpPr>
            <p:spPr>
              <a:xfrm flipH="1">
                <a:off x="6640811" y="4870267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2B27EB-3BB1-944B-947B-907F429E8385}"/>
                </a:ext>
              </a:extLst>
            </p:cNvPr>
            <p:cNvGrpSpPr/>
            <p:nvPr/>
          </p:nvGrpSpPr>
          <p:grpSpPr>
            <a:xfrm>
              <a:off x="3613810" y="4431625"/>
              <a:ext cx="1013631" cy="2478268"/>
              <a:chOff x="6844839" y="4839828"/>
              <a:chExt cx="555982" cy="1359343"/>
            </a:xfrm>
            <a:solidFill>
              <a:srgbClr val="D15340"/>
            </a:solidFill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D7D3C997-A693-C640-A819-4FF096A914BB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47973D-69A8-F244-B3D1-AE718D53139C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24EF45B-DB30-F146-93BB-9F5998E14D1B}"/>
                </a:ext>
              </a:extLst>
            </p:cNvPr>
            <p:cNvGrpSpPr/>
            <p:nvPr/>
          </p:nvGrpSpPr>
          <p:grpSpPr>
            <a:xfrm>
              <a:off x="3744049" y="1263207"/>
              <a:ext cx="1543636" cy="1733614"/>
              <a:chOff x="3744049" y="1263207"/>
              <a:chExt cx="1543636" cy="1733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AD1D20-3CB5-794E-97FD-1D7DFE9D1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4049" y="1307879"/>
                <a:ext cx="1543636" cy="168894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01E0BFA-4070-7B48-9440-408A0AA76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049" y="1263207"/>
                <a:ext cx="1543636" cy="165058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6B959-76A1-3247-859C-6307F05AD831}"/>
                </a:ext>
              </a:extLst>
            </p:cNvPr>
            <p:cNvGrpSpPr/>
            <p:nvPr/>
          </p:nvGrpSpPr>
          <p:grpSpPr>
            <a:xfrm>
              <a:off x="5303975" y="371634"/>
              <a:ext cx="4620599" cy="1733614"/>
              <a:chOff x="8391867" y="1639786"/>
              <a:chExt cx="4620599" cy="173361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914A2A-F7A6-1244-B3EC-AF74E640E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867" y="1684458"/>
                <a:ext cx="1543636" cy="168894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B57C41-28BB-4B40-9809-F25E6AB82A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1867" y="1639786"/>
                <a:ext cx="1543636" cy="165058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B14F38A-7830-C641-94CB-17FBF14DF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1405" y="2067915"/>
                <a:ext cx="3211061" cy="70100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34A2AC-88E6-4848-970B-322AF2B9507B}"/>
                </a:ext>
              </a:extLst>
            </p:cNvPr>
            <p:cNvGrpSpPr/>
            <p:nvPr/>
          </p:nvGrpSpPr>
          <p:grpSpPr>
            <a:xfrm>
              <a:off x="5570775" y="4703690"/>
              <a:ext cx="1543636" cy="1733614"/>
              <a:chOff x="8209333" y="2436538"/>
              <a:chExt cx="1543636" cy="1733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AFB774C-CCA7-E743-B6A1-58D0C0F41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333" y="2481210"/>
                <a:ext cx="1543636" cy="168894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D2512AE-3B22-8946-A56F-768EECC0F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9333" y="2436538"/>
                <a:ext cx="1543636" cy="165058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2921D60-E4BA-A944-ADB9-5B2892622D9F}"/>
                </a:ext>
              </a:extLst>
            </p:cNvPr>
            <p:cNvGrpSpPr/>
            <p:nvPr/>
          </p:nvGrpSpPr>
          <p:grpSpPr>
            <a:xfrm>
              <a:off x="4717088" y="2838104"/>
              <a:ext cx="1543636" cy="1733614"/>
              <a:chOff x="8717535" y="2263397"/>
              <a:chExt cx="1543636" cy="173361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AA35DD9-9AC3-D048-AB6C-09C3C09DB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7535" y="2308069"/>
                <a:ext cx="1543636" cy="168894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03CF18-E72C-9B44-8350-87B94B918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7535" y="2263397"/>
                <a:ext cx="1543636" cy="165058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84454C-13CD-564A-9E4D-FA1FE58FDD4D}"/>
                </a:ext>
              </a:extLst>
            </p:cNvPr>
            <p:cNvGrpSpPr/>
            <p:nvPr/>
          </p:nvGrpSpPr>
          <p:grpSpPr>
            <a:xfrm>
              <a:off x="3393440" y="4471429"/>
              <a:ext cx="1543636" cy="1733614"/>
              <a:chOff x="8717535" y="2263397"/>
              <a:chExt cx="1543636" cy="173361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64E95FC-34C4-7C49-B2FD-F36EB7948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7535" y="2308069"/>
                <a:ext cx="1543636" cy="168894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296DDB8-0980-A346-A90A-4B0E330957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7535" y="2263397"/>
                <a:ext cx="1543636" cy="165058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D0C42E-9C05-9D40-BDE9-1AEC01A3F6DE}"/>
                </a:ext>
              </a:extLst>
            </p:cNvPr>
            <p:cNvGrpSpPr/>
            <p:nvPr/>
          </p:nvGrpSpPr>
          <p:grpSpPr>
            <a:xfrm>
              <a:off x="8987212" y="1335248"/>
              <a:ext cx="1013631" cy="2478268"/>
              <a:chOff x="6844839" y="4839828"/>
              <a:chExt cx="555982" cy="1359343"/>
            </a:xfrm>
            <a:solidFill>
              <a:srgbClr val="D15340">
                <a:alpha val="5490"/>
              </a:srgbClr>
            </a:solidFill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517FD47D-FBA0-8748-82C2-0348FD8DD383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solidFill>
                <a:srgbClr val="D15340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242C29-CAB8-C042-B359-B8053440EB08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solidFill>
                <a:srgbClr val="D1534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F284E4-FA22-E640-AD86-14A6C59A7587}"/>
                </a:ext>
              </a:extLst>
            </p:cNvPr>
            <p:cNvGrpSpPr/>
            <p:nvPr/>
          </p:nvGrpSpPr>
          <p:grpSpPr>
            <a:xfrm>
              <a:off x="10153120" y="112700"/>
              <a:ext cx="1013631" cy="2478270"/>
              <a:chOff x="6666207" y="4497774"/>
              <a:chExt cx="555982" cy="1359344"/>
            </a:xfrm>
            <a:solidFill>
              <a:srgbClr val="DED5BC"/>
            </a:solidFill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D0078FC1-0E47-4046-8D95-64D887ACCD7C}"/>
                  </a:ext>
                </a:extLst>
              </p:cNvPr>
              <p:cNvSpPr/>
              <p:nvPr/>
            </p:nvSpPr>
            <p:spPr>
              <a:xfrm flipH="1">
                <a:off x="6666207" y="4882236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859D1DE-46D0-F44E-A4B4-13AAA2A7A22E}"/>
                  </a:ext>
                </a:extLst>
              </p:cNvPr>
              <p:cNvSpPr/>
              <p:nvPr/>
            </p:nvSpPr>
            <p:spPr>
              <a:xfrm flipH="1">
                <a:off x="6740170" y="4497774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DB0C31-0E8A-9E4E-95D0-B3451A566E4B}"/>
                </a:ext>
              </a:extLst>
            </p:cNvPr>
            <p:cNvGrpSpPr/>
            <p:nvPr/>
          </p:nvGrpSpPr>
          <p:grpSpPr>
            <a:xfrm>
              <a:off x="10270486" y="2010423"/>
              <a:ext cx="1013631" cy="2478268"/>
              <a:chOff x="6844839" y="4839828"/>
              <a:chExt cx="555982" cy="1359343"/>
            </a:xfrm>
            <a:solidFill>
              <a:srgbClr val="D77057"/>
            </a:solidFill>
          </p:grpSpPr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B5AD9883-2B6F-814C-8023-CAA1343ECA40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90B4F65-7556-0D4F-ADE4-6388F671D4D1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60D668B-2FC1-3F46-9001-77C15352C906}"/>
                </a:ext>
              </a:extLst>
            </p:cNvPr>
            <p:cNvGrpSpPr/>
            <p:nvPr/>
          </p:nvGrpSpPr>
          <p:grpSpPr>
            <a:xfrm>
              <a:off x="10363320" y="3768419"/>
              <a:ext cx="1013631" cy="2478266"/>
              <a:chOff x="6566847" y="4870267"/>
              <a:chExt cx="555982" cy="1359342"/>
            </a:xfrm>
            <a:solidFill>
              <a:srgbClr val="E1B695"/>
            </a:solidFill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F021A21A-5AA6-8D41-8625-4D1D952906E8}"/>
                  </a:ext>
                </a:extLst>
              </p:cNvPr>
              <p:cNvSpPr/>
              <p:nvPr/>
            </p:nvSpPr>
            <p:spPr>
              <a:xfrm flipH="1">
                <a:off x="6566847" y="5254727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C303C6-75C0-FB48-A344-2362D84926FC}"/>
                  </a:ext>
                </a:extLst>
              </p:cNvPr>
              <p:cNvSpPr/>
              <p:nvPr/>
            </p:nvSpPr>
            <p:spPr>
              <a:xfrm flipH="1">
                <a:off x="6640811" y="4870267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0D4A5EB-55D5-0345-ABBD-E5D506E14DF4}"/>
                </a:ext>
              </a:extLst>
            </p:cNvPr>
            <p:cNvGrpSpPr/>
            <p:nvPr/>
          </p:nvGrpSpPr>
          <p:grpSpPr>
            <a:xfrm>
              <a:off x="9139489" y="4892657"/>
              <a:ext cx="1013631" cy="2478268"/>
              <a:chOff x="6844839" y="4839828"/>
              <a:chExt cx="555982" cy="1359343"/>
            </a:xfrm>
            <a:solidFill>
              <a:srgbClr val="C6DFCF"/>
            </a:solidFill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2678442B-0273-C14A-8DC0-7C89BAA12AF8}"/>
                  </a:ext>
                </a:extLst>
              </p:cNvPr>
              <p:cNvSpPr/>
              <p:nvPr/>
            </p:nvSpPr>
            <p:spPr>
              <a:xfrm flipH="1">
                <a:off x="6844839" y="5224289"/>
                <a:ext cx="555982" cy="974882"/>
              </a:xfrm>
              <a:prstGeom prst="arc">
                <a:avLst>
                  <a:gd name="adj1" fmla="val 11027138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1A7E000-DBB4-0D4C-9D7E-0596FFE0414F}"/>
                  </a:ext>
                </a:extLst>
              </p:cNvPr>
              <p:cNvSpPr/>
              <p:nvPr/>
            </p:nvSpPr>
            <p:spPr>
              <a:xfrm flipH="1">
                <a:off x="6918801" y="4839828"/>
                <a:ext cx="428463" cy="384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ED5B1F-3CB5-784B-85B9-0287FFB136B7}"/>
                </a:ext>
              </a:extLst>
            </p:cNvPr>
            <p:cNvSpPr/>
            <p:nvPr/>
          </p:nvSpPr>
          <p:spPr>
            <a:xfrm>
              <a:off x="5315002" y="463690"/>
              <a:ext cx="1492502" cy="1492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3E84155-50CA-8442-9B8E-E37DCB08F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793" y="2343807"/>
              <a:ext cx="2732610" cy="994566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9A33906-F4D2-F14B-9C83-88D93B0BDC22}"/>
                </a:ext>
              </a:extLst>
            </p:cNvPr>
            <p:cNvSpPr/>
            <p:nvPr/>
          </p:nvSpPr>
          <p:spPr>
            <a:xfrm>
              <a:off x="4682080" y="2933894"/>
              <a:ext cx="1492502" cy="1492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8C6283B-767E-3845-BF6A-B99995FE8E89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6174582" y="3321509"/>
              <a:ext cx="3978538" cy="358636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552BD9-FB32-E943-A0AA-C20DB2FA5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2725" y="5132550"/>
              <a:ext cx="1984487" cy="4115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EC2EB86-67C7-544E-AAA9-B38D14F33E10}"/>
                </a:ext>
              </a:extLst>
            </p:cNvPr>
            <p:cNvSpPr/>
            <p:nvPr/>
          </p:nvSpPr>
          <p:spPr>
            <a:xfrm>
              <a:off x="5609012" y="4732185"/>
              <a:ext cx="1492502" cy="1492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06E60A-960A-3646-BF99-94675F34E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0704" y="3883600"/>
              <a:ext cx="4123091" cy="692966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96919-5BCF-754F-B150-A55375432BE8}"/>
              </a:ext>
            </a:extLst>
          </p:cNvPr>
          <p:cNvSpPr txBox="1"/>
          <p:nvPr/>
        </p:nvSpPr>
        <p:spPr>
          <a:xfrm>
            <a:off x="483394" y="5928633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283DBA-569D-7248-BE3A-7E327CED7410}"/>
              </a:ext>
            </a:extLst>
          </p:cNvPr>
          <p:cNvSpPr txBox="1"/>
          <p:nvPr/>
        </p:nvSpPr>
        <p:spPr>
          <a:xfrm>
            <a:off x="551522" y="1164913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C6C7A0-D780-4444-8C1E-0D7BC5CC2901}"/>
              </a:ext>
            </a:extLst>
          </p:cNvPr>
          <p:cNvSpPr txBox="1"/>
          <p:nvPr/>
        </p:nvSpPr>
        <p:spPr>
          <a:xfrm>
            <a:off x="551522" y="359579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D627BF-F15F-4F4C-A753-7A9B08D5B95F}"/>
              </a:ext>
            </a:extLst>
          </p:cNvPr>
          <p:cNvSpPr txBox="1"/>
          <p:nvPr/>
        </p:nvSpPr>
        <p:spPr>
          <a:xfrm>
            <a:off x="5157756" y="142773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Parents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B82362F-1273-5A43-91F4-6AE336968E20}"/>
              </a:ext>
            </a:extLst>
          </p:cNvPr>
          <p:cNvSpPr txBox="1"/>
          <p:nvPr/>
        </p:nvSpPr>
        <p:spPr>
          <a:xfrm>
            <a:off x="9068871" y="142773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5971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94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Cambria Math</vt:lpstr>
      <vt:lpstr>Office Theme</vt:lpstr>
      <vt:lpstr>Model figures for Cog Sci 2022 submission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figures for Cog Sci 2022 submission</dc:title>
  <dc:creator>Matthew Turner</dc:creator>
  <cp:lastModifiedBy>Matthew Turner</cp:lastModifiedBy>
  <cp:revision>7</cp:revision>
  <cp:lastPrinted>2022-01-09T01:56:51Z</cp:lastPrinted>
  <dcterms:created xsi:type="dcterms:W3CDTF">2022-01-08T22:18:41Z</dcterms:created>
  <dcterms:modified xsi:type="dcterms:W3CDTF">2022-01-09T02:16:47Z</dcterms:modified>
</cp:coreProperties>
</file>