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EE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9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16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A708-B9FA-D44A-AA9A-DABA4BC4CE51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F3C7-4629-AA40-8A97-AA96B37D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223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A708-B9FA-D44A-AA9A-DABA4BC4CE51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F3C7-4629-AA40-8A97-AA96B37D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26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A708-B9FA-D44A-AA9A-DABA4BC4CE51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F3C7-4629-AA40-8A97-AA96B37D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2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A708-B9FA-D44A-AA9A-DABA4BC4CE51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F3C7-4629-AA40-8A97-AA96B37D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9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A708-B9FA-D44A-AA9A-DABA4BC4CE51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F3C7-4629-AA40-8A97-AA96B37D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7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A708-B9FA-D44A-AA9A-DABA4BC4CE51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F3C7-4629-AA40-8A97-AA96B37D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24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A708-B9FA-D44A-AA9A-DABA4BC4CE51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F3C7-4629-AA40-8A97-AA96B37D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1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A708-B9FA-D44A-AA9A-DABA4BC4CE51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F3C7-4629-AA40-8A97-AA96B37D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83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A708-B9FA-D44A-AA9A-DABA4BC4CE51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F3C7-4629-AA40-8A97-AA96B37D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77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A708-B9FA-D44A-AA9A-DABA4BC4CE51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F3C7-4629-AA40-8A97-AA96B37D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10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A708-B9FA-D44A-AA9A-DABA4BC4CE51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F3C7-4629-AA40-8A97-AA96B37D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55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9A708-B9FA-D44A-AA9A-DABA4BC4CE51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3F3C7-4629-AA40-8A97-AA96B37D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680" y="221457"/>
            <a:ext cx="4481519" cy="1999818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1" r="42257" b="-10668"/>
          <a:stretch/>
        </p:blipFill>
        <p:spPr>
          <a:xfrm>
            <a:off x="82074" y="221457"/>
            <a:ext cx="5254263" cy="239228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138216" y="1242457"/>
            <a:ext cx="6441645" cy="5670463"/>
            <a:chOff x="3440112" y="128588"/>
            <a:chExt cx="7790688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0112" y="128588"/>
              <a:ext cx="7790688" cy="68580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9215" y="1671637"/>
              <a:ext cx="4622344" cy="4700587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62"/>
          <a:stretch/>
        </p:blipFill>
        <p:spPr>
          <a:xfrm>
            <a:off x="6812781" y="2310256"/>
            <a:ext cx="5224001" cy="434867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61134" y="6651310"/>
            <a:ext cx="93955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https://</a:t>
            </a:r>
            <a:r>
              <a:rPr lang="en-US" sz="1100" dirty="0" err="1" smtClean="0"/>
              <a:t>camo.githubusercontent.com</a:t>
            </a:r>
            <a:r>
              <a:rPr lang="en-US" sz="1100" dirty="0" smtClean="0"/>
              <a:t>/9b5fe78b8fab010b0c7c3a3646152ef64347eb09/687474703a2f2f692e696d6775722e636f6d2f576b59614179742e706e67</a:t>
            </a:r>
            <a:endParaRPr lang="en-US" sz="1100" dirty="0"/>
          </a:p>
        </p:txBody>
      </p:sp>
      <p:sp>
        <p:nvSpPr>
          <p:cNvPr id="12" name="Bent-Up Arrow 11"/>
          <p:cNvSpPr/>
          <p:nvPr/>
        </p:nvSpPr>
        <p:spPr>
          <a:xfrm rot="5400000">
            <a:off x="189698" y="2782330"/>
            <a:ext cx="3265915" cy="2321767"/>
          </a:xfrm>
          <a:prstGeom prst="bentUpArrow">
            <a:avLst>
              <a:gd name="adj1" fmla="val 25000"/>
              <a:gd name="adj2" fmla="val 26282"/>
              <a:gd name="adj3" fmla="val 25000"/>
            </a:avLst>
          </a:prstGeom>
          <a:solidFill>
            <a:srgbClr val="F8EE82"/>
          </a:solidFill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Bent-Up Arrow 12"/>
          <p:cNvSpPr/>
          <p:nvPr/>
        </p:nvSpPr>
        <p:spPr>
          <a:xfrm rot="10800000" flipH="1">
            <a:off x="8145246" y="2015629"/>
            <a:ext cx="1145852" cy="857681"/>
          </a:xfrm>
          <a:prstGeom prst="bentUpArrow">
            <a:avLst>
              <a:gd name="adj1" fmla="val 39992"/>
              <a:gd name="adj2" fmla="val 26282"/>
              <a:gd name="adj3" fmla="val 25000"/>
            </a:avLst>
          </a:prstGeom>
          <a:solidFill>
            <a:srgbClr val="F8EE82"/>
          </a:solidFill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2074" y="2519413"/>
            <a:ext cx="2434812" cy="1015663"/>
          </a:xfrm>
          <a:prstGeom prst="rect">
            <a:avLst/>
          </a:prstGeom>
          <a:solidFill>
            <a:srgbClr val="F8EE82"/>
          </a:solidFill>
          <a:ln w="28575">
            <a:solidFill>
              <a:schemeClr val="bg2">
                <a:lumMod val="2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“SSH-Free” </a:t>
            </a:r>
          </a:p>
          <a:p>
            <a:pPr algn="ctr"/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Job Queue Management</a:t>
            </a:r>
            <a:endParaRPr 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074" y="3704384"/>
            <a:ext cx="2132215" cy="707886"/>
          </a:xfrm>
          <a:prstGeom prst="rect">
            <a:avLst/>
          </a:prstGeom>
          <a:solidFill>
            <a:srgbClr val="F8EE82"/>
          </a:solidFill>
          <a:ln w="28575">
            <a:solidFill>
              <a:schemeClr val="bg2">
                <a:lumMod val="2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Built-in analytical &amp; vis tools</a:t>
            </a:r>
            <a:endParaRPr 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9029" y="2015629"/>
            <a:ext cx="2434812" cy="1015663"/>
          </a:xfrm>
          <a:prstGeom prst="rect">
            <a:avLst/>
          </a:prstGeom>
          <a:solidFill>
            <a:srgbClr val="F8EE82"/>
          </a:solidFill>
          <a:ln w="28575">
            <a:solidFill>
              <a:schemeClr val="bg2">
                <a:lumMod val="2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Automatic Data</a:t>
            </a:r>
          </a:p>
          <a:p>
            <a:pPr algn="ctr"/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Management and</a:t>
            </a:r>
          </a:p>
          <a:p>
            <a:pPr algn="ctr"/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Sharing</a:t>
            </a:r>
            <a:endParaRPr 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092" y="2463057"/>
            <a:ext cx="3760278" cy="442813"/>
          </a:xfrm>
          <a:prstGeom prst="rect">
            <a:avLst/>
          </a:prstGeom>
        </p:spPr>
      </p:pic>
      <p:sp>
        <p:nvSpPr>
          <p:cNvPr id="19" name="Right Arrow 18"/>
          <p:cNvSpPr/>
          <p:nvPr/>
        </p:nvSpPr>
        <p:spPr>
          <a:xfrm>
            <a:off x="6440226" y="512564"/>
            <a:ext cx="847454" cy="483521"/>
          </a:xfrm>
          <a:prstGeom prst="rightArrow">
            <a:avLst/>
          </a:prstGeom>
          <a:solidFill>
            <a:srgbClr val="F8EE82"/>
          </a:solidFill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845039" y="293273"/>
            <a:ext cx="2745685" cy="830997"/>
          </a:xfrm>
          <a:prstGeom prst="rect">
            <a:avLst/>
          </a:prstGeom>
          <a:solidFill>
            <a:srgbClr val="F8EE82"/>
          </a:solidFill>
          <a:ln w="28575">
            <a:solidFill>
              <a:schemeClr val="bg2">
                <a:lumMod val="2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solidFill>
                  <a:schemeClr val="bg2">
                    <a:lumMod val="25000"/>
                  </a:schemeClr>
                </a:solidFill>
              </a:rPr>
              <a:t>100% open </a:t>
            </a: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source</a:t>
            </a:r>
          </a:p>
          <a:p>
            <a:pPr algn="ctr"/>
            <a:r>
              <a:rPr lang="en-US" sz="2400" b="1" u="sng" dirty="0" smtClean="0">
                <a:solidFill>
                  <a:schemeClr val="bg2">
                    <a:lumMod val="25000"/>
                  </a:schemeClr>
                </a:solidFill>
              </a:rPr>
              <a:t>from day one</a:t>
            </a:r>
            <a:endParaRPr lang="en-US" sz="2400" b="1" u="sng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2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26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Turner</dc:creator>
  <cp:lastModifiedBy>Matthew Turner</cp:lastModifiedBy>
  <cp:revision>5</cp:revision>
  <cp:lastPrinted>2016-12-11T21:49:04Z</cp:lastPrinted>
  <dcterms:created xsi:type="dcterms:W3CDTF">2016-12-11T21:04:59Z</dcterms:created>
  <dcterms:modified xsi:type="dcterms:W3CDTF">2016-12-11T22:03:14Z</dcterms:modified>
</cp:coreProperties>
</file>