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9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16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8B0B-FCBE-C242-A362-93294B4A05D4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092-4C0A-8A40-86D9-24673FD5A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8B0B-FCBE-C242-A362-93294B4A05D4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092-4C0A-8A40-86D9-24673FD5A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2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8B0B-FCBE-C242-A362-93294B4A05D4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092-4C0A-8A40-86D9-24673FD5A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5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8B0B-FCBE-C242-A362-93294B4A05D4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092-4C0A-8A40-86D9-24673FD5A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8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8B0B-FCBE-C242-A362-93294B4A05D4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092-4C0A-8A40-86D9-24673FD5A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7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8B0B-FCBE-C242-A362-93294B4A05D4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092-4C0A-8A40-86D9-24673FD5A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9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8B0B-FCBE-C242-A362-93294B4A05D4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092-4C0A-8A40-86D9-24673FD5A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0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8B0B-FCBE-C242-A362-93294B4A05D4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092-4C0A-8A40-86D9-24673FD5A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2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8B0B-FCBE-C242-A362-93294B4A05D4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092-4C0A-8A40-86D9-24673FD5A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1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8B0B-FCBE-C242-A362-93294B4A05D4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092-4C0A-8A40-86D9-24673FD5A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1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8B0B-FCBE-C242-A362-93294B4A05D4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092-4C0A-8A40-86D9-24673FD5A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1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78B0B-FCBE-C242-A362-93294B4A05D4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EA092-4C0A-8A40-86D9-24673FD5A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9"/>
          <p:cNvSpPr/>
          <p:nvPr/>
        </p:nvSpPr>
        <p:spPr>
          <a:xfrm rot="19796750">
            <a:off x="1375678" y="-1388590"/>
            <a:ext cx="9191594" cy="6249560"/>
          </a:xfrm>
          <a:prstGeom prst="triangle">
            <a:avLst>
              <a:gd name="adj" fmla="val 8042"/>
            </a:avLst>
          </a:prstGeom>
          <a:solidFill>
            <a:srgbClr val="F8EE82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2688" r="26562"/>
          <a:stretch/>
        </p:blipFill>
        <p:spPr>
          <a:xfrm>
            <a:off x="9463083" y="2037001"/>
            <a:ext cx="2000250" cy="2658768"/>
          </a:xfrm>
          <a:prstGeom prst="rect">
            <a:avLst/>
          </a:prstGeom>
          <a:ln w="38100">
            <a:solidFill>
              <a:schemeClr val="bg2">
                <a:lumMod val="2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9629775" y="957252"/>
            <a:ext cx="1877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Roboto Mono Medium for Powerline Medium" charset="0"/>
                <a:ea typeface="Roboto Mono Medium for Powerline Medium" charset="0"/>
                <a:cs typeface="Roboto Mono Medium for Powerline Medium" charset="0"/>
              </a:rPr>
              <a:t>NM Tech/</a:t>
            </a:r>
          </a:p>
          <a:p>
            <a:r>
              <a:rPr lang="en-US" sz="2000" b="1" dirty="0" smtClean="0">
                <a:latin typeface="Roboto Mono Medium for Powerline Medium" charset="0"/>
                <a:ea typeface="Roboto Mono Medium for Powerline Medium" charset="0"/>
                <a:cs typeface="Roboto Mono Medium for Powerline Medium" charset="0"/>
              </a:rPr>
              <a:t>Mississippi</a:t>
            </a:r>
            <a:endParaRPr lang="en-US" sz="2000" b="1" dirty="0">
              <a:latin typeface="Roboto Mono Medium for Powerline Medium" charset="0"/>
              <a:ea typeface="Roboto Mono Medium for Powerline Medium" charset="0"/>
              <a:cs typeface="Roboto Mono Medium for Powerline Medium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t="33839" r="55114" b="25000"/>
          <a:stretch/>
        </p:blipFill>
        <p:spPr>
          <a:xfrm>
            <a:off x="1040105" y="4017548"/>
            <a:ext cx="2016379" cy="2028826"/>
          </a:xfrm>
          <a:prstGeom prst="rect">
            <a:avLst/>
          </a:prstGeom>
          <a:ln w="38100">
            <a:solidFill>
              <a:schemeClr val="bg2">
                <a:lumMod val="25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97003" y="340845"/>
            <a:ext cx="3877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Roboto Mono Medium for Powerline Medium" charset="0"/>
                <a:ea typeface="Roboto Mono Medium for Powerline Medium" charset="0"/>
                <a:cs typeface="Roboto Mono Medium for Powerline Medium" charset="0"/>
              </a:rPr>
              <a:t>University of New Mexico</a:t>
            </a:r>
            <a:endParaRPr lang="en-US" sz="2000" b="1" dirty="0">
              <a:latin typeface="Roboto Mono Medium for Powerline Medium" charset="0"/>
              <a:ea typeface="Roboto Mono Medium for Powerline Medium" charset="0"/>
              <a:cs typeface="Roboto Mono Medium for Powerline Medium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362" y="6046374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>
                <a:latin typeface="Roboto Mono Medium for Powerline Medium" charset="0"/>
                <a:ea typeface="Roboto Mono Medium for Powerline Medium" charset="0"/>
                <a:cs typeface="Roboto Mono Medium for Powerline Medium" charset="0"/>
              </a:rPr>
              <a:t>University of </a:t>
            </a:r>
            <a:r>
              <a:rPr lang="en-US" sz="2000" b="1" smtClean="0">
                <a:latin typeface="Roboto Mono Medium for Powerline Medium" charset="0"/>
                <a:ea typeface="Roboto Mono Medium for Powerline Medium" charset="0"/>
                <a:cs typeface="Roboto Mono Medium for Powerline Medium" charset="0"/>
              </a:rPr>
              <a:t>Idaho/</a:t>
            </a:r>
          </a:p>
          <a:p>
            <a:pPr algn="r"/>
            <a:r>
              <a:rPr lang="en-US" sz="2000" b="1" dirty="0" smtClean="0">
                <a:latin typeface="Roboto Mono Medium for Powerline Medium" charset="0"/>
                <a:ea typeface="Roboto Mono Medium for Powerline Medium" charset="0"/>
                <a:cs typeface="Roboto Mono Medium for Powerline Medium" charset="0"/>
              </a:rPr>
              <a:t>UC Merced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8975" y="1662553"/>
            <a:ext cx="14750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Roboto Mono Medium for Powerline Medium" charset="0"/>
                <a:ea typeface="Roboto Mono Medium for Powerline Medium" charset="0"/>
                <a:cs typeface="Roboto Mono Medium for Powerline Medium" charset="0"/>
              </a:rPr>
              <a:t>DFLOW</a:t>
            </a:r>
          </a:p>
          <a:p>
            <a:pPr algn="ctr"/>
            <a:r>
              <a:rPr lang="en-US" sz="2400" b="1" dirty="0" smtClean="0">
                <a:latin typeface="Roboto Mono Medium for Powerline Medium" charset="0"/>
                <a:ea typeface="Roboto Mono Medium for Powerline Medium" charset="0"/>
                <a:cs typeface="Roboto Mono Medium for Powerline Medium" charset="0"/>
              </a:rPr>
              <a:t>&amp;</a:t>
            </a:r>
          </a:p>
          <a:p>
            <a:pPr algn="ctr"/>
            <a:r>
              <a:rPr lang="en-US" sz="2400" b="1" dirty="0" smtClean="0">
                <a:latin typeface="Roboto Mono Medium for Powerline Medium" charset="0"/>
                <a:ea typeface="Roboto Mono Medium for Powerline Medium" charset="0"/>
                <a:cs typeface="Roboto Mono Medium for Powerline Medium" charset="0"/>
              </a:rPr>
              <a:t>CPU</a:t>
            </a:r>
          </a:p>
          <a:p>
            <a:pPr algn="ctr"/>
            <a:r>
              <a:rPr lang="en-US" sz="2400" b="1" dirty="0" smtClean="0">
                <a:latin typeface="Roboto Mono Medium for Powerline Medium" charset="0"/>
                <a:ea typeface="Roboto Mono Medium for Powerline Medium" charset="0"/>
                <a:cs typeface="Roboto Mono Medium for Powerline Medium" charset="0"/>
              </a:rPr>
              <a:t>Cluster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4396" y="4673370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Roboto Mono Medium for Powerline Medium" charset="0"/>
                <a:ea typeface="Roboto Mono Medium for Powerline Medium" charset="0"/>
                <a:cs typeface="Roboto Mono Medium for Powerline Medium" charset="0"/>
              </a:rPr>
              <a:t>CI</a:t>
            </a:r>
            <a:endParaRPr lang="en-US" sz="3200" b="1" dirty="0">
              <a:latin typeface="Roboto Mono Medium for Powerline Medium" charset="0"/>
              <a:ea typeface="Roboto Mono Medium for Powerline Medium" charset="0"/>
              <a:cs typeface="Roboto Mono Medium for Powerline Medium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08112" y="4786612"/>
            <a:ext cx="33185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latin typeface="Roboto Mono Medium for Powerline Medium" charset="0"/>
                <a:ea typeface="Roboto Mono Medium for Powerline Medium" charset="0"/>
                <a:cs typeface="Roboto Mono Medium for Powerline Medium" charset="0"/>
              </a:rPr>
              <a:t>Vegetation &amp; </a:t>
            </a:r>
          </a:p>
          <a:p>
            <a:pPr algn="r"/>
            <a:r>
              <a:rPr lang="en-US" sz="2400" b="1" dirty="0" smtClean="0">
                <a:latin typeface="Roboto Mono Medium for Powerline Medium" charset="0"/>
                <a:ea typeface="Roboto Mono Medium for Powerline Medium" charset="0"/>
                <a:cs typeface="Roboto Mono Medium for Powerline Medium" charset="0"/>
              </a:rPr>
              <a:t>Flood Data.</a:t>
            </a:r>
          </a:p>
          <a:p>
            <a:pPr algn="r"/>
            <a:r>
              <a:rPr lang="en-US" sz="2400" b="1" dirty="0" err="1" smtClean="0">
                <a:latin typeface="Roboto Mono Medium for Powerline Medium" charset="0"/>
                <a:ea typeface="Roboto Mono Medium for Powerline Medium" charset="0"/>
                <a:cs typeface="Roboto Mono Medium for Powerline Medium" charset="0"/>
              </a:rPr>
              <a:t>RipCAS</a:t>
            </a:r>
            <a:r>
              <a:rPr lang="en-US" sz="2400" b="1" dirty="0" smtClean="0">
                <a:latin typeface="Roboto Mono Medium for Powerline Medium" charset="0"/>
                <a:ea typeface="Roboto Mono Medium for Powerline Medium" charset="0"/>
                <a:cs typeface="Roboto Mono Medium for Powerline Medium" charset="0"/>
              </a:rPr>
              <a:t> &amp; analysis</a:t>
            </a:r>
          </a:p>
          <a:p>
            <a:pPr algn="r"/>
            <a:r>
              <a:rPr lang="en-US" sz="2400" b="1" dirty="0" smtClean="0">
                <a:latin typeface="Roboto Mono Medium for Powerline Medium" charset="0"/>
                <a:ea typeface="Roboto Mono Medium for Powerline Medium" charset="0"/>
                <a:cs typeface="Roboto Mono Medium for Powerline Medium" charset="0"/>
              </a:rPr>
              <a:t>Development</a:t>
            </a:r>
            <a:endParaRPr lang="en-US" sz="2400" b="1" dirty="0">
              <a:latin typeface="Roboto Mono Medium for Powerline Medium" charset="0"/>
              <a:ea typeface="Roboto Mono Medium for Powerline Medium" charset="0"/>
              <a:cs typeface="Roboto Mono Medium for Powerline Medium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555589" y="142874"/>
            <a:ext cx="5711928" cy="4678334"/>
            <a:chOff x="2596804" y="985991"/>
            <a:chExt cx="5484969" cy="4492444"/>
          </a:xfrm>
        </p:grpSpPr>
        <p:sp>
          <p:nvSpPr>
            <p:cNvPr id="21" name="Triangle 20"/>
            <p:cNvSpPr/>
            <p:nvPr/>
          </p:nvSpPr>
          <p:spPr>
            <a:xfrm rot="19796750">
              <a:off x="2596804" y="985991"/>
              <a:ext cx="5484969" cy="4492444"/>
            </a:xfrm>
            <a:prstGeom prst="triangle">
              <a:avLst>
                <a:gd name="adj" fmla="val 8042"/>
              </a:avLst>
            </a:prstGeom>
            <a:solidFill>
              <a:schemeClr val="bg1"/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34714" y="3187621"/>
              <a:ext cx="4541387" cy="2157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Roboto Mono Medium for Powerline Medium" charset="0"/>
                  <a:ea typeface="Roboto Mono Medium for Powerline Medium" charset="0"/>
                  <a:cs typeface="Roboto Mono Medium for Powerline Medium" charset="0"/>
                </a:rPr>
                <a:t>Weekly teleconference. Update on progress toward</a:t>
              </a:r>
            </a:p>
            <a:p>
              <a:pPr algn="ctr"/>
              <a:r>
                <a:rPr lang="en-US" sz="2800" b="1" dirty="0">
                  <a:latin typeface="Roboto Mono Medium for Powerline Medium" charset="0"/>
                  <a:ea typeface="Roboto Mono Medium for Powerline Medium" charset="0"/>
                  <a:cs typeface="Roboto Mono Medium for Powerline Medium" charset="0"/>
                </a:rPr>
                <a:t>m</a:t>
              </a:r>
              <a:r>
                <a:rPr lang="en-US" sz="2800" b="1" dirty="0" smtClean="0">
                  <a:latin typeface="Roboto Mono Medium for Powerline Medium" charset="0"/>
                  <a:ea typeface="Roboto Mono Medium for Powerline Medium" charset="0"/>
                  <a:cs typeface="Roboto Mono Medium for Powerline Medium" charset="0"/>
                </a:rPr>
                <a:t>ilestones.</a:t>
              </a:r>
              <a:endParaRPr lang="en-US" sz="2800" b="1" dirty="0">
                <a:latin typeface="Roboto Mono Medium for Powerline Medium" charset="0"/>
                <a:ea typeface="Roboto Mono Medium for Powerline Medium" charset="0"/>
                <a:cs typeface="Roboto Mono Medium for Powerline Medium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576" y="939604"/>
            <a:ext cx="2033588" cy="2364450"/>
          </a:xfrm>
          <a:prstGeom prst="rect">
            <a:avLst/>
          </a:prstGeom>
          <a:ln w="38100">
            <a:solidFill>
              <a:schemeClr val="bg2">
                <a:lumMod val="25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8690" y="871524"/>
            <a:ext cx="2003621" cy="2003621"/>
          </a:xfrm>
          <a:prstGeom prst="rect">
            <a:avLst/>
          </a:prstGeom>
          <a:ln w="38100"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7160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37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Roboto Mono Medium for Powerline Medium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Turner</dc:creator>
  <cp:lastModifiedBy>Matthew Turner</cp:lastModifiedBy>
  <cp:revision>3</cp:revision>
  <cp:lastPrinted>2016-12-11T23:06:33Z</cp:lastPrinted>
  <dcterms:created xsi:type="dcterms:W3CDTF">2016-12-11T22:35:16Z</dcterms:created>
  <dcterms:modified xsi:type="dcterms:W3CDTF">2016-12-11T23:20:25Z</dcterms:modified>
</cp:coreProperties>
</file>