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7" r:id="rId9"/>
    <p:sldId id="262" r:id="rId10"/>
    <p:sldId id="265" r:id="rId11"/>
    <p:sldId id="266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EBDB-BF75-4E4B-8E05-1656725B4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2E0E-0482-1240-87FE-5AE1C2F9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EBDB-BF75-4E4B-8E05-1656725B4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2E0E-0482-1240-87FE-5AE1C2F9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7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EBDB-BF75-4E4B-8E05-1656725B4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2E0E-0482-1240-87FE-5AE1C2F9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EBDB-BF75-4E4B-8E05-1656725B4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2E0E-0482-1240-87FE-5AE1C2F9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7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EBDB-BF75-4E4B-8E05-1656725B4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2E0E-0482-1240-87FE-5AE1C2F9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EBDB-BF75-4E4B-8E05-1656725B4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2E0E-0482-1240-87FE-5AE1C2F9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9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EBDB-BF75-4E4B-8E05-1656725B4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2E0E-0482-1240-87FE-5AE1C2F9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EBDB-BF75-4E4B-8E05-1656725B4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2E0E-0482-1240-87FE-5AE1C2F9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1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EBDB-BF75-4E4B-8E05-1656725B4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2E0E-0482-1240-87FE-5AE1C2F9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5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EBDB-BF75-4E4B-8E05-1656725B4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2E0E-0482-1240-87FE-5AE1C2F9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3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EBDB-BF75-4E4B-8E05-1656725B4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A2E0E-0482-1240-87FE-5AE1C2F9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3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EBDB-BF75-4E4B-8E05-1656725B4F0E}" type="datetimeFigureOut">
              <a:rPr lang="en-US" smtClean="0"/>
              <a:t>6/16/15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A2E0E-0482-1240-87FE-5AE1C2F9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8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guides.github.com/activities/hello-world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4XpnKHJAok8" TargetMode="External"/><Relationship Id="rId3" Type="http://schemas.openxmlformats.org/officeDocument/2006/relationships/hyperlink" Target="http://www.netinstructions.com/the-case-for-g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etinstructions.com/the-case-for-git" TargetMode="Externa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t@dev2.nkn.uidaho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8699"/>
            <a:ext cx="7772400" cy="1470025"/>
          </a:xfrm>
        </p:spPr>
        <p:txBody>
          <a:bodyPr/>
          <a:lstStyle/>
          <a:p>
            <a:r>
              <a:rPr lang="en-US" dirty="0" smtClean="0"/>
              <a:t>How I use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tirade by matt turner</a:t>
            </a:r>
          </a:p>
          <a:p>
            <a:r>
              <a:rPr lang="en-US" dirty="0" smtClean="0"/>
              <a:t>NKN staff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50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use </a:t>
            </a:r>
            <a:r>
              <a:rPr lang="en-US" dirty="0" err="1" smtClean="0"/>
              <a:t>git</a:t>
            </a:r>
            <a:r>
              <a:rPr lang="en-US" dirty="0" smtClean="0"/>
              <a:t>: an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8473"/>
            <a:ext cx="9267244" cy="405221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Collaboration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github</a:t>
            </a:r>
            <a:r>
              <a:rPr lang="en-US" dirty="0" smtClean="0"/>
              <a:t> issue and assign it to coworker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they work on their own version of the code and implement fix or improvement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they open a “pull request”: a request that I download their changes and make sure it does what we want and doesn’t do anything we don’t want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checkout master &amp;&amp; </a:t>
            </a:r>
            <a:r>
              <a:rPr lang="en-US" b="1" dirty="0" err="1" smtClean="0"/>
              <a:t>git</a:t>
            </a:r>
            <a:r>
              <a:rPr lang="en-US" b="1" dirty="0" smtClean="0"/>
              <a:t> merge </a:t>
            </a:r>
            <a:r>
              <a:rPr lang="en-US" b="1" dirty="0" err="1" smtClean="0"/>
              <a:t>their_changes</a:t>
            </a: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77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use </a:t>
            </a:r>
            <a:r>
              <a:rPr lang="en-US" dirty="0" err="1" smtClean="0"/>
              <a:t>git</a:t>
            </a:r>
            <a:r>
              <a:rPr lang="en-US" dirty="0" smtClean="0"/>
              <a:t>: an outline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715387"/>
            <a:ext cx="9366540" cy="267150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000" dirty="0" smtClean="0">
                <a:solidFill>
                  <a:prstClr val="black"/>
                </a:solidFill>
              </a:rPr>
              <a:t>4. Automatically update dependencies from other repos</a:t>
            </a:r>
            <a:endParaRPr lang="en-US" sz="3000" dirty="0">
              <a:solidFill>
                <a:prstClr val="black"/>
              </a:solidFill>
            </a:endParaRP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600" dirty="0" smtClean="0">
                <a:solidFill>
                  <a:prstClr val="black"/>
                </a:solidFill>
              </a:rPr>
              <a:t>we want to use a specific version of another repo in our own project</a:t>
            </a:r>
            <a:endParaRPr lang="en-US" sz="2600" dirty="0">
              <a:solidFill>
                <a:prstClr val="black"/>
              </a:solidFill>
            </a:endParaRP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600" b="1" dirty="0" err="1" smtClean="0">
                <a:solidFill>
                  <a:prstClr val="black"/>
                </a:solidFill>
              </a:rPr>
              <a:t>git</a:t>
            </a: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</a:rPr>
              <a:t>submodule</a:t>
            </a:r>
            <a:r>
              <a:rPr lang="en-US" sz="2600" b="1" dirty="0" smtClean="0">
                <a:solidFill>
                  <a:prstClr val="black"/>
                </a:solidFill>
              </a:rPr>
              <a:t> add {</a:t>
            </a:r>
            <a:r>
              <a:rPr lang="en-US" sz="2600" b="1" dirty="0" err="1" smtClean="0">
                <a:solidFill>
                  <a:prstClr val="black"/>
                </a:solidFill>
              </a:rPr>
              <a:t>other_project_url</a:t>
            </a:r>
            <a:r>
              <a:rPr lang="en-US" sz="2600" b="1" dirty="0" smtClean="0">
                <a:solidFill>
                  <a:prstClr val="black"/>
                </a:solidFill>
              </a:rPr>
              <a:t>} </a:t>
            </a:r>
            <a:r>
              <a:rPr lang="en-US" sz="2600" b="1" dirty="0" err="1" smtClean="0">
                <a:solidFill>
                  <a:prstClr val="black"/>
                </a:solidFill>
              </a:rPr>
              <a:t>other_project_name</a:t>
            </a:r>
            <a:endParaRPr lang="en-US" sz="2600" b="1" dirty="0" smtClean="0">
              <a:solidFill>
                <a:prstClr val="black"/>
              </a:solidFill>
            </a:endParaRPr>
          </a:p>
          <a:p>
            <a:pPr marL="400050" lvl="1">
              <a:spcBef>
                <a:spcPct val="20000"/>
              </a:spcBef>
            </a:pPr>
            <a:r>
              <a:rPr lang="en-US" sz="2600" dirty="0" smtClean="0">
                <a:solidFill>
                  <a:prstClr val="black"/>
                </a:solidFill>
              </a:rPr>
              <a:t>3. When we want to get updates, </a:t>
            </a:r>
            <a:r>
              <a:rPr lang="en-US" sz="2600" b="1" dirty="0" err="1" smtClean="0">
                <a:solidFill>
                  <a:prstClr val="black"/>
                </a:solidFill>
              </a:rPr>
              <a:t>git</a:t>
            </a:r>
            <a:r>
              <a:rPr lang="en-US" sz="2600" b="1" dirty="0" smtClean="0">
                <a:solidFill>
                  <a:prstClr val="black"/>
                </a:solidFill>
              </a:rPr>
              <a:t> </a:t>
            </a:r>
            <a:r>
              <a:rPr lang="en-US" sz="2600" b="1" dirty="0" err="1" smtClean="0">
                <a:solidFill>
                  <a:prstClr val="black"/>
                </a:solidFill>
              </a:rPr>
              <a:t>submodule</a:t>
            </a:r>
            <a:r>
              <a:rPr lang="en-US" sz="2600" b="1" dirty="0" smtClean="0">
                <a:solidFill>
                  <a:prstClr val="black"/>
                </a:solidFill>
              </a:rPr>
              <a:t> update</a:t>
            </a:r>
            <a:endParaRPr lang="en-US" sz="2600" b="1" dirty="0">
              <a:solidFill>
                <a:prstClr val="black"/>
              </a:solidFill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0173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67095" cy="5079191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300" dirty="0" smtClean="0"/>
              <a:t>After this tutorial you will be able to: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en-US" sz="2300" dirty="0" smtClean="0"/>
              <a:t>Get the current history and state of </a:t>
            </a:r>
            <a:r>
              <a:rPr lang="en-US" sz="2300" dirty="0" smtClean="0"/>
              <a:t>a </a:t>
            </a:r>
            <a:r>
              <a:rPr lang="en-US" sz="2300" dirty="0" smtClean="0"/>
              <a:t>project’s code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en-US" sz="2300" dirty="0" smtClean="0"/>
              <a:t>Edit that code, create your own commits (snapshots in time), and open a pull request to have your edits included in the </a:t>
            </a:r>
            <a:r>
              <a:rPr lang="en-US" sz="2300" dirty="0" smtClean="0"/>
              <a:t>project</a:t>
            </a:r>
          </a:p>
          <a:p>
            <a:pPr marL="514350" indent="-514350">
              <a:lnSpc>
                <a:spcPct val="160000"/>
              </a:lnSpc>
              <a:buAutoNum type="arabicPeriod"/>
            </a:pPr>
            <a:r>
              <a:rPr lang="en-US" sz="2300" dirty="0" smtClean="0">
                <a:solidFill>
                  <a:srgbClr val="FF0000"/>
                </a:solidFill>
              </a:rPr>
              <a:t>Double check these with the </a:t>
            </a:r>
            <a:r>
              <a:rPr lang="en-US" sz="2300" dirty="0" err="1" smtClean="0">
                <a:solidFill>
                  <a:srgbClr val="FF0000"/>
                </a:solidFill>
              </a:rPr>
              <a:t>github</a:t>
            </a:r>
            <a:r>
              <a:rPr lang="en-US" sz="2300" dirty="0" smtClean="0">
                <a:solidFill>
                  <a:srgbClr val="FF0000"/>
                </a:solidFill>
              </a:rPr>
              <a:t> hello world demo. Could do hello world as a command-free intro then move on to shell interface</a:t>
            </a:r>
            <a:endParaRPr lang="en-US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3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GitHub</a:t>
            </a:r>
            <a:r>
              <a:rPr lang="en-US" sz="3600" dirty="0" smtClean="0"/>
              <a:t> Guides: Hello World</a:t>
            </a:r>
            <a:endParaRPr lang="en-US" sz="3600" dirty="0"/>
          </a:p>
        </p:txBody>
      </p:sp>
      <p:pic>
        <p:nvPicPr>
          <p:cNvPr id="4" name="Content Placeholder 3" descr="Screen Shot 2015-06-16 at 1.51.2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" b="1200"/>
          <a:stretch>
            <a:fillRect/>
          </a:stretch>
        </p:blipFill>
        <p:spPr>
          <a:xfrm>
            <a:off x="1311487" y="2479681"/>
            <a:ext cx="6687848" cy="3678059"/>
          </a:xfrm>
        </p:spPr>
      </p:pic>
      <p:sp>
        <p:nvSpPr>
          <p:cNvPr id="5" name="TextBox 4"/>
          <p:cNvSpPr txBox="1"/>
          <p:nvPr/>
        </p:nvSpPr>
        <p:spPr>
          <a:xfrm>
            <a:off x="895823" y="1644334"/>
            <a:ext cx="7378943" cy="523220"/>
          </a:xfrm>
          <a:prstGeom prst="rect">
            <a:avLst/>
          </a:prstGeom>
          <a:noFill/>
          <a:ln w="19050" cmpd="sng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err="1">
                <a:hlinkClick r:id="rId3"/>
              </a:rPr>
              <a:t>guides.github.com</a:t>
            </a:r>
            <a:r>
              <a:rPr lang="en-US" sz="2800" dirty="0">
                <a:hlinkClick r:id="rId3"/>
              </a:rPr>
              <a:t>/activities/hello-world/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99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324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Why </a:t>
            </a:r>
            <a:r>
              <a:rPr lang="en-US" sz="3600" dirty="0" err="1" smtClean="0"/>
              <a:t>Git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222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i="1" u="sng" dirty="0" smtClean="0"/>
              <a:t>The industry standard </a:t>
            </a:r>
            <a:r>
              <a:rPr lang="en-US" dirty="0" smtClean="0"/>
              <a:t>developed for Linux kernel version control </a:t>
            </a:r>
            <a:r>
              <a:rPr lang="en-US" sz="1800" dirty="0" smtClean="0"/>
              <a:t>(</a:t>
            </a:r>
            <a:r>
              <a:rPr lang="en-US" sz="2000" dirty="0" smtClean="0">
                <a:hlinkClick r:id="rId2"/>
              </a:rPr>
              <a:t>Linus Torvalds on developing Git</a:t>
            </a:r>
            <a:r>
              <a:rPr lang="en-US" sz="1800" dirty="0" smtClean="0"/>
              <a:t>)</a:t>
            </a:r>
            <a:endParaRPr lang="en-US" sz="3600" dirty="0" smtClean="0"/>
          </a:p>
          <a:p>
            <a:pPr>
              <a:lnSpc>
                <a:spcPct val="13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-enabled collaboration: easy,</a:t>
            </a:r>
            <a:r>
              <a:rPr lang="en-US" dirty="0"/>
              <a:t> </a:t>
            </a:r>
            <a:r>
              <a:rPr lang="en-US" dirty="0" smtClean="0"/>
              <a:t>graphical, web </a:t>
            </a:r>
            <a:r>
              <a:rPr lang="en-US" dirty="0" smtClean="0"/>
              <a:t>interface for merging files from any number of </a:t>
            </a:r>
            <a:r>
              <a:rPr lang="en-US" dirty="0" smtClean="0"/>
              <a:t>contributors, </a:t>
            </a:r>
            <a:r>
              <a:rPr lang="en-US" dirty="0" smtClean="0"/>
              <a:t>and </a:t>
            </a:r>
            <a:r>
              <a:rPr lang="en-US" dirty="0" smtClean="0"/>
              <a:t>several </a:t>
            </a:r>
            <a:r>
              <a:rPr lang="en-US" dirty="0" smtClean="0"/>
              <a:t>other indispensible collaboration tools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Selectively add and commit changes locally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“Branching” is not SVN branching: branches are </a:t>
            </a:r>
            <a:r>
              <a:rPr lang="en-US" dirty="0" smtClean="0"/>
              <a:t>quickly and easily </a:t>
            </a:r>
            <a:r>
              <a:rPr lang="en-US" dirty="0" smtClean="0"/>
              <a:t>created, merged, or destroyed </a:t>
            </a:r>
            <a:r>
              <a:rPr lang="en-US" i="1" u="sng" dirty="0" smtClean="0"/>
              <a:t>locally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50542" y="6080600"/>
            <a:ext cx="108862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The case for </a:t>
            </a:r>
            <a:r>
              <a:rPr lang="en-US" sz="2300" dirty="0" err="1" smtClean="0"/>
              <a:t>Git</a:t>
            </a:r>
            <a:r>
              <a:rPr lang="en-US" sz="2300" dirty="0" smtClean="0"/>
              <a:t> in 2015: </a:t>
            </a:r>
            <a:r>
              <a:rPr lang="en-US" sz="2300" dirty="0" smtClean="0">
                <a:hlinkClick r:id="rId3"/>
              </a:rPr>
              <a:t>http://www.netinstructions.com/the-case-for-git</a:t>
            </a:r>
            <a:r>
              <a:rPr lang="en-US" sz="2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120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32" y="6161514"/>
            <a:ext cx="1088620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The case for </a:t>
            </a:r>
            <a:r>
              <a:rPr lang="en-US" sz="2300" dirty="0" err="1" smtClean="0"/>
              <a:t>Git</a:t>
            </a:r>
            <a:r>
              <a:rPr lang="en-US" sz="2300" dirty="0" smtClean="0"/>
              <a:t> in 2015: </a:t>
            </a:r>
            <a:r>
              <a:rPr lang="en-US" sz="2300" dirty="0" smtClean="0">
                <a:hlinkClick r:id="rId2"/>
              </a:rPr>
              <a:t>http://www.netinstructions.com/the-case-for-git</a:t>
            </a:r>
            <a:r>
              <a:rPr lang="en-US" sz="2300" dirty="0"/>
              <a:t> </a:t>
            </a:r>
          </a:p>
        </p:txBody>
      </p:sp>
      <p:pic>
        <p:nvPicPr>
          <p:cNvPr id="6" name="Content Placeholder 5" descr="version-control-systems-on-stackoverflow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" b="220"/>
          <a:stretch>
            <a:fillRect/>
          </a:stretch>
        </p:blipFill>
        <p:spPr>
          <a:xfrm>
            <a:off x="-285606" y="975594"/>
            <a:ext cx="9429606" cy="51859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8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95306"/>
          </a:xfrm>
        </p:spPr>
        <p:txBody>
          <a:bodyPr/>
          <a:lstStyle/>
          <a:p>
            <a:r>
              <a:rPr lang="en-US" dirty="0" smtClean="0"/>
              <a:t>A way to separate code states with the goal of:</a:t>
            </a:r>
          </a:p>
          <a:p>
            <a:pPr lvl="1"/>
            <a:r>
              <a:rPr lang="en-US" dirty="0" smtClean="0"/>
              <a:t>Backtracking to a previously stable version</a:t>
            </a:r>
          </a:p>
          <a:p>
            <a:pPr lvl="1"/>
            <a:r>
              <a:rPr lang="en-US" dirty="0" smtClean="0"/>
              <a:t>Understand and document the history of a project</a:t>
            </a:r>
          </a:p>
          <a:p>
            <a:pPr lvl="1"/>
            <a:r>
              <a:rPr lang="en-US" dirty="0" smtClean="0"/>
              <a:t>Group codebase changes into chunks</a:t>
            </a:r>
          </a:p>
          <a:p>
            <a:r>
              <a:rPr lang="en-US" dirty="0" smtClean="0"/>
              <a:t>Referred to as VCS for version control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7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distributed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Improvement on version control where local changes are kept local until the user decides to share or merge changes</a:t>
            </a:r>
          </a:p>
          <a:p>
            <a:r>
              <a:rPr lang="en-US" dirty="0" smtClean="0"/>
              <a:t>Automatic code backup: if the subversion server fails, code is lost. Here every person has, at some point in history, a common codebase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and Mercurial are both DVCS’s, distributed version control system. </a:t>
            </a:r>
          </a:p>
          <a:p>
            <a:pPr lvl="1"/>
            <a:r>
              <a:rPr lang="en-US" dirty="0" smtClean="0"/>
              <a:t>Because version control isn’t coordinated with a central server until requested; versioning happens locally then “remote” server is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43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</a:t>
            </a:r>
            <a:r>
              <a:rPr lang="en-US" dirty="0" err="1" smtClean="0"/>
              <a:t>git</a:t>
            </a:r>
            <a:r>
              <a:rPr lang="en-US" dirty="0" smtClean="0"/>
              <a:t> mercurial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836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does not require you to commit all changes at once when you take a snapshot</a:t>
            </a:r>
          </a:p>
          <a:p>
            <a:pPr lvl="1"/>
            <a:r>
              <a:rPr lang="en-US" dirty="0" smtClean="0"/>
              <a:t>In a few blog posts I saw mercurial deemed</a:t>
            </a:r>
            <a:r>
              <a:rPr lang="en-US" dirty="0" smtClean="0"/>
              <a:t> </a:t>
            </a:r>
            <a:r>
              <a:rPr lang="en-US" dirty="0" smtClean="0"/>
              <a:t>“easier to learn</a:t>
            </a:r>
            <a:r>
              <a:rPr lang="en-US" dirty="0" smtClean="0"/>
              <a:t>” a few times, </a:t>
            </a:r>
            <a:r>
              <a:rPr lang="en-US" dirty="0" smtClean="0"/>
              <a:t>mainly because of </a:t>
            </a:r>
            <a:r>
              <a:rPr lang="en-US" dirty="0" smtClean="0"/>
              <a:t>this </a:t>
            </a:r>
            <a:r>
              <a:rPr lang="en-US" dirty="0" smtClean="0"/>
              <a:t>it seems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allows you to rewrite history, again seen </a:t>
            </a:r>
            <a:r>
              <a:rPr lang="en-US" dirty="0" smtClean="0"/>
              <a:t>by some </a:t>
            </a:r>
            <a:r>
              <a:rPr lang="en-US" dirty="0" smtClean="0"/>
              <a:t>as evil, but seen by others (me included) as useful</a:t>
            </a:r>
          </a:p>
          <a:p>
            <a:pPr lvl="1"/>
            <a:r>
              <a:rPr lang="en-US" dirty="0" smtClean="0"/>
              <a:t>I regularly make tens of commits for each new feature I produce. Often only a few of these are actually useful for anyone other than me, </a:t>
            </a:r>
            <a:r>
              <a:rPr lang="en-US" dirty="0" smtClean="0"/>
              <a:t>so ideally </a:t>
            </a:r>
            <a:r>
              <a:rPr lang="en-US" dirty="0" smtClean="0"/>
              <a:t>I </a:t>
            </a:r>
            <a:r>
              <a:rPr lang="en-US" dirty="0" smtClean="0"/>
              <a:t>would rewrite </a:t>
            </a:r>
            <a:r>
              <a:rPr lang="en-US" dirty="0" smtClean="0"/>
              <a:t>history to make it more digestible for others</a:t>
            </a:r>
            <a:r>
              <a:rPr lang="en-US" dirty="0" smtClean="0"/>
              <a:t>. I don’t take the time mostly, but this is bad practice.</a:t>
            </a:r>
            <a:endParaRPr lang="en-US" dirty="0" smtClean="0"/>
          </a:p>
          <a:p>
            <a:r>
              <a:rPr lang="en-US" dirty="0" smtClean="0"/>
              <a:t>Other stuff, but I really don’t know since I don’t use hg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1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Summary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81" y="2056570"/>
            <a:ext cx="8229600" cy="4188960"/>
          </a:xfrm>
          <a:ln w="12700" cmpd="sng">
            <a:solidFill>
              <a:srgbClr val="953735"/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140000"/>
              </a:lnSpc>
              <a:buNone/>
            </a:pPr>
            <a:r>
              <a:rPr lang="en-US" sz="2800" dirty="0" err="1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Git</a:t>
            </a: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is the open source and industry standard</a:t>
            </a:r>
          </a:p>
          <a:p>
            <a:pPr marL="0" indent="0" algn="ctr">
              <a:lnSpc>
                <a:spcPct val="140000"/>
              </a:lnSpc>
              <a:buNone/>
            </a:pPr>
            <a:r>
              <a:rPr lang="en-US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(lots of excellent documentation available)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is the open source standard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(no exaggeration to say it’s fundamental to the open source movement)</a:t>
            </a:r>
          </a:p>
          <a:p>
            <a:pPr marL="0" indent="0" algn="ctr">
              <a:lnSpc>
                <a:spcPct val="130000"/>
              </a:lnSpc>
              <a:buNone/>
            </a:pP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sz="2800" dirty="0" err="1" smtClean="0">
                <a:solidFill>
                  <a:schemeClr val="accent2">
                    <a:lumMod val="75000"/>
                  </a:schemeClr>
                </a:solidFill>
              </a:rPr>
              <a:t>GitHub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 help me get shit done, stay organized, and seamlessly integrate the work of others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47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use </a:t>
            </a:r>
            <a:r>
              <a:rPr lang="en-US" dirty="0" err="1" smtClean="0"/>
              <a:t>git</a:t>
            </a:r>
            <a:r>
              <a:rPr lang="en-US" dirty="0" smtClean="0"/>
              <a:t>: an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8" y="1852131"/>
            <a:ext cx="9267244" cy="323716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some new code and a README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</a:t>
            </a:r>
            <a:r>
              <a:rPr lang="en-US" b="1" dirty="0" err="1" smtClean="0"/>
              <a:t>init</a:t>
            </a:r>
            <a:endParaRPr lang="en-US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add code_1.py code_2.py </a:t>
            </a:r>
            <a:r>
              <a:rPr lang="en-US" b="1" dirty="0" err="1" smtClean="0"/>
              <a:t>README.md</a:t>
            </a:r>
            <a:endParaRPr lang="en-US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b="1" dirty="0" err="1" smtClean="0"/>
              <a:t>git</a:t>
            </a:r>
            <a:r>
              <a:rPr lang="en-US" b="1" dirty="0" smtClean="0"/>
              <a:t> commit –m</a:t>
            </a:r>
            <a:r>
              <a:rPr lang="en-US" b="1" dirty="0"/>
              <a:t> </a:t>
            </a:r>
            <a:r>
              <a:rPr lang="en-US" b="1" dirty="0" smtClean="0"/>
              <a:t>“initial commit message here”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51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use </a:t>
            </a:r>
            <a:r>
              <a:rPr lang="en-US" dirty="0" err="1" smtClean="0"/>
              <a:t>git</a:t>
            </a:r>
            <a:r>
              <a:rPr lang="en-US" dirty="0" smtClean="0"/>
              <a:t>: an outline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028139"/>
            <a:ext cx="9144000" cy="32316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000" dirty="0" smtClean="0">
                <a:solidFill>
                  <a:prstClr val="black"/>
                </a:solidFill>
              </a:rPr>
              <a:t>2. Make </a:t>
            </a:r>
            <a:r>
              <a:rPr lang="en-US" sz="3000" dirty="0">
                <a:solidFill>
                  <a:prstClr val="black"/>
                </a:solidFill>
              </a:rPr>
              <a:t>changes to code locally and pull to web server</a:t>
            </a: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600" b="1" dirty="0" err="1">
                <a:solidFill>
                  <a:prstClr val="black"/>
                </a:solidFill>
              </a:rPr>
              <a:t>git</a:t>
            </a:r>
            <a:r>
              <a:rPr lang="en-US" sz="2600" b="1" dirty="0">
                <a:solidFill>
                  <a:prstClr val="black"/>
                </a:solidFill>
              </a:rPr>
              <a:t> add changed_file1.html changed_file2.css</a:t>
            </a: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600" b="1" dirty="0" err="1">
                <a:solidFill>
                  <a:prstClr val="black"/>
                </a:solidFill>
              </a:rPr>
              <a:t>git</a:t>
            </a:r>
            <a:r>
              <a:rPr lang="en-US" sz="2600" b="1" dirty="0">
                <a:solidFill>
                  <a:prstClr val="black"/>
                </a:solidFill>
              </a:rPr>
              <a:t> commit –m “fixed styling and layout of ...”</a:t>
            </a: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600" b="1" dirty="0" err="1">
                <a:solidFill>
                  <a:prstClr val="black"/>
                </a:solidFill>
              </a:rPr>
              <a:t>git</a:t>
            </a:r>
            <a:r>
              <a:rPr lang="en-US" sz="2600" b="1" dirty="0">
                <a:solidFill>
                  <a:prstClr val="black"/>
                </a:solidFill>
              </a:rPr>
              <a:t> push origin master </a:t>
            </a: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600" b="1" dirty="0" err="1">
                <a:solidFill>
                  <a:prstClr val="black"/>
                </a:solidFill>
              </a:rPr>
              <a:t>ssh</a:t>
            </a:r>
            <a:r>
              <a:rPr lang="en-US" sz="2600" b="1" dirty="0">
                <a:solidFill>
                  <a:prstClr val="black"/>
                </a:solidFill>
              </a:rPr>
              <a:t> </a:t>
            </a:r>
            <a:r>
              <a:rPr lang="en-US" sz="2600" b="1" dirty="0">
                <a:solidFill>
                  <a:prstClr val="black"/>
                </a:solidFill>
                <a:hlinkClick r:id="rId2"/>
              </a:rPr>
              <a:t>mt@dev2.nkn.uidaho.edu</a:t>
            </a:r>
            <a:endParaRPr lang="en-US" sz="2600" b="1" dirty="0">
              <a:solidFill>
                <a:prstClr val="black"/>
              </a:solidFill>
            </a:endParaRPr>
          </a:p>
          <a:p>
            <a:pPr marL="914400" lvl="1" indent="-514350">
              <a:spcBef>
                <a:spcPct val="20000"/>
              </a:spcBef>
              <a:buFont typeface="+mj-lt"/>
              <a:buAutoNum type="arabicPeriod"/>
            </a:pPr>
            <a:r>
              <a:rPr lang="en-US" sz="2600" b="1" dirty="0">
                <a:solidFill>
                  <a:prstClr val="black"/>
                </a:solidFill>
              </a:rPr>
              <a:t>cd </a:t>
            </a:r>
            <a:r>
              <a:rPr lang="en-US" sz="2600" b="1" dirty="0" err="1">
                <a:solidFill>
                  <a:prstClr val="black"/>
                </a:solidFill>
              </a:rPr>
              <a:t>project_dir</a:t>
            </a:r>
            <a:r>
              <a:rPr lang="en-US" sz="2600" b="1" dirty="0">
                <a:solidFill>
                  <a:prstClr val="black"/>
                </a:solidFill>
              </a:rPr>
              <a:t> &amp;&amp; </a:t>
            </a:r>
            <a:r>
              <a:rPr lang="en-US" sz="2600" b="1" dirty="0" err="1">
                <a:solidFill>
                  <a:prstClr val="black"/>
                </a:solidFill>
              </a:rPr>
              <a:t>git</a:t>
            </a:r>
            <a:r>
              <a:rPr lang="en-US" sz="2600" b="1" dirty="0">
                <a:solidFill>
                  <a:prstClr val="black"/>
                </a:solidFill>
              </a:rPr>
              <a:t> pull origin master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6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747</Words>
  <Application>Microsoft Macintosh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How I use git</vt:lpstr>
      <vt:lpstr>Why Git?</vt:lpstr>
      <vt:lpstr>Why Git?</vt:lpstr>
      <vt:lpstr>What is version control?</vt:lpstr>
      <vt:lpstr>What is distributed version control?</vt:lpstr>
      <vt:lpstr>diff git mercurial </vt:lpstr>
      <vt:lpstr>Summary</vt:lpstr>
      <vt:lpstr>How I use git: an outline</vt:lpstr>
      <vt:lpstr>How I use git: an outline</vt:lpstr>
      <vt:lpstr>How I use git: an outline</vt:lpstr>
      <vt:lpstr>How I use git: an outline</vt:lpstr>
      <vt:lpstr>Tutorial</vt:lpstr>
      <vt:lpstr>GitHub Guides: Hello World</vt:lpstr>
    </vt:vector>
  </TitlesOfParts>
  <Company>Northwest Knowledge Network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use git</dc:title>
  <dc:creator>Matt Turner</dc:creator>
  <cp:lastModifiedBy>Matt Turner</cp:lastModifiedBy>
  <cp:revision>9</cp:revision>
  <dcterms:created xsi:type="dcterms:W3CDTF">2015-06-16T00:20:20Z</dcterms:created>
  <dcterms:modified xsi:type="dcterms:W3CDTF">2015-06-16T09:02:44Z</dcterms:modified>
</cp:coreProperties>
</file>