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40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8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DC5B-A423-9E47-9BD3-A9C8B66B65C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5006-2321-924A-A4FD-551DEC09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77" y="350628"/>
            <a:ext cx="1729523" cy="1817652"/>
          </a:xfrm>
          <a:prstGeom prst="rect">
            <a:avLst/>
          </a:prstGeom>
        </p:spPr>
      </p:pic>
      <p:pic>
        <p:nvPicPr>
          <p:cNvPr id="5" name="Picture 4" descr="flas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67" y="1868285"/>
            <a:ext cx="4131734" cy="1616885"/>
          </a:xfrm>
          <a:prstGeom prst="rect">
            <a:avLst/>
          </a:prstGeom>
        </p:spPr>
      </p:pic>
      <p:pic>
        <p:nvPicPr>
          <p:cNvPr id="6" name="Picture 5" descr="mongodb-logo-rgb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16" y="3943884"/>
            <a:ext cx="3968051" cy="1132047"/>
          </a:xfrm>
          <a:prstGeom prst="rect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Bent-Up Arrow 6"/>
          <p:cNvSpPr/>
          <p:nvPr/>
        </p:nvSpPr>
        <p:spPr>
          <a:xfrm>
            <a:off x="6863599" y="3603703"/>
            <a:ext cx="1382934" cy="1171496"/>
          </a:xfrm>
          <a:prstGeom prst="bentUpArrow">
            <a:avLst>
              <a:gd name="adj1" fmla="val 22834"/>
              <a:gd name="adj2" fmla="val 20523"/>
              <a:gd name="adj3" fmla="val 18285"/>
            </a:avLst>
          </a:prstGeom>
          <a:solidFill>
            <a:srgbClr val="C9F719"/>
          </a:solidFill>
          <a:ln>
            <a:solidFill>
              <a:srgbClr val="404040">
                <a:alpha val="80000"/>
              </a:srgb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 rot="5400000" flipH="1">
            <a:off x="844266" y="4055959"/>
            <a:ext cx="1279345" cy="1694422"/>
          </a:xfrm>
          <a:prstGeom prst="bentUpArrow">
            <a:avLst>
              <a:gd name="adj1" fmla="val 26338"/>
              <a:gd name="adj2" fmla="val 32723"/>
              <a:gd name="adj3" fmla="val 19505"/>
            </a:avLst>
          </a:prstGeom>
          <a:solidFill>
            <a:srgbClr val="C9F719"/>
          </a:solidFill>
          <a:ln>
            <a:solidFill>
              <a:srgbClr val="404040">
                <a:alpha val="80000"/>
              </a:srgb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flipH="1">
            <a:off x="2576164" y="2370666"/>
            <a:ext cx="1494633" cy="753780"/>
          </a:xfrm>
          <a:prstGeom prst="bentUpArrow">
            <a:avLst>
              <a:gd name="adj1" fmla="val 40806"/>
              <a:gd name="adj2" fmla="val 32087"/>
              <a:gd name="adj3" fmla="val 25512"/>
            </a:avLst>
          </a:prstGeom>
          <a:solidFill>
            <a:srgbClr val="C9F719"/>
          </a:solidFill>
          <a:ln>
            <a:solidFill>
              <a:srgbClr val="404040">
                <a:alpha val="80000"/>
              </a:srgb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732" y="5766395"/>
            <a:ext cx="9025467" cy="1006940"/>
            <a:chOff x="50799" y="5817194"/>
            <a:chExt cx="9025467" cy="1006940"/>
          </a:xfrm>
        </p:grpSpPr>
        <p:pic>
          <p:nvPicPr>
            <p:cNvPr id="9" name="Picture 8" descr="icpsr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28" y="5977467"/>
              <a:ext cx="3934121" cy="698629"/>
            </a:xfrm>
            <a:prstGeom prst="rect">
              <a:avLst/>
            </a:prstGeom>
          </p:spPr>
        </p:pic>
        <p:pic>
          <p:nvPicPr>
            <p:cNvPr id="10" name="Picture 9" descr="dataone_color-logo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238" y="5851060"/>
              <a:ext cx="3886496" cy="9272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799" y="5817194"/>
              <a:ext cx="9025467" cy="1006940"/>
            </a:xfrm>
            <a:prstGeom prst="rect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94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Northwest Knowledge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Turner</dc:creator>
  <cp:lastModifiedBy>Matt Turner</cp:lastModifiedBy>
  <cp:revision>2</cp:revision>
  <dcterms:created xsi:type="dcterms:W3CDTF">2015-10-20T22:21:53Z</dcterms:created>
  <dcterms:modified xsi:type="dcterms:W3CDTF">2015-10-20T23:41:39Z</dcterms:modified>
</cp:coreProperties>
</file>