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46000" cy="35999738"/>
  <p:notesSz cx="6858000" cy="9144000"/>
  <p:defaultTextStyle>
    <a:defPPr>
      <a:defRPr lang="en-US"/>
    </a:defPPr>
    <a:lvl1pPr marL="0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6976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3949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0925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87902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34878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81850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28827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75803" algn="l" defTabSz="3493949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1" autoAdjust="0"/>
    <p:restoredTop sz="99655" autoAdjust="0"/>
  </p:normalViewPr>
  <p:slideViewPr>
    <p:cSldViewPr snapToGrid="0" snapToObjects="1">
      <p:cViewPr>
        <p:scale>
          <a:sx n="30" d="100"/>
          <a:sy n="30" d="100"/>
        </p:scale>
        <p:origin x="-4600" y="392"/>
      </p:cViewPr>
      <p:guideLst>
        <p:guide orient="horz" pos="11339"/>
        <p:guide pos="7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BFC92-020B-2943-9FC5-2DB6BFF54A31}" type="doc">
      <dgm:prSet loTypeId="urn:microsoft.com/office/officeart/2005/8/layout/hierarchy4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1B7E68B-B94D-CF48-B09F-29B06CEBADFD}">
      <dgm:prSet phldrT="[Text]"/>
      <dgm:spPr/>
      <dgm:t>
        <a:bodyPr/>
        <a:lstStyle/>
        <a:p>
          <a:r>
            <a:rPr lang="en-US" dirty="0" smtClean="0"/>
            <a:t>Normalized Metadata (JSON-LD, HCLS?)</a:t>
          </a:r>
          <a:endParaRPr lang="en-US" dirty="0"/>
        </a:p>
      </dgm:t>
    </dgm:pt>
    <dgm:pt modelId="{6DDBF6B4-4047-7943-9816-9E778B90401B}" type="parTrans" cxnId="{1CA53974-C8AF-1F4A-A166-319151B66A91}">
      <dgm:prSet/>
      <dgm:spPr/>
      <dgm:t>
        <a:bodyPr/>
        <a:lstStyle/>
        <a:p>
          <a:endParaRPr lang="en-US"/>
        </a:p>
      </dgm:t>
    </dgm:pt>
    <dgm:pt modelId="{DCDED74D-6000-B342-B31F-3BA73A119DC5}" type="sibTrans" cxnId="{1CA53974-C8AF-1F4A-A166-319151B66A91}">
      <dgm:prSet/>
      <dgm:spPr/>
      <dgm:t>
        <a:bodyPr/>
        <a:lstStyle/>
        <a:p>
          <a:endParaRPr lang="en-US"/>
        </a:p>
      </dgm:t>
    </dgm:pt>
    <dgm:pt modelId="{1F2A3F9C-C560-5C4C-B57E-650CAA6E39DE}">
      <dgm:prSet phldrT="[Text]" custT="1"/>
      <dgm:spPr/>
      <dgm:t>
        <a:bodyPr/>
        <a:lstStyle/>
        <a:p>
          <a:r>
            <a:rPr lang="en-US" sz="5400" dirty="0" err="1" smtClean="0"/>
            <a:t>DataONE</a:t>
          </a:r>
          <a:r>
            <a:rPr lang="en-US" sz="5400" dirty="0" smtClean="0"/>
            <a:t> Parser</a:t>
          </a:r>
          <a:endParaRPr lang="en-US" sz="5400" dirty="0"/>
        </a:p>
      </dgm:t>
    </dgm:pt>
    <dgm:pt modelId="{23A8D1FC-52DD-FA46-9BD6-D1D923372213}" type="parTrans" cxnId="{328F3741-A77A-6D4D-85BD-77740631EEAF}">
      <dgm:prSet/>
      <dgm:spPr/>
      <dgm:t>
        <a:bodyPr/>
        <a:lstStyle/>
        <a:p>
          <a:endParaRPr lang="en-US"/>
        </a:p>
      </dgm:t>
    </dgm:pt>
    <dgm:pt modelId="{00B57BFC-A2FF-5041-8796-B5519C6CE6F7}" type="sibTrans" cxnId="{328F3741-A77A-6D4D-85BD-77740631EEAF}">
      <dgm:prSet/>
      <dgm:spPr/>
      <dgm:t>
        <a:bodyPr/>
        <a:lstStyle/>
        <a:p>
          <a:endParaRPr lang="en-US"/>
        </a:p>
      </dgm:t>
    </dgm:pt>
    <dgm:pt modelId="{EA0A0586-839B-F844-9B5E-36689D5899C2}">
      <dgm:prSet phldrT="[Text]" custT="1"/>
      <dgm:spPr/>
      <dgm:t>
        <a:bodyPr/>
        <a:lstStyle/>
        <a:p>
          <a:r>
            <a:rPr lang="en-US" sz="3600" dirty="0" smtClean="0"/>
            <a:t>D1 EML</a:t>
          </a:r>
          <a:endParaRPr lang="en-US" sz="3600" dirty="0"/>
        </a:p>
      </dgm:t>
    </dgm:pt>
    <dgm:pt modelId="{BD4E8771-538C-8448-B6B7-88059FC37AE7}" type="parTrans" cxnId="{9C243F29-7879-8C40-A317-95E34DFC1182}">
      <dgm:prSet/>
      <dgm:spPr/>
      <dgm:t>
        <a:bodyPr/>
        <a:lstStyle/>
        <a:p>
          <a:endParaRPr lang="en-US"/>
        </a:p>
      </dgm:t>
    </dgm:pt>
    <dgm:pt modelId="{DEEDF177-77B3-0943-81B9-D02979A5140A}" type="sibTrans" cxnId="{9C243F29-7879-8C40-A317-95E34DFC1182}">
      <dgm:prSet/>
      <dgm:spPr/>
      <dgm:t>
        <a:bodyPr/>
        <a:lstStyle/>
        <a:p>
          <a:endParaRPr lang="en-US"/>
        </a:p>
      </dgm:t>
    </dgm:pt>
    <dgm:pt modelId="{715C9E47-7504-F34F-8329-DE1017D54DDE}">
      <dgm:prSet phldrT="[Text]" custT="1"/>
      <dgm:spPr/>
      <dgm:t>
        <a:bodyPr/>
        <a:lstStyle/>
        <a:p>
          <a:r>
            <a:rPr lang="en-US" sz="3600" dirty="0" smtClean="0"/>
            <a:t>D1 </a:t>
          </a:r>
          <a:r>
            <a:rPr lang="en-US" sz="3600" dirty="0" err="1" smtClean="0"/>
            <a:t>D.Core</a:t>
          </a:r>
          <a:endParaRPr lang="en-US" sz="3600" dirty="0"/>
        </a:p>
      </dgm:t>
    </dgm:pt>
    <dgm:pt modelId="{613B6520-E18D-B146-A3FF-7D4A3E9F5362}" type="parTrans" cxnId="{3C9850B0-774A-A24C-81B6-F63B3BBA69AA}">
      <dgm:prSet/>
      <dgm:spPr/>
      <dgm:t>
        <a:bodyPr/>
        <a:lstStyle/>
        <a:p>
          <a:endParaRPr lang="en-US"/>
        </a:p>
      </dgm:t>
    </dgm:pt>
    <dgm:pt modelId="{A67CF9B6-D6CA-C34C-A5C3-F49608E81E99}" type="sibTrans" cxnId="{3C9850B0-774A-A24C-81B6-F63B3BBA69AA}">
      <dgm:prSet/>
      <dgm:spPr/>
      <dgm:t>
        <a:bodyPr/>
        <a:lstStyle/>
        <a:p>
          <a:endParaRPr lang="en-US"/>
        </a:p>
      </dgm:t>
    </dgm:pt>
    <dgm:pt modelId="{B7077951-7970-B845-9BB3-B7177E31BA3F}">
      <dgm:prSet phldrT="[Text]" custT="1"/>
      <dgm:spPr/>
      <dgm:t>
        <a:bodyPr/>
        <a:lstStyle/>
        <a:p>
          <a:r>
            <a:rPr lang="en-US" sz="4000" dirty="0" smtClean="0"/>
            <a:t>ICPSR Parser</a:t>
          </a:r>
          <a:endParaRPr lang="en-US" sz="4000" dirty="0"/>
        </a:p>
      </dgm:t>
    </dgm:pt>
    <dgm:pt modelId="{B7772ECE-A4B3-2542-BD1A-4954D477260E}" type="parTrans" cxnId="{40AEA0CE-2BED-ED45-BD95-8D0737F18171}">
      <dgm:prSet/>
      <dgm:spPr/>
      <dgm:t>
        <a:bodyPr/>
        <a:lstStyle/>
        <a:p>
          <a:endParaRPr lang="en-US"/>
        </a:p>
      </dgm:t>
    </dgm:pt>
    <dgm:pt modelId="{FA9BEFD9-B14F-5948-97AB-C66E0475A70D}" type="sibTrans" cxnId="{40AEA0CE-2BED-ED45-BD95-8D0737F18171}">
      <dgm:prSet/>
      <dgm:spPr/>
      <dgm:t>
        <a:bodyPr/>
        <a:lstStyle/>
        <a:p>
          <a:endParaRPr lang="en-US"/>
        </a:p>
      </dgm:t>
    </dgm:pt>
    <dgm:pt modelId="{B5BB0CF7-6558-AE4D-BF53-AC9D401AD4EA}">
      <dgm:prSet phldrT="[Text]" custT="1"/>
      <dgm:spPr/>
      <dgm:t>
        <a:bodyPr/>
        <a:lstStyle/>
        <a:p>
          <a:r>
            <a:rPr lang="en-US" sz="3600" dirty="0" smtClean="0"/>
            <a:t>ICPSR DDI</a:t>
          </a:r>
          <a:endParaRPr lang="en-US" sz="3600" dirty="0"/>
        </a:p>
      </dgm:t>
    </dgm:pt>
    <dgm:pt modelId="{C6772533-2A71-4A4B-A61E-BFD8F447745B}" type="parTrans" cxnId="{FB430F8B-5CDA-5549-88C0-8F9172E7B4A7}">
      <dgm:prSet/>
      <dgm:spPr/>
      <dgm:t>
        <a:bodyPr/>
        <a:lstStyle/>
        <a:p>
          <a:endParaRPr lang="en-US"/>
        </a:p>
      </dgm:t>
    </dgm:pt>
    <dgm:pt modelId="{76145A51-FF42-964B-B330-07827D046E43}" type="sibTrans" cxnId="{FB430F8B-5CDA-5549-88C0-8F9172E7B4A7}">
      <dgm:prSet/>
      <dgm:spPr/>
      <dgm:t>
        <a:bodyPr/>
        <a:lstStyle/>
        <a:p>
          <a:endParaRPr lang="en-US"/>
        </a:p>
      </dgm:t>
    </dgm:pt>
    <dgm:pt modelId="{A39C4612-64E7-3B4E-9B52-8F9E57D66E40}">
      <dgm:prSet phldrT="[Text]" custT="1"/>
      <dgm:spPr/>
      <dgm:t>
        <a:bodyPr/>
        <a:lstStyle/>
        <a:p>
          <a:r>
            <a:rPr lang="en-US" sz="3600" dirty="0" smtClean="0"/>
            <a:t>D1 FGDC</a:t>
          </a:r>
          <a:endParaRPr lang="en-US" sz="3600" dirty="0"/>
        </a:p>
      </dgm:t>
    </dgm:pt>
    <dgm:pt modelId="{2907941E-ABDF-9A48-92E5-7C95B15B9334}" type="parTrans" cxnId="{96A7E5A2-181B-0640-9B6C-AB08B9078FBF}">
      <dgm:prSet/>
      <dgm:spPr/>
      <dgm:t>
        <a:bodyPr/>
        <a:lstStyle/>
        <a:p>
          <a:endParaRPr lang="en-US"/>
        </a:p>
      </dgm:t>
    </dgm:pt>
    <dgm:pt modelId="{7F39F75C-8799-CB47-8A42-C0A508DDA98C}" type="sibTrans" cxnId="{96A7E5A2-181B-0640-9B6C-AB08B9078FBF}">
      <dgm:prSet/>
      <dgm:spPr/>
      <dgm:t>
        <a:bodyPr/>
        <a:lstStyle/>
        <a:p>
          <a:endParaRPr lang="en-US"/>
        </a:p>
      </dgm:t>
    </dgm:pt>
    <dgm:pt modelId="{6E5BC5C2-6EA8-434E-893D-39CBC3A6598B}">
      <dgm:prSet phldrT="[Text]" custT="1"/>
      <dgm:spPr/>
      <dgm:t>
        <a:bodyPr/>
        <a:lstStyle/>
        <a:p>
          <a:r>
            <a:rPr lang="en-US" sz="3200" dirty="0" smtClean="0"/>
            <a:t>Other Repositories...</a:t>
          </a:r>
          <a:endParaRPr lang="en-US" sz="3200" dirty="0"/>
        </a:p>
      </dgm:t>
    </dgm:pt>
    <dgm:pt modelId="{46DFBB69-3F37-7748-B255-531B205EE2A4}" type="parTrans" cxnId="{B47D7FF8-B373-9C46-8CE4-3C6A393BAAAA}">
      <dgm:prSet/>
      <dgm:spPr/>
      <dgm:t>
        <a:bodyPr/>
        <a:lstStyle/>
        <a:p>
          <a:endParaRPr lang="en-US"/>
        </a:p>
      </dgm:t>
    </dgm:pt>
    <dgm:pt modelId="{23877873-A246-E34D-9DED-0B41A9EE57F5}" type="sibTrans" cxnId="{B47D7FF8-B373-9C46-8CE4-3C6A393BAAAA}">
      <dgm:prSet/>
      <dgm:spPr/>
      <dgm:t>
        <a:bodyPr/>
        <a:lstStyle/>
        <a:p>
          <a:endParaRPr lang="en-US"/>
        </a:p>
      </dgm:t>
    </dgm:pt>
    <dgm:pt modelId="{7B0865AA-F7FB-AE4A-8586-21A57A59E9E3}">
      <dgm:prSet phldrT="[Text]" custT="1"/>
      <dgm:spPr/>
      <dgm:t>
        <a:bodyPr/>
        <a:lstStyle/>
        <a:p>
          <a:r>
            <a:rPr lang="en-US" sz="2400" b="1" dirty="0" smtClean="0"/>
            <a:t>formats</a:t>
          </a:r>
          <a:endParaRPr lang="en-US" sz="2400" b="1" dirty="0"/>
        </a:p>
      </dgm:t>
    </dgm:pt>
    <dgm:pt modelId="{1CBE90DB-9FF8-D04D-9DEE-1E78C7659171}" type="parTrans" cxnId="{250350B5-72F4-1247-BCD9-9FF7215E6E44}">
      <dgm:prSet/>
      <dgm:spPr/>
      <dgm:t>
        <a:bodyPr/>
        <a:lstStyle/>
        <a:p>
          <a:endParaRPr lang="en-US"/>
        </a:p>
      </dgm:t>
    </dgm:pt>
    <dgm:pt modelId="{097EF4B1-8871-1A4B-AC39-FD085563C78C}" type="sibTrans" cxnId="{250350B5-72F4-1247-BCD9-9FF7215E6E44}">
      <dgm:prSet/>
      <dgm:spPr/>
      <dgm:t>
        <a:bodyPr/>
        <a:lstStyle/>
        <a:p>
          <a:endParaRPr lang="en-US"/>
        </a:p>
      </dgm:t>
    </dgm:pt>
    <dgm:pt modelId="{A4E03558-34DE-4A44-8CBD-7CD77B8C0011}">
      <dgm:prSet phldrT="[Text]" custT="1"/>
      <dgm:spPr/>
      <dgm:t>
        <a:bodyPr/>
        <a:lstStyle/>
        <a:p>
          <a:r>
            <a:rPr lang="en-US" sz="2400" b="1" dirty="0" smtClean="0"/>
            <a:t>other</a:t>
          </a:r>
          <a:endParaRPr lang="en-US" sz="2400" b="1" dirty="0"/>
        </a:p>
      </dgm:t>
    </dgm:pt>
    <dgm:pt modelId="{8EAF32FC-75E3-DA4A-98BD-7F7319FB156C}" type="parTrans" cxnId="{1A2666A2-F574-6D4F-81BF-82D31909D34C}">
      <dgm:prSet/>
      <dgm:spPr/>
      <dgm:t>
        <a:bodyPr/>
        <a:lstStyle/>
        <a:p>
          <a:endParaRPr lang="en-US"/>
        </a:p>
      </dgm:t>
    </dgm:pt>
    <dgm:pt modelId="{0FB0461E-55FB-9A4C-BFF9-C59B24E2A031}" type="sibTrans" cxnId="{1A2666A2-F574-6D4F-81BF-82D31909D34C}">
      <dgm:prSet/>
      <dgm:spPr/>
      <dgm:t>
        <a:bodyPr/>
        <a:lstStyle/>
        <a:p>
          <a:endParaRPr lang="en-US"/>
        </a:p>
      </dgm:t>
    </dgm:pt>
    <dgm:pt modelId="{B3A857BE-C527-FA43-9D05-0F6485B910A3}">
      <dgm:prSet phldrT="[Text]" custT="1"/>
      <dgm:spPr/>
      <dgm:t>
        <a:bodyPr/>
        <a:lstStyle/>
        <a:p>
          <a:r>
            <a:rPr lang="en-US" sz="2400" b="1" dirty="0" smtClean="0"/>
            <a:t>repos’</a:t>
          </a:r>
          <a:endParaRPr lang="en-US" sz="2400" b="1" dirty="0"/>
        </a:p>
      </dgm:t>
    </dgm:pt>
    <dgm:pt modelId="{B03E7904-01F3-784C-A122-357F150E5AD9}" type="parTrans" cxnId="{C649625D-DB2F-764D-A947-9D49242475EF}">
      <dgm:prSet/>
      <dgm:spPr/>
      <dgm:t>
        <a:bodyPr/>
        <a:lstStyle/>
        <a:p>
          <a:endParaRPr lang="en-US"/>
        </a:p>
      </dgm:t>
    </dgm:pt>
    <dgm:pt modelId="{2D7E555E-E4AF-9748-A9BB-B0E463BBE36E}" type="sibTrans" cxnId="{C649625D-DB2F-764D-A947-9D49242475EF}">
      <dgm:prSet/>
      <dgm:spPr/>
      <dgm:t>
        <a:bodyPr/>
        <a:lstStyle/>
        <a:p>
          <a:endParaRPr lang="en-US"/>
        </a:p>
      </dgm:t>
    </dgm:pt>
    <dgm:pt modelId="{39A39ACD-73C2-E94C-82F1-9B4628010E3C}" type="pres">
      <dgm:prSet presAssocID="{75FBFC92-020B-2943-9FC5-2DB6BFF54A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F1205B-3E3E-7B4E-9C42-F4702B28D9D1}" type="pres">
      <dgm:prSet presAssocID="{01B7E68B-B94D-CF48-B09F-29B06CEBADFD}" presName="vertOne" presStyleCnt="0"/>
      <dgm:spPr/>
    </dgm:pt>
    <dgm:pt modelId="{AA076C31-533B-2B45-8150-5ADE006A458D}" type="pres">
      <dgm:prSet presAssocID="{01B7E68B-B94D-CF48-B09F-29B06CEBADFD}" presName="txOne" presStyleLbl="node0" presStyleIdx="0" presStyleCnt="1" custLinFactNeighborX="-275" custLinFactNeighborY="-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7069D0-17FC-F143-9D1E-7A03E1BEDDEE}" type="pres">
      <dgm:prSet presAssocID="{01B7E68B-B94D-CF48-B09F-29B06CEBADFD}" presName="parTransOne" presStyleCnt="0"/>
      <dgm:spPr/>
    </dgm:pt>
    <dgm:pt modelId="{EB6F7095-9F80-6C4C-A8C0-760287C2E6EF}" type="pres">
      <dgm:prSet presAssocID="{01B7E68B-B94D-CF48-B09F-29B06CEBADFD}" presName="horzOne" presStyleCnt="0"/>
      <dgm:spPr/>
    </dgm:pt>
    <dgm:pt modelId="{B24534D0-93B8-8A4D-9F0B-0D290FC1ABF0}" type="pres">
      <dgm:prSet presAssocID="{1F2A3F9C-C560-5C4C-B57E-650CAA6E39DE}" presName="vertTwo" presStyleCnt="0"/>
      <dgm:spPr/>
    </dgm:pt>
    <dgm:pt modelId="{9DBBA022-FA2B-5848-81C7-FDEA528F61DD}" type="pres">
      <dgm:prSet presAssocID="{1F2A3F9C-C560-5C4C-B57E-650CAA6E39DE}" presName="txTwo" presStyleLbl="node2" presStyleIdx="0" presStyleCnt="3">
        <dgm:presLayoutVars>
          <dgm:chPref val="3"/>
        </dgm:presLayoutVars>
      </dgm:prSet>
      <dgm:spPr/>
    </dgm:pt>
    <dgm:pt modelId="{63956D7F-7F47-854C-A64B-6622E93FDA3D}" type="pres">
      <dgm:prSet presAssocID="{1F2A3F9C-C560-5C4C-B57E-650CAA6E39DE}" presName="parTransTwo" presStyleCnt="0"/>
      <dgm:spPr/>
    </dgm:pt>
    <dgm:pt modelId="{A48212D6-09B0-2F42-B56B-9110FC12D9FE}" type="pres">
      <dgm:prSet presAssocID="{1F2A3F9C-C560-5C4C-B57E-650CAA6E39DE}" presName="horzTwo" presStyleCnt="0"/>
      <dgm:spPr/>
    </dgm:pt>
    <dgm:pt modelId="{16E5D5E8-77F0-B34D-B094-8AFB33500910}" type="pres">
      <dgm:prSet presAssocID="{EA0A0586-839B-F844-9B5E-36689D5899C2}" presName="vertThree" presStyleCnt="0"/>
      <dgm:spPr/>
    </dgm:pt>
    <dgm:pt modelId="{89B1CE48-9078-4649-8A04-1E155EF11076}" type="pres">
      <dgm:prSet presAssocID="{EA0A0586-839B-F844-9B5E-36689D5899C2}" presName="txThree" presStyleLbl="node3" presStyleIdx="0" presStyleCnt="7">
        <dgm:presLayoutVars>
          <dgm:chPref val="3"/>
        </dgm:presLayoutVars>
      </dgm:prSet>
      <dgm:spPr/>
    </dgm:pt>
    <dgm:pt modelId="{5E3EA728-4ECA-624A-B95A-60AA8F3AF36C}" type="pres">
      <dgm:prSet presAssocID="{EA0A0586-839B-F844-9B5E-36689D5899C2}" presName="horzThree" presStyleCnt="0"/>
      <dgm:spPr/>
    </dgm:pt>
    <dgm:pt modelId="{90BB9BD9-E99A-DB47-8EBD-ED48452227A7}" type="pres">
      <dgm:prSet presAssocID="{DEEDF177-77B3-0943-81B9-D02979A5140A}" presName="sibSpaceThree" presStyleCnt="0"/>
      <dgm:spPr/>
    </dgm:pt>
    <dgm:pt modelId="{55582827-55F6-924E-BEAE-D21629F6A346}" type="pres">
      <dgm:prSet presAssocID="{715C9E47-7504-F34F-8329-DE1017D54DDE}" presName="vertThree" presStyleCnt="0"/>
      <dgm:spPr/>
    </dgm:pt>
    <dgm:pt modelId="{8888DFA8-4C94-3842-B950-20B83C4BD16E}" type="pres">
      <dgm:prSet presAssocID="{715C9E47-7504-F34F-8329-DE1017D54DDE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699A28-9C28-8A48-8494-CC6FD0C12FDA}" type="pres">
      <dgm:prSet presAssocID="{715C9E47-7504-F34F-8329-DE1017D54DDE}" presName="horzThree" presStyleCnt="0"/>
      <dgm:spPr/>
    </dgm:pt>
    <dgm:pt modelId="{154A5D1A-4D5D-7A43-B7EA-E552E226AE0B}" type="pres">
      <dgm:prSet presAssocID="{A67CF9B6-D6CA-C34C-A5C3-F49608E81E99}" presName="sibSpaceThree" presStyleCnt="0"/>
      <dgm:spPr/>
    </dgm:pt>
    <dgm:pt modelId="{FF6BA113-7DF8-6D42-8B6B-3CDAC00F0D01}" type="pres">
      <dgm:prSet presAssocID="{A39C4612-64E7-3B4E-9B52-8F9E57D66E40}" presName="vertThree" presStyleCnt="0"/>
      <dgm:spPr/>
    </dgm:pt>
    <dgm:pt modelId="{5B58C944-6CB7-A04B-804E-9ED89F8E93C2}" type="pres">
      <dgm:prSet presAssocID="{A39C4612-64E7-3B4E-9B52-8F9E57D66E40}" presName="txThree" presStyleLbl="node3" presStyleIdx="2" presStyleCnt="7">
        <dgm:presLayoutVars>
          <dgm:chPref val="3"/>
        </dgm:presLayoutVars>
      </dgm:prSet>
      <dgm:spPr/>
    </dgm:pt>
    <dgm:pt modelId="{C7259BF2-D5B7-3044-B811-1B3D3C1B5CD6}" type="pres">
      <dgm:prSet presAssocID="{A39C4612-64E7-3B4E-9B52-8F9E57D66E40}" presName="horzThree" presStyleCnt="0"/>
      <dgm:spPr/>
    </dgm:pt>
    <dgm:pt modelId="{B1081FF5-9101-1843-AE47-8F49B3D0C9A8}" type="pres">
      <dgm:prSet presAssocID="{00B57BFC-A2FF-5041-8796-B5519C6CE6F7}" presName="sibSpaceTwo" presStyleCnt="0"/>
      <dgm:spPr/>
    </dgm:pt>
    <dgm:pt modelId="{37FF7FF3-5456-7345-BDD9-8C6BAC2D9C67}" type="pres">
      <dgm:prSet presAssocID="{B7077951-7970-B845-9BB3-B7177E31BA3F}" presName="vertTwo" presStyleCnt="0"/>
      <dgm:spPr/>
    </dgm:pt>
    <dgm:pt modelId="{4AAB0758-DFC6-EA49-8AF6-37692066D250}" type="pres">
      <dgm:prSet presAssocID="{B7077951-7970-B845-9BB3-B7177E31BA3F}" presName="txTwo" presStyleLbl="node2" presStyleIdx="1" presStyleCnt="3">
        <dgm:presLayoutVars>
          <dgm:chPref val="3"/>
        </dgm:presLayoutVars>
      </dgm:prSet>
      <dgm:spPr/>
    </dgm:pt>
    <dgm:pt modelId="{2E725887-EAAA-C74B-88D2-BF9132F65CC5}" type="pres">
      <dgm:prSet presAssocID="{B7077951-7970-B845-9BB3-B7177E31BA3F}" presName="parTransTwo" presStyleCnt="0"/>
      <dgm:spPr/>
    </dgm:pt>
    <dgm:pt modelId="{4DFF5C19-E543-D042-AD09-7D93406DE006}" type="pres">
      <dgm:prSet presAssocID="{B7077951-7970-B845-9BB3-B7177E31BA3F}" presName="horzTwo" presStyleCnt="0"/>
      <dgm:spPr/>
    </dgm:pt>
    <dgm:pt modelId="{67C548D6-F6C6-8F4F-B4C3-07DD507492F5}" type="pres">
      <dgm:prSet presAssocID="{B5BB0CF7-6558-AE4D-BF53-AC9D401AD4EA}" presName="vertThree" presStyleCnt="0"/>
      <dgm:spPr/>
    </dgm:pt>
    <dgm:pt modelId="{4C597D5C-D9C0-5744-A1B1-0CFD280CE12C}" type="pres">
      <dgm:prSet presAssocID="{B5BB0CF7-6558-AE4D-BF53-AC9D401AD4EA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68F118-B573-CA49-98E9-322000D1ADE9}" type="pres">
      <dgm:prSet presAssocID="{B5BB0CF7-6558-AE4D-BF53-AC9D401AD4EA}" presName="horzThree" presStyleCnt="0"/>
      <dgm:spPr/>
    </dgm:pt>
    <dgm:pt modelId="{03581F12-0E1B-0B4C-A395-5CA954C1323B}" type="pres">
      <dgm:prSet presAssocID="{FA9BEFD9-B14F-5948-97AB-C66E0475A70D}" presName="sibSpaceTwo" presStyleCnt="0"/>
      <dgm:spPr/>
    </dgm:pt>
    <dgm:pt modelId="{55455C24-4038-4B4B-9EC4-CF5ABA90BC54}" type="pres">
      <dgm:prSet presAssocID="{6E5BC5C2-6EA8-434E-893D-39CBC3A6598B}" presName="vertTwo" presStyleCnt="0"/>
      <dgm:spPr/>
    </dgm:pt>
    <dgm:pt modelId="{5545CE4A-6826-2443-AA69-77BFC38AE19F}" type="pres">
      <dgm:prSet presAssocID="{6E5BC5C2-6EA8-434E-893D-39CBC3A6598B}" presName="txTwo" presStyleLbl="node2" presStyleIdx="2" presStyleCnt="3" custScaleX="85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C5BA4-7F78-3644-9F6D-81B6E43CC52C}" type="pres">
      <dgm:prSet presAssocID="{6E5BC5C2-6EA8-434E-893D-39CBC3A6598B}" presName="parTransTwo" presStyleCnt="0"/>
      <dgm:spPr/>
    </dgm:pt>
    <dgm:pt modelId="{D51353ED-AAFD-2245-B047-5D7C1E6D2535}" type="pres">
      <dgm:prSet presAssocID="{6E5BC5C2-6EA8-434E-893D-39CBC3A6598B}" presName="horzTwo" presStyleCnt="0"/>
      <dgm:spPr/>
    </dgm:pt>
    <dgm:pt modelId="{87636162-6A62-5743-AD69-04A51A50801A}" type="pres">
      <dgm:prSet presAssocID="{A4E03558-34DE-4A44-8CBD-7CD77B8C0011}" presName="vertThree" presStyleCnt="0"/>
      <dgm:spPr/>
    </dgm:pt>
    <dgm:pt modelId="{A83ABB24-67C0-B345-997B-A5C04E03E37C}" type="pres">
      <dgm:prSet presAssocID="{A4E03558-34DE-4A44-8CBD-7CD77B8C0011}" presName="txThree" presStyleLbl="node3" presStyleIdx="4" presStyleCnt="7" custScaleX="52091">
        <dgm:presLayoutVars>
          <dgm:chPref val="3"/>
        </dgm:presLayoutVars>
      </dgm:prSet>
      <dgm:spPr/>
    </dgm:pt>
    <dgm:pt modelId="{F7B3898B-3EF0-294C-824C-1A59C6B45151}" type="pres">
      <dgm:prSet presAssocID="{A4E03558-34DE-4A44-8CBD-7CD77B8C0011}" presName="horzThree" presStyleCnt="0"/>
      <dgm:spPr/>
    </dgm:pt>
    <dgm:pt modelId="{E9314A03-2DB8-E843-8FDE-644E4A79EC12}" type="pres">
      <dgm:prSet presAssocID="{0FB0461E-55FB-9A4C-BFF9-C59B24E2A031}" presName="sibSpaceThree" presStyleCnt="0"/>
      <dgm:spPr/>
    </dgm:pt>
    <dgm:pt modelId="{0C960C05-B273-3448-AD71-2098DF2D1B4B}" type="pres">
      <dgm:prSet presAssocID="{B3A857BE-C527-FA43-9D05-0F6485B910A3}" presName="vertThree" presStyleCnt="0"/>
      <dgm:spPr/>
    </dgm:pt>
    <dgm:pt modelId="{29D18949-0D17-3D46-BCA6-D792DAF12092}" type="pres">
      <dgm:prSet presAssocID="{B3A857BE-C527-FA43-9D05-0F6485B910A3}" presName="txThree" presStyleLbl="node3" presStyleIdx="5" presStyleCnt="7" custScaleX="5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E9CE8-5BF1-AD45-8AEE-BEE70A74CDDF}" type="pres">
      <dgm:prSet presAssocID="{B3A857BE-C527-FA43-9D05-0F6485B910A3}" presName="horzThree" presStyleCnt="0"/>
      <dgm:spPr/>
    </dgm:pt>
    <dgm:pt modelId="{0DE16BF9-F2D9-EF4D-B0F1-679718CC0642}" type="pres">
      <dgm:prSet presAssocID="{2D7E555E-E4AF-9748-A9BB-B0E463BBE36E}" presName="sibSpaceThree" presStyleCnt="0"/>
      <dgm:spPr/>
    </dgm:pt>
    <dgm:pt modelId="{2492A48E-49DE-654E-BE07-8E2ED4A19BAB}" type="pres">
      <dgm:prSet presAssocID="{7B0865AA-F7FB-AE4A-8586-21A57A59E9E3}" presName="vertThree" presStyleCnt="0"/>
      <dgm:spPr/>
    </dgm:pt>
    <dgm:pt modelId="{5C61ACA1-D734-4940-BE9E-9DA5CB0EAAC7}" type="pres">
      <dgm:prSet presAssocID="{7B0865AA-F7FB-AE4A-8586-21A57A59E9E3}" presName="txThree" presStyleLbl="node3" presStyleIdx="6" presStyleCnt="7" custScaleX="5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B54D8-0C2A-8F4B-9212-7E391800F8C0}" type="pres">
      <dgm:prSet presAssocID="{7B0865AA-F7FB-AE4A-8586-21A57A59E9E3}" presName="horzThree" presStyleCnt="0"/>
      <dgm:spPr/>
    </dgm:pt>
  </dgm:ptLst>
  <dgm:cxnLst>
    <dgm:cxn modelId="{E930B7E6-8E03-0145-8BAC-2575FD39E696}" type="presOf" srcId="{B5BB0CF7-6558-AE4D-BF53-AC9D401AD4EA}" destId="{4C597D5C-D9C0-5744-A1B1-0CFD280CE12C}" srcOrd="0" destOrd="0" presId="urn:microsoft.com/office/officeart/2005/8/layout/hierarchy4"/>
    <dgm:cxn modelId="{1CA53974-C8AF-1F4A-A166-319151B66A91}" srcId="{75FBFC92-020B-2943-9FC5-2DB6BFF54A31}" destId="{01B7E68B-B94D-CF48-B09F-29B06CEBADFD}" srcOrd="0" destOrd="0" parTransId="{6DDBF6B4-4047-7943-9816-9E778B90401B}" sibTransId="{DCDED74D-6000-B342-B31F-3BA73A119DC5}"/>
    <dgm:cxn modelId="{C649625D-DB2F-764D-A947-9D49242475EF}" srcId="{6E5BC5C2-6EA8-434E-893D-39CBC3A6598B}" destId="{B3A857BE-C527-FA43-9D05-0F6485B910A3}" srcOrd="1" destOrd="0" parTransId="{B03E7904-01F3-784C-A122-357F150E5AD9}" sibTransId="{2D7E555E-E4AF-9748-A9BB-B0E463BBE36E}"/>
    <dgm:cxn modelId="{433E0902-268F-914E-A94C-FD28BE521A86}" type="presOf" srcId="{7B0865AA-F7FB-AE4A-8586-21A57A59E9E3}" destId="{5C61ACA1-D734-4940-BE9E-9DA5CB0EAAC7}" srcOrd="0" destOrd="0" presId="urn:microsoft.com/office/officeart/2005/8/layout/hierarchy4"/>
    <dgm:cxn modelId="{96A7E5A2-181B-0640-9B6C-AB08B9078FBF}" srcId="{1F2A3F9C-C560-5C4C-B57E-650CAA6E39DE}" destId="{A39C4612-64E7-3B4E-9B52-8F9E57D66E40}" srcOrd="2" destOrd="0" parTransId="{2907941E-ABDF-9A48-92E5-7C95B15B9334}" sibTransId="{7F39F75C-8799-CB47-8A42-C0A508DDA98C}"/>
    <dgm:cxn modelId="{328F3741-A77A-6D4D-85BD-77740631EEAF}" srcId="{01B7E68B-B94D-CF48-B09F-29B06CEBADFD}" destId="{1F2A3F9C-C560-5C4C-B57E-650CAA6E39DE}" srcOrd="0" destOrd="0" parTransId="{23A8D1FC-52DD-FA46-9BD6-D1D923372213}" sibTransId="{00B57BFC-A2FF-5041-8796-B5519C6CE6F7}"/>
    <dgm:cxn modelId="{C74D9F42-2FEA-AB4D-A9A7-66C307F8F761}" type="presOf" srcId="{75FBFC92-020B-2943-9FC5-2DB6BFF54A31}" destId="{39A39ACD-73C2-E94C-82F1-9B4628010E3C}" srcOrd="0" destOrd="0" presId="urn:microsoft.com/office/officeart/2005/8/layout/hierarchy4"/>
    <dgm:cxn modelId="{8F9A96C4-B1D3-C046-9AC6-CF4BE42AF5E6}" type="presOf" srcId="{6E5BC5C2-6EA8-434E-893D-39CBC3A6598B}" destId="{5545CE4A-6826-2443-AA69-77BFC38AE19F}" srcOrd="0" destOrd="0" presId="urn:microsoft.com/office/officeart/2005/8/layout/hierarchy4"/>
    <dgm:cxn modelId="{02EE6454-D9D5-2B46-BE17-158B0640D053}" type="presOf" srcId="{B3A857BE-C527-FA43-9D05-0F6485B910A3}" destId="{29D18949-0D17-3D46-BCA6-D792DAF12092}" srcOrd="0" destOrd="0" presId="urn:microsoft.com/office/officeart/2005/8/layout/hierarchy4"/>
    <dgm:cxn modelId="{3C9850B0-774A-A24C-81B6-F63B3BBA69AA}" srcId="{1F2A3F9C-C560-5C4C-B57E-650CAA6E39DE}" destId="{715C9E47-7504-F34F-8329-DE1017D54DDE}" srcOrd="1" destOrd="0" parTransId="{613B6520-E18D-B146-A3FF-7D4A3E9F5362}" sibTransId="{A67CF9B6-D6CA-C34C-A5C3-F49608E81E99}"/>
    <dgm:cxn modelId="{33E972B1-20D9-CA47-A318-1ACE0707020A}" type="presOf" srcId="{1F2A3F9C-C560-5C4C-B57E-650CAA6E39DE}" destId="{9DBBA022-FA2B-5848-81C7-FDEA528F61DD}" srcOrd="0" destOrd="0" presId="urn:microsoft.com/office/officeart/2005/8/layout/hierarchy4"/>
    <dgm:cxn modelId="{40AEA0CE-2BED-ED45-BD95-8D0737F18171}" srcId="{01B7E68B-B94D-CF48-B09F-29B06CEBADFD}" destId="{B7077951-7970-B845-9BB3-B7177E31BA3F}" srcOrd="1" destOrd="0" parTransId="{B7772ECE-A4B3-2542-BD1A-4954D477260E}" sibTransId="{FA9BEFD9-B14F-5948-97AB-C66E0475A70D}"/>
    <dgm:cxn modelId="{6901C1EC-CA46-D842-AAC2-1CA331A65DE1}" type="presOf" srcId="{A39C4612-64E7-3B4E-9B52-8F9E57D66E40}" destId="{5B58C944-6CB7-A04B-804E-9ED89F8E93C2}" srcOrd="0" destOrd="0" presId="urn:microsoft.com/office/officeart/2005/8/layout/hierarchy4"/>
    <dgm:cxn modelId="{1A2666A2-F574-6D4F-81BF-82D31909D34C}" srcId="{6E5BC5C2-6EA8-434E-893D-39CBC3A6598B}" destId="{A4E03558-34DE-4A44-8CBD-7CD77B8C0011}" srcOrd="0" destOrd="0" parTransId="{8EAF32FC-75E3-DA4A-98BD-7F7319FB156C}" sibTransId="{0FB0461E-55FB-9A4C-BFF9-C59B24E2A031}"/>
    <dgm:cxn modelId="{DFFA6C0F-4425-D540-A7BA-C96DCCC3B894}" type="presOf" srcId="{A4E03558-34DE-4A44-8CBD-7CD77B8C0011}" destId="{A83ABB24-67C0-B345-997B-A5C04E03E37C}" srcOrd="0" destOrd="0" presId="urn:microsoft.com/office/officeart/2005/8/layout/hierarchy4"/>
    <dgm:cxn modelId="{9C243F29-7879-8C40-A317-95E34DFC1182}" srcId="{1F2A3F9C-C560-5C4C-B57E-650CAA6E39DE}" destId="{EA0A0586-839B-F844-9B5E-36689D5899C2}" srcOrd="0" destOrd="0" parTransId="{BD4E8771-538C-8448-B6B7-88059FC37AE7}" sibTransId="{DEEDF177-77B3-0943-81B9-D02979A5140A}"/>
    <dgm:cxn modelId="{3C4F5EC1-CB50-8B44-AD03-EA897F1EE3F1}" type="presOf" srcId="{EA0A0586-839B-F844-9B5E-36689D5899C2}" destId="{89B1CE48-9078-4649-8A04-1E155EF11076}" srcOrd="0" destOrd="0" presId="urn:microsoft.com/office/officeart/2005/8/layout/hierarchy4"/>
    <dgm:cxn modelId="{6A4F9D7C-AF91-3B47-A9D8-23DD2EDE2503}" type="presOf" srcId="{B7077951-7970-B845-9BB3-B7177E31BA3F}" destId="{4AAB0758-DFC6-EA49-8AF6-37692066D250}" srcOrd="0" destOrd="0" presId="urn:microsoft.com/office/officeart/2005/8/layout/hierarchy4"/>
    <dgm:cxn modelId="{250350B5-72F4-1247-BCD9-9FF7215E6E44}" srcId="{6E5BC5C2-6EA8-434E-893D-39CBC3A6598B}" destId="{7B0865AA-F7FB-AE4A-8586-21A57A59E9E3}" srcOrd="2" destOrd="0" parTransId="{1CBE90DB-9FF8-D04D-9DEE-1E78C7659171}" sibTransId="{097EF4B1-8871-1A4B-AC39-FD085563C78C}"/>
    <dgm:cxn modelId="{AE14DCF5-121D-394E-997D-A46BBCB96238}" type="presOf" srcId="{01B7E68B-B94D-CF48-B09F-29B06CEBADFD}" destId="{AA076C31-533B-2B45-8150-5ADE006A458D}" srcOrd="0" destOrd="0" presId="urn:microsoft.com/office/officeart/2005/8/layout/hierarchy4"/>
    <dgm:cxn modelId="{B67FE6DF-9469-6C43-90D6-5521DF6A5F0F}" type="presOf" srcId="{715C9E47-7504-F34F-8329-DE1017D54DDE}" destId="{8888DFA8-4C94-3842-B950-20B83C4BD16E}" srcOrd="0" destOrd="0" presId="urn:microsoft.com/office/officeart/2005/8/layout/hierarchy4"/>
    <dgm:cxn modelId="{B47D7FF8-B373-9C46-8CE4-3C6A393BAAAA}" srcId="{01B7E68B-B94D-CF48-B09F-29B06CEBADFD}" destId="{6E5BC5C2-6EA8-434E-893D-39CBC3A6598B}" srcOrd="2" destOrd="0" parTransId="{46DFBB69-3F37-7748-B255-531B205EE2A4}" sibTransId="{23877873-A246-E34D-9DED-0B41A9EE57F5}"/>
    <dgm:cxn modelId="{FB430F8B-5CDA-5549-88C0-8F9172E7B4A7}" srcId="{B7077951-7970-B845-9BB3-B7177E31BA3F}" destId="{B5BB0CF7-6558-AE4D-BF53-AC9D401AD4EA}" srcOrd="0" destOrd="0" parTransId="{C6772533-2A71-4A4B-A61E-BFD8F447745B}" sibTransId="{76145A51-FF42-964B-B330-07827D046E43}"/>
    <dgm:cxn modelId="{1BB5AAF4-86E9-4947-915D-2544B79B95C8}" type="presParOf" srcId="{39A39ACD-73C2-E94C-82F1-9B4628010E3C}" destId="{8BF1205B-3E3E-7B4E-9C42-F4702B28D9D1}" srcOrd="0" destOrd="0" presId="urn:microsoft.com/office/officeart/2005/8/layout/hierarchy4"/>
    <dgm:cxn modelId="{0F5D975B-FF40-CA4F-B253-0462FCE854FE}" type="presParOf" srcId="{8BF1205B-3E3E-7B4E-9C42-F4702B28D9D1}" destId="{AA076C31-533B-2B45-8150-5ADE006A458D}" srcOrd="0" destOrd="0" presId="urn:microsoft.com/office/officeart/2005/8/layout/hierarchy4"/>
    <dgm:cxn modelId="{D88C9634-F6B6-2845-96A7-29FC9E31A1C4}" type="presParOf" srcId="{8BF1205B-3E3E-7B4E-9C42-F4702B28D9D1}" destId="{407069D0-17FC-F143-9D1E-7A03E1BEDDEE}" srcOrd="1" destOrd="0" presId="urn:microsoft.com/office/officeart/2005/8/layout/hierarchy4"/>
    <dgm:cxn modelId="{ACB180E1-0818-7E49-9E08-DC0D8CC5D9C0}" type="presParOf" srcId="{8BF1205B-3E3E-7B4E-9C42-F4702B28D9D1}" destId="{EB6F7095-9F80-6C4C-A8C0-760287C2E6EF}" srcOrd="2" destOrd="0" presId="urn:microsoft.com/office/officeart/2005/8/layout/hierarchy4"/>
    <dgm:cxn modelId="{D12ACF7C-30E4-8F43-91F5-EDC0FB602DCF}" type="presParOf" srcId="{EB6F7095-9F80-6C4C-A8C0-760287C2E6EF}" destId="{B24534D0-93B8-8A4D-9F0B-0D290FC1ABF0}" srcOrd="0" destOrd="0" presId="urn:microsoft.com/office/officeart/2005/8/layout/hierarchy4"/>
    <dgm:cxn modelId="{B6671228-ECD3-4744-BF4A-F89CF9DEE823}" type="presParOf" srcId="{B24534D0-93B8-8A4D-9F0B-0D290FC1ABF0}" destId="{9DBBA022-FA2B-5848-81C7-FDEA528F61DD}" srcOrd="0" destOrd="0" presId="urn:microsoft.com/office/officeart/2005/8/layout/hierarchy4"/>
    <dgm:cxn modelId="{8B9722CF-B7DC-0F40-9196-BCFB7410CD79}" type="presParOf" srcId="{B24534D0-93B8-8A4D-9F0B-0D290FC1ABF0}" destId="{63956D7F-7F47-854C-A64B-6622E93FDA3D}" srcOrd="1" destOrd="0" presId="urn:microsoft.com/office/officeart/2005/8/layout/hierarchy4"/>
    <dgm:cxn modelId="{87B6E859-DC22-7D42-84C9-8515D0DB0FFF}" type="presParOf" srcId="{B24534D0-93B8-8A4D-9F0B-0D290FC1ABF0}" destId="{A48212D6-09B0-2F42-B56B-9110FC12D9FE}" srcOrd="2" destOrd="0" presId="urn:microsoft.com/office/officeart/2005/8/layout/hierarchy4"/>
    <dgm:cxn modelId="{472B37C4-AC5B-C64B-881C-47FE18BD79EA}" type="presParOf" srcId="{A48212D6-09B0-2F42-B56B-9110FC12D9FE}" destId="{16E5D5E8-77F0-B34D-B094-8AFB33500910}" srcOrd="0" destOrd="0" presId="urn:microsoft.com/office/officeart/2005/8/layout/hierarchy4"/>
    <dgm:cxn modelId="{2B823B3E-DE77-DB49-9145-9800965A89F2}" type="presParOf" srcId="{16E5D5E8-77F0-B34D-B094-8AFB33500910}" destId="{89B1CE48-9078-4649-8A04-1E155EF11076}" srcOrd="0" destOrd="0" presId="urn:microsoft.com/office/officeart/2005/8/layout/hierarchy4"/>
    <dgm:cxn modelId="{74F76EFD-B11E-094D-B02E-71BFE352217F}" type="presParOf" srcId="{16E5D5E8-77F0-B34D-B094-8AFB33500910}" destId="{5E3EA728-4ECA-624A-B95A-60AA8F3AF36C}" srcOrd="1" destOrd="0" presId="urn:microsoft.com/office/officeart/2005/8/layout/hierarchy4"/>
    <dgm:cxn modelId="{3AB1EDE1-A597-7B45-8219-8C5592D2735E}" type="presParOf" srcId="{A48212D6-09B0-2F42-B56B-9110FC12D9FE}" destId="{90BB9BD9-E99A-DB47-8EBD-ED48452227A7}" srcOrd="1" destOrd="0" presId="urn:microsoft.com/office/officeart/2005/8/layout/hierarchy4"/>
    <dgm:cxn modelId="{F5510FC8-93E9-AE4E-8B53-57996921D285}" type="presParOf" srcId="{A48212D6-09B0-2F42-B56B-9110FC12D9FE}" destId="{55582827-55F6-924E-BEAE-D21629F6A346}" srcOrd="2" destOrd="0" presId="urn:microsoft.com/office/officeart/2005/8/layout/hierarchy4"/>
    <dgm:cxn modelId="{EFF49154-7F55-364F-8537-AA29731B3734}" type="presParOf" srcId="{55582827-55F6-924E-BEAE-D21629F6A346}" destId="{8888DFA8-4C94-3842-B950-20B83C4BD16E}" srcOrd="0" destOrd="0" presId="urn:microsoft.com/office/officeart/2005/8/layout/hierarchy4"/>
    <dgm:cxn modelId="{89BCF14F-9B42-E548-B1EB-E8F461F205E5}" type="presParOf" srcId="{55582827-55F6-924E-BEAE-D21629F6A346}" destId="{E9699A28-9C28-8A48-8494-CC6FD0C12FDA}" srcOrd="1" destOrd="0" presId="urn:microsoft.com/office/officeart/2005/8/layout/hierarchy4"/>
    <dgm:cxn modelId="{0CCAC5A0-C8C4-9847-A39B-FD389BBF520E}" type="presParOf" srcId="{A48212D6-09B0-2F42-B56B-9110FC12D9FE}" destId="{154A5D1A-4D5D-7A43-B7EA-E552E226AE0B}" srcOrd="3" destOrd="0" presId="urn:microsoft.com/office/officeart/2005/8/layout/hierarchy4"/>
    <dgm:cxn modelId="{8FA5EE48-1188-AB4B-8083-9F1A5F458DB4}" type="presParOf" srcId="{A48212D6-09B0-2F42-B56B-9110FC12D9FE}" destId="{FF6BA113-7DF8-6D42-8B6B-3CDAC00F0D01}" srcOrd="4" destOrd="0" presId="urn:microsoft.com/office/officeart/2005/8/layout/hierarchy4"/>
    <dgm:cxn modelId="{0DAA148F-466C-3642-9205-33068AA014D9}" type="presParOf" srcId="{FF6BA113-7DF8-6D42-8B6B-3CDAC00F0D01}" destId="{5B58C944-6CB7-A04B-804E-9ED89F8E93C2}" srcOrd="0" destOrd="0" presId="urn:microsoft.com/office/officeart/2005/8/layout/hierarchy4"/>
    <dgm:cxn modelId="{E64A546D-F0F7-A747-AD41-1A9662C13D8A}" type="presParOf" srcId="{FF6BA113-7DF8-6D42-8B6B-3CDAC00F0D01}" destId="{C7259BF2-D5B7-3044-B811-1B3D3C1B5CD6}" srcOrd="1" destOrd="0" presId="urn:microsoft.com/office/officeart/2005/8/layout/hierarchy4"/>
    <dgm:cxn modelId="{FAF978D1-FD23-2041-9114-68C8E03AE85D}" type="presParOf" srcId="{EB6F7095-9F80-6C4C-A8C0-760287C2E6EF}" destId="{B1081FF5-9101-1843-AE47-8F49B3D0C9A8}" srcOrd="1" destOrd="0" presId="urn:microsoft.com/office/officeart/2005/8/layout/hierarchy4"/>
    <dgm:cxn modelId="{D7508D8D-3BBE-D84E-BCE2-14E6933B0CC2}" type="presParOf" srcId="{EB6F7095-9F80-6C4C-A8C0-760287C2E6EF}" destId="{37FF7FF3-5456-7345-BDD9-8C6BAC2D9C67}" srcOrd="2" destOrd="0" presId="urn:microsoft.com/office/officeart/2005/8/layout/hierarchy4"/>
    <dgm:cxn modelId="{BC3281F3-EC57-6B45-8616-DE859175670D}" type="presParOf" srcId="{37FF7FF3-5456-7345-BDD9-8C6BAC2D9C67}" destId="{4AAB0758-DFC6-EA49-8AF6-37692066D250}" srcOrd="0" destOrd="0" presId="urn:microsoft.com/office/officeart/2005/8/layout/hierarchy4"/>
    <dgm:cxn modelId="{8222E924-BB75-7D4B-A10C-E65D0E433EB8}" type="presParOf" srcId="{37FF7FF3-5456-7345-BDD9-8C6BAC2D9C67}" destId="{2E725887-EAAA-C74B-88D2-BF9132F65CC5}" srcOrd="1" destOrd="0" presId="urn:microsoft.com/office/officeart/2005/8/layout/hierarchy4"/>
    <dgm:cxn modelId="{95EA5469-E676-5A4F-8283-DEB1AA5F355B}" type="presParOf" srcId="{37FF7FF3-5456-7345-BDD9-8C6BAC2D9C67}" destId="{4DFF5C19-E543-D042-AD09-7D93406DE006}" srcOrd="2" destOrd="0" presId="urn:microsoft.com/office/officeart/2005/8/layout/hierarchy4"/>
    <dgm:cxn modelId="{60839878-6688-1743-A97F-425771EC32F3}" type="presParOf" srcId="{4DFF5C19-E543-D042-AD09-7D93406DE006}" destId="{67C548D6-F6C6-8F4F-B4C3-07DD507492F5}" srcOrd="0" destOrd="0" presId="urn:microsoft.com/office/officeart/2005/8/layout/hierarchy4"/>
    <dgm:cxn modelId="{27510BE6-4E8C-E84C-A092-428C4A9523A8}" type="presParOf" srcId="{67C548D6-F6C6-8F4F-B4C3-07DD507492F5}" destId="{4C597D5C-D9C0-5744-A1B1-0CFD280CE12C}" srcOrd="0" destOrd="0" presId="urn:microsoft.com/office/officeart/2005/8/layout/hierarchy4"/>
    <dgm:cxn modelId="{56BBCC59-1814-6847-96FA-714C0A11E8C1}" type="presParOf" srcId="{67C548D6-F6C6-8F4F-B4C3-07DD507492F5}" destId="{7368F118-B573-CA49-98E9-322000D1ADE9}" srcOrd="1" destOrd="0" presId="urn:microsoft.com/office/officeart/2005/8/layout/hierarchy4"/>
    <dgm:cxn modelId="{6BB64B57-3203-0E42-B502-FBEC38CB91A8}" type="presParOf" srcId="{EB6F7095-9F80-6C4C-A8C0-760287C2E6EF}" destId="{03581F12-0E1B-0B4C-A395-5CA954C1323B}" srcOrd="3" destOrd="0" presId="urn:microsoft.com/office/officeart/2005/8/layout/hierarchy4"/>
    <dgm:cxn modelId="{DD4E8FC5-B38F-0440-873D-5FA137A99284}" type="presParOf" srcId="{EB6F7095-9F80-6C4C-A8C0-760287C2E6EF}" destId="{55455C24-4038-4B4B-9EC4-CF5ABA90BC54}" srcOrd="4" destOrd="0" presId="urn:microsoft.com/office/officeart/2005/8/layout/hierarchy4"/>
    <dgm:cxn modelId="{CA194C37-98AB-E84A-B79B-769A52DE287A}" type="presParOf" srcId="{55455C24-4038-4B4B-9EC4-CF5ABA90BC54}" destId="{5545CE4A-6826-2443-AA69-77BFC38AE19F}" srcOrd="0" destOrd="0" presId="urn:microsoft.com/office/officeart/2005/8/layout/hierarchy4"/>
    <dgm:cxn modelId="{C47259A7-9F9D-1648-982B-7C393BA58B46}" type="presParOf" srcId="{55455C24-4038-4B4B-9EC4-CF5ABA90BC54}" destId="{3B7C5BA4-7F78-3644-9F6D-81B6E43CC52C}" srcOrd="1" destOrd="0" presId="urn:microsoft.com/office/officeart/2005/8/layout/hierarchy4"/>
    <dgm:cxn modelId="{FB121339-28E8-E84A-8409-0D7CBB00A3DF}" type="presParOf" srcId="{55455C24-4038-4B4B-9EC4-CF5ABA90BC54}" destId="{D51353ED-AAFD-2245-B047-5D7C1E6D2535}" srcOrd="2" destOrd="0" presId="urn:microsoft.com/office/officeart/2005/8/layout/hierarchy4"/>
    <dgm:cxn modelId="{FBFF258D-C7F0-7947-BF2E-F71DE625725D}" type="presParOf" srcId="{D51353ED-AAFD-2245-B047-5D7C1E6D2535}" destId="{87636162-6A62-5743-AD69-04A51A50801A}" srcOrd="0" destOrd="0" presId="urn:microsoft.com/office/officeart/2005/8/layout/hierarchy4"/>
    <dgm:cxn modelId="{A05AC9C2-BC13-FE4C-BD46-CD48B06EE0F9}" type="presParOf" srcId="{87636162-6A62-5743-AD69-04A51A50801A}" destId="{A83ABB24-67C0-B345-997B-A5C04E03E37C}" srcOrd="0" destOrd="0" presId="urn:microsoft.com/office/officeart/2005/8/layout/hierarchy4"/>
    <dgm:cxn modelId="{4D51F699-75B1-214C-A5A3-3697DC843068}" type="presParOf" srcId="{87636162-6A62-5743-AD69-04A51A50801A}" destId="{F7B3898B-3EF0-294C-824C-1A59C6B45151}" srcOrd="1" destOrd="0" presId="urn:microsoft.com/office/officeart/2005/8/layout/hierarchy4"/>
    <dgm:cxn modelId="{6704C9A8-8E33-DD4D-9351-6BAD4238EDB4}" type="presParOf" srcId="{D51353ED-AAFD-2245-B047-5D7C1E6D2535}" destId="{E9314A03-2DB8-E843-8FDE-644E4A79EC12}" srcOrd="1" destOrd="0" presId="urn:microsoft.com/office/officeart/2005/8/layout/hierarchy4"/>
    <dgm:cxn modelId="{D66B1F97-A6F7-A941-90D2-A3ABA87F7F8E}" type="presParOf" srcId="{D51353ED-AAFD-2245-B047-5D7C1E6D2535}" destId="{0C960C05-B273-3448-AD71-2098DF2D1B4B}" srcOrd="2" destOrd="0" presId="urn:microsoft.com/office/officeart/2005/8/layout/hierarchy4"/>
    <dgm:cxn modelId="{98D1530F-1248-B44A-96D6-BD9D140E59EF}" type="presParOf" srcId="{0C960C05-B273-3448-AD71-2098DF2D1B4B}" destId="{29D18949-0D17-3D46-BCA6-D792DAF12092}" srcOrd="0" destOrd="0" presId="urn:microsoft.com/office/officeart/2005/8/layout/hierarchy4"/>
    <dgm:cxn modelId="{7D59D837-A9A3-7E46-8E07-4E0C51C07FF9}" type="presParOf" srcId="{0C960C05-B273-3448-AD71-2098DF2D1B4B}" destId="{491E9CE8-5BF1-AD45-8AEE-BEE70A74CDDF}" srcOrd="1" destOrd="0" presId="urn:microsoft.com/office/officeart/2005/8/layout/hierarchy4"/>
    <dgm:cxn modelId="{82A9F529-BDAA-E149-BDDB-30734F2EF91E}" type="presParOf" srcId="{D51353ED-AAFD-2245-B047-5D7C1E6D2535}" destId="{0DE16BF9-F2D9-EF4D-B0F1-679718CC0642}" srcOrd="3" destOrd="0" presId="urn:microsoft.com/office/officeart/2005/8/layout/hierarchy4"/>
    <dgm:cxn modelId="{A8335ECA-245F-C443-BF19-1FFD1F8E602D}" type="presParOf" srcId="{D51353ED-AAFD-2245-B047-5D7C1E6D2535}" destId="{2492A48E-49DE-654E-BE07-8E2ED4A19BAB}" srcOrd="4" destOrd="0" presId="urn:microsoft.com/office/officeart/2005/8/layout/hierarchy4"/>
    <dgm:cxn modelId="{EA778A53-9DC0-5249-A1B3-61E6B721046D}" type="presParOf" srcId="{2492A48E-49DE-654E-BE07-8E2ED4A19BAB}" destId="{5C61ACA1-D734-4940-BE9E-9DA5CB0EAAC7}" srcOrd="0" destOrd="0" presId="urn:microsoft.com/office/officeart/2005/8/layout/hierarchy4"/>
    <dgm:cxn modelId="{D38E2AD8-D2B0-4947-8E5A-B0C19ADF119B}" type="presParOf" srcId="{2492A48E-49DE-654E-BE07-8E2ED4A19BAB}" destId="{E37B54D8-0C2A-8F4B-9212-7E391800F8C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76C31-533B-2B45-8150-5ADE006A458D}">
      <dsp:nvSpPr>
        <dsp:cNvPr id="0" name=""/>
        <dsp:cNvSpPr/>
      </dsp:nvSpPr>
      <dsp:spPr>
        <a:xfrm>
          <a:off x="0" y="693"/>
          <a:ext cx="15822005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Normalized Metadata (JSON-LD, HCLS?)</a:t>
          </a:r>
          <a:endParaRPr lang="en-US" sz="6100" kern="1200" dirty="0"/>
        </a:p>
      </dsp:txBody>
      <dsp:txXfrm>
        <a:off x="51329" y="52022"/>
        <a:ext cx="15719347" cy="1649832"/>
      </dsp:txXfrm>
    </dsp:sp>
    <dsp:sp modelId="{9DBBA022-FA2B-5848-81C7-FDEA528F61DD}">
      <dsp:nvSpPr>
        <dsp:cNvPr id="0" name=""/>
        <dsp:cNvSpPr/>
      </dsp:nvSpPr>
      <dsp:spPr>
        <a:xfrm>
          <a:off x="19852" y="2022866"/>
          <a:ext cx="8255982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DataONE</a:t>
          </a:r>
          <a:r>
            <a:rPr lang="en-US" sz="5400" kern="1200" dirty="0" smtClean="0"/>
            <a:t> Parser</a:t>
          </a:r>
          <a:endParaRPr lang="en-US" sz="5400" kern="1200" dirty="0"/>
        </a:p>
      </dsp:txBody>
      <dsp:txXfrm>
        <a:off x="71181" y="2074195"/>
        <a:ext cx="8153324" cy="1649832"/>
      </dsp:txXfrm>
    </dsp:sp>
    <dsp:sp modelId="{89B1CE48-9078-4649-8A04-1E155EF11076}">
      <dsp:nvSpPr>
        <dsp:cNvPr id="0" name=""/>
        <dsp:cNvSpPr/>
      </dsp:nvSpPr>
      <dsp:spPr>
        <a:xfrm>
          <a:off x="19852" y="4043306"/>
          <a:ext cx="2677036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 EML</a:t>
          </a:r>
          <a:endParaRPr lang="en-US" sz="3600" kern="1200" dirty="0"/>
        </a:p>
      </dsp:txBody>
      <dsp:txXfrm>
        <a:off x="71181" y="4094635"/>
        <a:ext cx="2574378" cy="1649832"/>
      </dsp:txXfrm>
    </dsp:sp>
    <dsp:sp modelId="{8888DFA8-4C94-3842-B950-20B83C4BD16E}">
      <dsp:nvSpPr>
        <dsp:cNvPr id="0" name=""/>
        <dsp:cNvSpPr/>
      </dsp:nvSpPr>
      <dsp:spPr>
        <a:xfrm>
          <a:off x="2809324" y="4043306"/>
          <a:ext cx="2677036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 </a:t>
          </a:r>
          <a:r>
            <a:rPr lang="en-US" sz="3600" kern="1200" dirty="0" err="1" smtClean="0"/>
            <a:t>D.Core</a:t>
          </a:r>
          <a:endParaRPr lang="en-US" sz="3600" kern="1200" dirty="0"/>
        </a:p>
      </dsp:txBody>
      <dsp:txXfrm>
        <a:off x="2860653" y="4094635"/>
        <a:ext cx="2574378" cy="1649832"/>
      </dsp:txXfrm>
    </dsp:sp>
    <dsp:sp modelId="{5B58C944-6CB7-A04B-804E-9ED89F8E93C2}">
      <dsp:nvSpPr>
        <dsp:cNvPr id="0" name=""/>
        <dsp:cNvSpPr/>
      </dsp:nvSpPr>
      <dsp:spPr>
        <a:xfrm>
          <a:off x="5598797" y="4043306"/>
          <a:ext cx="2677036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D1 FGDC</a:t>
          </a:r>
          <a:endParaRPr lang="en-US" sz="3600" kern="1200" dirty="0"/>
        </a:p>
      </dsp:txBody>
      <dsp:txXfrm>
        <a:off x="5650126" y="4094635"/>
        <a:ext cx="2574378" cy="1649832"/>
      </dsp:txXfrm>
    </dsp:sp>
    <dsp:sp modelId="{4AAB0758-DFC6-EA49-8AF6-37692066D250}">
      <dsp:nvSpPr>
        <dsp:cNvPr id="0" name=""/>
        <dsp:cNvSpPr/>
      </dsp:nvSpPr>
      <dsp:spPr>
        <a:xfrm>
          <a:off x="8500705" y="2022866"/>
          <a:ext cx="2677036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ICPSR Parser</a:t>
          </a:r>
          <a:endParaRPr lang="en-US" sz="4000" kern="1200" dirty="0"/>
        </a:p>
      </dsp:txBody>
      <dsp:txXfrm>
        <a:off x="8552034" y="2074195"/>
        <a:ext cx="2574378" cy="1649832"/>
      </dsp:txXfrm>
    </dsp:sp>
    <dsp:sp modelId="{4C597D5C-D9C0-5744-A1B1-0CFD280CE12C}">
      <dsp:nvSpPr>
        <dsp:cNvPr id="0" name=""/>
        <dsp:cNvSpPr/>
      </dsp:nvSpPr>
      <dsp:spPr>
        <a:xfrm>
          <a:off x="8500705" y="4043306"/>
          <a:ext cx="2677036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ICPSR DDI</a:t>
          </a:r>
          <a:endParaRPr lang="en-US" sz="3600" kern="1200" dirty="0"/>
        </a:p>
      </dsp:txBody>
      <dsp:txXfrm>
        <a:off x="8552034" y="4094635"/>
        <a:ext cx="2574378" cy="1649832"/>
      </dsp:txXfrm>
    </dsp:sp>
    <dsp:sp modelId="{5545CE4A-6826-2443-AA69-77BFC38AE19F}">
      <dsp:nvSpPr>
        <dsp:cNvPr id="0" name=""/>
        <dsp:cNvSpPr/>
      </dsp:nvSpPr>
      <dsp:spPr>
        <a:xfrm>
          <a:off x="11719199" y="2022866"/>
          <a:ext cx="3775184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Other Repositories...</a:t>
          </a:r>
          <a:endParaRPr lang="en-US" sz="3200" kern="1200" dirty="0"/>
        </a:p>
      </dsp:txBody>
      <dsp:txXfrm>
        <a:off x="11770528" y="2074195"/>
        <a:ext cx="3672526" cy="1649832"/>
      </dsp:txXfrm>
    </dsp:sp>
    <dsp:sp modelId="{A83ABB24-67C0-B345-997B-A5C04E03E37C}">
      <dsp:nvSpPr>
        <dsp:cNvPr id="0" name=""/>
        <dsp:cNvSpPr/>
      </dsp:nvSpPr>
      <dsp:spPr>
        <a:xfrm>
          <a:off x="11402613" y="4043306"/>
          <a:ext cx="1394495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other</a:t>
          </a:r>
          <a:endParaRPr lang="en-US" sz="2400" b="1" kern="1200" dirty="0"/>
        </a:p>
      </dsp:txBody>
      <dsp:txXfrm>
        <a:off x="11443456" y="4084149"/>
        <a:ext cx="1312809" cy="1670804"/>
      </dsp:txXfrm>
    </dsp:sp>
    <dsp:sp modelId="{29D18949-0D17-3D46-BCA6-D792DAF12092}">
      <dsp:nvSpPr>
        <dsp:cNvPr id="0" name=""/>
        <dsp:cNvSpPr/>
      </dsp:nvSpPr>
      <dsp:spPr>
        <a:xfrm>
          <a:off x="12909544" y="4043306"/>
          <a:ext cx="1394495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repos’</a:t>
          </a:r>
          <a:endParaRPr lang="en-US" sz="2400" b="1" kern="1200" dirty="0"/>
        </a:p>
      </dsp:txBody>
      <dsp:txXfrm>
        <a:off x="12950387" y="4084149"/>
        <a:ext cx="1312809" cy="1670804"/>
      </dsp:txXfrm>
    </dsp:sp>
    <dsp:sp modelId="{5C61ACA1-D734-4940-BE9E-9DA5CB0EAAC7}">
      <dsp:nvSpPr>
        <dsp:cNvPr id="0" name=""/>
        <dsp:cNvSpPr/>
      </dsp:nvSpPr>
      <dsp:spPr>
        <a:xfrm>
          <a:off x="14416475" y="4043306"/>
          <a:ext cx="1394495" cy="17524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formats</a:t>
          </a:r>
          <a:endParaRPr lang="en-US" sz="2400" b="1" kern="1200" dirty="0"/>
        </a:p>
      </dsp:txBody>
      <dsp:txXfrm>
        <a:off x="14457318" y="4084149"/>
        <a:ext cx="1312809" cy="167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24427"/>
            <a:ext cx="24517350" cy="4607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5929304"/>
            <a:ext cx="22002750" cy="20070442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18065" tIns="349394" rIns="1048185" bIns="349394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87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3957"/>
            <a:ext cx="24517350" cy="4799965"/>
          </a:xfrm>
          <a:solidFill>
            <a:schemeClr val="tx2"/>
          </a:solidFill>
        </p:spPr>
        <p:txBody>
          <a:bodyPr vert="horz" lIns="4542134" tIns="174697" rIns="1048185" bIns="174697" rtlCol="0" anchor="ctr">
            <a:normAutofit/>
          </a:bodyPr>
          <a:lstStyle>
            <a:lvl1pPr marL="0" indent="0" algn="l" defTabSz="3493949" rtl="0" eaLnBrk="1" latinLnBrk="0" hangingPunct="1">
              <a:spcBef>
                <a:spcPct val="0"/>
              </a:spcBef>
              <a:buNone/>
              <a:defRPr sz="1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91968" y="10751922"/>
            <a:ext cx="9425386" cy="22079839"/>
          </a:xfrm>
        </p:spPr>
        <p:txBody>
          <a:bodyPr>
            <a:normAutofit/>
          </a:bodyPr>
          <a:lstStyle>
            <a:lvl1pPr marL="0" indent="0">
              <a:buNone/>
              <a:defRPr sz="9200"/>
            </a:lvl1pPr>
            <a:lvl2pPr marL="1746976" indent="0">
              <a:buNone/>
              <a:defRPr sz="10700"/>
            </a:lvl2pPr>
            <a:lvl3pPr marL="3493949" indent="0">
              <a:buNone/>
              <a:defRPr sz="9200"/>
            </a:lvl3pPr>
            <a:lvl4pPr marL="5240925" indent="0">
              <a:buNone/>
              <a:defRPr sz="7600"/>
            </a:lvl4pPr>
            <a:lvl5pPr marL="6987902" indent="0">
              <a:buNone/>
              <a:defRPr sz="7600"/>
            </a:lvl5pPr>
            <a:lvl6pPr marL="8734878" indent="0">
              <a:buNone/>
              <a:defRPr sz="7600"/>
            </a:lvl6pPr>
            <a:lvl7pPr marL="10481850" indent="0">
              <a:buNone/>
              <a:defRPr sz="7600"/>
            </a:lvl7pPr>
            <a:lvl8pPr marL="12228827" indent="0">
              <a:buNone/>
              <a:defRPr sz="7600"/>
            </a:lvl8pPr>
            <a:lvl9pPr marL="13975803" indent="0">
              <a:buNone/>
              <a:defRPr sz="76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10703922"/>
            <a:ext cx="12573000" cy="2217583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18065" tIns="1048185" rIns="1048185" bIns="1048185" rtlCol="0" anchor="t" anchorCtr="0">
            <a:normAutofit/>
          </a:bodyPr>
          <a:lstStyle>
            <a:lvl1pPr marL="0" indent="0"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>
              <a:buNone/>
              <a:defRPr sz="4600"/>
            </a:lvl2pPr>
            <a:lvl3pPr marL="3493949" indent="0">
              <a:buNone/>
              <a:defRPr sz="3800"/>
            </a:lvl3pPr>
            <a:lvl4pPr marL="5240925" indent="0">
              <a:buNone/>
              <a:defRPr sz="3400"/>
            </a:lvl4pPr>
            <a:lvl5pPr marL="6987902" indent="0">
              <a:buNone/>
              <a:defRPr sz="3400"/>
            </a:lvl5pPr>
            <a:lvl6pPr marL="8734878" indent="0">
              <a:buNone/>
              <a:defRPr sz="3400"/>
            </a:lvl6pPr>
            <a:lvl7pPr marL="10481850" indent="0">
              <a:buNone/>
              <a:defRPr sz="3400"/>
            </a:lvl7pPr>
            <a:lvl8pPr marL="12228827" indent="0">
              <a:buNone/>
              <a:defRPr sz="3400"/>
            </a:lvl8pPr>
            <a:lvl9pPr marL="13975803" indent="0">
              <a:buNone/>
              <a:defRPr sz="3400"/>
            </a:lvl9pPr>
          </a:lstStyle>
          <a:p>
            <a:pPr marL="0" lv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99843"/>
            <a:ext cx="24517350" cy="4607966"/>
          </a:xfrm>
        </p:spPr>
        <p:txBody>
          <a:bodyPr tIns="524091" bIns="524091" anchor="b" anchorCtr="0">
            <a:normAutofit/>
          </a:bodyPr>
          <a:lstStyle>
            <a:lvl1pPr>
              <a:defRPr sz="9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6258636"/>
            <a:ext cx="22002750" cy="974111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8065" tIns="524091" rIns="1048185" bIns="524091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1146"/>
              </a:spcBef>
              <a:buNone/>
              <a:defRPr sz="6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87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49525" y="5929369"/>
            <a:ext cx="21967825" cy="15647886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99843"/>
            <a:ext cx="24517350" cy="4607966"/>
          </a:xfrm>
        </p:spPr>
        <p:txBody>
          <a:bodyPr tIns="524091" bIns="524091" anchor="b" anchorCtr="0">
            <a:normAutofit/>
          </a:bodyPr>
          <a:lstStyle>
            <a:lvl1pPr>
              <a:defRPr sz="9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6258636"/>
            <a:ext cx="22002750" cy="974111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8065" tIns="524091" rIns="1048185" bIns="524091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1146"/>
              </a:spcBef>
              <a:buNone/>
              <a:defRPr sz="6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87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49525" y="5929369"/>
            <a:ext cx="10963656" cy="15647886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553694" y="5929369"/>
            <a:ext cx="10963656" cy="15647886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99843"/>
            <a:ext cx="24517350" cy="4607966"/>
          </a:xfrm>
        </p:spPr>
        <p:txBody>
          <a:bodyPr tIns="524091" bIns="524091" anchor="b" anchorCtr="0">
            <a:normAutofit/>
          </a:bodyPr>
          <a:lstStyle>
            <a:lvl1pPr>
              <a:defRPr sz="9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6258636"/>
            <a:ext cx="22002750" cy="974111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8065" tIns="524091" rIns="1048185" bIns="524091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1146"/>
              </a:spcBef>
              <a:buNone/>
              <a:defRPr sz="6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87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49525" y="5929369"/>
            <a:ext cx="18155412" cy="15647886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0745450" y="5929369"/>
            <a:ext cx="3771900" cy="7775943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0745450" y="13801312"/>
            <a:ext cx="3771900" cy="7775943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65771" y="5929374"/>
            <a:ext cx="2514600" cy="29045867"/>
          </a:xfrm>
        </p:spPr>
        <p:txBody>
          <a:bodyPr vert="eaVert" lIns="1048185" tIns="2620461" bIns="262046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3400" y="9105818"/>
            <a:ext cx="17672050" cy="238439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380044"/>
            <a:ext cx="24517350" cy="4799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1199773"/>
            <a:ext cx="22002750" cy="479996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8065" tIns="349394" rIns="1048185" bIns="349394" rtlCol="0" anchor="t" anchorCtr="0"/>
          <a:lstStyle>
            <a:lvl1pPr marL="0" indent="0" algn="l" defTabSz="3493949" rtl="0" eaLnBrk="1" latinLnBrk="0" hangingPunct="1">
              <a:spcBef>
                <a:spcPts val="1146"/>
              </a:spcBef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0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87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49525" y="5929369"/>
            <a:ext cx="21967825" cy="20399852"/>
          </a:xfrm>
        </p:spPr>
        <p:txBody>
          <a:bodyPr>
            <a:normAutofit/>
          </a:bodyPr>
          <a:lstStyle>
            <a:lvl1pPr marL="0" indent="0">
              <a:buNone/>
              <a:defRPr sz="69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99872"/>
            <a:ext cx="24517350" cy="11999913"/>
          </a:xfrm>
          <a:solidFill>
            <a:schemeClr val="tx2"/>
          </a:solidFill>
        </p:spPr>
        <p:txBody>
          <a:bodyPr vert="horz" lIns="4542134" tIns="174697" rIns="1048185" bIns="174697" rtlCol="0" anchor="b" anchorCtr="0">
            <a:normAutofit/>
          </a:bodyPr>
          <a:lstStyle>
            <a:lvl1pPr marL="0" indent="0" algn="l" defTabSz="3493949" rtl="0" eaLnBrk="1" latinLnBrk="0" hangingPunct="1">
              <a:spcBef>
                <a:spcPct val="0"/>
              </a:spcBef>
              <a:buNone/>
              <a:defRPr sz="1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8790379"/>
            <a:ext cx="22002750" cy="407997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18065" tIns="349394" rIns="1048185" bIns="349394" rtlCol="0" anchor="ctr" anchorCtr="0">
            <a:normAutofit/>
          </a:bodyPr>
          <a:lstStyle>
            <a:lvl1pPr marL="0" indent="0" algn="l" defTabSz="3493949" rtl="0" eaLnBrk="1" latinLnBrk="0" hangingPunct="1">
              <a:spcBef>
                <a:spcPts val="1146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394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092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98790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73487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48185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22882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97580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400" y="13624903"/>
            <a:ext cx="9806940" cy="19324857"/>
          </a:xfrm>
        </p:spPr>
        <p:txBody>
          <a:bodyPr>
            <a:normAutofit/>
          </a:bodyPr>
          <a:lstStyle>
            <a:lvl1pPr>
              <a:defRPr sz="6900"/>
            </a:lvl1pPr>
            <a:lvl2pPr>
              <a:defRPr sz="6900"/>
            </a:lvl2pPr>
            <a:lvl3pPr>
              <a:defRPr sz="6900"/>
            </a:lvl3pPr>
            <a:lvl4pPr>
              <a:defRPr sz="6900"/>
            </a:lvl4pPr>
            <a:lvl5pPr>
              <a:defRPr sz="6900"/>
            </a:lvl5pPr>
            <a:lvl6pPr marL="7855326" indent="-1316300">
              <a:defRPr sz="6900"/>
            </a:lvl6pPr>
            <a:lvl7pPr marL="7855326" indent="-1316300">
              <a:defRPr sz="6900"/>
            </a:lvl7pPr>
            <a:lvl8pPr marL="7855326" indent="-1316300">
              <a:defRPr sz="6900"/>
            </a:lvl8pPr>
            <a:lvl9pPr marL="7855326" indent="-1316300"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55719" y="13624903"/>
            <a:ext cx="9806940" cy="19324857"/>
          </a:xfrm>
        </p:spPr>
        <p:txBody>
          <a:bodyPr>
            <a:normAutofit/>
          </a:bodyPr>
          <a:lstStyle>
            <a:lvl1pPr>
              <a:defRPr sz="6900"/>
            </a:lvl1pPr>
            <a:lvl2pPr>
              <a:defRPr sz="6900"/>
            </a:lvl2pPr>
            <a:lvl3pPr>
              <a:defRPr sz="6900"/>
            </a:lvl3pPr>
            <a:lvl4pPr>
              <a:defRPr sz="6900"/>
            </a:lvl4pPr>
            <a:lvl5pPr>
              <a:defRPr sz="6900"/>
            </a:lvl5pPr>
            <a:lvl6pPr marL="7855326" indent="-1316300">
              <a:defRPr sz="6900"/>
            </a:lvl6pPr>
            <a:lvl7pPr marL="7855326" indent="-1316300">
              <a:defRPr sz="6900"/>
            </a:lvl7pPr>
            <a:lvl8pPr marL="7855326" indent="-1316300">
              <a:defRPr sz="6900"/>
            </a:lvl8pPr>
            <a:lvl9pPr marL="7855326" indent="-1316300"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617" y="10591600"/>
            <a:ext cx="9806940" cy="4608297"/>
          </a:xfrm>
        </p:spPr>
        <p:txBody>
          <a:bodyPr anchor="b">
            <a:noAutofit/>
          </a:bodyPr>
          <a:lstStyle>
            <a:lvl1pPr marL="0" indent="0">
              <a:buNone/>
              <a:defRPr sz="9200" b="0"/>
            </a:lvl1pPr>
            <a:lvl2pPr marL="1746976" indent="0">
              <a:buNone/>
              <a:defRPr sz="7600" b="1"/>
            </a:lvl2pPr>
            <a:lvl3pPr marL="3493949" indent="0">
              <a:buNone/>
              <a:defRPr sz="6900" b="1"/>
            </a:lvl3pPr>
            <a:lvl4pPr marL="5240925" indent="0">
              <a:buNone/>
              <a:defRPr sz="6100" b="1"/>
            </a:lvl4pPr>
            <a:lvl5pPr marL="6987902" indent="0">
              <a:buNone/>
              <a:defRPr sz="6100" b="1"/>
            </a:lvl5pPr>
            <a:lvl6pPr marL="8734878" indent="0">
              <a:buNone/>
              <a:defRPr sz="6100" b="1"/>
            </a:lvl6pPr>
            <a:lvl7pPr marL="10481850" indent="0">
              <a:buNone/>
              <a:defRPr sz="6100" b="1"/>
            </a:lvl7pPr>
            <a:lvl8pPr marL="12228827" indent="0">
              <a:buNone/>
              <a:defRPr sz="6100" b="1"/>
            </a:lvl8pPr>
            <a:lvl9pPr marL="13975803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617" y="16093998"/>
            <a:ext cx="9806940" cy="16855762"/>
          </a:xfrm>
        </p:spPr>
        <p:txBody>
          <a:bodyPr>
            <a:normAutofit/>
          </a:bodyPr>
          <a:lstStyle>
            <a:lvl1pPr>
              <a:defRPr sz="6900"/>
            </a:lvl1pPr>
            <a:lvl2pPr>
              <a:defRPr sz="6900"/>
            </a:lvl2pPr>
            <a:lvl3pPr>
              <a:defRPr sz="6900"/>
            </a:lvl3pPr>
            <a:lvl4pPr>
              <a:defRPr sz="6900"/>
            </a:lvl4pPr>
            <a:lvl5pPr>
              <a:defRPr sz="6900"/>
            </a:lvl5pPr>
            <a:lvl6pPr marL="7855326" indent="-1316300">
              <a:defRPr sz="6100"/>
            </a:lvl6pPr>
            <a:lvl7pPr marL="7855326" indent="-1316300">
              <a:defRPr sz="6100"/>
            </a:lvl7pPr>
            <a:lvl8pPr marL="7855326" indent="-1316300">
              <a:defRPr sz="6100"/>
            </a:lvl8pPr>
            <a:lvl9pPr marL="7855326" indent="-1316300"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55719" y="10591600"/>
            <a:ext cx="9806940" cy="4608297"/>
          </a:xfrm>
        </p:spPr>
        <p:txBody>
          <a:bodyPr anchor="b">
            <a:noAutofit/>
          </a:bodyPr>
          <a:lstStyle>
            <a:lvl1pPr marL="0" indent="0">
              <a:buNone/>
              <a:defRPr sz="9200" b="0"/>
            </a:lvl1pPr>
            <a:lvl2pPr marL="1746976" indent="0">
              <a:buNone/>
              <a:defRPr sz="7600" b="1"/>
            </a:lvl2pPr>
            <a:lvl3pPr marL="3493949" indent="0">
              <a:buNone/>
              <a:defRPr sz="6900" b="1"/>
            </a:lvl3pPr>
            <a:lvl4pPr marL="5240925" indent="0">
              <a:buNone/>
              <a:defRPr sz="6100" b="1"/>
            </a:lvl4pPr>
            <a:lvl5pPr marL="6987902" indent="0">
              <a:buNone/>
              <a:defRPr sz="6100" b="1"/>
            </a:lvl5pPr>
            <a:lvl6pPr marL="8734878" indent="0">
              <a:buNone/>
              <a:defRPr sz="6100" b="1"/>
            </a:lvl6pPr>
            <a:lvl7pPr marL="10481850" indent="0">
              <a:buNone/>
              <a:defRPr sz="6100" b="1"/>
            </a:lvl7pPr>
            <a:lvl8pPr marL="12228827" indent="0">
              <a:buNone/>
              <a:defRPr sz="6100" b="1"/>
            </a:lvl8pPr>
            <a:lvl9pPr marL="13975803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55719" y="16093998"/>
            <a:ext cx="9806940" cy="16855762"/>
          </a:xfrm>
        </p:spPr>
        <p:txBody>
          <a:bodyPr>
            <a:normAutofit/>
          </a:bodyPr>
          <a:lstStyle>
            <a:lvl1pPr>
              <a:defRPr sz="6900"/>
            </a:lvl1pPr>
            <a:lvl2pPr>
              <a:defRPr sz="6900"/>
            </a:lvl2pPr>
            <a:lvl3pPr>
              <a:defRPr sz="6900"/>
            </a:lvl3pPr>
            <a:lvl4pPr>
              <a:defRPr sz="6900"/>
            </a:lvl4pPr>
            <a:lvl5pPr>
              <a:defRPr sz="6900"/>
            </a:lvl5pPr>
            <a:lvl6pPr marL="7855326" indent="-1316300">
              <a:defRPr sz="6100"/>
            </a:lvl6pPr>
            <a:lvl7pPr marL="7855326" indent="-1316300">
              <a:defRPr sz="6100"/>
            </a:lvl7pPr>
            <a:lvl8pPr marL="7855326" indent="-1316300">
              <a:defRPr sz="6100"/>
            </a:lvl8pPr>
            <a:lvl9pPr marL="7855326" indent="-1316300"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81617" y="988237"/>
            <a:ext cx="7962900" cy="191665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33077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07179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33077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07179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33077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07179" y="15246949"/>
            <a:ext cx="9304020" cy="8336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3957"/>
            <a:ext cx="24517350" cy="4799965"/>
          </a:xfrm>
          <a:solidFill>
            <a:schemeClr val="tx2"/>
          </a:solidFill>
        </p:spPr>
        <p:txBody>
          <a:bodyPr vert="horz" lIns="4542134" tIns="174697" rIns="1048185" bIns="174697" rtlCol="0" anchor="ctr">
            <a:normAutofit/>
          </a:bodyPr>
          <a:lstStyle>
            <a:lvl1pPr marL="0" indent="0" algn="l" defTabSz="3493949" rtl="0" eaLnBrk="1" latinLnBrk="0" hangingPunct="1">
              <a:spcBef>
                <a:spcPct val="0"/>
              </a:spcBef>
              <a:buNone/>
              <a:defRPr sz="1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5719" y="13599909"/>
            <a:ext cx="9806940" cy="19349859"/>
          </a:xfrm>
        </p:spPr>
        <p:txBody>
          <a:bodyPr/>
          <a:lstStyle>
            <a:lvl1pPr>
              <a:defRPr sz="6900"/>
            </a:lvl1pPr>
            <a:lvl2pPr>
              <a:defRPr sz="6900"/>
            </a:lvl2pPr>
            <a:lvl3pPr>
              <a:defRPr sz="6900"/>
            </a:lvl3pPr>
            <a:lvl4pPr>
              <a:defRPr sz="6900"/>
            </a:lvl4pPr>
            <a:lvl5pPr>
              <a:defRPr sz="6900"/>
            </a:lvl5pPr>
            <a:lvl6pPr marL="7855326" indent="-1316300">
              <a:defRPr sz="7600"/>
            </a:lvl6pPr>
            <a:lvl7pPr marL="7855326" indent="-1316300">
              <a:defRPr sz="7600"/>
            </a:lvl7pPr>
            <a:lvl8pPr marL="7855326" indent="-1316300">
              <a:defRPr sz="7600"/>
            </a:lvl8pPr>
            <a:lvl9pPr marL="7855326" indent="-1316300"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618" y="10703917"/>
            <a:ext cx="9806940" cy="2217583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18065" tIns="1048185" rIns="1048185" bIns="1048185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>
              <a:buNone/>
              <a:defRPr sz="4600"/>
            </a:lvl2pPr>
            <a:lvl3pPr marL="3493949" indent="0">
              <a:buNone/>
              <a:defRPr sz="3800"/>
            </a:lvl3pPr>
            <a:lvl4pPr marL="5240925" indent="0">
              <a:buNone/>
              <a:defRPr sz="3400"/>
            </a:lvl4pPr>
            <a:lvl5pPr marL="6987902" indent="0">
              <a:buNone/>
              <a:defRPr sz="3400"/>
            </a:lvl5pPr>
            <a:lvl6pPr marL="8734878" indent="0">
              <a:buNone/>
              <a:defRPr sz="3400"/>
            </a:lvl6pPr>
            <a:lvl7pPr marL="10481850" indent="0">
              <a:buNone/>
              <a:defRPr sz="3400"/>
            </a:lvl7pPr>
            <a:lvl8pPr marL="12228827" indent="0">
              <a:buNone/>
              <a:defRPr sz="3400"/>
            </a:lvl8pPr>
            <a:lvl9pPr marL="1397580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95259" y="988237"/>
            <a:ext cx="5867400" cy="1916653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5899464"/>
            <a:ext cx="24512986" cy="4799965"/>
          </a:xfrm>
          <a:prstGeom prst="rect">
            <a:avLst/>
          </a:prstGeom>
          <a:solidFill>
            <a:schemeClr val="tx2"/>
          </a:solidFill>
        </p:spPr>
        <p:txBody>
          <a:bodyPr vert="horz" lIns="4542134" tIns="174697" rIns="1048185" bIns="1746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4666" y="13624906"/>
            <a:ext cx="20928809" cy="19268978"/>
          </a:xfrm>
          <a:prstGeom prst="rect">
            <a:avLst/>
          </a:prstGeom>
        </p:spPr>
        <p:txBody>
          <a:bodyPr vert="horz" lIns="349394" tIns="174697" rIns="349394" bIns="1746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95259" y="988237"/>
            <a:ext cx="5867400" cy="1916653"/>
          </a:xfrm>
          <a:prstGeom prst="rect">
            <a:avLst/>
          </a:prstGeom>
        </p:spPr>
        <p:txBody>
          <a:bodyPr vert="horz" lIns="349394" tIns="174697" rIns="349394" bIns="174697" rtlCol="0" anchor="ctr"/>
          <a:lstStyle>
            <a:lvl1pPr algn="r">
              <a:defRPr sz="3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1617" y="988237"/>
            <a:ext cx="7962900" cy="1916653"/>
          </a:xfrm>
          <a:prstGeom prst="rect">
            <a:avLst/>
          </a:prstGeom>
        </p:spPr>
        <p:txBody>
          <a:bodyPr vert="horz" lIns="349394" tIns="174697" rIns="349394" bIns="174697" rtlCol="0" anchor="ctr"/>
          <a:lstStyle>
            <a:lvl1pPr algn="l">
              <a:defRPr sz="3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72209" y="34483090"/>
            <a:ext cx="1257300" cy="1916653"/>
          </a:xfrm>
          <a:prstGeom prst="rect">
            <a:avLst/>
          </a:prstGeom>
        </p:spPr>
        <p:txBody>
          <a:bodyPr vert="horz" lIns="349394" tIns="174697" rIns="349394" bIns="174697" rtlCol="0" anchor="ctr"/>
          <a:lstStyle>
            <a:lvl1pPr algn="ctr">
              <a:defRPr sz="3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1" y="0"/>
            <a:ext cx="21998386" cy="9599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9394" tIns="174697" rIns="349394" bIns="174697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514601" y="35039745"/>
            <a:ext cx="21998386" cy="959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9394" tIns="174697" rIns="349394" bIns="174697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3493949" rtl="0" eaLnBrk="1" latinLnBrk="0" hangingPunct="1">
        <a:spcBef>
          <a:spcPct val="0"/>
        </a:spcBef>
        <a:buNone/>
        <a:defRPr sz="1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310232" indent="-1310232" algn="l" defTabSz="3493949" rtl="0" eaLnBrk="1" latinLnBrk="0" hangingPunct="1">
        <a:spcBef>
          <a:spcPts val="7642"/>
        </a:spcBef>
        <a:buClr>
          <a:schemeClr val="accent1"/>
        </a:buClr>
        <a:buFont typeface="Wingdings 2" pitchFamily="18" charset="2"/>
        <a:buChar char=""/>
        <a:defRPr sz="7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620461" indent="-1285968" algn="l" defTabSz="3493949" rtl="0" eaLnBrk="1" latinLnBrk="0" hangingPunct="1">
        <a:spcBef>
          <a:spcPts val="229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6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954957" indent="-1334496" algn="l" defTabSz="3493949" rtl="0" eaLnBrk="1" latinLnBrk="0" hangingPunct="1">
        <a:spcBef>
          <a:spcPts val="2293"/>
        </a:spcBef>
        <a:buClr>
          <a:schemeClr val="accent1"/>
        </a:buClr>
        <a:buFont typeface="Wingdings 2" pitchFamily="18" charset="2"/>
        <a:buChar char=""/>
        <a:defRPr sz="6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240925" indent="-1285968" algn="l" defTabSz="3493949" rtl="0" eaLnBrk="1" latinLnBrk="0" hangingPunct="1">
        <a:spcBef>
          <a:spcPts val="229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6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6575421" indent="-1334496" algn="l" defTabSz="3493949" rtl="0" eaLnBrk="1" latinLnBrk="0" hangingPunct="1">
        <a:spcBef>
          <a:spcPts val="2293"/>
        </a:spcBef>
        <a:buClr>
          <a:schemeClr val="accent1"/>
        </a:buClr>
        <a:buFont typeface="Wingdings 2" pitchFamily="18" charset="2"/>
        <a:buChar char=""/>
        <a:defRPr sz="6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7855326" indent="-1316300" algn="l" defTabSz="3493949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6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9165554" indent="-1316300" algn="l" defTabSz="3493949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6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0481850" indent="-1316300" algn="l" defTabSz="3493949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6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1798151" indent="-1316300" algn="l" defTabSz="3493949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69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976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949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0925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87902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34878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1850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28827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75803" algn="l" defTabSz="3493949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3" Type="http://schemas.openxmlformats.org/officeDocument/2006/relationships/hyperlink" Target="https://mt.northwestknowledge.net/lidd" TargetMode="External"/><Relationship Id="rId14" Type="http://schemas.openxmlformats.org/officeDocument/2006/relationships/image" Target="../media/image2.jpeg"/><Relationship Id="rId15" Type="http://schemas.microsoft.com/office/2007/relationships/hdphoto" Target="../media/hdphoto1.wdp"/><Relationship Id="rId16" Type="http://schemas.openxmlformats.org/officeDocument/2006/relationships/image" Target="../media/image3.jpg"/><Relationship Id="rId17" Type="http://schemas.openxmlformats.org/officeDocument/2006/relationships/image" Target="../media/image4.png"/><Relationship Id="rId18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json-ld.org" TargetMode="External"/><Relationship Id="rId3" Type="http://schemas.openxmlformats.org/officeDocument/2006/relationships/hyperlink" Target="https://knb.ecoinformatics.org/%23external//emlparser/docs/eml-2.1.1" TargetMode="External"/><Relationship Id="rId4" Type="http://schemas.openxmlformats.org/officeDocument/2006/relationships/hyperlink" Target="https://github.com/vdave/d1_local_cache" TargetMode="External"/><Relationship Id="rId5" Type="http://schemas.openxmlformats.org/officeDocument/2006/relationships/hyperlink" Target="http://www.icpsr.umich.edu/icpsrweb/content/membership/or/metadata/xml/index.html" TargetMode="External"/><Relationship Id="rId6" Type="http://schemas.openxmlformats.org/officeDocument/2006/relationships/hyperlink" Target="https://mt.northwestknowledge.net/lidd/api" TargetMode="External"/><Relationship Id="rId7" Type="http://schemas.openxmlformats.org/officeDocument/2006/relationships/image" Target="../media/image1.png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634469" y="6065013"/>
            <a:ext cx="19141446" cy="6924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1118065" tIns="349394" rIns="1048185" bIns="349394" rtlCol="0" anchor="t" anchorCtr="0">
            <a:normAutofit fontScale="25000" lnSpcReduction="20000"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93949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240925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87902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734878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481850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228827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975803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u="sng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893778" y="24010100"/>
            <a:ext cx="11291064" cy="718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1118065" tIns="349394" rIns="1048185" bIns="349394" rtlCol="0" anchor="t" anchorCtr="0">
            <a:normAutofit fontScale="25000" lnSpcReduction="20000"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93949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240925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87902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734878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481850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228827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975803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5065"/>
            <a:ext cx="24694444" cy="4607966"/>
          </a:xfrm>
        </p:spPr>
        <p:txBody>
          <a:bodyPr>
            <a:normAutofit/>
          </a:bodyPr>
          <a:lstStyle/>
          <a:p>
            <a:r>
              <a:rPr lang="en-US" sz="8000" dirty="0" smtClean="0"/>
              <a:t>Linked Interdisciplinary Data Discovery</a:t>
            </a:r>
            <a:br>
              <a:rPr lang="en-US" sz="8000" dirty="0" smtClean="0"/>
            </a:br>
            <a:r>
              <a:rPr lang="en-US" sz="7200" dirty="0" smtClean="0"/>
              <a:t>Matthew</a:t>
            </a:r>
            <a:r>
              <a:rPr lang="en-US" sz="8000" dirty="0" smtClean="0"/>
              <a:t> Turner </a:t>
            </a:r>
            <a:br>
              <a:rPr lang="en-US" sz="8000" dirty="0" smtClean="0"/>
            </a:br>
            <a:r>
              <a:rPr lang="en-US" sz="5400" i="1" dirty="0" smtClean="0"/>
              <a:t>Northwest </a:t>
            </a:r>
            <a:r>
              <a:rPr lang="en-US" sz="5400" i="1" dirty="0"/>
              <a:t>Knowledge Network, University of Idaho,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52" y="5894080"/>
            <a:ext cx="14285388" cy="8372464"/>
          </a:xfrm>
        </p:spPr>
        <p:txBody>
          <a:bodyPr>
            <a:normAutofit/>
          </a:bodyPr>
          <a:lstStyle/>
          <a:p>
            <a:r>
              <a:rPr lang="en-US" sz="5400" u="sng" dirty="0" smtClean="0"/>
              <a:t>User-centric Web App</a:t>
            </a:r>
          </a:p>
          <a:p>
            <a:pPr marL="571500" indent="-571500">
              <a:lnSpc>
                <a:spcPct val="80000"/>
              </a:lnSpc>
              <a:spcBef>
                <a:spcPts val="4642"/>
              </a:spcBef>
              <a:buFontTx/>
              <a:buChar char="-"/>
            </a:pPr>
            <a:r>
              <a:rPr lang="en-US" sz="4000" dirty="0" smtClean="0"/>
              <a:t>A user comes to our app to discover relevant datasets across disciplines and save them for future use.</a:t>
            </a:r>
          </a:p>
          <a:p>
            <a:pPr marL="571500" indent="-571500">
              <a:lnSpc>
                <a:spcPct val="80000"/>
              </a:lnSpc>
              <a:spcBef>
                <a:spcPts val="4642"/>
              </a:spcBef>
              <a:buFontTx/>
              <a:buChar char="-"/>
            </a:pPr>
            <a:r>
              <a:rPr lang="en-US" sz="4000" dirty="0" smtClean="0"/>
              <a:t>Users not necessarily savvy to metadata jargon. Only the front-end developer must know some things about linked data and JSON-LD </a:t>
            </a:r>
            <a:r>
              <a:rPr lang="en-US" sz="4000" dirty="0" err="1" smtClean="0"/>
              <a:t>specificially</a:t>
            </a:r>
            <a:r>
              <a:rPr lang="en-US" sz="4000" dirty="0" smtClean="0"/>
              <a:t>.</a:t>
            </a:r>
          </a:p>
          <a:p>
            <a:pPr marL="571500" indent="-571500">
              <a:lnSpc>
                <a:spcPct val="80000"/>
              </a:lnSpc>
              <a:spcBef>
                <a:spcPts val="4642"/>
              </a:spcBef>
              <a:buFontTx/>
              <a:buChar char="-"/>
            </a:pPr>
            <a:r>
              <a:rPr lang="en-US" sz="4000" dirty="0" smtClean="0"/>
              <a:t>Use </a:t>
            </a:r>
            <a:r>
              <a:rPr lang="en-US" sz="4000" dirty="0" err="1" smtClean="0"/>
              <a:t>ORCiD</a:t>
            </a:r>
            <a:r>
              <a:rPr lang="en-US" sz="4000" dirty="0"/>
              <a:t> </a:t>
            </a:r>
            <a:r>
              <a:rPr lang="en-US" sz="4000" dirty="0" smtClean="0"/>
              <a:t>for log-in to personalize user experience by, e.g., making suggestions based on publishing history.</a:t>
            </a:r>
            <a:endParaRPr lang="en-US" sz="4000" dirty="0"/>
          </a:p>
          <a:p>
            <a:endParaRPr lang="en-US" sz="5400" u="sng" dirty="0" smtClean="0"/>
          </a:p>
          <a:p>
            <a:endParaRPr lang="en-US" sz="5400" u="sng" dirty="0"/>
          </a:p>
          <a:p>
            <a:endParaRPr lang="en-US" sz="5400" u="sng" dirty="0" smtClean="0"/>
          </a:p>
          <a:p>
            <a:endParaRPr lang="en-US" sz="5400" u="sng" dirty="0"/>
          </a:p>
          <a:p>
            <a:endParaRPr lang="en-US" sz="5400" u="sng" dirty="0" smtClean="0"/>
          </a:p>
          <a:p>
            <a:endParaRPr lang="en-US" sz="5400" u="sng" dirty="0"/>
          </a:p>
          <a:p>
            <a:endParaRPr lang="en-US" sz="5400" u="sng" dirty="0" smtClean="0"/>
          </a:p>
          <a:p>
            <a:endParaRPr lang="en-US" sz="54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351" y="25061703"/>
            <a:ext cx="16526537" cy="95657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1118065" tIns="349394" rIns="1048185" bIns="349394" rtlCol="0" anchor="t" anchorCtr="0">
            <a:normAutofit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93949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240925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87902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734878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481850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228827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975803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sng" dirty="0"/>
              <a:t>Linked Normalized Metadata Model</a:t>
            </a:r>
          </a:p>
          <a:p>
            <a:endParaRPr lang="en-US" sz="5400" u="sng" dirty="0" smtClean="0"/>
          </a:p>
          <a:p>
            <a:endParaRPr lang="en-US" sz="5400" u="sng" dirty="0" smtClean="0"/>
          </a:p>
          <a:p>
            <a:endParaRPr lang="en-US" sz="5400" u="sng" dirty="0" smtClean="0"/>
          </a:p>
          <a:p>
            <a:endParaRPr lang="en-US" sz="5400" u="sng" dirty="0" smtClean="0"/>
          </a:p>
          <a:p>
            <a:endParaRPr lang="en-US" sz="5400" u="sn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0352" y="15204949"/>
            <a:ext cx="14285388" cy="88054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1118065" tIns="349394" rIns="1048185" bIns="349394" rtlCol="0" anchor="t" anchorCtr="0">
            <a:normAutofit fontScale="85000" lnSpcReduction="20000"/>
          </a:bodyPr>
          <a:lstStyle>
            <a:lvl1pPr marL="0" indent="0" algn="l" defTabSz="3493949" rtl="0" eaLnBrk="1" latinLnBrk="0" hangingPunct="1">
              <a:spcBef>
                <a:spcPts val="7642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976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93949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240925" indent="0" algn="ctr" defTabSz="3493949" rtl="0" eaLnBrk="1" latinLnBrk="0" hangingPunct="1">
              <a:spcBef>
                <a:spcPts val="2293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87902" indent="0" algn="ctr" defTabSz="3493949" rtl="0" eaLnBrk="1" latinLnBrk="0" hangingPunct="1">
              <a:spcBef>
                <a:spcPts val="2293"/>
              </a:spcBef>
              <a:buClr>
                <a:schemeClr val="accent1"/>
              </a:buClr>
              <a:buFont typeface="Wingdings 2" pitchFamily="18" charset="2"/>
              <a:buNone/>
              <a:defRPr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734878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481850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228827" indent="0" algn="ctr" defTabSz="3493949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975803" indent="0" algn="ctr" defTabSz="349394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sng" dirty="0"/>
              <a:t>Linked </a:t>
            </a:r>
            <a:r>
              <a:rPr lang="en-US" sz="5400" u="sng" dirty="0" smtClean="0"/>
              <a:t>Metadata HTTP </a:t>
            </a:r>
            <a:r>
              <a:rPr lang="en-US" sz="5400" u="sng" dirty="0"/>
              <a:t>API</a:t>
            </a:r>
          </a:p>
          <a:p>
            <a:pPr>
              <a:lnSpc>
                <a:spcPct val="50000"/>
              </a:lnSpc>
            </a:pPr>
            <a:r>
              <a:rPr lang="en-US" sz="5400" dirty="0" smtClean="0"/>
              <a:t>/</a:t>
            </a:r>
            <a:r>
              <a:rPr lang="en-US" sz="5400" dirty="0" err="1" smtClean="0"/>
              <a:t>api</a:t>
            </a:r>
            <a:r>
              <a:rPr lang="en-US" sz="5400" dirty="0" smtClean="0"/>
              <a:t>/metadata[/{id}[/raw]] </a:t>
            </a:r>
          </a:p>
          <a:p>
            <a:pPr>
              <a:lnSpc>
                <a:spcPct val="50000"/>
              </a:lnSpc>
            </a:pPr>
            <a:r>
              <a:rPr lang="en-US" sz="5400" dirty="0" smtClean="0"/>
              <a:t>/</a:t>
            </a:r>
            <a:r>
              <a:rPr lang="en-US" sz="5400" dirty="0" err="1" smtClean="0"/>
              <a:t>api</a:t>
            </a:r>
            <a:r>
              <a:rPr lang="en-US" sz="5400" dirty="0" smtClean="0"/>
              <a:t>/metadata/search</a:t>
            </a:r>
          </a:p>
          <a:p>
            <a:pPr>
              <a:lnSpc>
                <a:spcPct val="50000"/>
              </a:lnSpc>
            </a:pPr>
            <a:r>
              <a:rPr lang="en-US" sz="5400" dirty="0" smtClean="0"/>
              <a:t>/</a:t>
            </a:r>
            <a:r>
              <a:rPr lang="en-US" sz="5400" dirty="0" err="1"/>
              <a:t>api</a:t>
            </a:r>
            <a:r>
              <a:rPr lang="en-US" sz="5400" dirty="0"/>
              <a:t>/</a:t>
            </a:r>
            <a:r>
              <a:rPr lang="en-US" sz="5400" dirty="0" smtClean="0"/>
              <a:t>metadata/(near, within) </a:t>
            </a:r>
            <a:endParaRPr lang="en-US" sz="4300" i="1" dirty="0" smtClean="0">
              <a:solidFill>
                <a:srgbClr val="919978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300" b="1" i="1" u="sng" dirty="0" smtClean="0">
                <a:solidFill>
                  <a:srgbClr val="919978"/>
                </a:solidFill>
              </a:rPr>
              <a:t>future:</a:t>
            </a:r>
            <a:r>
              <a:rPr lang="en-US" sz="4300" i="1" dirty="0" smtClean="0">
                <a:solidFill>
                  <a:srgbClr val="919978"/>
                </a:solidFill>
              </a:rPr>
              <a:t> multiple formats, SPARQL, text analysis</a:t>
            </a:r>
            <a:endParaRPr lang="en-US" sz="3500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en-US" sz="4800" dirty="0" smtClean="0"/>
              <a:t>/</a:t>
            </a:r>
            <a:r>
              <a:rPr lang="en-US" sz="4800" dirty="0" err="1" smtClean="0"/>
              <a:t>api</a:t>
            </a:r>
            <a:r>
              <a:rPr lang="en-US" sz="4800" dirty="0" smtClean="0"/>
              <a:t>/metadata/{id}/{[raw, </a:t>
            </a:r>
            <a:r>
              <a:rPr lang="en-US" sz="4800" dirty="0" err="1" smtClean="0"/>
              <a:t>ttl</a:t>
            </a:r>
            <a:r>
              <a:rPr lang="en-US" sz="4800" dirty="0" smtClean="0"/>
              <a:t>, </a:t>
            </a:r>
            <a:r>
              <a:rPr lang="en-US" sz="4800" dirty="0" err="1" smtClean="0"/>
              <a:t>rdf</a:t>
            </a:r>
            <a:r>
              <a:rPr lang="en-US" sz="4800" dirty="0" smtClean="0"/>
              <a:t>, ...]}</a:t>
            </a:r>
          </a:p>
          <a:p>
            <a:pPr>
              <a:lnSpc>
                <a:spcPct val="50000"/>
              </a:lnSpc>
            </a:pPr>
            <a:r>
              <a:rPr lang="en-US" sz="4800" dirty="0" smtClean="0"/>
              <a:t>/</a:t>
            </a:r>
            <a:r>
              <a:rPr lang="en-US" sz="4800" dirty="0" err="1" smtClean="0"/>
              <a:t>api</a:t>
            </a:r>
            <a:r>
              <a:rPr lang="en-US" sz="4800" dirty="0" smtClean="0"/>
              <a:t>/</a:t>
            </a:r>
            <a:r>
              <a:rPr lang="en-US" sz="4800" dirty="0" err="1" smtClean="0"/>
              <a:t>sparql</a:t>
            </a:r>
            <a:r>
              <a:rPr lang="en-US" sz="4800" dirty="0" smtClean="0"/>
              <a:t>  /</a:t>
            </a:r>
            <a:r>
              <a:rPr lang="en-US" sz="4800" dirty="0" err="1" smtClean="0"/>
              <a:t>api</a:t>
            </a:r>
            <a:r>
              <a:rPr lang="en-US" sz="4800" dirty="0" smtClean="0"/>
              <a:t>/metadata/{id}/</a:t>
            </a:r>
            <a:r>
              <a:rPr lang="en-US" sz="4800" dirty="0" err="1" smtClean="0"/>
              <a:t>similarTo</a:t>
            </a:r>
            <a:r>
              <a:rPr lang="en-US" sz="4800" dirty="0" smtClean="0"/>
              <a:t>/{id2}</a:t>
            </a:r>
            <a:endParaRPr lang="en-US" sz="5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003888" y="25243647"/>
            <a:ext cx="7958667" cy="951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References:</a:t>
            </a:r>
          </a:p>
          <a:p>
            <a:pPr algn="ctr"/>
            <a:endParaRPr lang="en-US" sz="3600" u="sng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JSON for Linking Data, </a:t>
            </a:r>
            <a:r>
              <a:rPr lang="en-US" sz="3600" dirty="0" smtClean="0">
                <a:hlinkClick r:id="rId2"/>
              </a:rPr>
              <a:t>https://json-ld.org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Ecological Markup Data Specification, </a:t>
            </a:r>
            <a:r>
              <a:rPr lang="en-US" sz="3600" dirty="0">
                <a:hlinkClick r:id="rId3"/>
              </a:rPr>
              <a:t>https://knb.ecoinformatics.org/#external//emlparser/docs/eml-</a:t>
            </a:r>
            <a:r>
              <a:rPr lang="en-US" sz="3600" dirty="0" smtClean="0">
                <a:hlinkClick r:id="rId3"/>
              </a:rPr>
              <a:t>2.1.1</a:t>
            </a:r>
            <a:r>
              <a:rPr lang="en-US" sz="3600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Dave </a:t>
            </a:r>
            <a:r>
              <a:rPr lang="en-US" sz="3600" dirty="0" err="1" smtClean="0"/>
              <a:t>Viegls</a:t>
            </a:r>
            <a:r>
              <a:rPr lang="en-US" sz="3600" dirty="0" smtClean="0"/>
              <a:t>, d1_local_cache, </a:t>
            </a:r>
            <a:r>
              <a:rPr lang="en-US" sz="3600" dirty="0" smtClean="0">
                <a:hlinkClick r:id="rId4"/>
              </a:rPr>
              <a:t>https://github.com/vdave/d1_local_cache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ICPSR Bulk Metadata Cache, </a:t>
            </a:r>
            <a:r>
              <a:rPr lang="en-US" sz="3600" dirty="0" smtClean="0">
                <a:hlinkClick r:id="rId5"/>
              </a:rPr>
              <a:t>http</a:t>
            </a:r>
            <a:r>
              <a:rPr lang="en-US" sz="3600" dirty="0">
                <a:hlinkClick r:id="rId5"/>
              </a:rPr>
              <a:t>://</a:t>
            </a:r>
            <a:r>
              <a:rPr lang="en-US" sz="3600" dirty="0" err="1">
                <a:hlinkClick r:id="rId5"/>
              </a:rPr>
              <a:t>www.icpsr.umich.edu</a:t>
            </a:r>
            <a:r>
              <a:rPr lang="en-US" sz="3600" dirty="0">
                <a:hlinkClick r:id="rId5"/>
              </a:rPr>
              <a:t>/</a:t>
            </a:r>
            <a:r>
              <a:rPr lang="en-US" sz="3600" dirty="0" err="1">
                <a:hlinkClick r:id="rId5"/>
              </a:rPr>
              <a:t>icpsrweb</a:t>
            </a:r>
            <a:r>
              <a:rPr lang="en-US" sz="3600" dirty="0">
                <a:hlinkClick r:id="rId5"/>
              </a:rPr>
              <a:t>/content/membership/or/metadata/xml/</a:t>
            </a:r>
            <a:r>
              <a:rPr lang="en-US" sz="3600" dirty="0" err="1">
                <a:hlinkClick r:id="rId5"/>
              </a:rPr>
              <a:t>index.html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23467" y="34867501"/>
            <a:ext cx="725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Acknowledgements: 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0990381" y="23962542"/>
            <a:ext cx="11123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6"/>
              </a:rPr>
              <a:t>https://mt.northwestknowledge.net/lidd/api</a:t>
            </a:r>
            <a:endParaRPr lang="en-US" sz="4000" dirty="0" smtClean="0"/>
          </a:p>
          <a:p>
            <a:endParaRPr lang="en-US" sz="4000" dirty="0"/>
          </a:p>
        </p:txBody>
      </p:sp>
      <p:pic>
        <p:nvPicPr>
          <p:cNvPr id="15" name="Picture 14" descr="lidd_api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14916" b="2597"/>
          <a:stretch/>
        </p:blipFill>
        <p:spPr>
          <a:xfrm>
            <a:off x="13237673" y="18580532"/>
            <a:ext cx="11456771" cy="5382010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983305706"/>
              </p:ext>
            </p:extLst>
          </p:nvPr>
        </p:nvGraphicFramePr>
        <p:xfrm>
          <a:off x="676958" y="28447024"/>
          <a:ext cx="15830823" cy="579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5501" y="6008569"/>
            <a:ext cx="10096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13"/>
              </a:rPr>
              <a:t>https://mt.northwestknowledge.net/lidd</a:t>
            </a:r>
            <a:endParaRPr lang="en-US" sz="4000" dirty="0" smtClean="0"/>
          </a:p>
          <a:p>
            <a:endParaRPr lang="en-US" sz="4000" dirty="0"/>
          </a:p>
        </p:txBody>
      </p:sp>
      <p:pic>
        <p:nvPicPr>
          <p:cNvPr id="18" name="Picture 17" descr="flip_yo_lidd_screenshot.png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6956826"/>
            <a:ext cx="11435644" cy="9591185"/>
          </a:xfrm>
          <a:prstGeom prst="rect">
            <a:avLst/>
          </a:prstGeom>
        </p:spPr>
      </p:pic>
      <p:pic>
        <p:nvPicPr>
          <p:cNvPr id="21" name="Picture 20" descr="angularj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99" y="6021530"/>
            <a:ext cx="1314964" cy="1381969"/>
          </a:xfrm>
          <a:prstGeom prst="rect">
            <a:avLst/>
          </a:prstGeom>
        </p:spPr>
      </p:pic>
      <p:pic>
        <p:nvPicPr>
          <p:cNvPr id="22" name="Picture 21" descr="flas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28" y="16748688"/>
            <a:ext cx="4464674" cy="1747176"/>
          </a:xfrm>
          <a:prstGeom prst="rect">
            <a:avLst/>
          </a:prstGeom>
        </p:spPr>
      </p:pic>
      <p:pic>
        <p:nvPicPr>
          <p:cNvPr id="23" name="Picture 22" descr="mongodb-logo-rgb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52" y="26450848"/>
            <a:ext cx="5904048" cy="1684369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4" name="Bent-Up Arrow 23"/>
          <p:cNvSpPr/>
          <p:nvPr/>
        </p:nvSpPr>
        <p:spPr>
          <a:xfrm>
            <a:off x="12581469" y="24728262"/>
            <a:ext cx="4295420" cy="2838799"/>
          </a:xfrm>
          <a:prstGeom prst="bentUpArrow">
            <a:avLst>
              <a:gd name="adj1" fmla="val 15487"/>
              <a:gd name="adj2" fmla="val 20523"/>
              <a:gd name="adj3" fmla="val 182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 flipH="1">
            <a:off x="4067134" y="26006072"/>
            <a:ext cx="1591152" cy="3290752"/>
          </a:xfrm>
          <a:prstGeom prst="bentUpArrow">
            <a:avLst>
              <a:gd name="adj1" fmla="val 26338"/>
              <a:gd name="adj2" fmla="val 32723"/>
              <a:gd name="adj3" fmla="val 195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4635740" y="16470436"/>
            <a:ext cx="7801798" cy="2494619"/>
          </a:xfrm>
          <a:prstGeom prst="upArrow">
            <a:avLst>
              <a:gd name="adj1" fmla="val 37174"/>
              <a:gd name="adj2" fmla="val 394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Public</a:t>
            </a:r>
          </a:p>
          <a:p>
            <a:pPr algn="ctr"/>
            <a:r>
              <a:rPr lang="en-US" sz="6000" dirty="0" smtClean="0"/>
              <a:t>API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0233857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108</TotalTime>
  <Words>289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Linked Interdisciplinary Data Discovery Matthew Turner  Northwest Knowledge Network, University of Idaho, USA</vt:lpstr>
    </vt:vector>
  </TitlesOfParts>
  <Manager/>
  <Company>Northwest Knowledge Network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Interdisciplinary Data</dc:title>
  <dc:subject/>
  <dc:creator>Matt Turner</dc:creator>
  <cp:keywords/>
  <dc:description/>
  <cp:lastModifiedBy>Matt Turner</cp:lastModifiedBy>
  <cp:revision>11</cp:revision>
  <dcterms:created xsi:type="dcterms:W3CDTF">2015-09-13T09:21:58Z</dcterms:created>
  <dcterms:modified xsi:type="dcterms:W3CDTF">2015-09-13T11:10:01Z</dcterms:modified>
  <cp:category/>
</cp:coreProperties>
</file>