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3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54A91-DA0E-0045-B637-83FCEABCBE0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E2CE6-0D89-4D43-BB92-DBC4B2566C19}">
      <dgm:prSet phldrT="[Text]" custT="1"/>
      <dgm:spPr/>
      <dgm:t>
        <a:bodyPr/>
        <a:lstStyle/>
        <a:p>
          <a:r>
            <a:rPr lang="en-US" sz="1600" dirty="0" smtClean="0"/>
            <a:t>User-facing API and Web App</a:t>
          </a:r>
          <a:endParaRPr lang="en-US" sz="1600" dirty="0"/>
        </a:p>
      </dgm:t>
    </dgm:pt>
    <dgm:pt modelId="{8C317B59-9BF3-CD49-AEB5-056206256B7B}" type="parTrans" cxnId="{B3FC1236-AEA7-9244-9114-BC1DC74106E5}">
      <dgm:prSet/>
      <dgm:spPr/>
      <dgm:t>
        <a:bodyPr/>
        <a:lstStyle/>
        <a:p>
          <a:endParaRPr lang="en-US" sz="2400"/>
        </a:p>
      </dgm:t>
    </dgm:pt>
    <dgm:pt modelId="{9C0FADC3-8480-8240-8F9A-29C8AB5E680F}" type="sibTrans" cxnId="{B3FC1236-AEA7-9244-9114-BC1DC74106E5}">
      <dgm:prSet/>
      <dgm:spPr/>
      <dgm:t>
        <a:bodyPr/>
        <a:lstStyle/>
        <a:p>
          <a:endParaRPr lang="en-US" sz="2400"/>
        </a:p>
      </dgm:t>
    </dgm:pt>
    <dgm:pt modelId="{6C11C79C-23C6-534F-A1FB-49E17283B14F}">
      <dgm:prSet phldrT="[Text]" custT="1"/>
      <dgm:spPr/>
      <dgm:t>
        <a:bodyPr/>
        <a:lstStyle/>
        <a:p>
          <a:r>
            <a:rPr lang="en-US" sz="1600" dirty="0" smtClean="0"/>
            <a:t>Normalized Metadata Model</a:t>
          </a:r>
          <a:endParaRPr lang="en-US" sz="1600" dirty="0"/>
        </a:p>
      </dgm:t>
    </dgm:pt>
    <dgm:pt modelId="{AC35E23C-9A32-584A-AA1E-6061A95BB0B7}" type="parTrans" cxnId="{B3A1D8F5-4957-214B-ABFE-AC2F09D25C42}">
      <dgm:prSet/>
      <dgm:spPr/>
      <dgm:t>
        <a:bodyPr/>
        <a:lstStyle/>
        <a:p>
          <a:endParaRPr lang="en-US" sz="2400"/>
        </a:p>
      </dgm:t>
    </dgm:pt>
    <dgm:pt modelId="{335A6616-7FF7-314A-B361-F34F18BFC4B7}" type="sibTrans" cxnId="{B3A1D8F5-4957-214B-ABFE-AC2F09D25C42}">
      <dgm:prSet/>
      <dgm:spPr/>
      <dgm:t>
        <a:bodyPr/>
        <a:lstStyle/>
        <a:p>
          <a:endParaRPr lang="en-US" sz="2400"/>
        </a:p>
      </dgm:t>
    </dgm:pt>
    <dgm:pt modelId="{A1883B7A-51CB-4046-93BE-D53023EADC19}">
      <dgm:prSet phldrT="[Text]" custT="1"/>
      <dgm:spPr/>
      <dgm:t>
        <a:bodyPr/>
        <a:lstStyle/>
        <a:p>
          <a:r>
            <a:rPr lang="en-US" sz="1600" dirty="0" smtClean="0"/>
            <a:t>ICPSR</a:t>
          </a:r>
          <a:endParaRPr lang="en-US" sz="1600" dirty="0"/>
        </a:p>
      </dgm:t>
    </dgm:pt>
    <dgm:pt modelId="{A8D1C381-936E-1A47-B157-F7B28E90A29E}" type="parTrans" cxnId="{8558224B-04AF-ED40-827D-3E84BED42EED}">
      <dgm:prSet/>
      <dgm:spPr/>
      <dgm:t>
        <a:bodyPr/>
        <a:lstStyle/>
        <a:p>
          <a:endParaRPr lang="en-US" sz="2400"/>
        </a:p>
      </dgm:t>
    </dgm:pt>
    <dgm:pt modelId="{9F5038AD-11AB-4A40-A055-44708ADBF014}" type="sibTrans" cxnId="{8558224B-04AF-ED40-827D-3E84BED42EED}">
      <dgm:prSet/>
      <dgm:spPr/>
      <dgm:t>
        <a:bodyPr/>
        <a:lstStyle/>
        <a:p>
          <a:endParaRPr lang="en-US" sz="2400"/>
        </a:p>
      </dgm:t>
    </dgm:pt>
    <dgm:pt modelId="{05E13843-F300-1444-A9E7-2AE2DE114470}">
      <dgm:prSet phldrT="[Text]" custT="1"/>
      <dgm:spPr/>
      <dgm:t>
        <a:bodyPr/>
        <a:lstStyle/>
        <a:p>
          <a:r>
            <a:rPr lang="en-US" sz="1600" dirty="0" err="1" smtClean="0"/>
            <a:t>DataONE</a:t>
          </a:r>
          <a:endParaRPr lang="en-US" sz="1600" dirty="0"/>
        </a:p>
      </dgm:t>
    </dgm:pt>
    <dgm:pt modelId="{EBDF0C23-B002-314F-B9DC-16F9D00227C8}" type="parTrans" cxnId="{D0F1EE67-D139-C343-9CBD-3381809513D9}">
      <dgm:prSet/>
      <dgm:spPr/>
      <dgm:t>
        <a:bodyPr/>
        <a:lstStyle/>
        <a:p>
          <a:endParaRPr lang="en-US" sz="2400"/>
        </a:p>
      </dgm:t>
    </dgm:pt>
    <dgm:pt modelId="{563573A9-8A94-A54B-A29E-10D2A77AB158}" type="sibTrans" cxnId="{D0F1EE67-D139-C343-9CBD-3381809513D9}">
      <dgm:prSet/>
      <dgm:spPr/>
      <dgm:t>
        <a:bodyPr/>
        <a:lstStyle/>
        <a:p>
          <a:endParaRPr lang="en-US" sz="2400"/>
        </a:p>
      </dgm:t>
    </dgm:pt>
    <dgm:pt modelId="{1511524D-BE99-8B4A-9C40-EA58D71CAAEA}">
      <dgm:prSet phldrT="[Text]" custT="1"/>
      <dgm:spPr/>
      <dgm:t>
        <a:bodyPr/>
        <a:lstStyle/>
        <a:p>
          <a:r>
            <a:rPr lang="en-US" sz="1600" dirty="0" smtClean="0"/>
            <a:t>Other sources...</a:t>
          </a:r>
          <a:endParaRPr lang="en-US" sz="1600" dirty="0"/>
        </a:p>
      </dgm:t>
    </dgm:pt>
    <dgm:pt modelId="{5053B50A-3498-014F-ABF2-029ABAE460CF}" type="parTrans" cxnId="{35C1BD5D-1800-6949-835A-F768F3D26DF7}">
      <dgm:prSet/>
      <dgm:spPr/>
      <dgm:t>
        <a:bodyPr/>
        <a:lstStyle/>
        <a:p>
          <a:endParaRPr lang="en-US" sz="2400"/>
        </a:p>
      </dgm:t>
    </dgm:pt>
    <dgm:pt modelId="{503B3E4D-E504-EB46-BAF2-B3408132C5D6}" type="sibTrans" cxnId="{35C1BD5D-1800-6949-835A-F768F3D26DF7}">
      <dgm:prSet/>
      <dgm:spPr/>
      <dgm:t>
        <a:bodyPr/>
        <a:lstStyle/>
        <a:p>
          <a:endParaRPr lang="en-US" sz="2400"/>
        </a:p>
      </dgm:t>
    </dgm:pt>
    <dgm:pt modelId="{AF8FE37F-87F0-4C49-954A-C233ACCAB474}">
      <dgm:prSet phldrT="[Text]" custT="1"/>
      <dgm:spPr/>
      <dgm:t>
        <a:bodyPr/>
        <a:lstStyle/>
        <a:p>
          <a:r>
            <a:rPr lang="en-US" sz="1600" dirty="0" smtClean="0"/>
            <a:t>Computed (Partial) Metadata Graph</a:t>
          </a:r>
          <a:endParaRPr lang="en-US" sz="1600" dirty="0"/>
        </a:p>
      </dgm:t>
    </dgm:pt>
    <dgm:pt modelId="{FC7C10C8-1C90-C14F-9F0A-CDA991D58C4F}" type="parTrans" cxnId="{9CD212D5-2E96-4B4A-A92C-DA8F04B40426}">
      <dgm:prSet/>
      <dgm:spPr/>
      <dgm:t>
        <a:bodyPr/>
        <a:lstStyle/>
        <a:p>
          <a:endParaRPr lang="en-US" sz="2400"/>
        </a:p>
      </dgm:t>
    </dgm:pt>
    <dgm:pt modelId="{8C52D4A5-16AD-0846-9117-6BFC5BEDEB27}" type="sibTrans" cxnId="{9CD212D5-2E96-4B4A-A92C-DA8F04B40426}">
      <dgm:prSet/>
      <dgm:spPr/>
      <dgm:t>
        <a:bodyPr/>
        <a:lstStyle/>
        <a:p>
          <a:endParaRPr lang="en-US" sz="2400"/>
        </a:p>
      </dgm:t>
    </dgm:pt>
    <dgm:pt modelId="{1B001316-E85A-194B-9F23-3DA4E026230B}">
      <dgm:prSet phldrT="[Text]" custT="1"/>
      <dgm:spPr/>
      <dgm:t>
        <a:bodyPr/>
        <a:lstStyle/>
        <a:p>
          <a:r>
            <a:rPr lang="en-US" sz="1600" dirty="0" smtClean="0"/>
            <a:t>Geographic overlap</a:t>
          </a:r>
          <a:endParaRPr lang="en-US" sz="1600" dirty="0"/>
        </a:p>
      </dgm:t>
    </dgm:pt>
    <dgm:pt modelId="{4603A10F-F0E8-464B-BAE1-BDE9674F8172}" type="parTrans" cxnId="{4487453E-62B9-7643-AABA-04D650B9BC64}">
      <dgm:prSet/>
      <dgm:spPr/>
      <dgm:t>
        <a:bodyPr/>
        <a:lstStyle/>
        <a:p>
          <a:endParaRPr lang="en-US" sz="2400"/>
        </a:p>
      </dgm:t>
    </dgm:pt>
    <dgm:pt modelId="{A6CBC054-A0A9-BD4B-B423-351A7EA626B0}" type="sibTrans" cxnId="{4487453E-62B9-7643-AABA-04D650B9BC64}">
      <dgm:prSet/>
      <dgm:spPr/>
      <dgm:t>
        <a:bodyPr/>
        <a:lstStyle/>
        <a:p>
          <a:endParaRPr lang="en-US" sz="2400"/>
        </a:p>
      </dgm:t>
    </dgm:pt>
    <dgm:pt modelId="{F0C69A2F-8B18-9341-800F-F426188644B0}">
      <dgm:prSet phldrT="[Text]" custT="1"/>
      <dgm:spPr/>
      <dgm:t>
        <a:bodyPr/>
        <a:lstStyle/>
        <a:p>
          <a:r>
            <a:rPr lang="en-US" sz="1600" dirty="0" smtClean="0"/>
            <a:t>Temporal overlap</a:t>
          </a:r>
          <a:endParaRPr lang="en-US" sz="1600" dirty="0"/>
        </a:p>
      </dgm:t>
    </dgm:pt>
    <dgm:pt modelId="{19C336E4-BD50-B943-9978-21D76124A651}" type="parTrans" cxnId="{E006D628-3033-9849-B5A9-21E3D6650D37}">
      <dgm:prSet/>
      <dgm:spPr/>
      <dgm:t>
        <a:bodyPr/>
        <a:lstStyle/>
        <a:p>
          <a:endParaRPr lang="en-US" sz="2400"/>
        </a:p>
      </dgm:t>
    </dgm:pt>
    <dgm:pt modelId="{4D070B46-674E-FB45-999E-BF5352E1916B}" type="sibTrans" cxnId="{E006D628-3033-9849-B5A9-21E3D6650D37}">
      <dgm:prSet/>
      <dgm:spPr/>
      <dgm:t>
        <a:bodyPr/>
        <a:lstStyle/>
        <a:p>
          <a:endParaRPr lang="en-US" sz="2400"/>
        </a:p>
      </dgm:t>
    </dgm:pt>
    <dgm:pt modelId="{4B8A1E68-926A-4B42-A98B-F1A413D9CD31}">
      <dgm:prSet phldrT="[Text]" custT="1"/>
      <dgm:spPr/>
      <dgm:t>
        <a:bodyPr/>
        <a:lstStyle/>
        <a:p>
          <a:r>
            <a:rPr lang="en-US" sz="1600" dirty="0" smtClean="0"/>
            <a:t>Titular clustering</a:t>
          </a:r>
          <a:endParaRPr lang="en-US" sz="1600" dirty="0"/>
        </a:p>
      </dgm:t>
    </dgm:pt>
    <dgm:pt modelId="{70BCCEDC-56CC-6D47-84D7-E41DFF80D76D}" type="parTrans" cxnId="{19880FCA-1BF4-CA4D-A674-BC0D0BCDCD46}">
      <dgm:prSet/>
      <dgm:spPr/>
      <dgm:t>
        <a:bodyPr/>
        <a:lstStyle/>
        <a:p>
          <a:endParaRPr lang="en-US" sz="2400"/>
        </a:p>
      </dgm:t>
    </dgm:pt>
    <dgm:pt modelId="{B2513335-CE88-E242-8EA9-375AF56F35CF}" type="sibTrans" cxnId="{19880FCA-1BF4-CA4D-A674-BC0D0BCDCD46}">
      <dgm:prSet/>
      <dgm:spPr/>
      <dgm:t>
        <a:bodyPr/>
        <a:lstStyle/>
        <a:p>
          <a:endParaRPr lang="en-US" sz="2400"/>
        </a:p>
      </dgm:t>
    </dgm:pt>
    <dgm:pt modelId="{A606A14B-BE58-9245-A442-79C1814C1717}">
      <dgm:prSet phldrT="[Text]" custT="1"/>
      <dgm:spPr/>
      <dgm:t>
        <a:bodyPr/>
        <a:lstStyle/>
        <a:p>
          <a:r>
            <a:rPr lang="en-US" sz="1600" dirty="0" smtClean="0"/>
            <a:t>Abstract clustering</a:t>
          </a:r>
          <a:endParaRPr lang="en-US" sz="1600" dirty="0"/>
        </a:p>
      </dgm:t>
    </dgm:pt>
    <dgm:pt modelId="{515C4C73-B05E-344F-9BB5-72AB1B5DDABE}" type="parTrans" cxnId="{0687A387-11CD-C44E-AB9E-1C24D30D57E8}">
      <dgm:prSet/>
      <dgm:spPr/>
      <dgm:t>
        <a:bodyPr/>
        <a:lstStyle/>
        <a:p>
          <a:endParaRPr lang="en-US" sz="2400"/>
        </a:p>
      </dgm:t>
    </dgm:pt>
    <dgm:pt modelId="{5D3005C8-0255-D64B-880C-7CA336098D0A}" type="sibTrans" cxnId="{0687A387-11CD-C44E-AB9E-1C24D30D57E8}">
      <dgm:prSet/>
      <dgm:spPr/>
      <dgm:t>
        <a:bodyPr/>
        <a:lstStyle/>
        <a:p>
          <a:endParaRPr lang="en-US" sz="2400"/>
        </a:p>
      </dgm:t>
    </dgm:pt>
    <dgm:pt modelId="{08374F63-3AC3-6D4B-A7BC-22C984AFF228}" type="pres">
      <dgm:prSet presAssocID="{B9654A91-DA0E-0045-B637-83FCEABCBE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AA7DCA-507B-0C48-BA0F-03D70F19EA4F}" type="pres">
      <dgm:prSet presAssocID="{6FBE2CE6-0D89-4D43-BB92-DBC4B2566C19}" presName="hierRoot1" presStyleCnt="0"/>
      <dgm:spPr/>
    </dgm:pt>
    <dgm:pt modelId="{5C285508-1917-604B-B2B3-3F8738056A08}" type="pres">
      <dgm:prSet presAssocID="{6FBE2CE6-0D89-4D43-BB92-DBC4B2566C19}" presName="composite" presStyleCnt="0"/>
      <dgm:spPr/>
    </dgm:pt>
    <dgm:pt modelId="{1AD3717F-E24E-F14B-9E1A-15E8163C95AE}" type="pres">
      <dgm:prSet presAssocID="{6FBE2CE6-0D89-4D43-BB92-DBC4B2566C19}" presName="background" presStyleLbl="node0" presStyleIdx="0" presStyleCnt="1"/>
      <dgm:spPr/>
    </dgm:pt>
    <dgm:pt modelId="{61506531-9F1F-BA4D-9604-1F17F395AA1D}" type="pres">
      <dgm:prSet presAssocID="{6FBE2CE6-0D89-4D43-BB92-DBC4B2566C19}" presName="text" presStyleLbl="fgAcc0" presStyleIdx="0" presStyleCnt="1" custLinFactY="-3014" custLinFactNeighborX="-18874" custLinFactNeighborY="-100000">
        <dgm:presLayoutVars>
          <dgm:chPref val="3"/>
        </dgm:presLayoutVars>
      </dgm:prSet>
      <dgm:spPr/>
    </dgm:pt>
    <dgm:pt modelId="{112F321C-6E00-6442-AADD-5E1DD541CD42}" type="pres">
      <dgm:prSet presAssocID="{6FBE2CE6-0D89-4D43-BB92-DBC4B2566C19}" presName="hierChild2" presStyleCnt="0"/>
      <dgm:spPr/>
    </dgm:pt>
    <dgm:pt modelId="{2CD8769E-9C7D-804C-A09D-3873EFDD5963}" type="pres">
      <dgm:prSet presAssocID="{FC7C10C8-1C90-C14F-9F0A-CDA991D58C4F}" presName="Name10" presStyleLbl="parChTrans1D2" presStyleIdx="0" presStyleCnt="1"/>
      <dgm:spPr/>
    </dgm:pt>
    <dgm:pt modelId="{A458BEDF-EA28-AA43-BDA2-A32D8E2EA659}" type="pres">
      <dgm:prSet presAssocID="{AF8FE37F-87F0-4C49-954A-C233ACCAB474}" presName="hierRoot2" presStyleCnt="0"/>
      <dgm:spPr/>
    </dgm:pt>
    <dgm:pt modelId="{8112756B-4CE6-C647-83A3-527B481D7A16}" type="pres">
      <dgm:prSet presAssocID="{AF8FE37F-87F0-4C49-954A-C233ACCAB474}" presName="composite2" presStyleCnt="0"/>
      <dgm:spPr/>
    </dgm:pt>
    <dgm:pt modelId="{96CEE934-1C9D-2B43-B04E-84AA11FC46CF}" type="pres">
      <dgm:prSet presAssocID="{AF8FE37F-87F0-4C49-954A-C233ACCAB474}" presName="background2" presStyleLbl="node2" presStyleIdx="0" presStyleCnt="1"/>
      <dgm:spPr/>
    </dgm:pt>
    <dgm:pt modelId="{3B47EB33-4F72-FF41-A16B-E761D2C8D319}" type="pres">
      <dgm:prSet presAssocID="{AF8FE37F-87F0-4C49-954A-C233ACCAB474}" presName="text2" presStyleLbl="fgAcc2" presStyleIdx="0" presStyleCnt="1" custScaleX="118070" custScaleY="146409" custLinFactY="-5395" custLinFactNeighborX="-1887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AE7E6-8235-614B-A391-FA97A8EC9928}" type="pres">
      <dgm:prSet presAssocID="{AF8FE37F-87F0-4C49-954A-C233ACCAB474}" presName="hierChild3" presStyleCnt="0"/>
      <dgm:spPr/>
    </dgm:pt>
    <dgm:pt modelId="{63A347F2-589B-504D-AC82-5811E5863C79}" type="pres">
      <dgm:prSet presAssocID="{4603A10F-F0E8-464B-BAE1-BDE9674F8172}" presName="Name17" presStyleLbl="parChTrans1D3" presStyleIdx="0" presStyleCnt="5"/>
      <dgm:spPr/>
    </dgm:pt>
    <dgm:pt modelId="{9A42ACC8-4554-8845-95D8-21B138BF8D47}" type="pres">
      <dgm:prSet presAssocID="{1B001316-E85A-194B-9F23-3DA4E026230B}" presName="hierRoot3" presStyleCnt="0"/>
      <dgm:spPr/>
    </dgm:pt>
    <dgm:pt modelId="{34AAC4E7-CF92-B845-BFDE-D886AA871091}" type="pres">
      <dgm:prSet presAssocID="{1B001316-E85A-194B-9F23-3DA4E026230B}" presName="composite3" presStyleCnt="0"/>
      <dgm:spPr/>
    </dgm:pt>
    <dgm:pt modelId="{C4645002-E754-ED44-96CF-21EC21ACE2F4}" type="pres">
      <dgm:prSet presAssocID="{1B001316-E85A-194B-9F23-3DA4E026230B}" presName="background3" presStyleLbl="node3" presStyleIdx="0" presStyleCnt="5"/>
      <dgm:spPr/>
    </dgm:pt>
    <dgm:pt modelId="{C01DA082-8DA3-0A4B-8776-E7F109E89AE4}" type="pres">
      <dgm:prSet presAssocID="{1B001316-E85A-194B-9F23-3DA4E026230B}" presName="text3" presStyleLbl="fgAcc3" presStyleIdx="0" presStyleCnt="5">
        <dgm:presLayoutVars>
          <dgm:chPref val="3"/>
        </dgm:presLayoutVars>
      </dgm:prSet>
      <dgm:spPr/>
    </dgm:pt>
    <dgm:pt modelId="{8736AAB2-2657-D245-84D2-6A4827162760}" type="pres">
      <dgm:prSet presAssocID="{1B001316-E85A-194B-9F23-3DA4E026230B}" presName="hierChild4" presStyleCnt="0"/>
      <dgm:spPr/>
    </dgm:pt>
    <dgm:pt modelId="{923D01DC-B7C3-4B45-84DF-609714861F98}" type="pres">
      <dgm:prSet presAssocID="{19C336E4-BD50-B943-9978-21D76124A651}" presName="Name17" presStyleLbl="parChTrans1D3" presStyleIdx="1" presStyleCnt="5"/>
      <dgm:spPr/>
    </dgm:pt>
    <dgm:pt modelId="{1A662FFE-843A-6241-8288-BF412A969F8B}" type="pres">
      <dgm:prSet presAssocID="{F0C69A2F-8B18-9341-800F-F426188644B0}" presName="hierRoot3" presStyleCnt="0"/>
      <dgm:spPr/>
    </dgm:pt>
    <dgm:pt modelId="{BFDE8D9F-324F-6548-8122-4B0F78A218F9}" type="pres">
      <dgm:prSet presAssocID="{F0C69A2F-8B18-9341-800F-F426188644B0}" presName="composite3" presStyleCnt="0"/>
      <dgm:spPr/>
    </dgm:pt>
    <dgm:pt modelId="{1CCD83DC-8A8C-984F-9460-527EA7E5E509}" type="pres">
      <dgm:prSet presAssocID="{F0C69A2F-8B18-9341-800F-F426188644B0}" presName="background3" presStyleLbl="node3" presStyleIdx="1" presStyleCnt="5"/>
      <dgm:spPr/>
    </dgm:pt>
    <dgm:pt modelId="{033704BD-3199-7041-92A1-0CA046F4FB03}" type="pres">
      <dgm:prSet presAssocID="{F0C69A2F-8B18-9341-800F-F426188644B0}" presName="text3" presStyleLbl="fgAcc3" presStyleIdx="1" presStyleCnt="5">
        <dgm:presLayoutVars>
          <dgm:chPref val="3"/>
        </dgm:presLayoutVars>
      </dgm:prSet>
      <dgm:spPr/>
    </dgm:pt>
    <dgm:pt modelId="{5128B386-C262-E846-885D-FBC3B279AD63}" type="pres">
      <dgm:prSet presAssocID="{F0C69A2F-8B18-9341-800F-F426188644B0}" presName="hierChild4" presStyleCnt="0"/>
      <dgm:spPr/>
    </dgm:pt>
    <dgm:pt modelId="{F31D01DB-E08B-3343-BD9A-BC4879DC23FC}" type="pres">
      <dgm:prSet presAssocID="{70BCCEDC-56CC-6D47-84D7-E41DFF80D76D}" presName="Name17" presStyleLbl="parChTrans1D3" presStyleIdx="2" presStyleCnt="5"/>
      <dgm:spPr/>
    </dgm:pt>
    <dgm:pt modelId="{2590B246-0995-A546-812D-740EC2C0DDC0}" type="pres">
      <dgm:prSet presAssocID="{4B8A1E68-926A-4B42-A98B-F1A413D9CD31}" presName="hierRoot3" presStyleCnt="0"/>
      <dgm:spPr/>
    </dgm:pt>
    <dgm:pt modelId="{78A789B0-3A16-7942-99A4-F2D3D4E33831}" type="pres">
      <dgm:prSet presAssocID="{4B8A1E68-926A-4B42-A98B-F1A413D9CD31}" presName="composite3" presStyleCnt="0"/>
      <dgm:spPr/>
    </dgm:pt>
    <dgm:pt modelId="{6852CF16-D62B-094C-94A4-A9B6987E3598}" type="pres">
      <dgm:prSet presAssocID="{4B8A1E68-926A-4B42-A98B-F1A413D9CD31}" presName="background3" presStyleLbl="node3" presStyleIdx="2" presStyleCnt="5"/>
      <dgm:spPr/>
    </dgm:pt>
    <dgm:pt modelId="{58B8B5B0-43E5-D746-8AE9-258389F24533}" type="pres">
      <dgm:prSet presAssocID="{4B8A1E68-926A-4B42-A98B-F1A413D9CD31}" presName="text3" presStyleLbl="fgAcc3" presStyleIdx="2" presStyleCnt="5">
        <dgm:presLayoutVars>
          <dgm:chPref val="3"/>
        </dgm:presLayoutVars>
      </dgm:prSet>
      <dgm:spPr/>
    </dgm:pt>
    <dgm:pt modelId="{FCF6020B-FEC6-8D4B-ADD1-0E8914EC7EFB}" type="pres">
      <dgm:prSet presAssocID="{4B8A1E68-926A-4B42-A98B-F1A413D9CD31}" presName="hierChild4" presStyleCnt="0"/>
      <dgm:spPr/>
    </dgm:pt>
    <dgm:pt modelId="{E2CD4F8F-67C3-A24B-8FD8-F23F5A200486}" type="pres">
      <dgm:prSet presAssocID="{515C4C73-B05E-344F-9BB5-72AB1B5DDABE}" presName="Name17" presStyleLbl="parChTrans1D3" presStyleIdx="3" presStyleCnt="5"/>
      <dgm:spPr/>
    </dgm:pt>
    <dgm:pt modelId="{4B43F261-BC46-AE44-B946-22539D558628}" type="pres">
      <dgm:prSet presAssocID="{A606A14B-BE58-9245-A442-79C1814C1717}" presName="hierRoot3" presStyleCnt="0"/>
      <dgm:spPr/>
    </dgm:pt>
    <dgm:pt modelId="{30EAB6DE-870D-334D-8CBD-FE7FA47A0393}" type="pres">
      <dgm:prSet presAssocID="{A606A14B-BE58-9245-A442-79C1814C1717}" presName="composite3" presStyleCnt="0"/>
      <dgm:spPr/>
    </dgm:pt>
    <dgm:pt modelId="{A163C971-BC29-5743-99E4-1C064D1E2342}" type="pres">
      <dgm:prSet presAssocID="{A606A14B-BE58-9245-A442-79C1814C1717}" presName="background3" presStyleLbl="node3" presStyleIdx="3" presStyleCnt="5"/>
      <dgm:spPr/>
    </dgm:pt>
    <dgm:pt modelId="{8F413559-BC03-3A41-9FFA-B818679EB94F}" type="pres">
      <dgm:prSet presAssocID="{A606A14B-BE58-9245-A442-79C1814C1717}" presName="text3" presStyleLbl="fgAcc3" presStyleIdx="3" presStyleCnt="5">
        <dgm:presLayoutVars>
          <dgm:chPref val="3"/>
        </dgm:presLayoutVars>
      </dgm:prSet>
      <dgm:spPr/>
    </dgm:pt>
    <dgm:pt modelId="{3D7496F5-0D81-A049-AE69-E67A80A0619E}" type="pres">
      <dgm:prSet presAssocID="{A606A14B-BE58-9245-A442-79C1814C1717}" presName="hierChild4" presStyleCnt="0"/>
      <dgm:spPr/>
    </dgm:pt>
    <dgm:pt modelId="{CD7FCDDC-36B9-D141-B3D5-9AD492BDB955}" type="pres">
      <dgm:prSet presAssocID="{AC35E23C-9A32-584A-AA1E-6061A95BB0B7}" presName="Name17" presStyleLbl="parChTrans1D3" presStyleIdx="4" presStyleCnt="5"/>
      <dgm:spPr/>
    </dgm:pt>
    <dgm:pt modelId="{EB18DE10-DB27-9648-A315-47D422BB0BC0}" type="pres">
      <dgm:prSet presAssocID="{6C11C79C-23C6-534F-A1FB-49E17283B14F}" presName="hierRoot3" presStyleCnt="0"/>
      <dgm:spPr/>
    </dgm:pt>
    <dgm:pt modelId="{E968ED39-43A1-074D-B477-F52419E83CB0}" type="pres">
      <dgm:prSet presAssocID="{6C11C79C-23C6-534F-A1FB-49E17283B14F}" presName="composite3" presStyleCnt="0"/>
      <dgm:spPr/>
    </dgm:pt>
    <dgm:pt modelId="{093A6B61-A31E-AE4E-A785-8C2525266075}" type="pres">
      <dgm:prSet presAssocID="{6C11C79C-23C6-534F-A1FB-49E17283B14F}" presName="background3" presStyleLbl="node3" presStyleIdx="4" presStyleCnt="5"/>
      <dgm:spPr/>
    </dgm:pt>
    <dgm:pt modelId="{CB07A096-AF43-9443-A024-776F41ECEBD3}" type="pres">
      <dgm:prSet presAssocID="{6C11C79C-23C6-534F-A1FB-49E17283B14F}" presName="text3" presStyleLbl="fgAcc3" presStyleIdx="4" presStyleCnt="5">
        <dgm:presLayoutVars>
          <dgm:chPref val="3"/>
        </dgm:presLayoutVars>
      </dgm:prSet>
      <dgm:spPr/>
    </dgm:pt>
    <dgm:pt modelId="{48F81B16-B3FF-804B-8D68-3B672F9241E4}" type="pres">
      <dgm:prSet presAssocID="{6C11C79C-23C6-534F-A1FB-49E17283B14F}" presName="hierChild4" presStyleCnt="0"/>
      <dgm:spPr/>
    </dgm:pt>
    <dgm:pt modelId="{59B01C15-2059-7A47-BC68-E4D3B7FF8B45}" type="pres">
      <dgm:prSet presAssocID="{A8D1C381-936E-1A47-B157-F7B28E90A29E}" presName="Name23" presStyleLbl="parChTrans1D4" presStyleIdx="0" presStyleCnt="3"/>
      <dgm:spPr/>
    </dgm:pt>
    <dgm:pt modelId="{D4AC10B6-2774-0E4E-AF8F-996CCE9EFC49}" type="pres">
      <dgm:prSet presAssocID="{A1883B7A-51CB-4046-93BE-D53023EADC19}" presName="hierRoot4" presStyleCnt="0"/>
      <dgm:spPr/>
    </dgm:pt>
    <dgm:pt modelId="{5507867C-0C26-AB42-9DAA-F19FD0E4D124}" type="pres">
      <dgm:prSet presAssocID="{A1883B7A-51CB-4046-93BE-D53023EADC19}" presName="composite4" presStyleCnt="0"/>
      <dgm:spPr/>
    </dgm:pt>
    <dgm:pt modelId="{D3DA68D5-57F6-7B4D-ACBA-2A09E43514E5}" type="pres">
      <dgm:prSet presAssocID="{A1883B7A-51CB-4046-93BE-D53023EADC19}" presName="background4" presStyleLbl="node4" presStyleIdx="0" presStyleCnt="3"/>
      <dgm:spPr/>
    </dgm:pt>
    <dgm:pt modelId="{44E9F6B0-F71E-3A41-BD70-5A5C131EC462}" type="pres">
      <dgm:prSet presAssocID="{A1883B7A-51CB-4046-93BE-D53023EADC19}" presName="text4" presStyleLbl="fgAcc4" presStyleIdx="0" presStyleCnt="3" custLinFactNeighborX="-84597" custLinFactNeighborY="83940">
        <dgm:presLayoutVars>
          <dgm:chPref val="3"/>
        </dgm:presLayoutVars>
      </dgm:prSet>
      <dgm:spPr/>
    </dgm:pt>
    <dgm:pt modelId="{C9C35747-C721-0247-90C3-895A7F22A181}" type="pres">
      <dgm:prSet presAssocID="{A1883B7A-51CB-4046-93BE-D53023EADC19}" presName="hierChild5" presStyleCnt="0"/>
      <dgm:spPr/>
    </dgm:pt>
    <dgm:pt modelId="{357A8C3A-2457-D44D-B1BB-2C4FDA0B6046}" type="pres">
      <dgm:prSet presAssocID="{EBDF0C23-B002-314F-B9DC-16F9D00227C8}" presName="Name23" presStyleLbl="parChTrans1D4" presStyleIdx="1" presStyleCnt="3"/>
      <dgm:spPr/>
    </dgm:pt>
    <dgm:pt modelId="{F3E0DAE2-A3E9-0946-AAC0-E99D7A7DD297}" type="pres">
      <dgm:prSet presAssocID="{05E13843-F300-1444-A9E7-2AE2DE114470}" presName="hierRoot4" presStyleCnt="0"/>
      <dgm:spPr/>
    </dgm:pt>
    <dgm:pt modelId="{7C9F1403-A2E7-B347-9A88-B7A4039E8F15}" type="pres">
      <dgm:prSet presAssocID="{05E13843-F300-1444-A9E7-2AE2DE114470}" presName="composite4" presStyleCnt="0"/>
      <dgm:spPr/>
    </dgm:pt>
    <dgm:pt modelId="{CB6DC5A9-57B6-464A-AD10-A42DCBC6B195}" type="pres">
      <dgm:prSet presAssocID="{05E13843-F300-1444-A9E7-2AE2DE114470}" presName="background4" presStyleLbl="node4" presStyleIdx="1" presStyleCnt="3"/>
      <dgm:spPr/>
    </dgm:pt>
    <dgm:pt modelId="{81DBCA10-E9AF-A948-AF5C-A92FA770FC4A}" type="pres">
      <dgm:prSet presAssocID="{05E13843-F300-1444-A9E7-2AE2DE114470}" presName="text4" presStyleLbl="fgAcc4" presStyleIdx="1" presStyleCnt="3" custLinFactNeighborX="-84597" custLinFactNeighborY="83940">
        <dgm:presLayoutVars>
          <dgm:chPref val="3"/>
        </dgm:presLayoutVars>
      </dgm:prSet>
      <dgm:spPr/>
    </dgm:pt>
    <dgm:pt modelId="{57115504-501E-EF42-A228-BECFE4A487D6}" type="pres">
      <dgm:prSet presAssocID="{05E13843-F300-1444-A9E7-2AE2DE114470}" presName="hierChild5" presStyleCnt="0"/>
      <dgm:spPr/>
    </dgm:pt>
    <dgm:pt modelId="{391344EA-7AB2-CD44-A7B7-C850681B2D82}" type="pres">
      <dgm:prSet presAssocID="{5053B50A-3498-014F-ABF2-029ABAE460CF}" presName="Name23" presStyleLbl="parChTrans1D4" presStyleIdx="2" presStyleCnt="3"/>
      <dgm:spPr/>
    </dgm:pt>
    <dgm:pt modelId="{6BBB891E-0104-9246-A42C-BD8B98A64661}" type="pres">
      <dgm:prSet presAssocID="{1511524D-BE99-8B4A-9C40-EA58D71CAAEA}" presName="hierRoot4" presStyleCnt="0"/>
      <dgm:spPr/>
    </dgm:pt>
    <dgm:pt modelId="{82759C4B-5BA2-8649-A9D5-ECBBBF8CB180}" type="pres">
      <dgm:prSet presAssocID="{1511524D-BE99-8B4A-9C40-EA58D71CAAEA}" presName="composite4" presStyleCnt="0"/>
      <dgm:spPr/>
    </dgm:pt>
    <dgm:pt modelId="{23E67F64-B61A-A240-91B9-F29F7B41B301}" type="pres">
      <dgm:prSet presAssocID="{1511524D-BE99-8B4A-9C40-EA58D71CAAEA}" presName="background4" presStyleLbl="node4" presStyleIdx="2" presStyleCnt="3"/>
      <dgm:spPr/>
    </dgm:pt>
    <dgm:pt modelId="{896287E7-CA59-B445-B7D7-B461B8013028}" type="pres">
      <dgm:prSet presAssocID="{1511524D-BE99-8B4A-9C40-EA58D71CAAEA}" presName="text4" presStyleLbl="fgAcc4" presStyleIdx="2" presStyleCnt="3" custLinFactNeighborX="-84597" custLinFactNeighborY="83940">
        <dgm:presLayoutVars>
          <dgm:chPref val="3"/>
        </dgm:presLayoutVars>
      </dgm:prSet>
      <dgm:spPr/>
    </dgm:pt>
    <dgm:pt modelId="{CBF9B28D-64BE-A344-BA17-52ADD67B89B1}" type="pres">
      <dgm:prSet presAssocID="{1511524D-BE99-8B4A-9C40-EA58D71CAAEA}" presName="hierChild5" presStyleCnt="0"/>
      <dgm:spPr/>
    </dgm:pt>
  </dgm:ptLst>
  <dgm:cxnLst>
    <dgm:cxn modelId="{9CD212D5-2E96-4B4A-A92C-DA8F04B40426}" srcId="{6FBE2CE6-0D89-4D43-BB92-DBC4B2566C19}" destId="{AF8FE37F-87F0-4C49-954A-C233ACCAB474}" srcOrd="0" destOrd="0" parTransId="{FC7C10C8-1C90-C14F-9F0A-CDA991D58C4F}" sibTransId="{8C52D4A5-16AD-0846-9117-6BFC5BEDEB27}"/>
    <dgm:cxn modelId="{D0F1EE67-D139-C343-9CBD-3381809513D9}" srcId="{6C11C79C-23C6-534F-A1FB-49E17283B14F}" destId="{05E13843-F300-1444-A9E7-2AE2DE114470}" srcOrd="1" destOrd="0" parTransId="{EBDF0C23-B002-314F-B9DC-16F9D00227C8}" sibTransId="{563573A9-8A94-A54B-A29E-10D2A77AB158}"/>
    <dgm:cxn modelId="{1EAC881E-719B-9843-94F7-D4B4458902B5}" type="presOf" srcId="{B9654A91-DA0E-0045-B637-83FCEABCBE05}" destId="{08374F63-3AC3-6D4B-A7BC-22C984AFF228}" srcOrd="0" destOrd="0" presId="urn:microsoft.com/office/officeart/2005/8/layout/hierarchy1"/>
    <dgm:cxn modelId="{52BB2B9C-B87C-B549-9047-0B38749CCCBA}" type="presOf" srcId="{1B001316-E85A-194B-9F23-3DA4E026230B}" destId="{C01DA082-8DA3-0A4B-8776-E7F109E89AE4}" srcOrd="0" destOrd="0" presId="urn:microsoft.com/office/officeart/2005/8/layout/hierarchy1"/>
    <dgm:cxn modelId="{B3FC1236-AEA7-9244-9114-BC1DC74106E5}" srcId="{B9654A91-DA0E-0045-B637-83FCEABCBE05}" destId="{6FBE2CE6-0D89-4D43-BB92-DBC4B2566C19}" srcOrd="0" destOrd="0" parTransId="{8C317B59-9BF3-CD49-AEB5-056206256B7B}" sibTransId="{9C0FADC3-8480-8240-8F9A-29C8AB5E680F}"/>
    <dgm:cxn modelId="{35C1BD5D-1800-6949-835A-F768F3D26DF7}" srcId="{6C11C79C-23C6-534F-A1FB-49E17283B14F}" destId="{1511524D-BE99-8B4A-9C40-EA58D71CAAEA}" srcOrd="2" destOrd="0" parTransId="{5053B50A-3498-014F-ABF2-029ABAE460CF}" sibTransId="{503B3E4D-E504-EB46-BAF2-B3408132C5D6}"/>
    <dgm:cxn modelId="{FCF707C7-DEC7-704D-A29E-B5A39F0BDF2A}" type="presOf" srcId="{6C11C79C-23C6-534F-A1FB-49E17283B14F}" destId="{CB07A096-AF43-9443-A024-776F41ECEBD3}" srcOrd="0" destOrd="0" presId="urn:microsoft.com/office/officeart/2005/8/layout/hierarchy1"/>
    <dgm:cxn modelId="{F9A52DE6-DBF8-8448-AFDC-020CDC0F3954}" type="presOf" srcId="{AF8FE37F-87F0-4C49-954A-C233ACCAB474}" destId="{3B47EB33-4F72-FF41-A16B-E761D2C8D319}" srcOrd="0" destOrd="0" presId="urn:microsoft.com/office/officeart/2005/8/layout/hierarchy1"/>
    <dgm:cxn modelId="{13836544-4E09-3E42-8660-547219389786}" type="presOf" srcId="{AC35E23C-9A32-584A-AA1E-6061A95BB0B7}" destId="{CD7FCDDC-36B9-D141-B3D5-9AD492BDB955}" srcOrd="0" destOrd="0" presId="urn:microsoft.com/office/officeart/2005/8/layout/hierarchy1"/>
    <dgm:cxn modelId="{185DB5EE-EEAA-3949-93C9-0F666852BB5D}" type="presOf" srcId="{4B8A1E68-926A-4B42-A98B-F1A413D9CD31}" destId="{58B8B5B0-43E5-D746-8AE9-258389F24533}" srcOrd="0" destOrd="0" presId="urn:microsoft.com/office/officeart/2005/8/layout/hierarchy1"/>
    <dgm:cxn modelId="{B3A1D8F5-4957-214B-ABFE-AC2F09D25C42}" srcId="{AF8FE37F-87F0-4C49-954A-C233ACCAB474}" destId="{6C11C79C-23C6-534F-A1FB-49E17283B14F}" srcOrd="4" destOrd="0" parTransId="{AC35E23C-9A32-584A-AA1E-6061A95BB0B7}" sibTransId="{335A6616-7FF7-314A-B361-F34F18BFC4B7}"/>
    <dgm:cxn modelId="{D112378B-9EFF-214E-8CFE-AE3ED16517D4}" type="presOf" srcId="{EBDF0C23-B002-314F-B9DC-16F9D00227C8}" destId="{357A8C3A-2457-D44D-B1BB-2C4FDA0B6046}" srcOrd="0" destOrd="0" presId="urn:microsoft.com/office/officeart/2005/8/layout/hierarchy1"/>
    <dgm:cxn modelId="{6C57955F-0269-0E4F-B4E1-DDE06FD0F198}" type="presOf" srcId="{FC7C10C8-1C90-C14F-9F0A-CDA991D58C4F}" destId="{2CD8769E-9C7D-804C-A09D-3873EFDD5963}" srcOrd="0" destOrd="0" presId="urn:microsoft.com/office/officeart/2005/8/layout/hierarchy1"/>
    <dgm:cxn modelId="{333E3C5D-FF79-ED4C-AC20-3078835C45FF}" type="presOf" srcId="{F0C69A2F-8B18-9341-800F-F426188644B0}" destId="{033704BD-3199-7041-92A1-0CA046F4FB03}" srcOrd="0" destOrd="0" presId="urn:microsoft.com/office/officeart/2005/8/layout/hierarchy1"/>
    <dgm:cxn modelId="{0687A387-11CD-C44E-AB9E-1C24D30D57E8}" srcId="{AF8FE37F-87F0-4C49-954A-C233ACCAB474}" destId="{A606A14B-BE58-9245-A442-79C1814C1717}" srcOrd="3" destOrd="0" parTransId="{515C4C73-B05E-344F-9BB5-72AB1B5DDABE}" sibTransId="{5D3005C8-0255-D64B-880C-7CA336098D0A}"/>
    <dgm:cxn modelId="{8558224B-04AF-ED40-827D-3E84BED42EED}" srcId="{6C11C79C-23C6-534F-A1FB-49E17283B14F}" destId="{A1883B7A-51CB-4046-93BE-D53023EADC19}" srcOrd="0" destOrd="0" parTransId="{A8D1C381-936E-1A47-B157-F7B28E90A29E}" sibTransId="{9F5038AD-11AB-4A40-A055-44708ADBF014}"/>
    <dgm:cxn modelId="{0889AF08-C2C7-9642-8460-316B4FCF81FB}" type="presOf" srcId="{A8D1C381-936E-1A47-B157-F7B28E90A29E}" destId="{59B01C15-2059-7A47-BC68-E4D3B7FF8B45}" srcOrd="0" destOrd="0" presId="urn:microsoft.com/office/officeart/2005/8/layout/hierarchy1"/>
    <dgm:cxn modelId="{3E115F10-1734-3248-99BF-08E4FBB6E617}" type="presOf" srcId="{515C4C73-B05E-344F-9BB5-72AB1B5DDABE}" destId="{E2CD4F8F-67C3-A24B-8FD8-F23F5A200486}" srcOrd="0" destOrd="0" presId="urn:microsoft.com/office/officeart/2005/8/layout/hierarchy1"/>
    <dgm:cxn modelId="{01597D11-9E5F-9B46-89E8-CD6B4ECFF144}" type="presOf" srcId="{4603A10F-F0E8-464B-BAE1-BDE9674F8172}" destId="{63A347F2-589B-504D-AC82-5811E5863C79}" srcOrd="0" destOrd="0" presId="urn:microsoft.com/office/officeart/2005/8/layout/hierarchy1"/>
    <dgm:cxn modelId="{5E7C1C4C-3111-A140-BCE9-63369976CAD0}" type="presOf" srcId="{1511524D-BE99-8B4A-9C40-EA58D71CAAEA}" destId="{896287E7-CA59-B445-B7D7-B461B8013028}" srcOrd="0" destOrd="0" presId="urn:microsoft.com/office/officeart/2005/8/layout/hierarchy1"/>
    <dgm:cxn modelId="{9FE85E71-AD3E-2D46-A4F8-9F154CEF75F9}" type="presOf" srcId="{A606A14B-BE58-9245-A442-79C1814C1717}" destId="{8F413559-BC03-3A41-9FFA-B818679EB94F}" srcOrd="0" destOrd="0" presId="urn:microsoft.com/office/officeart/2005/8/layout/hierarchy1"/>
    <dgm:cxn modelId="{822CE08C-4C86-2F43-8036-7F7EFDAE7794}" type="presOf" srcId="{6FBE2CE6-0D89-4D43-BB92-DBC4B2566C19}" destId="{61506531-9F1F-BA4D-9604-1F17F395AA1D}" srcOrd="0" destOrd="0" presId="urn:microsoft.com/office/officeart/2005/8/layout/hierarchy1"/>
    <dgm:cxn modelId="{FB9836A2-D35C-F34A-BA22-F6BB776A9842}" type="presOf" srcId="{19C336E4-BD50-B943-9978-21D76124A651}" destId="{923D01DC-B7C3-4B45-84DF-609714861F98}" srcOrd="0" destOrd="0" presId="urn:microsoft.com/office/officeart/2005/8/layout/hierarchy1"/>
    <dgm:cxn modelId="{1B8A8A83-994E-834C-BC71-354D718F1296}" type="presOf" srcId="{05E13843-F300-1444-A9E7-2AE2DE114470}" destId="{81DBCA10-E9AF-A948-AF5C-A92FA770FC4A}" srcOrd="0" destOrd="0" presId="urn:microsoft.com/office/officeart/2005/8/layout/hierarchy1"/>
    <dgm:cxn modelId="{E006D628-3033-9849-B5A9-21E3D6650D37}" srcId="{AF8FE37F-87F0-4C49-954A-C233ACCAB474}" destId="{F0C69A2F-8B18-9341-800F-F426188644B0}" srcOrd="1" destOrd="0" parTransId="{19C336E4-BD50-B943-9978-21D76124A651}" sibTransId="{4D070B46-674E-FB45-999E-BF5352E1916B}"/>
    <dgm:cxn modelId="{843603E5-4675-9248-A681-A9E1DE0D00AF}" type="presOf" srcId="{A1883B7A-51CB-4046-93BE-D53023EADC19}" destId="{44E9F6B0-F71E-3A41-BD70-5A5C131EC462}" srcOrd="0" destOrd="0" presId="urn:microsoft.com/office/officeart/2005/8/layout/hierarchy1"/>
    <dgm:cxn modelId="{04FEC973-7E36-0244-98F6-6485056510B2}" type="presOf" srcId="{70BCCEDC-56CC-6D47-84D7-E41DFF80D76D}" destId="{F31D01DB-E08B-3343-BD9A-BC4879DC23FC}" srcOrd="0" destOrd="0" presId="urn:microsoft.com/office/officeart/2005/8/layout/hierarchy1"/>
    <dgm:cxn modelId="{19880FCA-1BF4-CA4D-A674-BC0D0BCDCD46}" srcId="{AF8FE37F-87F0-4C49-954A-C233ACCAB474}" destId="{4B8A1E68-926A-4B42-A98B-F1A413D9CD31}" srcOrd="2" destOrd="0" parTransId="{70BCCEDC-56CC-6D47-84D7-E41DFF80D76D}" sibTransId="{B2513335-CE88-E242-8EA9-375AF56F35CF}"/>
    <dgm:cxn modelId="{1CEA33A1-812C-244E-B43B-141751B640A4}" type="presOf" srcId="{5053B50A-3498-014F-ABF2-029ABAE460CF}" destId="{391344EA-7AB2-CD44-A7B7-C850681B2D82}" srcOrd="0" destOrd="0" presId="urn:microsoft.com/office/officeart/2005/8/layout/hierarchy1"/>
    <dgm:cxn modelId="{4487453E-62B9-7643-AABA-04D650B9BC64}" srcId="{AF8FE37F-87F0-4C49-954A-C233ACCAB474}" destId="{1B001316-E85A-194B-9F23-3DA4E026230B}" srcOrd="0" destOrd="0" parTransId="{4603A10F-F0E8-464B-BAE1-BDE9674F8172}" sibTransId="{A6CBC054-A0A9-BD4B-B423-351A7EA626B0}"/>
    <dgm:cxn modelId="{27B0B482-0E1A-7144-919C-1A27F1E08BAE}" type="presParOf" srcId="{08374F63-3AC3-6D4B-A7BC-22C984AFF228}" destId="{54AA7DCA-507B-0C48-BA0F-03D70F19EA4F}" srcOrd="0" destOrd="0" presId="urn:microsoft.com/office/officeart/2005/8/layout/hierarchy1"/>
    <dgm:cxn modelId="{10B29F6F-71C6-A24D-BDE5-7C2C37490E9F}" type="presParOf" srcId="{54AA7DCA-507B-0C48-BA0F-03D70F19EA4F}" destId="{5C285508-1917-604B-B2B3-3F8738056A08}" srcOrd="0" destOrd="0" presId="urn:microsoft.com/office/officeart/2005/8/layout/hierarchy1"/>
    <dgm:cxn modelId="{0D85C7A1-78E4-F342-BEEB-2F88FFA2272F}" type="presParOf" srcId="{5C285508-1917-604B-B2B3-3F8738056A08}" destId="{1AD3717F-E24E-F14B-9E1A-15E8163C95AE}" srcOrd="0" destOrd="0" presId="urn:microsoft.com/office/officeart/2005/8/layout/hierarchy1"/>
    <dgm:cxn modelId="{F6273744-406B-F647-AF8B-120D2EE06CD9}" type="presParOf" srcId="{5C285508-1917-604B-B2B3-3F8738056A08}" destId="{61506531-9F1F-BA4D-9604-1F17F395AA1D}" srcOrd="1" destOrd="0" presId="urn:microsoft.com/office/officeart/2005/8/layout/hierarchy1"/>
    <dgm:cxn modelId="{05A546C2-4790-B242-B2B5-CA492E7BE39D}" type="presParOf" srcId="{54AA7DCA-507B-0C48-BA0F-03D70F19EA4F}" destId="{112F321C-6E00-6442-AADD-5E1DD541CD42}" srcOrd="1" destOrd="0" presId="urn:microsoft.com/office/officeart/2005/8/layout/hierarchy1"/>
    <dgm:cxn modelId="{2348115A-D0B8-1947-BFAC-26150B32FEB6}" type="presParOf" srcId="{112F321C-6E00-6442-AADD-5E1DD541CD42}" destId="{2CD8769E-9C7D-804C-A09D-3873EFDD5963}" srcOrd="0" destOrd="0" presId="urn:microsoft.com/office/officeart/2005/8/layout/hierarchy1"/>
    <dgm:cxn modelId="{DBBEA6F1-F776-584B-86D1-39FFE3E22CF0}" type="presParOf" srcId="{112F321C-6E00-6442-AADD-5E1DD541CD42}" destId="{A458BEDF-EA28-AA43-BDA2-A32D8E2EA659}" srcOrd="1" destOrd="0" presId="urn:microsoft.com/office/officeart/2005/8/layout/hierarchy1"/>
    <dgm:cxn modelId="{7DE21398-8898-A146-BF86-84A0C390A715}" type="presParOf" srcId="{A458BEDF-EA28-AA43-BDA2-A32D8E2EA659}" destId="{8112756B-4CE6-C647-83A3-527B481D7A16}" srcOrd="0" destOrd="0" presId="urn:microsoft.com/office/officeart/2005/8/layout/hierarchy1"/>
    <dgm:cxn modelId="{280B029A-56EE-8144-A989-385794D16B78}" type="presParOf" srcId="{8112756B-4CE6-C647-83A3-527B481D7A16}" destId="{96CEE934-1C9D-2B43-B04E-84AA11FC46CF}" srcOrd="0" destOrd="0" presId="urn:microsoft.com/office/officeart/2005/8/layout/hierarchy1"/>
    <dgm:cxn modelId="{C214A370-3F8D-DB46-8D98-07F87A2FBABA}" type="presParOf" srcId="{8112756B-4CE6-C647-83A3-527B481D7A16}" destId="{3B47EB33-4F72-FF41-A16B-E761D2C8D319}" srcOrd="1" destOrd="0" presId="urn:microsoft.com/office/officeart/2005/8/layout/hierarchy1"/>
    <dgm:cxn modelId="{BF4DC542-3FEF-E640-8937-E92FB4D40294}" type="presParOf" srcId="{A458BEDF-EA28-AA43-BDA2-A32D8E2EA659}" destId="{7BCAE7E6-8235-614B-A391-FA97A8EC9928}" srcOrd="1" destOrd="0" presId="urn:microsoft.com/office/officeart/2005/8/layout/hierarchy1"/>
    <dgm:cxn modelId="{21FDD73D-5179-3E48-B394-EFB2A9102F2B}" type="presParOf" srcId="{7BCAE7E6-8235-614B-A391-FA97A8EC9928}" destId="{63A347F2-589B-504D-AC82-5811E5863C79}" srcOrd="0" destOrd="0" presId="urn:microsoft.com/office/officeart/2005/8/layout/hierarchy1"/>
    <dgm:cxn modelId="{44071E61-7247-DD46-8459-39C12EA197AA}" type="presParOf" srcId="{7BCAE7E6-8235-614B-A391-FA97A8EC9928}" destId="{9A42ACC8-4554-8845-95D8-21B138BF8D47}" srcOrd="1" destOrd="0" presId="urn:microsoft.com/office/officeart/2005/8/layout/hierarchy1"/>
    <dgm:cxn modelId="{7061CC4B-3AD1-1042-AEC3-7E8A998648FA}" type="presParOf" srcId="{9A42ACC8-4554-8845-95D8-21B138BF8D47}" destId="{34AAC4E7-CF92-B845-BFDE-D886AA871091}" srcOrd="0" destOrd="0" presId="urn:microsoft.com/office/officeart/2005/8/layout/hierarchy1"/>
    <dgm:cxn modelId="{392656C7-12C3-E24F-864F-7FDB51C1A3FF}" type="presParOf" srcId="{34AAC4E7-CF92-B845-BFDE-D886AA871091}" destId="{C4645002-E754-ED44-96CF-21EC21ACE2F4}" srcOrd="0" destOrd="0" presId="urn:microsoft.com/office/officeart/2005/8/layout/hierarchy1"/>
    <dgm:cxn modelId="{1AE17009-E74A-DB47-BA5B-3A1BF8F4583B}" type="presParOf" srcId="{34AAC4E7-CF92-B845-BFDE-D886AA871091}" destId="{C01DA082-8DA3-0A4B-8776-E7F109E89AE4}" srcOrd="1" destOrd="0" presId="urn:microsoft.com/office/officeart/2005/8/layout/hierarchy1"/>
    <dgm:cxn modelId="{7DE8DAB4-712A-AD41-968B-0C203EC3BFD3}" type="presParOf" srcId="{9A42ACC8-4554-8845-95D8-21B138BF8D47}" destId="{8736AAB2-2657-D245-84D2-6A4827162760}" srcOrd="1" destOrd="0" presId="urn:microsoft.com/office/officeart/2005/8/layout/hierarchy1"/>
    <dgm:cxn modelId="{E81137E6-53EE-774A-98C3-1A8C12F0545C}" type="presParOf" srcId="{7BCAE7E6-8235-614B-A391-FA97A8EC9928}" destId="{923D01DC-B7C3-4B45-84DF-609714861F98}" srcOrd="2" destOrd="0" presId="urn:microsoft.com/office/officeart/2005/8/layout/hierarchy1"/>
    <dgm:cxn modelId="{8986A13D-E567-0848-9D3C-54CE0441D2E6}" type="presParOf" srcId="{7BCAE7E6-8235-614B-A391-FA97A8EC9928}" destId="{1A662FFE-843A-6241-8288-BF412A969F8B}" srcOrd="3" destOrd="0" presId="urn:microsoft.com/office/officeart/2005/8/layout/hierarchy1"/>
    <dgm:cxn modelId="{FBA61BBC-C1CD-F543-A515-E53E84F371BE}" type="presParOf" srcId="{1A662FFE-843A-6241-8288-BF412A969F8B}" destId="{BFDE8D9F-324F-6548-8122-4B0F78A218F9}" srcOrd="0" destOrd="0" presId="urn:microsoft.com/office/officeart/2005/8/layout/hierarchy1"/>
    <dgm:cxn modelId="{83081F22-83D6-F644-A3D7-96FAE14524B5}" type="presParOf" srcId="{BFDE8D9F-324F-6548-8122-4B0F78A218F9}" destId="{1CCD83DC-8A8C-984F-9460-527EA7E5E509}" srcOrd="0" destOrd="0" presId="urn:microsoft.com/office/officeart/2005/8/layout/hierarchy1"/>
    <dgm:cxn modelId="{20E025D8-1055-1844-A2C3-9FDACA87547D}" type="presParOf" srcId="{BFDE8D9F-324F-6548-8122-4B0F78A218F9}" destId="{033704BD-3199-7041-92A1-0CA046F4FB03}" srcOrd="1" destOrd="0" presId="urn:microsoft.com/office/officeart/2005/8/layout/hierarchy1"/>
    <dgm:cxn modelId="{8CB70573-8475-9D43-9B95-B0D84456ADD3}" type="presParOf" srcId="{1A662FFE-843A-6241-8288-BF412A969F8B}" destId="{5128B386-C262-E846-885D-FBC3B279AD63}" srcOrd="1" destOrd="0" presId="urn:microsoft.com/office/officeart/2005/8/layout/hierarchy1"/>
    <dgm:cxn modelId="{5759A53D-9654-CD48-AD4C-9796D89B6328}" type="presParOf" srcId="{7BCAE7E6-8235-614B-A391-FA97A8EC9928}" destId="{F31D01DB-E08B-3343-BD9A-BC4879DC23FC}" srcOrd="4" destOrd="0" presId="urn:microsoft.com/office/officeart/2005/8/layout/hierarchy1"/>
    <dgm:cxn modelId="{D7630949-6C7D-2345-81CF-DBF2351A24CB}" type="presParOf" srcId="{7BCAE7E6-8235-614B-A391-FA97A8EC9928}" destId="{2590B246-0995-A546-812D-740EC2C0DDC0}" srcOrd="5" destOrd="0" presId="urn:microsoft.com/office/officeart/2005/8/layout/hierarchy1"/>
    <dgm:cxn modelId="{0EED0051-9B74-2F49-BB8A-9D925E87ED2F}" type="presParOf" srcId="{2590B246-0995-A546-812D-740EC2C0DDC0}" destId="{78A789B0-3A16-7942-99A4-F2D3D4E33831}" srcOrd="0" destOrd="0" presId="urn:microsoft.com/office/officeart/2005/8/layout/hierarchy1"/>
    <dgm:cxn modelId="{822C7C54-8FF2-044E-8701-BEA561731F52}" type="presParOf" srcId="{78A789B0-3A16-7942-99A4-F2D3D4E33831}" destId="{6852CF16-D62B-094C-94A4-A9B6987E3598}" srcOrd="0" destOrd="0" presId="urn:microsoft.com/office/officeart/2005/8/layout/hierarchy1"/>
    <dgm:cxn modelId="{80682732-C7D1-5249-840A-4DA930A21F5B}" type="presParOf" srcId="{78A789B0-3A16-7942-99A4-F2D3D4E33831}" destId="{58B8B5B0-43E5-D746-8AE9-258389F24533}" srcOrd="1" destOrd="0" presId="urn:microsoft.com/office/officeart/2005/8/layout/hierarchy1"/>
    <dgm:cxn modelId="{E3EF5678-799B-C84B-93E7-63B587A65B9C}" type="presParOf" srcId="{2590B246-0995-A546-812D-740EC2C0DDC0}" destId="{FCF6020B-FEC6-8D4B-ADD1-0E8914EC7EFB}" srcOrd="1" destOrd="0" presId="urn:microsoft.com/office/officeart/2005/8/layout/hierarchy1"/>
    <dgm:cxn modelId="{EE6F1BE2-FE44-164B-A533-557CD24EB1B5}" type="presParOf" srcId="{7BCAE7E6-8235-614B-A391-FA97A8EC9928}" destId="{E2CD4F8F-67C3-A24B-8FD8-F23F5A200486}" srcOrd="6" destOrd="0" presId="urn:microsoft.com/office/officeart/2005/8/layout/hierarchy1"/>
    <dgm:cxn modelId="{71DAE1D1-E656-C344-8D51-43898CAA7AD0}" type="presParOf" srcId="{7BCAE7E6-8235-614B-A391-FA97A8EC9928}" destId="{4B43F261-BC46-AE44-B946-22539D558628}" srcOrd="7" destOrd="0" presId="urn:microsoft.com/office/officeart/2005/8/layout/hierarchy1"/>
    <dgm:cxn modelId="{9425600E-9A9C-CC40-857F-BB5219E94126}" type="presParOf" srcId="{4B43F261-BC46-AE44-B946-22539D558628}" destId="{30EAB6DE-870D-334D-8CBD-FE7FA47A0393}" srcOrd="0" destOrd="0" presId="urn:microsoft.com/office/officeart/2005/8/layout/hierarchy1"/>
    <dgm:cxn modelId="{C1ADFEB4-F6C9-9745-9B21-D3F97B5B2BD9}" type="presParOf" srcId="{30EAB6DE-870D-334D-8CBD-FE7FA47A0393}" destId="{A163C971-BC29-5743-99E4-1C064D1E2342}" srcOrd="0" destOrd="0" presId="urn:microsoft.com/office/officeart/2005/8/layout/hierarchy1"/>
    <dgm:cxn modelId="{E2082DA2-FCF1-9C47-BBAE-0FB4B8CF1559}" type="presParOf" srcId="{30EAB6DE-870D-334D-8CBD-FE7FA47A0393}" destId="{8F413559-BC03-3A41-9FFA-B818679EB94F}" srcOrd="1" destOrd="0" presId="urn:microsoft.com/office/officeart/2005/8/layout/hierarchy1"/>
    <dgm:cxn modelId="{54A101CF-F719-4E4D-88BF-8CD966D42C80}" type="presParOf" srcId="{4B43F261-BC46-AE44-B946-22539D558628}" destId="{3D7496F5-0D81-A049-AE69-E67A80A0619E}" srcOrd="1" destOrd="0" presId="urn:microsoft.com/office/officeart/2005/8/layout/hierarchy1"/>
    <dgm:cxn modelId="{0D652C74-9DD3-2B42-929D-8A409B473060}" type="presParOf" srcId="{7BCAE7E6-8235-614B-A391-FA97A8EC9928}" destId="{CD7FCDDC-36B9-D141-B3D5-9AD492BDB955}" srcOrd="8" destOrd="0" presId="urn:microsoft.com/office/officeart/2005/8/layout/hierarchy1"/>
    <dgm:cxn modelId="{655F9588-37AA-7141-ABC2-B1CAE24FD61F}" type="presParOf" srcId="{7BCAE7E6-8235-614B-A391-FA97A8EC9928}" destId="{EB18DE10-DB27-9648-A315-47D422BB0BC0}" srcOrd="9" destOrd="0" presId="urn:microsoft.com/office/officeart/2005/8/layout/hierarchy1"/>
    <dgm:cxn modelId="{FA363A97-02F4-2647-A84B-0E3D62B06846}" type="presParOf" srcId="{EB18DE10-DB27-9648-A315-47D422BB0BC0}" destId="{E968ED39-43A1-074D-B477-F52419E83CB0}" srcOrd="0" destOrd="0" presId="urn:microsoft.com/office/officeart/2005/8/layout/hierarchy1"/>
    <dgm:cxn modelId="{5647906D-A9A3-F640-831F-6A0006B9F250}" type="presParOf" srcId="{E968ED39-43A1-074D-B477-F52419E83CB0}" destId="{093A6B61-A31E-AE4E-A785-8C2525266075}" srcOrd="0" destOrd="0" presId="urn:microsoft.com/office/officeart/2005/8/layout/hierarchy1"/>
    <dgm:cxn modelId="{9B4BC2AC-6967-794F-8F64-39C63771D57B}" type="presParOf" srcId="{E968ED39-43A1-074D-B477-F52419E83CB0}" destId="{CB07A096-AF43-9443-A024-776F41ECEBD3}" srcOrd="1" destOrd="0" presId="urn:microsoft.com/office/officeart/2005/8/layout/hierarchy1"/>
    <dgm:cxn modelId="{C5F08635-C3D9-DA47-82E6-2CAB13C89606}" type="presParOf" srcId="{EB18DE10-DB27-9648-A315-47D422BB0BC0}" destId="{48F81B16-B3FF-804B-8D68-3B672F9241E4}" srcOrd="1" destOrd="0" presId="urn:microsoft.com/office/officeart/2005/8/layout/hierarchy1"/>
    <dgm:cxn modelId="{E0BF6551-051B-3944-A48F-DD8EA0176BB2}" type="presParOf" srcId="{48F81B16-B3FF-804B-8D68-3B672F9241E4}" destId="{59B01C15-2059-7A47-BC68-E4D3B7FF8B45}" srcOrd="0" destOrd="0" presId="urn:microsoft.com/office/officeart/2005/8/layout/hierarchy1"/>
    <dgm:cxn modelId="{00CD8218-14CE-214D-9114-06B2EE71B5D5}" type="presParOf" srcId="{48F81B16-B3FF-804B-8D68-3B672F9241E4}" destId="{D4AC10B6-2774-0E4E-AF8F-996CCE9EFC49}" srcOrd="1" destOrd="0" presId="urn:microsoft.com/office/officeart/2005/8/layout/hierarchy1"/>
    <dgm:cxn modelId="{617A3E3C-981B-CD45-AF21-2887D6F25A89}" type="presParOf" srcId="{D4AC10B6-2774-0E4E-AF8F-996CCE9EFC49}" destId="{5507867C-0C26-AB42-9DAA-F19FD0E4D124}" srcOrd="0" destOrd="0" presId="urn:microsoft.com/office/officeart/2005/8/layout/hierarchy1"/>
    <dgm:cxn modelId="{2D9B3FB8-5EDF-0647-BC9E-8D654A98DDD0}" type="presParOf" srcId="{5507867C-0C26-AB42-9DAA-F19FD0E4D124}" destId="{D3DA68D5-57F6-7B4D-ACBA-2A09E43514E5}" srcOrd="0" destOrd="0" presId="urn:microsoft.com/office/officeart/2005/8/layout/hierarchy1"/>
    <dgm:cxn modelId="{BA2FB00F-21C7-4D4B-A78D-571847C400D7}" type="presParOf" srcId="{5507867C-0C26-AB42-9DAA-F19FD0E4D124}" destId="{44E9F6B0-F71E-3A41-BD70-5A5C131EC462}" srcOrd="1" destOrd="0" presId="urn:microsoft.com/office/officeart/2005/8/layout/hierarchy1"/>
    <dgm:cxn modelId="{1B7AE7B8-A71D-2C47-8F55-C9DE55A31DA4}" type="presParOf" srcId="{D4AC10B6-2774-0E4E-AF8F-996CCE9EFC49}" destId="{C9C35747-C721-0247-90C3-895A7F22A181}" srcOrd="1" destOrd="0" presId="urn:microsoft.com/office/officeart/2005/8/layout/hierarchy1"/>
    <dgm:cxn modelId="{EF43FF26-5CA6-AA40-B251-F4B381890974}" type="presParOf" srcId="{48F81B16-B3FF-804B-8D68-3B672F9241E4}" destId="{357A8C3A-2457-D44D-B1BB-2C4FDA0B6046}" srcOrd="2" destOrd="0" presId="urn:microsoft.com/office/officeart/2005/8/layout/hierarchy1"/>
    <dgm:cxn modelId="{9439F562-5480-4F4D-8D95-EA7CA7AC18A3}" type="presParOf" srcId="{48F81B16-B3FF-804B-8D68-3B672F9241E4}" destId="{F3E0DAE2-A3E9-0946-AAC0-E99D7A7DD297}" srcOrd="3" destOrd="0" presId="urn:microsoft.com/office/officeart/2005/8/layout/hierarchy1"/>
    <dgm:cxn modelId="{8DAF63A8-B8B8-F646-9FF5-66D3F25E4219}" type="presParOf" srcId="{F3E0DAE2-A3E9-0946-AAC0-E99D7A7DD297}" destId="{7C9F1403-A2E7-B347-9A88-B7A4039E8F15}" srcOrd="0" destOrd="0" presId="urn:microsoft.com/office/officeart/2005/8/layout/hierarchy1"/>
    <dgm:cxn modelId="{4EDBCE0C-E713-7D4A-8C56-AD35F0E547F4}" type="presParOf" srcId="{7C9F1403-A2E7-B347-9A88-B7A4039E8F15}" destId="{CB6DC5A9-57B6-464A-AD10-A42DCBC6B195}" srcOrd="0" destOrd="0" presId="urn:microsoft.com/office/officeart/2005/8/layout/hierarchy1"/>
    <dgm:cxn modelId="{FBF4A6BE-F7B1-194A-ACF7-939EC618ACFE}" type="presParOf" srcId="{7C9F1403-A2E7-B347-9A88-B7A4039E8F15}" destId="{81DBCA10-E9AF-A948-AF5C-A92FA770FC4A}" srcOrd="1" destOrd="0" presId="urn:microsoft.com/office/officeart/2005/8/layout/hierarchy1"/>
    <dgm:cxn modelId="{7B8B2EEF-A4F0-C442-9758-2D375FBE2C61}" type="presParOf" srcId="{F3E0DAE2-A3E9-0946-AAC0-E99D7A7DD297}" destId="{57115504-501E-EF42-A228-BECFE4A487D6}" srcOrd="1" destOrd="0" presId="urn:microsoft.com/office/officeart/2005/8/layout/hierarchy1"/>
    <dgm:cxn modelId="{FCDF2786-181F-C542-89C9-FD5F93BCAABB}" type="presParOf" srcId="{48F81B16-B3FF-804B-8D68-3B672F9241E4}" destId="{391344EA-7AB2-CD44-A7B7-C850681B2D82}" srcOrd="4" destOrd="0" presId="urn:microsoft.com/office/officeart/2005/8/layout/hierarchy1"/>
    <dgm:cxn modelId="{D5C1E792-B735-7D4B-B63E-B07EE26DCD4A}" type="presParOf" srcId="{48F81B16-B3FF-804B-8D68-3B672F9241E4}" destId="{6BBB891E-0104-9246-A42C-BD8B98A64661}" srcOrd="5" destOrd="0" presId="urn:microsoft.com/office/officeart/2005/8/layout/hierarchy1"/>
    <dgm:cxn modelId="{193A1CF5-9843-D748-A54D-CE529650E861}" type="presParOf" srcId="{6BBB891E-0104-9246-A42C-BD8B98A64661}" destId="{82759C4B-5BA2-8649-A9D5-ECBBBF8CB180}" srcOrd="0" destOrd="0" presId="urn:microsoft.com/office/officeart/2005/8/layout/hierarchy1"/>
    <dgm:cxn modelId="{B70BBD91-EDB8-B045-855E-458058EEFEDA}" type="presParOf" srcId="{82759C4B-5BA2-8649-A9D5-ECBBBF8CB180}" destId="{23E67F64-B61A-A240-91B9-F29F7B41B301}" srcOrd="0" destOrd="0" presId="urn:microsoft.com/office/officeart/2005/8/layout/hierarchy1"/>
    <dgm:cxn modelId="{D24C7F15-527E-C840-8BEE-B3029F302833}" type="presParOf" srcId="{82759C4B-5BA2-8649-A9D5-ECBBBF8CB180}" destId="{896287E7-CA59-B445-B7D7-B461B8013028}" srcOrd="1" destOrd="0" presId="urn:microsoft.com/office/officeart/2005/8/layout/hierarchy1"/>
    <dgm:cxn modelId="{B24BFE9E-A8A5-A442-AB74-288903A64568}" type="presParOf" srcId="{6BBB891E-0104-9246-A42C-BD8B98A64661}" destId="{CBF9B28D-64BE-A344-BA17-52ADD67B89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44EA-7AB2-CD44-A7B7-C850681B2D82}">
      <dsp:nvSpPr>
        <dsp:cNvPr id="0" name=""/>
        <dsp:cNvSpPr/>
      </dsp:nvSpPr>
      <dsp:spPr>
        <a:xfrm>
          <a:off x="6376612" y="4148883"/>
          <a:ext cx="445142" cy="97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95"/>
              </a:lnTo>
              <a:lnTo>
                <a:pt x="445142" y="865095"/>
              </a:lnTo>
              <a:lnTo>
                <a:pt x="445142" y="974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A8C3A-2457-D44D-B1BB-2C4FDA0B6046}">
      <dsp:nvSpPr>
        <dsp:cNvPr id="0" name=""/>
        <dsp:cNvSpPr/>
      </dsp:nvSpPr>
      <dsp:spPr>
        <a:xfrm>
          <a:off x="5375749" y="4148883"/>
          <a:ext cx="1000863" cy="974695"/>
        </a:xfrm>
        <a:custGeom>
          <a:avLst/>
          <a:gdLst/>
          <a:ahLst/>
          <a:cxnLst/>
          <a:rect l="0" t="0" r="0" b="0"/>
          <a:pathLst>
            <a:path>
              <a:moveTo>
                <a:pt x="1000863" y="0"/>
              </a:moveTo>
              <a:lnTo>
                <a:pt x="1000863" y="865095"/>
              </a:lnTo>
              <a:lnTo>
                <a:pt x="0" y="865095"/>
              </a:lnTo>
              <a:lnTo>
                <a:pt x="0" y="974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01C15-2059-7A47-BC68-E4D3B7FF8B45}">
      <dsp:nvSpPr>
        <dsp:cNvPr id="0" name=""/>
        <dsp:cNvSpPr/>
      </dsp:nvSpPr>
      <dsp:spPr>
        <a:xfrm>
          <a:off x="3929744" y="4148883"/>
          <a:ext cx="2446868" cy="974695"/>
        </a:xfrm>
        <a:custGeom>
          <a:avLst/>
          <a:gdLst/>
          <a:ahLst/>
          <a:cxnLst/>
          <a:rect l="0" t="0" r="0" b="0"/>
          <a:pathLst>
            <a:path>
              <a:moveTo>
                <a:pt x="2446868" y="0"/>
              </a:moveTo>
              <a:lnTo>
                <a:pt x="2446868" y="865095"/>
              </a:lnTo>
              <a:lnTo>
                <a:pt x="0" y="865095"/>
              </a:lnTo>
              <a:lnTo>
                <a:pt x="0" y="9746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FCDDC-36B9-D141-B3D5-9AD492BDB955}">
      <dsp:nvSpPr>
        <dsp:cNvPr id="0" name=""/>
        <dsp:cNvSpPr/>
      </dsp:nvSpPr>
      <dsp:spPr>
        <a:xfrm>
          <a:off x="3261304" y="2261738"/>
          <a:ext cx="3115308" cy="1135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279"/>
              </a:lnTo>
              <a:lnTo>
                <a:pt x="3115308" y="1026279"/>
              </a:lnTo>
              <a:lnTo>
                <a:pt x="3115308" y="1135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F8F-67C3-A24B-8FD8-F23F5A200486}">
      <dsp:nvSpPr>
        <dsp:cNvPr id="0" name=""/>
        <dsp:cNvSpPr/>
      </dsp:nvSpPr>
      <dsp:spPr>
        <a:xfrm>
          <a:off x="3261304" y="2261738"/>
          <a:ext cx="1669302" cy="1135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279"/>
              </a:lnTo>
              <a:lnTo>
                <a:pt x="1669302" y="1026279"/>
              </a:lnTo>
              <a:lnTo>
                <a:pt x="1669302" y="1135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01DB-E08B-3343-BD9A-BC4879DC23FC}">
      <dsp:nvSpPr>
        <dsp:cNvPr id="0" name=""/>
        <dsp:cNvSpPr/>
      </dsp:nvSpPr>
      <dsp:spPr>
        <a:xfrm>
          <a:off x="3261304" y="2261738"/>
          <a:ext cx="223297" cy="1135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279"/>
              </a:lnTo>
              <a:lnTo>
                <a:pt x="223297" y="1026279"/>
              </a:lnTo>
              <a:lnTo>
                <a:pt x="223297" y="1135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D01DC-B7C3-4B45-84DF-609714861F98}">
      <dsp:nvSpPr>
        <dsp:cNvPr id="0" name=""/>
        <dsp:cNvSpPr/>
      </dsp:nvSpPr>
      <dsp:spPr>
        <a:xfrm>
          <a:off x="2038596" y="2261738"/>
          <a:ext cx="1222707" cy="1135879"/>
        </a:xfrm>
        <a:custGeom>
          <a:avLst/>
          <a:gdLst/>
          <a:ahLst/>
          <a:cxnLst/>
          <a:rect l="0" t="0" r="0" b="0"/>
          <a:pathLst>
            <a:path>
              <a:moveTo>
                <a:pt x="1222707" y="0"/>
              </a:moveTo>
              <a:lnTo>
                <a:pt x="1222707" y="1026279"/>
              </a:lnTo>
              <a:lnTo>
                <a:pt x="0" y="1026279"/>
              </a:lnTo>
              <a:lnTo>
                <a:pt x="0" y="1135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347F2-589B-504D-AC82-5811E5863C79}">
      <dsp:nvSpPr>
        <dsp:cNvPr id="0" name=""/>
        <dsp:cNvSpPr/>
      </dsp:nvSpPr>
      <dsp:spPr>
        <a:xfrm>
          <a:off x="592590" y="2261738"/>
          <a:ext cx="2668713" cy="1135879"/>
        </a:xfrm>
        <a:custGeom>
          <a:avLst/>
          <a:gdLst/>
          <a:ahLst/>
          <a:cxnLst/>
          <a:rect l="0" t="0" r="0" b="0"/>
          <a:pathLst>
            <a:path>
              <a:moveTo>
                <a:pt x="2668713" y="0"/>
              </a:moveTo>
              <a:lnTo>
                <a:pt x="2668713" y="1026279"/>
              </a:lnTo>
              <a:lnTo>
                <a:pt x="0" y="1026279"/>
              </a:lnTo>
              <a:lnTo>
                <a:pt x="0" y="1135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8769E-9C7D-804C-A09D-3873EFDD5963}">
      <dsp:nvSpPr>
        <dsp:cNvPr id="0" name=""/>
        <dsp:cNvSpPr/>
      </dsp:nvSpPr>
      <dsp:spPr>
        <a:xfrm>
          <a:off x="3215584" y="835621"/>
          <a:ext cx="91440" cy="326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717F-E24E-F14B-9E1A-15E8163C95AE}">
      <dsp:nvSpPr>
        <dsp:cNvPr id="0" name=""/>
        <dsp:cNvSpPr/>
      </dsp:nvSpPr>
      <dsp:spPr>
        <a:xfrm>
          <a:off x="2669756" y="84356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6531-9F1F-BA4D-9604-1F17F395AA1D}">
      <dsp:nvSpPr>
        <dsp:cNvPr id="0" name=""/>
        <dsp:cNvSpPr/>
      </dsp:nvSpPr>
      <dsp:spPr>
        <a:xfrm>
          <a:off x="2801211" y="209238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User-facing API and Web App</a:t>
          </a:r>
          <a:endParaRPr lang="en-US" sz="1600" kern="1200" dirty="0"/>
        </a:p>
      </dsp:txBody>
      <dsp:txXfrm>
        <a:off x="2823215" y="231242"/>
        <a:ext cx="1139087" cy="707257"/>
      </dsp:txXfrm>
    </dsp:sp>
    <dsp:sp modelId="{96CEE934-1C9D-2B43-B04E-84AA11FC46CF}">
      <dsp:nvSpPr>
        <dsp:cNvPr id="0" name=""/>
        <dsp:cNvSpPr/>
      </dsp:nvSpPr>
      <dsp:spPr>
        <a:xfrm>
          <a:off x="2562864" y="1161817"/>
          <a:ext cx="1396880" cy="1099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7EB33-4F72-FF41-A16B-E761D2C8D319}">
      <dsp:nvSpPr>
        <dsp:cNvPr id="0" name=""/>
        <dsp:cNvSpPr/>
      </dsp:nvSpPr>
      <dsp:spPr>
        <a:xfrm>
          <a:off x="2694319" y="1286700"/>
          <a:ext cx="1396880" cy="10999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Computed (Partial) Metadata Graph</a:t>
          </a:r>
          <a:endParaRPr lang="en-US" sz="1600" kern="1200" dirty="0"/>
        </a:p>
      </dsp:txBody>
      <dsp:txXfrm>
        <a:off x="2726535" y="1318916"/>
        <a:ext cx="1332448" cy="1035488"/>
      </dsp:txXfrm>
    </dsp:sp>
    <dsp:sp modelId="{C4645002-E754-ED44-96CF-21EC21ACE2F4}">
      <dsp:nvSpPr>
        <dsp:cNvPr id="0" name=""/>
        <dsp:cNvSpPr/>
      </dsp:nvSpPr>
      <dsp:spPr>
        <a:xfrm>
          <a:off x="1043" y="3397618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A082-8DA3-0A4B-8776-E7F109E89AE4}">
      <dsp:nvSpPr>
        <dsp:cNvPr id="0" name=""/>
        <dsp:cNvSpPr/>
      </dsp:nvSpPr>
      <dsp:spPr>
        <a:xfrm>
          <a:off x="132498" y="3522500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Geographic overlap</a:t>
          </a:r>
          <a:endParaRPr lang="en-US" sz="1600" kern="1200" dirty="0"/>
        </a:p>
      </dsp:txBody>
      <dsp:txXfrm>
        <a:off x="154502" y="3544504"/>
        <a:ext cx="1139087" cy="707257"/>
      </dsp:txXfrm>
    </dsp:sp>
    <dsp:sp modelId="{1CCD83DC-8A8C-984F-9460-527EA7E5E509}">
      <dsp:nvSpPr>
        <dsp:cNvPr id="0" name=""/>
        <dsp:cNvSpPr/>
      </dsp:nvSpPr>
      <dsp:spPr>
        <a:xfrm>
          <a:off x="1447048" y="3397618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704BD-3199-7041-92A1-0CA046F4FB03}">
      <dsp:nvSpPr>
        <dsp:cNvPr id="0" name=""/>
        <dsp:cNvSpPr/>
      </dsp:nvSpPr>
      <dsp:spPr>
        <a:xfrm>
          <a:off x="1578503" y="3522500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Temporal overlap</a:t>
          </a:r>
          <a:endParaRPr lang="en-US" sz="1600" kern="1200" dirty="0"/>
        </a:p>
      </dsp:txBody>
      <dsp:txXfrm>
        <a:off x="1600507" y="3544504"/>
        <a:ext cx="1139087" cy="707257"/>
      </dsp:txXfrm>
    </dsp:sp>
    <dsp:sp modelId="{6852CF16-D62B-094C-94A4-A9B6987E3598}">
      <dsp:nvSpPr>
        <dsp:cNvPr id="0" name=""/>
        <dsp:cNvSpPr/>
      </dsp:nvSpPr>
      <dsp:spPr>
        <a:xfrm>
          <a:off x="2893054" y="3397618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8B5B0-43E5-D746-8AE9-258389F24533}">
      <dsp:nvSpPr>
        <dsp:cNvPr id="0" name=""/>
        <dsp:cNvSpPr/>
      </dsp:nvSpPr>
      <dsp:spPr>
        <a:xfrm>
          <a:off x="3024509" y="3522500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Titular clustering</a:t>
          </a:r>
          <a:endParaRPr lang="en-US" sz="1600" kern="1200" dirty="0"/>
        </a:p>
      </dsp:txBody>
      <dsp:txXfrm>
        <a:off x="3046513" y="3544504"/>
        <a:ext cx="1139087" cy="707257"/>
      </dsp:txXfrm>
    </dsp:sp>
    <dsp:sp modelId="{A163C971-BC29-5743-99E4-1C064D1E2342}">
      <dsp:nvSpPr>
        <dsp:cNvPr id="0" name=""/>
        <dsp:cNvSpPr/>
      </dsp:nvSpPr>
      <dsp:spPr>
        <a:xfrm>
          <a:off x="4339059" y="3397618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13559-BC03-3A41-9FFA-B818679EB94F}">
      <dsp:nvSpPr>
        <dsp:cNvPr id="0" name=""/>
        <dsp:cNvSpPr/>
      </dsp:nvSpPr>
      <dsp:spPr>
        <a:xfrm>
          <a:off x="4470514" y="3522500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Abstract clustering</a:t>
          </a:r>
          <a:endParaRPr lang="en-US" sz="1600" kern="1200" dirty="0"/>
        </a:p>
      </dsp:txBody>
      <dsp:txXfrm>
        <a:off x="4492518" y="3544504"/>
        <a:ext cx="1139087" cy="707257"/>
      </dsp:txXfrm>
    </dsp:sp>
    <dsp:sp modelId="{093A6B61-A31E-AE4E-A785-8C2525266075}">
      <dsp:nvSpPr>
        <dsp:cNvPr id="0" name=""/>
        <dsp:cNvSpPr/>
      </dsp:nvSpPr>
      <dsp:spPr>
        <a:xfrm>
          <a:off x="5785064" y="3397618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A096-AF43-9443-A024-776F41ECEBD3}">
      <dsp:nvSpPr>
        <dsp:cNvPr id="0" name=""/>
        <dsp:cNvSpPr/>
      </dsp:nvSpPr>
      <dsp:spPr>
        <a:xfrm>
          <a:off x="5916519" y="3522500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Normalized Metadata Model</a:t>
          </a:r>
          <a:endParaRPr lang="en-US" sz="1600" kern="1200" dirty="0"/>
        </a:p>
      </dsp:txBody>
      <dsp:txXfrm>
        <a:off x="5938523" y="3544504"/>
        <a:ext cx="1139087" cy="707257"/>
      </dsp:txXfrm>
    </dsp:sp>
    <dsp:sp modelId="{D3DA68D5-57F6-7B4D-ACBA-2A09E43514E5}">
      <dsp:nvSpPr>
        <dsp:cNvPr id="0" name=""/>
        <dsp:cNvSpPr/>
      </dsp:nvSpPr>
      <dsp:spPr>
        <a:xfrm>
          <a:off x="3338196" y="5123579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F6B0-F71E-3A41-BD70-5A5C131EC462}">
      <dsp:nvSpPr>
        <dsp:cNvPr id="0" name=""/>
        <dsp:cNvSpPr/>
      </dsp:nvSpPr>
      <dsp:spPr>
        <a:xfrm>
          <a:off x="3469651" y="5248461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ICPSR</a:t>
          </a:r>
          <a:endParaRPr lang="en-US" sz="1600" kern="1200" dirty="0"/>
        </a:p>
      </dsp:txBody>
      <dsp:txXfrm>
        <a:off x="3491655" y="5270465"/>
        <a:ext cx="1139087" cy="707257"/>
      </dsp:txXfrm>
    </dsp:sp>
    <dsp:sp modelId="{CB6DC5A9-57B6-464A-AD10-A42DCBC6B195}">
      <dsp:nvSpPr>
        <dsp:cNvPr id="0" name=""/>
        <dsp:cNvSpPr/>
      </dsp:nvSpPr>
      <dsp:spPr>
        <a:xfrm>
          <a:off x="4784201" y="5123579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BCA10-E9AF-A948-AF5C-A92FA770FC4A}">
      <dsp:nvSpPr>
        <dsp:cNvPr id="0" name=""/>
        <dsp:cNvSpPr/>
      </dsp:nvSpPr>
      <dsp:spPr>
        <a:xfrm>
          <a:off x="4915656" y="5248461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DataONE</a:t>
          </a:r>
          <a:endParaRPr lang="en-US" sz="1600" kern="1200" dirty="0"/>
        </a:p>
      </dsp:txBody>
      <dsp:txXfrm>
        <a:off x="4937660" y="5270465"/>
        <a:ext cx="1139087" cy="707257"/>
      </dsp:txXfrm>
    </dsp:sp>
    <dsp:sp modelId="{23E67F64-B61A-A240-91B9-F29F7B41B301}">
      <dsp:nvSpPr>
        <dsp:cNvPr id="0" name=""/>
        <dsp:cNvSpPr/>
      </dsp:nvSpPr>
      <dsp:spPr>
        <a:xfrm>
          <a:off x="6230207" y="5123579"/>
          <a:ext cx="1183095" cy="75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287E7-CA59-B445-B7D7-B461B8013028}">
      <dsp:nvSpPr>
        <dsp:cNvPr id="0" name=""/>
        <dsp:cNvSpPr/>
      </dsp:nvSpPr>
      <dsp:spPr>
        <a:xfrm>
          <a:off x="6361662" y="5248461"/>
          <a:ext cx="1183095" cy="751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Other sources...</a:t>
          </a:r>
          <a:endParaRPr lang="en-US" sz="1600" kern="1200" dirty="0"/>
        </a:p>
      </dsp:txBody>
      <dsp:txXfrm>
        <a:off x="6383666" y="5270465"/>
        <a:ext cx="1139087" cy="7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EF73-FAD3-8046-BB17-3E8AAEC2EDB4}" type="datetimeFigureOut">
              <a:rPr lang="en-US" smtClean="0"/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3354-45F3-8344-B157-9F21E2E3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25952"/>
              </p:ext>
            </p:extLst>
          </p:nvPr>
        </p:nvGraphicFramePr>
        <p:xfrm>
          <a:off x="308301" y="-8759"/>
          <a:ext cx="8546664" cy="622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8528" y="4429548"/>
            <a:ext cx="178597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Ingestion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9195" y="2664074"/>
            <a:ext cx="142472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Linking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4503" y="818844"/>
            <a:ext cx="162156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Delivery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586" y="4180067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59573" y="4180067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5697" y="4171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95786" y="418006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5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38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Northwest Knowledge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Turner</dc:creator>
  <cp:lastModifiedBy>Matt Turner</cp:lastModifiedBy>
  <cp:revision>5</cp:revision>
  <dcterms:created xsi:type="dcterms:W3CDTF">2015-08-23T09:23:45Z</dcterms:created>
  <dcterms:modified xsi:type="dcterms:W3CDTF">2015-08-24T17:13:39Z</dcterms:modified>
</cp:coreProperties>
</file>