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5.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6.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7.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8.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ppt/tags/tag6.xml" ContentType="application/vnd.openxmlformats-officedocument.presentationml.tags+xml"/>
  <Override PartName="/ppt/notesSlides/notesSlide33.xml" ContentType="application/vnd.openxmlformats-officedocument.presentationml.notesSlide+xml"/>
  <Override PartName="/ppt/tags/tag7.xml" ContentType="application/vnd.openxmlformats-officedocument.presentationml.tags+xml"/>
  <Override PartName="/ppt/notesSlides/notesSlide34.xml" ContentType="application/vnd.openxmlformats-officedocument.presentationml.notesSlide+xml"/>
  <Override PartName="/ppt/tags/tag8.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9.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 id="2147483826" r:id="rId2"/>
    <p:sldMasterId id="2147483926" r:id="rId3"/>
    <p:sldMasterId id="2147483944" r:id="rId4"/>
    <p:sldMasterId id="2147484128" r:id="rId5"/>
    <p:sldMasterId id="2147484234" r:id="rId6"/>
    <p:sldMasterId id="2147484290" r:id="rId7"/>
    <p:sldMasterId id="2147484310" r:id="rId8"/>
    <p:sldMasterId id="2147484326" r:id="rId9"/>
  </p:sldMasterIdLst>
  <p:notesMasterIdLst>
    <p:notesMasterId r:id="rId60"/>
  </p:notesMasterIdLst>
  <p:handoutMasterIdLst>
    <p:handoutMasterId r:id="rId61"/>
  </p:handoutMasterIdLst>
  <p:sldIdLst>
    <p:sldId id="258" r:id="rId10"/>
    <p:sldId id="1235" r:id="rId11"/>
    <p:sldId id="2147469364" r:id="rId12"/>
    <p:sldId id="2147469303" r:id="rId13"/>
    <p:sldId id="2147469304" r:id="rId14"/>
    <p:sldId id="2147469305" r:id="rId15"/>
    <p:sldId id="2147469306" r:id="rId16"/>
    <p:sldId id="2147469307" r:id="rId17"/>
    <p:sldId id="2147469308" r:id="rId18"/>
    <p:sldId id="2147469309" r:id="rId19"/>
    <p:sldId id="2147469310" r:id="rId20"/>
    <p:sldId id="2147469394" r:id="rId21"/>
    <p:sldId id="2147469395" r:id="rId22"/>
    <p:sldId id="2147469396" r:id="rId23"/>
    <p:sldId id="512" r:id="rId24"/>
    <p:sldId id="527" r:id="rId25"/>
    <p:sldId id="535" r:id="rId26"/>
    <p:sldId id="869" r:id="rId27"/>
    <p:sldId id="2147469327" r:id="rId28"/>
    <p:sldId id="2147469328" r:id="rId29"/>
    <p:sldId id="2147469329" r:id="rId30"/>
    <p:sldId id="2147469330" r:id="rId31"/>
    <p:sldId id="2147469331" r:id="rId32"/>
    <p:sldId id="2147469332" r:id="rId33"/>
    <p:sldId id="2147469333" r:id="rId34"/>
    <p:sldId id="2147469334" r:id="rId35"/>
    <p:sldId id="2147469335" r:id="rId36"/>
    <p:sldId id="2147469336" r:id="rId37"/>
    <p:sldId id="2147469337" r:id="rId38"/>
    <p:sldId id="2147469338" r:id="rId39"/>
    <p:sldId id="2147469339" r:id="rId40"/>
    <p:sldId id="2147469340" r:id="rId41"/>
    <p:sldId id="2147469341" r:id="rId42"/>
    <p:sldId id="2147469342" r:id="rId43"/>
    <p:sldId id="2147469343" r:id="rId44"/>
    <p:sldId id="2147469344" r:id="rId45"/>
    <p:sldId id="2147469345" r:id="rId46"/>
    <p:sldId id="2147469346" r:id="rId47"/>
    <p:sldId id="2147469347" r:id="rId48"/>
    <p:sldId id="2147469348" r:id="rId49"/>
    <p:sldId id="730" r:id="rId50"/>
    <p:sldId id="738" r:id="rId51"/>
    <p:sldId id="740" r:id="rId52"/>
    <p:sldId id="2147469358" r:id="rId53"/>
    <p:sldId id="2147469359" r:id="rId54"/>
    <p:sldId id="2147469360" r:id="rId55"/>
    <p:sldId id="2147469361" r:id="rId56"/>
    <p:sldId id="2147469362" r:id="rId57"/>
    <p:sldId id="2147469363" r:id="rId58"/>
    <p:sldId id="828" r:id="rId59"/>
  </p:sldIdLst>
  <p:sldSz cx="18288000" cy="10285413"/>
  <p:notesSz cx="9944100" cy="6815138"/>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ECDC4"/>
    <a:srgbClr val="61870B"/>
    <a:srgbClr val="0E6174"/>
    <a:srgbClr val="F3FCE0"/>
    <a:srgbClr val="556272"/>
    <a:srgbClr val="FFE7E7"/>
    <a:srgbClr val="EAF9FC"/>
    <a:srgbClr val="E7FFA6"/>
    <a:srgbClr val="5E84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35" autoAdjust="0"/>
    <p:restoredTop sz="95388" autoAdjust="0"/>
  </p:normalViewPr>
  <p:slideViewPr>
    <p:cSldViewPr snapToGrid="0" showGuides="1">
      <p:cViewPr varScale="1">
        <p:scale>
          <a:sx n="62" d="100"/>
          <a:sy n="62" d="100"/>
        </p:scale>
        <p:origin x="1056" y="216"/>
      </p:cViewPr>
      <p:guideLst/>
    </p:cSldViewPr>
  </p:slideViewPr>
  <p:notesTextViewPr>
    <p:cViewPr>
      <p:scale>
        <a:sx n="100" d="100"/>
        <a:sy n="100" d="100"/>
      </p:scale>
      <p:origin x="0" y="0"/>
    </p:cViewPr>
  </p:notesTextViewPr>
  <p:sorterViewPr>
    <p:cViewPr>
      <p:scale>
        <a:sx n="65" d="100"/>
        <a:sy n="65" d="100"/>
      </p:scale>
      <p:origin x="0" y="-2717"/>
    </p:cViewPr>
  </p:sorterViewPr>
  <p:notesViewPr>
    <p:cSldViewPr snapToGrid="0">
      <p:cViewPr varScale="1">
        <p:scale>
          <a:sx n="90" d="100"/>
          <a:sy n="90" d="100"/>
        </p:scale>
        <p:origin x="1738" y="53"/>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5" Type="http://schemas.openxmlformats.org/officeDocument/2006/relationships/slideMaster" Target="slideMasters/slideMaster5.xml"/><Relationship Id="rId61" Type="http://schemas.openxmlformats.org/officeDocument/2006/relationships/handoutMaster" Target="handoutMasters/handoutMaster1.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F8C626B1-5566-4B14-A9D6-4565BB941982}"/>
              </a:ext>
            </a:extLst>
          </p:cNvPr>
          <p:cNvSpPr>
            <a:spLocks noGrp="1"/>
          </p:cNvSpPr>
          <p:nvPr>
            <p:ph type="hdr" sz="quarter"/>
          </p:nvPr>
        </p:nvSpPr>
        <p:spPr>
          <a:xfrm>
            <a:off x="2" y="3"/>
            <a:ext cx="4309109" cy="341940"/>
          </a:xfrm>
          <a:prstGeom prst="rect">
            <a:avLst/>
          </a:prstGeom>
        </p:spPr>
        <p:txBody>
          <a:bodyPr vert="horz" lIns="91493" tIns="45748" rIns="91493" bIns="45748"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C5BA6453-3BA7-4926-AA09-50270F715C21}"/>
              </a:ext>
            </a:extLst>
          </p:cNvPr>
          <p:cNvSpPr>
            <a:spLocks noGrp="1"/>
          </p:cNvSpPr>
          <p:nvPr>
            <p:ph type="dt" sz="quarter" idx="1"/>
          </p:nvPr>
        </p:nvSpPr>
        <p:spPr>
          <a:xfrm>
            <a:off x="5632691" y="3"/>
            <a:ext cx="4309109" cy="341940"/>
          </a:xfrm>
          <a:prstGeom prst="rect">
            <a:avLst/>
          </a:prstGeom>
        </p:spPr>
        <p:txBody>
          <a:bodyPr vert="horz" lIns="91493" tIns="45748" rIns="91493" bIns="45748" rtlCol="0"/>
          <a:lstStyle>
            <a:lvl1pPr algn="r">
              <a:defRPr sz="1200"/>
            </a:lvl1pPr>
          </a:lstStyle>
          <a:p>
            <a:fld id="{FA3071A1-6131-4197-9C3C-0431A4BA40AF}" type="datetimeFigureOut">
              <a:rPr lang="zh-TW" altLang="en-US" smtClean="0"/>
              <a:t>2023/3/6</a:t>
            </a:fld>
            <a:endParaRPr lang="zh-TW" altLang="en-US"/>
          </a:p>
        </p:txBody>
      </p:sp>
      <p:sp>
        <p:nvSpPr>
          <p:cNvPr id="4" name="頁尾版面配置區 3">
            <a:extLst>
              <a:ext uri="{FF2B5EF4-FFF2-40B4-BE49-F238E27FC236}">
                <a16:creationId xmlns:a16="http://schemas.microsoft.com/office/drawing/2014/main" id="{7E5A7D35-C131-4EAF-AB01-1253B2336EAC}"/>
              </a:ext>
            </a:extLst>
          </p:cNvPr>
          <p:cNvSpPr>
            <a:spLocks noGrp="1"/>
          </p:cNvSpPr>
          <p:nvPr>
            <p:ph type="ftr" sz="quarter" idx="2"/>
          </p:nvPr>
        </p:nvSpPr>
        <p:spPr>
          <a:xfrm>
            <a:off x="2" y="6473201"/>
            <a:ext cx="4309109" cy="341939"/>
          </a:xfrm>
          <a:prstGeom prst="rect">
            <a:avLst/>
          </a:prstGeom>
        </p:spPr>
        <p:txBody>
          <a:bodyPr vert="horz" lIns="91493" tIns="45748" rIns="91493" bIns="45748"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1CA1C5AD-2847-4B88-B440-692BD675D389}"/>
              </a:ext>
            </a:extLst>
          </p:cNvPr>
          <p:cNvSpPr>
            <a:spLocks noGrp="1"/>
          </p:cNvSpPr>
          <p:nvPr>
            <p:ph type="sldNum" sz="quarter" idx="3"/>
          </p:nvPr>
        </p:nvSpPr>
        <p:spPr>
          <a:xfrm>
            <a:off x="5632691" y="6473201"/>
            <a:ext cx="4309109" cy="341939"/>
          </a:xfrm>
          <a:prstGeom prst="rect">
            <a:avLst/>
          </a:prstGeom>
        </p:spPr>
        <p:txBody>
          <a:bodyPr vert="horz" lIns="91493" tIns="45748" rIns="91493" bIns="45748" rtlCol="0" anchor="b"/>
          <a:lstStyle>
            <a:lvl1pPr algn="r">
              <a:defRPr sz="1200"/>
            </a:lvl1pPr>
          </a:lstStyle>
          <a:p>
            <a:fld id="{42E581E9-20E2-445F-93D6-791FF74614F1}" type="slidenum">
              <a:rPr lang="zh-TW" altLang="en-US" smtClean="0"/>
              <a:t>‹#›</a:t>
            </a:fld>
            <a:endParaRPr lang="zh-TW" altLang="en-US"/>
          </a:p>
        </p:txBody>
      </p:sp>
    </p:spTree>
    <p:extLst>
      <p:ext uri="{BB962C8B-B14F-4D97-AF65-F5344CB8AC3E}">
        <p14:creationId xmlns:p14="http://schemas.microsoft.com/office/powerpoint/2010/main" val="1678068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4309109" cy="340757"/>
          </a:xfrm>
          <a:prstGeom prst="rect">
            <a:avLst/>
          </a:prstGeom>
        </p:spPr>
        <p:txBody>
          <a:bodyPr vert="horz" lIns="91493" tIns="45748" rIns="91493" bIns="45748" rtlCol="0"/>
          <a:lstStyle>
            <a:lvl1pPr algn="l">
              <a:defRPr sz="1200"/>
            </a:lvl1pPr>
          </a:lstStyle>
          <a:p>
            <a:endParaRPr kumimoji="1" lang="ja-JP" altLang="en-US"/>
          </a:p>
        </p:txBody>
      </p:sp>
      <p:sp>
        <p:nvSpPr>
          <p:cNvPr id="3" name="日付プレースホルダー 2"/>
          <p:cNvSpPr>
            <a:spLocks noGrp="1"/>
          </p:cNvSpPr>
          <p:nvPr>
            <p:ph type="dt" idx="1"/>
          </p:nvPr>
        </p:nvSpPr>
        <p:spPr>
          <a:xfrm>
            <a:off x="5632691" y="1"/>
            <a:ext cx="4309109" cy="340757"/>
          </a:xfrm>
          <a:prstGeom prst="rect">
            <a:avLst/>
          </a:prstGeom>
        </p:spPr>
        <p:txBody>
          <a:bodyPr vert="horz" lIns="91493" tIns="45748" rIns="91493" bIns="45748" rtlCol="0"/>
          <a:lstStyle>
            <a:lvl1pPr algn="r">
              <a:defRPr sz="1200"/>
            </a:lvl1pPr>
          </a:lstStyle>
          <a:p>
            <a:fld id="{7AB5A974-2B9D-4DE7-B1FD-B969DD33CD5E}" type="datetimeFigureOut">
              <a:rPr kumimoji="1" lang="ja-JP" altLang="en-US" smtClean="0"/>
              <a:t>2023/3/6</a:t>
            </a:fld>
            <a:endParaRPr kumimoji="1" lang="ja-JP" altLang="en-US"/>
          </a:p>
        </p:txBody>
      </p:sp>
      <p:sp>
        <p:nvSpPr>
          <p:cNvPr id="4" name="スライド イメージ プレースホルダー 3"/>
          <p:cNvSpPr>
            <a:spLocks noGrp="1" noRot="1" noChangeAspect="1"/>
          </p:cNvSpPr>
          <p:nvPr>
            <p:ph type="sldImg" idx="2"/>
          </p:nvPr>
        </p:nvSpPr>
        <p:spPr>
          <a:xfrm>
            <a:off x="2700338" y="511175"/>
            <a:ext cx="4543425" cy="2555875"/>
          </a:xfrm>
          <a:prstGeom prst="rect">
            <a:avLst/>
          </a:prstGeom>
          <a:noFill/>
          <a:ln w="12700">
            <a:solidFill>
              <a:prstClr val="black"/>
            </a:solidFill>
          </a:ln>
        </p:spPr>
        <p:txBody>
          <a:bodyPr vert="horz" lIns="91493" tIns="45748" rIns="91493" bIns="45748" rtlCol="0" anchor="ctr"/>
          <a:lstStyle/>
          <a:p>
            <a:endParaRPr lang="ja-JP" altLang="en-US"/>
          </a:p>
        </p:txBody>
      </p:sp>
      <p:sp>
        <p:nvSpPr>
          <p:cNvPr id="5" name="ノート プレースホルダー 4"/>
          <p:cNvSpPr>
            <a:spLocks noGrp="1"/>
          </p:cNvSpPr>
          <p:nvPr>
            <p:ph type="body" sz="quarter" idx="3"/>
          </p:nvPr>
        </p:nvSpPr>
        <p:spPr>
          <a:xfrm>
            <a:off x="994410" y="3237191"/>
            <a:ext cx="7955280" cy="3066812"/>
          </a:xfrm>
          <a:prstGeom prst="rect">
            <a:avLst/>
          </a:prstGeom>
        </p:spPr>
        <p:txBody>
          <a:bodyPr vert="horz" lIns="91493" tIns="45748" rIns="91493" bIns="45748"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6473198"/>
            <a:ext cx="4309109" cy="340757"/>
          </a:xfrm>
          <a:prstGeom prst="rect">
            <a:avLst/>
          </a:prstGeom>
        </p:spPr>
        <p:txBody>
          <a:bodyPr vert="horz" lIns="91493" tIns="45748" rIns="91493" bIns="45748"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32691" y="6473198"/>
            <a:ext cx="4309109" cy="340757"/>
          </a:xfrm>
          <a:prstGeom prst="rect">
            <a:avLst/>
          </a:prstGeom>
        </p:spPr>
        <p:txBody>
          <a:bodyPr vert="horz" lIns="91493" tIns="45748" rIns="91493" bIns="45748"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5CE44EA-33D9-406B-AA52-45755D8D5CBE}" type="slidenum">
              <a:rPr kumimoji="1" lang="ja-JP" altLang="en-US" smtClean="0"/>
              <a:t>1</a:t>
            </a:fld>
            <a:endParaRPr kumimoji="1" lang="ja-JP" altLang="en-US"/>
          </a:p>
        </p:txBody>
      </p:sp>
    </p:spTree>
    <p:extLst>
      <p:ext uri="{BB962C8B-B14F-4D97-AF65-F5344CB8AC3E}">
        <p14:creationId xmlns:p14="http://schemas.microsoft.com/office/powerpoint/2010/main" val="1482305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en-US" altLang="zh-TW" sz="1200" b="0" dirty="0">
              <a:solidFill>
                <a:schemeClr val="tx2">
                  <a:lumMod val="75000"/>
                </a:schemeClr>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15</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104020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en-US" altLang="zh-TW" sz="1200" b="0" dirty="0">
              <a:solidFill>
                <a:schemeClr val="tx2">
                  <a:lumMod val="75000"/>
                </a:schemeClr>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16</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1472529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en-US" altLang="zh-TW" sz="1200" b="0" dirty="0">
              <a:solidFill>
                <a:schemeClr val="tx2">
                  <a:lumMod val="75000"/>
                </a:schemeClr>
              </a:solidFill>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17</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2945412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18</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4243054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19</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2205647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20</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2459228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21</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2433910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lvl="1" defTabSz="914933">
              <a:lnSpc>
                <a:spcPct val="150000"/>
              </a:lnSpc>
              <a:defRPr/>
            </a:pPr>
            <a:endParaRPr lang="en-US" altLang="zh-TW" sz="2800" b="1" dirty="0">
              <a:solidFill>
                <a:srgbClr val="38A2B4"/>
              </a:solidFill>
              <a:latin typeface="Arial" panose="020B0604020202020204" pitchFamily="34" charset="0"/>
              <a:ea typeface="微軟正黑體" panose="020B0604030504040204" pitchFamily="34" charset="-120"/>
              <a:cs typeface="Arial" panose="020B0604020202020204" pitchFamily="34" charset="0"/>
            </a:endParaRPr>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22</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1136365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lvl="1" defTabSz="914933">
              <a:lnSpc>
                <a:spcPct val="150000"/>
              </a:lnSpc>
              <a:defRPr/>
            </a:pPr>
            <a:endParaRPr lang="en-US" altLang="zh-TW" sz="2800" b="1" dirty="0">
              <a:solidFill>
                <a:srgbClr val="38A2B4"/>
              </a:solidFill>
              <a:latin typeface="Arial" panose="020B0604020202020204" pitchFamily="34" charset="0"/>
              <a:ea typeface="微軟正黑體" panose="020B0604030504040204" pitchFamily="34" charset="-120"/>
              <a:cs typeface="Arial" panose="020B0604020202020204" pitchFamily="34" charset="0"/>
            </a:endParaRPr>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24</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2566623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25</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1113404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26124896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26</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1245164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lvl="1" defTabSz="914933">
              <a:lnSpc>
                <a:spcPct val="150000"/>
              </a:lnSpc>
              <a:defRPr/>
            </a:pPr>
            <a:endParaRPr lang="en-US" altLang="zh-TW" sz="2800" b="1" dirty="0">
              <a:solidFill>
                <a:srgbClr val="38A2B4"/>
              </a:solidFill>
              <a:latin typeface="Arial" panose="020B0604020202020204" pitchFamily="34" charset="0"/>
              <a:ea typeface="微軟正黑體" panose="020B0604030504040204" pitchFamily="34" charset="-120"/>
              <a:cs typeface="Arial" panose="020B0604020202020204" pitchFamily="34" charset="0"/>
            </a:endParaRPr>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28</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14611303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lvl="1" defTabSz="914933">
              <a:lnSpc>
                <a:spcPct val="150000"/>
              </a:lnSpc>
              <a:defRPr/>
            </a:pPr>
            <a:r>
              <a:rPr lang="zh-CN" altLang="en-US" sz="2800" b="1" dirty="0">
                <a:solidFill>
                  <a:srgbClr val="38A2B4"/>
                </a:solidFill>
                <a:latin typeface="Arial" panose="020B0604020202020204" pitchFamily="34" charset="0"/>
                <a:ea typeface="微軟正黑體" panose="020B0604030504040204" pitchFamily="34" charset="-120"/>
                <a:cs typeface="Arial" panose="020B0604020202020204" pitchFamily="34" charset="0"/>
              </a:rPr>
              <a:t>修正後雖然</a:t>
            </a:r>
            <a:r>
              <a:rPr lang="en-US" altLang="zh-CN" sz="2800" b="1" dirty="0">
                <a:solidFill>
                  <a:srgbClr val="38A2B4"/>
                </a:solidFill>
                <a:latin typeface="Arial" panose="020B0604020202020204" pitchFamily="34" charset="0"/>
                <a:ea typeface="微軟正黑體" panose="020B0604030504040204" pitchFamily="34" charset="-120"/>
                <a:cs typeface="Arial" panose="020B0604020202020204" pitchFamily="34" charset="0"/>
              </a:rPr>
              <a:t>”</a:t>
            </a:r>
            <a:r>
              <a:rPr lang="zh-CN" altLang="en-US" sz="2800" b="1" dirty="0">
                <a:solidFill>
                  <a:srgbClr val="38A2B4"/>
                </a:solidFill>
                <a:latin typeface="Arial" panose="020B0604020202020204" pitchFamily="34" charset="0"/>
                <a:ea typeface="微軟正黑體" panose="020B0604030504040204" pitchFamily="34" charset="-120"/>
                <a:cs typeface="Arial" panose="020B0604020202020204" pitchFamily="34" charset="0"/>
              </a:rPr>
              <a:t>營利事業</a:t>
            </a:r>
            <a:r>
              <a:rPr lang="en-US" altLang="zh-CN" sz="2800" b="1" dirty="0">
                <a:solidFill>
                  <a:srgbClr val="38A2B4"/>
                </a:solidFill>
                <a:latin typeface="Arial" panose="020B0604020202020204" pitchFamily="34" charset="0"/>
                <a:ea typeface="微軟正黑體" panose="020B0604030504040204" pitchFamily="34" charset="-120"/>
                <a:cs typeface="Arial" panose="020B0604020202020204" pitchFamily="34" charset="0"/>
              </a:rPr>
              <a:t>”</a:t>
            </a:r>
            <a:r>
              <a:rPr lang="zh-CN" altLang="en-US" sz="2800" b="1" dirty="0">
                <a:solidFill>
                  <a:srgbClr val="38A2B4"/>
                </a:solidFill>
                <a:latin typeface="Arial" panose="020B0604020202020204" pitchFamily="34" charset="0"/>
                <a:ea typeface="微軟正黑體" panose="020B0604030504040204" pitchFamily="34" charset="-120"/>
                <a:cs typeface="Arial" panose="020B0604020202020204" pitchFamily="34" charset="0"/>
              </a:rPr>
              <a:t>可以主張扣除成本費用，但</a:t>
            </a:r>
            <a:r>
              <a:rPr lang="en-US" altLang="zh-CN" sz="2800" b="1" dirty="0">
                <a:solidFill>
                  <a:srgbClr val="38A2B4"/>
                </a:solidFill>
                <a:latin typeface="Arial" panose="020B0604020202020204" pitchFamily="34" charset="0"/>
                <a:ea typeface="微軟正黑體" panose="020B0604030504040204" pitchFamily="34" charset="-120"/>
                <a:cs typeface="Arial" panose="020B0604020202020204" pitchFamily="34" charset="0"/>
              </a:rPr>
              <a:t>”</a:t>
            </a:r>
            <a:r>
              <a:rPr lang="zh-CN" altLang="en-US" sz="2800" b="1" dirty="0">
                <a:solidFill>
                  <a:srgbClr val="38A2B4"/>
                </a:solidFill>
                <a:latin typeface="Arial" panose="020B0604020202020204" pitchFamily="34" charset="0"/>
                <a:ea typeface="微軟正黑體" panose="020B0604030504040204" pitchFamily="34" charset="-120"/>
                <a:cs typeface="Arial" panose="020B0604020202020204" pitchFamily="34" charset="0"/>
              </a:rPr>
              <a:t>個人</a:t>
            </a:r>
            <a:r>
              <a:rPr lang="en-US" altLang="zh-CN" sz="2800" b="1" dirty="0">
                <a:solidFill>
                  <a:srgbClr val="38A2B4"/>
                </a:solidFill>
                <a:latin typeface="Arial" panose="020B0604020202020204" pitchFamily="34" charset="0"/>
                <a:ea typeface="微軟正黑體" panose="020B0604030504040204" pitchFamily="34" charset="-120"/>
                <a:cs typeface="Arial" panose="020B0604020202020204" pitchFamily="34" charset="0"/>
              </a:rPr>
              <a:t>”</a:t>
            </a:r>
            <a:r>
              <a:rPr lang="zh-CN" altLang="en-US" sz="2800" b="1" dirty="0">
                <a:solidFill>
                  <a:srgbClr val="38A2B4"/>
                </a:solidFill>
                <a:latin typeface="Arial" panose="020B0604020202020204" pitchFamily="34" charset="0"/>
                <a:ea typeface="微軟正黑體" panose="020B0604030504040204" pitchFamily="34" charset="-120"/>
                <a:cs typeface="Arial" panose="020B0604020202020204" pitchFamily="34" charset="0"/>
              </a:rPr>
              <a:t>仍不行減除成本費用</a:t>
            </a:r>
            <a:endParaRPr lang="en-US" altLang="zh-TW" sz="2800" b="1" dirty="0">
              <a:solidFill>
                <a:srgbClr val="38A2B4"/>
              </a:solidFill>
              <a:latin typeface="Arial" panose="020B0604020202020204" pitchFamily="34" charset="0"/>
              <a:ea typeface="微軟正黑體" panose="020B0604030504040204" pitchFamily="34" charset="-120"/>
              <a:cs typeface="Arial" panose="020B0604020202020204" pitchFamily="34" charset="0"/>
            </a:endParaRPr>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30</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5531678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lvl="1" defTabSz="914933">
              <a:lnSpc>
                <a:spcPct val="150000"/>
              </a:lnSpc>
              <a:defRPr/>
            </a:pPr>
            <a:endParaRPr lang="en-US" altLang="zh-TW" sz="2800" b="1" dirty="0">
              <a:solidFill>
                <a:srgbClr val="38A2B4"/>
              </a:solidFill>
              <a:latin typeface="Arial" panose="020B0604020202020204" pitchFamily="34" charset="0"/>
              <a:ea typeface="微軟正黑體" panose="020B0604030504040204" pitchFamily="34" charset="-120"/>
              <a:cs typeface="Arial" panose="020B0604020202020204" pitchFamily="34" charset="0"/>
            </a:endParaRPr>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31</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2210152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32</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21891680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有關公司所得的課稅，依照所</a:t>
            </a:r>
            <a:r>
              <a:rPr lang="en-US" altLang="zh-TW" dirty="0"/>
              <a:t>3</a:t>
            </a:r>
            <a:r>
              <a:rPr lang="zh-TW" altLang="en-US" dirty="0"/>
              <a:t>規定，當總機構在境內，則採全球所得課稅，這裡的境外所得有可能在當地也被課稅，因此構成重複課稅，所以所</a:t>
            </a:r>
            <a:r>
              <a:rPr lang="en-US" altLang="zh-TW" dirty="0"/>
              <a:t>3(2)</a:t>
            </a:r>
            <a:r>
              <a:rPr lang="zh-TW" altLang="en-US" dirty="0"/>
              <a:t>但才規定國外稅額可以回到國內扣抵。但是這裡可以扣抵的國外稅額所指涉的國外所得，如果是透過設立境外公司的方式獲取，到底是指哪一塊所得，就值得探究。</a:t>
            </a:r>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33</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868636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一般而言，企業在境外設立組織，可能架設境外分公司，也可能架設境外子公司。二者的差別在於，當境外是設立分公司時，由於分公司與總公司法人格同一，因此分公司賺錢，就等同總公司賺錢，所得直接時限於國內總公司，沒有股利分配及扣繳的問題。分公司繳稅，也等同總公司繳稅，因此該筆稅額自然可以為國內總公司扣抵。</a:t>
            </a:r>
            <a:endParaRPr lang="en-US" altLang="zh-TW" dirty="0"/>
          </a:p>
          <a:p>
            <a:r>
              <a:rPr lang="zh-TW" altLang="en-US" dirty="0"/>
              <a:t>但如果是架設境外子公司時，由於子公司和母公司在法人格上各自獨立，因此子公司賺錢，不等同母公司賺錢。唯有等到子公司稅後盈餘分配時，國內母公司的股利所得才實現，就該股利所得，在子公司所在國一般會扣繳母公司的所得稅。扣繳後再回到國內母公司，滾入到國內母公司的營利事業所得中，再繳納當地的公司所得稅。</a:t>
            </a:r>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34</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814741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因此在母子公司的場合，一般會有三層稅務關係。首先是子公司當地的公司所得稅，稅後盈餘分配時會有第二層稅捐，亦即為母公司扣繳的稅捐，回到國內母公司後還會有第三種稅捐，亦即母公司當地的公司所得稅。換言之，一筆盈餘被課三次稅捐，產生重複課稅的問題。</a:t>
            </a:r>
            <a:endParaRPr lang="en-US" altLang="zh-TW" dirty="0"/>
          </a:p>
          <a:p>
            <a:r>
              <a:rPr lang="zh-TW" altLang="en-US" dirty="0"/>
              <a:t>但應說明的是，所謂的重複課稅，可區分為兩種類型</a:t>
            </a:r>
            <a:r>
              <a:rPr lang="en-US" altLang="zh-TW" dirty="0"/>
              <a:t>:</a:t>
            </a:r>
            <a:r>
              <a:rPr lang="zh-TW" altLang="en-US" dirty="0"/>
              <a:t> 法律上重複課稅及經濟上雙重負擔。這裡股利扣繳稅和母公司的公司所得稅，由於主體同一，都是母公司的稅捐，因此會有法律上雙重課稅，一般內國法上都願意消除此種重複課稅，所以我們的所</a:t>
            </a:r>
            <a:r>
              <a:rPr lang="en-US" altLang="zh-TW" dirty="0"/>
              <a:t>3(2)</a:t>
            </a:r>
            <a:r>
              <a:rPr lang="zh-TW" altLang="en-US" dirty="0"/>
              <a:t>但也准許扣抵。</a:t>
            </a:r>
            <a:endParaRPr lang="en-US" altLang="zh-TW" dirty="0"/>
          </a:p>
          <a:p>
            <a:r>
              <a:rPr lang="zh-TW" altLang="en-US" dirty="0"/>
              <a:t>但有關經濟上雙重負擔，則不論是內國法或租稅協定中，都未必會消除此種重複課稅，這也是本文最主要探討的核心議題。</a:t>
            </a:r>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35</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7841347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36</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7517474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37</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1710629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42511448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因此在母子公司的場合，一般會有三層稅務關係。首先是子公司當地的公司所得稅，稅後盈餘分配時會有第二層稅捐，亦即為母公司扣繳的稅捐，回到國內母公司後還會有第三種稅捐，亦即母公司當地的公司所得稅。換言之，一筆盈餘被課三次稅捐，產生重複課稅的問題。</a:t>
            </a:r>
            <a:endParaRPr lang="en-US" altLang="zh-TW" dirty="0"/>
          </a:p>
          <a:p>
            <a:r>
              <a:rPr lang="zh-TW" altLang="en-US" dirty="0"/>
              <a:t>但應說明的是，所謂的重複課稅，可區分為兩種類型</a:t>
            </a:r>
            <a:r>
              <a:rPr lang="en-US" altLang="zh-TW" dirty="0"/>
              <a:t>:</a:t>
            </a:r>
            <a:r>
              <a:rPr lang="zh-TW" altLang="en-US" dirty="0"/>
              <a:t> 法律上重複課稅及經濟上雙重負擔。這裡股利扣繳稅和母公司的公司所得稅，由於主體同一，都是母公司的稅捐，因此會有法律上雙重課稅，一般內國法上都願意消除此種重複課稅，所以我們的所</a:t>
            </a:r>
            <a:r>
              <a:rPr lang="en-US" altLang="zh-TW" dirty="0"/>
              <a:t>3(2)</a:t>
            </a:r>
            <a:r>
              <a:rPr lang="zh-TW" altLang="en-US" dirty="0"/>
              <a:t>但也准許扣抵。</a:t>
            </a:r>
            <a:endParaRPr lang="en-US" altLang="zh-TW" dirty="0"/>
          </a:p>
          <a:p>
            <a:r>
              <a:rPr lang="zh-TW" altLang="en-US" dirty="0"/>
              <a:t>但有關經濟上雙重負擔，則不論是內國法或租稅協定中，都未必會消除此種重複課稅，這也是本文最主要探討的核心議題。</a:t>
            </a:r>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38</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2622731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endParaRPr lang="zh-TW" altLang="en-US" sz="13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3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39</a:t>
            </a:fld>
            <a:endParaRPr kumimoji="1" lang="ja-JP" altLang="en-US" sz="13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29545227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endParaRPr lang="zh-TW" altLang="en-US" sz="13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3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40</a:t>
            </a:fld>
            <a:endParaRPr kumimoji="1" lang="ja-JP" altLang="en-US" sz="13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23589754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一般認為，僅允許扣抵扣繳稅捐的，稱為直接扣抵法，因為是母公司直接負擔的稅捐。至於還可以扣抵子公司當地的公司所得稅，則稱為間接扣抵法。我國實務上向來僅允許「直接稅額扣抵法」，而排除「間接稅額扣抵法」。</a:t>
            </a:r>
          </a:p>
          <a:p>
            <a:endParaRPr lang="zh-TW" altLang="en-US"/>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41</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1514519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情況也不只德國，</a:t>
            </a:r>
            <a:endParaRPr lang="en-US" altLang="zh-TW"/>
          </a:p>
          <a:p>
            <a:endParaRPr lang="zh-TW" altLang="en-US"/>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42</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27808840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但應注意的是，</a:t>
            </a:r>
            <a:r>
              <a:rPr lang="de-DE" altLang="zh-TW"/>
              <a:t>OECD</a:t>
            </a:r>
            <a:r>
              <a:rPr lang="zh-TW" altLang="en-US"/>
              <a:t>對於「國外所得免稅法」不是沒有條件限制</a:t>
            </a:r>
          </a:p>
          <a:p>
            <a:endParaRPr lang="zh-TW" altLang="en-US"/>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43</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4356834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44</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5466664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endParaRPr lang="zh-TW" altLang="en-US" sz="13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3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45</a:t>
            </a:fld>
            <a:endParaRPr kumimoji="1" lang="ja-JP" altLang="en-US" sz="13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21478671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endParaRPr lang="zh-TW" altLang="en-US" sz="13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3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47</a:t>
            </a:fld>
            <a:endParaRPr kumimoji="1" lang="ja-JP" altLang="en-US" sz="13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4985251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endParaRPr lang="zh-TW" altLang="en-US" sz="1300" b="1"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48</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481245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278075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2150711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1727880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9</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671726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商標課予義務訴訟</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12</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210285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商標課予義務訴訟</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5CE44EA-33D9-406B-AA52-45755D8D5CBE}"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371600" rtl="0" eaLnBrk="1" fontAlgn="auto" latinLnBrk="0" hangingPunct="1">
                <a:lnSpc>
                  <a:spcPct val="100000"/>
                </a:lnSpc>
                <a:spcBef>
                  <a:spcPts val="0"/>
                </a:spcBef>
                <a:spcAft>
                  <a:spcPts val="0"/>
                </a:spcAft>
                <a:buClrTx/>
                <a:buSzTx/>
                <a:buFontTx/>
                <a:buNone/>
                <a:tabLst/>
                <a:defRPr/>
              </a:pPr>
              <a:t>13</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964697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7.xml"/><Relationship Id="rId4" Type="http://schemas.openxmlformats.org/officeDocument/2006/relationships/image" Target="../media/image4.png"/></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8.xml"/><Relationship Id="rId4" Type="http://schemas.openxmlformats.org/officeDocument/2006/relationships/image" Target="../media/image7.png"/></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9.xml"/><Relationship Id="rId4" Type="http://schemas.openxmlformats.org/officeDocument/2006/relationships/image" Target="../media/image4.png"/></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4156530" y="2953658"/>
            <a:ext cx="1391649" cy="1117600"/>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additive="base">
                                        <p:cTn id="11" dur="75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4" decel="10000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par>
                          <p:cTn id="18" fill="hold">
                            <p:stCondLst>
                              <p:cond delay="1400"/>
                            </p:stCondLst>
                            <p:childTnLst>
                              <p:par>
                                <p:cTn id="19" presetID="22" presetClass="entr" presetSubtype="8"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1+#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P spid="5"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2"/>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wipe(left)">
                                      <p:cBhvr>
                                        <p:cTn id="18" dur="500"/>
                                        <p:tgtEl>
                                          <p:spTgt spid="17">
                                            <p:txEl>
                                              <p:pRg st="0" end="0"/>
                                            </p:txEl>
                                          </p:spTgt>
                                        </p:tgtEl>
                                      </p:cBhvr>
                                    </p:animEffect>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wipe(left)">
                                      <p:cBhvr>
                                        <p:cTn id="31" dur="500"/>
                                        <p:tgtEl>
                                          <p:spTgt spid="19">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right)">
                                      <p:cBhvr>
                                        <p:cTn id="43" dur="500"/>
                                        <p:tgtEl>
                                          <p:spTgt spid="29"/>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8">
                                            <p:txEl>
                                              <p:pRg st="0" end="0"/>
                                            </p:txEl>
                                          </p:spTgt>
                                        </p:tgtEl>
                                        <p:attrNameLst>
                                          <p:attrName>style.visibility</p:attrName>
                                        </p:attrNameLst>
                                      </p:cBhvr>
                                      <p:to>
                                        <p:strVal val="visible"/>
                                      </p:to>
                                    </p:set>
                                    <p:animEffect transition="in" filter="wipe(right)">
                                      <p:cBhvr>
                                        <p:cTn id="50" dur="500"/>
                                        <p:tgtEl>
                                          <p:spTgt spid="28">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additive="base">
                                        <p:cTn id="54" dur="500" fill="hold"/>
                                        <p:tgtEl>
                                          <p:spTgt spid="39"/>
                                        </p:tgtEl>
                                        <p:attrNameLst>
                                          <p:attrName>ppt_x</p:attrName>
                                        </p:attrNameLst>
                                      </p:cBhvr>
                                      <p:tavLst>
                                        <p:tav tm="0">
                                          <p:val>
                                            <p:strVal val="#ppt_x"/>
                                          </p:val>
                                        </p:tav>
                                        <p:tav tm="100000">
                                          <p:val>
                                            <p:strVal val="#ppt_x"/>
                                          </p:val>
                                        </p:tav>
                                      </p:tavLst>
                                    </p:anim>
                                    <p:anim calcmode="lin" valueType="num">
                                      <p:cBhvr additive="base">
                                        <p:cTn id="55" dur="500" fill="hold"/>
                                        <p:tgtEl>
                                          <p:spTgt spid="39"/>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38">
                                            <p:txEl>
                                              <p:pRg st="0" end="0"/>
                                            </p:txEl>
                                          </p:spTgt>
                                        </p:tgtEl>
                                        <p:attrNameLst>
                                          <p:attrName>style.visibility</p:attrName>
                                        </p:attrNameLst>
                                      </p:cBhvr>
                                      <p:to>
                                        <p:strVal val="visible"/>
                                      </p:to>
                                    </p:set>
                                    <p:anim calcmode="lin" valueType="num">
                                      <p:cBhvr additive="base">
                                        <p:cTn id="5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37">
                                            <p:txEl>
                                              <p:pRg st="0" end="0"/>
                                            </p:txEl>
                                          </p:spTgt>
                                        </p:tgtEl>
                                        <p:attrNameLst>
                                          <p:attrName>style.visibility</p:attrName>
                                        </p:attrNameLst>
                                      </p:cBhvr>
                                      <p:to>
                                        <p:strVal val="visible"/>
                                      </p:to>
                                    </p:set>
                                    <p:animEffect transition="in" filter="wipe(right)">
                                      <p:cBhvr>
                                        <p:cTn id="63" dur="500"/>
                                        <p:tgtEl>
                                          <p:spTgt spid="37">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up)">
                                      <p:cBhvr>
                                        <p:cTn id="67" dur="500"/>
                                        <p:tgtEl>
                                          <p:spTgt spid="46"/>
                                        </p:tgtEl>
                                      </p:cBhvr>
                                    </p:animEffect>
                                  </p:childTnLst>
                                </p:cTn>
                              </p:par>
                            </p:childTnLst>
                          </p:cTn>
                        </p:par>
                        <p:par>
                          <p:cTn id="68" fill="hold">
                            <p:stCondLst>
                              <p:cond delay="6000"/>
                            </p:stCondLst>
                            <p:childTnLst>
                              <p:par>
                                <p:cTn id="69" presetID="2" presetClass="entr" presetSubtype="4" decel="100000" fill="hold" grpId="0" nodeType="after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ppt_x"/>
                                          </p:val>
                                        </p:tav>
                                        <p:tav tm="100000">
                                          <p:val>
                                            <p:strVal val="#ppt_x"/>
                                          </p:val>
                                        </p:tav>
                                      </p:tavLst>
                                    </p:anim>
                                    <p:anim calcmode="lin" valueType="num">
                                      <p:cBhvr additive="base">
                                        <p:cTn id="72" dur="500" fill="hold"/>
                                        <p:tgtEl>
                                          <p:spTgt spid="2"/>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62">
                                            <p:txEl>
                                              <p:pRg st="0" end="0"/>
                                            </p:txEl>
                                          </p:spTgt>
                                        </p:tgtEl>
                                        <p:attrNameLst>
                                          <p:attrName>style.visibility</p:attrName>
                                        </p:attrNameLst>
                                      </p:cBhvr>
                                      <p:to>
                                        <p:strVal val="visible"/>
                                      </p:to>
                                    </p:set>
                                    <p:anim calcmode="lin" valueType="num">
                                      <p:cBhvr additive="base">
                                        <p:cTn id="75" dur="7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76" dur="750" fill="hold"/>
                                        <p:tgtEl>
                                          <p:spTgt spid="62">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5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childTnLst>
                          </p:cTn>
                        </p:par>
                        <p:par>
                          <p:cTn id="81" fill="hold">
                            <p:stCondLst>
                              <p:cond delay="6750"/>
                            </p:stCondLst>
                            <p:childTnLst>
                              <p:par>
                                <p:cTn id="82" presetID="22" presetClass="entr" presetSubtype="8" fill="hold" grpId="0" nodeType="after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wipe(left)">
                                      <p:cBhvr>
                                        <p:cTn id="8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2"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38" grpId="0" build="p">
        <p:tmplLst>
          <p:tmpl lvl="1">
            <p:tnLst>
              <p:par>
                <p:cTn presetID="2" presetClass="entr" presetSubtype="8"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13" grpId="0" animBg="1"/>
      <p:bldP spid="17" grpId="0" build="p">
        <p:tmplLst>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1+#ppt_h/2"/>
                          </p:val>
                        </p:tav>
                        <p:tav tm="100000">
                          <p:val>
                            <p:strVal val="#ppt_y"/>
                          </p:val>
                        </p:tav>
                      </p:tavLst>
                    </p:anim>
                  </p:childTnLst>
                </p:cTn>
              </p:par>
            </p:tnLst>
          </p:tmpl>
        </p:tmplLst>
      </p:bldP>
      <p:bldP spid="8" grpId="0" animBg="1"/>
      <p:bldP spid="24" grpId="0" animBg="1"/>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362" y="2757812"/>
            <a:ext cx="16743313" cy="1664362"/>
          </a:xfrm>
          <a:prstGeom prst="rect">
            <a:avLst/>
          </a:prstGeom>
        </p:spPr>
        <p:txBody>
          <a:bodyPr anchor="b"/>
          <a:lstStyle>
            <a:lvl1pPr algn="ctr">
              <a:defRPr sz="9595" spc="1500" baseline="0"/>
            </a:lvl1pPr>
          </a:lstStyle>
          <a:p>
            <a:r>
              <a:rPr lang="en-US" altLang="ja-JP" dirty="0"/>
              <a:t>SLIDE TITLE HERE</a:t>
            </a:r>
            <a:endParaRPr kumimoji="1" lang="ja-JP" altLang="en-US" dirty="0"/>
          </a:p>
        </p:txBody>
      </p:sp>
      <p:sp>
        <p:nvSpPr>
          <p:cNvPr id="4" name="スライド番号プレースホルダー 3"/>
          <p:cNvSpPr>
            <a:spLocks noGrp="1"/>
          </p:cNvSpPr>
          <p:nvPr>
            <p:ph type="sldNum" sz="quarter" idx="11"/>
          </p:nvPr>
        </p:nvSpPr>
        <p:spPr>
          <a:xfrm>
            <a:off x="17373439" y="9589887"/>
            <a:ext cx="907370" cy="547604"/>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14412" y="4287743"/>
            <a:ext cx="16059178" cy="899961"/>
          </a:xfrm>
        </p:spPr>
        <p:txBody>
          <a:bodyPr anchor="t">
            <a:noAutofit/>
          </a:bodyPr>
          <a:lstStyle>
            <a:lvl1pPr algn="ctr">
              <a:defRPr sz="3998" spc="0">
                <a:solidFill>
                  <a:schemeClr val="tx1"/>
                </a:solidFill>
                <a:latin typeface="+mn-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2104608" y="6132667"/>
            <a:ext cx="14078786" cy="2474893"/>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2623336" y="5637685"/>
            <a:ext cx="13041331"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49458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Presenter">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タイトル 1"/>
          <p:cNvSpPr>
            <a:spLocks noGrp="1"/>
          </p:cNvSpPr>
          <p:nvPr>
            <p:ph type="title" hasCustomPrompt="1"/>
          </p:nvPr>
        </p:nvSpPr>
        <p:spPr>
          <a:xfrm>
            <a:off x="7118599" y="1767856"/>
            <a:ext cx="10352048" cy="1190941"/>
          </a:xfrm>
          <a:prstGeom prst="rect">
            <a:avLst/>
          </a:prstGeom>
        </p:spPr>
        <p:txBody>
          <a:bodyPr anchor="b"/>
          <a:lstStyle>
            <a:lvl1pPr algn="l">
              <a:defRPr sz="5398"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118599" y="2982801"/>
            <a:ext cx="10352048" cy="256488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02773700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2" y="4418123"/>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grpSp>
      <p:sp>
        <p:nvSpPr>
          <p:cNvPr id="4" name="スライド番号プレースホルダー 3"/>
          <p:cNvSpPr>
            <a:spLocks noGrp="1"/>
          </p:cNvSpPr>
          <p:nvPr>
            <p:ph type="sldNum" sz="quarter" idx="11"/>
          </p:nvPr>
        </p:nvSpPr>
        <p:spPr>
          <a:xfrm>
            <a:off x="17110870" y="9600055"/>
            <a:ext cx="1176776" cy="489036"/>
          </a:xfrm>
          <a:prstGeom prst="rect">
            <a:avLst/>
          </a:prstGeom>
        </p:spPr>
        <p:txBody>
          <a:bodyPr/>
          <a:lstStyle/>
          <a:p>
            <a:fld id="{03EB59E2-90B9-4CD3-AC74-D672227E13C3}" type="slidenum">
              <a:rPr lang="en-US" smtClean="0">
                <a:solidFill>
                  <a:srgbClr val="556272"/>
                </a:solidFill>
              </a:rPr>
              <a:pPr/>
              <a:t>‹#›</a:t>
            </a:fld>
            <a:endParaRPr lang="en-US" dirty="0">
              <a:solidFill>
                <a:srgbClr val="556272"/>
              </a:solidFill>
            </a:endParaRPr>
          </a:p>
        </p:txBody>
      </p:sp>
      <p:sp>
        <p:nvSpPr>
          <p:cNvPr id="13" name="テキスト プレースホルダー 12"/>
          <p:cNvSpPr>
            <a:spLocks noGrp="1"/>
          </p:cNvSpPr>
          <p:nvPr>
            <p:ph type="body" sz="quarter" idx="12" hasCustomPrompt="1"/>
          </p:nvPr>
        </p:nvSpPr>
        <p:spPr>
          <a:xfrm>
            <a:off x="5712609" y="4698915"/>
            <a:ext cx="8545863" cy="2366282"/>
          </a:xfrm>
        </p:spPr>
        <p:txBody>
          <a:bodyPr>
            <a:normAutofit/>
          </a:bodyPr>
          <a:lstStyle>
            <a:lvl1pPr>
              <a:defRPr sz="1999"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9"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4156530" y="2953658"/>
            <a:ext cx="1391649" cy="1117601"/>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Tree>
    <p:extLst>
      <p:ext uri="{BB962C8B-B14F-4D97-AF65-F5344CB8AC3E}">
        <p14:creationId xmlns:p14="http://schemas.microsoft.com/office/powerpoint/2010/main" val="337512214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Welcome Messag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a:xfrm>
            <a:off x="17110870" y="9600055"/>
            <a:ext cx="1176776" cy="489036"/>
          </a:xfrm>
          <a:prstGeom prst="rect">
            <a:avLst/>
          </a:prstGeom>
        </p:spPr>
        <p:txBody>
          <a:bodyPr/>
          <a:lstStyle/>
          <a:p>
            <a:fld id="{03EB59E2-90B9-4CD3-AC74-D672227E13C3}" type="slidenum">
              <a:rPr lang="en-US" smtClean="0">
                <a:solidFill>
                  <a:srgbClr val="556272"/>
                </a:solidFill>
              </a:rPr>
              <a:pPr/>
              <a:t>‹#›</a:t>
            </a:fld>
            <a:endParaRPr lang="en-US" dirty="0">
              <a:solidFill>
                <a:srgbClr val="556272"/>
              </a:solidFill>
            </a:endParaRPr>
          </a:p>
        </p:txBody>
      </p:sp>
    </p:spTree>
    <p:extLst>
      <p:ext uri="{BB962C8B-B14F-4D97-AF65-F5344CB8AC3E}">
        <p14:creationId xmlns:p14="http://schemas.microsoft.com/office/powerpoint/2010/main" val="352795036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9" y="4969666"/>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9" name="正方形/長方形 8"/>
          <p:cNvSpPr/>
          <p:nvPr userDrawn="1"/>
        </p:nvSpPr>
        <p:spPr>
          <a:xfrm>
            <a:off x="6751137" y="4969666"/>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11" name="正方形/長方形 10"/>
          <p:cNvSpPr/>
          <p:nvPr userDrawn="1"/>
        </p:nvSpPr>
        <p:spPr>
          <a:xfrm>
            <a:off x="8043695" y="4969666"/>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4" name="スライド番号プレースホルダー 3"/>
          <p:cNvSpPr>
            <a:spLocks noGrp="1"/>
          </p:cNvSpPr>
          <p:nvPr userDrawn="1">
            <p:ph type="sldNum" sz="quarter" idx="11"/>
          </p:nvPr>
        </p:nvSpPr>
        <p:spPr>
          <a:xfrm>
            <a:off x="17110870" y="9600055"/>
            <a:ext cx="1176776" cy="489036"/>
          </a:xfrm>
          <a:prstGeom prst="rect">
            <a:avLst/>
          </a:prstGeom>
        </p:spPr>
        <p:txBody>
          <a:bodyPr/>
          <a:lstStyle/>
          <a:p>
            <a:fld id="{03EB59E2-90B9-4CD3-AC74-D672227E13C3}" type="slidenum">
              <a:rPr lang="en-US" smtClean="0">
                <a:solidFill>
                  <a:srgbClr val="556272"/>
                </a:solidFill>
              </a:rPr>
              <a:pPr/>
              <a:t>‹#›</a:t>
            </a:fld>
            <a:endParaRPr lang="en-US" dirty="0">
              <a:solidFill>
                <a:srgbClr val="556272"/>
              </a:solidFill>
            </a:endParaRPr>
          </a:p>
        </p:txBody>
      </p:sp>
      <p:sp>
        <p:nvSpPr>
          <p:cNvPr id="13" name="テキスト プレースホルダー 12"/>
          <p:cNvSpPr>
            <a:spLocks noGrp="1"/>
          </p:cNvSpPr>
          <p:nvPr userDrawn="1">
            <p:ph type="body" sz="quarter" idx="12" hasCustomPrompt="1"/>
          </p:nvPr>
        </p:nvSpPr>
        <p:spPr>
          <a:xfrm>
            <a:off x="6669213" y="5250458"/>
            <a:ext cx="8545863" cy="2366282"/>
          </a:xfrm>
        </p:spPr>
        <p:txBody>
          <a:bodyPr>
            <a:normAutofit/>
          </a:bodyPr>
          <a:lstStyle>
            <a:lvl1pPr>
              <a:defRPr sz="1999"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50" y="2732843"/>
            <a:ext cx="6574130" cy="2144701"/>
          </a:xfrm>
        </p:spPr>
        <p:txBody>
          <a:bodyPr anchor="b">
            <a:noAutofit/>
          </a:bodyPr>
          <a:lstStyle>
            <a:lvl1pPr algn="r">
              <a:lnSpc>
                <a:spcPct val="100000"/>
              </a:lnSpc>
              <a:spcBef>
                <a:spcPts val="0"/>
              </a:spcBef>
              <a:defRPr sz="7199"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1557025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sp>
        <p:nvSpPr>
          <p:cNvPr id="5" name="正方形/長方形 4"/>
          <p:cNvSpPr/>
          <p:nvPr userDrawn="1"/>
        </p:nvSpPr>
        <p:spPr>
          <a:xfrm>
            <a:off x="0" y="1"/>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7" name="図プレースホルダー 6"/>
          <p:cNvSpPr>
            <a:spLocks noGrp="1"/>
          </p:cNvSpPr>
          <p:nvPr>
            <p:ph type="pic" sz="quarter" idx="12" hasCustomPrompt="1"/>
          </p:nvPr>
        </p:nvSpPr>
        <p:spPr>
          <a:xfrm>
            <a:off x="2696030"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1999"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2" y="2162630"/>
            <a:ext cx="9211880" cy="1219199"/>
          </a:xfrm>
        </p:spPr>
        <p:txBody>
          <a:bodyPr anchor="b">
            <a:noAutofit/>
          </a:bodyPr>
          <a:lstStyle>
            <a:lvl1pPr algn="l">
              <a:lnSpc>
                <a:spcPct val="100000"/>
              </a:lnSpc>
              <a:spcBef>
                <a:spcPts val="0"/>
              </a:spcBef>
              <a:defRPr sz="5399"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6" y="3609069"/>
            <a:ext cx="9211880"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30" y="5544458"/>
            <a:ext cx="13021466" cy="1516966"/>
          </a:xfrm>
        </p:spPr>
        <p:txBody>
          <a:bodyPr>
            <a:normAutofit/>
          </a:bodyPr>
          <a:lstStyle>
            <a:lvl1pPr>
              <a:spcBef>
                <a:spcPts val="0"/>
              </a:spcBef>
              <a:defRPr sz="1999" baseline="0"/>
            </a:lvl1pPr>
          </a:lstStyle>
          <a:p>
            <a:pPr lvl="0"/>
            <a:r>
              <a:rPr kumimoji="1" lang="en-US" altLang="ja-JP" dirty="0"/>
              <a:t>Text goes here</a:t>
            </a:r>
            <a:endParaRPr kumimoji="1" lang="ja-JP" altLang="en-US" dirty="0"/>
          </a:p>
        </p:txBody>
      </p:sp>
      <p:sp>
        <p:nvSpPr>
          <p:cNvPr id="11" name="円/楕円 4"/>
          <p:cNvSpPr/>
          <p:nvPr userDrawn="1"/>
        </p:nvSpPr>
        <p:spPr>
          <a:xfrm>
            <a:off x="1070431" y="7318829"/>
            <a:ext cx="1136516" cy="1138144"/>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12" name="図プレースホルダー 25"/>
          <p:cNvSpPr>
            <a:spLocks noGrp="1"/>
          </p:cNvSpPr>
          <p:nvPr>
            <p:ph type="pic" sz="quarter" idx="16" hasCustomPrompt="1"/>
          </p:nvPr>
        </p:nvSpPr>
        <p:spPr>
          <a:xfrm>
            <a:off x="1323685" y="7572901"/>
            <a:ext cx="630000" cy="630000"/>
          </a:xfrm>
        </p:spPr>
        <p:txBody>
          <a:bodyPr>
            <a:normAutofit/>
          </a:bodyPr>
          <a:lstStyle>
            <a:lvl1pPr>
              <a:defRPr sz="1399">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2" y="7899154"/>
            <a:ext cx="3998405" cy="562841"/>
          </a:xfrm>
        </p:spPr>
        <p:txBody>
          <a:bodyPr>
            <a:normAutofit/>
          </a:bodyPr>
          <a:lstStyle>
            <a:lvl1pPr>
              <a:defRPr sz="1999"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1" y="7318829"/>
            <a:ext cx="1136516" cy="1138144"/>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16" name="図プレースホルダー 25"/>
          <p:cNvSpPr>
            <a:spLocks noGrp="1"/>
          </p:cNvSpPr>
          <p:nvPr>
            <p:ph type="pic" sz="quarter" idx="19" hasCustomPrompt="1"/>
          </p:nvPr>
        </p:nvSpPr>
        <p:spPr>
          <a:xfrm>
            <a:off x="6771188" y="7572901"/>
            <a:ext cx="630000" cy="630000"/>
          </a:xfrm>
        </p:spPr>
        <p:txBody>
          <a:bodyPr>
            <a:normAutofit/>
          </a:bodyPr>
          <a:lstStyle>
            <a:lvl1pPr>
              <a:defRPr sz="1399">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4" y="7899154"/>
            <a:ext cx="3998405" cy="562841"/>
          </a:xfrm>
        </p:spPr>
        <p:txBody>
          <a:bodyPr>
            <a:normAutofit/>
          </a:bodyPr>
          <a:lstStyle>
            <a:lvl1pPr>
              <a:defRPr sz="1999"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4"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8" y="7318829"/>
            <a:ext cx="1136516" cy="1138144"/>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20" name="図プレースホルダー 25"/>
          <p:cNvSpPr>
            <a:spLocks noGrp="1"/>
          </p:cNvSpPr>
          <p:nvPr>
            <p:ph type="pic" sz="quarter" idx="22" hasCustomPrompt="1"/>
          </p:nvPr>
        </p:nvSpPr>
        <p:spPr>
          <a:xfrm>
            <a:off x="12234413" y="7572901"/>
            <a:ext cx="630000" cy="630000"/>
          </a:xfrm>
        </p:spPr>
        <p:txBody>
          <a:bodyPr>
            <a:normAutofit/>
          </a:bodyPr>
          <a:lstStyle>
            <a:lvl1pPr>
              <a:defRPr sz="1399">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9" y="7899154"/>
            <a:ext cx="3998405" cy="562841"/>
          </a:xfrm>
        </p:spPr>
        <p:txBody>
          <a:bodyPr>
            <a:normAutofit/>
          </a:bodyPr>
          <a:lstStyle>
            <a:lvl1pPr>
              <a:defRPr sz="1999"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9"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421458823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1"/>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32" name="図プレースホルダー 31"/>
          <p:cNvSpPr>
            <a:spLocks noGrp="1"/>
          </p:cNvSpPr>
          <p:nvPr>
            <p:ph type="pic" sz="quarter" idx="32" hasCustomPrompt="1"/>
          </p:nvPr>
        </p:nvSpPr>
        <p:spPr>
          <a:xfrm>
            <a:off x="1217447" y="1271787"/>
            <a:ext cx="6504962"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1999" baseline="0">
                <a:solidFill>
                  <a:schemeClr val="bg1"/>
                </a:solidFill>
              </a:defRPr>
            </a:lvl1pPr>
          </a:lstStyle>
          <a:p>
            <a:r>
              <a:rPr kumimoji="1" lang="en-US" altLang="ja-JP" dirty="0"/>
              <a:t>Insert an image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sp>
        <p:nvSpPr>
          <p:cNvPr id="8" name="テキスト プレースホルダー 12"/>
          <p:cNvSpPr>
            <a:spLocks noGrp="1"/>
          </p:cNvSpPr>
          <p:nvPr>
            <p:ph type="body" sz="quarter" idx="13" hasCustomPrompt="1"/>
          </p:nvPr>
        </p:nvSpPr>
        <p:spPr>
          <a:xfrm>
            <a:off x="6491102" y="2162630"/>
            <a:ext cx="9211880" cy="1219199"/>
          </a:xfrm>
        </p:spPr>
        <p:txBody>
          <a:bodyPr anchor="b">
            <a:noAutofit/>
          </a:bodyPr>
          <a:lstStyle>
            <a:lvl1pPr algn="l">
              <a:lnSpc>
                <a:spcPct val="100000"/>
              </a:lnSpc>
              <a:spcBef>
                <a:spcPts val="0"/>
              </a:spcBef>
              <a:defRPr sz="5399"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6" y="3609069"/>
            <a:ext cx="9211880"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30" y="5544458"/>
            <a:ext cx="13021466" cy="1516966"/>
          </a:xfrm>
        </p:spPr>
        <p:txBody>
          <a:bodyPr>
            <a:normAutofit/>
          </a:bodyPr>
          <a:lstStyle>
            <a:lvl1pPr>
              <a:spcBef>
                <a:spcPts val="0"/>
              </a:spcBef>
              <a:defRPr sz="1999" baseline="0"/>
            </a:lvl1pPr>
          </a:lstStyle>
          <a:p>
            <a:pPr lvl="0"/>
            <a:r>
              <a:rPr kumimoji="1" lang="en-US" altLang="ja-JP" dirty="0"/>
              <a:t>Text goes here</a:t>
            </a:r>
            <a:endParaRPr kumimoji="1" lang="ja-JP" altLang="en-US" dirty="0"/>
          </a:p>
        </p:txBody>
      </p:sp>
      <p:sp>
        <p:nvSpPr>
          <p:cNvPr id="11" name="円/楕円 4"/>
          <p:cNvSpPr/>
          <p:nvPr userDrawn="1"/>
        </p:nvSpPr>
        <p:spPr>
          <a:xfrm>
            <a:off x="1070431" y="7318829"/>
            <a:ext cx="1136516" cy="1138144"/>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12" name="図プレースホルダー 25"/>
          <p:cNvSpPr>
            <a:spLocks noGrp="1"/>
          </p:cNvSpPr>
          <p:nvPr>
            <p:ph type="pic" sz="quarter" idx="16" hasCustomPrompt="1"/>
          </p:nvPr>
        </p:nvSpPr>
        <p:spPr>
          <a:xfrm>
            <a:off x="1323685" y="7572901"/>
            <a:ext cx="630000" cy="630000"/>
          </a:xfrm>
        </p:spPr>
        <p:txBody>
          <a:bodyPr>
            <a:normAutofit/>
          </a:bodyPr>
          <a:lstStyle>
            <a:lvl1pPr>
              <a:defRPr sz="1399">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2" y="7899154"/>
            <a:ext cx="3998405" cy="562841"/>
          </a:xfrm>
        </p:spPr>
        <p:txBody>
          <a:bodyPr>
            <a:normAutofit/>
          </a:bodyPr>
          <a:lstStyle>
            <a:lvl1pPr>
              <a:defRPr sz="1999"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1" y="7318829"/>
            <a:ext cx="1136516" cy="1138144"/>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16" name="図プレースホルダー 25"/>
          <p:cNvSpPr>
            <a:spLocks noGrp="1"/>
          </p:cNvSpPr>
          <p:nvPr>
            <p:ph type="pic" sz="quarter" idx="19" hasCustomPrompt="1"/>
          </p:nvPr>
        </p:nvSpPr>
        <p:spPr>
          <a:xfrm>
            <a:off x="6771188" y="7572901"/>
            <a:ext cx="630000" cy="630000"/>
          </a:xfrm>
        </p:spPr>
        <p:txBody>
          <a:bodyPr>
            <a:normAutofit/>
          </a:bodyPr>
          <a:lstStyle>
            <a:lvl1pPr>
              <a:defRPr sz="1399">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4" y="7899154"/>
            <a:ext cx="3998405" cy="562841"/>
          </a:xfrm>
        </p:spPr>
        <p:txBody>
          <a:bodyPr>
            <a:normAutofit/>
          </a:bodyPr>
          <a:lstStyle>
            <a:lvl1pPr>
              <a:defRPr sz="1999"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4"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8" y="7318829"/>
            <a:ext cx="1136516" cy="1138144"/>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20" name="図プレースホルダー 25"/>
          <p:cNvSpPr>
            <a:spLocks noGrp="1"/>
          </p:cNvSpPr>
          <p:nvPr>
            <p:ph type="pic" sz="quarter" idx="22" hasCustomPrompt="1"/>
          </p:nvPr>
        </p:nvSpPr>
        <p:spPr>
          <a:xfrm>
            <a:off x="12234413" y="7572901"/>
            <a:ext cx="630000" cy="630000"/>
          </a:xfrm>
        </p:spPr>
        <p:txBody>
          <a:bodyPr>
            <a:normAutofit/>
          </a:bodyPr>
          <a:lstStyle>
            <a:lvl1pPr>
              <a:defRPr sz="1399">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9" y="7899154"/>
            <a:ext cx="3998405" cy="562841"/>
          </a:xfrm>
        </p:spPr>
        <p:txBody>
          <a:bodyPr>
            <a:normAutofit/>
          </a:bodyPr>
          <a:lstStyle>
            <a:lvl1pPr>
              <a:defRPr sz="1999"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9"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39162097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1"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sp>
        <p:nvSpPr>
          <p:cNvPr id="6" name="図プレースホルダー 5"/>
          <p:cNvSpPr>
            <a:spLocks noGrp="1"/>
          </p:cNvSpPr>
          <p:nvPr>
            <p:ph type="pic" sz="quarter" idx="12" hasCustomPrompt="1"/>
          </p:nvPr>
        </p:nvSpPr>
        <p:spPr>
          <a:xfrm>
            <a:off x="1363664"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2" y="3122657"/>
            <a:ext cx="8167208" cy="1219199"/>
          </a:xfrm>
        </p:spPr>
        <p:txBody>
          <a:bodyPr anchor="b">
            <a:noAutofit/>
          </a:bodyPr>
          <a:lstStyle>
            <a:lvl1pPr algn="l">
              <a:lnSpc>
                <a:spcPct val="100000"/>
              </a:lnSpc>
              <a:spcBef>
                <a:spcPts val="0"/>
              </a:spcBef>
              <a:defRPr sz="5399"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2" y="5347380"/>
            <a:ext cx="8167208" cy="2882219"/>
          </a:xfrm>
        </p:spPr>
        <p:txBody>
          <a:bodyPr>
            <a:normAutofit/>
          </a:bodyPr>
          <a:lstStyle>
            <a:lvl1pPr>
              <a:defRPr sz="1999"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2" y="4283799"/>
            <a:ext cx="8167208"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90418787"/>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sp>
        <p:nvSpPr>
          <p:cNvPr id="47" name="図プレースホルダー 46"/>
          <p:cNvSpPr>
            <a:spLocks noGrp="1"/>
          </p:cNvSpPr>
          <p:nvPr>
            <p:ph type="pic" sz="quarter" idx="21" hasCustomPrompt="1"/>
          </p:nvPr>
        </p:nvSpPr>
        <p:spPr>
          <a:xfrm>
            <a:off x="5439455" y="1391478"/>
            <a:ext cx="7409093"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4"/>
            <a:ext cx="12572808" cy="691636"/>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89"/>
            <a:ext cx="12572808" cy="735121"/>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51" name="正方形/長方形 50"/>
          <p:cNvSpPr/>
          <p:nvPr userDrawn="1"/>
        </p:nvSpPr>
        <p:spPr>
          <a:xfrm>
            <a:off x="8162495"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53" name="テキスト プレースホルダー 12"/>
          <p:cNvSpPr>
            <a:spLocks noGrp="1"/>
          </p:cNvSpPr>
          <p:nvPr>
            <p:ph type="body" sz="quarter" idx="12" hasCustomPrompt="1"/>
          </p:nvPr>
        </p:nvSpPr>
        <p:spPr>
          <a:xfrm>
            <a:off x="3443436" y="7049367"/>
            <a:ext cx="11401128" cy="1968287"/>
          </a:xfrm>
        </p:spPr>
        <p:txBody>
          <a:bodyPr>
            <a:normAutofit/>
          </a:bodyPr>
          <a:lstStyle>
            <a:lvl1pPr algn="ctr">
              <a:spcBef>
                <a:spcPts val="0"/>
              </a:spcBef>
              <a:defRPr sz="1999"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9872658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1" y="1"/>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61" name="テキスト プレースホルダー 60"/>
          <p:cNvSpPr>
            <a:spLocks noGrp="1"/>
          </p:cNvSpPr>
          <p:nvPr>
            <p:ph type="body" sz="quarter" idx="25" hasCustomPrompt="1"/>
          </p:nvPr>
        </p:nvSpPr>
        <p:spPr>
          <a:xfrm>
            <a:off x="3191877" y="4573589"/>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399">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6" y="6821184"/>
            <a:ext cx="4594445" cy="2114270"/>
          </a:xfrm>
        </p:spPr>
        <p:txBody>
          <a:bodyPr>
            <a:normAutofit/>
          </a:bodyPr>
          <a:lstStyle>
            <a:lvl1pPr algn="ctr">
              <a:spcBef>
                <a:spcPts val="0"/>
              </a:spcBef>
              <a:defRPr sz="1999"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6"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9"/>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399">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9" y="6821184"/>
            <a:ext cx="4594445" cy="2114270"/>
          </a:xfrm>
        </p:spPr>
        <p:txBody>
          <a:bodyPr>
            <a:normAutofit/>
          </a:bodyPr>
          <a:lstStyle>
            <a:lvl1pPr algn="ctr">
              <a:spcBef>
                <a:spcPts val="0"/>
              </a:spcBef>
              <a:defRPr sz="1999"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2" y="4573589"/>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2" y="4826913"/>
            <a:ext cx="630000" cy="630000"/>
          </a:xfrm>
        </p:spPr>
        <p:txBody>
          <a:bodyPr>
            <a:normAutofit/>
          </a:bodyPr>
          <a:lstStyle>
            <a:lvl1pPr>
              <a:defRPr sz="1399">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101" y="6821184"/>
            <a:ext cx="4594445" cy="2114270"/>
          </a:xfrm>
        </p:spPr>
        <p:txBody>
          <a:bodyPr>
            <a:normAutofit/>
          </a:bodyPr>
          <a:lstStyle>
            <a:lvl1pPr algn="ctr">
              <a:spcBef>
                <a:spcPts val="0"/>
              </a:spcBef>
              <a:defRPr sz="1999"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101"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5" y="665843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79" name="正方形/長方形 78"/>
          <p:cNvSpPr/>
          <p:nvPr userDrawn="1"/>
        </p:nvSpPr>
        <p:spPr>
          <a:xfrm>
            <a:off x="8230052" y="6658434"/>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80" name="正方形/長方形 79"/>
          <p:cNvSpPr/>
          <p:nvPr userDrawn="1"/>
        </p:nvSpPr>
        <p:spPr>
          <a:xfrm>
            <a:off x="13613372" y="664197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Tree>
    <p:extLst>
      <p:ext uri="{BB962C8B-B14F-4D97-AF65-F5344CB8AC3E}">
        <p14:creationId xmlns:p14="http://schemas.microsoft.com/office/powerpoint/2010/main" val="411444765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 presetClass="entr" presetSubtype="8" decel="100000"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750" fill="hold"/>
                                        <p:tgtEl>
                                          <p:spTgt spid="14"/>
                                        </p:tgtEl>
                                        <p:attrNameLst>
                                          <p:attrName>ppt_x</p:attrName>
                                        </p:attrNameLst>
                                      </p:cBhvr>
                                      <p:tavLst>
                                        <p:tav tm="0">
                                          <p:val>
                                            <p:strVal val="0-#ppt_w/2"/>
                                          </p:val>
                                        </p:tav>
                                        <p:tav tm="100000">
                                          <p:val>
                                            <p:strVal val="#ppt_x"/>
                                          </p:val>
                                        </p:tav>
                                      </p:tavLst>
                                    </p:anim>
                                    <p:anim calcmode="lin" valueType="num">
                                      <p:cBhvr additive="base">
                                        <p:cTn id="11" dur="750" fill="hold"/>
                                        <p:tgtEl>
                                          <p:spTgt spid="14"/>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30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750" fill="hold"/>
                                        <p:tgtEl>
                                          <p:spTgt spid="16"/>
                                        </p:tgtEl>
                                        <p:attrNameLst>
                                          <p:attrName>ppt_x</p:attrName>
                                        </p:attrNameLst>
                                      </p:cBhvr>
                                      <p:tavLst>
                                        <p:tav tm="0">
                                          <p:val>
                                            <p:strVal val="0-#ppt_w/2"/>
                                          </p:val>
                                        </p:tav>
                                        <p:tav tm="100000">
                                          <p:val>
                                            <p:strVal val="#ppt_x"/>
                                          </p:val>
                                        </p:tav>
                                      </p:tavLst>
                                    </p:anim>
                                    <p:anim calcmode="lin" valueType="num">
                                      <p:cBhvr additive="base">
                                        <p:cTn id="15" dur="750" fill="hold"/>
                                        <p:tgtEl>
                                          <p:spTgt spid="16"/>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35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750" fill="hold"/>
                                        <p:tgtEl>
                                          <p:spTgt spid="17"/>
                                        </p:tgtEl>
                                        <p:attrNameLst>
                                          <p:attrName>ppt_x</p:attrName>
                                        </p:attrNameLst>
                                      </p:cBhvr>
                                      <p:tavLst>
                                        <p:tav tm="0">
                                          <p:val>
                                            <p:strVal val="0-#ppt_w/2"/>
                                          </p:val>
                                        </p:tav>
                                        <p:tav tm="100000">
                                          <p:val>
                                            <p:strVal val="#ppt_x"/>
                                          </p:val>
                                        </p:tav>
                                      </p:tavLst>
                                    </p:anim>
                                    <p:anim calcmode="lin" valueType="num">
                                      <p:cBhvr additive="base">
                                        <p:cTn id="19" dur="750" fill="hold"/>
                                        <p:tgtEl>
                                          <p:spTgt spid="17"/>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4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750" fill="hold"/>
                                        <p:tgtEl>
                                          <p:spTgt spid="18"/>
                                        </p:tgtEl>
                                        <p:attrNameLst>
                                          <p:attrName>ppt_x</p:attrName>
                                        </p:attrNameLst>
                                      </p:cBhvr>
                                      <p:tavLst>
                                        <p:tav tm="0">
                                          <p:val>
                                            <p:strVal val="0-#ppt_w/2"/>
                                          </p:val>
                                        </p:tav>
                                        <p:tav tm="100000">
                                          <p:val>
                                            <p:strVal val="#ppt_x"/>
                                          </p:val>
                                        </p:tav>
                                      </p:tavLst>
                                    </p:anim>
                                    <p:anim calcmode="lin" valueType="num">
                                      <p:cBhvr additive="base">
                                        <p:cTn id="23" dur="750" fill="hold"/>
                                        <p:tgtEl>
                                          <p:spTgt spid="18"/>
                                        </p:tgtEl>
                                        <p:attrNameLst>
                                          <p:attrName>ppt_y</p:attrName>
                                        </p:attrNameLst>
                                      </p:cBhvr>
                                      <p:tavLst>
                                        <p:tav tm="0">
                                          <p:val>
                                            <p:strVal val="#ppt_y"/>
                                          </p:val>
                                        </p:tav>
                                        <p:tav tm="100000">
                                          <p:val>
                                            <p:strVal val="#ppt_y"/>
                                          </p:val>
                                        </p:tav>
                                      </p:tavLst>
                                    </p:anim>
                                  </p:childTnLst>
                                </p:cTn>
                              </p:par>
                            </p:childTnLst>
                          </p:cTn>
                        </p:par>
                        <p:par>
                          <p:cTn id="24" fill="hold">
                            <p:stCondLst>
                              <p:cond delay="1150"/>
                            </p:stCondLst>
                            <p:childTnLst>
                              <p:par>
                                <p:cTn id="25" presetID="2" presetClass="entr" presetSubtype="12" decel="100000" fill="hold" grpId="0" nodeType="afterEffect">
                                  <p:stCondLst>
                                    <p:cond delay="0"/>
                                  </p:stCondLst>
                                  <p:iterate type="wd">
                                    <p:tmPct val="10000"/>
                                  </p:iterate>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1000" fill="hold"/>
                                        <p:tgtEl>
                                          <p:spTgt spid="20"/>
                                        </p:tgtEl>
                                        <p:attrNameLst>
                                          <p:attrName>ppt_x</p:attrName>
                                        </p:attrNameLst>
                                      </p:cBhvr>
                                      <p:tavLst>
                                        <p:tav tm="0">
                                          <p:val>
                                            <p:strVal val="0-#ppt_w/2"/>
                                          </p:val>
                                        </p:tav>
                                        <p:tav tm="100000">
                                          <p:val>
                                            <p:strVal val="#ppt_x"/>
                                          </p:val>
                                        </p:tav>
                                      </p:tavLst>
                                    </p:anim>
                                    <p:anim calcmode="lin" valueType="num">
                                      <p:cBhvr additive="base">
                                        <p:cTn id="28" dur="10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2350"/>
                            </p:stCondLst>
                            <p:childTnLst>
                              <p:par>
                                <p:cTn id="30" presetID="10" presetClass="entr" presetSubtype="0" fill="hold" grpId="0" nodeType="afterEffect">
                                  <p:stCondLst>
                                    <p:cond delay="250"/>
                                  </p:stCondLst>
                                  <p:childTnLst>
                                    <p:set>
                                      <p:cBhvr>
                                        <p:cTn id="31" dur="1" fill="hold">
                                          <p:stCondLst>
                                            <p:cond delay="0"/>
                                          </p:stCondLst>
                                        </p:cTn>
                                        <p:tgtEl>
                                          <p:spTgt spid="21">
                                            <p:txEl>
                                              <p:pRg st="0" end="0"/>
                                            </p:txEl>
                                          </p:spTgt>
                                        </p:tgtEl>
                                        <p:attrNameLst>
                                          <p:attrName>style.visibility</p:attrName>
                                        </p:attrNameLst>
                                      </p:cBhvr>
                                      <p:to>
                                        <p:strVal val="visible"/>
                                      </p:to>
                                    </p:set>
                                    <p:animEffect transition="in" filter="fade">
                                      <p:cBhvr>
                                        <p:cTn id="32"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20" grpId="0">
        <p:tmplLst>
          <p:tmpl>
            <p:tnLst>
              <p:par>
                <p:cTn presetID="2" presetClass="entr" presetSubtype="1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0-#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10" presetClass="entr" presetSubtype="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cxnSp>
        <p:nvCxnSpPr>
          <p:cNvPr id="7" name="直線コネクタ 6"/>
          <p:cNvCxnSpPr/>
          <p:nvPr userDrawn="1"/>
        </p:nvCxnSpPr>
        <p:spPr>
          <a:xfrm>
            <a:off x="9144000" y="2"/>
            <a:ext cx="0" cy="19714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9"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9"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91"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800">
              <a:solidFill>
                <a:prstClr val="white"/>
              </a:solidFill>
            </a:endParaRPr>
          </a:p>
        </p:txBody>
      </p:sp>
      <p:cxnSp>
        <p:nvCxnSpPr>
          <p:cNvPr id="29" name="直線コネクタ 28"/>
          <p:cNvCxnSpPr>
            <a:stCxn id="27" idx="1"/>
            <a:endCxn id="24" idx="6"/>
          </p:cNvCxnSpPr>
          <p:nvPr userDrawn="1"/>
        </p:nvCxnSpPr>
        <p:spPr>
          <a:xfrm flipH="1">
            <a:off x="9336700" y="2164185"/>
            <a:ext cx="649778"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9" y="1595112"/>
            <a:ext cx="1136516" cy="1138144"/>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28" name="テキスト プレースホルダー 12"/>
          <p:cNvSpPr>
            <a:spLocks noGrp="1"/>
          </p:cNvSpPr>
          <p:nvPr>
            <p:ph type="body" sz="quarter" idx="15" hasCustomPrompt="1"/>
          </p:nvPr>
        </p:nvSpPr>
        <p:spPr>
          <a:xfrm>
            <a:off x="9966467"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5"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5"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5"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800">
              <a:solidFill>
                <a:prstClr val="white"/>
              </a:solidFill>
            </a:endParaRPr>
          </a:p>
        </p:txBody>
      </p:sp>
      <p:sp>
        <p:nvSpPr>
          <p:cNvPr id="43" name="テキスト プレースホルダー 12"/>
          <p:cNvSpPr>
            <a:spLocks noGrp="1"/>
          </p:cNvSpPr>
          <p:nvPr>
            <p:ph type="body" sz="quarter" idx="19" hasCustomPrompt="1"/>
          </p:nvPr>
        </p:nvSpPr>
        <p:spPr>
          <a:xfrm>
            <a:off x="2399959"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9" y="7540461"/>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91" y="8257503"/>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800">
              <a:solidFill>
                <a:prstClr val="white"/>
              </a:solidFill>
            </a:endParaRPr>
          </a:p>
        </p:txBody>
      </p:sp>
      <p:cxnSp>
        <p:nvCxnSpPr>
          <p:cNvPr id="10" name="直線コネクタ 9"/>
          <p:cNvCxnSpPr>
            <a:stCxn id="8" idx="2"/>
            <a:endCxn id="13" idx="3"/>
          </p:cNvCxnSpPr>
          <p:nvPr userDrawn="1"/>
        </p:nvCxnSpPr>
        <p:spPr>
          <a:xfrm flipH="1">
            <a:off x="8335846" y="4080321"/>
            <a:ext cx="615458"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2" y="3518343"/>
            <a:ext cx="1136516" cy="1138144"/>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17" name="テキスト プレースホルダー 12"/>
          <p:cNvSpPr>
            <a:spLocks noGrp="1"/>
          </p:cNvSpPr>
          <p:nvPr>
            <p:ph type="body" sz="quarter" idx="13" hasCustomPrompt="1"/>
          </p:nvPr>
        </p:nvSpPr>
        <p:spPr>
          <a:xfrm>
            <a:off x="7179320"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6" y="7912587"/>
            <a:ext cx="615458"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2" y="7343514"/>
            <a:ext cx="1136516" cy="1138144"/>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42" name="テキスト プレースホルダー 12"/>
          <p:cNvSpPr>
            <a:spLocks noGrp="1"/>
          </p:cNvSpPr>
          <p:nvPr>
            <p:ph type="body" sz="quarter" idx="18" hasCustomPrompt="1"/>
          </p:nvPr>
        </p:nvSpPr>
        <p:spPr>
          <a:xfrm>
            <a:off x="7179320" y="754046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700"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9" y="5427115"/>
            <a:ext cx="1136516" cy="1138144"/>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52" name="テキスト プレースホルダー 12"/>
          <p:cNvSpPr>
            <a:spLocks noGrp="1"/>
          </p:cNvSpPr>
          <p:nvPr>
            <p:ph type="body" sz="quarter" idx="21" hasCustomPrompt="1"/>
          </p:nvPr>
        </p:nvSpPr>
        <p:spPr>
          <a:xfrm>
            <a:off x="9966467"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5"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5"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5"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800">
              <a:solidFill>
                <a:prstClr val="white"/>
              </a:solidFill>
            </a:endParaRPr>
          </a:p>
        </p:txBody>
      </p:sp>
      <p:cxnSp>
        <p:nvCxnSpPr>
          <p:cNvPr id="61" name="直線コネクタ 60"/>
          <p:cNvCxnSpPr/>
          <p:nvPr userDrawn="1"/>
        </p:nvCxnSpPr>
        <p:spPr>
          <a:xfrm>
            <a:off x="9144000" y="2356886"/>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9"/>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6"/>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3" y="3887623"/>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24" name="楕円 23"/>
          <p:cNvSpPr/>
          <p:nvPr userDrawn="1"/>
        </p:nvSpPr>
        <p:spPr>
          <a:xfrm>
            <a:off x="8951303" y="1971489"/>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40" name="楕円 39"/>
          <p:cNvSpPr/>
          <p:nvPr userDrawn="1"/>
        </p:nvSpPr>
        <p:spPr>
          <a:xfrm>
            <a:off x="8951303" y="7719889"/>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57" name="楕円 56"/>
          <p:cNvSpPr/>
          <p:nvPr userDrawn="1"/>
        </p:nvSpPr>
        <p:spPr>
          <a:xfrm>
            <a:off x="8951303" y="5803756"/>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Tree>
    <p:extLst>
      <p:ext uri="{BB962C8B-B14F-4D97-AF65-F5344CB8AC3E}">
        <p14:creationId xmlns:p14="http://schemas.microsoft.com/office/powerpoint/2010/main" val="428067502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cxnSp>
        <p:nvCxnSpPr>
          <p:cNvPr id="7" name="直線コネクタ 6"/>
          <p:cNvCxnSpPr>
            <a:endCxn id="8" idx="0"/>
          </p:cNvCxnSpPr>
          <p:nvPr userDrawn="1"/>
        </p:nvCxnSpPr>
        <p:spPr>
          <a:xfrm>
            <a:off x="9144001" y="1"/>
            <a:ext cx="2"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5" y="2728662"/>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5" y="1787468"/>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5" y="250450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800">
              <a:solidFill>
                <a:prstClr val="white"/>
              </a:solidFill>
            </a:endParaRPr>
          </a:p>
        </p:txBody>
      </p:sp>
      <p:cxnSp>
        <p:nvCxnSpPr>
          <p:cNvPr id="22" name="直線コネクタ 21"/>
          <p:cNvCxnSpPr/>
          <p:nvPr userDrawn="1"/>
        </p:nvCxnSpPr>
        <p:spPr>
          <a:xfrm>
            <a:off x="9144000" y="2353684"/>
            <a:ext cx="0" cy="147123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5"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8" y="3512044"/>
            <a:ext cx="1136516" cy="1138144"/>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28" name="テキスト プレースホルダー 12"/>
          <p:cNvSpPr>
            <a:spLocks noGrp="1"/>
          </p:cNvSpPr>
          <p:nvPr>
            <p:ph type="body" sz="quarter" idx="15" hasCustomPrompt="1"/>
          </p:nvPr>
        </p:nvSpPr>
        <p:spPr>
          <a:xfrm>
            <a:off x="7173386"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9"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9"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91"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800">
              <a:solidFill>
                <a:prstClr val="white"/>
              </a:solidFill>
            </a:endParaRPr>
          </a:p>
        </p:txBody>
      </p:sp>
      <p:cxnSp>
        <p:nvCxnSpPr>
          <p:cNvPr id="46" name="直線コネクタ 45"/>
          <p:cNvCxnSpPr>
            <a:stCxn id="24" idx="4"/>
            <a:endCxn id="2" idx="0"/>
          </p:cNvCxnSpPr>
          <p:nvPr userDrawn="1"/>
        </p:nvCxnSpPr>
        <p:spPr>
          <a:xfrm>
            <a:off x="9144002" y="4273816"/>
            <a:ext cx="0" cy="174236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5"/>
            <a:ext cx="629766"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9" y="1591912"/>
            <a:ext cx="1136516" cy="1138144"/>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17" name="テキスト プレースホルダー 12"/>
          <p:cNvSpPr>
            <a:spLocks noGrp="1"/>
          </p:cNvSpPr>
          <p:nvPr>
            <p:ph type="body" sz="quarter" idx="13" hasCustomPrompt="1"/>
          </p:nvPr>
        </p:nvSpPr>
        <p:spPr>
          <a:xfrm>
            <a:off x="9966467" y="178746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1" y="6016177"/>
            <a:ext cx="660122" cy="569071"/>
          </a:xfrm>
          <a:prstGeom prst="triangle">
            <a:avLst/>
          </a:prstGeom>
          <a:solidFill>
            <a:schemeClr val="tx2"/>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26" tIns="45713" rIns="91426" bIns="45713" numCol="1" rtlCol="0" anchor="t" anchorCtr="0" compatLnSpc="1">
            <a:prstTxWarp prst="textNoShape">
              <a:avLst/>
            </a:prstTxWarp>
          </a:bodyPr>
          <a:lstStyle/>
          <a:p>
            <a:pPr algn="ctr"/>
            <a:endParaRPr kumimoji="1" lang="ja-JP" altLang="en-US" sz="1800">
              <a:solidFill>
                <a:srgbClr val="3B3B3B"/>
              </a:solidFill>
            </a:endParaRPr>
          </a:p>
        </p:txBody>
      </p:sp>
      <p:grpSp>
        <p:nvGrpSpPr>
          <p:cNvPr id="47" name="グループ化 46"/>
          <p:cNvGrpSpPr/>
          <p:nvPr userDrawn="1"/>
        </p:nvGrpSpPr>
        <p:grpSpPr>
          <a:xfrm>
            <a:off x="8190908"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grpSp>
      <p:sp>
        <p:nvSpPr>
          <p:cNvPr id="61" name="テキスト プレースホルダー 12"/>
          <p:cNvSpPr>
            <a:spLocks noGrp="1"/>
          </p:cNvSpPr>
          <p:nvPr>
            <p:ph type="body" sz="quarter" idx="18" hasCustomPrompt="1"/>
          </p:nvPr>
        </p:nvSpPr>
        <p:spPr>
          <a:xfrm>
            <a:off x="4888292" y="7959432"/>
            <a:ext cx="8545863" cy="1423108"/>
          </a:xfrm>
        </p:spPr>
        <p:txBody>
          <a:bodyPr>
            <a:normAutofit/>
          </a:bodyPr>
          <a:lstStyle>
            <a:lvl1pPr algn="ctr">
              <a:defRPr sz="1999"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2" y="6839485"/>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 name="楕円 7"/>
          <p:cNvSpPr/>
          <p:nvPr userDrawn="1"/>
        </p:nvSpPr>
        <p:spPr>
          <a:xfrm>
            <a:off x="8951303" y="1968287"/>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24" name="楕円 23"/>
          <p:cNvSpPr/>
          <p:nvPr userDrawn="1"/>
        </p:nvSpPr>
        <p:spPr>
          <a:xfrm>
            <a:off x="8951303" y="388842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Tree>
    <p:extLst>
      <p:ext uri="{BB962C8B-B14F-4D97-AF65-F5344CB8AC3E}">
        <p14:creationId xmlns:p14="http://schemas.microsoft.com/office/powerpoint/2010/main" val="428683206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26" tIns="45713" rIns="91426" bIns="45713" numCol="1" rtlCol="0" anchor="t" anchorCtr="0" compatLnSpc="1">
            <a:prstTxWarp prst="textNoShape">
              <a:avLst/>
            </a:prstTxWarp>
          </a:bodyPr>
          <a:lstStyle/>
          <a:p>
            <a:pPr algn="ctr"/>
            <a:endParaRPr kumimoji="1" lang="ja-JP" altLang="en-US" sz="1800">
              <a:solidFill>
                <a:srgbClr val="3B3B3B"/>
              </a:solidFill>
            </a:endParaRPr>
          </a:p>
        </p:txBody>
      </p:sp>
      <p:sp>
        <p:nvSpPr>
          <p:cNvPr id="14" name="正方形/長方形 13"/>
          <p:cNvSpPr/>
          <p:nvPr userDrawn="1"/>
        </p:nvSpPr>
        <p:spPr bwMode="auto">
          <a:xfrm>
            <a:off x="9144000" y="1"/>
            <a:ext cx="648000" cy="648001"/>
          </a:xfrm>
          <a:prstGeom prst="rect">
            <a:avLst/>
          </a:prstGeom>
          <a:solidFill>
            <a:schemeClr val="accent1"/>
          </a:solidFill>
          <a:ln w="0">
            <a:noFill/>
            <a:prstDash val="solid"/>
            <a:round/>
            <a:headEnd/>
            <a:tailEnd/>
          </a:ln>
        </p:spPr>
        <p:txBody>
          <a:bodyPr rot="0" spcFirstLastPara="0" vertOverflow="overflow" horzOverflow="overflow" vert="horz" wrap="square" lIns="91426" tIns="45713" rIns="91426" bIns="45713"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16" name="正方形/長方形 15"/>
          <p:cNvSpPr/>
          <p:nvPr userDrawn="1"/>
        </p:nvSpPr>
        <p:spPr bwMode="auto">
          <a:xfrm>
            <a:off x="9792000" y="648000"/>
            <a:ext cx="648000" cy="648001"/>
          </a:xfrm>
          <a:prstGeom prst="rect">
            <a:avLst/>
          </a:prstGeom>
          <a:solidFill>
            <a:schemeClr val="accent1"/>
          </a:solidFill>
          <a:ln w="0">
            <a:noFill/>
            <a:prstDash val="solid"/>
            <a:round/>
            <a:headEnd/>
            <a:tailEnd/>
          </a:ln>
        </p:spPr>
        <p:txBody>
          <a:bodyPr rot="0" spcFirstLastPara="0" vertOverflow="overflow" horzOverflow="overflow" vert="horz" wrap="square" lIns="91426" tIns="45713" rIns="91426" bIns="45713"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17" name="正方形/長方形 16"/>
          <p:cNvSpPr/>
          <p:nvPr userDrawn="1"/>
        </p:nvSpPr>
        <p:spPr bwMode="auto">
          <a:xfrm>
            <a:off x="10440000" y="1"/>
            <a:ext cx="648000" cy="648001"/>
          </a:xfrm>
          <a:prstGeom prst="rect">
            <a:avLst/>
          </a:prstGeom>
          <a:solidFill>
            <a:schemeClr val="accent1"/>
          </a:solidFill>
          <a:ln w="0">
            <a:noFill/>
            <a:prstDash val="solid"/>
            <a:round/>
            <a:headEnd/>
            <a:tailEnd/>
          </a:ln>
        </p:spPr>
        <p:txBody>
          <a:bodyPr rot="0" spcFirstLastPara="0" vertOverflow="overflow" horzOverflow="overflow" vert="horz" wrap="square" lIns="91426" tIns="45713" rIns="91426" bIns="45713"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18" name="正方形/長方形 17"/>
          <p:cNvSpPr/>
          <p:nvPr userDrawn="1"/>
        </p:nvSpPr>
        <p:spPr bwMode="auto">
          <a:xfrm>
            <a:off x="9144000" y="1296000"/>
            <a:ext cx="648000" cy="648001"/>
          </a:xfrm>
          <a:prstGeom prst="rect">
            <a:avLst/>
          </a:prstGeom>
          <a:solidFill>
            <a:schemeClr val="accent1"/>
          </a:solidFill>
          <a:ln w="0">
            <a:noFill/>
            <a:prstDash val="solid"/>
            <a:round/>
            <a:headEnd/>
            <a:tailEnd/>
          </a:ln>
        </p:spPr>
        <p:txBody>
          <a:bodyPr rot="0" spcFirstLastPara="0" vertOverflow="overflow" horzOverflow="overflow" vert="horz" wrap="square" lIns="91426" tIns="45713" rIns="91426" bIns="45713"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20" name="テキスト プレースホルダー 12"/>
          <p:cNvSpPr>
            <a:spLocks noGrp="1"/>
          </p:cNvSpPr>
          <p:nvPr>
            <p:ph type="body" sz="quarter" idx="19" hasCustomPrompt="1"/>
          </p:nvPr>
        </p:nvSpPr>
        <p:spPr>
          <a:xfrm>
            <a:off x="799831" y="2551907"/>
            <a:ext cx="7544342" cy="5181600"/>
          </a:xfrm>
        </p:spPr>
        <p:txBody>
          <a:bodyPr anchor="ctr">
            <a:noAutofit/>
          </a:bodyPr>
          <a:lstStyle>
            <a:lvl1pPr algn="ctr">
              <a:lnSpc>
                <a:spcPct val="100000"/>
              </a:lnSpc>
              <a:spcBef>
                <a:spcPts val="0"/>
              </a:spcBef>
              <a:defRPr sz="5399"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4" y="2551907"/>
            <a:ext cx="7665488" cy="5181600"/>
          </a:xfrm>
        </p:spPr>
        <p:txBody>
          <a:bodyPr anchor="ctr">
            <a:normAutofit/>
          </a:bodyPr>
          <a:lstStyle>
            <a:lvl1pPr algn="l">
              <a:defRPr sz="1999"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37422973"/>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0" y="1"/>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grpSp>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9" y="911133"/>
            <a:ext cx="4142834" cy="8464733"/>
          </a:xfrm>
          <a:prstGeom prst="rect">
            <a:avLst/>
          </a:prstGeom>
          <a:effectLst/>
        </p:spPr>
      </p:pic>
      <p:sp>
        <p:nvSpPr>
          <p:cNvPr id="11" name="図プレースホルダー 2"/>
          <p:cNvSpPr>
            <a:spLocks noGrp="1"/>
          </p:cNvSpPr>
          <p:nvPr>
            <p:ph type="pic" sz="quarter" idx="12" hasCustomPrompt="1"/>
          </p:nvPr>
        </p:nvSpPr>
        <p:spPr>
          <a:xfrm>
            <a:off x="2657703" y="2008414"/>
            <a:ext cx="3525807" cy="6317252"/>
          </a:xfrm>
        </p:spPr>
        <p:txBody>
          <a:bodyPr>
            <a:normAutofit/>
          </a:bodyPr>
          <a:lstStyle>
            <a:lvl1pPr>
              <a:defRPr sz="1999"/>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7" y="1103086"/>
            <a:ext cx="9426437" cy="3849189"/>
          </a:xfrm>
        </p:spPr>
        <p:txBody>
          <a:bodyPr anchor="b">
            <a:noAutofit/>
          </a:bodyPr>
          <a:lstStyle>
            <a:lvl1pPr algn="l">
              <a:lnSpc>
                <a:spcPct val="100000"/>
              </a:lnSpc>
              <a:spcBef>
                <a:spcPts val="0"/>
              </a:spcBef>
              <a:defRPr sz="5399"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6" y="5274172"/>
            <a:ext cx="9426437" cy="3051494"/>
          </a:xfrm>
        </p:spPr>
        <p:txBody>
          <a:bodyPr>
            <a:normAutofit/>
          </a:bodyPr>
          <a:lstStyle>
            <a:lvl1pPr marL="342871" indent="-342871" algn="l">
              <a:spcBef>
                <a:spcPts val="1200"/>
              </a:spcBef>
              <a:buFont typeface="Wingdings" panose="05000000000000000000" pitchFamily="2" charset="2"/>
              <a:buChar char="n"/>
              <a:defRPr sz="1999"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651848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0" y="1"/>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9" y="4023833"/>
            <a:ext cx="2611064" cy="5334986"/>
          </a:xfrm>
          <a:prstGeom prst="rect">
            <a:avLst/>
          </a:prstGeom>
          <a:effectLst/>
        </p:spPr>
      </p:pic>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8"/>
            <a:ext cx="5884221" cy="8366380"/>
          </a:xfrm>
          <a:prstGeom prst="rect">
            <a:avLst/>
          </a:prstGeom>
        </p:spPr>
      </p:pic>
      <p:sp>
        <p:nvSpPr>
          <p:cNvPr id="7" name="図プレースホルダー 2"/>
          <p:cNvSpPr>
            <a:spLocks noGrp="1"/>
          </p:cNvSpPr>
          <p:nvPr>
            <p:ph type="pic" sz="quarter" idx="12" hasCustomPrompt="1"/>
          </p:nvPr>
        </p:nvSpPr>
        <p:spPr>
          <a:xfrm>
            <a:off x="3940520" y="1738132"/>
            <a:ext cx="5089181" cy="6761798"/>
          </a:xfrm>
        </p:spPr>
        <p:txBody>
          <a:bodyPr>
            <a:normAutofit/>
          </a:bodyPr>
          <a:lstStyle>
            <a:lvl1pPr>
              <a:defRPr sz="1999"/>
            </a:lvl1pPr>
          </a:lstStyle>
          <a:p>
            <a:r>
              <a:rPr kumimoji="1" lang="en-US" altLang="ja-JP" dirty="0"/>
              <a:t>Add an image</a:t>
            </a:r>
            <a:endParaRPr kumimoji="1" lang="ja-JP" altLang="en-US" dirty="0"/>
          </a:p>
        </p:txBody>
      </p:sp>
      <p:sp>
        <p:nvSpPr>
          <p:cNvPr id="8" name="図プレースホルダー 2"/>
          <p:cNvSpPr>
            <a:spLocks noGrp="1"/>
          </p:cNvSpPr>
          <p:nvPr>
            <p:ph type="pic" sz="quarter" idx="13" hasCustomPrompt="1"/>
          </p:nvPr>
        </p:nvSpPr>
        <p:spPr>
          <a:xfrm>
            <a:off x="1379956" y="4737100"/>
            <a:ext cx="2160842" cy="3930468"/>
          </a:xfrm>
        </p:spPr>
        <p:txBody>
          <a:bodyPr>
            <a:normAutofit/>
          </a:bodyPr>
          <a:lstStyle>
            <a:lvl1pPr>
              <a:defRPr sz="1999"/>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6" y="1103086"/>
            <a:ext cx="7657436" cy="3849189"/>
          </a:xfrm>
        </p:spPr>
        <p:txBody>
          <a:bodyPr anchor="b">
            <a:noAutofit/>
          </a:bodyPr>
          <a:lstStyle>
            <a:lvl1pPr algn="l">
              <a:lnSpc>
                <a:spcPct val="100000"/>
              </a:lnSpc>
              <a:spcBef>
                <a:spcPts val="0"/>
              </a:spcBef>
              <a:defRPr sz="5399"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5" y="5274172"/>
            <a:ext cx="7657436" cy="3051494"/>
          </a:xfrm>
        </p:spPr>
        <p:txBody>
          <a:bodyPr>
            <a:normAutofit/>
          </a:bodyPr>
          <a:lstStyle>
            <a:lvl1pPr marL="342871" indent="-342871" algn="l">
              <a:spcBef>
                <a:spcPts val="1200"/>
              </a:spcBef>
              <a:buFont typeface="Wingdings" panose="05000000000000000000" pitchFamily="2" charset="2"/>
              <a:buChar char="n"/>
              <a:defRPr sz="1999"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5339798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0" y="1"/>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grpSp>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sp>
        <p:nvSpPr>
          <p:cNvPr id="10" name="テキスト プレースホルダー 12"/>
          <p:cNvSpPr>
            <a:spLocks noGrp="1"/>
          </p:cNvSpPr>
          <p:nvPr>
            <p:ph type="body" sz="quarter" idx="14" hasCustomPrompt="1"/>
          </p:nvPr>
        </p:nvSpPr>
        <p:spPr>
          <a:xfrm>
            <a:off x="10473431" y="1103086"/>
            <a:ext cx="6987257" cy="3849189"/>
          </a:xfrm>
        </p:spPr>
        <p:txBody>
          <a:bodyPr anchor="b">
            <a:noAutofit/>
          </a:bodyPr>
          <a:lstStyle>
            <a:lvl1pPr algn="l">
              <a:lnSpc>
                <a:spcPct val="100000"/>
              </a:lnSpc>
              <a:spcBef>
                <a:spcPts val="0"/>
              </a:spcBef>
              <a:defRPr sz="5399"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30" y="5274172"/>
            <a:ext cx="6987257" cy="3051494"/>
          </a:xfrm>
        </p:spPr>
        <p:txBody>
          <a:bodyPr>
            <a:normAutofit/>
          </a:bodyPr>
          <a:lstStyle>
            <a:lvl1pPr marL="342871" indent="-342871" algn="l">
              <a:spcBef>
                <a:spcPts val="1200"/>
              </a:spcBef>
              <a:buFont typeface="Wingdings" panose="05000000000000000000" pitchFamily="2" charset="2"/>
              <a:buChar char="n"/>
              <a:defRPr sz="1999"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9" y="2279244"/>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grpSp>
      </p:grpSp>
    </p:spTree>
    <p:extLst>
      <p:ext uri="{BB962C8B-B14F-4D97-AF65-F5344CB8AC3E}">
        <p14:creationId xmlns:p14="http://schemas.microsoft.com/office/powerpoint/2010/main" val="429000586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0" y="1"/>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grpSp>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1"/>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1" cy="5446716"/>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7" y="2604815"/>
            <a:ext cx="2044962" cy="4165664"/>
          </a:xfrm>
          <a:prstGeom prst="rect">
            <a:avLst/>
          </a:prstGeom>
        </p:spPr>
      </p:pic>
      <p:sp>
        <p:nvSpPr>
          <p:cNvPr id="33" name="図プレースホルダー 8"/>
          <p:cNvSpPr>
            <a:spLocks noGrp="1"/>
          </p:cNvSpPr>
          <p:nvPr>
            <p:ph type="pic" sz="quarter" idx="12" hasCustomPrompt="1"/>
          </p:nvPr>
        </p:nvSpPr>
        <p:spPr>
          <a:xfrm>
            <a:off x="3394910" y="3135072"/>
            <a:ext cx="1709738" cy="3105149"/>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3"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3"/>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8"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grpSp>
      <p:sp>
        <p:nvSpPr>
          <p:cNvPr id="40" name="テキスト プレースホルダー 12"/>
          <p:cNvSpPr>
            <a:spLocks noGrp="1"/>
          </p:cNvSpPr>
          <p:nvPr>
            <p:ph type="body" sz="quarter" idx="18" hasCustomPrompt="1"/>
          </p:nvPr>
        </p:nvSpPr>
        <p:spPr>
          <a:xfrm>
            <a:off x="4888292" y="7959432"/>
            <a:ext cx="8545863" cy="1423108"/>
          </a:xfrm>
        </p:spPr>
        <p:txBody>
          <a:bodyPr>
            <a:normAutofit/>
          </a:bodyPr>
          <a:lstStyle>
            <a:lvl1pPr algn="ctr">
              <a:defRPr sz="1999"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2" y="6839485"/>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49999544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863B8B-03BC-4C10-A53D-33A9E68BE25C}"/>
              </a:ext>
            </a:extLst>
          </p:cNvPr>
          <p:cNvSpPr>
            <a:spLocks noGrp="1"/>
          </p:cNvSpPr>
          <p:nvPr>
            <p:ph type="title"/>
          </p:nvPr>
        </p:nvSpPr>
        <p:spPr/>
        <p:txBody>
          <a:bodyPr/>
          <a:lstStyle/>
          <a:p>
            <a:r>
              <a:rPr lang="zh-TW" altLang="en-US"/>
              <a:t>按一下以編輯母片標題樣式</a:t>
            </a:r>
          </a:p>
        </p:txBody>
      </p:sp>
      <p:sp>
        <p:nvSpPr>
          <p:cNvPr id="3" name="頁尾版面配置區 2">
            <a:extLst>
              <a:ext uri="{FF2B5EF4-FFF2-40B4-BE49-F238E27FC236}">
                <a16:creationId xmlns:a16="http://schemas.microsoft.com/office/drawing/2014/main" id="{48CC43CE-DAB4-410B-940E-68243A179A67}"/>
              </a:ext>
            </a:extLst>
          </p:cNvPr>
          <p:cNvSpPr>
            <a:spLocks noGrp="1"/>
          </p:cNvSpPr>
          <p:nvPr>
            <p:ph type="ftr" sz="quarter" idx="10"/>
          </p:nvPr>
        </p:nvSpPr>
        <p:spPr/>
        <p:txBody>
          <a:bodyPr/>
          <a:lstStyle/>
          <a:p>
            <a:r>
              <a:rPr lang="en-US">
                <a:solidFill>
                  <a:srgbClr val="3B3B3B">
                    <a:tint val="75000"/>
                  </a:srgbClr>
                </a:solidFill>
              </a:rPr>
              <a:t>The Power of PowerPoint | thepopp.com</a:t>
            </a:r>
            <a:endParaRPr lang="en-US" dirty="0">
              <a:solidFill>
                <a:srgbClr val="3B3B3B">
                  <a:tint val="75000"/>
                </a:srgbClr>
              </a:solidFill>
            </a:endParaRPr>
          </a:p>
        </p:txBody>
      </p:sp>
      <p:sp>
        <p:nvSpPr>
          <p:cNvPr id="4" name="投影片編號版面配置區 3">
            <a:extLst>
              <a:ext uri="{FF2B5EF4-FFF2-40B4-BE49-F238E27FC236}">
                <a16:creationId xmlns:a16="http://schemas.microsoft.com/office/drawing/2014/main" id="{DD8F3F43-264D-4229-AF70-EA39167BCE11}"/>
              </a:ext>
            </a:extLst>
          </p:cNvPr>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spTree>
    <p:extLst>
      <p:ext uri="{BB962C8B-B14F-4D97-AF65-F5344CB8AC3E}">
        <p14:creationId xmlns:p14="http://schemas.microsoft.com/office/powerpoint/2010/main" val="241417383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5999"/>
            </a:lvl1pPr>
          </a:lstStyle>
          <a:p>
            <a:r>
              <a:rPr kumimoji="1" lang="en-US" altLang="ja-JP" dirty="0"/>
              <a:t>Presentation Title</a:t>
            </a:r>
            <a:endParaRPr kumimoji="1" lang="ja-JP" altLang="en-US" dirty="0"/>
          </a:p>
        </p:txBody>
      </p:sp>
      <p:sp>
        <p:nvSpPr>
          <p:cNvPr id="9" name="正方形/長方形 8"/>
          <p:cNvSpPr/>
          <p:nvPr userDrawn="1"/>
        </p:nvSpPr>
        <p:spPr>
          <a:xfrm>
            <a:off x="8171304" y="5074276"/>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10" name="正方形/長方形 9"/>
          <p:cNvSpPr/>
          <p:nvPr userDrawn="1"/>
        </p:nvSpPr>
        <p:spPr>
          <a:xfrm>
            <a:off x="8819376" y="5074276"/>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11" name="正方形/長方形 10"/>
          <p:cNvSpPr/>
          <p:nvPr userDrawn="1"/>
        </p:nvSpPr>
        <p:spPr>
          <a:xfrm>
            <a:off x="9468624" y="5074276"/>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1999"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352815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cxnSp>
        <p:nvCxnSpPr>
          <p:cNvPr id="4" name="Straight Connector 32">
            <a:extLst>
              <a:ext uri="{FF2B5EF4-FFF2-40B4-BE49-F238E27FC236}">
                <a16:creationId xmlns:a16="http://schemas.microsoft.com/office/drawing/2014/main" id="{89680035-0739-4F71-AC52-A09858A14F27}"/>
              </a:ext>
            </a:extLst>
          </p:cNvPr>
          <p:cNvCxnSpPr/>
          <p:nvPr/>
        </p:nvCxnSpPr>
        <p:spPr>
          <a:xfrm>
            <a:off x="2886810" y="2771347"/>
            <a:ext cx="1314156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3">
            <a:extLst>
              <a:ext uri="{FF2B5EF4-FFF2-40B4-BE49-F238E27FC236}">
                <a16:creationId xmlns:a16="http://schemas.microsoft.com/office/drawing/2014/main" id="{4AFA8DBA-402D-4173-AFA6-B229E8B3D332}"/>
              </a:ext>
            </a:extLst>
          </p:cNvPr>
          <p:cNvSpPr>
            <a:spLocks noGrp="1"/>
          </p:cNvSpPr>
          <p:nvPr>
            <p:ph type="dt" sz="half" idx="10"/>
          </p:nvPr>
        </p:nvSpPr>
        <p:spPr/>
        <p:txBody>
          <a:bodyPr/>
          <a:lstStyle>
            <a:lvl1pPr>
              <a:defRPr/>
            </a:lvl1pPr>
          </a:lstStyle>
          <a:p>
            <a:pPr>
              <a:defRPr/>
            </a:pPr>
            <a:fld id="{6F0DA56F-C6C7-4D9A-9C1E-13D7AF05E1BD}" type="datetime1">
              <a:rPr lang="en-US" altLang="zh-TW">
                <a:solidFill>
                  <a:srgbClr val="3B3B3B"/>
                </a:solidFill>
              </a:rPr>
              <a:pPr>
                <a:defRPr/>
              </a:pPr>
              <a:t>3/6/23</a:t>
            </a:fld>
            <a:endParaRPr lang="en-US" dirty="0">
              <a:solidFill>
                <a:srgbClr val="3B3B3B"/>
              </a:solidFill>
            </a:endParaRPr>
          </a:p>
        </p:txBody>
      </p:sp>
      <p:sp>
        <p:nvSpPr>
          <p:cNvPr id="6" name="Footer Placeholder 4">
            <a:extLst>
              <a:ext uri="{FF2B5EF4-FFF2-40B4-BE49-F238E27FC236}">
                <a16:creationId xmlns:a16="http://schemas.microsoft.com/office/drawing/2014/main" id="{82AFBD0A-D569-4AA0-8699-2D0E94DFBE84}"/>
              </a:ext>
            </a:extLst>
          </p:cNvPr>
          <p:cNvSpPr>
            <a:spLocks noGrp="1"/>
          </p:cNvSpPr>
          <p:nvPr>
            <p:ph type="ftr" sz="quarter" idx="11"/>
          </p:nvPr>
        </p:nvSpPr>
        <p:spPr/>
        <p:txBody>
          <a:bodyPr/>
          <a:lstStyle>
            <a:lvl1pPr>
              <a:defRPr/>
            </a:lvl1pPr>
          </a:lstStyle>
          <a:p>
            <a:pPr>
              <a:defRPr/>
            </a:pPr>
            <a:endParaRPr lang="en-US">
              <a:solidFill>
                <a:srgbClr val="3B3B3B">
                  <a:tint val="75000"/>
                </a:srgbClr>
              </a:solidFill>
            </a:endParaRPr>
          </a:p>
        </p:txBody>
      </p:sp>
      <p:sp>
        <p:nvSpPr>
          <p:cNvPr id="7" name="Slide Number Placeholder 5">
            <a:extLst>
              <a:ext uri="{FF2B5EF4-FFF2-40B4-BE49-F238E27FC236}">
                <a16:creationId xmlns:a16="http://schemas.microsoft.com/office/drawing/2014/main" id="{F8CBD11C-D91D-4372-B8AF-2296FA881B01}"/>
              </a:ext>
            </a:extLst>
          </p:cNvPr>
          <p:cNvSpPr>
            <a:spLocks noGrp="1"/>
          </p:cNvSpPr>
          <p:nvPr>
            <p:ph type="sldNum" sz="quarter" idx="12"/>
          </p:nvPr>
        </p:nvSpPr>
        <p:spPr/>
        <p:txBody>
          <a:bodyPr/>
          <a:lstStyle>
            <a:lvl1pPr>
              <a:defRPr/>
            </a:lvl1pPr>
          </a:lstStyle>
          <a:p>
            <a:pPr>
              <a:defRPr/>
            </a:pPr>
            <a:fld id="{47E225D1-F853-4B86-A421-ED047BDC9DB8}" type="slidenum">
              <a:rPr lang="en-US" altLang="zh-TW">
                <a:solidFill>
                  <a:srgbClr val="556272"/>
                </a:solidFill>
              </a:rPr>
              <a:pPr>
                <a:defRPr/>
              </a:pPr>
              <a:t>‹#›</a:t>
            </a:fld>
            <a:endParaRPr lang="en-US" altLang="zh-TW">
              <a:solidFill>
                <a:srgbClr val="556272"/>
              </a:solidFill>
            </a:endParaRPr>
          </a:p>
        </p:txBody>
      </p:sp>
    </p:spTree>
    <p:extLst>
      <p:ext uri="{BB962C8B-B14F-4D97-AF65-F5344CB8AC3E}">
        <p14:creationId xmlns:p14="http://schemas.microsoft.com/office/powerpoint/2010/main" val="4284311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ppt_x"/>
                                          </p:val>
                                        </p:tav>
                                        <p:tav tm="100000">
                                          <p:val>
                                            <p:strVal val="#ppt_x"/>
                                          </p:val>
                                        </p:tav>
                                      </p:tavLst>
                                    </p:anim>
                                    <p:anim calcmode="lin" valueType="num">
                                      <p:cBhvr additive="base">
                                        <p:cTn id="16" dur="75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250"/>
                                  </p:stCondLst>
                                  <p:iterate type="wd">
                                    <p:tmPct val="10000"/>
                                  </p:iterate>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75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65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ppt_x"/>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3D8FA8F-FEC5-4880-9C97-17841B09176D}"/>
              </a:ext>
            </a:extLst>
          </p:cNvPr>
          <p:cNvSpPr>
            <a:spLocks noGrp="1"/>
          </p:cNvSpPr>
          <p:nvPr>
            <p:ph type="dt" sz="half" idx="10"/>
          </p:nvPr>
        </p:nvSpPr>
        <p:spPr/>
        <p:txBody>
          <a:bodyPr/>
          <a:lstStyle>
            <a:lvl1pPr>
              <a:defRPr/>
            </a:lvl1pPr>
          </a:lstStyle>
          <a:p>
            <a:pPr>
              <a:defRPr/>
            </a:pPr>
            <a:fld id="{D0665981-6AD9-4577-9986-EA3BCD9EF0E2}" type="datetime1">
              <a:rPr lang="en-US" altLang="zh-TW">
                <a:solidFill>
                  <a:srgbClr val="3B3B3B"/>
                </a:solidFill>
              </a:rPr>
              <a:pPr>
                <a:defRPr/>
              </a:pPr>
              <a:t>3/6/23</a:t>
            </a:fld>
            <a:endParaRPr lang="en-US" dirty="0">
              <a:solidFill>
                <a:srgbClr val="3B3B3B"/>
              </a:solidFill>
            </a:endParaRPr>
          </a:p>
        </p:txBody>
      </p:sp>
      <p:sp>
        <p:nvSpPr>
          <p:cNvPr id="3" name="Footer Placeholder 4">
            <a:extLst>
              <a:ext uri="{FF2B5EF4-FFF2-40B4-BE49-F238E27FC236}">
                <a16:creationId xmlns:a16="http://schemas.microsoft.com/office/drawing/2014/main" id="{D64B06E9-59BC-4F28-84B9-7D39715EA3F7}"/>
              </a:ext>
            </a:extLst>
          </p:cNvPr>
          <p:cNvSpPr>
            <a:spLocks noGrp="1"/>
          </p:cNvSpPr>
          <p:nvPr>
            <p:ph type="ftr" sz="quarter" idx="11"/>
          </p:nvPr>
        </p:nvSpPr>
        <p:spPr/>
        <p:txBody>
          <a:bodyPr/>
          <a:lstStyle>
            <a:lvl1pPr>
              <a:defRPr/>
            </a:lvl1pPr>
          </a:lstStyle>
          <a:p>
            <a:pPr>
              <a:defRPr/>
            </a:pPr>
            <a:endParaRPr lang="en-US">
              <a:solidFill>
                <a:srgbClr val="3B3B3B">
                  <a:tint val="75000"/>
                </a:srgbClr>
              </a:solidFill>
            </a:endParaRPr>
          </a:p>
        </p:txBody>
      </p:sp>
      <p:sp>
        <p:nvSpPr>
          <p:cNvPr id="4" name="Slide Number Placeholder 5">
            <a:extLst>
              <a:ext uri="{FF2B5EF4-FFF2-40B4-BE49-F238E27FC236}">
                <a16:creationId xmlns:a16="http://schemas.microsoft.com/office/drawing/2014/main" id="{B1C80273-791E-4F9B-AA6C-72DB690E6B84}"/>
              </a:ext>
            </a:extLst>
          </p:cNvPr>
          <p:cNvSpPr>
            <a:spLocks noGrp="1"/>
          </p:cNvSpPr>
          <p:nvPr>
            <p:ph type="sldNum" sz="quarter" idx="12"/>
          </p:nvPr>
        </p:nvSpPr>
        <p:spPr/>
        <p:txBody>
          <a:bodyPr/>
          <a:lstStyle>
            <a:lvl1pPr>
              <a:defRPr/>
            </a:lvl1pPr>
          </a:lstStyle>
          <a:p>
            <a:pPr>
              <a:defRPr/>
            </a:pPr>
            <a:fld id="{F5050A25-1CDC-4C04-B42E-7A355FBC7241}" type="slidenum">
              <a:rPr lang="en-US" altLang="zh-TW">
                <a:solidFill>
                  <a:srgbClr val="556272"/>
                </a:solidFill>
              </a:rPr>
              <a:pPr>
                <a:defRPr/>
              </a:pPr>
              <a:t>‹#›</a:t>
            </a:fld>
            <a:endParaRPr lang="en-US" altLang="zh-TW">
              <a:solidFill>
                <a:srgbClr val="556272"/>
              </a:solidFill>
            </a:endParaRPr>
          </a:p>
        </p:txBody>
      </p:sp>
    </p:spTree>
    <p:extLst>
      <p:ext uri="{BB962C8B-B14F-4D97-AF65-F5344CB8AC3E}">
        <p14:creationId xmlns:p14="http://schemas.microsoft.com/office/powerpoint/2010/main" val="191244539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2" y="4418123"/>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grpSp>
      <p:sp>
        <p:nvSpPr>
          <p:cNvPr id="4" name="スライド番号プレースホルダー 3"/>
          <p:cNvSpPr>
            <a:spLocks noGrp="1"/>
          </p:cNvSpPr>
          <p:nvPr>
            <p:ph type="sldNum" sz="quarter" idx="11"/>
          </p:nvPr>
        </p:nvSpPr>
        <p:spPr>
          <a:xfrm>
            <a:off x="17110870" y="9600055"/>
            <a:ext cx="1176776" cy="489036"/>
          </a:xfrm>
          <a:prstGeom prst="rect">
            <a:avLst/>
          </a:prstGeom>
        </p:spPr>
        <p:txBody>
          <a:bodyPr/>
          <a:lstStyle/>
          <a:p>
            <a:fld id="{03EB59E2-90B9-4CD3-AC74-D672227E13C3}" type="slidenum">
              <a:rPr lang="en-US" smtClean="0"/>
              <a:pPr/>
              <a:t>‹#›</a:t>
            </a:fld>
            <a:endParaRPr lang="en-US"/>
          </a:p>
        </p:txBody>
      </p:sp>
      <p:sp>
        <p:nvSpPr>
          <p:cNvPr id="13" name="テキスト プレースホルダー 12"/>
          <p:cNvSpPr>
            <a:spLocks noGrp="1"/>
          </p:cNvSpPr>
          <p:nvPr>
            <p:ph type="body" sz="quarter" idx="12" hasCustomPrompt="1"/>
          </p:nvPr>
        </p:nvSpPr>
        <p:spPr>
          <a:xfrm>
            <a:off x="5712609" y="4698915"/>
            <a:ext cx="8545863" cy="2366282"/>
          </a:xfrm>
        </p:spPr>
        <p:txBody>
          <a:bodyPr>
            <a:normAutofit/>
          </a:bodyPr>
          <a:lstStyle>
            <a:lvl1pPr>
              <a:defRPr sz="1999" baseline="0"/>
            </a:lvl1pPr>
          </a:lstStyle>
          <a:p>
            <a:pPr lvl="0"/>
            <a:r>
              <a:rPr kumimoji="1" lang="en-US" altLang="ja-JP"/>
              <a:t>Text goes here</a:t>
            </a:r>
            <a:endParaRPr kumimoji="1" lang="ja-JP" altLang="en-US"/>
          </a:p>
        </p:txBody>
      </p:sp>
      <p:sp>
        <p:nvSpPr>
          <p:cNvPr id="14" name="テキスト プレースホルダー 12"/>
          <p:cNvSpPr>
            <a:spLocks noGrp="1"/>
          </p:cNvSpPr>
          <p:nvPr>
            <p:ph type="body" sz="quarter" idx="13" hasCustomPrompt="1"/>
          </p:nvPr>
        </p:nvSpPr>
        <p:spPr>
          <a:xfrm>
            <a:off x="5712609"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a:t>Heading Goes Here</a:t>
            </a:r>
            <a:endParaRPr kumimoji="1" lang="ja-JP" altLang="en-US"/>
          </a:p>
        </p:txBody>
      </p:sp>
      <p:sp>
        <p:nvSpPr>
          <p:cNvPr id="5" name="円/楕円 4"/>
          <p:cNvSpPr/>
          <p:nvPr userDrawn="1"/>
        </p:nvSpPr>
        <p:spPr>
          <a:xfrm>
            <a:off x="4156530" y="2953658"/>
            <a:ext cx="1391649" cy="1117601"/>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389948376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Welcome Messag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a:xfrm>
            <a:off x="17110870" y="9600055"/>
            <a:ext cx="1176776" cy="489036"/>
          </a:xfrm>
          <a:prstGeom prst="rect">
            <a:avLst/>
          </a:prstGeom>
        </p:spPr>
        <p:txBody>
          <a:bodyPr/>
          <a:lstStyle/>
          <a:p>
            <a:fld id="{03EB59E2-90B9-4CD3-AC74-D672227E13C3}" type="slidenum">
              <a:rPr lang="en-US" smtClean="0"/>
              <a:pPr/>
              <a:t>‹#›</a:t>
            </a:fld>
            <a:endParaRPr lang="en-US"/>
          </a:p>
        </p:txBody>
      </p:sp>
    </p:spTree>
    <p:extLst>
      <p:ext uri="{BB962C8B-B14F-4D97-AF65-F5344CB8AC3E}">
        <p14:creationId xmlns:p14="http://schemas.microsoft.com/office/powerpoint/2010/main" val="138681652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9" y="4969666"/>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9" name="正方形/長方形 8"/>
          <p:cNvSpPr/>
          <p:nvPr userDrawn="1"/>
        </p:nvSpPr>
        <p:spPr>
          <a:xfrm>
            <a:off x="6751137" y="4969666"/>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1" name="正方形/長方形 10"/>
          <p:cNvSpPr/>
          <p:nvPr userDrawn="1"/>
        </p:nvSpPr>
        <p:spPr>
          <a:xfrm>
            <a:off x="8043695" y="4969666"/>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4" name="スライド番号プレースホルダー 3"/>
          <p:cNvSpPr>
            <a:spLocks noGrp="1"/>
          </p:cNvSpPr>
          <p:nvPr userDrawn="1">
            <p:ph type="sldNum" sz="quarter" idx="11"/>
          </p:nvPr>
        </p:nvSpPr>
        <p:spPr>
          <a:xfrm>
            <a:off x="17110870" y="9600055"/>
            <a:ext cx="1176776" cy="489036"/>
          </a:xfrm>
          <a:prstGeom prst="rect">
            <a:avLst/>
          </a:prstGeom>
        </p:spPr>
        <p:txBody>
          <a:bodyPr/>
          <a:lstStyle/>
          <a:p>
            <a:fld id="{03EB59E2-90B9-4CD3-AC74-D672227E13C3}" type="slidenum">
              <a:rPr lang="en-US" smtClean="0"/>
              <a:pPr/>
              <a:t>‹#›</a:t>
            </a:fld>
            <a:endParaRPr lang="en-US"/>
          </a:p>
        </p:txBody>
      </p:sp>
      <p:sp>
        <p:nvSpPr>
          <p:cNvPr id="13" name="テキスト プレースホルダー 12"/>
          <p:cNvSpPr>
            <a:spLocks noGrp="1"/>
          </p:cNvSpPr>
          <p:nvPr userDrawn="1">
            <p:ph type="body" sz="quarter" idx="12" hasCustomPrompt="1"/>
          </p:nvPr>
        </p:nvSpPr>
        <p:spPr>
          <a:xfrm>
            <a:off x="6669213" y="5250458"/>
            <a:ext cx="8545863" cy="2366282"/>
          </a:xfrm>
        </p:spPr>
        <p:txBody>
          <a:bodyPr>
            <a:normAutofit/>
          </a:bodyPr>
          <a:lstStyle>
            <a:lvl1pPr>
              <a:defRPr sz="1999" baseline="0"/>
            </a:lvl1pPr>
          </a:lstStyle>
          <a:p>
            <a:pPr lvl="0"/>
            <a:r>
              <a:rPr kumimoji="1" lang="en-US" altLang="ja-JP"/>
              <a:t>Text goes here</a:t>
            </a:r>
            <a:endParaRPr kumimoji="1" lang="ja-JP" altLang="en-US"/>
          </a:p>
        </p:txBody>
      </p:sp>
      <p:sp>
        <p:nvSpPr>
          <p:cNvPr id="14" name="テキスト プレースホルダー 12"/>
          <p:cNvSpPr>
            <a:spLocks noGrp="1"/>
          </p:cNvSpPr>
          <p:nvPr userDrawn="1">
            <p:ph type="body" sz="quarter" idx="13" hasCustomPrompt="1"/>
          </p:nvPr>
        </p:nvSpPr>
        <p:spPr>
          <a:xfrm>
            <a:off x="2233750" y="2732843"/>
            <a:ext cx="6574130" cy="2144701"/>
          </a:xfrm>
        </p:spPr>
        <p:txBody>
          <a:bodyPr anchor="b">
            <a:noAutofit/>
          </a:bodyPr>
          <a:lstStyle>
            <a:lvl1pPr algn="r">
              <a:lnSpc>
                <a:spcPct val="100000"/>
              </a:lnSpc>
              <a:spcBef>
                <a:spcPts val="0"/>
              </a:spcBef>
              <a:defRPr sz="7199" baseline="0">
                <a:solidFill>
                  <a:schemeClr val="tx2"/>
                </a:solidFill>
                <a:latin typeface="Ubuntu Medium" panose="020B0604030602030204" pitchFamily="34" charset="0"/>
              </a:defRPr>
            </a:lvl1pPr>
          </a:lstStyle>
          <a:p>
            <a:pPr lvl="0"/>
            <a:r>
              <a:rPr kumimoji="1" lang="en-US" altLang="ja-JP"/>
              <a:t>Put a Word</a:t>
            </a:r>
            <a:endParaRPr kumimoji="1" lang="ja-JP" altLang="en-US"/>
          </a:p>
        </p:txBody>
      </p:sp>
    </p:spTree>
    <p:extLst>
      <p:ext uri="{BB962C8B-B14F-4D97-AF65-F5344CB8AC3E}">
        <p14:creationId xmlns:p14="http://schemas.microsoft.com/office/powerpoint/2010/main" val="72020262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a:p>
        </p:txBody>
      </p:sp>
      <p:sp>
        <p:nvSpPr>
          <p:cNvPr id="5" name="正方形/長方形 4"/>
          <p:cNvSpPr/>
          <p:nvPr userDrawn="1"/>
        </p:nvSpPr>
        <p:spPr>
          <a:xfrm>
            <a:off x="0" y="1"/>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7" name="図プレースホルダー 6"/>
          <p:cNvSpPr>
            <a:spLocks noGrp="1"/>
          </p:cNvSpPr>
          <p:nvPr>
            <p:ph type="pic" sz="quarter" idx="12" hasCustomPrompt="1"/>
          </p:nvPr>
        </p:nvSpPr>
        <p:spPr>
          <a:xfrm>
            <a:off x="2696030"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1999" baseline="0"/>
            </a:lvl1pPr>
          </a:lstStyle>
          <a:p>
            <a:r>
              <a:rPr kumimoji="1" lang="en-US" altLang="ja-JP"/>
              <a:t>Insert an image</a:t>
            </a:r>
            <a:endParaRPr kumimoji="1" lang="ja-JP" altLang="en-US"/>
          </a:p>
        </p:txBody>
      </p:sp>
      <p:sp>
        <p:nvSpPr>
          <p:cNvPr id="8" name="テキスト プレースホルダー 12"/>
          <p:cNvSpPr>
            <a:spLocks noGrp="1"/>
          </p:cNvSpPr>
          <p:nvPr>
            <p:ph type="body" sz="quarter" idx="13" hasCustomPrompt="1"/>
          </p:nvPr>
        </p:nvSpPr>
        <p:spPr>
          <a:xfrm>
            <a:off x="6491102" y="2162630"/>
            <a:ext cx="9211880" cy="1219199"/>
          </a:xfrm>
        </p:spPr>
        <p:txBody>
          <a:bodyPr anchor="b">
            <a:noAutofit/>
          </a:bodyPr>
          <a:lstStyle>
            <a:lvl1pPr algn="l">
              <a:lnSpc>
                <a:spcPct val="100000"/>
              </a:lnSpc>
              <a:spcBef>
                <a:spcPts val="0"/>
              </a:spcBef>
              <a:defRPr sz="5399" baseline="0">
                <a:solidFill>
                  <a:schemeClr val="bg1"/>
                </a:solidFill>
                <a:latin typeface="Ubuntu Medium" panose="020B0604030602030204" pitchFamily="34" charset="0"/>
              </a:defRPr>
            </a:lvl1pPr>
          </a:lstStyle>
          <a:p>
            <a:pPr lvl="0"/>
            <a:r>
              <a:rPr kumimoji="1" lang="en-US" altLang="ja-JP"/>
              <a:t>Heading Goes Here</a:t>
            </a:r>
            <a:endParaRPr kumimoji="1" lang="ja-JP" altLang="en-US"/>
          </a:p>
        </p:txBody>
      </p:sp>
      <p:sp>
        <p:nvSpPr>
          <p:cNvPr id="9" name="テキスト プレースホルダー 12"/>
          <p:cNvSpPr>
            <a:spLocks noGrp="1"/>
          </p:cNvSpPr>
          <p:nvPr>
            <p:ph type="body" sz="quarter" idx="14" hasCustomPrompt="1"/>
          </p:nvPr>
        </p:nvSpPr>
        <p:spPr>
          <a:xfrm>
            <a:off x="6505616" y="3609069"/>
            <a:ext cx="9211880"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a:t>Text goes here</a:t>
            </a:r>
            <a:endParaRPr kumimoji="1" lang="ja-JP" altLang="en-US"/>
          </a:p>
        </p:txBody>
      </p:sp>
      <p:sp>
        <p:nvSpPr>
          <p:cNvPr id="10" name="テキスト プレースホルダー 12"/>
          <p:cNvSpPr>
            <a:spLocks noGrp="1"/>
          </p:cNvSpPr>
          <p:nvPr>
            <p:ph type="body" sz="quarter" idx="15" hasCustomPrompt="1"/>
          </p:nvPr>
        </p:nvSpPr>
        <p:spPr>
          <a:xfrm>
            <a:off x="2696030" y="5544458"/>
            <a:ext cx="13021466" cy="1516966"/>
          </a:xfrm>
        </p:spPr>
        <p:txBody>
          <a:bodyPr>
            <a:normAutofit/>
          </a:bodyPr>
          <a:lstStyle>
            <a:lvl1pPr>
              <a:spcBef>
                <a:spcPts val="0"/>
              </a:spcBef>
              <a:defRPr sz="1999" baseline="0"/>
            </a:lvl1pPr>
          </a:lstStyle>
          <a:p>
            <a:pPr lvl="0"/>
            <a:r>
              <a:rPr kumimoji="1" lang="en-US" altLang="ja-JP"/>
              <a:t>Text goes here</a:t>
            </a:r>
            <a:endParaRPr kumimoji="1" lang="ja-JP" altLang="en-US"/>
          </a:p>
        </p:txBody>
      </p:sp>
      <p:sp>
        <p:nvSpPr>
          <p:cNvPr id="11" name="円/楕円 4"/>
          <p:cNvSpPr/>
          <p:nvPr userDrawn="1"/>
        </p:nvSpPr>
        <p:spPr>
          <a:xfrm>
            <a:off x="1070431" y="7318829"/>
            <a:ext cx="1136516" cy="1138144"/>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2" name="図プレースホルダー 25"/>
          <p:cNvSpPr>
            <a:spLocks noGrp="1"/>
          </p:cNvSpPr>
          <p:nvPr>
            <p:ph type="pic" sz="quarter" idx="16" hasCustomPrompt="1"/>
          </p:nvPr>
        </p:nvSpPr>
        <p:spPr>
          <a:xfrm>
            <a:off x="1323685" y="7572901"/>
            <a:ext cx="630000" cy="630000"/>
          </a:xfrm>
        </p:spPr>
        <p:txBody>
          <a:bodyPr>
            <a:normAutofit/>
          </a:bodyPr>
          <a:lstStyle>
            <a:lvl1pPr>
              <a:defRPr sz="1399">
                <a:solidFill>
                  <a:schemeClr val="bg1"/>
                </a:solidFill>
              </a:defRPr>
            </a:lvl1pPr>
          </a:lstStyle>
          <a:p>
            <a:r>
              <a:rPr kumimoji="1" lang="en-US" altLang="ja-JP"/>
              <a:t>Icon</a:t>
            </a:r>
            <a:endParaRPr kumimoji="1" lang="ja-JP" altLang="en-US"/>
          </a:p>
        </p:txBody>
      </p:sp>
      <p:sp>
        <p:nvSpPr>
          <p:cNvPr id="13" name="テキスト プレースホルダー 12"/>
          <p:cNvSpPr>
            <a:spLocks noGrp="1"/>
          </p:cNvSpPr>
          <p:nvPr>
            <p:ph type="body" sz="quarter" idx="17" hasCustomPrompt="1"/>
          </p:nvPr>
        </p:nvSpPr>
        <p:spPr>
          <a:xfrm>
            <a:off x="2349782" y="7899154"/>
            <a:ext cx="3998405" cy="562841"/>
          </a:xfrm>
        </p:spPr>
        <p:txBody>
          <a:bodyPr>
            <a:normAutofit/>
          </a:bodyPr>
          <a:lstStyle>
            <a:lvl1pPr>
              <a:defRPr sz="1999" baseline="0"/>
            </a:lvl1pPr>
          </a:lstStyle>
          <a:p>
            <a:pPr lvl="0"/>
            <a:r>
              <a:rPr kumimoji="1" lang="en-US" altLang="ja-JP"/>
              <a:t>Text goes here</a:t>
            </a:r>
            <a:endParaRPr kumimoji="1" lang="ja-JP" altLang="en-US"/>
          </a:p>
        </p:txBody>
      </p:sp>
      <p:sp>
        <p:nvSpPr>
          <p:cNvPr id="14" name="テキスト プレースホルダー 12"/>
          <p:cNvSpPr>
            <a:spLocks noGrp="1"/>
          </p:cNvSpPr>
          <p:nvPr>
            <p:ph type="body" sz="quarter" idx="18" hasCustomPrompt="1"/>
          </p:nvPr>
        </p:nvSpPr>
        <p:spPr>
          <a:xfrm>
            <a:off x="23497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Put a word</a:t>
            </a:r>
            <a:endParaRPr kumimoji="1" lang="ja-JP" altLang="en-US"/>
          </a:p>
        </p:txBody>
      </p:sp>
      <p:sp>
        <p:nvSpPr>
          <p:cNvPr id="15" name="円/楕円 4"/>
          <p:cNvSpPr/>
          <p:nvPr userDrawn="1"/>
        </p:nvSpPr>
        <p:spPr>
          <a:xfrm>
            <a:off x="6517931" y="7318829"/>
            <a:ext cx="1136516" cy="1138144"/>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6" name="図プレースホルダー 25"/>
          <p:cNvSpPr>
            <a:spLocks noGrp="1"/>
          </p:cNvSpPr>
          <p:nvPr>
            <p:ph type="pic" sz="quarter" idx="19" hasCustomPrompt="1"/>
          </p:nvPr>
        </p:nvSpPr>
        <p:spPr>
          <a:xfrm>
            <a:off x="6771188" y="7572901"/>
            <a:ext cx="630000" cy="630000"/>
          </a:xfrm>
        </p:spPr>
        <p:txBody>
          <a:bodyPr>
            <a:normAutofit/>
          </a:bodyPr>
          <a:lstStyle>
            <a:lvl1pPr>
              <a:defRPr sz="1399">
                <a:solidFill>
                  <a:schemeClr val="bg1"/>
                </a:solidFill>
              </a:defRPr>
            </a:lvl1pPr>
          </a:lstStyle>
          <a:p>
            <a:r>
              <a:rPr kumimoji="1" lang="en-US" altLang="ja-JP"/>
              <a:t>Icon</a:t>
            </a:r>
            <a:endParaRPr kumimoji="1" lang="ja-JP" altLang="en-US"/>
          </a:p>
        </p:txBody>
      </p:sp>
      <p:sp>
        <p:nvSpPr>
          <p:cNvPr id="17" name="テキスト プレースホルダー 12"/>
          <p:cNvSpPr>
            <a:spLocks noGrp="1"/>
          </p:cNvSpPr>
          <p:nvPr>
            <p:ph type="body" sz="quarter" idx="20" hasCustomPrompt="1"/>
          </p:nvPr>
        </p:nvSpPr>
        <p:spPr>
          <a:xfrm>
            <a:off x="7797284" y="7899154"/>
            <a:ext cx="3998405" cy="562841"/>
          </a:xfrm>
        </p:spPr>
        <p:txBody>
          <a:bodyPr>
            <a:normAutofit/>
          </a:bodyPr>
          <a:lstStyle>
            <a:lvl1pPr>
              <a:defRPr sz="1999" baseline="0"/>
            </a:lvl1pPr>
          </a:lstStyle>
          <a:p>
            <a:pPr lvl="0"/>
            <a:r>
              <a:rPr kumimoji="1" lang="en-US" altLang="ja-JP"/>
              <a:t>Text goes here</a:t>
            </a:r>
            <a:endParaRPr kumimoji="1" lang="ja-JP" altLang="en-US"/>
          </a:p>
        </p:txBody>
      </p:sp>
      <p:sp>
        <p:nvSpPr>
          <p:cNvPr id="18" name="テキスト プレースホルダー 12"/>
          <p:cNvSpPr>
            <a:spLocks noGrp="1"/>
          </p:cNvSpPr>
          <p:nvPr>
            <p:ph type="body" sz="quarter" idx="21" hasCustomPrompt="1"/>
          </p:nvPr>
        </p:nvSpPr>
        <p:spPr>
          <a:xfrm>
            <a:off x="7797284"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Put a word</a:t>
            </a:r>
            <a:endParaRPr kumimoji="1" lang="ja-JP" altLang="en-US"/>
          </a:p>
        </p:txBody>
      </p:sp>
      <p:sp>
        <p:nvSpPr>
          <p:cNvPr id="19" name="円/楕円 4"/>
          <p:cNvSpPr/>
          <p:nvPr userDrawn="1"/>
        </p:nvSpPr>
        <p:spPr>
          <a:xfrm>
            <a:off x="11981158" y="7318829"/>
            <a:ext cx="1136516" cy="1138144"/>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0" name="図プレースホルダー 25"/>
          <p:cNvSpPr>
            <a:spLocks noGrp="1"/>
          </p:cNvSpPr>
          <p:nvPr>
            <p:ph type="pic" sz="quarter" idx="22" hasCustomPrompt="1"/>
          </p:nvPr>
        </p:nvSpPr>
        <p:spPr>
          <a:xfrm>
            <a:off x="12234413" y="7572901"/>
            <a:ext cx="630000" cy="630000"/>
          </a:xfrm>
        </p:spPr>
        <p:txBody>
          <a:bodyPr>
            <a:normAutofit/>
          </a:bodyPr>
          <a:lstStyle>
            <a:lvl1pPr>
              <a:defRPr sz="1399">
                <a:solidFill>
                  <a:schemeClr val="bg1"/>
                </a:solidFill>
              </a:defRPr>
            </a:lvl1pPr>
          </a:lstStyle>
          <a:p>
            <a:r>
              <a:rPr kumimoji="1" lang="en-US" altLang="ja-JP"/>
              <a:t>Icon</a:t>
            </a:r>
            <a:endParaRPr kumimoji="1" lang="ja-JP" altLang="en-US"/>
          </a:p>
        </p:txBody>
      </p:sp>
      <p:sp>
        <p:nvSpPr>
          <p:cNvPr id="21" name="テキスト プレースホルダー 12"/>
          <p:cNvSpPr>
            <a:spLocks noGrp="1"/>
          </p:cNvSpPr>
          <p:nvPr>
            <p:ph type="body" sz="quarter" idx="23" hasCustomPrompt="1"/>
          </p:nvPr>
        </p:nvSpPr>
        <p:spPr>
          <a:xfrm>
            <a:off x="13260509" y="7899154"/>
            <a:ext cx="3998405" cy="562841"/>
          </a:xfrm>
        </p:spPr>
        <p:txBody>
          <a:bodyPr>
            <a:normAutofit/>
          </a:bodyPr>
          <a:lstStyle>
            <a:lvl1pPr>
              <a:defRPr sz="1999" baseline="0"/>
            </a:lvl1pPr>
          </a:lstStyle>
          <a:p>
            <a:pPr lvl="0"/>
            <a:r>
              <a:rPr kumimoji="1" lang="en-US" altLang="ja-JP"/>
              <a:t>Text goes here</a:t>
            </a:r>
            <a:endParaRPr kumimoji="1" lang="ja-JP" altLang="en-US"/>
          </a:p>
        </p:txBody>
      </p:sp>
      <p:sp>
        <p:nvSpPr>
          <p:cNvPr id="22" name="テキスト プレースホルダー 12"/>
          <p:cNvSpPr>
            <a:spLocks noGrp="1"/>
          </p:cNvSpPr>
          <p:nvPr>
            <p:ph type="body" sz="quarter" idx="24" hasCustomPrompt="1"/>
          </p:nvPr>
        </p:nvSpPr>
        <p:spPr>
          <a:xfrm>
            <a:off x="13260509"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Put a word</a:t>
            </a:r>
            <a:endParaRPr kumimoji="1" lang="ja-JP" altLang="en-US"/>
          </a:p>
        </p:txBody>
      </p:sp>
    </p:spTree>
    <p:extLst>
      <p:ext uri="{BB962C8B-B14F-4D97-AF65-F5344CB8AC3E}">
        <p14:creationId xmlns:p14="http://schemas.microsoft.com/office/powerpoint/2010/main" val="354820996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1"/>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32" name="図プレースホルダー 31"/>
          <p:cNvSpPr>
            <a:spLocks noGrp="1"/>
          </p:cNvSpPr>
          <p:nvPr>
            <p:ph type="pic" sz="quarter" idx="32" hasCustomPrompt="1"/>
          </p:nvPr>
        </p:nvSpPr>
        <p:spPr>
          <a:xfrm>
            <a:off x="1217447" y="1271787"/>
            <a:ext cx="6504962"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1999" baseline="0">
                <a:solidFill>
                  <a:schemeClr val="bg1"/>
                </a:solidFill>
              </a:defRPr>
            </a:lvl1pPr>
          </a:lstStyle>
          <a:p>
            <a:r>
              <a:rPr kumimoji="1" lang="en-US" altLang="ja-JP"/>
              <a:t>Insert an image</a:t>
            </a:r>
            <a:endParaRPr kumimoji="1" lang="ja-JP" altLang="en-US"/>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a:p>
        </p:txBody>
      </p:sp>
      <p:sp>
        <p:nvSpPr>
          <p:cNvPr id="8" name="テキスト プレースホルダー 12"/>
          <p:cNvSpPr>
            <a:spLocks noGrp="1"/>
          </p:cNvSpPr>
          <p:nvPr>
            <p:ph type="body" sz="quarter" idx="13" hasCustomPrompt="1"/>
          </p:nvPr>
        </p:nvSpPr>
        <p:spPr>
          <a:xfrm>
            <a:off x="6491102" y="2162630"/>
            <a:ext cx="9211880" cy="1219199"/>
          </a:xfrm>
        </p:spPr>
        <p:txBody>
          <a:bodyPr anchor="b">
            <a:noAutofit/>
          </a:bodyPr>
          <a:lstStyle>
            <a:lvl1pPr algn="l">
              <a:lnSpc>
                <a:spcPct val="100000"/>
              </a:lnSpc>
              <a:spcBef>
                <a:spcPts val="0"/>
              </a:spcBef>
              <a:defRPr sz="5399" baseline="0">
                <a:solidFill>
                  <a:schemeClr val="bg1"/>
                </a:solidFill>
                <a:latin typeface="Ubuntu Medium" panose="020B0604030602030204" pitchFamily="34" charset="0"/>
              </a:defRPr>
            </a:lvl1pPr>
          </a:lstStyle>
          <a:p>
            <a:pPr lvl="0"/>
            <a:r>
              <a:rPr kumimoji="1" lang="en-US" altLang="ja-JP"/>
              <a:t>Heading Goes Here</a:t>
            </a:r>
            <a:endParaRPr kumimoji="1" lang="ja-JP" altLang="en-US"/>
          </a:p>
        </p:txBody>
      </p:sp>
      <p:sp>
        <p:nvSpPr>
          <p:cNvPr id="9" name="テキスト プレースホルダー 12"/>
          <p:cNvSpPr>
            <a:spLocks noGrp="1"/>
          </p:cNvSpPr>
          <p:nvPr>
            <p:ph type="body" sz="quarter" idx="14" hasCustomPrompt="1"/>
          </p:nvPr>
        </p:nvSpPr>
        <p:spPr>
          <a:xfrm>
            <a:off x="6505616" y="3609069"/>
            <a:ext cx="9211880"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a:t>Text goes here</a:t>
            </a:r>
            <a:endParaRPr kumimoji="1" lang="ja-JP" altLang="en-US"/>
          </a:p>
        </p:txBody>
      </p:sp>
      <p:sp>
        <p:nvSpPr>
          <p:cNvPr id="10" name="テキスト プレースホルダー 12"/>
          <p:cNvSpPr>
            <a:spLocks noGrp="1"/>
          </p:cNvSpPr>
          <p:nvPr>
            <p:ph type="body" sz="quarter" idx="15" hasCustomPrompt="1"/>
          </p:nvPr>
        </p:nvSpPr>
        <p:spPr>
          <a:xfrm>
            <a:off x="2696030" y="5544458"/>
            <a:ext cx="13021466" cy="1516966"/>
          </a:xfrm>
        </p:spPr>
        <p:txBody>
          <a:bodyPr>
            <a:normAutofit/>
          </a:bodyPr>
          <a:lstStyle>
            <a:lvl1pPr>
              <a:spcBef>
                <a:spcPts val="0"/>
              </a:spcBef>
              <a:defRPr sz="1999" baseline="0"/>
            </a:lvl1pPr>
          </a:lstStyle>
          <a:p>
            <a:pPr lvl="0"/>
            <a:r>
              <a:rPr kumimoji="1" lang="en-US" altLang="ja-JP"/>
              <a:t>Text goes here</a:t>
            </a:r>
            <a:endParaRPr kumimoji="1" lang="ja-JP" altLang="en-US"/>
          </a:p>
        </p:txBody>
      </p:sp>
      <p:sp>
        <p:nvSpPr>
          <p:cNvPr id="11" name="円/楕円 4"/>
          <p:cNvSpPr/>
          <p:nvPr userDrawn="1"/>
        </p:nvSpPr>
        <p:spPr>
          <a:xfrm>
            <a:off x="1070431" y="7318829"/>
            <a:ext cx="1136516" cy="1138144"/>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2" name="図プレースホルダー 25"/>
          <p:cNvSpPr>
            <a:spLocks noGrp="1"/>
          </p:cNvSpPr>
          <p:nvPr>
            <p:ph type="pic" sz="quarter" idx="16" hasCustomPrompt="1"/>
          </p:nvPr>
        </p:nvSpPr>
        <p:spPr>
          <a:xfrm>
            <a:off x="1323685" y="7572901"/>
            <a:ext cx="630000" cy="630000"/>
          </a:xfrm>
        </p:spPr>
        <p:txBody>
          <a:bodyPr>
            <a:normAutofit/>
          </a:bodyPr>
          <a:lstStyle>
            <a:lvl1pPr>
              <a:defRPr sz="1399">
                <a:solidFill>
                  <a:schemeClr val="bg1"/>
                </a:solidFill>
              </a:defRPr>
            </a:lvl1pPr>
          </a:lstStyle>
          <a:p>
            <a:r>
              <a:rPr kumimoji="1" lang="en-US" altLang="ja-JP"/>
              <a:t>Icon</a:t>
            </a:r>
            <a:endParaRPr kumimoji="1" lang="ja-JP" altLang="en-US"/>
          </a:p>
        </p:txBody>
      </p:sp>
      <p:sp>
        <p:nvSpPr>
          <p:cNvPr id="13" name="テキスト プレースホルダー 12"/>
          <p:cNvSpPr>
            <a:spLocks noGrp="1"/>
          </p:cNvSpPr>
          <p:nvPr>
            <p:ph type="body" sz="quarter" idx="17" hasCustomPrompt="1"/>
          </p:nvPr>
        </p:nvSpPr>
        <p:spPr>
          <a:xfrm>
            <a:off x="2349782" y="7899154"/>
            <a:ext cx="3998405" cy="562841"/>
          </a:xfrm>
        </p:spPr>
        <p:txBody>
          <a:bodyPr>
            <a:normAutofit/>
          </a:bodyPr>
          <a:lstStyle>
            <a:lvl1pPr>
              <a:defRPr sz="1999" baseline="0"/>
            </a:lvl1pPr>
          </a:lstStyle>
          <a:p>
            <a:pPr lvl="0"/>
            <a:r>
              <a:rPr kumimoji="1" lang="en-US" altLang="ja-JP"/>
              <a:t>Text goes here</a:t>
            </a:r>
            <a:endParaRPr kumimoji="1" lang="ja-JP" altLang="en-US"/>
          </a:p>
        </p:txBody>
      </p:sp>
      <p:sp>
        <p:nvSpPr>
          <p:cNvPr id="14" name="テキスト プレースホルダー 12"/>
          <p:cNvSpPr>
            <a:spLocks noGrp="1"/>
          </p:cNvSpPr>
          <p:nvPr>
            <p:ph type="body" sz="quarter" idx="18" hasCustomPrompt="1"/>
          </p:nvPr>
        </p:nvSpPr>
        <p:spPr>
          <a:xfrm>
            <a:off x="23497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Put a word</a:t>
            </a:r>
            <a:endParaRPr kumimoji="1" lang="ja-JP" altLang="en-US"/>
          </a:p>
        </p:txBody>
      </p:sp>
      <p:sp>
        <p:nvSpPr>
          <p:cNvPr id="15" name="円/楕円 4"/>
          <p:cNvSpPr/>
          <p:nvPr userDrawn="1"/>
        </p:nvSpPr>
        <p:spPr>
          <a:xfrm>
            <a:off x="6517931" y="7318829"/>
            <a:ext cx="1136516" cy="1138144"/>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6" name="図プレースホルダー 25"/>
          <p:cNvSpPr>
            <a:spLocks noGrp="1"/>
          </p:cNvSpPr>
          <p:nvPr>
            <p:ph type="pic" sz="quarter" idx="19" hasCustomPrompt="1"/>
          </p:nvPr>
        </p:nvSpPr>
        <p:spPr>
          <a:xfrm>
            <a:off x="6771188" y="7572901"/>
            <a:ext cx="630000" cy="630000"/>
          </a:xfrm>
        </p:spPr>
        <p:txBody>
          <a:bodyPr>
            <a:normAutofit/>
          </a:bodyPr>
          <a:lstStyle>
            <a:lvl1pPr>
              <a:defRPr sz="1399">
                <a:solidFill>
                  <a:schemeClr val="bg1"/>
                </a:solidFill>
              </a:defRPr>
            </a:lvl1pPr>
          </a:lstStyle>
          <a:p>
            <a:r>
              <a:rPr kumimoji="1" lang="en-US" altLang="ja-JP"/>
              <a:t>Icon</a:t>
            </a:r>
            <a:endParaRPr kumimoji="1" lang="ja-JP" altLang="en-US"/>
          </a:p>
        </p:txBody>
      </p:sp>
      <p:sp>
        <p:nvSpPr>
          <p:cNvPr id="17" name="テキスト プレースホルダー 12"/>
          <p:cNvSpPr>
            <a:spLocks noGrp="1"/>
          </p:cNvSpPr>
          <p:nvPr>
            <p:ph type="body" sz="quarter" idx="20" hasCustomPrompt="1"/>
          </p:nvPr>
        </p:nvSpPr>
        <p:spPr>
          <a:xfrm>
            <a:off x="7797284" y="7899154"/>
            <a:ext cx="3998405" cy="562841"/>
          </a:xfrm>
        </p:spPr>
        <p:txBody>
          <a:bodyPr>
            <a:normAutofit/>
          </a:bodyPr>
          <a:lstStyle>
            <a:lvl1pPr>
              <a:defRPr sz="1999" baseline="0"/>
            </a:lvl1pPr>
          </a:lstStyle>
          <a:p>
            <a:pPr lvl="0"/>
            <a:r>
              <a:rPr kumimoji="1" lang="en-US" altLang="ja-JP"/>
              <a:t>Text goes here</a:t>
            </a:r>
            <a:endParaRPr kumimoji="1" lang="ja-JP" altLang="en-US"/>
          </a:p>
        </p:txBody>
      </p:sp>
      <p:sp>
        <p:nvSpPr>
          <p:cNvPr id="18" name="テキスト プレースホルダー 12"/>
          <p:cNvSpPr>
            <a:spLocks noGrp="1"/>
          </p:cNvSpPr>
          <p:nvPr>
            <p:ph type="body" sz="quarter" idx="21" hasCustomPrompt="1"/>
          </p:nvPr>
        </p:nvSpPr>
        <p:spPr>
          <a:xfrm>
            <a:off x="7797284"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Put a word</a:t>
            </a:r>
            <a:endParaRPr kumimoji="1" lang="ja-JP" altLang="en-US"/>
          </a:p>
        </p:txBody>
      </p:sp>
      <p:sp>
        <p:nvSpPr>
          <p:cNvPr id="19" name="円/楕円 4"/>
          <p:cNvSpPr/>
          <p:nvPr userDrawn="1"/>
        </p:nvSpPr>
        <p:spPr>
          <a:xfrm>
            <a:off x="11981158" y="7318829"/>
            <a:ext cx="1136516" cy="1138144"/>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0" name="図プレースホルダー 25"/>
          <p:cNvSpPr>
            <a:spLocks noGrp="1"/>
          </p:cNvSpPr>
          <p:nvPr>
            <p:ph type="pic" sz="quarter" idx="22" hasCustomPrompt="1"/>
          </p:nvPr>
        </p:nvSpPr>
        <p:spPr>
          <a:xfrm>
            <a:off x="12234413" y="7572901"/>
            <a:ext cx="630000" cy="630000"/>
          </a:xfrm>
        </p:spPr>
        <p:txBody>
          <a:bodyPr>
            <a:normAutofit/>
          </a:bodyPr>
          <a:lstStyle>
            <a:lvl1pPr>
              <a:defRPr sz="1399">
                <a:solidFill>
                  <a:schemeClr val="bg1"/>
                </a:solidFill>
              </a:defRPr>
            </a:lvl1pPr>
          </a:lstStyle>
          <a:p>
            <a:r>
              <a:rPr kumimoji="1" lang="en-US" altLang="ja-JP"/>
              <a:t>Icon</a:t>
            </a:r>
            <a:endParaRPr kumimoji="1" lang="ja-JP" altLang="en-US"/>
          </a:p>
        </p:txBody>
      </p:sp>
      <p:sp>
        <p:nvSpPr>
          <p:cNvPr id="21" name="テキスト プレースホルダー 12"/>
          <p:cNvSpPr>
            <a:spLocks noGrp="1"/>
          </p:cNvSpPr>
          <p:nvPr>
            <p:ph type="body" sz="quarter" idx="23" hasCustomPrompt="1"/>
          </p:nvPr>
        </p:nvSpPr>
        <p:spPr>
          <a:xfrm>
            <a:off x="13260509" y="7899154"/>
            <a:ext cx="3998405" cy="562841"/>
          </a:xfrm>
        </p:spPr>
        <p:txBody>
          <a:bodyPr>
            <a:normAutofit/>
          </a:bodyPr>
          <a:lstStyle>
            <a:lvl1pPr>
              <a:defRPr sz="1999" baseline="0"/>
            </a:lvl1pPr>
          </a:lstStyle>
          <a:p>
            <a:pPr lvl="0"/>
            <a:r>
              <a:rPr kumimoji="1" lang="en-US" altLang="ja-JP"/>
              <a:t>Text goes here</a:t>
            </a:r>
            <a:endParaRPr kumimoji="1" lang="ja-JP" altLang="en-US"/>
          </a:p>
        </p:txBody>
      </p:sp>
      <p:sp>
        <p:nvSpPr>
          <p:cNvPr id="22" name="テキスト プレースホルダー 12"/>
          <p:cNvSpPr>
            <a:spLocks noGrp="1"/>
          </p:cNvSpPr>
          <p:nvPr>
            <p:ph type="body" sz="quarter" idx="24" hasCustomPrompt="1"/>
          </p:nvPr>
        </p:nvSpPr>
        <p:spPr>
          <a:xfrm>
            <a:off x="13260509"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Put a word</a:t>
            </a:r>
            <a:endParaRPr kumimoji="1" lang="ja-JP" altLang="en-US"/>
          </a:p>
        </p:txBody>
      </p:sp>
    </p:spTree>
    <p:extLst>
      <p:ext uri="{BB962C8B-B14F-4D97-AF65-F5344CB8AC3E}">
        <p14:creationId xmlns:p14="http://schemas.microsoft.com/office/powerpoint/2010/main" val="351620247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1"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a:t> </a:t>
            </a:r>
            <a:endParaRPr kumimoji="1" lang="ja-JP" altLang="en-US"/>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a:p>
        </p:txBody>
      </p:sp>
      <p:sp>
        <p:nvSpPr>
          <p:cNvPr id="6" name="図プレースホルダー 5"/>
          <p:cNvSpPr>
            <a:spLocks noGrp="1"/>
          </p:cNvSpPr>
          <p:nvPr>
            <p:ph type="pic" sz="quarter" idx="12" hasCustomPrompt="1"/>
          </p:nvPr>
        </p:nvSpPr>
        <p:spPr>
          <a:xfrm>
            <a:off x="1363664"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a:t>Insert an image</a:t>
            </a:r>
            <a:endParaRPr kumimoji="1" lang="ja-JP" altLang="en-US"/>
          </a:p>
        </p:txBody>
      </p:sp>
      <p:sp>
        <p:nvSpPr>
          <p:cNvPr id="23" name="テキスト プレースホルダー 12"/>
          <p:cNvSpPr>
            <a:spLocks noGrp="1"/>
          </p:cNvSpPr>
          <p:nvPr>
            <p:ph type="body" sz="quarter" idx="13" hasCustomPrompt="1"/>
          </p:nvPr>
        </p:nvSpPr>
        <p:spPr>
          <a:xfrm>
            <a:off x="9061252" y="3122657"/>
            <a:ext cx="8167208" cy="1219199"/>
          </a:xfrm>
        </p:spPr>
        <p:txBody>
          <a:bodyPr anchor="b">
            <a:noAutofit/>
          </a:bodyPr>
          <a:lstStyle>
            <a:lvl1pPr algn="l">
              <a:lnSpc>
                <a:spcPct val="100000"/>
              </a:lnSpc>
              <a:spcBef>
                <a:spcPts val="0"/>
              </a:spcBef>
              <a:defRPr sz="5399" baseline="0">
                <a:solidFill>
                  <a:schemeClr val="bg1"/>
                </a:solidFill>
                <a:latin typeface="Ubuntu Medium" panose="020B0604030602030204" pitchFamily="34" charset="0"/>
              </a:defRPr>
            </a:lvl1pPr>
          </a:lstStyle>
          <a:p>
            <a:pPr lvl="0"/>
            <a:r>
              <a:rPr kumimoji="1" lang="en-US" altLang="ja-JP"/>
              <a:t>Heading Goes Here</a:t>
            </a:r>
            <a:endParaRPr kumimoji="1" lang="ja-JP" altLang="en-US"/>
          </a:p>
        </p:txBody>
      </p:sp>
      <p:sp>
        <p:nvSpPr>
          <p:cNvPr id="25" name="テキスト プレースホルダー 12"/>
          <p:cNvSpPr>
            <a:spLocks noGrp="1"/>
          </p:cNvSpPr>
          <p:nvPr>
            <p:ph type="body" sz="quarter" idx="14" hasCustomPrompt="1"/>
          </p:nvPr>
        </p:nvSpPr>
        <p:spPr>
          <a:xfrm>
            <a:off x="9061252" y="5347380"/>
            <a:ext cx="8167208" cy="2882219"/>
          </a:xfrm>
        </p:spPr>
        <p:txBody>
          <a:bodyPr>
            <a:normAutofit/>
          </a:bodyPr>
          <a:lstStyle>
            <a:lvl1pPr>
              <a:defRPr sz="1999" baseline="0"/>
            </a:lvl1pPr>
          </a:lstStyle>
          <a:p>
            <a:pPr lvl="0"/>
            <a:r>
              <a:rPr kumimoji="1" lang="en-US" altLang="ja-JP"/>
              <a:t>Text goes here</a:t>
            </a:r>
            <a:endParaRPr kumimoji="1" lang="ja-JP" altLang="en-US"/>
          </a:p>
        </p:txBody>
      </p:sp>
      <p:sp>
        <p:nvSpPr>
          <p:cNvPr id="10" name="テキスト プレースホルダー 12"/>
          <p:cNvSpPr>
            <a:spLocks noGrp="1"/>
          </p:cNvSpPr>
          <p:nvPr>
            <p:ph type="body" sz="quarter" idx="16" hasCustomPrompt="1"/>
          </p:nvPr>
        </p:nvSpPr>
        <p:spPr>
          <a:xfrm>
            <a:off x="9061252" y="4283799"/>
            <a:ext cx="8167208"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a:t>Text goes here</a:t>
            </a:r>
            <a:endParaRPr kumimoji="1" lang="ja-JP" altLang="en-US"/>
          </a:p>
        </p:txBody>
      </p:sp>
    </p:spTree>
    <p:extLst>
      <p:ext uri="{BB962C8B-B14F-4D97-AF65-F5344CB8AC3E}">
        <p14:creationId xmlns:p14="http://schemas.microsoft.com/office/powerpoint/2010/main" val="182472303"/>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a:p>
        </p:txBody>
      </p:sp>
      <p:sp>
        <p:nvSpPr>
          <p:cNvPr id="47" name="図プレースホルダー 46"/>
          <p:cNvSpPr>
            <a:spLocks noGrp="1"/>
          </p:cNvSpPr>
          <p:nvPr>
            <p:ph type="pic" sz="quarter" idx="21" hasCustomPrompt="1"/>
          </p:nvPr>
        </p:nvSpPr>
        <p:spPr>
          <a:xfrm>
            <a:off x="5439455" y="1391478"/>
            <a:ext cx="7409093"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a:t> </a:t>
            </a:r>
            <a:endParaRPr kumimoji="1" lang="ja-JP" altLang="en-US"/>
          </a:p>
        </p:txBody>
      </p:sp>
      <p:sp>
        <p:nvSpPr>
          <p:cNvPr id="48" name="テキスト プレースホルダー 12"/>
          <p:cNvSpPr>
            <a:spLocks noGrp="1"/>
          </p:cNvSpPr>
          <p:nvPr>
            <p:ph type="body" sz="quarter" idx="13" hasCustomPrompt="1"/>
          </p:nvPr>
        </p:nvSpPr>
        <p:spPr>
          <a:xfrm>
            <a:off x="2857596" y="5250024"/>
            <a:ext cx="12572808" cy="691636"/>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a:t>Heading Goes Here</a:t>
            </a:r>
            <a:endParaRPr kumimoji="1" lang="ja-JP" altLang="en-US"/>
          </a:p>
        </p:txBody>
      </p:sp>
      <p:sp>
        <p:nvSpPr>
          <p:cNvPr id="49" name="テキスト プレースホルダー 12"/>
          <p:cNvSpPr>
            <a:spLocks noGrp="1"/>
          </p:cNvSpPr>
          <p:nvPr>
            <p:ph type="body" sz="quarter" idx="14" hasCustomPrompt="1"/>
          </p:nvPr>
        </p:nvSpPr>
        <p:spPr>
          <a:xfrm>
            <a:off x="2857596" y="5959389"/>
            <a:ext cx="12572808" cy="735121"/>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a:t>Text goes here</a:t>
            </a:r>
            <a:endParaRPr kumimoji="1" lang="ja-JP" altLang="en-US"/>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51" name="正方形/長方形 50"/>
          <p:cNvSpPr/>
          <p:nvPr userDrawn="1"/>
        </p:nvSpPr>
        <p:spPr>
          <a:xfrm>
            <a:off x="8162495"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53" name="テキスト プレースホルダー 12"/>
          <p:cNvSpPr>
            <a:spLocks noGrp="1"/>
          </p:cNvSpPr>
          <p:nvPr>
            <p:ph type="body" sz="quarter" idx="12" hasCustomPrompt="1"/>
          </p:nvPr>
        </p:nvSpPr>
        <p:spPr>
          <a:xfrm>
            <a:off x="3443436" y="7049367"/>
            <a:ext cx="11401128" cy="1968287"/>
          </a:xfrm>
        </p:spPr>
        <p:txBody>
          <a:bodyPr>
            <a:normAutofit/>
          </a:bodyPr>
          <a:lstStyle>
            <a:lvl1pPr algn="ctr">
              <a:spcBef>
                <a:spcPts val="0"/>
              </a:spcBef>
              <a:defRPr sz="1999" baseline="0"/>
            </a:lvl1pPr>
          </a:lstStyle>
          <a:p>
            <a:pPr lvl="0"/>
            <a:r>
              <a:rPr kumimoji="1" lang="en-US" altLang="ja-JP"/>
              <a:t>Text goes here</a:t>
            </a:r>
            <a:endParaRPr kumimoji="1" lang="ja-JP" altLang="en-US"/>
          </a:p>
        </p:txBody>
      </p:sp>
    </p:spTree>
    <p:extLst>
      <p:ext uri="{BB962C8B-B14F-4D97-AF65-F5344CB8AC3E}">
        <p14:creationId xmlns:p14="http://schemas.microsoft.com/office/powerpoint/2010/main" val="49898380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1" y="1"/>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a:t>Insert an image</a:t>
            </a:r>
            <a:endParaRPr kumimoji="1" lang="ja-JP" altLang="en-US"/>
          </a:p>
        </p:txBody>
      </p:sp>
      <p:sp>
        <p:nvSpPr>
          <p:cNvPr id="61" name="テキスト プレースホルダー 60"/>
          <p:cNvSpPr>
            <a:spLocks noGrp="1"/>
          </p:cNvSpPr>
          <p:nvPr>
            <p:ph type="body" sz="quarter" idx="25" hasCustomPrompt="1"/>
          </p:nvPr>
        </p:nvSpPr>
        <p:spPr>
          <a:xfrm>
            <a:off x="3191877" y="4573589"/>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a:t> </a:t>
            </a:r>
            <a:endParaRPr kumimoji="1" lang="ja-JP" altLang="en-US"/>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399">
                <a:solidFill>
                  <a:schemeClr val="bg1"/>
                </a:solidFill>
              </a:defRPr>
            </a:lvl1pPr>
          </a:lstStyle>
          <a:p>
            <a:r>
              <a:rPr kumimoji="1" lang="en-US" altLang="ja-JP"/>
              <a:t>Icon</a:t>
            </a:r>
            <a:endParaRPr kumimoji="1" lang="ja-JP" altLang="en-US"/>
          </a:p>
        </p:txBody>
      </p:sp>
      <p:sp>
        <p:nvSpPr>
          <p:cNvPr id="42" name="テキスト プレースホルダー 12"/>
          <p:cNvSpPr>
            <a:spLocks noGrp="1"/>
          </p:cNvSpPr>
          <p:nvPr>
            <p:ph type="body" sz="quarter" idx="17" hasCustomPrompt="1"/>
          </p:nvPr>
        </p:nvSpPr>
        <p:spPr>
          <a:xfrm>
            <a:off x="1463456" y="6821184"/>
            <a:ext cx="4594445" cy="2114270"/>
          </a:xfrm>
        </p:spPr>
        <p:txBody>
          <a:bodyPr>
            <a:normAutofit/>
          </a:bodyPr>
          <a:lstStyle>
            <a:lvl1pPr algn="ctr">
              <a:spcBef>
                <a:spcPts val="0"/>
              </a:spcBef>
              <a:defRPr sz="1999" baseline="0"/>
            </a:lvl1pPr>
          </a:lstStyle>
          <a:p>
            <a:pPr lvl="0"/>
            <a:r>
              <a:rPr kumimoji="1" lang="en-US" altLang="ja-JP"/>
              <a:t>Text goes here</a:t>
            </a:r>
            <a:endParaRPr kumimoji="1" lang="ja-JP" altLang="en-US"/>
          </a:p>
        </p:txBody>
      </p:sp>
      <p:sp>
        <p:nvSpPr>
          <p:cNvPr id="43" name="テキスト プレースホルダー 12"/>
          <p:cNvSpPr>
            <a:spLocks noGrp="1"/>
          </p:cNvSpPr>
          <p:nvPr>
            <p:ph type="body" sz="quarter" idx="18" hasCustomPrompt="1"/>
          </p:nvPr>
        </p:nvSpPr>
        <p:spPr>
          <a:xfrm>
            <a:off x="1463456"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Heading goes here</a:t>
            </a:r>
            <a:endParaRPr kumimoji="1" lang="ja-JP" altLang="en-US"/>
          </a:p>
        </p:txBody>
      </p:sp>
      <p:sp>
        <p:nvSpPr>
          <p:cNvPr id="62" name="テキスト プレースホルダー 60"/>
          <p:cNvSpPr>
            <a:spLocks noGrp="1"/>
          </p:cNvSpPr>
          <p:nvPr>
            <p:ph type="body" sz="quarter" idx="26" hasCustomPrompt="1"/>
          </p:nvPr>
        </p:nvSpPr>
        <p:spPr>
          <a:xfrm>
            <a:off x="8575199" y="4573589"/>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a:t> </a:t>
            </a:r>
            <a:endParaRPr kumimoji="1" lang="ja-JP" altLang="en-US"/>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399">
                <a:solidFill>
                  <a:schemeClr val="bg1"/>
                </a:solidFill>
              </a:defRPr>
            </a:lvl1pPr>
          </a:lstStyle>
          <a:p>
            <a:r>
              <a:rPr kumimoji="1" lang="en-US" altLang="ja-JP"/>
              <a:t>Icon</a:t>
            </a:r>
            <a:endParaRPr kumimoji="1" lang="ja-JP" altLang="en-US"/>
          </a:p>
        </p:txBody>
      </p:sp>
      <p:sp>
        <p:nvSpPr>
          <p:cNvPr id="64" name="テキスト プレースホルダー 12"/>
          <p:cNvSpPr>
            <a:spLocks noGrp="1"/>
          </p:cNvSpPr>
          <p:nvPr>
            <p:ph type="body" sz="quarter" idx="28" hasCustomPrompt="1"/>
          </p:nvPr>
        </p:nvSpPr>
        <p:spPr>
          <a:xfrm>
            <a:off x="6846779" y="6821184"/>
            <a:ext cx="4594445" cy="2114270"/>
          </a:xfrm>
        </p:spPr>
        <p:txBody>
          <a:bodyPr>
            <a:normAutofit/>
          </a:bodyPr>
          <a:lstStyle>
            <a:lvl1pPr algn="ctr">
              <a:spcBef>
                <a:spcPts val="0"/>
              </a:spcBef>
              <a:defRPr sz="1999" baseline="0"/>
            </a:lvl1pPr>
          </a:lstStyle>
          <a:p>
            <a:pPr lvl="0"/>
            <a:r>
              <a:rPr kumimoji="1" lang="en-US" altLang="ja-JP"/>
              <a:t>Text goes here</a:t>
            </a:r>
            <a:endParaRPr kumimoji="1" lang="ja-JP" altLang="en-US"/>
          </a:p>
        </p:txBody>
      </p:sp>
      <p:sp>
        <p:nvSpPr>
          <p:cNvPr id="65" name="テキスト プレースホルダー 12"/>
          <p:cNvSpPr>
            <a:spLocks noGrp="1"/>
          </p:cNvSpPr>
          <p:nvPr>
            <p:ph type="body" sz="quarter" idx="29" hasCustomPrompt="1"/>
          </p:nvPr>
        </p:nvSpPr>
        <p:spPr>
          <a:xfrm>
            <a:off x="684677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Heading goes here</a:t>
            </a:r>
            <a:endParaRPr kumimoji="1" lang="ja-JP" altLang="en-US"/>
          </a:p>
        </p:txBody>
      </p:sp>
      <p:sp>
        <p:nvSpPr>
          <p:cNvPr id="66" name="テキスト プレースホルダー 60"/>
          <p:cNvSpPr>
            <a:spLocks noGrp="1"/>
          </p:cNvSpPr>
          <p:nvPr>
            <p:ph type="body" sz="quarter" idx="30" hasCustomPrompt="1"/>
          </p:nvPr>
        </p:nvSpPr>
        <p:spPr>
          <a:xfrm>
            <a:off x="13958522" y="4573589"/>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a:t> </a:t>
            </a:r>
            <a:endParaRPr kumimoji="1" lang="ja-JP" altLang="en-US"/>
          </a:p>
        </p:txBody>
      </p:sp>
      <p:sp>
        <p:nvSpPr>
          <p:cNvPr id="67" name="図プレースホルダー 25"/>
          <p:cNvSpPr>
            <a:spLocks noGrp="1"/>
          </p:cNvSpPr>
          <p:nvPr>
            <p:ph type="pic" sz="quarter" idx="31" hasCustomPrompt="1"/>
          </p:nvPr>
        </p:nvSpPr>
        <p:spPr>
          <a:xfrm>
            <a:off x="14212322" y="4826913"/>
            <a:ext cx="630000" cy="630000"/>
          </a:xfrm>
        </p:spPr>
        <p:txBody>
          <a:bodyPr>
            <a:normAutofit/>
          </a:bodyPr>
          <a:lstStyle>
            <a:lvl1pPr>
              <a:defRPr sz="1399">
                <a:solidFill>
                  <a:schemeClr val="bg1"/>
                </a:solidFill>
              </a:defRPr>
            </a:lvl1pPr>
          </a:lstStyle>
          <a:p>
            <a:r>
              <a:rPr kumimoji="1" lang="en-US" altLang="ja-JP"/>
              <a:t>Icon</a:t>
            </a:r>
            <a:endParaRPr kumimoji="1" lang="ja-JP" altLang="en-US"/>
          </a:p>
        </p:txBody>
      </p:sp>
      <p:sp>
        <p:nvSpPr>
          <p:cNvPr id="68" name="テキスト プレースホルダー 12"/>
          <p:cNvSpPr>
            <a:spLocks noGrp="1"/>
          </p:cNvSpPr>
          <p:nvPr>
            <p:ph type="body" sz="quarter" idx="32" hasCustomPrompt="1"/>
          </p:nvPr>
        </p:nvSpPr>
        <p:spPr>
          <a:xfrm>
            <a:off x="12230101" y="6821184"/>
            <a:ext cx="4594445" cy="2114270"/>
          </a:xfrm>
        </p:spPr>
        <p:txBody>
          <a:bodyPr>
            <a:normAutofit/>
          </a:bodyPr>
          <a:lstStyle>
            <a:lvl1pPr algn="ctr">
              <a:spcBef>
                <a:spcPts val="0"/>
              </a:spcBef>
              <a:defRPr sz="1999" baseline="0"/>
            </a:lvl1pPr>
          </a:lstStyle>
          <a:p>
            <a:pPr lvl="0"/>
            <a:r>
              <a:rPr kumimoji="1" lang="en-US" altLang="ja-JP"/>
              <a:t>Text goes here</a:t>
            </a:r>
            <a:endParaRPr kumimoji="1" lang="ja-JP" altLang="en-US"/>
          </a:p>
        </p:txBody>
      </p:sp>
      <p:sp>
        <p:nvSpPr>
          <p:cNvPr id="69" name="テキスト プレースホルダー 12"/>
          <p:cNvSpPr>
            <a:spLocks noGrp="1"/>
          </p:cNvSpPr>
          <p:nvPr>
            <p:ph type="body" sz="quarter" idx="33" hasCustomPrompt="1"/>
          </p:nvPr>
        </p:nvSpPr>
        <p:spPr>
          <a:xfrm>
            <a:off x="12230101"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Heading goes here</a:t>
            </a:r>
            <a:endParaRPr kumimoji="1" lang="ja-JP" altLang="en-US"/>
          </a:p>
        </p:txBody>
      </p:sp>
      <p:sp>
        <p:nvSpPr>
          <p:cNvPr id="78" name="正方形/長方形 77"/>
          <p:cNvSpPr/>
          <p:nvPr userDrawn="1"/>
        </p:nvSpPr>
        <p:spPr>
          <a:xfrm>
            <a:off x="2850935" y="665843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79" name="正方形/長方形 78"/>
          <p:cNvSpPr/>
          <p:nvPr userDrawn="1"/>
        </p:nvSpPr>
        <p:spPr>
          <a:xfrm>
            <a:off x="8230052" y="6658434"/>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80" name="正方形/長方形 79"/>
          <p:cNvSpPr/>
          <p:nvPr userDrawn="1"/>
        </p:nvSpPr>
        <p:spPr>
          <a:xfrm>
            <a:off x="13613372" y="664197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354956919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a:p>
        </p:txBody>
      </p:sp>
      <p:cxnSp>
        <p:nvCxnSpPr>
          <p:cNvPr id="7" name="直線コネクタ 6"/>
          <p:cNvCxnSpPr/>
          <p:nvPr userDrawn="1"/>
        </p:nvCxnSpPr>
        <p:spPr>
          <a:xfrm>
            <a:off x="9144000" y="2"/>
            <a:ext cx="0" cy="19714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9" y="4655094"/>
            <a:ext cx="4608971" cy="1479012"/>
          </a:xfrm>
        </p:spPr>
        <p:txBody>
          <a:bodyPr>
            <a:normAutofit/>
          </a:bodyPr>
          <a:lstStyle>
            <a:lvl1pPr algn="r">
              <a:spcBef>
                <a:spcPts val="0"/>
              </a:spcBef>
              <a:defRPr sz="1800" baseline="0"/>
            </a:lvl1pPr>
          </a:lstStyle>
          <a:p>
            <a:pPr lvl="0"/>
            <a:r>
              <a:rPr kumimoji="1" lang="en-US" altLang="ja-JP"/>
              <a:t>Text goes here</a:t>
            </a:r>
            <a:endParaRPr kumimoji="1" lang="ja-JP" altLang="en-US"/>
          </a:p>
        </p:txBody>
      </p:sp>
      <p:sp>
        <p:nvSpPr>
          <p:cNvPr id="20" name="テキスト プレースホルダー 12"/>
          <p:cNvSpPr>
            <a:spLocks noGrp="1"/>
          </p:cNvSpPr>
          <p:nvPr>
            <p:ph type="body" sz="quarter" idx="14" hasCustomPrompt="1"/>
          </p:nvPr>
        </p:nvSpPr>
        <p:spPr>
          <a:xfrm>
            <a:off x="2399959"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Heading Goes Here</a:t>
            </a:r>
            <a:endParaRPr kumimoji="1" lang="ja-JP" altLang="en-US"/>
          </a:p>
        </p:txBody>
      </p:sp>
      <p:sp>
        <p:nvSpPr>
          <p:cNvPr id="21" name="正方形/長方形 20"/>
          <p:cNvSpPr/>
          <p:nvPr userDrawn="1"/>
        </p:nvSpPr>
        <p:spPr>
          <a:xfrm>
            <a:off x="5089591"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800"/>
          </a:p>
        </p:txBody>
      </p:sp>
      <p:cxnSp>
        <p:nvCxnSpPr>
          <p:cNvPr id="29" name="直線コネクタ 28"/>
          <p:cNvCxnSpPr>
            <a:stCxn id="27" idx="1"/>
            <a:endCxn id="24" idx="6"/>
          </p:cNvCxnSpPr>
          <p:nvPr userDrawn="1"/>
        </p:nvCxnSpPr>
        <p:spPr>
          <a:xfrm flipH="1">
            <a:off x="9336700" y="2164185"/>
            <a:ext cx="649778"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9" y="1595112"/>
            <a:ext cx="1136516" cy="1138144"/>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8" name="テキスト プレースホルダー 12"/>
          <p:cNvSpPr>
            <a:spLocks noGrp="1"/>
          </p:cNvSpPr>
          <p:nvPr>
            <p:ph type="body" sz="quarter" idx="15" hasCustomPrompt="1"/>
          </p:nvPr>
        </p:nvSpPr>
        <p:spPr>
          <a:xfrm>
            <a:off x="9966467"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a:t>0000</a:t>
            </a:r>
            <a:endParaRPr kumimoji="1" lang="ja-JP" altLang="en-US"/>
          </a:p>
        </p:txBody>
      </p:sp>
      <p:sp>
        <p:nvSpPr>
          <p:cNvPr id="37" name="テキスト プレースホルダー 12"/>
          <p:cNvSpPr>
            <a:spLocks noGrp="1"/>
          </p:cNvSpPr>
          <p:nvPr>
            <p:ph type="body" sz="quarter" idx="16" hasCustomPrompt="1"/>
          </p:nvPr>
        </p:nvSpPr>
        <p:spPr>
          <a:xfrm>
            <a:off x="11275195" y="2731863"/>
            <a:ext cx="4608971" cy="1479012"/>
          </a:xfrm>
        </p:spPr>
        <p:txBody>
          <a:bodyPr>
            <a:normAutofit/>
          </a:bodyPr>
          <a:lstStyle>
            <a:lvl1pPr algn="l">
              <a:spcBef>
                <a:spcPts val="0"/>
              </a:spcBef>
              <a:defRPr sz="1800" baseline="0"/>
            </a:lvl1pPr>
          </a:lstStyle>
          <a:p>
            <a:pPr lvl="0"/>
            <a:r>
              <a:rPr kumimoji="1" lang="en-US" altLang="ja-JP"/>
              <a:t>Text goes here</a:t>
            </a:r>
            <a:endParaRPr kumimoji="1" lang="ja-JP" altLang="en-US"/>
          </a:p>
        </p:txBody>
      </p:sp>
      <p:sp>
        <p:nvSpPr>
          <p:cNvPr id="38" name="テキスト プレースホルダー 12"/>
          <p:cNvSpPr>
            <a:spLocks noGrp="1"/>
          </p:cNvSpPr>
          <p:nvPr>
            <p:ph type="body" sz="quarter" idx="17" hasCustomPrompt="1"/>
          </p:nvPr>
        </p:nvSpPr>
        <p:spPr>
          <a:xfrm>
            <a:off x="11275195"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Heading Goes Here</a:t>
            </a:r>
            <a:endParaRPr kumimoji="1" lang="ja-JP" altLang="en-US"/>
          </a:p>
        </p:txBody>
      </p:sp>
      <p:sp>
        <p:nvSpPr>
          <p:cNvPr id="39" name="正方形/長方形 38"/>
          <p:cNvSpPr/>
          <p:nvPr userDrawn="1"/>
        </p:nvSpPr>
        <p:spPr>
          <a:xfrm>
            <a:off x="11366635"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1800"/>
          </a:p>
        </p:txBody>
      </p:sp>
      <p:sp>
        <p:nvSpPr>
          <p:cNvPr id="43" name="テキスト プレースホルダー 12"/>
          <p:cNvSpPr>
            <a:spLocks noGrp="1"/>
          </p:cNvSpPr>
          <p:nvPr>
            <p:ph type="body" sz="quarter" idx="19" hasCustomPrompt="1"/>
          </p:nvPr>
        </p:nvSpPr>
        <p:spPr>
          <a:xfrm>
            <a:off x="2399959" y="8481658"/>
            <a:ext cx="4608971" cy="1479012"/>
          </a:xfrm>
        </p:spPr>
        <p:txBody>
          <a:bodyPr>
            <a:normAutofit/>
          </a:bodyPr>
          <a:lstStyle>
            <a:lvl1pPr algn="r">
              <a:spcBef>
                <a:spcPts val="0"/>
              </a:spcBef>
              <a:defRPr sz="1800" baseline="0"/>
            </a:lvl1pPr>
          </a:lstStyle>
          <a:p>
            <a:pPr lvl="0"/>
            <a:r>
              <a:rPr kumimoji="1" lang="en-US" altLang="ja-JP"/>
              <a:t>Text goes here</a:t>
            </a:r>
            <a:endParaRPr kumimoji="1" lang="ja-JP" altLang="en-US"/>
          </a:p>
        </p:txBody>
      </p:sp>
      <p:sp>
        <p:nvSpPr>
          <p:cNvPr id="44" name="テキスト プレースホルダー 12"/>
          <p:cNvSpPr>
            <a:spLocks noGrp="1"/>
          </p:cNvSpPr>
          <p:nvPr>
            <p:ph type="body" sz="quarter" idx="20" hasCustomPrompt="1"/>
          </p:nvPr>
        </p:nvSpPr>
        <p:spPr>
          <a:xfrm>
            <a:off x="2399959" y="7540461"/>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Heading Goes Here</a:t>
            </a:r>
            <a:endParaRPr kumimoji="1" lang="ja-JP" altLang="en-US"/>
          </a:p>
        </p:txBody>
      </p:sp>
      <p:sp>
        <p:nvSpPr>
          <p:cNvPr id="45" name="正方形/長方形 44"/>
          <p:cNvSpPr/>
          <p:nvPr userDrawn="1"/>
        </p:nvSpPr>
        <p:spPr>
          <a:xfrm>
            <a:off x="5089591" y="8257503"/>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800"/>
          </a:p>
        </p:txBody>
      </p:sp>
      <p:cxnSp>
        <p:nvCxnSpPr>
          <p:cNvPr id="10" name="直線コネクタ 9"/>
          <p:cNvCxnSpPr>
            <a:stCxn id="8" idx="2"/>
            <a:endCxn id="13" idx="3"/>
          </p:cNvCxnSpPr>
          <p:nvPr userDrawn="1"/>
        </p:nvCxnSpPr>
        <p:spPr>
          <a:xfrm flipH="1">
            <a:off x="8335846" y="4080321"/>
            <a:ext cx="615458"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2" y="3518343"/>
            <a:ext cx="1136516" cy="1138144"/>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7" name="テキスト プレースホルダー 12"/>
          <p:cNvSpPr>
            <a:spLocks noGrp="1"/>
          </p:cNvSpPr>
          <p:nvPr>
            <p:ph type="body" sz="quarter" idx="13" hasCustomPrompt="1"/>
          </p:nvPr>
        </p:nvSpPr>
        <p:spPr>
          <a:xfrm>
            <a:off x="7179320"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a:t>0000</a:t>
            </a:r>
            <a:endParaRPr kumimoji="1" lang="ja-JP" altLang="en-US"/>
          </a:p>
        </p:txBody>
      </p:sp>
      <p:cxnSp>
        <p:nvCxnSpPr>
          <p:cNvPr id="41" name="直線コネクタ 40"/>
          <p:cNvCxnSpPr>
            <a:stCxn id="40" idx="2"/>
            <a:endCxn id="49" idx="3"/>
          </p:cNvCxnSpPr>
          <p:nvPr userDrawn="1"/>
        </p:nvCxnSpPr>
        <p:spPr>
          <a:xfrm flipH="1" flipV="1">
            <a:off x="8335846" y="7912587"/>
            <a:ext cx="615458"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2" y="7343514"/>
            <a:ext cx="1136516" cy="1138144"/>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42" name="テキスト プレースホルダー 12"/>
          <p:cNvSpPr>
            <a:spLocks noGrp="1"/>
          </p:cNvSpPr>
          <p:nvPr>
            <p:ph type="body" sz="quarter" idx="18" hasCustomPrompt="1"/>
          </p:nvPr>
        </p:nvSpPr>
        <p:spPr>
          <a:xfrm>
            <a:off x="7179320" y="754046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a:t>0000</a:t>
            </a:r>
            <a:endParaRPr kumimoji="1" lang="ja-JP" altLang="en-US"/>
          </a:p>
        </p:txBody>
      </p:sp>
      <p:cxnSp>
        <p:nvCxnSpPr>
          <p:cNvPr id="50" name="直線コネクタ 49"/>
          <p:cNvCxnSpPr>
            <a:stCxn id="51" idx="1"/>
            <a:endCxn id="57" idx="6"/>
          </p:cNvCxnSpPr>
          <p:nvPr userDrawn="1"/>
        </p:nvCxnSpPr>
        <p:spPr>
          <a:xfrm flipH="1">
            <a:off x="9336700"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9" y="5427115"/>
            <a:ext cx="1136516" cy="1138144"/>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52" name="テキスト プレースホルダー 12"/>
          <p:cNvSpPr>
            <a:spLocks noGrp="1"/>
          </p:cNvSpPr>
          <p:nvPr>
            <p:ph type="body" sz="quarter" idx="21" hasCustomPrompt="1"/>
          </p:nvPr>
        </p:nvSpPr>
        <p:spPr>
          <a:xfrm>
            <a:off x="9966467"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a:t>0000</a:t>
            </a:r>
            <a:endParaRPr kumimoji="1" lang="ja-JP" altLang="en-US"/>
          </a:p>
        </p:txBody>
      </p:sp>
      <p:sp>
        <p:nvSpPr>
          <p:cNvPr id="53" name="テキスト プレースホルダー 12"/>
          <p:cNvSpPr>
            <a:spLocks noGrp="1"/>
          </p:cNvSpPr>
          <p:nvPr>
            <p:ph type="body" sz="quarter" idx="22" hasCustomPrompt="1"/>
          </p:nvPr>
        </p:nvSpPr>
        <p:spPr>
          <a:xfrm>
            <a:off x="11275195" y="6563866"/>
            <a:ext cx="4608971" cy="1479012"/>
          </a:xfrm>
        </p:spPr>
        <p:txBody>
          <a:bodyPr>
            <a:normAutofit/>
          </a:bodyPr>
          <a:lstStyle>
            <a:lvl1pPr algn="l">
              <a:spcBef>
                <a:spcPts val="0"/>
              </a:spcBef>
              <a:defRPr sz="1800" baseline="0"/>
            </a:lvl1pPr>
          </a:lstStyle>
          <a:p>
            <a:pPr lvl="0"/>
            <a:r>
              <a:rPr kumimoji="1" lang="en-US" altLang="ja-JP"/>
              <a:t>Text goes here</a:t>
            </a:r>
            <a:endParaRPr kumimoji="1" lang="ja-JP" altLang="en-US"/>
          </a:p>
        </p:txBody>
      </p:sp>
      <p:sp>
        <p:nvSpPr>
          <p:cNvPr id="55" name="テキスト プレースホルダー 12"/>
          <p:cNvSpPr>
            <a:spLocks noGrp="1"/>
          </p:cNvSpPr>
          <p:nvPr>
            <p:ph type="body" sz="quarter" idx="23" hasCustomPrompt="1"/>
          </p:nvPr>
        </p:nvSpPr>
        <p:spPr>
          <a:xfrm>
            <a:off x="11275195"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Heading Goes Here</a:t>
            </a:r>
            <a:endParaRPr kumimoji="1" lang="ja-JP" altLang="en-US"/>
          </a:p>
        </p:txBody>
      </p:sp>
      <p:sp>
        <p:nvSpPr>
          <p:cNvPr id="56" name="正方形/長方形 55"/>
          <p:cNvSpPr/>
          <p:nvPr userDrawn="1"/>
        </p:nvSpPr>
        <p:spPr>
          <a:xfrm>
            <a:off x="11366635"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1800"/>
          </a:p>
        </p:txBody>
      </p:sp>
      <p:cxnSp>
        <p:nvCxnSpPr>
          <p:cNvPr id="61" name="直線コネクタ 60"/>
          <p:cNvCxnSpPr/>
          <p:nvPr userDrawn="1"/>
        </p:nvCxnSpPr>
        <p:spPr>
          <a:xfrm>
            <a:off x="9144000" y="2356886"/>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9"/>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6"/>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3" y="3887623"/>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4" name="楕円 23"/>
          <p:cNvSpPr/>
          <p:nvPr userDrawn="1"/>
        </p:nvSpPr>
        <p:spPr>
          <a:xfrm>
            <a:off x="8951303" y="1971489"/>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40" name="楕円 39"/>
          <p:cNvSpPr/>
          <p:nvPr userDrawn="1"/>
        </p:nvSpPr>
        <p:spPr>
          <a:xfrm>
            <a:off x="8951303" y="7719889"/>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57" name="楕円 56"/>
          <p:cNvSpPr/>
          <p:nvPr userDrawn="1"/>
        </p:nvSpPr>
        <p:spPr>
          <a:xfrm>
            <a:off x="8951303" y="5803756"/>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2485115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7" y="4023832"/>
            <a:ext cx="2611063" cy="5334986"/>
          </a:xfrm>
          <a:prstGeom prst="rect">
            <a:avLst/>
          </a:prstGeom>
          <a:effectLst/>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7"/>
            <a:ext cx="5884221" cy="8366379"/>
          </a:xfrm>
          <a:prstGeom prst="rect">
            <a:avLst/>
          </a:prstGeom>
        </p:spPr>
      </p:pic>
      <p:sp>
        <p:nvSpPr>
          <p:cNvPr id="7" name="図プレースホルダー 2"/>
          <p:cNvSpPr>
            <a:spLocks noGrp="1"/>
          </p:cNvSpPr>
          <p:nvPr>
            <p:ph type="pic" sz="quarter" idx="12" hasCustomPrompt="1"/>
          </p:nvPr>
        </p:nvSpPr>
        <p:spPr>
          <a:xfrm>
            <a:off x="39405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8" name="図プレースホルダー 2"/>
          <p:cNvSpPr>
            <a:spLocks noGrp="1"/>
          </p:cNvSpPr>
          <p:nvPr>
            <p:ph type="pic" sz="quarter" idx="13" hasCustomPrompt="1"/>
          </p:nvPr>
        </p:nvSpPr>
        <p:spPr>
          <a:xfrm>
            <a:off x="1379954" y="4737100"/>
            <a:ext cx="2160841" cy="393046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750" fill="hold"/>
                                        <p:tgtEl>
                                          <p:spTgt spid="7"/>
                                        </p:tgtEl>
                                        <p:attrNameLst>
                                          <p:attrName>ppt_x</p:attrName>
                                        </p:attrNameLst>
                                      </p:cBhvr>
                                      <p:tavLst>
                                        <p:tav tm="0">
                                          <p:val>
                                            <p:strVal val="#ppt_x"/>
                                          </p:val>
                                        </p:tav>
                                        <p:tav tm="100000">
                                          <p:val>
                                            <p:strVal val="#ppt_x"/>
                                          </p:val>
                                        </p:tav>
                                      </p:tavLst>
                                    </p:anim>
                                    <p:anim calcmode="lin" valueType="num">
                                      <p:cBhvr additive="base">
                                        <p:cTn id="19" dur="750" fill="hold"/>
                                        <p:tgtEl>
                                          <p:spTgt spid="7"/>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childTnLst>
                                </p:cTn>
                              </p:par>
                              <p:par>
                                <p:cTn id="23" presetID="2" presetClass="entr" presetSubtype="1" decel="100000"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750" fill="hold"/>
                                        <p:tgtEl>
                                          <p:spTgt spid="6"/>
                                        </p:tgtEl>
                                        <p:attrNameLst>
                                          <p:attrName>ppt_x</p:attrName>
                                        </p:attrNameLst>
                                      </p:cBhvr>
                                      <p:tavLst>
                                        <p:tav tm="0">
                                          <p:val>
                                            <p:strVal val="#ppt_x"/>
                                          </p:val>
                                        </p:tav>
                                        <p:tav tm="100000">
                                          <p:val>
                                            <p:strVal val="#ppt_x"/>
                                          </p:val>
                                        </p:tav>
                                      </p:tavLst>
                                    </p:anim>
                                    <p:anim calcmode="lin" valueType="num">
                                      <p:cBhvr additive="base">
                                        <p:cTn id="26" dur="750" fill="hold"/>
                                        <p:tgtEl>
                                          <p:spTgt spid="6"/>
                                        </p:tgtEl>
                                        <p:attrNameLst>
                                          <p:attrName>ppt_y</p:attrName>
                                        </p:attrNameLst>
                                      </p:cBhvr>
                                      <p:tavLst>
                                        <p:tav tm="0">
                                          <p:val>
                                            <p:strVal val="0-#ppt_h/2"/>
                                          </p:val>
                                        </p:tav>
                                        <p:tav tm="100000">
                                          <p:val>
                                            <p:strVal val="#ppt_y"/>
                                          </p:val>
                                        </p:tav>
                                      </p:tavLst>
                                    </p:anim>
                                  </p:childTnLst>
                                </p:cTn>
                              </p:par>
                              <p:par>
                                <p:cTn id="27" presetID="10" presetClass="entr" presetSubtype="0" fill="hold" nodeType="withEffect">
                                  <p:stCondLst>
                                    <p:cond delay="25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750"/>
                                        <p:tgtEl>
                                          <p:spTgt spid="6"/>
                                        </p:tgtEl>
                                      </p:cBhvr>
                                    </p:animEffect>
                                  </p:childTnLst>
                                </p:cTn>
                              </p:par>
                              <p:par>
                                <p:cTn id="30" presetID="2" presetClass="entr" presetSubtype="1" decel="100000" fill="hold" grpId="0" nodeType="withEffect">
                                  <p:stCondLst>
                                    <p:cond delay="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750" fill="hold"/>
                                        <p:tgtEl>
                                          <p:spTgt spid="8"/>
                                        </p:tgtEl>
                                        <p:attrNameLst>
                                          <p:attrName>ppt_x</p:attrName>
                                        </p:attrNameLst>
                                      </p:cBhvr>
                                      <p:tavLst>
                                        <p:tav tm="0">
                                          <p:val>
                                            <p:strVal val="#ppt_x"/>
                                          </p:val>
                                        </p:tav>
                                        <p:tav tm="100000">
                                          <p:val>
                                            <p:strVal val="#ppt_x"/>
                                          </p:val>
                                        </p:tav>
                                      </p:tavLst>
                                    </p:anim>
                                    <p:anim calcmode="lin" valueType="num">
                                      <p:cBhvr additive="base">
                                        <p:cTn id="33" dur="750" fill="hold"/>
                                        <p:tgtEl>
                                          <p:spTgt spid="8"/>
                                        </p:tgtEl>
                                        <p:attrNameLst>
                                          <p:attrName>ppt_y</p:attrName>
                                        </p:attrNameLst>
                                      </p:cBhvr>
                                      <p:tavLst>
                                        <p:tav tm="0">
                                          <p:val>
                                            <p:strVal val="0-#ppt_h/2"/>
                                          </p:val>
                                        </p:tav>
                                        <p:tav tm="100000">
                                          <p:val>
                                            <p:strVal val="#ppt_y"/>
                                          </p:val>
                                        </p:tav>
                                      </p:tavLst>
                                    </p:anim>
                                  </p:childTnLst>
                                </p:cTn>
                              </p:par>
                              <p:par>
                                <p:cTn id="34" presetID="10" presetClass="entr" presetSubtype="0" fill="hold" grpId="1" nodeType="withEffect">
                                  <p:stCondLst>
                                    <p:cond delay="25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750"/>
                                        <p:tgtEl>
                                          <p:spTgt spid="8"/>
                                        </p:tgtEl>
                                      </p:cBhvr>
                                    </p:animEffect>
                                  </p:childTnLst>
                                </p:cTn>
                              </p:par>
                              <p:par>
                                <p:cTn id="37" presetID="2" presetClass="entr" presetSubtype="4" decel="100000" fill="hold" grpId="0" nodeType="withEffect">
                                  <p:stCondLst>
                                    <p:cond delay="750"/>
                                  </p:stCondLst>
                                  <p:iterate type="wd">
                                    <p:tmPct val="10000"/>
                                  </p:iterate>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additive="base">
                                        <p:cTn id="39"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0"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2150"/>
                            </p:stCondLst>
                            <p:childTnLst>
                              <p:par>
                                <p:cTn id="42" presetID="22" presetClass="entr" presetSubtype="8"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a:p>
        </p:txBody>
      </p:sp>
      <p:cxnSp>
        <p:nvCxnSpPr>
          <p:cNvPr id="7" name="直線コネクタ 6"/>
          <p:cNvCxnSpPr>
            <a:endCxn id="8" idx="0"/>
          </p:cNvCxnSpPr>
          <p:nvPr userDrawn="1"/>
        </p:nvCxnSpPr>
        <p:spPr>
          <a:xfrm>
            <a:off x="9144001" y="1"/>
            <a:ext cx="2"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5" y="2728662"/>
            <a:ext cx="4608971" cy="1479012"/>
          </a:xfrm>
        </p:spPr>
        <p:txBody>
          <a:bodyPr>
            <a:normAutofit/>
          </a:bodyPr>
          <a:lstStyle>
            <a:lvl1pPr algn="l">
              <a:defRPr sz="1800" baseline="0"/>
            </a:lvl1pPr>
          </a:lstStyle>
          <a:p>
            <a:pPr lvl="0"/>
            <a:r>
              <a:rPr kumimoji="1" lang="en-US" altLang="ja-JP"/>
              <a:t>Text goes here</a:t>
            </a:r>
            <a:endParaRPr kumimoji="1" lang="ja-JP" altLang="en-US"/>
          </a:p>
        </p:txBody>
      </p:sp>
      <p:sp>
        <p:nvSpPr>
          <p:cNvPr id="20" name="テキスト プレースホルダー 12"/>
          <p:cNvSpPr>
            <a:spLocks noGrp="1"/>
          </p:cNvSpPr>
          <p:nvPr>
            <p:ph type="body" sz="quarter" idx="14" hasCustomPrompt="1"/>
          </p:nvPr>
        </p:nvSpPr>
        <p:spPr>
          <a:xfrm>
            <a:off x="11275195" y="1787468"/>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Heading Goes Here</a:t>
            </a:r>
            <a:endParaRPr kumimoji="1" lang="ja-JP" altLang="en-US"/>
          </a:p>
        </p:txBody>
      </p:sp>
      <p:sp>
        <p:nvSpPr>
          <p:cNvPr id="21" name="正方形/長方形 20"/>
          <p:cNvSpPr/>
          <p:nvPr userDrawn="1"/>
        </p:nvSpPr>
        <p:spPr>
          <a:xfrm>
            <a:off x="11366635" y="250450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1800"/>
          </a:p>
        </p:txBody>
      </p:sp>
      <p:cxnSp>
        <p:nvCxnSpPr>
          <p:cNvPr id="22" name="直線コネクタ 21"/>
          <p:cNvCxnSpPr/>
          <p:nvPr userDrawn="1"/>
        </p:nvCxnSpPr>
        <p:spPr>
          <a:xfrm>
            <a:off x="9144000" y="2353684"/>
            <a:ext cx="0" cy="147123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5"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8" y="3512044"/>
            <a:ext cx="1136516" cy="1138144"/>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8" name="テキスト プレースホルダー 12"/>
          <p:cNvSpPr>
            <a:spLocks noGrp="1"/>
          </p:cNvSpPr>
          <p:nvPr>
            <p:ph type="body" sz="quarter" idx="15" hasCustomPrompt="1"/>
          </p:nvPr>
        </p:nvSpPr>
        <p:spPr>
          <a:xfrm>
            <a:off x="7173386"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a:t>0000</a:t>
            </a:r>
            <a:endParaRPr kumimoji="1" lang="ja-JP" altLang="en-US"/>
          </a:p>
        </p:txBody>
      </p:sp>
      <p:sp>
        <p:nvSpPr>
          <p:cNvPr id="37" name="テキスト プレースホルダー 12"/>
          <p:cNvSpPr>
            <a:spLocks noGrp="1"/>
          </p:cNvSpPr>
          <p:nvPr>
            <p:ph type="body" sz="quarter" idx="16" hasCustomPrompt="1"/>
          </p:nvPr>
        </p:nvSpPr>
        <p:spPr>
          <a:xfrm>
            <a:off x="2394089" y="4648795"/>
            <a:ext cx="4608971" cy="1479012"/>
          </a:xfrm>
        </p:spPr>
        <p:txBody>
          <a:bodyPr>
            <a:normAutofit/>
          </a:bodyPr>
          <a:lstStyle>
            <a:lvl1pPr algn="r">
              <a:defRPr sz="1800" baseline="0"/>
            </a:lvl1pPr>
          </a:lstStyle>
          <a:p>
            <a:pPr lvl="0"/>
            <a:r>
              <a:rPr kumimoji="1" lang="en-US" altLang="ja-JP"/>
              <a:t>Text goes here</a:t>
            </a:r>
            <a:endParaRPr kumimoji="1" lang="ja-JP" altLang="en-US"/>
          </a:p>
        </p:txBody>
      </p:sp>
      <p:sp>
        <p:nvSpPr>
          <p:cNvPr id="38" name="テキスト プレースホルダー 12"/>
          <p:cNvSpPr>
            <a:spLocks noGrp="1"/>
          </p:cNvSpPr>
          <p:nvPr>
            <p:ph type="body" sz="quarter" idx="17" hasCustomPrompt="1"/>
          </p:nvPr>
        </p:nvSpPr>
        <p:spPr>
          <a:xfrm>
            <a:off x="2394089"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Heading Goes Here</a:t>
            </a:r>
            <a:endParaRPr kumimoji="1" lang="ja-JP" altLang="en-US"/>
          </a:p>
        </p:txBody>
      </p:sp>
      <p:sp>
        <p:nvSpPr>
          <p:cNvPr id="39" name="正方形/長方形 38"/>
          <p:cNvSpPr/>
          <p:nvPr userDrawn="1"/>
        </p:nvSpPr>
        <p:spPr>
          <a:xfrm>
            <a:off x="5089591"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800"/>
          </a:p>
        </p:txBody>
      </p:sp>
      <p:cxnSp>
        <p:nvCxnSpPr>
          <p:cNvPr id="46" name="直線コネクタ 45"/>
          <p:cNvCxnSpPr>
            <a:stCxn id="24" idx="4"/>
            <a:endCxn id="2" idx="0"/>
          </p:cNvCxnSpPr>
          <p:nvPr userDrawn="1"/>
        </p:nvCxnSpPr>
        <p:spPr>
          <a:xfrm>
            <a:off x="9144002" y="4273816"/>
            <a:ext cx="0" cy="174236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5"/>
            <a:ext cx="629766"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9" y="1591912"/>
            <a:ext cx="1136516" cy="1138144"/>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7" name="テキスト プレースホルダー 12"/>
          <p:cNvSpPr>
            <a:spLocks noGrp="1"/>
          </p:cNvSpPr>
          <p:nvPr>
            <p:ph type="body" sz="quarter" idx="13" hasCustomPrompt="1"/>
          </p:nvPr>
        </p:nvSpPr>
        <p:spPr>
          <a:xfrm>
            <a:off x="9966467" y="178746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a:t>0000</a:t>
            </a:r>
            <a:endParaRPr kumimoji="1" lang="ja-JP" altLang="en-US"/>
          </a:p>
        </p:txBody>
      </p:sp>
      <p:sp>
        <p:nvSpPr>
          <p:cNvPr id="2" name="二等辺三角形 1"/>
          <p:cNvSpPr/>
          <p:nvPr userDrawn="1"/>
        </p:nvSpPr>
        <p:spPr bwMode="auto">
          <a:xfrm>
            <a:off x="8813941" y="6016177"/>
            <a:ext cx="660122" cy="569071"/>
          </a:xfrm>
          <a:prstGeom prst="triangle">
            <a:avLst/>
          </a:prstGeom>
          <a:solidFill>
            <a:schemeClr val="tx2"/>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26" tIns="45713" rIns="91426" bIns="45713" numCol="1" rtlCol="0" anchor="t" anchorCtr="0" compatLnSpc="1">
            <a:prstTxWarp prst="textNoShape">
              <a:avLst/>
            </a:prstTxWarp>
          </a:bodyPr>
          <a:lstStyle/>
          <a:p>
            <a:pPr algn="ctr"/>
            <a:endParaRPr kumimoji="1" lang="ja-JP" altLang="en-US" sz="1800"/>
          </a:p>
        </p:txBody>
      </p:sp>
      <p:grpSp>
        <p:nvGrpSpPr>
          <p:cNvPr id="47" name="グループ化 46"/>
          <p:cNvGrpSpPr/>
          <p:nvPr userDrawn="1"/>
        </p:nvGrpSpPr>
        <p:grpSpPr>
          <a:xfrm>
            <a:off x="8190908"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grpSp>
      <p:sp>
        <p:nvSpPr>
          <p:cNvPr id="61" name="テキスト プレースホルダー 12"/>
          <p:cNvSpPr>
            <a:spLocks noGrp="1"/>
          </p:cNvSpPr>
          <p:nvPr>
            <p:ph type="body" sz="quarter" idx="18" hasCustomPrompt="1"/>
          </p:nvPr>
        </p:nvSpPr>
        <p:spPr>
          <a:xfrm>
            <a:off x="4888292" y="7959432"/>
            <a:ext cx="8545863" cy="1423108"/>
          </a:xfrm>
        </p:spPr>
        <p:txBody>
          <a:bodyPr>
            <a:normAutofit/>
          </a:bodyPr>
          <a:lstStyle>
            <a:lvl1pPr algn="ctr">
              <a:defRPr sz="1999" baseline="0"/>
            </a:lvl1pPr>
          </a:lstStyle>
          <a:p>
            <a:pPr lvl="0"/>
            <a:r>
              <a:rPr kumimoji="1" lang="en-US" altLang="ja-JP"/>
              <a:t>Text goes here</a:t>
            </a:r>
            <a:endParaRPr kumimoji="1" lang="ja-JP" altLang="en-US"/>
          </a:p>
        </p:txBody>
      </p:sp>
      <p:sp>
        <p:nvSpPr>
          <p:cNvPr id="62" name="テキスト プレースホルダー 12"/>
          <p:cNvSpPr>
            <a:spLocks noGrp="1"/>
          </p:cNvSpPr>
          <p:nvPr>
            <p:ph type="body" sz="quarter" idx="19" hasCustomPrompt="1"/>
          </p:nvPr>
        </p:nvSpPr>
        <p:spPr>
          <a:xfrm>
            <a:off x="4888292" y="6839485"/>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a:t>Heading Goes Here</a:t>
            </a:r>
            <a:endParaRPr kumimoji="1" lang="ja-JP" altLang="en-US"/>
          </a:p>
        </p:txBody>
      </p:sp>
      <p:sp>
        <p:nvSpPr>
          <p:cNvPr id="8" name="楕円 7"/>
          <p:cNvSpPr/>
          <p:nvPr userDrawn="1"/>
        </p:nvSpPr>
        <p:spPr>
          <a:xfrm>
            <a:off x="8951303" y="1968287"/>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4" name="楕円 23"/>
          <p:cNvSpPr/>
          <p:nvPr userDrawn="1"/>
        </p:nvSpPr>
        <p:spPr>
          <a:xfrm>
            <a:off x="8951303" y="388842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246459949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26" tIns="45713" rIns="91426" bIns="45713" numCol="1" rtlCol="0" anchor="t" anchorCtr="0" compatLnSpc="1">
            <a:prstTxWarp prst="textNoShape">
              <a:avLst/>
            </a:prstTxWarp>
          </a:bodyPr>
          <a:lstStyle/>
          <a:p>
            <a:pPr algn="ctr"/>
            <a:endParaRPr kumimoji="1" lang="ja-JP" altLang="en-US" sz="1800"/>
          </a:p>
        </p:txBody>
      </p:sp>
      <p:sp>
        <p:nvSpPr>
          <p:cNvPr id="14" name="正方形/長方形 13"/>
          <p:cNvSpPr/>
          <p:nvPr userDrawn="1"/>
        </p:nvSpPr>
        <p:spPr bwMode="auto">
          <a:xfrm>
            <a:off x="9144000" y="1"/>
            <a:ext cx="648000" cy="648001"/>
          </a:xfrm>
          <a:prstGeom prst="rect">
            <a:avLst/>
          </a:prstGeom>
          <a:solidFill>
            <a:schemeClr val="accent1"/>
          </a:solidFill>
          <a:ln w="0">
            <a:noFill/>
            <a:prstDash val="solid"/>
            <a:round/>
            <a:headEnd/>
            <a:tailEnd/>
          </a:ln>
        </p:spPr>
        <p:txBody>
          <a:bodyPr rot="0" spcFirstLastPara="0" vertOverflow="overflow" horzOverflow="overflow" vert="horz" wrap="square" lIns="91426" tIns="45713" rIns="91426" bIns="45713" numCol="1" spcCol="0" rtlCol="0" fromWordArt="0" anchor="t" anchorCtr="0" forceAA="0" compatLnSpc="1">
            <a:prstTxWarp prst="textNoShape">
              <a:avLst/>
            </a:prstTxWarp>
            <a:noAutofit/>
          </a:bodyPr>
          <a:lstStyle/>
          <a:p>
            <a:pPr algn="ctr"/>
            <a:endParaRPr kumimoji="1" lang="ja-JP" altLang="en-US" sz="1800"/>
          </a:p>
        </p:txBody>
      </p:sp>
      <p:sp>
        <p:nvSpPr>
          <p:cNvPr id="16" name="正方形/長方形 15"/>
          <p:cNvSpPr/>
          <p:nvPr userDrawn="1"/>
        </p:nvSpPr>
        <p:spPr bwMode="auto">
          <a:xfrm>
            <a:off x="9792000" y="648000"/>
            <a:ext cx="648000" cy="648001"/>
          </a:xfrm>
          <a:prstGeom prst="rect">
            <a:avLst/>
          </a:prstGeom>
          <a:solidFill>
            <a:schemeClr val="accent1"/>
          </a:solidFill>
          <a:ln w="0">
            <a:noFill/>
            <a:prstDash val="solid"/>
            <a:round/>
            <a:headEnd/>
            <a:tailEnd/>
          </a:ln>
        </p:spPr>
        <p:txBody>
          <a:bodyPr rot="0" spcFirstLastPara="0" vertOverflow="overflow" horzOverflow="overflow" vert="horz" wrap="square" lIns="91426" tIns="45713" rIns="91426" bIns="45713" numCol="1" spcCol="0" rtlCol="0" fromWordArt="0" anchor="t" anchorCtr="0" forceAA="0" compatLnSpc="1">
            <a:prstTxWarp prst="textNoShape">
              <a:avLst/>
            </a:prstTxWarp>
            <a:noAutofit/>
          </a:bodyPr>
          <a:lstStyle/>
          <a:p>
            <a:pPr algn="ctr"/>
            <a:endParaRPr kumimoji="1" lang="ja-JP" altLang="en-US" sz="1800"/>
          </a:p>
        </p:txBody>
      </p:sp>
      <p:sp>
        <p:nvSpPr>
          <p:cNvPr id="17" name="正方形/長方形 16"/>
          <p:cNvSpPr/>
          <p:nvPr userDrawn="1"/>
        </p:nvSpPr>
        <p:spPr bwMode="auto">
          <a:xfrm>
            <a:off x="10440000" y="1"/>
            <a:ext cx="648000" cy="648001"/>
          </a:xfrm>
          <a:prstGeom prst="rect">
            <a:avLst/>
          </a:prstGeom>
          <a:solidFill>
            <a:schemeClr val="accent1"/>
          </a:solidFill>
          <a:ln w="0">
            <a:noFill/>
            <a:prstDash val="solid"/>
            <a:round/>
            <a:headEnd/>
            <a:tailEnd/>
          </a:ln>
        </p:spPr>
        <p:txBody>
          <a:bodyPr rot="0" spcFirstLastPara="0" vertOverflow="overflow" horzOverflow="overflow" vert="horz" wrap="square" lIns="91426" tIns="45713" rIns="91426" bIns="45713" numCol="1" spcCol="0" rtlCol="0" fromWordArt="0" anchor="t" anchorCtr="0" forceAA="0" compatLnSpc="1">
            <a:prstTxWarp prst="textNoShape">
              <a:avLst/>
            </a:prstTxWarp>
            <a:noAutofit/>
          </a:bodyPr>
          <a:lstStyle/>
          <a:p>
            <a:pPr algn="ctr"/>
            <a:endParaRPr kumimoji="1" lang="ja-JP" altLang="en-US" sz="1800"/>
          </a:p>
        </p:txBody>
      </p:sp>
      <p:sp>
        <p:nvSpPr>
          <p:cNvPr id="18" name="正方形/長方形 17"/>
          <p:cNvSpPr/>
          <p:nvPr userDrawn="1"/>
        </p:nvSpPr>
        <p:spPr bwMode="auto">
          <a:xfrm>
            <a:off x="9144000" y="1296000"/>
            <a:ext cx="648000" cy="648001"/>
          </a:xfrm>
          <a:prstGeom prst="rect">
            <a:avLst/>
          </a:prstGeom>
          <a:solidFill>
            <a:schemeClr val="accent1"/>
          </a:solidFill>
          <a:ln w="0">
            <a:noFill/>
            <a:prstDash val="solid"/>
            <a:round/>
            <a:headEnd/>
            <a:tailEnd/>
          </a:ln>
        </p:spPr>
        <p:txBody>
          <a:bodyPr rot="0" spcFirstLastPara="0" vertOverflow="overflow" horzOverflow="overflow" vert="horz" wrap="square" lIns="91426" tIns="45713" rIns="91426" bIns="45713" numCol="1" spcCol="0" rtlCol="0" fromWordArt="0" anchor="t" anchorCtr="0" forceAA="0" compatLnSpc="1">
            <a:prstTxWarp prst="textNoShape">
              <a:avLst/>
            </a:prstTxWarp>
            <a:noAutofit/>
          </a:bodyPr>
          <a:lstStyle/>
          <a:p>
            <a:pPr algn="ctr"/>
            <a:endParaRPr kumimoji="1" lang="ja-JP" altLang="en-US" sz="1800"/>
          </a:p>
        </p:txBody>
      </p:sp>
      <p:sp>
        <p:nvSpPr>
          <p:cNvPr id="20" name="テキスト プレースホルダー 12"/>
          <p:cNvSpPr>
            <a:spLocks noGrp="1"/>
          </p:cNvSpPr>
          <p:nvPr>
            <p:ph type="body" sz="quarter" idx="19" hasCustomPrompt="1"/>
          </p:nvPr>
        </p:nvSpPr>
        <p:spPr>
          <a:xfrm>
            <a:off x="799831" y="2551907"/>
            <a:ext cx="7544342" cy="5181600"/>
          </a:xfrm>
        </p:spPr>
        <p:txBody>
          <a:bodyPr anchor="ctr">
            <a:noAutofit/>
          </a:bodyPr>
          <a:lstStyle>
            <a:lvl1pPr algn="ctr">
              <a:lnSpc>
                <a:spcPct val="100000"/>
              </a:lnSpc>
              <a:spcBef>
                <a:spcPts val="0"/>
              </a:spcBef>
              <a:defRPr sz="5399" baseline="0">
                <a:solidFill>
                  <a:schemeClr val="bg1"/>
                </a:solidFill>
                <a:latin typeface="Ubuntu Medium" panose="020B0604030602030204" pitchFamily="34" charset="0"/>
              </a:defRPr>
            </a:lvl1pPr>
          </a:lstStyle>
          <a:p>
            <a:pPr lvl="0"/>
            <a:r>
              <a:rPr kumimoji="1" lang="en-US" altLang="ja-JP"/>
              <a:t>Text goes here</a:t>
            </a:r>
            <a:endParaRPr kumimoji="1" lang="ja-JP" altLang="en-US"/>
          </a:p>
        </p:txBody>
      </p:sp>
      <p:sp>
        <p:nvSpPr>
          <p:cNvPr id="21" name="テキスト プレースホルダー 12"/>
          <p:cNvSpPr>
            <a:spLocks noGrp="1"/>
          </p:cNvSpPr>
          <p:nvPr>
            <p:ph type="body" sz="quarter" idx="18" hasCustomPrompt="1"/>
          </p:nvPr>
        </p:nvSpPr>
        <p:spPr>
          <a:xfrm>
            <a:off x="9588844" y="2551907"/>
            <a:ext cx="7665488" cy="5181600"/>
          </a:xfrm>
        </p:spPr>
        <p:txBody>
          <a:bodyPr anchor="ctr">
            <a:normAutofit/>
          </a:bodyPr>
          <a:lstStyle>
            <a:lvl1pPr algn="l">
              <a:defRPr sz="1999" baseline="0"/>
            </a:lvl1pPr>
          </a:lstStyle>
          <a:p>
            <a:pPr lvl="0"/>
            <a:r>
              <a:rPr kumimoji="1" lang="en-US" altLang="ja-JP"/>
              <a:t>Text goes here</a:t>
            </a:r>
            <a:endParaRPr kumimoji="1" lang="ja-JP" altLang="en-US"/>
          </a:p>
        </p:txBody>
      </p:sp>
    </p:spTree>
    <p:extLst>
      <p:ext uri="{BB962C8B-B14F-4D97-AF65-F5344CB8AC3E}">
        <p14:creationId xmlns:p14="http://schemas.microsoft.com/office/powerpoint/2010/main" val="339549720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0" y="1"/>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p>
          </p:txBody>
        </p:sp>
      </p:gr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9" y="911133"/>
            <a:ext cx="4142834" cy="8464733"/>
          </a:xfrm>
          <a:prstGeom prst="rect">
            <a:avLst/>
          </a:prstGeom>
          <a:effectLst/>
        </p:spPr>
      </p:pic>
      <p:sp>
        <p:nvSpPr>
          <p:cNvPr id="11" name="図プレースホルダー 2"/>
          <p:cNvSpPr>
            <a:spLocks noGrp="1"/>
          </p:cNvSpPr>
          <p:nvPr>
            <p:ph type="pic" sz="quarter" idx="12" hasCustomPrompt="1"/>
          </p:nvPr>
        </p:nvSpPr>
        <p:spPr>
          <a:xfrm>
            <a:off x="2657703" y="2008414"/>
            <a:ext cx="3525807" cy="6317252"/>
          </a:xfrm>
        </p:spPr>
        <p:txBody>
          <a:bodyPr>
            <a:normAutofit/>
          </a:bodyPr>
          <a:lstStyle>
            <a:lvl1pPr>
              <a:defRPr sz="1999"/>
            </a:lvl1pPr>
          </a:lstStyle>
          <a:p>
            <a:r>
              <a:rPr kumimoji="1" lang="en-US" altLang="ja-JP"/>
              <a:t>Add an image</a:t>
            </a:r>
            <a:endParaRPr kumimoji="1" lang="ja-JP" altLang="en-US"/>
          </a:p>
        </p:txBody>
      </p:sp>
      <p:sp>
        <p:nvSpPr>
          <p:cNvPr id="14" name="テキスト プレースホルダー 12"/>
          <p:cNvSpPr>
            <a:spLocks noGrp="1"/>
          </p:cNvSpPr>
          <p:nvPr>
            <p:ph type="body" sz="quarter" idx="13" hasCustomPrompt="1"/>
          </p:nvPr>
        </p:nvSpPr>
        <p:spPr>
          <a:xfrm>
            <a:off x="6800537" y="1103086"/>
            <a:ext cx="9426437" cy="3849189"/>
          </a:xfrm>
        </p:spPr>
        <p:txBody>
          <a:bodyPr anchor="b">
            <a:noAutofit/>
          </a:bodyPr>
          <a:lstStyle>
            <a:lvl1pPr algn="l">
              <a:lnSpc>
                <a:spcPct val="100000"/>
              </a:lnSpc>
              <a:spcBef>
                <a:spcPts val="0"/>
              </a:spcBef>
              <a:defRPr sz="5399" baseline="0">
                <a:solidFill>
                  <a:schemeClr val="bg1"/>
                </a:solidFill>
                <a:latin typeface="Ubuntu Medium" panose="020B0604030602030204" pitchFamily="34" charset="0"/>
              </a:defRPr>
            </a:lvl1pPr>
          </a:lstStyle>
          <a:p>
            <a:pPr lvl="0"/>
            <a:r>
              <a:rPr kumimoji="1" lang="en-US" altLang="ja-JP"/>
              <a:t>Heading Goes Here</a:t>
            </a:r>
            <a:endParaRPr kumimoji="1" lang="ja-JP" altLang="en-US"/>
          </a:p>
        </p:txBody>
      </p:sp>
      <p:sp>
        <p:nvSpPr>
          <p:cNvPr id="15" name="テキスト プレースホルダー 12"/>
          <p:cNvSpPr>
            <a:spLocks noGrp="1"/>
          </p:cNvSpPr>
          <p:nvPr>
            <p:ph type="body" sz="quarter" idx="14" hasCustomPrompt="1"/>
          </p:nvPr>
        </p:nvSpPr>
        <p:spPr>
          <a:xfrm>
            <a:off x="6800536" y="5274172"/>
            <a:ext cx="9426437" cy="3051494"/>
          </a:xfrm>
        </p:spPr>
        <p:txBody>
          <a:bodyPr>
            <a:normAutofit/>
          </a:bodyPr>
          <a:lstStyle>
            <a:lvl1pPr marL="342871" indent="-342871" algn="l">
              <a:spcBef>
                <a:spcPts val="1200"/>
              </a:spcBef>
              <a:buFont typeface="Wingdings" panose="05000000000000000000" pitchFamily="2" charset="2"/>
              <a:buChar char="n"/>
              <a:defRPr sz="1999" baseline="0"/>
            </a:lvl1pPr>
          </a:lstStyle>
          <a:p>
            <a:pPr lvl="0"/>
            <a:r>
              <a:rPr kumimoji="1" lang="en-US" altLang="ja-JP"/>
              <a:t>Text goes here</a:t>
            </a:r>
            <a:endParaRPr kumimoji="1" lang="ja-JP" altLang="en-US"/>
          </a:p>
        </p:txBody>
      </p:sp>
    </p:spTree>
    <p:extLst>
      <p:ext uri="{BB962C8B-B14F-4D97-AF65-F5344CB8AC3E}">
        <p14:creationId xmlns:p14="http://schemas.microsoft.com/office/powerpoint/2010/main" val="1688152657"/>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0" y="1"/>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p>
          </p:txBody>
        </p:sp>
      </p:grpSp>
      <p:pic>
        <p:nvPicPr>
          <p:cNvPr id="6" name="図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68939" y="4023833"/>
            <a:ext cx="2611064" cy="5334986"/>
          </a:xfrm>
          <a:prstGeom prst="rect">
            <a:avLst/>
          </a:prstGeom>
          <a:effectLst/>
        </p:spPr>
      </p:pic>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8"/>
            <a:ext cx="5884221" cy="8366380"/>
          </a:xfrm>
          <a:prstGeom prst="rect">
            <a:avLst/>
          </a:prstGeom>
        </p:spPr>
      </p:pic>
      <p:sp>
        <p:nvSpPr>
          <p:cNvPr id="7" name="図プレースホルダー 2"/>
          <p:cNvSpPr>
            <a:spLocks noGrp="1"/>
          </p:cNvSpPr>
          <p:nvPr>
            <p:ph type="pic" sz="quarter" idx="12" hasCustomPrompt="1"/>
          </p:nvPr>
        </p:nvSpPr>
        <p:spPr>
          <a:xfrm>
            <a:off x="3940520" y="1738132"/>
            <a:ext cx="5089181" cy="6761798"/>
          </a:xfrm>
        </p:spPr>
        <p:txBody>
          <a:bodyPr>
            <a:normAutofit/>
          </a:bodyPr>
          <a:lstStyle>
            <a:lvl1pPr>
              <a:defRPr sz="1999"/>
            </a:lvl1pPr>
          </a:lstStyle>
          <a:p>
            <a:r>
              <a:rPr kumimoji="1" lang="en-US" altLang="ja-JP"/>
              <a:t>Add an image</a:t>
            </a:r>
            <a:endParaRPr kumimoji="1" lang="ja-JP" altLang="en-US"/>
          </a:p>
        </p:txBody>
      </p:sp>
      <p:sp>
        <p:nvSpPr>
          <p:cNvPr id="8" name="図プレースホルダー 2"/>
          <p:cNvSpPr>
            <a:spLocks noGrp="1"/>
          </p:cNvSpPr>
          <p:nvPr>
            <p:ph type="pic" sz="quarter" idx="13" hasCustomPrompt="1"/>
          </p:nvPr>
        </p:nvSpPr>
        <p:spPr>
          <a:xfrm>
            <a:off x="1379956" y="4737100"/>
            <a:ext cx="2160842" cy="3930468"/>
          </a:xfrm>
        </p:spPr>
        <p:txBody>
          <a:bodyPr>
            <a:normAutofit/>
          </a:bodyPr>
          <a:lstStyle>
            <a:lvl1pPr>
              <a:defRPr sz="1999"/>
            </a:lvl1pPr>
          </a:lstStyle>
          <a:p>
            <a:r>
              <a:rPr kumimoji="1" lang="en-US" altLang="ja-JP"/>
              <a:t>Add an image</a:t>
            </a:r>
            <a:endParaRPr kumimoji="1" lang="ja-JP" altLang="en-US"/>
          </a:p>
        </p:txBody>
      </p:sp>
      <p:sp>
        <p:nvSpPr>
          <p:cNvPr id="10" name="テキスト プレースホルダー 12"/>
          <p:cNvSpPr>
            <a:spLocks noGrp="1"/>
          </p:cNvSpPr>
          <p:nvPr>
            <p:ph type="body" sz="quarter" idx="14" hasCustomPrompt="1"/>
          </p:nvPr>
        </p:nvSpPr>
        <p:spPr>
          <a:xfrm>
            <a:off x="9585536" y="1103086"/>
            <a:ext cx="7657436" cy="3849189"/>
          </a:xfrm>
        </p:spPr>
        <p:txBody>
          <a:bodyPr anchor="b">
            <a:noAutofit/>
          </a:bodyPr>
          <a:lstStyle>
            <a:lvl1pPr algn="l">
              <a:lnSpc>
                <a:spcPct val="100000"/>
              </a:lnSpc>
              <a:spcBef>
                <a:spcPts val="0"/>
              </a:spcBef>
              <a:defRPr sz="5399" baseline="0">
                <a:solidFill>
                  <a:schemeClr val="bg1"/>
                </a:solidFill>
                <a:latin typeface="Ubuntu Medium" panose="020B0604030602030204" pitchFamily="34" charset="0"/>
              </a:defRPr>
            </a:lvl1pPr>
          </a:lstStyle>
          <a:p>
            <a:pPr lvl="0"/>
            <a:r>
              <a:rPr kumimoji="1" lang="en-US" altLang="ja-JP"/>
              <a:t>Heading Goes Here</a:t>
            </a:r>
            <a:endParaRPr kumimoji="1" lang="ja-JP" altLang="en-US"/>
          </a:p>
        </p:txBody>
      </p:sp>
      <p:sp>
        <p:nvSpPr>
          <p:cNvPr id="11" name="テキスト プレースホルダー 12"/>
          <p:cNvSpPr>
            <a:spLocks noGrp="1"/>
          </p:cNvSpPr>
          <p:nvPr>
            <p:ph type="body" sz="quarter" idx="15" hasCustomPrompt="1"/>
          </p:nvPr>
        </p:nvSpPr>
        <p:spPr>
          <a:xfrm>
            <a:off x="9585535" y="5274172"/>
            <a:ext cx="7657436" cy="3051494"/>
          </a:xfrm>
        </p:spPr>
        <p:txBody>
          <a:bodyPr>
            <a:normAutofit/>
          </a:bodyPr>
          <a:lstStyle>
            <a:lvl1pPr marL="342871" indent="-342871" algn="l">
              <a:spcBef>
                <a:spcPts val="1200"/>
              </a:spcBef>
              <a:buFont typeface="Wingdings" panose="05000000000000000000" pitchFamily="2" charset="2"/>
              <a:buChar char="n"/>
              <a:defRPr sz="1999" baseline="0"/>
            </a:lvl1pPr>
          </a:lstStyle>
          <a:p>
            <a:pPr lvl="0"/>
            <a:r>
              <a:rPr kumimoji="1" lang="en-US" altLang="ja-JP"/>
              <a:t>Text goes here</a:t>
            </a:r>
            <a:endParaRPr kumimoji="1" lang="ja-JP" altLang="en-US"/>
          </a:p>
        </p:txBody>
      </p:sp>
    </p:spTree>
    <p:extLst>
      <p:ext uri="{BB962C8B-B14F-4D97-AF65-F5344CB8AC3E}">
        <p14:creationId xmlns:p14="http://schemas.microsoft.com/office/powerpoint/2010/main" val="391352954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0" y="1"/>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p>
          </p:txBody>
        </p:sp>
      </p:gr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a:p>
        </p:txBody>
      </p:sp>
      <p:sp>
        <p:nvSpPr>
          <p:cNvPr id="10" name="テキスト プレースホルダー 12"/>
          <p:cNvSpPr>
            <a:spLocks noGrp="1"/>
          </p:cNvSpPr>
          <p:nvPr>
            <p:ph type="body" sz="quarter" idx="14" hasCustomPrompt="1"/>
          </p:nvPr>
        </p:nvSpPr>
        <p:spPr>
          <a:xfrm>
            <a:off x="10473431" y="1103086"/>
            <a:ext cx="6987257" cy="3849189"/>
          </a:xfrm>
        </p:spPr>
        <p:txBody>
          <a:bodyPr anchor="b">
            <a:noAutofit/>
          </a:bodyPr>
          <a:lstStyle>
            <a:lvl1pPr algn="l">
              <a:lnSpc>
                <a:spcPct val="100000"/>
              </a:lnSpc>
              <a:spcBef>
                <a:spcPts val="0"/>
              </a:spcBef>
              <a:defRPr sz="5399" baseline="0">
                <a:solidFill>
                  <a:schemeClr val="bg1"/>
                </a:solidFill>
                <a:latin typeface="Ubuntu Medium" panose="020B0604030602030204" pitchFamily="34" charset="0"/>
              </a:defRPr>
            </a:lvl1pPr>
          </a:lstStyle>
          <a:p>
            <a:pPr lvl="0"/>
            <a:r>
              <a:rPr kumimoji="1" lang="en-US" altLang="ja-JP"/>
              <a:t>Heading Goes Here</a:t>
            </a:r>
            <a:endParaRPr kumimoji="1" lang="ja-JP" altLang="en-US"/>
          </a:p>
        </p:txBody>
      </p:sp>
      <p:sp>
        <p:nvSpPr>
          <p:cNvPr id="11" name="テキスト プレースホルダー 12"/>
          <p:cNvSpPr>
            <a:spLocks noGrp="1"/>
          </p:cNvSpPr>
          <p:nvPr>
            <p:ph type="body" sz="quarter" idx="15" hasCustomPrompt="1"/>
          </p:nvPr>
        </p:nvSpPr>
        <p:spPr>
          <a:xfrm>
            <a:off x="10473430" y="5274172"/>
            <a:ext cx="6987257" cy="3051494"/>
          </a:xfrm>
        </p:spPr>
        <p:txBody>
          <a:bodyPr>
            <a:normAutofit/>
          </a:bodyPr>
          <a:lstStyle>
            <a:lvl1pPr marL="342871" indent="-342871" algn="l">
              <a:spcBef>
                <a:spcPts val="1200"/>
              </a:spcBef>
              <a:buFont typeface="Wingdings" panose="05000000000000000000" pitchFamily="2" charset="2"/>
              <a:buChar char="n"/>
              <a:defRPr sz="1999" baseline="0"/>
            </a:lvl1pPr>
          </a:lstStyle>
          <a:p>
            <a:pPr lvl="0"/>
            <a:r>
              <a:rPr kumimoji="1" lang="en-US" altLang="ja-JP"/>
              <a:t>Text goes here</a:t>
            </a:r>
            <a:endParaRPr kumimoji="1" lang="ja-JP" altLang="en-US"/>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a:t>Add an image</a:t>
            </a:r>
            <a:endParaRPr kumimoji="1" lang="ja-JP" altLang="en-US"/>
          </a:p>
        </p:txBody>
      </p:sp>
      <p:grpSp>
        <p:nvGrpSpPr>
          <p:cNvPr id="18" name="グループ化 17"/>
          <p:cNvGrpSpPr/>
          <p:nvPr userDrawn="1"/>
        </p:nvGrpSpPr>
        <p:grpSpPr>
          <a:xfrm>
            <a:off x="1056109" y="2279244"/>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grpSp>
      </p:grpSp>
    </p:spTree>
    <p:extLst>
      <p:ext uri="{BB962C8B-B14F-4D97-AF65-F5344CB8AC3E}">
        <p14:creationId xmlns:p14="http://schemas.microsoft.com/office/powerpoint/2010/main" val="318612411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0" y="1"/>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p>
          </p:txBody>
        </p:sp>
      </p:gr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1"/>
            <a:ext cx="7911618" cy="6409096"/>
          </a:xfrm>
          <a:prstGeom prst="rect">
            <a:avLst/>
          </a:prstGeom>
        </p:spPr>
      </p:pic>
      <p:pic>
        <p:nvPicPr>
          <p:cNvPr id="31" name="図 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000301" y="1323763"/>
            <a:ext cx="3830771" cy="5446716"/>
          </a:xfrm>
          <a:prstGeom prst="rect">
            <a:avLst/>
          </a:prstGeom>
        </p:spPr>
      </p:pic>
      <p:pic>
        <p:nvPicPr>
          <p:cNvPr id="32" name="図 3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27297" y="2604815"/>
            <a:ext cx="2044962" cy="4165664"/>
          </a:xfrm>
          <a:prstGeom prst="rect">
            <a:avLst/>
          </a:prstGeom>
        </p:spPr>
      </p:pic>
      <p:sp>
        <p:nvSpPr>
          <p:cNvPr id="33" name="図プレースホルダー 8"/>
          <p:cNvSpPr>
            <a:spLocks noGrp="1"/>
          </p:cNvSpPr>
          <p:nvPr>
            <p:ph type="pic" sz="quarter" idx="12" hasCustomPrompt="1"/>
          </p:nvPr>
        </p:nvSpPr>
        <p:spPr>
          <a:xfrm>
            <a:off x="3394910" y="3135072"/>
            <a:ext cx="1709738" cy="3105149"/>
          </a:xfrm>
        </p:spPr>
        <p:txBody>
          <a:bodyPr>
            <a:normAutofit/>
          </a:bodyPr>
          <a:lstStyle>
            <a:lvl1pPr>
              <a:defRPr sz="1600"/>
            </a:lvl1pPr>
          </a:lstStyle>
          <a:p>
            <a:r>
              <a:rPr kumimoji="1" lang="en-US" altLang="ja-JP"/>
              <a:t>Add an image</a:t>
            </a:r>
            <a:endParaRPr kumimoji="1" lang="ja-JP" altLang="en-US"/>
          </a:p>
        </p:txBody>
      </p:sp>
      <p:sp>
        <p:nvSpPr>
          <p:cNvPr id="34" name="図プレースホルダー 8"/>
          <p:cNvSpPr>
            <a:spLocks noGrp="1"/>
          </p:cNvSpPr>
          <p:nvPr>
            <p:ph type="pic" sz="quarter" idx="13" hasCustomPrompt="1"/>
          </p:nvPr>
        </p:nvSpPr>
        <p:spPr>
          <a:xfrm>
            <a:off x="5489813" y="631412"/>
            <a:ext cx="7335815" cy="4056234"/>
          </a:xfrm>
        </p:spPr>
        <p:txBody>
          <a:bodyPr>
            <a:normAutofit/>
          </a:bodyPr>
          <a:lstStyle>
            <a:lvl1pPr>
              <a:defRPr sz="1600"/>
            </a:lvl1pPr>
          </a:lstStyle>
          <a:p>
            <a:r>
              <a:rPr kumimoji="1" lang="en-US" altLang="ja-JP"/>
              <a:t>Add an image</a:t>
            </a:r>
            <a:endParaRPr kumimoji="1" lang="ja-JP" altLang="en-US"/>
          </a:p>
        </p:txBody>
      </p:sp>
      <p:sp>
        <p:nvSpPr>
          <p:cNvPr id="35" name="図プレースホルダー 8"/>
          <p:cNvSpPr>
            <a:spLocks noGrp="1"/>
          </p:cNvSpPr>
          <p:nvPr>
            <p:ph type="pic" sz="quarter" idx="14" hasCustomPrompt="1"/>
          </p:nvPr>
        </p:nvSpPr>
        <p:spPr>
          <a:xfrm>
            <a:off x="13257470" y="1822453"/>
            <a:ext cx="3314700" cy="4434585"/>
          </a:xfrm>
        </p:spPr>
        <p:txBody>
          <a:bodyPr>
            <a:normAutofit/>
          </a:bodyPr>
          <a:lstStyle>
            <a:lvl1pPr>
              <a:defRPr sz="1600"/>
            </a:lvl1pPr>
          </a:lstStyle>
          <a:p>
            <a:r>
              <a:rPr kumimoji="1" lang="en-US" altLang="ja-JP"/>
              <a:t>Add an image</a:t>
            </a:r>
            <a:endParaRPr kumimoji="1" lang="ja-JP" altLang="en-US"/>
          </a:p>
        </p:txBody>
      </p:sp>
      <p:grpSp>
        <p:nvGrpSpPr>
          <p:cNvPr id="36" name="グループ化 35"/>
          <p:cNvGrpSpPr/>
          <p:nvPr userDrawn="1"/>
        </p:nvGrpSpPr>
        <p:grpSpPr>
          <a:xfrm>
            <a:off x="8190908"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grpSp>
      <p:sp>
        <p:nvSpPr>
          <p:cNvPr id="40" name="テキスト プレースホルダー 12"/>
          <p:cNvSpPr>
            <a:spLocks noGrp="1"/>
          </p:cNvSpPr>
          <p:nvPr>
            <p:ph type="body" sz="quarter" idx="18" hasCustomPrompt="1"/>
          </p:nvPr>
        </p:nvSpPr>
        <p:spPr>
          <a:xfrm>
            <a:off x="4888292" y="7959432"/>
            <a:ext cx="8545863" cy="1423108"/>
          </a:xfrm>
        </p:spPr>
        <p:txBody>
          <a:bodyPr>
            <a:normAutofit/>
          </a:bodyPr>
          <a:lstStyle>
            <a:lvl1pPr algn="ctr">
              <a:defRPr sz="1999" baseline="0"/>
            </a:lvl1pPr>
          </a:lstStyle>
          <a:p>
            <a:pPr lvl="0"/>
            <a:r>
              <a:rPr kumimoji="1" lang="en-US" altLang="ja-JP"/>
              <a:t>Text goes here</a:t>
            </a:r>
            <a:endParaRPr kumimoji="1" lang="ja-JP" altLang="en-US"/>
          </a:p>
        </p:txBody>
      </p:sp>
      <p:sp>
        <p:nvSpPr>
          <p:cNvPr id="41" name="テキスト プレースホルダー 12"/>
          <p:cNvSpPr>
            <a:spLocks noGrp="1"/>
          </p:cNvSpPr>
          <p:nvPr>
            <p:ph type="body" sz="quarter" idx="19" hasCustomPrompt="1"/>
          </p:nvPr>
        </p:nvSpPr>
        <p:spPr>
          <a:xfrm>
            <a:off x="4888292" y="6839485"/>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a:t>Heading Goes Here</a:t>
            </a:r>
            <a:endParaRPr kumimoji="1" lang="ja-JP" altLang="en-US"/>
          </a:p>
        </p:txBody>
      </p:sp>
    </p:spTree>
    <p:extLst>
      <p:ext uri="{BB962C8B-B14F-4D97-AF65-F5344CB8AC3E}">
        <p14:creationId xmlns:p14="http://schemas.microsoft.com/office/powerpoint/2010/main" val="300236060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2" y="4418123"/>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grpSp>
      <p:sp>
        <p:nvSpPr>
          <p:cNvPr id="4" name="スライド番号プレースホルダー 3"/>
          <p:cNvSpPr>
            <a:spLocks noGrp="1"/>
          </p:cNvSpPr>
          <p:nvPr>
            <p:ph type="sldNum" sz="quarter" idx="11"/>
          </p:nvPr>
        </p:nvSpPr>
        <p:spPr>
          <a:xfrm>
            <a:off x="17110870" y="9600055"/>
            <a:ext cx="1176776" cy="489036"/>
          </a:xfrm>
          <a:prstGeom prst="rect">
            <a:avLst/>
          </a:prstGeom>
        </p:spPr>
        <p:txBody>
          <a:bodyPr/>
          <a:lstStyle/>
          <a:p>
            <a:fld id="{03EB59E2-90B9-4CD3-AC74-D672227E13C3}" type="slidenum">
              <a:rPr lang="en-US" smtClean="0">
                <a:solidFill>
                  <a:srgbClr val="556272"/>
                </a:solidFill>
              </a:rPr>
              <a:pPr/>
              <a:t>‹#›</a:t>
            </a:fld>
            <a:endParaRPr lang="en-US">
              <a:solidFill>
                <a:srgbClr val="556272"/>
              </a:solidFill>
            </a:endParaRPr>
          </a:p>
        </p:txBody>
      </p:sp>
      <p:sp>
        <p:nvSpPr>
          <p:cNvPr id="13" name="テキスト プレースホルダー 12"/>
          <p:cNvSpPr>
            <a:spLocks noGrp="1"/>
          </p:cNvSpPr>
          <p:nvPr>
            <p:ph type="body" sz="quarter" idx="12" hasCustomPrompt="1"/>
          </p:nvPr>
        </p:nvSpPr>
        <p:spPr>
          <a:xfrm>
            <a:off x="5712609" y="4698915"/>
            <a:ext cx="8545863" cy="2366282"/>
          </a:xfrm>
        </p:spPr>
        <p:txBody>
          <a:bodyPr>
            <a:normAutofit/>
          </a:bodyPr>
          <a:lstStyle>
            <a:lvl1pPr>
              <a:defRPr sz="1999" baseline="0"/>
            </a:lvl1pPr>
          </a:lstStyle>
          <a:p>
            <a:pPr lvl="0"/>
            <a:r>
              <a:rPr kumimoji="1" lang="en-US" altLang="ja-JP"/>
              <a:t>Text goes here</a:t>
            </a:r>
            <a:endParaRPr kumimoji="1" lang="ja-JP" altLang="en-US"/>
          </a:p>
        </p:txBody>
      </p:sp>
      <p:sp>
        <p:nvSpPr>
          <p:cNvPr id="14" name="テキスト プレースホルダー 12"/>
          <p:cNvSpPr>
            <a:spLocks noGrp="1"/>
          </p:cNvSpPr>
          <p:nvPr>
            <p:ph type="body" sz="quarter" idx="13" hasCustomPrompt="1"/>
          </p:nvPr>
        </p:nvSpPr>
        <p:spPr>
          <a:xfrm>
            <a:off x="5712609"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a:t>Heading Goes Here</a:t>
            </a:r>
            <a:endParaRPr kumimoji="1" lang="ja-JP" altLang="en-US"/>
          </a:p>
        </p:txBody>
      </p:sp>
      <p:sp>
        <p:nvSpPr>
          <p:cNvPr id="5" name="円/楕円 4"/>
          <p:cNvSpPr/>
          <p:nvPr userDrawn="1"/>
        </p:nvSpPr>
        <p:spPr>
          <a:xfrm>
            <a:off x="4156530" y="2953658"/>
            <a:ext cx="1391649" cy="1117601"/>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Tree>
    <p:extLst>
      <p:ext uri="{BB962C8B-B14F-4D97-AF65-F5344CB8AC3E}">
        <p14:creationId xmlns:p14="http://schemas.microsoft.com/office/powerpoint/2010/main" val="326761537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1_Welcome Messag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a:xfrm>
            <a:off x="17110870" y="9600055"/>
            <a:ext cx="1176776" cy="489036"/>
          </a:xfrm>
          <a:prstGeom prst="rect">
            <a:avLst/>
          </a:prstGeom>
        </p:spPr>
        <p:txBody>
          <a:bodyPr/>
          <a:lstStyle/>
          <a:p>
            <a:fld id="{03EB59E2-90B9-4CD3-AC74-D672227E13C3}" type="slidenum">
              <a:rPr lang="en-US" smtClean="0">
                <a:solidFill>
                  <a:srgbClr val="556272"/>
                </a:solidFill>
              </a:rPr>
              <a:pPr/>
              <a:t>‹#›</a:t>
            </a:fld>
            <a:endParaRPr lang="en-US">
              <a:solidFill>
                <a:srgbClr val="556272"/>
              </a:solidFill>
            </a:endParaRPr>
          </a:p>
        </p:txBody>
      </p:sp>
    </p:spTree>
    <p:extLst>
      <p:ext uri="{BB962C8B-B14F-4D97-AF65-F5344CB8AC3E}">
        <p14:creationId xmlns:p14="http://schemas.microsoft.com/office/powerpoint/2010/main" val="44424060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9" y="4969666"/>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9" name="正方形/長方形 8"/>
          <p:cNvSpPr/>
          <p:nvPr userDrawn="1"/>
        </p:nvSpPr>
        <p:spPr>
          <a:xfrm>
            <a:off x="6751137" y="4969666"/>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11" name="正方形/長方形 10"/>
          <p:cNvSpPr/>
          <p:nvPr userDrawn="1"/>
        </p:nvSpPr>
        <p:spPr>
          <a:xfrm>
            <a:off x="8043695" y="4969666"/>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4" name="スライド番号プレースホルダー 3"/>
          <p:cNvSpPr>
            <a:spLocks noGrp="1"/>
          </p:cNvSpPr>
          <p:nvPr userDrawn="1">
            <p:ph type="sldNum" sz="quarter" idx="11"/>
          </p:nvPr>
        </p:nvSpPr>
        <p:spPr>
          <a:xfrm>
            <a:off x="17110870" y="9600055"/>
            <a:ext cx="1176776" cy="489036"/>
          </a:xfrm>
          <a:prstGeom prst="rect">
            <a:avLst/>
          </a:prstGeom>
        </p:spPr>
        <p:txBody>
          <a:bodyPr/>
          <a:lstStyle/>
          <a:p>
            <a:fld id="{03EB59E2-90B9-4CD3-AC74-D672227E13C3}" type="slidenum">
              <a:rPr lang="en-US" smtClean="0">
                <a:solidFill>
                  <a:srgbClr val="556272"/>
                </a:solidFill>
              </a:rPr>
              <a:pPr/>
              <a:t>‹#›</a:t>
            </a:fld>
            <a:endParaRPr lang="en-US">
              <a:solidFill>
                <a:srgbClr val="556272"/>
              </a:solidFill>
            </a:endParaRPr>
          </a:p>
        </p:txBody>
      </p:sp>
      <p:sp>
        <p:nvSpPr>
          <p:cNvPr id="13" name="テキスト プレースホルダー 12"/>
          <p:cNvSpPr>
            <a:spLocks noGrp="1"/>
          </p:cNvSpPr>
          <p:nvPr userDrawn="1">
            <p:ph type="body" sz="quarter" idx="12" hasCustomPrompt="1"/>
          </p:nvPr>
        </p:nvSpPr>
        <p:spPr>
          <a:xfrm>
            <a:off x="6669213" y="5250458"/>
            <a:ext cx="8545863" cy="2366282"/>
          </a:xfrm>
        </p:spPr>
        <p:txBody>
          <a:bodyPr>
            <a:normAutofit/>
          </a:bodyPr>
          <a:lstStyle>
            <a:lvl1pPr>
              <a:defRPr sz="1999" baseline="0"/>
            </a:lvl1pPr>
          </a:lstStyle>
          <a:p>
            <a:pPr lvl="0"/>
            <a:r>
              <a:rPr kumimoji="1" lang="en-US" altLang="ja-JP"/>
              <a:t>Text goes here</a:t>
            </a:r>
            <a:endParaRPr kumimoji="1" lang="ja-JP" altLang="en-US"/>
          </a:p>
        </p:txBody>
      </p:sp>
      <p:sp>
        <p:nvSpPr>
          <p:cNvPr id="14" name="テキスト プレースホルダー 12"/>
          <p:cNvSpPr>
            <a:spLocks noGrp="1"/>
          </p:cNvSpPr>
          <p:nvPr userDrawn="1">
            <p:ph type="body" sz="quarter" idx="13" hasCustomPrompt="1"/>
          </p:nvPr>
        </p:nvSpPr>
        <p:spPr>
          <a:xfrm>
            <a:off x="2233750" y="2732843"/>
            <a:ext cx="6574130" cy="2144701"/>
          </a:xfrm>
        </p:spPr>
        <p:txBody>
          <a:bodyPr anchor="b">
            <a:noAutofit/>
          </a:bodyPr>
          <a:lstStyle>
            <a:lvl1pPr algn="r">
              <a:lnSpc>
                <a:spcPct val="100000"/>
              </a:lnSpc>
              <a:spcBef>
                <a:spcPts val="0"/>
              </a:spcBef>
              <a:defRPr sz="7199" baseline="0">
                <a:solidFill>
                  <a:schemeClr val="tx2"/>
                </a:solidFill>
                <a:latin typeface="Ubuntu Medium" panose="020B0604030602030204" pitchFamily="34" charset="0"/>
              </a:defRPr>
            </a:lvl1pPr>
          </a:lstStyle>
          <a:p>
            <a:pPr lvl="0"/>
            <a:r>
              <a:rPr kumimoji="1" lang="en-US" altLang="ja-JP"/>
              <a:t>Put a Word</a:t>
            </a:r>
            <a:endParaRPr kumimoji="1" lang="ja-JP" altLang="en-US"/>
          </a:p>
        </p:txBody>
      </p:sp>
    </p:spTree>
    <p:extLst>
      <p:ext uri="{BB962C8B-B14F-4D97-AF65-F5344CB8AC3E}">
        <p14:creationId xmlns:p14="http://schemas.microsoft.com/office/powerpoint/2010/main" val="57898178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a:solidFill>
                <a:srgbClr val="556272"/>
              </a:solidFill>
            </a:endParaRPr>
          </a:p>
        </p:txBody>
      </p:sp>
      <p:sp>
        <p:nvSpPr>
          <p:cNvPr id="5" name="正方形/長方形 4"/>
          <p:cNvSpPr/>
          <p:nvPr userDrawn="1"/>
        </p:nvSpPr>
        <p:spPr>
          <a:xfrm>
            <a:off x="0" y="1"/>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7" name="図プレースホルダー 6"/>
          <p:cNvSpPr>
            <a:spLocks noGrp="1"/>
          </p:cNvSpPr>
          <p:nvPr>
            <p:ph type="pic" sz="quarter" idx="12" hasCustomPrompt="1"/>
          </p:nvPr>
        </p:nvSpPr>
        <p:spPr>
          <a:xfrm>
            <a:off x="2696030"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1999" baseline="0"/>
            </a:lvl1pPr>
          </a:lstStyle>
          <a:p>
            <a:r>
              <a:rPr kumimoji="1" lang="en-US" altLang="ja-JP"/>
              <a:t>Insert an image</a:t>
            </a:r>
            <a:endParaRPr kumimoji="1" lang="ja-JP" altLang="en-US"/>
          </a:p>
        </p:txBody>
      </p:sp>
      <p:sp>
        <p:nvSpPr>
          <p:cNvPr id="8" name="テキスト プレースホルダー 12"/>
          <p:cNvSpPr>
            <a:spLocks noGrp="1"/>
          </p:cNvSpPr>
          <p:nvPr>
            <p:ph type="body" sz="quarter" idx="13" hasCustomPrompt="1"/>
          </p:nvPr>
        </p:nvSpPr>
        <p:spPr>
          <a:xfrm>
            <a:off x="6491102" y="2162630"/>
            <a:ext cx="9211880" cy="1219199"/>
          </a:xfrm>
        </p:spPr>
        <p:txBody>
          <a:bodyPr anchor="b">
            <a:noAutofit/>
          </a:bodyPr>
          <a:lstStyle>
            <a:lvl1pPr algn="l">
              <a:lnSpc>
                <a:spcPct val="100000"/>
              </a:lnSpc>
              <a:spcBef>
                <a:spcPts val="0"/>
              </a:spcBef>
              <a:defRPr sz="5399" baseline="0">
                <a:solidFill>
                  <a:schemeClr val="bg1"/>
                </a:solidFill>
                <a:latin typeface="Ubuntu Medium" panose="020B0604030602030204" pitchFamily="34" charset="0"/>
              </a:defRPr>
            </a:lvl1pPr>
          </a:lstStyle>
          <a:p>
            <a:pPr lvl="0"/>
            <a:r>
              <a:rPr kumimoji="1" lang="en-US" altLang="ja-JP"/>
              <a:t>Heading Goes Here</a:t>
            </a:r>
            <a:endParaRPr kumimoji="1" lang="ja-JP" altLang="en-US"/>
          </a:p>
        </p:txBody>
      </p:sp>
      <p:sp>
        <p:nvSpPr>
          <p:cNvPr id="9" name="テキスト プレースホルダー 12"/>
          <p:cNvSpPr>
            <a:spLocks noGrp="1"/>
          </p:cNvSpPr>
          <p:nvPr>
            <p:ph type="body" sz="quarter" idx="14" hasCustomPrompt="1"/>
          </p:nvPr>
        </p:nvSpPr>
        <p:spPr>
          <a:xfrm>
            <a:off x="6505616" y="3609069"/>
            <a:ext cx="9211880"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a:t>Text goes here</a:t>
            </a:r>
            <a:endParaRPr kumimoji="1" lang="ja-JP" altLang="en-US"/>
          </a:p>
        </p:txBody>
      </p:sp>
      <p:sp>
        <p:nvSpPr>
          <p:cNvPr id="10" name="テキスト プレースホルダー 12"/>
          <p:cNvSpPr>
            <a:spLocks noGrp="1"/>
          </p:cNvSpPr>
          <p:nvPr>
            <p:ph type="body" sz="quarter" idx="15" hasCustomPrompt="1"/>
          </p:nvPr>
        </p:nvSpPr>
        <p:spPr>
          <a:xfrm>
            <a:off x="2696030" y="5544458"/>
            <a:ext cx="13021466" cy="1516966"/>
          </a:xfrm>
        </p:spPr>
        <p:txBody>
          <a:bodyPr>
            <a:normAutofit/>
          </a:bodyPr>
          <a:lstStyle>
            <a:lvl1pPr>
              <a:spcBef>
                <a:spcPts val="0"/>
              </a:spcBef>
              <a:defRPr sz="1999" baseline="0"/>
            </a:lvl1pPr>
          </a:lstStyle>
          <a:p>
            <a:pPr lvl="0"/>
            <a:r>
              <a:rPr kumimoji="1" lang="en-US" altLang="ja-JP"/>
              <a:t>Text goes here</a:t>
            </a:r>
            <a:endParaRPr kumimoji="1" lang="ja-JP" altLang="en-US"/>
          </a:p>
        </p:txBody>
      </p:sp>
      <p:sp>
        <p:nvSpPr>
          <p:cNvPr id="11" name="円/楕円 4"/>
          <p:cNvSpPr/>
          <p:nvPr userDrawn="1"/>
        </p:nvSpPr>
        <p:spPr>
          <a:xfrm>
            <a:off x="1070431" y="7318829"/>
            <a:ext cx="1136516" cy="1138144"/>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12" name="図プレースホルダー 25"/>
          <p:cNvSpPr>
            <a:spLocks noGrp="1"/>
          </p:cNvSpPr>
          <p:nvPr>
            <p:ph type="pic" sz="quarter" idx="16" hasCustomPrompt="1"/>
          </p:nvPr>
        </p:nvSpPr>
        <p:spPr>
          <a:xfrm>
            <a:off x="1323685" y="7572901"/>
            <a:ext cx="630000" cy="630000"/>
          </a:xfrm>
        </p:spPr>
        <p:txBody>
          <a:bodyPr>
            <a:normAutofit/>
          </a:bodyPr>
          <a:lstStyle>
            <a:lvl1pPr>
              <a:defRPr sz="1399">
                <a:solidFill>
                  <a:schemeClr val="bg1"/>
                </a:solidFill>
              </a:defRPr>
            </a:lvl1pPr>
          </a:lstStyle>
          <a:p>
            <a:r>
              <a:rPr kumimoji="1" lang="en-US" altLang="ja-JP"/>
              <a:t>Icon</a:t>
            </a:r>
            <a:endParaRPr kumimoji="1" lang="ja-JP" altLang="en-US"/>
          </a:p>
        </p:txBody>
      </p:sp>
      <p:sp>
        <p:nvSpPr>
          <p:cNvPr id="13" name="テキスト プレースホルダー 12"/>
          <p:cNvSpPr>
            <a:spLocks noGrp="1"/>
          </p:cNvSpPr>
          <p:nvPr>
            <p:ph type="body" sz="quarter" idx="17" hasCustomPrompt="1"/>
          </p:nvPr>
        </p:nvSpPr>
        <p:spPr>
          <a:xfrm>
            <a:off x="2349782" y="7899154"/>
            <a:ext cx="3998405" cy="562841"/>
          </a:xfrm>
        </p:spPr>
        <p:txBody>
          <a:bodyPr>
            <a:normAutofit/>
          </a:bodyPr>
          <a:lstStyle>
            <a:lvl1pPr>
              <a:defRPr sz="1999" baseline="0"/>
            </a:lvl1pPr>
          </a:lstStyle>
          <a:p>
            <a:pPr lvl="0"/>
            <a:r>
              <a:rPr kumimoji="1" lang="en-US" altLang="ja-JP"/>
              <a:t>Text goes here</a:t>
            </a:r>
            <a:endParaRPr kumimoji="1" lang="ja-JP" altLang="en-US"/>
          </a:p>
        </p:txBody>
      </p:sp>
      <p:sp>
        <p:nvSpPr>
          <p:cNvPr id="14" name="テキスト プレースホルダー 12"/>
          <p:cNvSpPr>
            <a:spLocks noGrp="1"/>
          </p:cNvSpPr>
          <p:nvPr>
            <p:ph type="body" sz="quarter" idx="18" hasCustomPrompt="1"/>
          </p:nvPr>
        </p:nvSpPr>
        <p:spPr>
          <a:xfrm>
            <a:off x="23497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Put a word</a:t>
            </a:r>
            <a:endParaRPr kumimoji="1" lang="ja-JP" altLang="en-US"/>
          </a:p>
        </p:txBody>
      </p:sp>
      <p:sp>
        <p:nvSpPr>
          <p:cNvPr id="15" name="円/楕円 4"/>
          <p:cNvSpPr/>
          <p:nvPr userDrawn="1"/>
        </p:nvSpPr>
        <p:spPr>
          <a:xfrm>
            <a:off x="6517931" y="7318829"/>
            <a:ext cx="1136516" cy="1138144"/>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16" name="図プレースホルダー 25"/>
          <p:cNvSpPr>
            <a:spLocks noGrp="1"/>
          </p:cNvSpPr>
          <p:nvPr>
            <p:ph type="pic" sz="quarter" idx="19" hasCustomPrompt="1"/>
          </p:nvPr>
        </p:nvSpPr>
        <p:spPr>
          <a:xfrm>
            <a:off x="6771188" y="7572901"/>
            <a:ext cx="630000" cy="630000"/>
          </a:xfrm>
        </p:spPr>
        <p:txBody>
          <a:bodyPr>
            <a:normAutofit/>
          </a:bodyPr>
          <a:lstStyle>
            <a:lvl1pPr>
              <a:defRPr sz="1399">
                <a:solidFill>
                  <a:schemeClr val="bg1"/>
                </a:solidFill>
              </a:defRPr>
            </a:lvl1pPr>
          </a:lstStyle>
          <a:p>
            <a:r>
              <a:rPr kumimoji="1" lang="en-US" altLang="ja-JP"/>
              <a:t>Icon</a:t>
            </a:r>
            <a:endParaRPr kumimoji="1" lang="ja-JP" altLang="en-US"/>
          </a:p>
        </p:txBody>
      </p:sp>
      <p:sp>
        <p:nvSpPr>
          <p:cNvPr id="17" name="テキスト プレースホルダー 12"/>
          <p:cNvSpPr>
            <a:spLocks noGrp="1"/>
          </p:cNvSpPr>
          <p:nvPr>
            <p:ph type="body" sz="quarter" idx="20" hasCustomPrompt="1"/>
          </p:nvPr>
        </p:nvSpPr>
        <p:spPr>
          <a:xfrm>
            <a:off x="7797284" y="7899154"/>
            <a:ext cx="3998405" cy="562841"/>
          </a:xfrm>
        </p:spPr>
        <p:txBody>
          <a:bodyPr>
            <a:normAutofit/>
          </a:bodyPr>
          <a:lstStyle>
            <a:lvl1pPr>
              <a:defRPr sz="1999" baseline="0"/>
            </a:lvl1pPr>
          </a:lstStyle>
          <a:p>
            <a:pPr lvl="0"/>
            <a:r>
              <a:rPr kumimoji="1" lang="en-US" altLang="ja-JP"/>
              <a:t>Text goes here</a:t>
            </a:r>
            <a:endParaRPr kumimoji="1" lang="ja-JP" altLang="en-US"/>
          </a:p>
        </p:txBody>
      </p:sp>
      <p:sp>
        <p:nvSpPr>
          <p:cNvPr id="18" name="テキスト プレースホルダー 12"/>
          <p:cNvSpPr>
            <a:spLocks noGrp="1"/>
          </p:cNvSpPr>
          <p:nvPr>
            <p:ph type="body" sz="quarter" idx="21" hasCustomPrompt="1"/>
          </p:nvPr>
        </p:nvSpPr>
        <p:spPr>
          <a:xfrm>
            <a:off x="7797284"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Put a word</a:t>
            </a:r>
            <a:endParaRPr kumimoji="1" lang="ja-JP" altLang="en-US"/>
          </a:p>
        </p:txBody>
      </p:sp>
      <p:sp>
        <p:nvSpPr>
          <p:cNvPr id="19" name="円/楕円 4"/>
          <p:cNvSpPr/>
          <p:nvPr userDrawn="1"/>
        </p:nvSpPr>
        <p:spPr>
          <a:xfrm>
            <a:off x="11981158" y="7318829"/>
            <a:ext cx="1136516" cy="1138144"/>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20" name="図プレースホルダー 25"/>
          <p:cNvSpPr>
            <a:spLocks noGrp="1"/>
          </p:cNvSpPr>
          <p:nvPr>
            <p:ph type="pic" sz="quarter" idx="22" hasCustomPrompt="1"/>
          </p:nvPr>
        </p:nvSpPr>
        <p:spPr>
          <a:xfrm>
            <a:off x="12234413" y="7572901"/>
            <a:ext cx="630000" cy="630000"/>
          </a:xfrm>
        </p:spPr>
        <p:txBody>
          <a:bodyPr>
            <a:normAutofit/>
          </a:bodyPr>
          <a:lstStyle>
            <a:lvl1pPr>
              <a:defRPr sz="1399">
                <a:solidFill>
                  <a:schemeClr val="bg1"/>
                </a:solidFill>
              </a:defRPr>
            </a:lvl1pPr>
          </a:lstStyle>
          <a:p>
            <a:r>
              <a:rPr kumimoji="1" lang="en-US" altLang="ja-JP"/>
              <a:t>Icon</a:t>
            </a:r>
            <a:endParaRPr kumimoji="1" lang="ja-JP" altLang="en-US"/>
          </a:p>
        </p:txBody>
      </p:sp>
      <p:sp>
        <p:nvSpPr>
          <p:cNvPr id="21" name="テキスト プレースホルダー 12"/>
          <p:cNvSpPr>
            <a:spLocks noGrp="1"/>
          </p:cNvSpPr>
          <p:nvPr>
            <p:ph type="body" sz="quarter" idx="23" hasCustomPrompt="1"/>
          </p:nvPr>
        </p:nvSpPr>
        <p:spPr>
          <a:xfrm>
            <a:off x="13260509" y="7899154"/>
            <a:ext cx="3998405" cy="562841"/>
          </a:xfrm>
        </p:spPr>
        <p:txBody>
          <a:bodyPr>
            <a:normAutofit/>
          </a:bodyPr>
          <a:lstStyle>
            <a:lvl1pPr>
              <a:defRPr sz="1999" baseline="0"/>
            </a:lvl1pPr>
          </a:lstStyle>
          <a:p>
            <a:pPr lvl="0"/>
            <a:r>
              <a:rPr kumimoji="1" lang="en-US" altLang="ja-JP"/>
              <a:t>Text goes here</a:t>
            </a:r>
            <a:endParaRPr kumimoji="1" lang="ja-JP" altLang="en-US"/>
          </a:p>
        </p:txBody>
      </p:sp>
      <p:sp>
        <p:nvSpPr>
          <p:cNvPr id="22" name="テキスト プレースホルダー 12"/>
          <p:cNvSpPr>
            <a:spLocks noGrp="1"/>
          </p:cNvSpPr>
          <p:nvPr>
            <p:ph type="body" sz="quarter" idx="24" hasCustomPrompt="1"/>
          </p:nvPr>
        </p:nvSpPr>
        <p:spPr>
          <a:xfrm>
            <a:off x="13260509"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Put a word</a:t>
            </a:r>
            <a:endParaRPr kumimoji="1" lang="ja-JP" altLang="en-US"/>
          </a:p>
        </p:txBody>
      </p:sp>
    </p:spTree>
    <p:extLst>
      <p:ext uri="{BB962C8B-B14F-4D97-AF65-F5344CB8AC3E}">
        <p14:creationId xmlns:p14="http://schemas.microsoft.com/office/powerpoint/2010/main" val="4112017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par>
                                <p:cTn id="8" presetID="2" presetClass="entr" presetSubtype="4" decel="100000" fill="hold" grpId="0" nodeType="withEffect">
                                  <p:stCondLst>
                                    <p:cond delay="750"/>
                                  </p:stCondLst>
                                  <p:iterate type="wd">
                                    <p:tmPct val="10000"/>
                                  </p:iterate>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65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2150"/>
                            </p:stCondLst>
                            <p:childTnLst>
                              <p:par>
                                <p:cTn id="17" presetID="2" presetClass="entr" presetSubtype="4" decel="10000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ppt_x"/>
                                          </p:val>
                                        </p:tav>
                                        <p:tav tm="100000">
                                          <p:val>
                                            <p:strVal val="#ppt_x"/>
                                          </p:val>
                                        </p:tav>
                                      </p:tavLst>
                                    </p:anim>
                                    <p:anim calcmode="lin" valueType="num">
                                      <p:cBhvr additive="base">
                                        <p:cTn id="20" dur="10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000" fill="hold"/>
                                        <p:tgtEl>
                                          <p:spTgt spid="18"/>
                                        </p:tgtEl>
                                        <p:attrNameLst>
                                          <p:attrName>ppt_x</p:attrName>
                                        </p:attrNameLst>
                                      </p:cBhvr>
                                      <p:tavLst>
                                        <p:tav tm="0">
                                          <p:val>
                                            <p:strVal val="#ppt_x"/>
                                          </p:val>
                                        </p:tav>
                                        <p:tav tm="100000">
                                          <p:val>
                                            <p:strVal val="#ppt_x"/>
                                          </p:val>
                                        </p:tav>
                                      </p:tavLst>
                                    </p:anim>
                                    <p:anim calcmode="lin" valueType="num">
                                      <p:cBhvr additive="base">
                                        <p:cTn id="24" dur="10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grpId="1"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7" grpId="0" animBg="1"/>
      <p:bldP spid="17" grpId="1" animBg="1"/>
    </p:bld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1"/>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32" name="図プレースホルダー 31"/>
          <p:cNvSpPr>
            <a:spLocks noGrp="1"/>
          </p:cNvSpPr>
          <p:nvPr>
            <p:ph type="pic" sz="quarter" idx="32" hasCustomPrompt="1"/>
          </p:nvPr>
        </p:nvSpPr>
        <p:spPr>
          <a:xfrm>
            <a:off x="1217447" y="1271787"/>
            <a:ext cx="6504962"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1999" baseline="0">
                <a:solidFill>
                  <a:schemeClr val="bg1"/>
                </a:solidFill>
              </a:defRPr>
            </a:lvl1pPr>
          </a:lstStyle>
          <a:p>
            <a:r>
              <a:rPr kumimoji="1" lang="en-US" altLang="ja-JP"/>
              <a:t>Insert an image</a:t>
            </a:r>
            <a:endParaRPr kumimoji="1" lang="ja-JP" altLang="en-US"/>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a:solidFill>
                <a:srgbClr val="556272"/>
              </a:solidFill>
            </a:endParaRPr>
          </a:p>
        </p:txBody>
      </p:sp>
      <p:sp>
        <p:nvSpPr>
          <p:cNvPr id="8" name="テキスト プレースホルダー 12"/>
          <p:cNvSpPr>
            <a:spLocks noGrp="1"/>
          </p:cNvSpPr>
          <p:nvPr>
            <p:ph type="body" sz="quarter" idx="13" hasCustomPrompt="1"/>
          </p:nvPr>
        </p:nvSpPr>
        <p:spPr>
          <a:xfrm>
            <a:off x="6491102" y="2162630"/>
            <a:ext cx="9211880" cy="1219199"/>
          </a:xfrm>
        </p:spPr>
        <p:txBody>
          <a:bodyPr anchor="b">
            <a:noAutofit/>
          </a:bodyPr>
          <a:lstStyle>
            <a:lvl1pPr algn="l">
              <a:lnSpc>
                <a:spcPct val="100000"/>
              </a:lnSpc>
              <a:spcBef>
                <a:spcPts val="0"/>
              </a:spcBef>
              <a:defRPr sz="5399" baseline="0">
                <a:solidFill>
                  <a:schemeClr val="bg1"/>
                </a:solidFill>
                <a:latin typeface="Ubuntu Medium" panose="020B0604030602030204" pitchFamily="34" charset="0"/>
              </a:defRPr>
            </a:lvl1pPr>
          </a:lstStyle>
          <a:p>
            <a:pPr lvl="0"/>
            <a:r>
              <a:rPr kumimoji="1" lang="en-US" altLang="ja-JP"/>
              <a:t>Heading Goes Here</a:t>
            </a:r>
            <a:endParaRPr kumimoji="1" lang="ja-JP" altLang="en-US"/>
          </a:p>
        </p:txBody>
      </p:sp>
      <p:sp>
        <p:nvSpPr>
          <p:cNvPr id="9" name="テキスト プレースホルダー 12"/>
          <p:cNvSpPr>
            <a:spLocks noGrp="1"/>
          </p:cNvSpPr>
          <p:nvPr>
            <p:ph type="body" sz="quarter" idx="14" hasCustomPrompt="1"/>
          </p:nvPr>
        </p:nvSpPr>
        <p:spPr>
          <a:xfrm>
            <a:off x="6505616" y="3609069"/>
            <a:ext cx="9211880"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a:t>Text goes here</a:t>
            </a:r>
            <a:endParaRPr kumimoji="1" lang="ja-JP" altLang="en-US"/>
          </a:p>
        </p:txBody>
      </p:sp>
      <p:sp>
        <p:nvSpPr>
          <p:cNvPr id="10" name="テキスト プレースホルダー 12"/>
          <p:cNvSpPr>
            <a:spLocks noGrp="1"/>
          </p:cNvSpPr>
          <p:nvPr>
            <p:ph type="body" sz="quarter" idx="15" hasCustomPrompt="1"/>
          </p:nvPr>
        </p:nvSpPr>
        <p:spPr>
          <a:xfrm>
            <a:off x="2696030" y="5544458"/>
            <a:ext cx="13021466" cy="1516966"/>
          </a:xfrm>
        </p:spPr>
        <p:txBody>
          <a:bodyPr>
            <a:normAutofit/>
          </a:bodyPr>
          <a:lstStyle>
            <a:lvl1pPr>
              <a:spcBef>
                <a:spcPts val="0"/>
              </a:spcBef>
              <a:defRPr sz="1999" baseline="0"/>
            </a:lvl1pPr>
          </a:lstStyle>
          <a:p>
            <a:pPr lvl="0"/>
            <a:r>
              <a:rPr kumimoji="1" lang="en-US" altLang="ja-JP"/>
              <a:t>Text goes here</a:t>
            </a:r>
            <a:endParaRPr kumimoji="1" lang="ja-JP" altLang="en-US"/>
          </a:p>
        </p:txBody>
      </p:sp>
      <p:sp>
        <p:nvSpPr>
          <p:cNvPr id="11" name="円/楕円 4"/>
          <p:cNvSpPr/>
          <p:nvPr userDrawn="1"/>
        </p:nvSpPr>
        <p:spPr>
          <a:xfrm>
            <a:off x="1070431" y="7318829"/>
            <a:ext cx="1136516" cy="1138144"/>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12" name="図プレースホルダー 25"/>
          <p:cNvSpPr>
            <a:spLocks noGrp="1"/>
          </p:cNvSpPr>
          <p:nvPr>
            <p:ph type="pic" sz="quarter" idx="16" hasCustomPrompt="1"/>
          </p:nvPr>
        </p:nvSpPr>
        <p:spPr>
          <a:xfrm>
            <a:off x="1323685" y="7572901"/>
            <a:ext cx="630000" cy="630000"/>
          </a:xfrm>
        </p:spPr>
        <p:txBody>
          <a:bodyPr>
            <a:normAutofit/>
          </a:bodyPr>
          <a:lstStyle>
            <a:lvl1pPr>
              <a:defRPr sz="1399">
                <a:solidFill>
                  <a:schemeClr val="bg1"/>
                </a:solidFill>
              </a:defRPr>
            </a:lvl1pPr>
          </a:lstStyle>
          <a:p>
            <a:r>
              <a:rPr kumimoji="1" lang="en-US" altLang="ja-JP"/>
              <a:t>Icon</a:t>
            </a:r>
            <a:endParaRPr kumimoji="1" lang="ja-JP" altLang="en-US"/>
          </a:p>
        </p:txBody>
      </p:sp>
      <p:sp>
        <p:nvSpPr>
          <p:cNvPr id="13" name="テキスト プレースホルダー 12"/>
          <p:cNvSpPr>
            <a:spLocks noGrp="1"/>
          </p:cNvSpPr>
          <p:nvPr>
            <p:ph type="body" sz="quarter" idx="17" hasCustomPrompt="1"/>
          </p:nvPr>
        </p:nvSpPr>
        <p:spPr>
          <a:xfrm>
            <a:off x="2349782" y="7899154"/>
            <a:ext cx="3998405" cy="562841"/>
          </a:xfrm>
        </p:spPr>
        <p:txBody>
          <a:bodyPr>
            <a:normAutofit/>
          </a:bodyPr>
          <a:lstStyle>
            <a:lvl1pPr>
              <a:defRPr sz="1999" baseline="0"/>
            </a:lvl1pPr>
          </a:lstStyle>
          <a:p>
            <a:pPr lvl="0"/>
            <a:r>
              <a:rPr kumimoji="1" lang="en-US" altLang="ja-JP"/>
              <a:t>Text goes here</a:t>
            </a:r>
            <a:endParaRPr kumimoji="1" lang="ja-JP" altLang="en-US"/>
          </a:p>
        </p:txBody>
      </p:sp>
      <p:sp>
        <p:nvSpPr>
          <p:cNvPr id="14" name="テキスト プレースホルダー 12"/>
          <p:cNvSpPr>
            <a:spLocks noGrp="1"/>
          </p:cNvSpPr>
          <p:nvPr>
            <p:ph type="body" sz="quarter" idx="18" hasCustomPrompt="1"/>
          </p:nvPr>
        </p:nvSpPr>
        <p:spPr>
          <a:xfrm>
            <a:off x="23497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Put a word</a:t>
            </a:r>
            <a:endParaRPr kumimoji="1" lang="ja-JP" altLang="en-US"/>
          </a:p>
        </p:txBody>
      </p:sp>
      <p:sp>
        <p:nvSpPr>
          <p:cNvPr id="15" name="円/楕円 4"/>
          <p:cNvSpPr/>
          <p:nvPr userDrawn="1"/>
        </p:nvSpPr>
        <p:spPr>
          <a:xfrm>
            <a:off x="6517931" y="7318829"/>
            <a:ext cx="1136516" cy="1138144"/>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16" name="図プレースホルダー 25"/>
          <p:cNvSpPr>
            <a:spLocks noGrp="1"/>
          </p:cNvSpPr>
          <p:nvPr>
            <p:ph type="pic" sz="quarter" idx="19" hasCustomPrompt="1"/>
          </p:nvPr>
        </p:nvSpPr>
        <p:spPr>
          <a:xfrm>
            <a:off x="6771188" y="7572901"/>
            <a:ext cx="630000" cy="630000"/>
          </a:xfrm>
        </p:spPr>
        <p:txBody>
          <a:bodyPr>
            <a:normAutofit/>
          </a:bodyPr>
          <a:lstStyle>
            <a:lvl1pPr>
              <a:defRPr sz="1399">
                <a:solidFill>
                  <a:schemeClr val="bg1"/>
                </a:solidFill>
              </a:defRPr>
            </a:lvl1pPr>
          </a:lstStyle>
          <a:p>
            <a:r>
              <a:rPr kumimoji="1" lang="en-US" altLang="ja-JP"/>
              <a:t>Icon</a:t>
            </a:r>
            <a:endParaRPr kumimoji="1" lang="ja-JP" altLang="en-US"/>
          </a:p>
        </p:txBody>
      </p:sp>
      <p:sp>
        <p:nvSpPr>
          <p:cNvPr id="17" name="テキスト プレースホルダー 12"/>
          <p:cNvSpPr>
            <a:spLocks noGrp="1"/>
          </p:cNvSpPr>
          <p:nvPr>
            <p:ph type="body" sz="quarter" idx="20" hasCustomPrompt="1"/>
          </p:nvPr>
        </p:nvSpPr>
        <p:spPr>
          <a:xfrm>
            <a:off x="7797284" y="7899154"/>
            <a:ext cx="3998405" cy="562841"/>
          </a:xfrm>
        </p:spPr>
        <p:txBody>
          <a:bodyPr>
            <a:normAutofit/>
          </a:bodyPr>
          <a:lstStyle>
            <a:lvl1pPr>
              <a:defRPr sz="1999" baseline="0"/>
            </a:lvl1pPr>
          </a:lstStyle>
          <a:p>
            <a:pPr lvl="0"/>
            <a:r>
              <a:rPr kumimoji="1" lang="en-US" altLang="ja-JP"/>
              <a:t>Text goes here</a:t>
            </a:r>
            <a:endParaRPr kumimoji="1" lang="ja-JP" altLang="en-US"/>
          </a:p>
        </p:txBody>
      </p:sp>
      <p:sp>
        <p:nvSpPr>
          <p:cNvPr id="18" name="テキスト プレースホルダー 12"/>
          <p:cNvSpPr>
            <a:spLocks noGrp="1"/>
          </p:cNvSpPr>
          <p:nvPr>
            <p:ph type="body" sz="quarter" idx="21" hasCustomPrompt="1"/>
          </p:nvPr>
        </p:nvSpPr>
        <p:spPr>
          <a:xfrm>
            <a:off x="7797284"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Put a word</a:t>
            </a:r>
            <a:endParaRPr kumimoji="1" lang="ja-JP" altLang="en-US"/>
          </a:p>
        </p:txBody>
      </p:sp>
      <p:sp>
        <p:nvSpPr>
          <p:cNvPr id="19" name="円/楕円 4"/>
          <p:cNvSpPr/>
          <p:nvPr userDrawn="1"/>
        </p:nvSpPr>
        <p:spPr>
          <a:xfrm>
            <a:off x="11981158" y="7318829"/>
            <a:ext cx="1136516" cy="1138144"/>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20" name="図プレースホルダー 25"/>
          <p:cNvSpPr>
            <a:spLocks noGrp="1"/>
          </p:cNvSpPr>
          <p:nvPr>
            <p:ph type="pic" sz="quarter" idx="22" hasCustomPrompt="1"/>
          </p:nvPr>
        </p:nvSpPr>
        <p:spPr>
          <a:xfrm>
            <a:off x="12234413" y="7572901"/>
            <a:ext cx="630000" cy="630000"/>
          </a:xfrm>
        </p:spPr>
        <p:txBody>
          <a:bodyPr>
            <a:normAutofit/>
          </a:bodyPr>
          <a:lstStyle>
            <a:lvl1pPr>
              <a:defRPr sz="1399">
                <a:solidFill>
                  <a:schemeClr val="bg1"/>
                </a:solidFill>
              </a:defRPr>
            </a:lvl1pPr>
          </a:lstStyle>
          <a:p>
            <a:r>
              <a:rPr kumimoji="1" lang="en-US" altLang="ja-JP"/>
              <a:t>Icon</a:t>
            </a:r>
            <a:endParaRPr kumimoji="1" lang="ja-JP" altLang="en-US"/>
          </a:p>
        </p:txBody>
      </p:sp>
      <p:sp>
        <p:nvSpPr>
          <p:cNvPr id="21" name="テキスト プレースホルダー 12"/>
          <p:cNvSpPr>
            <a:spLocks noGrp="1"/>
          </p:cNvSpPr>
          <p:nvPr>
            <p:ph type="body" sz="quarter" idx="23" hasCustomPrompt="1"/>
          </p:nvPr>
        </p:nvSpPr>
        <p:spPr>
          <a:xfrm>
            <a:off x="13260509" y="7899154"/>
            <a:ext cx="3998405" cy="562841"/>
          </a:xfrm>
        </p:spPr>
        <p:txBody>
          <a:bodyPr>
            <a:normAutofit/>
          </a:bodyPr>
          <a:lstStyle>
            <a:lvl1pPr>
              <a:defRPr sz="1999" baseline="0"/>
            </a:lvl1pPr>
          </a:lstStyle>
          <a:p>
            <a:pPr lvl="0"/>
            <a:r>
              <a:rPr kumimoji="1" lang="en-US" altLang="ja-JP"/>
              <a:t>Text goes here</a:t>
            </a:r>
            <a:endParaRPr kumimoji="1" lang="ja-JP" altLang="en-US"/>
          </a:p>
        </p:txBody>
      </p:sp>
      <p:sp>
        <p:nvSpPr>
          <p:cNvPr id="22" name="テキスト プレースホルダー 12"/>
          <p:cNvSpPr>
            <a:spLocks noGrp="1"/>
          </p:cNvSpPr>
          <p:nvPr>
            <p:ph type="body" sz="quarter" idx="24" hasCustomPrompt="1"/>
          </p:nvPr>
        </p:nvSpPr>
        <p:spPr>
          <a:xfrm>
            <a:off x="13260509"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Put a word</a:t>
            </a:r>
            <a:endParaRPr kumimoji="1" lang="ja-JP" altLang="en-US"/>
          </a:p>
        </p:txBody>
      </p:sp>
    </p:spTree>
    <p:extLst>
      <p:ext uri="{BB962C8B-B14F-4D97-AF65-F5344CB8AC3E}">
        <p14:creationId xmlns:p14="http://schemas.microsoft.com/office/powerpoint/2010/main" val="170321682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1"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a:t> </a:t>
            </a:r>
            <a:endParaRPr kumimoji="1" lang="ja-JP" altLang="en-US"/>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a:solidFill>
                <a:srgbClr val="556272"/>
              </a:solidFill>
            </a:endParaRPr>
          </a:p>
        </p:txBody>
      </p:sp>
      <p:sp>
        <p:nvSpPr>
          <p:cNvPr id="6" name="図プレースホルダー 5"/>
          <p:cNvSpPr>
            <a:spLocks noGrp="1"/>
          </p:cNvSpPr>
          <p:nvPr>
            <p:ph type="pic" sz="quarter" idx="12" hasCustomPrompt="1"/>
          </p:nvPr>
        </p:nvSpPr>
        <p:spPr>
          <a:xfrm>
            <a:off x="1363664"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a:t>Insert an image</a:t>
            </a:r>
            <a:endParaRPr kumimoji="1" lang="ja-JP" altLang="en-US"/>
          </a:p>
        </p:txBody>
      </p:sp>
      <p:sp>
        <p:nvSpPr>
          <p:cNvPr id="23" name="テキスト プレースホルダー 12"/>
          <p:cNvSpPr>
            <a:spLocks noGrp="1"/>
          </p:cNvSpPr>
          <p:nvPr>
            <p:ph type="body" sz="quarter" idx="13" hasCustomPrompt="1"/>
          </p:nvPr>
        </p:nvSpPr>
        <p:spPr>
          <a:xfrm>
            <a:off x="9061252" y="3122657"/>
            <a:ext cx="8167208" cy="1219199"/>
          </a:xfrm>
        </p:spPr>
        <p:txBody>
          <a:bodyPr anchor="b">
            <a:noAutofit/>
          </a:bodyPr>
          <a:lstStyle>
            <a:lvl1pPr algn="l">
              <a:lnSpc>
                <a:spcPct val="100000"/>
              </a:lnSpc>
              <a:spcBef>
                <a:spcPts val="0"/>
              </a:spcBef>
              <a:defRPr sz="5399" baseline="0">
                <a:solidFill>
                  <a:schemeClr val="bg1"/>
                </a:solidFill>
                <a:latin typeface="Ubuntu Medium" panose="020B0604030602030204" pitchFamily="34" charset="0"/>
              </a:defRPr>
            </a:lvl1pPr>
          </a:lstStyle>
          <a:p>
            <a:pPr lvl="0"/>
            <a:r>
              <a:rPr kumimoji="1" lang="en-US" altLang="ja-JP"/>
              <a:t>Heading Goes Here</a:t>
            </a:r>
            <a:endParaRPr kumimoji="1" lang="ja-JP" altLang="en-US"/>
          </a:p>
        </p:txBody>
      </p:sp>
      <p:sp>
        <p:nvSpPr>
          <p:cNvPr id="25" name="テキスト プレースホルダー 12"/>
          <p:cNvSpPr>
            <a:spLocks noGrp="1"/>
          </p:cNvSpPr>
          <p:nvPr>
            <p:ph type="body" sz="quarter" idx="14" hasCustomPrompt="1"/>
          </p:nvPr>
        </p:nvSpPr>
        <p:spPr>
          <a:xfrm>
            <a:off x="9061252" y="5347380"/>
            <a:ext cx="8167208" cy="2882219"/>
          </a:xfrm>
        </p:spPr>
        <p:txBody>
          <a:bodyPr>
            <a:normAutofit/>
          </a:bodyPr>
          <a:lstStyle>
            <a:lvl1pPr>
              <a:defRPr sz="1999" baseline="0"/>
            </a:lvl1pPr>
          </a:lstStyle>
          <a:p>
            <a:pPr lvl="0"/>
            <a:r>
              <a:rPr kumimoji="1" lang="en-US" altLang="ja-JP"/>
              <a:t>Text goes here</a:t>
            </a:r>
            <a:endParaRPr kumimoji="1" lang="ja-JP" altLang="en-US"/>
          </a:p>
        </p:txBody>
      </p:sp>
      <p:sp>
        <p:nvSpPr>
          <p:cNvPr id="10" name="テキスト プレースホルダー 12"/>
          <p:cNvSpPr>
            <a:spLocks noGrp="1"/>
          </p:cNvSpPr>
          <p:nvPr>
            <p:ph type="body" sz="quarter" idx="16" hasCustomPrompt="1"/>
          </p:nvPr>
        </p:nvSpPr>
        <p:spPr>
          <a:xfrm>
            <a:off x="9061252" y="4283799"/>
            <a:ext cx="8167208"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a:t>Text goes here</a:t>
            </a:r>
            <a:endParaRPr kumimoji="1" lang="ja-JP" altLang="en-US"/>
          </a:p>
        </p:txBody>
      </p:sp>
    </p:spTree>
    <p:extLst>
      <p:ext uri="{BB962C8B-B14F-4D97-AF65-F5344CB8AC3E}">
        <p14:creationId xmlns:p14="http://schemas.microsoft.com/office/powerpoint/2010/main" val="3250179607"/>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a:solidFill>
                <a:srgbClr val="556272"/>
              </a:solidFill>
            </a:endParaRPr>
          </a:p>
        </p:txBody>
      </p:sp>
      <p:sp>
        <p:nvSpPr>
          <p:cNvPr id="47" name="図プレースホルダー 46"/>
          <p:cNvSpPr>
            <a:spLocks noGrp="1"/>
          </p:cNvSpPr>
          <p:nvPr>
            <p:ph type="pic" sz="quarter" idx="21" hasCustomPrompt="1"/>
          </p:nvPr>
        </p:nvSpPr>
        <p:spPr>
          <a:xfrm>
            <a:off x="5439455" y="1391478"/>
            <a:ext cx="7409093"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a:t> </a:t>
            </a:r>
            <a:endParaRPr kumimoji="1" lang="ja-JP" altLang="en-US"/>
          </a:p>
        </p:txBody>
      </p:sp>
      <p:sp>
        <p:nvSpPr>
          <p:cNvPr id="48" name="テキスト プレースホルダー 12"/>
          <p:cNvSpPr>
            <a:spLocks noGrp="1"/>
          </p:cNvSpPr>
          <p:nvPr>
            <p:ph type="body" sz="quarter" idx="13" hasCustomPrompt="1"/>
          </p:nvPr>
        </p:nvSpPr>
        <p:spPr>
          <a:xfrm>
            <a:off x="2857596" y="5250024"/>
            <a:ext cx="12572808" cy="691636"/>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a:t>Heading Goes Here</a:t>
            </a:r>
            <a:endParaRPr kumimoji="1" lang="ja-JP" altLang="en-US"/>
          </a:p>
        </p:txBody>
      </p:sp>
      <p:sp>
        <p:nvSpPr>
          <p:cNvPr id="49" name="テキスト プレースホルダー 12"/>
          <p:cNvSpPr>
            <a:spLocks noGrp="1"/>
          </p:cNvSpPr>
          <p:nvPr>
            <p:ph type="body" sz="quarter" idx="14" hasCustomPrompt="1"/>
          </p:nvPr>
        </p:nvSpPr>
        <p:spPr>
          <a:xfrm>
            <a:off x="2857596" y="5959389"/>
            <a:ext cx="12572808" cy="735121"/>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a:t>Text goes here</a:t>
            </a:r>
            <a:endParaRPr kumimoji="1" lang="ja-JP" altLang="en-US"/>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51" name="正方形/長方形 50"/>
          <p:cNvSpPr/>
          <p:nvPr userDrawn="1"/>
        </p:nvSpPr>
        <p:spPr>
          <a:xfrm>
            <a:off x="8162495"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53" name="テキスト プレースホルダー 12"/>
          <p:cNvSpPr>
            <a:spLocks noGrp="1"/>
          </p:cNvSpPr>
          <p:nvPr>
            <p:ph type="body" sz="quarter" idx="12" hasCustomPrompt="1"/>
          </p:nvPr>
        </p:nvSpPr>
        <p:spPr>
          <a:xfrm>
            <a:off x="3443436" y="7049367"/>
            <a:ext cx="11401128" cy="1968287"/>
          </a:xfrm>
        </p:spPr>
        <p:txBody>
          <a:bodyPr>
            <a:normAutofit/>
          </a:bodyPr>
          <a:lstStyle>
            <a:lvl1pPr algn="ctr">
              <a:spcBef>
                <a:spcPts val="0"/>
              </a:spcBef>
              <a:defRPr sz="1999" baseline="0"/>
            </a:lvl1pPr>
          </a:lstStyle>
          <a:p>
            <a:pPr lvl="0"/>
            <a:r>
              <a:rPr kumimoji="1" lang="en-US" altLang="ja-JP"/>
              <a:t>Text goes here</a:t>
            </a:r>
            <a:endParaRPr kumimoji="1" lang="ja-JP" altLang="en-US"/>
          </a:p>
        </p:txBody>
      </p:sp>
    </p:spTree>
    <p:extLst>
      <p:ext uri="{BB962C8B-B14F-4D97-AF65-F5344CB8AC3E}">
        <p14:creationId xmlns:p14="http://schemas.microsoft.com/office/powerpoint/2010/main" val="300710749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1" y="1"/>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a:t>Insert an image</a:t>
            </a:r>
            <a:endParaRPr kumimoji="1" lang="ja-JP" altLang="en-US"/>
          </a:p>
        </p:txBody>
      </p:sp>
      <p:sp>
        <p:nvSpPr>
          <p:cNvPr id="61" name="テキスト プレースホルダー 60"/>
          <p:cNvSpPr>
            <a:spLocks noGrp="1"/>
          </p:cNvSpPr>
          <p:nvPr>
            <p:ph type="body" sz="quarter" idx="25" hasCustomPrompt="1"/>
          </p:nvPr>
        </p:nvSpPr>
        <p:spPr>
          <a:xfrm>
            <a:off x="3191877" y="4573589"/>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a:t> </a:t>
            </a:r>
            <a:endParaRPr kumimoji="1" lang="ja-JP" altLang="en-US"/>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a:solidFill>
                <a:srgbClr val="556272"/>
              </a:solidFill>
            </a:endParaRPr>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399">
                <a:solidFill>
                  <a:schemeClr val="bg1"/>
                </a:solidFill>
              </a:defRPr>
            </a:lvl1pPr>
          </a:lstStyle>
          <a:p>
            <a:r>
              <a:rPr kumimoji="1" lang="en-US" altLang="ja-JP"/>
              <a:t>Icon</a:t>
            </a:r>
            <a:endParaRPr kumimoji="1" lang="ja-JP" altLang="en-US"/>
          </a:p>
        </p:txBody>
      </p:sp>
      <p:sp>
        <p:nvSpPr>
          <p:cNvPr id="42" name="テキスト プレースホルダー 12"/>
          <p:cNvSpPr>
            <a:spLocks noGrp="1"/>
          </p:cNvSpPr>
          <p:nvPr>
            <p:ph type="body" sz="quarter" idx="17" hasCustomPrompt="1"/>
          </p:nvPr>
        </p:nvSpPr>
        <p:spPr>
          <a:xfrm>
            <a:off x="1463456" y="6821184"/>
            <a:ext cx="4594445" cy="2114270"/>
          </a:xfrm>
        </p:spPr>
        <p:txBody>
          <a:bodyPr>
            <a:normAutofit/>
          </a:bodyPr>
          <a:lstStyle>
            <a:lvl1pPr algn="ctr">
              <a:spcBef>
                <a:spcPts val="0"/>
              </a:spcBef>
              <a:defRPr sz="1999" baseline="0"/>
            </a:lvl1pPr>
          </a:lstStyle>
          <a:p>
            <a:pPr lvl="0"/>
            <a:r>
              <a:rPr kumimoji="1" lang="en-US" altLang="ja-JP"/>
              <a:t>Text goes here</a:t>
            </a:r>
            <a:endParaRPr kumimoji="1" lang="ja-JP" altLang="en-US"/>
          </a:p>
        </p:txBody>
      </p:sp>
      <p:sp>
        <p:nvSpPr>
          <p:cNvPr id="43" name="テキスト プレースホルダー 12"/>
          <p:cNvSpPr>
            <a:spLocks noGrp="1"/>
          </p:cNvSpPr>
          <p:nvPr>
            <p:ph type="body" sz="quarter" idx="18" hasCustomPrompt="1"/>
          </p:nvPr>
        </p:nvSpPr>
        <p:spPr>
          <a:xfrm>
            <a:off x="1463456"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Heading goes here</a:t>
            </a:r>
            <a:endParaRPr kumimoji="1" lang="ja-JP" altLang="en-US"/>
          </a:p>
        </p:txBody>
      </p:sp>
      <p:sp>
        <p:nvSpPr>
          <p:cNvPr id="62" name="テキスト プレースホルダー 60"/>
          <p:cNvSpPr>
            <a:spLocks noGrp="1"/>
          </p:cNvSpPr>
          <p:nvPr>
            <p:ph type="body" sz="quarter" idx="26" hasCustomPrompt="1"/>
          </p:nvPr>
        </p:nvSpPr>
        <p:spPr>
          <a:xfrm>
            <a:off x="8575199" y="4573589"/>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a:t> </a:t>
            </a:r>
            <a:endParaRPr kumimoji="1" lang="ja-JP" altLang="en-US"/>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399">
                <a:solidFill>
                  <a:schemeClr val="bg1"/>
                </a:solidFill>
              </a:defRPr>
            </a:lvl1pPr>
          </a:lstStyle>
          <a:p>
            <a:r>
              <a:rPr kumimoji="1" lang="en-US" altLang="ja-JP"/>
              <a:t>Icon</a:t>
            </a:r>
            <a:endParaRPr kumimoji="1" lang="ja-JP" altLang="en-US"/>
          </a:p>
        </p:txBody>
      </p:sp>
      <p:sp>
        <p:nvSpPr>
          <p:cNvPr id="64" name="テキスト プレースホルダー 12"/>
          <p:cNvSpPr>
            <a:spLocks noGrp="1"/>
          </p:cNvSpPr>
          <p:nvPr>
            <p:ph type="body" sz="quarter" idx="28" hasCustomPrompt="1"/>
          </p:nvPr>
        </p:nvSpPr>
        <p:spPr>
          <a:xfrm>
            <a:off x="6846779" y="6821184"/>
            <a:ext cx="4594445" cy="2114270"/>
          </a:xfrm>
        </p:spPr>
        <p:txBody>
          <a:bodyPr>
            <a:normAutofit/>
          </a:bodyPr>
          <a:lstStyle>
            <a:lvl1pPr algn="ctr">
              <a:spcBef>
                <a:spcPts val="0"/>
              </a:spcBef>
              <a:defRPr sz="1999" baseline="0"/>
            </a:lvl1pPr>
          </a:lstStyle>
          <a:p>
            <a:pPr lvl="0"/>
            <a:r>
              <a:rPr kumimoji="1" lang="en-US" altLang="ja-JP"/>
              <a:t>Text goes here</a:t>
            </a:r>
            <a:endParaRPr kumimoji="1" lang="ja-JP" altLang="en-US"/>
          </a:p>
        </p:txBody>
      </p:sp>
      <p:sp>
        <p:nvSpPr>
          <p:cNvPr id="65" name="テキスト プレースホルダー 12"/>
          <p:cNvSpPr>
            <a:spLocks noGrp="1"/>
          </p:cNvSpPr>
          <p:nvPr>
            <p:ph type="body" sz="quarter" idx="29" hasCustomPrompt="1"/>
          </p:nvPr>
        </p:nvSpPr>
        <p:spPr>
          <a:xfrm>
            <a:off x="684677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Heading goes here</a:t>
            </a:r>
            <a:endParaRPr kumimoji="1" lang="ja-JP" altLang="en-US"/>
          </a:p>
        </p:txBody>
      </p:sp>
      <p:sp>
        <p:nvSpPr>
          <p:cNvPr id="66" name="テキスト プレースホルダー 60"/>
          <p:cNvSpPr>
            <a:spLocks noGrp="1"/>
          </p:cNvSpPr>
          <p:nvPr>
            <p:ph type="body" sz="quarter" idx="30" hasCustomPrompt="1"/>
          </p:nvPr>
        </p:nvSpPr>
        <p:spPr>
          <a:xfrm>
            <a:off x="13958522" y="4573589"/>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a:t> </a:t>
            </a:r>
            <a:endParaRPr kumimoji="1" lang="ja-JP" altLang="en-US"/>
          </a:p>
        </p:txBody>
      </p:sp>
      <p:sp>
        <p:nvSpPr>
          <p:cNvPr id="67" name="図プレースホルダー 25"/>
          <p:cNvSpPr>
            <a:spLocks noGrp="1"/>
          </p:cNvSpPr>
          <p:nvPr>
            <p:ph type="pic" sz="quarter" idx="31" hasCustomPrompt="1"/>
          </p:nvPr>
        </p:nvSpPr>
        <p:spPr>
          <a:xfrm>
            <a:off x="14212322" y="4826913"/>
            <a:ext cx="630000" cy="630000"/>
          </a:xfrm>
        </p:spPr>
        <p:txBody>
          <a:bodyPr>
            <a:normAutofit/>
          </a:bodyPr>
          <a:lstStyle>
            <a:lvl1pPr>
              <a:defRPr sz="1399">
                <a:solidFill>
                  <a:schemeClr val="bg1"/>
                </a:solidFill>
              </a:defRPr>
            </a:lvl1pPr>
          </a:lstStyle>
          <a:p>
            <a:r>
              <a:rPr kumimoji="1" lang="en-US" altLang="ja-JP"/>
              <a:t>Icon</a:t>
            </a:r>
            <a:endParaRPr kumimoji="1" lang="ja-JP" altLang="en-US"/>
          </a:p>
        </p:txBody>
      </p:sp>
      <p:sp>
        <p:nvSpPr>
          <p:cNvPr id="68" name="テキスト プレースホルダー 12"/>
          <p:cNvSpPr>
            <a:spLocks noGrp="1"/>
          </p:cNvSpPr>
          <p:nvPr>
            <p:ph type="body" sz="quarter" idx="32" hasCustomPrompt="1"/>
          </p:nvPr>
        </p:nvSpPr>
        <p:spPr>
          <a:xfrm>
            <a:off x="12230101" y="6821184"/>
            <a:ext cx="4594445" cy="2114270"/>
          </a:xfrm>
        </p:spPr>
        <p:txBody>
          <a:bodyPr>
            <a:normAutofit/>
          </a:bodyPr>
          <a:lstStyle>
            <a:lvl1pPr algn="ctr">
              <a:spcBef>
                <a:spcPts val="0"/>
              </a:spcBef>
              <a:defRPr sz="1999" baseline="0"/>
            </a:lvl1pPr>
          </a:lstStyle>
          <a:p>
            <a:pPr lvl="0"/>
            <a:r>
              <a:rPr kumimoji="1" lang="en-US" altLang="ja-JP"/>
              <a:t>Text goes here</a:t>
            </a:r>
            <a:endParaRPr kumimoji="1" lang="ja-JP" altLang="en-US"/>
          </a:p>
        </p:txBody>
      </p:sp>
      <p:sp>
        <p:nvSpPr>
          <p:cNvPr id="69" name="テキスト プレースホルダー 12"/>
          <p:cNvSpPr>
            <a:spLocks noGrp="1"/>
          </p:cNvSpPr>
          <p:nvPr>
            <p:ph type="body" sz="quarter" idx="33" hasCustomPrompt="1"/>
          </p:nvPr>
        </p:nvSpPr>
        <p:spPr>
          <a:xfrm>
            <a:off x="12230101"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Heading goes here</a:t>
            </a:r>
            <a:endParaRPr kumimoji="1" lang="ja-JP" altLang="en-US"/>
          </a:p>
        </p:txBody>
      </p:sp>
      <p:sp>
        <p:nvSpPr>
          <p:cNvPr id="78" name="正方形/長方形 77"/>
          <p:cNvSpPr/>
          <p:nvPr userDrawn="1"/>
        </p:nvSpPr>
        <p:spPr>
          <a:xfrm>
            <a:off x="2850935" y="665843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79" name="正方形/長方形 78"/>
          <p:cNvSpPr/>
          <p:nvPr userDrawn="1"/>
        </p:nvSpPr>
        <p:spPr>
          <a:xfrm>
            <a:off x="8230052" y="6658434"/>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80" name="正方形/長方形 79"/>
          <p:cNvSpPr/>
          <p:nvPr userDrawn="1"/>
        </p:nvSpPr>
        <p:spPr>
          <a:xfrm>
            <a:off x="13613372" y="664197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Tree>
    <p:extLst>
      <p:ext uri="{BB962C8B-B14F-4D97-AF65-F5344CB8AC3E}">
        <p14:creationId xmlns:p14="http://schemas.microsoft.com/office/powerpoint/2010/main" val="598731028"/>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a:solidFill>
                <a:srgbClr val="556272"/>
              </a:solidFill>
            </a:endParaRPr>
          </a:p>
        </p:txBody>
      </p:sp>
      <p:cxnSp>
        <p:nvCxnSpPr>
          <p:cNvPr id="7" name="直線コネクタ 6"/>
          <p:cNvCxnSpPr/>
          <p:nvPr userDrawn="1"/>
        </p:nvCxnSpPr>
        <p:spPr>
          <a:xfrm>
            <a:off x="9144000" y="2"/>
            <a:ext cx="0" cy="19714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9" y="4655094"/>
            <a:ext cx="4608971" cy="1479012"/>
          </a:xfrm>
        </p:spPr>
        <p:txBody>
          <a:bodyPr>
            <a:normAutofit/>
          </a:bodyPr>
          <a:lstStyle>
            <a:lvl1pPr algn="r">
              <a:spcBef>
                <a:spcPts val="0"/>
              </a:spcBef>
              <a:defRPr sz="1800" baseline="0"/>
            </a:lvl1pPr>
          </a:lstStyle>
          <a:p>
            <a:pPr lvl="0"/>
            <a:r>
              <a:rPr kumimoji="1" lang="en-US" altLang="ja-JP"/>
              <a:t>Text goes here</a:t>
            </a:r>
            <a:endParaRPr kumimoji="1" lang="ja-JP" altLang="en-US"/>
          </a:p>
        </p:txBody>
      </p:sp>
      <p:sp>
        <p:nvSpPr>
          <p:cNvPr id="20" name="テキスト プレースホルダー 12"/>
          <p:cNvSpPr>
            <a:spLocks noGrp="1"/>
          </p:cNvSpPr>
          <p:nvPr>
            <p:ph type="body" sz="quarter" idx="14" hasCustomPrompt="1"/>
          </p:nvPr>
        </p:nvSpPr>
        <p:spPr>
          <a:xfrm>
            <a:off x="2399959"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Heading Goes Here</a:t>
            </a:r>
            <a:endParaRPr kumimoji="1" lang="ja-JP" altLang="en-US"/>
          </a:p>
        </p:txBody>
      </p:sp>
      <p:sp>
        <p:nvSpPr>
          <p:cNvPr id="21" name="正方形/長方形 20"/>
          <p:cNvSpPr/>
          <p:nvPr userDrawn="1"/>
        </p:nvSpPr>
        <p:spPr>
          <a:xfrm>
            <a:off x="5089591"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800">
              <a:solidFill>
                <a:prstClr val="white"/>
              </a:solidFill>
            </a:endParaRPr>
          </a:p>
        </p:txBody>
      </p:sp>
      <p:cxnSp>
        <p:nvCxnSpPr>
          <p:cNvPr id="29" name="直線コネクタ 28"/>
          <p:cNvCxnSpPr>
            <a:stCxn id="27" idx="1"/>
            <a:endCxn id="24" idx="6"/>
          </p:cNvCxnSpPr>
          <p:nvPr userDrawn="1"/>
        </p:nvCxnSpPr>
        <p:spPr>
          <a:xfrm flipH="1">
            <a:off x="9336700" y="2164185"/>
            <a:ext cx="649778"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9" y="1595112"/>
            <a:ext cx="1136516" cy="1138144"/>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28" name="テキスト プレースホルダー 12"/>
          <p:cNvSpPr>
            <a:spLocks noGrp="1"/>
          </p:cNvSpPr>
          <p:nvPr>
            <p:ph type="body" sz="quarter" idx="15" hasCustomPrompt="1"/>
          </p:nvPr>
        </p:nvSpPr>
        <p:spPr>
          <a:xfrm>
            <a:off x="9966467"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a:t>0000</a:t>
            </a:r>
            <a:endParaRPr kumimoji="1" lang="ja-JP" altLang="en-US"/>
          </a:p>
        </p:txBody>
      </p:sp>
      <p:sp>
        <p:nvSpPr>
          <p:cNvPr id="37" name="テキスト プレースホルダー 12"/>
          <p:cNvSpPr>
            <a:spLocks noGrp="1"/>
          </p:cNvSpPr>
          <p:nvPr>
            <p:ph type="body" sz="quarter" idx="16" hasCustomPrompt="1"/>
          </p:nvPr>
        </p:nvSpPr>
        <p:spPr>
          <a:xfrm>
            <a:off x="11275195" y="2731863"/>
            <a:ext cx="4608971" cy="1479012"/>
          </a:xfrm>
        </p:spPr>
        <p:txBody>
          <a:bodyPr>
            <a:normAutofit/>
          </a:bodyPr>
          <a:lstStyle>
            <a:lvl1pPr algn="l">
              <a:spcBef>
                <a:spcPts val="0"/>
              </a:spcBef>
              <a:defRPr sz="1800" baseline="0"/>
            </a:lvl1pPr>
          </a:lstStyle>
          <a:p>
            <a:pPr lvl="0"/>
            <a:r>
              <a:rPr kumimoji="1" lang="en-US" altLang="ja-JP"/>
              <a:t>Text goes here</a:t>
            </a:r>
            <a:endParaRPr kumimoji="1" lang="ja-JP" altLang="en-US"/>
          </a:p>
        </p:txBody>
      </p:sp>
      <p:sp>
        <p:nvSpPr>
          <p:cNvPr id="38" name="テキスト プレースホルダー 12"/>
          <p:cNvSpPr>
            <a:spLocks noGrp="1"/>
          </p:cNvSpPr>
          <p:nvPr>
            <p:ph type="body" sz="quarter" idx="17" hasCustomPrompt="1"/>
          </p:nvPr>
        </p:nvSpPr>
        <p:spPr>
          <a:xfrm>
            <a:off x="11275195"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Heading Goes Here</a:t>
            </a:r>
            <a:endParaRPr kumimoji="1" lang="ja-JP" altLang="en-US"/>
          </a:p>
        </p:txBody>
      </p:sp>
      <p:sp>
        <p:nvSpPr>
          <p:cNvPr id="39" name="正方形/長方形 38"/>
          <p:cNvSpPr/>
          <p:nvPr userDrawn="1"/>
        </p:nvSpPr>
        <p:spPr>
          <a:xfrm>
            <a:off x="11366635"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800">
              <a:solidFill>
                <a:prstClr val="white"/>
              </a:solidFill>
            </a:endParaRPr>
          </a:p>
        </p:txBody>
      </p:sp>
      <p:sp>
        <p:nvSpPr>
          <p:cNvPr id="43" name="テキスト プレースホルダー 12"/>
          <p:cNvSpPr>
            <a:spLocks noGrp="1"/>
          </p:cNvSpPr>
          <p:nvPr>
            <p:ph type="body" sz="quarter" idx="19" hasCustomPrompt="1"/>
          </p:nvPr>
        </p:nvSpPr>
        <p:spPr>
          <a:xfrm>
            <a:off x="2399959" y="8481658"/>
            <a:ext cx="4608971" cy="1479012"/>
          </a:xfrm>
        </p:spPr>
        <p:txBody>
          <a:bodyPr>
            <a:normAutofit/>
          </a:bodyPr>
          <a:lstStyle>
            <a:lvl1pPr algn="r">
              <a:spcBef>
                <a:spcPts val="0"/>
              </a:spcBef>
              <a:defRPr sz="1800" baseline="0"/>
            </a:lvl1pPr>
          </a:lstStyle>
          <a:p>
            <a:pPr lvl="0"/>
            <a:r>
              <a:rPr kumimoji="1" lang="en-US" altLang="ja-JP"/>
              <a:t>Text goes here</a:t>
            </a:r>
            <a:endParaRPr kumimoji="1" lang="ja-JP" altLang="en-US"/>
          </a:p>
        </p:txBody>
      </p:sp>
      <p:sp>
        <p:nvSpPr>
          <p:cNvPr id="44" name="テキスト プレースホルダー 12"/>
          <p:cNvSpPr>
            <a:spLocks noGrp="1"/>
          </p:cNvSpPr>
          <p:nvPr>
            <p:ph type="body" sz="quarter" idx="20" hasCustomPrompt="1"/>
          </p:nvPr>
        </p:nvSpPr>
        <p:spPr>
          <a:xfrm>
            <a:off x="2399959" y="7540461"/>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Heading Goes Here</a:t>
            </a:r>
            <a:endParaRPr kumimoji="1" lang="ja-JP" altLang="en-US"/>
          </a:p>
        </p:txBody>
      </p:sp>
      <p:sp>
        <p:nvSpPr>
          <p:cNvPr id="45" name="正方形/長方形 44"/>
          <p:cNvSpPr/>
          <p:nvPr userDrawn="1"/>
        </p:nvSpPr>
        <p:spPr>
          <a:xfrm>
            <a:off x="5089591" y="8257503"/>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800">
              <a:solidFill>
                <a:prstClr val="white"/>
              </a:solidFill>
            </a:endParaRPr>
          </a:p>
        </p:txBody>
      </p:sp>
      <p:cxnSp>
        <p:nvCxnSpPr>
          <p:cNvPr id="10" name="直線コネクタ 9"/>
          <p:cNvCxnSpPr>
            <a:stCxn id="8" idx="2"/>
            <a:endCxn id="13" idx="3"/>
          </p:cNvCxnSpPr>
          <p:nvPr userDrawn="1"/>
        </p:nvCxnSpPr>
        <p:spPr>
          <a:xfrm flipH="1">
            <a:off x="8335846" y="4080321"/>
            <a:ext cx="615458"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2" y="3518343"/>
            <a:ext cx="1136516" cy="1138144"/>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17" name="テキスト プレースホルダー 12"/>
          <p:cNvSpPr>
            <a:spLocks noGrp="1"/>
          </p:cNvSpPr>
          <p:nvPr>
            <p:ph type="body" sz="quarter" idx="13" hasCustomPrompt="1"/>
          </p:nvPr>
        </p:nvSpPr>
        <p:spPr>
          <a:xfrm>
            <a:off x="7179320"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a:t>0000</a:t>
            </a:r>
            <a:endParaRPr kumimoji="1" lang="ja-JP" altLang="en-US"/>
          </a:p>
        </p:txBody>
      </p:sp>
      <p:cxnSp>
        <p:nvCxnSpPr>
          <p:cNvPr id="41" name="直線コネクタ 40"/>
          <p:cNvCxnSpPr>
            <a:stCxn id="40" idx="2"/>
            <a:endCxn id="49" idx="3"/>
          </p:cNvCxnSpPr>
          <p:nvPr userDrawn="1"/>
        </p:nvCxnSpPr>
        <p:spPr>
          <a:xfrm flipH="1" flipV="1">
            <a:off x="8335846" y="7912587"/>
            <a:ext cx="615458"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2" y="7343514"/>
            <a:ext cx="1136516" cy="1138144"/>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42" name="テキスト プレースホルダー 12"/>
          <p:cNvSpPr>
            <a:spLocks noGrp="1"/>
          </p:cNvSpPr>
          <p:nvPr>
            <p:ph type="body" sz="quarter" idx="18" hasCustomPrompt="1"/>
          </p:nvPr>
        </p:nvSpPr>
        <p:spPr>
          <a:xfrm>
            <a:off x="7179320" y="754046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a:t>0000</a:t>
            </a:r>
            <a:endParaRPr kumimoji="1" lang="ja-JP" altLang="en-US"/>
          </a:p>
        </p:txBody>
      </p:sp>
      <p:cxnSp>
        <p:nvCxnSpPr>
          <p:cNvPr id="50" name="直線コネクタ 49"/>
          <p:cNvCxnSpPr>
            <a:stCxn id="51" idx="1"/>
            <a:endCxn id="57" idx="6"/>
          </p:cNvCxnSpPr>
          <p:nvPr userDrawn="1"/>
        </p:nvCxnSpPr>
        <p:spPr>
          <a:xfrm flipH="1">
            <a:off x="9336700"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9" y="5427115"/>
            <a:ext cx="1136516" cy="1138144"/>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52" name="テキスト プレースホルダー 12"/>
          <p:cNvSpPr>
            <a:spLocks noGrp="1"/>
          </p:cNvSpPr>
          <p:nvPr>
            <p:ph type="body" sz="quarter" idx="21" hasCustomPrompt="1"/>
          </p:nvPr>
        </p:nvSpPr>
        <p:spPr>
          <a:xfrm>
            <a:off x="9966467"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a:t>0000</a:t>
            </a:r>
            <a:endParaRPr kumimoji="1" lang="ja-JP" altLang="en-US"/>
          </a:p>
        </p:txBody>
      </p:sp>
      <p:sp>
        <p:nvSpPr>
          <p:cNvPr id="53" name="テキスト プレースホルダー 12"/>
          <p:cNvSpPr>
            <a:spLocks noGrp="1"/>
          </p:cNvSpPr>
          <p:nvPr>
            <p:ph type="body" sz="quarter" idx="22" hasCustomPrompt="1"/>
          </p:nvPr>
        </p:nvSpPr>
        <p:spPr>
          <a:xfrm>
            <a:off x="11275195" y="6563866"/>
            <a:ext cx="4608971" cy="1479012"/>
          </a:xfrm>
        </p:spPr>
        <p:txBody>
          <a:bodyPr>
            <a:normAutofit/>
          </a:bodyPr>
          <a:lstStyle>
            <a:lvl1pPr algn="l">
              <a:spcBef>
                <a:spcPts val="0"/>
              </a:spcBef>
              <a:defRPr sz="1800" baseline="0"/>
            </a:lvl1pPr>
          </a:lstStyle>
          <a:p>
            <a:pPr lvl="0"/>
            <a:r>
              <a:rPr kumimoji="1" lang="en-US" altLang="ja-JP"/>
              <a:t>Text goes here</a:t>
            </a:r>
            <a:endParaRPr kumimoji="1" lang="ja-JP" altLang="en-US"/>
          </a:p>
        </p:txBody>
      </p:sp>
      <p:sp>
        <p:nvSpPr>
          <p:cNvPr id="55" name="テキスト プレースホルダー 12"/>
          <p:cNvSpPr>
            <a:spLocks noGrp="1"/>
          </p:cNvSpPr>
          <p:nvPr>
            <p:ph type="body" sz="quarter" idx="23" hasCustomPrompt="1"/>
          </p:nvPr>
        </p:nvSpPr>
        <p:spPr>
          <a:xfrm>
            <a:off x="11275195"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Heading Goes Here</a:t>
            </a:r>
            <a:endParaRPr kumimoji="1" lang="ja-JP" altLang="en-US"/>
          </a:p>
        </p:txBody>
      </p:sp>
      <p:sp>
        <p:nvSpPr>
          <p:cNvPr id="56" name="正方形/長方形 55"/>
          <p:cNvSpPr/>
          <p:nvPr userDrawn="1"/>
        </p:nvSpPr>
        <p:spPr>
          <a:xfrm>
            <a:off x="11366635"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800">
              <a:solidFill>
                <a:prstClr val="white"/>
              </a:solidFill>
            </a:endParaRPr>
          </a:p>
        </p:txBody>
      </p:sp>
      <p:cxnSp>
        <p:nvCxnSpPr>
          <p:cNvPr id="61" name="直線コネクタ 60"/>
          <p:cNvCxnSpPr/>
          <p:nvPr userDrawn="1"/>
        </p:nvCxnSpPr>
        <p:spPr>
          <a:xfrm>
            <a:off x="9144000" y="2356886"/>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9"/>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6"/>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3" y="3887623"/>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24" name="楕円 23"/>
          <p:cNvSpPr/>
          <p:nvPr userDrawn="1"/>
        </p:nvSpPr>
        <p:spPr>
          <a:xfrm>
            <a:off x="8951303" y="1971489"/>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40" name="楕円 39"/>
          <p:cNvSpPr/>
          <p:nvPr userDrawn="1"/>
        </p:nvSpPr>
        <p:spPr>
          <a:xfrm>
            <a:off x="8951303" y="7719889"/>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57" name="楕円 56"/>
          <p:cNvSpPr/>
          <p:nvPr userDrawn="1"/>
        </p:nvSpPr>
        <p:spPr>
          <a:xfrm>
            <a:off x="8951303" y="5803756"/>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Tree>
    <p:extLst>
      <p:ext uri="{BB962C8B-B14F-4D97-AF65-F5344CB8AC3E}">
        <p14:creationId xmlns:p14="http://schemas.microsoft.com/office/powerpoint/2010/main" val="131148922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a:solidFill>
                <a:srgbClr val="556272"/>
              </a:solidFill>
            </a:endParaRPr>
          </a:p>
        </p:txBody>
      </p:sp>
      <p:cxnSp>
        <p:nvCxnSpPr>
          <p:cNvPr id="7" name="直線コネクタ 6"/>
          <p:cNvCxnSpPr>
            <a:endCxn id="8" idx="0"/>
          </p:cNvCxnSpPr>
          <p:nvPr userDrawn="1"/>
        </p:nvCxnSpPr>
        <p:spPr>
          <a:xfrm>
            <a:off x="9144001" y="1"/>
            <a:ext cx="2"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5" y="2728662"/>
            <a:ext cx="4608971" cy="1479012"/>
          </a:xfrm>
        </p:spPr>
        <p:txBody>
          <a:bodyPr>
            <a:normAutofit/>
          </a:bodyPr>
          <a:lstStyle>
            <a:lvl1pPr algn="l">
              <a:defRPr sz="1800" baseline="0"/>
            </a:lvl1pPr>
          </a:lstStyle>
          <a:p>
            <a:pPr lvl="0"/>
            <a:r>
              <a:rPr kumimoji="1" lang="en-US" altLang="ja-JP"/>
              <a:t>Text goes here</a:t>
            </a:r>
            <a:endParaRPr kumimoji="1" lang="ja-JP" altLang="en-US"/>
          </a:p>
        </p:txBody>
      </p:sp>
      <p:sp>
        <p:nvSpPr>
          <p:cNvPr id="20" name="テキスト プレースホルダー 12"/>
          <p:cNvSpPr>
            <a:spLocks noGrp="1"/>
          </p:cNvSpPr>
          <p:nvPr>
            <p:ph type="body" sz="quarter" idx="14" hasCustomPrompt="1"/>
          </p:nvPr>
        </p:nvSpPr>
        <p:spPr>
          <a:xfrm>
            <a:off x="11275195" y="1787468"/>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Heading Goes Here</a:t>
            </a:r>
            <a:endParaRPr kumimoji="1" lang="ja-JP" altLang="en-US"/>
          </a:p>
        </p:txBody>
      </p:sp>
      <p:sp>
        <p:nvSpPr>
          <p:cNvPr id="21" name="正方形/長方形 20"/>
          <p:cNvSpPr/>
          <p:nvPr userDrawn="1"/>
        </p:nvSpPr>
        <p:spPr>
          <a:xfrm>
            <a:off x="11366635" y="250450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800">
              <a:solidFill>
                <a:prstClr val="white"/>
              </a:solidFill>
            </a:endParaRPr>
          </a:p>
        </p:txBody>
      </p:sp>
      <p:cxnSp>
        <p:nvCxnSpPr>
          <p:cNvPr id="22" name="直線コネクタ 21"/>
          <p:cNvCxnSpPr/>
          <p:nvPr userDrawn="1"/>
        </p:nvCxnSpPr>
        <p:spPr>
          <a:xfrm>
            <a:off x="9144000" y="2353684"/>
            <a:ext cx="0" cy="147123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5"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8" y="3512044"/>
            <a:ext cx="1136516" cy="1138144"/>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28" name="テキスト プレースホルダー 12"/>
          <p:cNvSpPr>
            <a:spLocks noGrp="1"/>
          </p:cNvSpPr>
          <p:nvPr>
            <p:ph type="body" sz="quarter" idx="15" hasCustomPrompt="1"/>
          </p:nvPr>
        </p:nvSpPr>
        <p:spPr>
          <a:xfrm>
            <a:off x="7173386"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a:t>0000</a:t>
            </a:r>
            <a:endParaRPr kumimoji="1" lang="ja-JP" altLang="en-US"/>
          </a:p>
        </p:txBody>
      </p:sp>
      <p:sp>
        <p:nvSpPr>
          <p:cNvPr id="37" name="テキスト プレースホルダー 12"/>
          <p:cNvSpPr>
            <a:spLocks noGrp="1"/>
          </p:cNvSpPr>
          <p:nvPr>
            <p:ph type="body" sz="quarter" idx="16" hasCustomPrompt="1"/>
          </p:nvPr>
        </p:nvSpPr>
        <p:spPr>
          <a:xfrm>
            <a:off x="2394089" y="4648795"/>
            <a:ext cx="4608971" cy="1479012"/>
          </a:xfrm>
        </p:spPr>
        <p:txBody>
          <a:bodyPr>
            <a:normAutofit/>
          </a:bodyPr>
          <a:lstStyle>
            <a:lvl1pPr algn="r">
              <a:defRPr sz="1800" baseline="0"/>
            </a:lvl1pPr>
          </a:lstStyle>
          <a:p>
            <a:pPr lvl="0"/>
            <a:r>
              <a:rPr kumimoji="1" lang="en-US" altLang="ja-JP"/>
              <a:t>Text goes here</a:t>
            </a:r>
            <a:endParaRPr kumimoji="1" lang="ja-JP" altLang="en-US"/>
          </a:p>
        </p:txBody>
      </p:sp>
      <p:sp>
        <p:nvSpPr>
          <p:cNvPr id="38" name="テキスト プレースホルダー 12"/>
          <p:cNvSpPr>
            <a:spLocks noGrp="1"/>
          </p:cNvSpPr>
          <p:nvPr>
            <p:ph type="body" sz="quarter" idx="17" hasCustomPrompt="1"/>
          </p:nvPr>
        </p:nvSpPr>
        <p:spPr>
          <a:xfrm>
            <a:off x="2394089"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Heading Goes Here</a:t>
            </a:r>
            <a:endParaRPr kumimoji="1" lang="ja-JP" altLang="en-US"/>
          </a:p>
        </p:txBody>
      </p:sp>
      <p:sp>
        <p:nvSpPr>
          <p:cNvPr id="39" name="正方形/長方形 38"/>
          <p:cNvSpPr/>
          <p:nvPr userDrawn="1"/>
        </p:nvSpPr>
        <p:spPr>
          <a:xfrm>
            <a:off x="5089591"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800">
              <a:solidFill>
                <a:prstClr val="white"/>
              </a:solidFill>
            </a:endParaRPr>
          </a:p>
        </p:txBody>
      </p:sp>
      <p:cxnSp>
        <p:nvCxnSpPr>
          <p:cNvPr id="46" name="直線コネクタ 45"/>
          <p:cNvCxnSpPr>
            <a:stCxn id="24" idx="4"/>
            <a:endCxn id="2" idx="0"/>
          </p:cNvCxnSpPr>
          <p:nvPr userDrawn="1"/>
        </p:nvCxnSpPr>
        <p:spPr>
          <a:xfrm>
            <a:off x="9144002" y="4273816"/>
            <a:ext cx="0" cy="174236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5"/>
            <a:ext cx="629766"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9" y="1591912"/>
            <a:ext cx="1136516" cy="1138144"/>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17" name="テキスト プレースホルダー 12"/>
          <p:cNvSpPr>
            <a:spLocks noGrp="1"/>
          </p:cNvSpPr>
          <p:nvPr>
            <p:ph type="body" sz="quarter" idx="13" hasCustomPrompt="1"/>
          </p:nvPr>
        </p:nvSpPr>
        <p:spPr>
          <a:xfrm>
            <a:off x="9966467" y="178746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a:t>0000</a:t>
            </a:r>
            <a:endParaRPr kumimoji="1" lang="ja-JP" altLang="en-US"/>
          </a:p>
        </p:txBody>
      </p:sp>
      <p:sp>
        <p:nvSpPr>
          <p:cNvPr id="2" name="二等辺三角形 1"/>
          <p:cNvSpPr/>
          <p:nvPr userDrawn="1"/>
        </p:nvSpPr>
        <p:spPr bwMode="auto">
          <a:xfrm>
            <a:off x="8813941" y="6016177"/>
            <a:ext cx="660122" cy="569071"/>
          </a:xfrm>
          <a:prstGeom prst="triangle">
            <a:avLst/>
          </a:prstGeom>
          <a:solidFill>
            <a:schemeClr val="tx2"/>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26" tIns="45713" rIns="91426" bIns="45713" numCol="1" rtlCol="0" anchor="t" anchorCtr="0" compatLnSpc="1">
            <a:prstTxWarp prst="textNoShape">
              <a:avLst/>
            </a:prstTxWarp>
          </a:bodyPr>
          <a:lstStyle/>
          <a:p>
            <a:pPr algn="ctr"/>
            <a:endParaRPr kumimoji="1" lang="ja-JP" altLang="en-US" sz="1800">
              <a:solidFill>
                <a:srgbClr val="3B3B3B"/>
              </a:solidFill>
            </a:endParaRPr>
          </a:p>
        </p:txBody>
      </p:sp>
      <p:grpSp>
        <p:nvGrpSpPr>
          <p:cNvPr id="47" name="グループ化 46"/>
          <p:cNvGrpSpPr/>
          <p:nvPr userDrawn="1"/>
        </p:nvGrpSpPr>
        <p:grpSpPr>
          <a:xfrm>
            <a:off x="8190908"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grpSp>
      <p:sp>
        <p:nvSpPr>
          <p:cNvPr id="61" name="テキスト プレースホルダー 12"/>
          <p:cNvSpPr>
            <a:spLocks noGrp="1"/>
          </p:cNvSpPr>
          <p:nvPr>
            <p:ph type="body" sz="quarter" idx="18" hasCustomPrompt="1"/>
          </p:nvPr>
        </p:nvSpPr>
        <p:spPr>
          <a:xfrm>
            <a:off x="4888292" y="7959432"/>
            <a:ext cx="8545863" cy="1423108"/>
          </a:xfrm>
        </p:spPr>
        <p:txBody>
          <a:bodyPr>
            <a:normAutofit/>
          </a:bodyPr>
          <a:lstStyle>
            <a:lvl1pPr algn="ctr">
              <a:defRPr sz="1999" baseline="0"/>
            </a:lvl1pPr>
          </a:lstStyle>
          <a:p>
            <a:pPr lvl="0"/>
            <a:r>
              <a:rPr kumimoji="1" lang="en-US" altLang="ja-JP"/>
              <a:t>Text goes here</a:t>
            </a:r>
            <a:endParaRPr kumimoji="1" lang="ja-JP" altLang="en-US"/>
          </a:p>
        </p:txBody>
      </p:sp>
      <p:sp>
        <p:nvSpPr>
          <p:cNvPr id="62" name="テキスト プレースホルダー 12"/>
          <p:cNvSpPr>
            <a:spLocks noGrp="1"/>
          </p:cNvSpPr>
          <p:nvPr>
            <p:ph type="body" sz="quarter" idx="19" hasCustomPrompt="1"/>
          </p:nvPr>
        </p:nvSpPr>
        <p:spPr>
          <a:xfrm>
            <a:off x="4888292" y="6839485"/>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a:t>Heading Goes Here</a:t>
            </a:r>
            <a:endParaRPr kumimoji="1" lang="ja-JP" altLang="en-US"/>
          </a:p>
        </p:txBody>
      </p:sp>
      <p:sp>
        <p:nvSpPr>
          <p:cNvPr id="8" name="楕円 7"/>
          <p:cNvSpPr/>
          <p:nvPr userDrawn="1"/>
        </p:nvSpPr>
        <p:spPr>
          <a:xfrm>
            <a:off x="8951303" y="1968287"/>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24" name="楕円 23"/>
          <p:cNvSpPr/>
          <p:nvPr userDrawn="1"/>
        </p:nvSpPr>
        <p:spPr>
          <a:xfrm>
            <a:off x="8951303" y="388842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Tree>
    <p:extLst>
      <p:ext uri="{BB962C8B-B14F-4D97-AF65-F5344CB8AC3E}">
        <p14:creationId xmlns:p14="http://schemas.microsoft.com/office/powerpoint/2010/main" val="3614152456"/>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a:solidFill>
                <a:srgbClr val="556272"/>
              </a:solidFill>
            </a:endParaRPr>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26" tIns="45713" rIns="91426" bIns="45713" numCol="1" rtlCol="0" anchor="t" anchorCtr="0" compatLnSpc="1">
            <a:prstTxWarp prst="textNoShape">
              <a:avLst/>
            </a:prstTxWarp>
          </a:bodyPr>
          <a:lstStyle/>
          <a:p>
            <a:pPr algn="ctr"/>
            <a:endParaRPr kumimoji="1" lang="ja-JP" altLang="en-US" sz="1800">
              <a:solidFill>
                <a:srgbClr val="3B3B3B"/>
              </a:solidFill>
            </a:endParaRPr>
          </a:p>
        </p:txBody>
      </p:sp>
      <p:sp>
        <p:nvSpPr>
          <p:cNvPr id="14" name="正方形/長方形 13"/>
          <p:cNvSpPr/>
          <p:nvPr userDrawn="1"/>
        </p:nvSpPr>
        <p:spPr bwMode="auto">
          <a:xfrm>
            <a:off x="9144000" y="1"/>
            <a:ext cx="648000" cy="648001"/>
          </a:xfrm>
          <a:prstGeom prst="rect">
            <a:avLst/>
          </a:prstGeom>
          <a:solidFill>
            <a:schemeClr val="accent1"/>
          </a:solidFill>
          <a:ln w="0">
            <a:noFill/>
            <a:prstDash val="solid"/>
            <a:round/>
            <a:headEnd/>
            <a:tailEnd/>
          </a:ln>
        </p:spPr>
        <p:txBody>
          <a:bodyPr rot="0" spcFirstLastPara="0" vertOverflow="overflow" horzOverflow="overflow" vert="horz" wrap="square" lIns="91426" tIns="45713" rIns="91426" bIns="45713"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16" name="正方形/長方形 15"/>
          <p:cNvSpPr/>
          <p:nvPr userDrawn="1"/>
        </p:nvSpPr>
        <p:spPr bwMode="auto">
          <a:xfrm>
            <a:off x="9792000" y="648000"/>
            <a:ext cx="648000" cy="648001"/>
          </a:xfrm>
          <a:prstGeom prst="rect">
            <a:avLst/>
          </a:prstGeom>
          <a:solidFill>
            <a:schemeClr val="accent1"/>
          </a:solidFill>
          <a:ln w="0">
            <a:noFill/>
            <a:prstDash val="solid"/>
            <a:round/>
            <a:headEnd/>
            <a:tailEnd/>
          </a:ln>
        </p:spPr>
        <p:txBody>
          <a:bodyPr rot="0" spcFirstLastPara="0" vertOverflow="overflow" horzOverflow="overflow" vert="horz" wrap="square" lIns="91426" tIns="45713" rIns="91426" bIns="45713"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17" name="正方形/長方形 16"/>
          <p:cNvSpPr/>
          <p:nvPr userDrawn="1"/>
        </p:nvSpPr>
        <p:spPr bwMode="auto">
          <a:xfrm>
            <a:off x="10440000" y="1"/>
            <a:ext cx="648000" cy="648001"/>
          </a:xfrm>
          <a:prstGeom prst="rect">
            <a:avLst/>
          </a:prstGeom>
          <a:solidFill>
            <a:schemeClr val="accent1"/>
          </a:solidFill>
          <a:ln w="0">
            <a:noFill/>
            <a:prstDash val="solid"/>
            <a:round/>
            <a:headEnd/>
            <a:tailEnd/>
          </a:ln>
        </p:spPr>
        <p:txBody>
          <a:bodyPr rot="0" spcFirstLastPara="0" vertOverflow="overflow" horzOverflow="overflow" vert="horz" wrap="square" lIns="91426" tIns="45713" rIns="91426" bIns="45713"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18" name="正方形/長方形 17"/>
          <p:cNvSpPr/>
          <p:nvPr userDrawn="1"/>
        </p:nvSpPr>
        <p:spPr bwMode="auto">
          <a:xfrm>
            <a:off x="9144000" y="1296000"/>
            <a:ext cx="648000" cy="648001"/>
          </a:xfrm>
          <a:prstGeom prst="rect">
            <a:avLst/>
          </a:prstGeom>
          <a:solidFill>
            <a:schemeClr val="accent1"/>
          </a:solidFill>
          <a:ln w="0">
            <a:noFill/>
            <a:prstDash val="solid"/>
            <a:round/>
            <a:headEnd/>
            <a:tailEnd/>
          </a:ln>
        </p:spPr>
        <p:txBody>
          <a:bodyPr rot="0" spcFirstLastPara="0" vertOverflow="overflow" horzOverflow="overflow" vert="horz" wrap="square" lIns="91426" tIns="45713" rIns="91426" bIns="45713"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20" name="テキスト プレースホルダー 12"/>
          <p:cNvSpPr>
            <a:spLocks noGrp="1"/>
          </p:cNvSpPr>
          <p:nvPr>
            <p:ph type="body" sz="quarter" idx="19" hasCustomPrompt="1"/>
          </p:nvPr>
        </p:nvSpPr>
        <p:spPr>
          <a:xfrm>
            <a:off x="799831" y="2551907"/>
            <a:ext cx="7544342" cy="5181600"/>
          </a:xfrm>
        </p:spPr>
        <p:txBody>
          <a:bodyPr anchor="ctr">
            <a:noAutofit/>
          </a:bodyPr>
          <a:lstStyle>
            <a:lvl1pPr algn="ctr">
              <a:lnSpc>
                <a:spcPct val="100000"/>
              </a:lnSpc>
              <a:spcBef>
                <a:spcPts val="0"/>
              </a:spcBef>
              <a:defRPr sz="5399" baseline="0">
                <a:solidFill>
                  <a:schemeClr val="bg1"/>
                </a:solidFill>
                <a:latin typeface="Ubuntu Medium" panose="020B0604030602030204" pitchFamily="34" charset="0"/>
              </a:defRPr>
            </a:lvl1pPr>
          </a:lstStyle>
          <a:p>
            <a:pPr lvl="0"/>
            <a:r>
              <a:rPr kumimoji="1" lang="en-US" altLang="ja-JP"/>
              <a:t>Text goes here</a:t>
            </a:r>
            <a:endParaRPr kumimoji="1" lang="ja-JP" altLang="en-US"/>
          </a:p>
        </p:txBody>
      </p:sp>
      <p:sp>
        <p:nvSpPr>
          <p:cNvPr id="21" name="テキスト プレースホルダー 12"/>
          <p:cNvSpPr>
            <a:spLocks noGrp="1"/>
          </p:cNvSpPr>
          <p:nvPr>
            <p:ph type="body" sz="quarter" idx="18" hasCustomPrompt="1"/>
          </p:nvPr>
        </p:nvSpPr>
        <p:spPr>
          <a:xfrm>
            <a:off x="9588844" y="2551907"/>
            <a:ext cx="7665488" cy="5181600"/>
          </a:xfrm>
        </p:spPr>
        <p:txBody>
          <a:bodyPr anchor="ctr">
            <a:normAutofit/>
          </a:bodyPr>
          <a:lstStyle>
            <a:lvl1pPr algn="l">
              <a:defRPr sz="1999" baseline="0"/>
            </a:lvl1pPr>
          </a:lstStyle>
          <a:p>
            <a:pPr lvl="0"/>
            <a:r>
              <a:rPr kumimoji="1" lang="en-US" altLang="ja-JP"/>
              <a:t>Text goes here</a:t>
            </a:r>
            <a:endParaRPr kumimoji="1" lang="ja-JP" altLang="en-US"/>
          </a:p>
        </p:txBody>
      </p:sp>
    </p:spTree>
    <p:extLst>
      <p:ext uri="{BB962C8B-B14F-4D97-AF65-F5344CB8AC3E}">
        <p14:creationId xmlns:p14="http://schemas.microsoft.com/office/powerpoint/2010/main" val="1022019518"/>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0" y="1"/>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grpSp>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a:solidFill>
                <a:srgbClr val="556272"/>
              </a:solidFill>
            </a:endParaRPr>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9" y="911133"/>
            <a:ext cx="4142834" cy="8464733"/>
          </a:xfrm>
          <a:prstGeom prst="rect">
            <a:avLst/>
          </a:prstGeom>
          <a:effectLst/>
        </p:spPr>
      </p:pic>
      <p:sp>
        <p:nvSpPr>
          <p:cNvPr id="11" name="図プレースホルダー 2"/>
          <p:cNvSpPr>
            <a:spLocks noGrp="1"/>
          </p:cNvSpPr>
          <p:nvPr>
            <p:ph type="pic" sz="quarter" idx="12" hasCustomPrompt="1"/>
          </p:nvPr>
        </p:nvSpPr>
        <p:spPr>
          <a:xfrm>
            <a:off x="2657703" y="2008414"/>
            <a:ext cx="3525807" cy="6317252"/>
          </a:xfrm>
        </p:spPr>
        <p:txBody>
          <a:bodyPr>
            <a:normAutofit/>
          </a:bodyPr>
          <a:lstStyle>
            <a:lvl1pPr>
              <a:defRPr sz="1999"/>
            </a:lvl1pPr>
          </a:lstStyle>
          <a:p>
            <a:r>
              <a:rPr kumimoji="1" lang="en-US" altLang="ja-JP"/>
              <a:t>Add an image</a:t>
            </a:r>
            <a:endParaRPr kumimoji="1" lang="ja-JP" altLang="en-US"/>
          </a:p>
        </p:txBody>
      </p:sp>
      <p:sp>
        <p:nvSpPr>
          <p:cNvPr id="14" name="テキスト プレースホルダー 12"/>
          <p:cNvSpPr>
            <a:spLocks noGrp="1"/>
          </p:cNvSpPr>
          <p:nvPr>
            <p:ph type="body" sz="quarter" idx="13" hasCustomPrompt="1"/>
          </p:nvPr>
        </p:nvSpPr>
        <p:spPr>
          <a:xfrm>
            <a:off x="6800537" y="1103086"/>
            <a:ext cx="9426437" cy="3849189"/>
          </a:xfrm>
        </p:spPr>
        <p:txBody>
          <a:bodyPr anchor="b">
            <a:noAutofit/>
          </a:bodyPr>
          <a:lstStyle>
            <a:lvl1pPr algn="l">
              <a:lnSpc>
                <a:spcPct val="100000"/>
              </a:lnSpc>
              <a:spcBef>
                <a:spcPts val="0"/>
              </a:spcBef>
              <a:defRPr sz="5399" baseline="0">
                <a:solidFill>
                  <a:schemeClr val="bg1"/>
                </a:solidFill>
                <a:latin typeface="Ubuntu Medium" panose="020B0604030602030204" pitchFamily="34" charset="0"/>
              </a:defRPr>
            </a:lvl1pPr>
          </a:lstStyle>
          <a:p>
            <a:pPr lvl="0"/>
            <a:r>
              <a:rPr kumimoji="1" lang="en-US" altLang="ja-JP"/>
              <a:t>Heading Goes Here</a:t>
            </a:r>
            <a:endParaRPr kumimoji="1" lang="ja-JP" altLang="en-US"/>
          </a:p>
        </p:txBody>
      </p:sp>
      <p:sp>
        <p:nvSpPr>
          <p:cNvPr id="15" name="テキスト プレースホルダー 12"/>
          <p:cNvSpPr>
            <a:spLocks noGrp="1"/>
          </p:cNvSpPr>
          <p:nvPr>
            <p:ph type="body" sz="quarter" idx="14" hasCustomPrompt="1"/>
          </p:nvPr>
        </p:nvSpPr>
        <p:spPr>
          <a:xfrm>
            <a:off x="6800536" y="5274172"/>
            <a:ext cx="9426437" cy="3051494"/>
          </a:xfrm>
        </p:spPr>
        <p:txBody>
          <a:bodyPr>
            <a:normAutofit/>
          </a:bodyPr>
          <a:lstStyle>
            <a:lvl1pPr marL="342871" indent="-342871" algn="l">
              <a:spcBef>
                <a:spcPts val="1200"/>
              </a:spcBef>
              <a:buFont typeface="Wingdings" panose="05000000000000000000" pitchFamily="2" charset="2"/>
              <a:buChar char="n"/>
              <a:defRPr sz="1999" baseline="0"/>
            </a:lvl1pPr>
          </a:lstStyle>
          <a:p>
            <a:pPr lvl="0"/>
            <a:r>
              <a:rPr kumimoji="1" lang="en-US" altLang="ja-JP"/>
              <a:t>Text goes here</a:t>
            </a:r>
            <a:endParaRPr kumimoji="1" lang="ja-JP" altLang="en-US"/>
          </a:p>
        </p:txBody>
      </p:sp>
    </p:spTree>
    <p:extLst>
      <p:ext uri="{BB962C8B-B14F-4D97-AF65-F5344CB8AC3E}">
        <p14:creationId xmlns:p14="http://schemas.microsoft.com/office/powerpoint/2010/main" val="314314404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0" y="1"/>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9" y="4023833"/>
            <a:ext cx="2611064" cy="5334986"/>
          </a:xfrm>
          <a:prstGeom prst="rect">
            <a:avLst/>
          </a:prstGeom>
          <a:effectLst/>
        </p:spPr>
      </p:pic>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a:solidFill>
                <a:srgbClr val="556272"/>
              </a:solidFill>
            </a:endParaRPr>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8"/>
            <a:ext cx="5884221" cy="8366380"/>
          </a:xfrm>
          <a:prstGeom prst="rect">
            <a:avLst/>
          </a:prstGeom>
        </p:spPr>
      </p:pic>
      <p:sp>
        <p:nvSpPr>
          <p:cNvPr id="7" name="図プレースホルダー 2"/>
          <p:cNvSpPr>
            <a:spLocks noGrp="1"/>
          </p:cNvSpPr>
          <p:nvPr>
            <p:ph type="pic" sz="quarter" idx="12" hasCustomPrompt="1"/>
          </p:nvPr>
        </p:nvSpPr>
        <p:spPr>
          <a:xfrm>
            <a:off x="3940520" y="1738132"/>
            <a:ext cx="5089181" cy="6761798"/>
          </a:xfrm>
        </p:spPr>
        <p:txBody>
          <a:bodyPr>
            <a:normAutofit/>
          </a:bodyPr>
          <a:lstStyle>
            <a:lvl1pPr>
              <a:defRPr sz="1999"/>
            </a:lvl1pPr>
          </a:lstStyle>
          <a:p>
            <a:r>
              <a:rPr kumimoji="1" lang="en-US" altLang="ja-JP"/>
              <a:t>Add an image</a:t>
            </a:r>
            <a:endParaRPr kumimoji="1" lang="ja-JP" altLang="en-US"/>
          </a:p>
        </p:txBody>
      </p:sp>
      <p:sp>
        <p:nvSpPr>
          <p:cNvPr id="8" name="図プレースホルダー 2"/>
          <p:cNvSpPr>
            <a:spLocks noGrp="1"/>
          </p:cNvSpPr>
          <p:nvPr>
            <p:ph type="pic" sz="quarter" idx="13" hasCustomPrompt="1"/>
          </p:nvPr>
        </p:nvSpPr>
        <p:spPr>
          <a:xfrm>
            <a:off x="1379956" y="4737100"/>
            <a:ext cx="2160842" cy="3930468"/>
          </a:xfrm>
        </p:spPr>
        <p:txBody>
          <a:bodyPr>
            <a:normAutofit/>
          </a:bodyPr>
          <a:lstStyle>
            <a:lvl1pPr>
              <a:defRPr sz="1999"/>
            </a:lvl1pPr>
          </a:lstStyle>
          <a:p>
            <a:r>
              <a:rPr kumimoji="1" lang="en-US" altLang="ja-JP"/>
              <a:t>Add an image</a:t>
            </a:r>
            <a:endParaRPr kumimoji="1" lang="ja-JP" altLang="en-US"/>
          </a:p>
        </p:txBody>
      </p:sp>
      <p:sp>
        <p:nvSpPr>
          <p:cNvPr id="10" name="テキスト プレースホルダー 12"/>
          <p:cNvSpPr>
            <a:spLocks noGrp="1"/>
          </p:cNvSpPr>
          <p:nvPr>
            <p:ph type="body" sz="quarter" idx="14" hasCustomPrompt="1"/>
          </p:nvPr>
        </p:nvSpPr>
        <p:spPr>
          <a:xfrm>
            <a:off x="9585536" y="1103086"/>
            <a:ext cx="7657436" cy="3849189"/>
          </a:xfrm>
        </p:spPr>
        <p:txBody>
          <a:bodyPr anchor="b">
            <a:noAutofit/>
          </a:bodyPr>
          <a:lstStyle>
            <a:lvl1pPr algn="l">
              <a:lnSpc>
                <a:spcPct val="100000"/>
              </a:lnSpc>
              <a:spcBef>
                <a:spcPts val="0"/>
              </a:spcBef>
              <a:defRPr sz="5399" baseline="0">
                <a:solidFill>
                  <a:schemeClr val="bg1"/>
                </a:solidFill>
                <a:latin typeface="Ubuntu Medium" panose="020B0604030602030204" pitchFamily="34" charset="0"/>
              </a:defRPr>
            </a:lvl1pPr>
          </a:lstStyle>
          <a:p>
            <a:pPr lvl="0"/>
            <a:r>
              <a:rPr kumimoji="1" lang="en-US" altLang="ja-JP"/>
              <a:t>Heading Goes Here</a:t>
            </a:r>
            <a:endParaRPr kumimoji="1" lang="ja-JP" altLang="en-US"/>
          </a:p>
        </p:txBody>
      </p:sp>
      <p:sp>
        <p:nvSpPr>
          <p:cNvPr id="11" name="テキスト プレースホルダー 12"/>
          <p:cNvSpPr>
            <a:spLocks noGrp="1"/>
          </p:cNvSpPr>
          <p:nvPr>
            <p:ph type="body" sz="quarter" idx="15" hasCustomPrompt="1"/>
          </p:nvPr>
        </p:nvSpPr>
        <p:spPr>
          <a:xfrm>
            <a:off x="9585535" y="5274172"/>
            <a:ext cx="7657436" cy="3051494"/>
          </a:xfrm>
        </p:spPr>
        <p:txBody>
          <a:bodyPr>
            <a:normAutofit/>
          </a:bodyPr>
          <a:lstStyle>
            <a:lvl1pPr marL="342871" indent="-342871" algn="l">
              <a:spcBef>
                <a:spcPts val="1200"/>
              </a:spcBef>
              <a:buFont typeface="Wingdings" panose="05000000000000000000" pitchFamily="2" charset="2"/>
              <a:buChar char="n"/>
              <a:defRPr sz="1999" baseline="0"/>
            </a:lvl1pPr>
          </a:lstStyle>
          <a:p>
            <a:pPr lvl="0"/>
            <a:r>
              <a:rPr kumimoji="1" lang="en-US" altLang="ja-JP"/>
              <a:t>Text goes here</a:t>
            </a:r>
            <a:endParaRPr kumimoji="1" lang="ja-JP" altLang="en-US"/>
          </a:p>
        </p:txBody>
      </p:sp>
    </p:spTree>
    <p:extLst>
      <p:ext uri="{BB962C8B-B14F-4D97-AF65-F5344CB8AC3E}">
        <p14:creationId xmlns:p14="http://schemas.microsoft.com/office/powerpoint/2010/main" val="235217527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0" y="1"/>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grpSp>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a:solidFill>
                <a:srgbClr val="556272"/>
              </a:solidFill>
            </a:endParaRPr>
          </a:p>
        </p:txBody>
      </p:sp>
      <p:sp>
        <p:nvSpPr>
          <p:cNvPr id="10" name="テキスト プレースホルダー 12"/>
          <p:cNvSpPr>
            <a:spLocks noGrp="1"/>
          </p:cNvSpPr>
          <p:nvPr>
            <p:ph type="body" sz="quarter" idx="14" hasCustomPrompt="1"/>
          </p:nvPr>
        </p:nvSpPr>
        <p:spPr>
          <a:xfrm>
            <a:off x="10473431" y="1103086"/>
            <a:ext cx="6987257" cy="3849189"/>
          </a:xfrm>
        </p:spPr>
        <p:txBody>
          <a:bodyPr anchor="b">
            <a:noAutofit/>
          </a:bodyPr>
          <a:lstStyle>
            <a:lvl1pPr algn="l">
              <a:lnSpc>
                <a:spcPct val="100000"/>
              </a:lnSpc>
              <a:spcBef>
                <a:spcPts val="0"/>
              </a:spcBef>
              <a:defRPr sz="5399" baseline="0">
                <a:solidFill>
                  <a:schemeClr val="bg1"/>
                </a:solidFill>
                <a:latin typeface="Ubuntu Medium" panose="020B0604030602030204" pitchFamily="34" charset="0"/>
              </a:defRPr>
            </a:lvl1pPr>
          </a:lstStyle>
          <a:p>
            <a:pPr lvl="0"/>
            <a:r>
              <a:rPr kumimoji="1" lang="en-US" altLang="ja-JP"/>
              <a:t>Heading Goes Here</a:t>
            </a:r>
            <a:endParaRPr kumimoji="1" lang="ja-JP" altLang="en-US"/>
          </a:p>
        </p:txBody>
      </p:sp>
      <p:sp>
        <p:nvSpPr>
          <p:cNvPr id="11" name="テキスト プレースホルダー 12"/>
          <p:cNvSpPr>
            <a:spLocks noGrp="1"/>
          </p:cNvSpPr>
          <p:nvPr>
            <p:ph type="body" sz="quarter" idx="15" hasCustomPrompt="1"/>
          </p:nvPr>
        </p:nvSpPr>
        <p:spPr>
          <a:xfrm>
            <a:off x="10473430" y="5274172"/>
            <a:ext cx="6987257" cy="3051494"/>
          </a:xfrm>
        </p:spPr>
        <p:txBody>
          <a:bodyPr>
            <a:normAutofit/>
          </a:bodyPr>
          <a:lstStyle>
            <a:lvl1pPr marL="342871" indent="-342871" algn="l">
              <a:spcBef>
                <a:spcPts val="1200"/>
              </a:spcBef>
              <a:buFont typeface="Wingdings" panose="05000000000000000000" pitchFamily="2" charset="2"/>
              <a:buChar char="n"/>
              <a:defRPr sz="1999" baseline="0"/>
            </a:lvl1pPr>
          </a:lstStyle>
          <a:p>
            <a:pPr lvl="0"/>
            <a:r>
              <a:rPr kumimoji="1" lang="en-US" altLang="ja-JP"/>
              <a:t>Text goes here</a:t>
            </a:r>
            <a:endParaRPr kumimoji="1" lang="ja-JP" altLang="en-US"/>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a:t>Add an image</a:t>
            </a:r>
            <a:endParaRPr kumimoji="1" lang="ja-JP" altLang="en-US"/>
          </a:p>
        </p:txBody>
      </p:sp>
      <p:grpSp>
        <p:nvGrpSpPr>
          <p:cNvPr id="18" name="グループ化 17"/>
          <p:cNvGrpSpPr/>
          <p:nvPr userDrawn="1"/>
        </p:nvGrpSpPr>
        <p:grpSpPr>
          <a:xfrm>
            <a:off x="1056109" y="2279244"/>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grpSp>
      </p:grpSp>
    </p:spTree>
    <p:extLst>
      <p:ext uri="{BB962C8B-B14F-4D97-AF65-F5344CB8AC3E}">
        <p14:creationId xmlns:p14="http://schemas.microsoft.com/office/powerpoint/2010/main" val="1172997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randombar(horizontal)">
                                      <p:cBhvr>
                                        <p:cTn id="14" dur="500"/>
                                        <p:tgtEl>
                                          <p:spTgt spid="33"/>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randombar(horizontal)">
                                      <p:cBhvr>
                                        <p:cTn id="18" dur="500"/>
                                        <p:tgtEl>
                                          <p:spTgt spid="3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randombar(horizontal)">
                                      <p:cBhvr>
                                        <p:cTn id="21" dur="500"/>
                                        <p:tgtEl>
                                          <p:spTgt spid="34"/>
                                        </p:tgtEl>
                                      </p:cBhvr>
                                    </p:animEffect>
                                  </p:childTnLst>
                                </p:cTn>
                              </p:par>
                            </p:childTnLst>
                          </p:cTn>
                        </p:par>
                        <p:par>
                          <p:cTn id="22" fill="hold">
                            <p:stCondLst>
                              <p:cond delay="1500"/>
                            </p:stCondLst>
                            <p:childTnLst>
                              <p:par>
                                <p:cTn id="23" presetID="14" presetClass="entr" presetSubtype="1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randombar(horizontal)">
                                      <p:cBhvr>
                                        <p:cTn id="25" dur="500"/>
                                        <p:tgtEl>
                                          <p:spTgt spid="3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randombar(horizontal)">
                                      <p:cBhvr>
                                        <p:cTn id="28" dur="500"/>
                                        <p:tgtEl>
                                          <p:spTgt spid="35"/>
                                        </p:tgtEl>
                                      </p:cBhvr>
                                    </p:animEffect>
                                  </p:childTnLst>
                                </p:cTn>
                              </p:par>
                            </p:childTnLst>
                          </p:cTn>
                        </p:par>
                        <p:par>
                          <p:cTn id="29" fill="hold">
                            <p:stCondLst>
                              <p:cond delay="2000"/>
                            </p:stCondLst>
                            <p:childTnLst>
                              <p:par>
                                <p:cTn id="30" presetID="2" presetClass="entr" presetSubtype="4" decel="100000" fill="hold" grpId="0" nodeType="afterEffect">
                                  <p:stCondLst>
                                    <p:cond delay="0"/>
                                  </p:stCondLst>
                                  <p:childTnLst>
                                    <p:set>
                                      <p:cBhvr>
                                        <p:cTn id="31" dur="1" fill="hold">
                                          <p:stCondLst>
                                            <p:cond delay="0"/>
                                          </p:stCondLst>
                                        </p:cTn>
                                        <p:tgtEl>
                                          <p:spTgt spid="41">
                                            <p:txEl>
                                              <p:pRg st="0" end="0"/>
                                            </p:txEl>
                                          </p:spTgt>
                                        </p:tgtEl>
                                        <p:attrNameLst>
                                          <p:attrName>style.visibility</p:attrName>
                                        </p:attrNameLst>
                                      </p:cBhvr>
                                      <p:to>
                                        <p:strVal val="visible"/>
                                      </p:to>
                                    </p:set>
                                    <p:anim calcmode="lin" valueType="num">
                                      <p:cBhvr additive="base">
                                        <p:cTn id="32"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3" dur="750" fill="hold"/>
                                        <p:tgtEl>
                                          <p:spTgt spid="41">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25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childTnLst>
                          </p:cTn>
                        </p:par>
                        <p:par>
                          <p:cTn id="38" fill="hold">
                            <p:stCondLst>
                              <p:cond delay="275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40" grpId="0">
        <p:tmplLst>
          <p:tmpl>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 presetClass="entr" presetSubtype="4" decel="10000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0" y="1"/>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800">
                <a:solidFill>
                  <a:srgbClr val="3B3B3B"/>
                </a:solidFill>
              </a:endParaRPr>
            </a:p>
          </p:txBody>
        </p:sp>
      </p:grpSp>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a:solidFill>
                <a:srgbClr val="556272"/>
              </a:solidFill>
            </a:endParaRPr>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1"/>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1" cy="5446716"/>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7" y="2604815"/>
            <a:ext cx="2044962" cy="4165664"/>
          </a:xfrm>
          <a:prstGeom prst="rect">
            <a:avLst/>
          </a:prstGeom>
        </p:spPr>
      </p:pic>
      <p:sp>
        <p:nvSpPr>
          <p:cNvPr id="33" name="図プレースホルダー 8"/>
          <p:cNvSpPr>
            <a:spLocks noGrp="1"/>
          </p:cNvSpPr>
          <p:nvPr>
            <p:ph type="pic" sz="quarter" idx="12" hasCustomPrompt="1"/>
          </p:nvPr>
        </p:nvSpPr>
        <p:spPr>
          <a:xfrm>
            <a:off x="3394910" y="3135072"/>
            <a:ext cx="1709738" cy="3105149"/>
          </a:xfrm>
        </p:spPr>
        <p:txBody>
          <a:bodyPr>
            <a:normAutofit/>
          </a:bodyPr>
          <a:lstStyle>
            <a:lvl1pPr>
              <a:defRPr sz="1600"/>
            </a:lvl1pPr>
          </a:lstStyle>
          <a:p>
            <a:r>
              <a:rPr kumimoji="1" lang="en-US" altLang="ja-JP"/>
              <a:t>Add an image</a:t>
            </a:r>
            <a:endParaRPr kumimoji="1" lang="ja-JP" altLang="en-US"/>
          </a:p>
        </p:txBody>
      </p:sp>
      <p:sp>
        <p:nvSpPr>
          <p:cNvPr id="34" name="図プレースホルダー 8"/>
          <p:cNvSpPr>
            <a:spLocks noGrp="1"/>
          </p:cNvSpPr>
          <p:nvPr>
            <p:ph type="pic" sz="quarter" idx="13" hasCustomPrompt="1"/>
          </p:nvPr>
        </p:nvSpPr>
        <p:spPr>
          <a:xfrm>
            <a:off x="5489813" y="631412"/>
            <a:ext cx="7335815" cy="4056234"/>
          </a:xfrm>
        </p:spPr>
        <p:txBody>
          <a:bodyPr>
            <a:normAutofit/>
          </a:bodyPr>
          <a:lstStyle>
            <a:lvl1pPr>
              <a:defRPr sz="1600"/>
            </a:lvl1pPr>
          </a:lstStyle>
          <a:p>
            <a:r>
              <a:rPr kumimoji="1" lang="en-US" altLang="ja-JP"/>
              <a:t>Add an image</a:t>
            </a:r>
            <a:endParaRPr kumimoji="1" lang="ja-JP" altLang="en-US"/>
          </a:p>
        </p:txBody>
      </p:sp>
      <p:sp>
        <p:nvSpPr>
          <p:cNvPr id="35" name="図プレースホルダー 8"/>
          <p:cNvSpPr>
            <a:spLocks noGrp="1"/>
          </p:cNvSpPr>
          <p:nvPr>
            <p:ph type="pic" sz="quarter" idx="14" hasCustomPrompt="1"/>
          </p:nvPr>
        </p:nvSpPr>
        <p:spPr>
          <a:xfrm>
            <a:off x="13257470" y="1822453"/>
            <a:ext cx="3314700" cy="4434585"/>
          </a:xfrm>
        </p:spPr>
        <p:txBody>
          <a:bodyPr>
            <a:normAutofit/>
          </a:bodyPr>
          <a:lstStyle>
            <a:lvl1pPr>
              <a:defRPr sz="1600"/>
            </a:lvl1pPr>
          </a:lstStyle>
          <a:p>
            <a:r>
              <a:rPr kumimoji="1" lang="en-US" altLang="ja-JP"/>
              <a:t>Add an image</a:t>
            </a:r>
            <a:endParaRPr kumimoji="1" lang="ja-JP" altLang="en-US"/>
          </a:p>
        </p:txBody>
      </p:sp>
      <p:grpSp>
        <p:nvGrpSpPr>
          <p:cNvPr id="36" name="グループ化 35"/>
          <p:cNvGrpSpPr/>
          <p:nvPr userDrawn="1"/>
        </p:nvGrpSpPr>
        <p:grpSpPr>
          <a:xfrm>
            <a:off x="8190908"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grpSp>
      <p:sp>
        <p:nvSpPr>
          <p:cNvPr id="40" name="テキスト プレースホルダー 12"/>
          <p:cNvSpPr>
            <a:spLocks noGrp="1"/>
          </p:cNvSpPr>
          <p:nvPr>
            <p:ph type="body" sz="quarter" idx="18" hasCustomPrompt="1"/>
          </p:nvPr>
        </p:nvSpPr>
        <p:spPr>
          <a:xfrm>
            <a:off x="4888292" y="7959432"/>
            <a:ext cx="8545863" cy="1423108"/>
          </a:xfrm>
        </p:spPr>
        <p:txBody>
          <a:bodyPr>
            <a:normAutofit/>
          </a:bodyPr>
          <a:lstStyle>
            <a:lvl1pPr algn="ctr">
              <a:defRPr sz="1999" baseline="0"/>
            </a:lvl1pPr>
          </a:lstStyle>
          <a:p>
            <a:pPr lvl="0"/>
            <a:r>
              <a:rPr kumimoji="1" lang="en-US" altLang="ja-JP"/>
              <a:t>Text goes here</a:t>
            </a:r>
            <a:endParaRPr kumimoji="1" lang="ja-JP" altLang="en-US"/>
          </a:p>
        </p:txBody>
      </p:sp>
      <p:sp>
        <p:nvSpPr>
          <p:cNvPr id="41" name="テキスト プレースホルダー 12"/>
          <p:cNvSpPr>
            <a:spLocks noGrp="1"/>
          </p:cNvSpPr>
          <p:nvPr>
            <p:ph type="body" sz="quarter" idx="19" hasCustomPrompt="1"/>
          </p:nvPr>
        </p:nvSpPr>
        <p:spPr>
          <a:xfrm>
            <a:off x="4888292" y="6839485"/>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a:t>Heading Goes Here</a:t>
            </a:r>
            <a:endParaRPr kumimoji="1" lang="ja-JP" altLang="en-US"/>
          </a:p>
        </p:txBody>
      </p:sp>
    </p:spTree>
    <p:extLst>
      <p:ext uri="{BB962C8B-B14F-4D97-AF65-F5344CB8AC3E}">
        <p14:creationId xmlns:p14="http://schemas.microsoft.com/office/powerpoint/2010/main" val="26164134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863B8B-03BC-4C10-A53D-33A9E68BE25C}"/>
              </a:ext>
            </a:extLst>
          </p:cNvPr>
          <p:cNvSpPr>
            <a:spLocks noGrp="1"/>
          </p:cNvSpPr>
          <p:nvPr>
            <p:ph type="title"/>
          </p:nvPr>
        </p:nvSpPr>
        <p:spPr/>
        <p:txBody>
          <a:bodyPr/>
          <a:lstStyle/>
          <a:p>
            <a:r>
              <a:rPr lang="zh-TW" altLang="en-US"/>
              <a:t>按一下以編輯母片標題樣式</a:t>
            </a:r>
          </a:p>
        </p:txBody>
      </p:sp>
      <p:sp>
        <p:nvSpPr>
          <p:cNvPr id="3" name="頁尾版面配置區 2">
            <a:extLst>
              <a:ext uri="{FF2B5EF4-FFF2-40B4-BE49-F238E27FC236}">
                <a16:creationId xmlns:a16="http://schemas.microsoft.com/office/drawing/2014/main" id="{48CC43CE-DAB4-410B-940E-68243A179A67}"/>
              </a:ext>
            </a:extLst>
          </p:cNvPr>
          <p:cNvSpPr>
            <a:spLocks noGrp="1"/>
          </p:cNvSpPr>
          <p:nvPr>
            <p:ph type="ftr" sz="quarter" idx="10"/>
          </p:nvPr>
        </p:nvSpPr>
        <p:spPr/>
        <p:txBody>
          <a:bodyPr/>
          <a:lstStyle/>
          <a:p>
            <a:r>
              <a:rPr lang="en-US">
                <a:solidFill>
                  <a:srgbClr val="3B3B3B">
                    <a:tint val="75000"/>
                  </a:srgbClr>
                </a:solidFill>
              </a:rPr>
              <a:t>The Power of PowerPoint | thepopp.com</a:t>
            </a:r>
          </a:p>
        </p:txBody>
      </p:sp>
      <p:sp>
        <p:nvSpPr>
          <p:cNvPr id="4" name="投影片編號版面配置區 3">
            <a:extLst>
              <a:ext uri="{FF2B5EF4-FFF2-40B4-BE49-F238E27FC236}">
                <a16:creationId xmlns:a16="http://schemas.microsoft.com/office/drawing/2014/main" id="{DD8F3F43-264D-4229-AF70-EA39167BCE11}"/>
              </a:ext>
            </a:extLst>
          </p:cNvPr>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a:solidFill>
                <a:srgbClr val="556272"/>
              </a:solidFill>
            </a:endParaRPr>
          </a:p>
        </p:txBody>
      </p:sp>
    </p:spTree>
    <p:extLst>
      <p:ext uri="{BB962C8B-B14F-4D97-AF65-F5344CB8AC3E}">
        <p14:creationId xmlns:p14="http://schemas.microsoft.com/office/powerpoint/2010/main" val="3229228679"/>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5999"/>
            </a:lvl1pPr>
          </a:lstStyle>
          <a:p>
            <a:r>
              <a:rPr kumimoji="1" lang="en-US" altLang="ja-JP"/>
              <a:t>Presentation Title</a:t>
            </a:r>
            <a:endParaRPr kumimoji="1" lang="ja-JP" altLang="en-US"/>
          </a:p>
        </p:txBody>
      </p:sp>
      <p:sp>
        <p:nvSpPr>
          <p:cNvPr id="9" name="正方形/長方形 8"/>
          <p:cNvSpPr/>
          <p:nvPr userDrawn="1"/>
        </p:nvSpPr>
        <p:spPr>
          <a:xfrm>
            <a:off x="8171304" y="5074276"/>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10" name="正方形/長方形 9"/>
          <p:cNvSpPr/>
          <p:nvPr userDrawn="1"/>
        </p:nvSpPr>
        <p:spPr>
          <a:xfrm>
            <a:off x="8819376" y="5074276"/>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11" name="正方形/長方形 10"/>
          <p:cNvSpPr/>
          <p:nvPr userDrawn="1"/>
        </p:nvSpPr>
        <p:spPr>
          <a:xfrm>
            <a:off x="9468624" y="5074276"/>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Subtitle Goes Here</a:t>
            </a:r>
            <a:endParaRPr kumimoji="1" lang="ja-JP" altLang="en-US"/>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1999" baseline="0">
                <a:solidFill>
                  <a:schemeClr val="tx2">
                    <a:lumMod val="60000"/>
                    <a:lumOff val="40000"/>
                  </a:schemeClr>
                </a:solidFill>
              </a:defRPr>
            </a:lvl1pPr>
          </a:lstStyle>
          <a:p>
            <a:pPr lvl="0"/>
            <a:r>
              <a:rPr kumimoji="1" lang="en-US" altLang="ja-JP"/>
              <a:t>Text goes here</a:t>
            </a:r>
            <a:endParaRPr kumimoji="1" lang="ja-JP" altLang="en-US"/>
          </a:p>
        </p:txBody>
      </p:sp>
    </p:spTree>
    <p:extLst>
      <p:ext uri="{BB962C8B-B14F-4D97-AF65-F5344CB8AC3E}">
        <p14:creationId xmlns:p14="http://schemas.microsoft.com/office/powerpoint/2010/main" val="494780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a:xfrm>
            <a:off x="12726695" y="9533056"/>
            <a:ext cx="4171950" cy="547603"/>
          </a:xfrm>
          <a:prstGeom prst="rect">
            <a:avLst/>
          </a:prstGeom>
        </p:spPr>
        <p:txBody>
          <a:bodyPr lIns="137151" tIns="68575" rIns="137151" bIns="68575"/>
          <a:lstStyle/>
          <a:p>
            <a:fld id="{BD8FFDC8-8E1F-4728-A7E4-611A530FE2F7}" type="datetime1">
              <a:rPr lang="zh-TW" altLang="en-US" smtClean="0"/>
              <a:t>2023/3/6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0870761-0E27-4EB5-9F44-8E7E385839FC}" type="slidenum">
              <a:rPr lang="zh-TW" altLang="en-US" smtClean="0"/>
              <a:t>‹#›</a:t>
            </a:fld>
            <a:endParaRPr lang="zh-TW" altLang="en-US"/>
          </a:p>
        </p:txBody>
      </p:sp>
    </p:spTree>
    <p:extLst>
      <p:ext uri="{BB962C8B-B14F-4D97-AF65-F5344CB8AC3E}">
        <p14:creationId xmlns:p14="http://schemas.microsoft.com/office/powerpoint/2010/main" val="575167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gr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solidFill>
                  <a:srgbClr val="556272"/>
                </a:solidFill>
              </a:rPr>
              <a:pPr/>
              <a:t>‹#›</a:t>
            </a:fld>
            <a:endParaRPr lang="en-US" dirty="0">
              <a:solidFill>
                <a:srgbClr val="556272"/>
              </a:solidFill>
            </a:endParaRPr>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4156530" y="2953658"/>
            <a:ext cx="1391649" cy="1117600"/>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Tree>
    <p:extLst>
      <p:ext uri="{BB962C8B-B14F-4D97-AF65-F5344CB8AC3E}">
        <p14:creationId xmlns:p14="http://schemas.microsoft.com/office/powerpoint/2010/main" val="8281911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Welcome Messag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solidFill>
                  <a:srgbClr val="556272"/>
                </a:solidFill>
              </a:rPr>
              <a:pPr/>
              <a:t>‹#›</a:t>
            </a:fld>
            <a:endParaRPr lang="en-US" dirty="0">
              <a:solidFill>
                <a:srgbClr val="556272"/>
              </a:solidFill>
            </a:endParaRPr>
          </a:p>
        </p:txBody>
      </p:sp>
    </p:spTree>
    <p:extLst>
      <p:ext uri="{BB962C8B-B14F-4D97-AF65-F5344CB8AC3E}">
        <p14:creationId xmlns:p14="http://schemas.microsoft.com/office/powerpoint/2010/main" val="5887104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solidFill>
                  <a:srgbClr val="556272"/>
                </a:solidFill>
              </a:rPr>
              <a:pPr/>
              <a:t>‹#›</a:t>
            </a:fld>
            <a:endParaRPr lang="en-US" dirty="0">
              <a:solidFill>
                <a:srgbClr val="556272"/>
              </a:solidFill>
            </a:endParaRPr>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71036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Welcome Messag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4431436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3448379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42137714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534749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280611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2" y="0"/>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Tree>
    <p:extLst>
      <p:ext uri="{BB962C8B-B14F-4D97-AF65-F5344CB8AC3E}">
        <p14:creationId xmlns:p14="http://schemas.microsoft.com/office/powerpoint/2010/main" val="595205064"/>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solidFill>
                <a:prstClr val="white"/>
              </a:solidFill>
            </a:endParaRPr>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solidFill>
                <a:prstClr val="white"/>
              </a:solidFill>
            </a:endParaRPr>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solidFill>
                <a:prstClr val="white"/>
              </a:solidFill>
            </a:endParaRPr>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solidFill>
                <a:prstClr val="white"/>
              </a:solidFill>
            </a:endParaRPr>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Tree>
    <p:extLst>
      <p:ext uri="{BB962C8B-B14F-4D97-AF65-F5344CB8AC3E}">
        <p14:creationId xmlns:p14="http://schemas.microsoft.com/office/powerpoint/2010/main" val="36087576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solidFill>
                <a:prstClr val="white"/>
              </a:solidFill>
            </a:endParaRPr>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solidFill>
                <a:prstClr val="white"/>
              </a:solidFill>
            </a:endParaRPr>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2"/>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solidFill>
                <a:srgbClr val="3B3B3B"/>
              </a:solidFill>
            </a:endParaRPr>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Tree>
    <p:extLst>
      <p:ext uri="{BB962C8B-B14F-4D97-AF65-F5344CB8AC3E}">
        <p14:creationId xmlns:p14="http://schemas.microsoft.com/office/powerpoint/2010/main" val="16173553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solidFill>
                <a:srgbClr val="3B3B3B"/>
              </a:solidFill>
            </a:endParaRPr>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15054751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grpSp>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2165745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7" y="4023832"/>
            <a:ext cx="2611063" cy="5334986"/>
          </a:xfrm>
          <a:prstGeom prst="rect">
            <a:avLst/>
          </a:prstGeom>
          <a:effectLst/>
        </p:spPr>
      </p:pic>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7"/>
            <a:ext cx="5884221" cy="8366379"/>
          </a:xfrm>
          <a:prstGeom prst="rect">
            <a:avLst/>
          </a:prstGeom>
        </p:spPr>
      </p:pic>
      <p:sp>
        <p:nvSpPr>
          <p:cNvPr id="7" name="図プレースホルダー 2"/>
          <p:cNvSpPr>
            <a:spLocks noGrp="1"/>
          </p:cNvSpPr>
          <p:nvPr>
            <p:ph type="pic" sz="quarter" idx="12" hasCustomPrompt="1"/>
          </p:nvPr>
        </p:nvSpPr>
        <p:spPr>
          <a:xfrm>
            <a:off x="39405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8" name="図プレースホルダー 2"/>
          <p:cNvSpPr>
            <a:spLocks noGrp="1"/>
          </p:cNvSpPr>
          <p:nvPr>
            <p:ph type="pic" sz="quarter" idx="13" hasCustomPrompt="1"/>
          </p:nvPr>
        </p:nvSpPr>
        <p:spPr>
          <a:xfrm>
            <a:off x="1379954" y="4737100"/>
            <a:ext cx="2160841" cy="393046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84037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iterate type="wd">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900"/>
                            </p:stCondLst>
                            <p:childTnLst>
                              <p:par>
                                <p:cTn id="10" presetID="2" presetClass="entr" presetSubtype="4" decel="10000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10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25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13" grpId="0">
        <p:tmplLst>
          <p:tmpl>
            <p:tnLst>
              <p:par>
                <p:cTn presetID="22" presetClass="entr" presetSubtype="8"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grpSp>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grpSp>
      </p:grpSp>
    </p:spTree>
    <p:extLst>
      <p:ext uri="{BB962C8B-B14F-4D97-AF65-F5344CB8AC3E}">
        <p14:creationId xmlns:p14="http://schemas.microsoft.com/office/powerpoint/2010/main" val="28118894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grpSp>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0150515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863B8B-03BC-4C10-A53D-33A9E68BE25C}"/>
              </a:ext>
            </a:extLst>
          </p:cNvPr>
          <p:cNvSpPr>
            <a:spLocks noGrp="1"/>
          </p:cNvSpPr>
          <p:nvPr>
            <p:ph type="title"/>
          </p:nvPr>
        </p:nvSpPr>
        <p:spPr/>
        <p:txBody>
          <a:bodyPr/>
          <a:lstStyle/>
          <a:p>
            <a:r>
              <a:rPr lang="zh-TW" altLang="en-US"/>
              <a:t>按一下以編輯母片標題樣式</a:t>
            </a:r>
          </a:p>
        </p:txBody>
      </p:sp>
      <p:sp>
        <p:nvSpPr>
          <p:cNvPr id="3" name="頁尾版面配置區 2">
            <a:extLst>
              <a:ext uri="{FF2B5EF4-FFF2-40B4-BE49-F238E27FC236}">
                <a16:creationId xmlns:a16="http://schemas.microsoft.com/office/drawing/2014/main" id="{48CC43CE-DAB4-410B-940E-68243A179A67}"/>
              </a:ext>
            </a:extLst>
          </p:cNvPr>
          <p:cNvSpPr>
            <a:spLocks noGrp="1"/>
          </p:cNvSpPr>
          <p:nvPr>
            <p:ph type="ftr" sz="quarter" idx="10"/>
          </p:nvPr>
        </p:nvSpPr>
        <p:spPr/>
        <p:txBody>
          <a:bodyPr/>
          <a:lstStyle/>
          <a:p>
            <a:r>
              <a:rPr lang="en-US">
                <a:solidFill>
                  <a:srgbClr val="3B3B3B">
                    <a:tint val="75000"/>
                  </a:srgbClr>
                </a:solidFill>
              </a:rPr>
              <a:t>The Power of PowerPoint | thepopp.com</a:t>
            </a:r>
            <a:endParaRPr lang="en-US" dirty="0">
              <a:solidFill>
                <a:srgbClr val="3B3B3B">
                  <a:tint val="75000"/>
                </a:srgbClr>
              </a:solidFill>
            </a:endParaRPr>
          </a:p>
        </p:txBody>
      </p:sp>
      <p:sp>
        <p:nvSpPr>
          <p:cNvPr id="4" name="投影片編號版面配置區 3">
            <a:extLst>
              <a:ext uri="{FF2B5EF4-FFF2-40B4-BE49-F238E27FC236}">
                <a16:creationId xmlns:a16="http://schemas.microsoft.com/office/drawing/2014/main" id="{DD8F3F43-264D-4229-AF70-EA39167BCE11}"/>
              </a:ext>
            </a:extLst>
          </p:cNvPr>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spTree>
    <p:extLst>
      <p:ext uri="{BB962C8B-B14F-4D97-AF65-F5344CB8AC3E}">
        <p14:creationId xmlns:p14="http://schemas.microsoft.com/office/powerpoint/2010/main" val="30941209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312975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BEBF12-BC0A-46BE-B665-B9D12BC2FD55}"/>
              </a:ext>
            </a:extLst>
          </p:cNvPr>
          <p:cNvSpPr>
            <a:spLocks noGrp="1"/>
          </p:cNvSpPr>
          <p:nvPr>
            <p:ph type="ctrTitle"/>
          </p:nvPr>
        </p:nvSpPr>
        <p:spPr>
          <a:xfrm>
            <a:off x="2286000" y="1683285"/>
            <a:ext cx="13716000" cy="3580847"/>
          </a:xfrm>
        </p:spPr>
        <p:txBody>
          <a:bodyPr anchor="b"/>
          <a:lstStyle>
            <a:lvl1pPr algn="ctr">
              <a:defRPr sz="8999"/>
            </a:lvl1pPr>
          </a:lstStyle>
          <a:p>
            <a:r>
              <a:rPr lang="zh-TW" altLang="en-US"/>
              <a:t>按一下以編輯母片標題樣式</a:t>
            </a:r>
          </a:p>
        </p:txBody>
      </p:sp>
      <p:sp>
        <p:nvSpPr>
          <p:cNvPr id="3" name="副標題 2">
            <a:extLst>
              <a:ext uri="{FF2B5EF4-FFF2-40B4-BE49-F238E27FC236}">
                <a16:creationId xmlns:a16="http://schemas.microsoft.com/office/drawing/2014/main" id="{EDDFA404-8699-44B1-BE0D-1F2D191DF63B}"/>
              </a:ext>
            </a:extLst>
          </p:cNvPr>
          <p:cNvSpPr>
            <a:spLocks noGrp="1"/>
          </p:cNvSpPr>
          <p:nvPr>
            <p:ph type="subTitle" idx="1"/>
          </p:nvPr>
        </p:nvSpPr>
        <p:spPr>
          <a:xfrm>
            <a:off x="2286000" y="5402223"/>
            <a:ext cx="13716000" cy="2483260"/>
          </a:xfrm>
        </p:spPr>
        <p:txBody>
          <a:bodyPr/>
          <a:lstStyle>
            <a:lvl1pPr marL="0" indent="0" algn="ctr">
              <a:buNone/>
              <a:defRPr sz="3600"/>
            </a:lvl1pPr>
            <a:lvl2pPr marL="685709" indent="0" algn="ctr">
              <a:buNone/>
              <a:defRPr sz="3000"/>
            </a:lvl2pPr>
            <a:lvl3pPr marL="1371417" indent="0" algn="ctr">
              <a:buNone/>
              <a:defRPr sz="2700"/>
            </a:lvl3pPr>
            <a:lvl4pPr marL="2057126" indent="0" algn="ctr">
              <a:buNone/>
              <a:defRPr sz="2400"/>
            </a:lvl4pPr>
            <a:lvl5pPr marL="2742834" indent="0" algn="ctr">
              <a:buNone/>
              <a:defRPr sz="2400"/>
            </a:lvl5pPr>
            <a:lvl6pPr marL="3428543" indent="0" algn="ctr">
              <a:buNone/>
              <a:defRPr sz="2400"/>
            </a:lvl6pPr>
            <a:lvl7pPr marL="4114251" indent="0" algn="ctr">
              <a:buNone/>
              <a:defRPr sz="2400"/>
            </a:lvl7pPr>
            <a:lvl8pPr marL="4799960" indent="0" algn="ctr">
              <a:buNone/>
              <a:defRPr sz="2400"/>
            </a:lvl8pPr>
            <a:lvl9pPr marL="5485668" indent="0" algn="ctr">
              <a:buNone/>
              <a:defRPr sz="24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BADFAA41-5DFB-49A7-A703-C799CCB2CB74}"/>
              </a:ext>
            </a:extLst>
          </p:cNvPr>
          <p:cNvSpPr>
            <a:spLocks noGrp="1"/>
          </p:cNvSpPr>
          <p:nvPr>
            <p:ph type="dt" sz="half" idx="10"/>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fld id="{7E294D42-61F8-4506-8E46-85651B16B6D4}" type="datetimeFigureOut">
              <a:rPr kumimoji="0" lang="zh-TW" altLang="en-US" sz="2700" b="0" i="0" u="none" strike="noStrike" kern="1200" cap="none" spc="0" normalizeH="0" baseline="0" noProof="0" smtClean="0">
                <a:ln>
                  <a:noFill/>
                </a:ln>
                <a:solidFill>
                  <a:srgbClr val="3B3B3B"/>
                </a:solidFill>
                <a:effectLst/>
                <a:uLnTx/>
                <a:uFillTx/>
                <a:latin typeface="Book Antiqua"/>
                <a:ea typeface="Microsoft JhengHei"/>
                <a:cs typeface="+mn-cs"/>
              </a:rPr>
              <a:pPr marL="0" marR="0" lvl="0" indent="0" algn="l" defTabSz="1371600" rtl="0" eaLnBrk="1" fontAlgn="auto" latinLnBrk="0" hangingPunct="1">
                <a:lnSpc>
                  <a:spcPct val="100000"/>
                </a:lnSpc>
                <a:spcBef>
                  <a:spcPts val="0"/>
                </a:spcBef>
                <a:spcAft>
                  <a:spcPts val="0"/>
                </a:spcAft>
                <a:buClrTx/>
                <a:buSzTx/>
                <a:buFontTx/>
                <a:buNone/>
                <a:tabLst/>
                <a:defRPr/>
              </a:pPr>
              <a:t>2023/3/6</a:t>
            </a:fld>
            <a:endParaRPr kumimoji="0" lang="zh-TW" altLang="en-US" sz="2700" b="0" i="0" u="none" strike="noStrike" kern="1200" cap="none" spc="0" normalizeH="0" baseline="0" noProof="0">
              <a:ln>
                <a:noFill/>
              </a:ln>
              <a:solidFill>
                <a:srgbClr val="3B3B3B"/>
              </a:solidFill>
              <a:effectLst/>
              <a:uLnTx/>
              <a:uFillTx/>
              <a:latin typeface="Book Antiqua"/>
              <a:ea typeface="Microsoft JhengHei"/>
              <a:cs typeface="+mn-cs"/>
            </a:endParaRPr>
          </a:p>
        </p:txBody>
      </p:sp>
      <p:sp>
        <p:nvSpPr>
          <p:cNvPr id="5" name="頁尾版面配置區 4">
            <a:extLst>
              <a:ext uri="{FF2B5EF4-FFF2-40B4-BE49-F238E27FC236}">
                <a16:creationId xmlns:a16="http://schemas.microsoft.com/office/drawing/2014/main" id="{B590E84E-FDAA-468F-868A-BFFA26BA5FD0}"/>
              </a:ext>
            </a:extLst>
          </p:cNvPr>
          <p:cNvSpPr>
            <a:spLocks noGrp="1"/>
          </p:cNvSpPr>
          <p:nvPr>
            <p:ph type="ftr" sz="quarter" idx="11"/>
          </p:nvPr>
        </p:nvSpPr>
        <p:spPr/>
        <p: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3B3B3B">
                  <a:tint val="75000"/>
                </a:srgbClr>
              </a:solidFill>
              <a:effectLst/>
              <a:uLnTx/>
              <a:uFillTx/>
              <a:latin typeface="Book Antiqua"/>
              <a:ea typeface="Microsoft JhengHei"/>
              <a:cs typeface="+mn-cs"/>
            </a:endParaRPr>
          </a:p>
        </p:txBody>
      </p:sp>
      <p:sp>
        <p:nvSpPr>
          <p:cNvPr id="6" name="投影片編號版面配置區 5">
            <a:extLst>
              <a:ext uri="{FF2B5EF4-FFF2-40B4-BE49-F238E27FC236}">
                <a16:creationId xmlns:a16="http://schemas.microsoft.com/office/drawing/2014/main" id="{DF3A69D4-7BF7-4214-9CE3-29D3E0B960D0}"/>
              </a:ext>
            </a:extLst>
          </p:cNvPr>
          <p:cNvSpPr>
            <a:spLocks noGrp="1"/>
          </p:cNvSpPr>
          <p:nvPr>
            <p:ph type="sldNum" sz="quarter" idx="12"/>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fld id="{B4304A54-AA38-460C-9F47-D1D0868A71B9}" type="slidenum">
              <a:rPr kumimoji="0" lang="zh-TW" altLang="en-US" sz="2400" b="0" i="0" u="none" strike="noStrike" kern="1200" cap="none" spc="0" normalizeH="0" baseline="0" noProof="0" smtClean="0">
                <a:ln>
                  <a:noFill/>
                </a:ln>
                <a:solidFill>
                  <a:srgbClr val="556272"/>
                </a:solidFill>
                <a:effectLst/>
                <a:uLnTx/>
                <a:uFillTx/>
                <a:latin typeface="Book Antiqua"/>
                <a:ea typeface="Microsoft JhengHei"/>
                <a:cs typeface="+mn-cs"/>
              </a:rPr>
              <a:pPr marL="0" marR="0" lvl="0" indent="0" algn="l" defTabSz="1371600" rtl="0" eaLnBrk="1" fontAlgn="auto" latinLnBrk="0" hangingPunct="1">
                <a:lnSpc>
                  <a:spcPct val="100000"/>
                </a:lnSpc>
                <a:spcBef>
                  <a:spcPts val="0"/>
                </a:spcBef>
                <a:spcAft>
                  <a:spcPts val="0"/>
                </a:spcAft>
                <a:buClrTx/>
                <a:buSzTx/>
                <a:buFontTx/>
                <a:buNone/>
                <a:tabLst/>
                <a:defRPr/>
              </a:pPr>
              <a:t>‹#›</a:t>
            </a:fld>
            <a:endParaRPr kumimoji="0" lang="zh-TW" altLang="en-US" sz="2400" b="0" i="0" u="none" strike="noStrike" kern="1200" cap="none" spc="0" normalizeH="0" baseline="0" noProof="0">
              <a:ln>
                <a:noFill/>
              </a:ln>
              <a:solidFill>
                <a:srgbClr val="556272"/>
              </a:solidFill>
              <a:effectLst/>
              <a:uLnTx/>
              <a:uFillTx/>
              <a:latin typeface="Book Antiqua"/>
              <a:ea typeface="Microsoft JhengHei"/>
              <a:cs typeface="+mn-cs"/>
            </a:endParaRPr>
          </a:p>
        </p:txBody>
      </p:sp>
    </p:spTree>
    <p:extLst>
      <p:ext uri="{BB962C8B-B14F-4D97-AF65-F5344CB8AC3E}">
        <p14:creationId xmlns:p14="http://schemas.microsoft.com/office/powerpoint/2010/main" val="39167842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2077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4833493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716183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333297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48498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250"/>
                                  </p:stCondLst>
                                  <p:iterate type="wd">
                                    <p:tmPct val="10000"/>
                                  </p:iterate>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additive="base">
                                        <p:cTn id="15"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650"/>
                            </p:stCondLst>
                            <p:childTnLst>
                              <p:par>
                                <p:cTn id="18" presetID="22" presetClass="entr" presetSubtype="4" fill="hold" grpId="0" nodeType="afterEffect">
                                  <p:stCondLst>
                                    <p:cond delay="0"/>
                                  </p:stCondLst>
                                  <p:iterate type="lt">
                                    <p:tmPct val="3000"/>
                                  </p:iterate>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par>
                          <p:cTn id="21" fill="hold">
                            <p:stCondLst>
                              <p:cond delay="2315"/>
                            </p:stCondLst>
                            <p:childTnLst>
                              <p:par>
                                <p:cTn id="22" presetID="22" presetClass="entr" presetSubtype="8"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3065"/>
                            </p:stCondLst>
                            <p:childTnLst>
                              <p:par>
                                <p:cTn id="26" presetID="49" presetClass="entr" presetSubtype="0" decel="10000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 calcmode="lin" valueType="num">
                                      <p:cBhvr>
                                        <p:cTn id="30" dur="500" fill="hold"/>
                                        <p:tgtEl>
                                          <p:spTgt spid="11"/>
                                        </p:tgtEl>
                                        <p:attrNameLst>
                                          <p:attrName>style.rotation</p:attrName>
                                        </p:attrNameLst>
                                      </p:cBhvr>
                                      <p:tavLst>
                                        <p:tav tm="0">
                                          <p:val>
                                            <p:fltVal val="360"/>
                                          </p:val>
                                        </p:tav>
                                        <p:tav tm="100000">
                                          <p:val>
                                            <p:fltVal val="0"/>
                                          </p:val>
                                        </p:tav>
                                      </p:tavLst>
                                    </p:anim>
                                    <p:animEffect transition="in" filter="fade">
                                      <p:cBhvr>
                                        <p:cTn id="31" dur="500"/>
                                        <p:tgtEl>
                                          <p:spTgt spid="11"/>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 calcmode="lin" valueType="num">
                                      <p:cBhvr>
                                        <p:cTn id="36" dur="500" fill="hold"/>
                                        <p:tgtEl>
                                          <p:spTgt spid="12"/>
                                        </p:tgtEl>
                                        <p:attrNameLst>
                                          <p:attrName>style.rotation</p:attrName>
                                        </p:attrNameLst>
                                      </p:cBhvr>
                                      <p:tavLst>
                                        <p:tav tm="0">
                                          <p:val>
                                            <p:fltVal val="360"/>
                                          </p:val>
                                        </p:tav>
                                        <p:tav tm="100000">
                                          <p:val>
                                            <p:fltVal val="0"/>
                                          </p:val>
                                        </p:tav>
                                      </p:tavLst>
                                    </p:anim>
                                    <p:animEffect transition="in" filter="fade">
                                      <p:cBhvr>
                                        <p:cTn id="37" dur="500"/>
                                        <p:tgtEl>
                                          <p:spTgt spid="12"/>
                                        </p:tgtEl>
                                      </p:cBhvr>
                                    </p:animEffect>
                                  </p:childTnLst>
                                </p:cTn>
                              </p:par>
                            </p:childTnLst>
                          </p:cTn>
                        </p:par>
                        <p:par>
                          <p:cTn id="38" fill="hold">
                            <p:stCondLst>
                              <p:cond delay="3565"/>
                            </p:stCondLst>
                            <p:childTnLst>
                              <p:par>
                                <p:cTn id="39" presetID="10" presetClass="entr" presetSubtype="0" fill="hold" grpId="0" nodeType="after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fade">
                                      <p:cBhvr>
                                        <p:cTn id="41" dur="500"/>
                                        <p:tgtEl>
                                          <p:spTgt spid="14">
                                            <p:txEl>
                                              <p:pRg st="0" end="0"/>
                                            </p:txEl>
                                          </p:spTgt>
                                        </p:tgtEl>
                                      </p:cBhvr>
                                    </p:animEffect>
                                  </p:childTnLst>
                                </p:cTn>
                              </p:par>
                            </p:childTnLst>
                          </p:cTn>
                        </p:par>
                        <p:par>
                          <p:cTn id="42" fill="hold">
                            <p:stCondLst>
                              <p:cond delay="4065"/>
                            </p:stCondLst>
                            <p:childTnLst>
                              <p:par>
                                <p:cTn id="43" presetID="10" presetClass="entr" presetSubtype="0" fill="hold" grpId="0" nodeType="afterEffect">
                                  <p:stCondLst>
                                    <p:cond delay="0"/>
                                  </p:stCondLst>
                                  <p:childTnLst>
                                    <p:set>
                                      <p:cBhvr>
                                        <p:cTn id="44" dur="1" fill="hold">
                                          <p:stCondLst>
                                            <p:cond delay="0"/>
                                          </p:stCondLst>
                                        </p:cTn>
                                        <p:tgtEl>
                                          <p:spTgt spid="13">
                                            <p:txEl>
                                              <p:pRg st="0" end="0"/>
                                            </p:txEl>
                                          </p:spTgt>
                                        </p:tgtEl>
                                        <p:attrNameLst>
                                          <p:attrName>style.visibility</p:attrName>
                                        </p:attrNameLst>
                                      </p:cBhvr>
                                      <p:to>
                                        <p:strVal val="visible"/>
                                      </p:to>
                                    </p:set>
                                    <p:animEffect transition="in" filter="fade">
                                      <p:cBhvr>
                                        <p:cTn id="45" dur="500"/>
                                        <p:tgtEl>
                                          <p:spTgt spid="13">
                                            <p:txEl>
                                              <p:pRg st="0" end="0"/>
                                            </p:txEl>
                                          </p:spTgt>
                                        </p:tgtEl>
                                      </p:cBhvr>
                                    </p:animEffect>
                                  </p:childTnLst>
                                </p:cTn>
                              </p:par>
                            </p:childTnLst>
                          </p:cTn>
                        </p:par>
                        <p:par>
                          <p:cTn id="46" fill="hold">
                            <p:stCondLst>
                              <p:cond delay="4565"/>
                            </p:stCondLst>
                            <p:childTnLst>
                              <p:par>
                                <p:cTn id="47" presetID="49" presetClass="entr" presetSubtype="0" decel="10000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 calcmode="lin" valueType="num">
                                      <p:cBhvr>
                                        <p:cTn id="51" dur="500" fill="hold"/>
                                        <p:tgtEl>
                                          <p:spTgt spid="15"/>
                                        </p:tgtEl>
                                        <p:attrNameLst>
                                          <p:attrName>style.rotation</p:attrName>
                                        </p:attrNameLst>
                                      </p:cBhvr>
                                      <p:tavLst>
                                        <p:tav tm="0">
                                          <p:val>
                                            <p:fltVal val="360"/>
                                          </p:val>
                                        </p:tav>
                                        <p:tav tm="100000">
                                          <p:val>
                                            <p:fltVal val="0"/>
                                          </p:val>
                                        </p:tav>
                                      </p:tavLst>
                                    </p:anim>
                                    <p:animEffect transition="in" filter="fade">
                                      <p:cBhvr>
                                        <p:cTn id="52" dur="500"/>
                                        <p:tgtEl>
                                          <p:spTgt spid="15"/>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 calcmode="lin" valueType="num">
                                      <p:cBhvr>
                                        <p:cTn id="57" dur="500" fill="hold"/>
                                        <p:tgtEl>
                                          <p:spTgt spid="16"/>
                                        </p:tgtEl>
                                        <p:attrNameLst>
                                          <p:attrName>style.rotation</p:attrName>
                                        </p:attrNameLst>
                                      </p:cBhvr>
                                      <p:tavLst>
                                        <p:tav tm="0">
                                          <p:val>
                                            <p:fltVal val="360"/>
                                          </p:val>
                                        </p:tav>
                                        <p:tav tm="100000">
                                          <p:val>
                                            <p:fltVal val="0"/>
                                          </p:val>
                                        </p:tav>
                                      </p:tavLst>
                                    </p:anim>
                                    <p:animEffect transition="in" filter="fade">
                                      <p:cBhvr>
                                        <p:cTn id="58" dur="500"/>
                                        <p:tgtEl>
                                          <p:spTgt spid="16"/>
                                        </p:tgtEl>
                                      </p:cBhvr>
                                    </p:animEffect>
                                  </p:childTnLst>
                                </p:cTn>
                              </p:par>
                            </p:childTnLst>
                          </p:cTn>
                        </p:par>
                        <p:par>
                          <p:cTn id="59" fill="hold">
                            <p:stCondLst>
                              <p:cond delay="5065"/>
                            </p:stCondLst>
                            <p:childTnLst>
                              <p:par>
                                <p:cTn id="60" presetID="10" presetClass="entr" presetSubtype="0"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fade">
                                      <p:cBhvr>
                                        <p:cTn id="62" dur="500"/>
                                        <p:tgtEl>
                                          <p:spTgt spid="18">
                                            <p:txEl>
                                              <p:pRg st="0" end="0"/>
                                            </p:txEl>
                                          </p:spTgt>
                                        </p:tgtEl>
                                      </p:cBhvr>
                                    </p:animEffect>
                                  </p:childTnLst>
                                </p:cTn>
                              </p:par>
                            </p:childTnLst>
                          </p:cTn>
                        </p:par>
                        <p:par>
                          <p:cTn id="63" fill="hold">
                            <p:stCondLst>
                              <p:cond delay="5565"/>
                            </p:stCondLst>
                            <p:childTnLst>
                              <p:par>
                                <p:cTn id="64" presetID="10" presetClass="entr" presetSubtype="0" fill="hold" grpId="0" nodeType="after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500"/>
                                        <p:tgtEl>
                                          <p:spTgt spid="17">
                                            <p:txEl>
                                              <p:pRg st="0" end="0"/>
                                            </p:txEl>
                                          </p:spTgt>
                                        </p:tgtEl>
                                      </p:cBhvr>
                                    </p:animEffect>
                                  </p:childTnLst>
                                </p:cTn>
                              </p:par>
                            </p:childTnLst>
                          </p:cTn>
                        </p:par>
                        <p:par>
                          <p:cTn id="67" fill="hold">
                            <p:stCondLst>
                              <p:cond delay="6065"/>
                            </p:stCondLst>
                            <p:childTnLst>
                              <p:par>
                                <p:cTn id="68" presetID="49" presetClass="entr" presetSubtype="0" decel="100000"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p:cTn id="70" dur="500" fill="hold"/>
                                        <p:tgtEl>
                                          <p:spTgt spid="19"/>
                                        </p:tgtEl>
                                        <p:attrNameLst>
                                          <p:attrName>ppt_w</p:attrName>
                                        </p:attrNameLst>
                                      </p:cBhvr>
                                      <p:tavLst>
                                        <p:tav tm="0">
                                          <p:val>
                                            <p:fltVal val="0"/>
                                          </p:val>
                                        </p:tav>
                                        <p:tav tm="100000">
                                          <p:val>
                                            <p:strVal val="#ppt_w"/>
                                          </p:val>
                                        </p:tav>
                                      </p:tavLst>
                                    </p:anim>
                                    <p:anim calcmode="lin" valueType="num">
                                      <p:cBhvr>
                                        <p:cTn id="71" dur="500" fill="hold"/>
                                        <p:tgtEl>
                                          <p:spTgt spid="19"/>
                                        </p:tgtEl>
                                        <p:attrNameLst>
                                          <p:attrName>ppt_h</p:attrName>
                                        </p:attrNameLst>
                                      </p:cBhvr>
                                      <p:tavLst>
                                        <p:tav tm="0">
                                          <p:val>
                                            <p:fltVal val="0"/>
                                          </p:val>
                                        </p:tav>
                                        <p:tav tm="100000">
                                          <p:val>
                                            <p:strVal val="#ppt_h"/>
                                          </p:val>
                                        </p:tav>
                                      </p:tavLst>
                                    </p:anim>
                                    <p:anim calcmode="lin" valueType="num">
                                      <p:cBhvr>
                                        <p:cTn id="72" dur="500" fill="hold"/>
                                        <p:tgtEl>
                                          <p:spTgt spid="19"/>
                                        </p:tgtEl>
                                        <p:attrNameLst>
                                          <p:attrName>style.rotation</p:attrName>
                                        </p:attrNameLst>
                                      </p:cBhvr>
                                      <p:tavLst>
                                        <p:tav tm="0">
                                          <p:val>
                                            <p:fltVal val="360"/>
                                          </p:val>
                                        </p:tav>
                                        <p:tav tm="100000">
                                          <p:val>
                                            <p:fltVal val="0"/>
                                          </p:val>
                                        </p:tav>
                                      </p:tavLst>
                                    </p:anim>
                                    <p:animEffect transition="in" filter="fade">
                                      <p:cBhvr>
                                        <p:cTn id="73" dur="500"/>
                                        <p:tgtEl>
                                          <p:spTgt spid="19"/>
                                        </p:tgtEl>
                                      </p:cBhvr>
                                    </p:animEffect>
                                  </p:childTnLst>
                                </p:cTn>
                              </p:par>
                              <p:par>
                                <p:cTn id="74" presetID="49" presetClass="entr" presetSubtype="0" decel="10000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p:cTn id="76" dur="500" fill="hold"/>
                                        <p:tgtEl>
                                          <p:spTgt spid="20"/>
                                        </p:tgtEl>
                                        <p:attrNameLst>
                                          <p:attrName>ppt_w</p:attrName>
                                        </p:attrNameLst>
                                      </p:cBhvr>
                                      <p:tavLst>
                                        <p:tav tm="0">
                                          <p:val>
                                            <p:fltVal val="0"/>
                                          </p:val>
                                        </p:tav>
                                        <p:tav tm="100000">
                                          <p:val>
                                            <p:strVal val="#ppt_w"/>
                                          </p:val>
                                        </p:tav>
                                      </p:tavLst>
                                    </p:anim>
                                    <p:anim calcmode="lin" valueType="num">
                                      <p:cBhvr>
                                        <p:cTn id="77" dur="500" fill="hold"/>
                                        <p:tgtEl>
                                          <p:spTgt spid="20"/>
                                        </p:tgtEl>
                                        <p:attrNameLst>
                                          <p:attrName>ppt_h</p:attrName>
                                        </p:attrNameLst>
                                      </p:cBhvr>
                                      <p:tavLst>
                                        <p:tav tm="0">
                                          <p:val>
                                            <p:fltVal val="0"/>
                                          </p:val>
                                        </p:tav>
                                        <p:tav tm="100000">
                                          <p:val>
                                            <p:strVal val="#ppt_h"/>
                                          </p:val>
                                        </p:tav>
                                      </p:tavLst>
                                    </p:anim>
                                    <p:anim calcmode="lin" valueType="num">
                                      <p:cBhvr>
                                        <p:cTn id="78" dur="500" fill="hold"/>
                                        <p:tgtEl>
                                          <p:spTgt spid="20"/>
                                        </p:tgtEl>
                                        <p:attrNameLst>
                                          <p:attrName>style.rotation</p:attrName>
                                        </p:attrNameLst>
                                      </p:cBhvr>
                                      <p:tavLst>
                                        <p:tav tm="0">
                                          <p:val>
                                            <p:fltVal val="360"/>
                                          </p:val>
                                        </p:tav>
                                        <p:tav tm="100000">
                                          <p:val>
                                            <p:fltVal val="0"/>
                                          </p:val>
                                        </p:tav>
                                      </p:tavLst>
                                    </p:anim>
                                    <p:animEffect transition="in" filter="fade">
                                      <p:cBhvr>
                                        <p:cTn id="79" dur="500"/>
                                        <p:tgtEl>
                                          <p:spTgt spid="20"/>
                                        </p:tgtEl>
                                      </p:cBhvr>
                                    </p:animEffect>
                                  </p:childTnLst>
                                </p:cTn>
                              </p:par>
                            </p:childTnLst>
                          </p:cTn>
                        </p:par>
                        <p:par>
                          <p:cTn id="80" fill="hold">
                            <p:stCondLst>
                              <p:cond delay="6565"/>
                            </p:stCondLst>
                            <p:childTnLst>
                              <p:par>
                                <p:cTn id="81" presetID="10" presetClass="entr" presetSubtype="0" fill="hold" grpId="0" nodeType="afterEffect">
                                  <p:stCondLst>
                                    <p:cond delay="0"/>
                                  </p:stCondLst>
                                  <p:childTnLst>
                                    <p:set>
                                      <p:cBhvr>
                                        <p:cTn id="82" dur="1" fill="hold">
                                          <p:stCondLst>
                                            <p:cond delay="0"/>
                                          </p:stCondLst>
                                        </p:cTn>
                                        <p:tgtEl>
                                          <p:spTgt spid="22">
                                            <p:txEl>
                                              <p:pRg st="0" end="0"/>
                                            </p:txEl>
                                          </p:spTgt>
                                        </p:tgtEl>
                                        <p:attrNameLst>
                                          <p:attrName>style.visibility</p:attrName>
                                        </p:attrNameLst>
                                      </p:cBhvr>
                                      <p:to>
                                        <p:strVal val="visible"/>
                                      </p:to>
                                    </p:set>
                                    <p:animEffect transition="in" filter="fade">
                                      <p:cBhvr>
                                        <p:cTn id="83" dur="500"/>
                                        <p:tgtEl>
                                          <p:spTgt spid="22">
                                            <p:txEl>
                                              <p:pRg st="0" end="0"/>
                                            </p:txEl>
                                          </p:spTgt>
                                        </p:tgtEl>
                                      </p:cBhvr>
                                    </p:animEffect>
                                  </p:childTnLst>
                                </p:cTn>
                              </p:par>
                            </p:childTnLst>
                          </p:cTn>
                        </p:par>
                        <p:par>
                          <p:cTn id="84" fill="hold">
                            <p:stCondLst>
                              <p:cond delay="7065"/>
                            </p:stCondLst>
                            <p:childTnLst>
                              <p:par>
                                <p:cTn id="85" presetID="10" presetClass="entr" presetSubtype="0" fill="hold" grpId="0" nodeType="afterEffect">
                                  <p:stCondLst>
                                    <p:cond delay="0"/>
                                  </p:stCondLst>
                                  <p:childTnLst>
                                    <p:set>
                                      <p:cBhvr>
                                        <p:cTn id="86" dur="1" fill="hold">
                                          <p:stCondLst>
                                            <p:cond delay="0"/>
                                          </p:stCondLst>
                                        </p:cTn>
                                        <p:tgtEl>
                                          <p:spTgt spid="21">
                                            <p:txEl>
                                              <p:pRg st="0" end="0"/>
                                            </p:txEl>
                                          </p:spTgt>
                                        </p:tgtEl>
                                        <p:attrNameLst>
                                          <p:attrName>style.visibility</p:attrName>
                                        </p:attrNameLst>
                                      </p:cBhvr>
                                      <p:to>
                                        <p:strVal val="visible"/>
                                      </p:to>
                                    </p:set>
                                    <p:animEffect transition="in" filter="fade">
                                      <p:cBhvr>
                                        <p:cTn id="8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35877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4314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81760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73409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1663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1000"/>
                                  </p:stCondLst>
                                  <p:childTnLst>
                                    <p:set>
                                      <p:cBhvr>
                                        <p:cTn id="18" dur="1" fill="hold">
                                          <p:stCondLst>
                                            <p:cond delay="0"/>
                                          </p:stCondLst>
                                        </p:cTn>
                                        <p:tgtEl>
                                          <p:spTgt spid="32"/>
                                        </p:tgtEl>
                                        <p:attrNameLst>
                                          <p:attrName>style.visibility</p:attrName>
                                        </p:attrNameLst>
                                      </p:cBhvr>
                                      <p:to>
                                        <p:strVal val="visible"/>
                                      </p:to>
                                    </p:set>
                                    <p:animEffect transition="in" filter="randombar(horizontal)">
                                      <p:cBhvr>
                                        <p:cTn id="19" dur="500"/>
                                        <p:tgtEl>
                                          <p:spTgt spid="32"/>
                                        </p:tgtEl>
                                      </p:cBhvr>
                                    </p:animEffect>
                                  </p:childTnLst>
                                </p:cTn>
                              </p:par>
                              <p:par>
                                <p:cTn id="20" presetID="14" presetClass="entr" presetSubtype="10" fill="hold" grpId="0" nodeType="withEffect">
                                  <p:stCondLst>
                                    <p:cond delay="125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childTnLst>
                          </p:cTn>
                        </p:par>
                        <p:par>
                          <p:cTn id="23" fill="hold">
                            <p:stCondLst>
                              <p:cond delay="1750"/>
                            </p:stCondLst>
                            <p:childTnLst>
                              <p:par>
                                <p:cTn id="24" presetID="10" presetClass="entr" presetSubtype="0" fill="hold" grpId="0" nodeType="afterEffect">
                                  <p:stCondLst>
                                    <p:cond delay="0"/>
                                  </p:stCondLst>
                                  <p:childTnLst>
                                    <p:set>
                                      <p:cBhvr>
                                        <p:cTn id="25" dur="1" fill="hold">
                                          <p:stCondLst>
                                            <p:cond delay="0"/>
                                          </p:stCondLst>
                                        </p:cTn>
                                        <p:tgtEl>
                                          <p:spTgt spid="33">
                                            <p:txEl>
                                              <p:pRg st="0" end="0"/>
                                            </p:txEl>
                                          </p:spTgt>
                                        </p:tgtEl>
                                        <p:attrNameLst>
                                          <p:attrName>style.visibility</p:attrName>
                                        </p:attrNameLst>
                                      </p:cBhvr>
                                      <p:to>
                                        <p:strVal val="visible"/>
                                      </p:to>
                                    </p:set>
                                    <p:animEffect transition="in" filter="fade">
                                      <p:cBhvr>
                                        <p:cTn id="26" dur="500"/>
                                        <p:tgtEl>
                                          <p:spTgt spid="3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xEl>
                                              <p:pRg st="0" end="0"/>
                                            </p:txEl>
                                          </p:spTgt>
                                        </p:tgtEl>
                                        <p:attrNameLst>
                                          <p:attrName>style.visibility</p:attrName>
                                        </p:attrNameLst>
                                      </p:cBhvr>
                                      <p:to>
                                        <p:strVal val="visible"/>
                                      </p:to>
                                    </p:set>
                                    <p:animEffect transition="in" filter="fade">
                                      <p:cBhvr>
                                        <p:cTn id="29" dur="500"/>
                                        <p:tgtEl>
                                          <p:spTgt spid="34">
                                            <p:txEl>
                                              <p:pRg st="0" end="0"/>
                                            </p:txEl>
                                          </p:spTgt>
                                        </p:tgtEl>
                                      </p:cBhvr>
                                    </p:animEffect>
                                  </p:childTnLst>
                                </p:cTn>
                              </p:par>
                            </p:childTnLst>
                          </p:cTn>
                        </p:par>
                        <p:par>
                          <p:cTn id="30" fill="hold">
                            <p:stCondLst>
                              <p:cond delay="2250"/>
                            </p:stCondLst>
                            <p:childTnLst>
                              <p:par>
                                <p:cTn id="31" presetID="10" presetClass="entr" presetSubtype="0" fill="hold" grpId="0" nodeType="afterEffect">
                                  <p:stCondLst>
                                    <p:cond delay="0"/>
                                  </p:stCondLst>
                                  <p:childTnLst>
                                    <p:set>
                                      <p:cBhvr>
                                        <p:cTn id="32" dur="1" fill="hold">
                                          <p:stCondLst>
                                            <p:cond delay="0"/>
                                          </p:stCondLst>
                                        </p:cTn>
                                        <p:tgtEl>
                                          <p:spTgt spid="35">
                                            <p:txEl>
                                              <p:pRg st="0" end="0"/>
                                            </p:txEl>
                                          </p:spTgt>
                                        </p:tgtEl>
                                        <p:attrNameLst>
                                          <p:attrName>style.visibility</p:attrName>
                                        </p:attrNameLst>
                                      </p:cBhvr>
                                      <p:to>
                                        <p:strVal val="visible"/>
                                      </p:to>
                                    </p:set>
                                    <p:animEffect transition="in" filter="fade">
                                      <p:cBhvr>
                                        <p:cTn id="33"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30" grpId="0" animBg="1"/>
      <p:bldP spid="14" grpId="0" animBg="1"/>
      <p:bldP spid="31" grpId="0" animBg="1"/>
      <p:bldP spid="32" grpId="0" animBg="1"/>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64265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18"/>
                                        </p:tgtEl>
                                        <p:attrNameLst>
                                          <p:attrName>style.visibility</p:attrName>
                                        </p:attrNameLst>
                                      </p:cBhvr>
                                      <p:to>
                                        <p:strVal val="visible"/>
                                      </p:to>
                                    </p:set>
                                    <p:animEffect transition="in" filter="randombar(horizontal)">
                                      <p:cBhvr>
                                        <p:cTn id="34" dur="500"/>
                                        <p:tgtEl>
                                          <p:spTgt spid="18"/>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6"/>
                                        </p:tgtEl>
                                        <p:attrNameLst>
                                          <p:attrName>style.visibility</p:attrName>
                                        </p:attrNameLst>
                                      </p:cBhvr>
                                      <p:to>
                                        <p:strVal val="visible"/>
                                      </p:to>
                                    </p:set>
                                    <p:animEffect transition="in" filter="randombar(horizontal)">
                                      <p:cBhvr>
                                        <p:cTn id="40" dur="500"/>
                                        <p:tgtEl>
                                          <p:spTgt spid="6"/>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17"/>
                                        </p:tgtEl>
                                        <p:attrNameLst>
                                          <p:attrName>style.visibility</p:attrName>
                                        </p:attrNameLst>
                                      </p:cBhvr>
                                      <p:to>
                                        <p:strVal val="visible"/>
                                      </p:to>
                                    </p:set>
                                    <p:animEffect transition="in" filter="randombar(horizontal)">
                                      <p:cBhvr>
                                        <p:cTn id="46" dur="500"/>
                                        <p:tgtEl>
                                          <p:spTgt spid="17"/>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20"/>
                                        </p:tgtEl>
                                        <p:attrNameLst>
                                          <p:attrName>style.visibility</p:attrName>
                                        </p:attrNameLst>
                                      </p:cBhvr>
                                      <p:to>
                                        <p:strVal val="visible"/>
                                      </p:to>
                                    </p:set>
                                    <p:animEffect transition="in" filter="randombar(horizontal)">
                                      <p:cBhvr>
                                        <p:cTn id="49" dur="500"/>
                                        <p:tgtEl>
                                          <p:spTgt spid="20"/>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10"/>
                                        </p:tgtEl>
                                        <p:attrNameLst>
                                          <p:attrName>style.visibility</p:attrName>
                                        </p:attrNameLst>
                                      </p:cBhvr>
                                      <p:to>
                                        <p:strVal val="visible"/>
                                      </p:to>
                                    </p:set>
                                    <p:animEffect transition="in" filter="randombar(horizontal)">
                                      <p:cBhvr>
                                        <p:cTn id="52" dur="500"/>
                                        <p:tgtEl>
                                          <p:spTgt spid="10"/>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12"/>
                                        </p:tgtEl>
                                        <p:attrNameLst>
                                          <p:attrName>style.visibility</p:attrName>
                                        </p:attrNameLst>
                                      </p:cBhvr>
                                      <p:to>
                                        <p:strVal val="visible"/>
                                      </p:to>
                                    </p:set>
                                    <p:animEffect transition="in" filter="randombar(horizontal)">
                                      <p:cBhvr>
                                        <p:cTn id="55" dur="500"/>
                                        <p:tgtEl>
                                          <p:spTgt spid="12"/>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3"/>
                                        </p:tgtEl>
                                        <p:attrNameLst>
                                          <p:attrName>style.visibility</p:attrName>
                                        </p:attrNameLst>
                                      </p:cBhvr>
                                      <p:to>
                                        <p:strVal val="visible"/>
                                      </p:to>
                                    </p:set>
                                    <p:animEffect transition="in" filter="randombar(horizontal)">
                                      <p:cBhvr>
                                        <p:cTn id="58" dur="500"/>
                                        <p:tgtEl>
                                          <p:spTgt spid="3"/>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childTnLst>
                                    <p:set>
                                      <p:cBhvr>
                                        <p:cTn id="61" dur="1" fill="hold">
                                          <p:stCondLst>
                                            <p:cond delay="0"/>
                                          </p:stCondLst>
                                        </p:cTn>
                                        <p:tgtEl>
                                          <p:spTgt spid="26">
                                            <p:txEl>
                                              <p:pRg st="0" end="0"/>
                                            </p:txEl>
                                          </p:spTgt>
                                        </p:tgtEl>
                                        <p:attrNameLst>
                                          <p:attrName>style.visibility</p:attrName>
                                        </p:attrNameLst>
                                      </p:cBhvr>
                                      <p:to>
                                        <p:strVal val="visible"/>
                                      </p:to>
                                    </p:set>
                                    <p:anim calcmode="lin" valueType="num">
                                      <p:cBhvr additive="base">
                                        <p:cTn id="6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6">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nodeType="withEffect">
                                  <p:stCondLst>
                                    <p:cond delay="10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fill="hold"/>
                                        <p:tgtEl>
                                          <p:spTgt spid="21"/>
                                        </p:tgtEl>
                                        <p:attrNameLst>
                                          <p:attrName>ppt_x</p:attrName>
                                        </p:attrNameLst>
                                      </p:cBhvr>
                                      <p:tavLst>
                                        <p:tav tm="0">
                                          <p:val>
                                            <p:strVal val="1+#ppt_w/2"/>
                                          </p:val>
                                        </p:tav>
                                        <p:tav tm="100000">
                                          <p:val>
                                            <p:strVal val="#ppt_x"/>
                                          </p:val>
                                        </p:tav>
                                      </p:tavLst>
                                    </p:anim>
                                    <p:anim calcmode="lin" valueType="num">
                                      <p:cBhvr additive="base">
                                        <p:cTn id="67" dur="500" fill="hold"/>
                                        <p:tgtEl>
                                          <p:spTgt spid="21"/>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00"/>
                                  </p:stCondLst>
                                  <p:childTnLst>
                                    <p:set>
                                      <p:cBhvr>
                                        <p:cTn id="69" dur="1" fill="hold">
                                          <p:stCondLst>
                                            <p:cond delay="0"/>
                                          </p:stCondLst>
                                        </p:cTn>
                                        <p:tgtEl>
                                          <p:spTgt spid="25"/>
                                        </p:tgtEl>
                                        <p:attrNameLst>
                                          <p:attrName>style.visibility</p:attrName>
                                        </p:attrNameLst>
                                      </p:cBhvr>
                                      <p:to>
                                        <p:strVal val="visible"/>
                                      </p:to>
                                    </p:set>
                                    <p:anim calcmode="lin" valueType="num">
                                      <p:cBhvr additive="base">
                                        <p:cTn id="70" dur="500" fill="hold"/>
                                        <p:tgtEl>
                                          <p:spTgt spid="25"/>
                                        </p:tgtEl>
                                        <p:attrNameLst>
                                          <p:attrName>ppt_x</p:attrName>
                                        </p:attrNameLst>
                                      </p:cBhvr>
                                      <p:tavLst>
                                        <p:tav tm="0">
                                          <p:val>
                                            <p:strVal val="1+#ppt_w/2"/>
                                          </p:val>
                                        </p:tav>
                                        <p:tav tm="100000">
                                          <p:val>
                                            <p:strVal val="#ppt_x"/>
                                          </p:val>
                                        </p:tav>
                                      </p:tavLst>
                                    </p:anim>
                                    <p:anim calcmode="lin" valueType="num">
                                      <p:cBhvr additive="base">
                                        <p:cTn id="71"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5" grpId="0">
        <p:tmplLst>
          <p:tmpl>
            <p:tnLst>
              <p:par>
                <p:cTn presetID="2" presetClass="entr" presetSubtype="2"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7528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750" fill="hold"/>
                                        <p:tgtEl>
                                          <p:spTgt spid="7"/>
                                        </p:tgtEl>
                                        <p:attrNameLst>
                                          <p:attrName>ppt_x</p:attrName>
                                        </p:attrNameLst>
                                      </p:cBhvr>
                                      <p:tavLst>
                                        <p:tav tm="0">
                                          <p:val>
                                            <p:strVal val="0-#ppt_w/2"/>
                                          </p:val>
                                        </p:tav>
                                        <p:tav tm="100000">
                                          <p:val>
                                            <p:strVal val="#ppt_x"/>
                                          </p:val>
                                        </p:tav>
                                      </p:tavLst>
                                    </p:anim>
                                    <p:anim calcmode="lin" valueType="num">
                                      <p:cBhvr additive="base">
                                        <p:cTn id="15" dur="75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0-#ppt_w/2"/>
                                          </p:val>
                                        </p:tav>
                                        <p:tav tm="100000">
                                          <p:val>
                                            <p:strVal val="#ppt_x"/>
                                          </p:val>
                                        </p:tav>
                                      </p:tavLst>
                                    </p:anim>
                                    <p:anim calcmode="lin" valueType="num">
                                      <p:cBhvr additive="base">
                                        <p:cTn id="19" dur="75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750" fill="hold"/>
                                        <p:tgtEl>
                                          <p:spTgt spid="9"/>
                                        </p:tgtEl>
                                        <p:attrNameLst>
                                          <p:attrName>ppt_x</p:attrName>
                                        </p:attrNameLst>
                                      </p:cBhvr>
                                      <p:tavLst>
                                        <p:tav tm="0">
                                          <p:val>
                                            <p:strVal val="#ppt_x"/>
                                          </p:val>
                                        </p:tav>
                                        <p:tav tm="100000">
                                          <p:val>
                                            <p:strVal val="#ppt_x"/>
                                          </p:val>
                                        </p:tav>
                                      </p:tavLst>
                                    </p:anim>
                                    <p:anim calcmode="lin" valueType="num">
                                      <p:cBhvr additive="base">
                                        <p:cTn id="23" dur="750" fill="hold"/>
                                        <p:tgtEl>
                                          <p:spTgt spid="9"/>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2" presetClass="entr" presetSubtype="8"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tmplLst>
          <p:tmpl>
            <p:tnLst>
              <p:par>
                <p:cTn presetID="2" presetClass="entr" presetSubtype="9"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0-#ppt_h/2"/>
                          </p:val>
                        </p:tav>
                        <p:tav tm="100000">
                          <p:val>
                            <p:strVal val="#ppt_y"/>
                          </p:val>
                        </p:tav>
                      </p:tavLst>
                    </p:anim>
                  </p:childTnLst>
                </p:cTn>
              </p:par>
            </p:tnLst>
          </p:tmpl>
        </p:tmplLst>
      </p:bldP>
      <p:bldP spid="8" grpId="0" animBg="1">
        <p:tmplLst>
          <p:tmpl>
            <p:tnLst>
              <p:par>
                <p:cTn presetID="2" presetClass="entr" presetSubtype="12"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1"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3"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82850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1"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2150"/>
                            </p:stCondLst>
                            <p:childTnLst>
                              <p:par>
                                <p:cTn id="33" presetID="49" presetClass="entr" presetSubtype="0" decel="10000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 calcmode="lin" valueType="num">
                                      <p:cBhvr>
                                        <p:cTn id="37" dur="500" fill="hold"/>
                                        <p:tgtEl>
                                          <p:spTgt spid="7"/>
                                        </p:tgtEl>
                                        <p:attrNameLst>
                                          <p:attrName>style.rotation</p:attrName>
                                        </p:attrNameLst>
                                      </p:cBhvr>
                                      <p:tavLst>
                                        <p:tav tm="0">
                                          <p:val>
                                            <p:fltVal val="360"/>
                                          </p:val>
                                        </p:tav>
                                        <p:tav tm="100000">
                                          <p:val>
                                            <p:fltVal val="0"/>
                                          </p:val>
                                        </p:tav>
                                      </p:tavLst>
                                    </p:anim>
                                    <p:animEffect transition="in" filter="fade">
                                      <p:cBhvr>
                                        <p:cTn id="38" dur="500"/>
                                        <p:tgtEl>
                                          <p:spTgt spid="7"/>
                                        </p:tgtEl>
                                      </p:cBhvr>
                                    </p:animEffect>
                                  </p:childTnLst>
                                </p:cTn>
                              </p:par>
                            </p:childTnLst>
                          </p:cTn>
                        </p:par>
                        <p:par>
                          <p:cTn id="39" fill="hold">
                            <p:stCondLst>
                              <p:cond delay="2650"/>
                            </p:stCondLst>
                            <p:childTnLst>
                              <p:par>
                                <p:cTn id="40" presetID="2" presetClass="entr" presetSubtype="4" decel="100000" fill="hold" grpId="0" nodeType="after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 calcmode="lin" valueType="num">
                                      <p:cBhvr additive="base">
                                        <p:cTn id="4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wipe(left)">
                                      <p:cBhvr>
                                        <p:cTn id="47" dur="500"/>
                                        <p:tgtEl>
                                          <p:spTgt spid="6">
                                            <p:txEl>
                                              <p:pRg st="0" end="0"/>
                                            </p:txEl>
                                          </p:spTgt>
                                        </p:tgtEl>
                                      </p:cBhvr>
                                    </p:animEffect>
                                  </p:childTnLst>
                                </p:cTn>
                              </p:par>
                            </p:childTnLst>
                          </p:cTn>
                        </p:par>
                        <p:par>
                          <p:cTn id="48" fill="hold">
                            <p:stCondLst>
                              <p:cond delay="3650"/>
                            </p:stCondLst>
                            <p:childTnLst>
                              <p:par>
                                <p:cTn id="49" presetID="49" presetClass="entr" presetSubtype="0" decel="10000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 calcmode="lin" valueType="num">
                                      <p:cBhvr>
                                        <p:cTn id="53" dur="500" fill="hold"/>
                                        <p:tgtEl>
                                          <p:spTgt spid="13"/>
                                        </p:tgtEl>
                                        <p:attrNameLst>
                                          <p:attrName>style.rotation</p:attrName>
                                        </p:attrNameLst>
                                      </p:cBhvr>
                                      <p:tavLst>
                                        <p:tav tm="0">
                                          <p:val>
                                            <p:fltVal val="360"/>
                                          </p:val>
                                        </p:tav>
                                        <p:tav tm="100000">
                                          <p:val>
                                            <p:fltVal val="0"/>
                                          </p:val>
                                        </p:tav>
                                      </p:tavLst>
                                    </p:anim>
                                    <p:animEffect transition="in" filter="fade">
                                      <p:cBhvr>
                                        <p:cTn id="54" dur="500"/>
                                        <p:tgtEl>
                                          <p:spTgt spid="13"/>
                                        </p:tgtEl>
                                      </p:cBhvr>
                                    </p:animEffect>
                                  </p:childTnLst>
                                </p:cTn>
                              </p:par>
                            </p:childTnLst>
                          </p:cTn>
                        </p:par>
                        <p:par>
                          <p:cTn id="55" fill="hold">
                            <p:stCondLst>
                              <p:cond delay="4150"/>
                            </p:stCondLst>
                            <p:childTnLst>
                              <p:par>
                                <p:cTn id="56" presetID="2" presetClass="entr" presetSubtype="4" decel="100000" fill="hold" grpId="0" nodeType="after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 calcmode="lin" valueType="num">
                                      <p:cBhvr additive="base">
                                        <p:cTn id="58"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60" fill="hold">
                            <p:stCondLst>
                              <p:cond delay="4650"/>
                            </p:stCondLst>
                            <p:childTnLst>
                              <p:par>
                                <p:cTn id="61" presetID="22" presetClass="entr" presetSubtype="8" fill="hold" grpId="0" nodeType="afterEffect">
                                  <p:stCondLst>
                                    <p:cond delay="0"/>
                                  </p:stCondLst>
                                  <p:childTnLst>
                                    <p:set>
                                      <p:cBhvr>
                                        <p:cTn id="62" dur="1" fill="hold">
                                          <p:stCondLst>
                                            <p:cond delay="0"/>
                                          </p:stCondLst>
                                        </p:cTn>
                                        <p:tgtEl>
                                          <p:spTgt spid="12">
                                            <p:txEl>
                                              <p:pRg st="0" end="0"/>
                                            </p:txEl>
                                          </p:spTgt>
                                        </p:tgtEl>
                                        <p:attrNameLst>
                                          <p:attrName>style.visibility</p:attrName>
                                        </p:attrNameLst>
                                      </p:cBhvr>
                                      <p:to>
                                        <p:strVal val="visible"/>
                                      </p:to>
                                    </p:set>
                                    <p:animEffect transition="in" filter="wipe(left)">
                                      <p:cBhvr>
                                        <p:cTn id="63" dur="500"/>
                                        <p:tgtEl>
                                          <p:spTgt spid="12">
                                            <p:txEl>
                                              <p:pRg st="0" end="0"/>
                                            </p:txEl>
                                          </p:spTgt>
                                        </p:tgtEl>
                                      </p:cBhvr>
                                    </p:animEffect>
                                  </p:childTnLst>
                                </p:cTn>
                              </p:par>
                            </p:childTnLst>
                          </p:cTn>
                        </p:par>
                        <p:par>
                          <p:cTn id="64" fill="hold">
                            <p:stCondLst>
                              <p:cond delay="5150"/>
                            </p:stCondLst>
                            <p:childTnLst>
                              <p:par>
                                <p:cTn id="65" presetID="49" presetClass="entr" presetSubtype="0" decel="10000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 calcmode="lin" valueType="num">
                                      <p:cBhvr>
                                        <p:cTn id="69" dur="500" fill="hold"/>
                                        <p:tgtEl>
                                          <p:spTgt spid="16"/>
                                        </p:tgtEl>
                                        <p:attrNameLst>
                                          <p:attrName>style.rotation</p:attrName>
                                        </p:attrNameLst>
                                      </p:cBhvr>
                                      <p:tavLst>
                                        <p:tav tm="0">
                                          <p:val>
                                            <p:fltVal val="360"/>
                                          </p:val>
                                        </p:tav>
                                        <p:tav tm="100000">
                                          <p:val>
                                            <p:fltVal val="0"/>
                                          </p:val>
                                        </p:tav>
                                      </p:tavLst>
                                    </p:anim>
                                    <p:animEffect transition="in" filter="fade">
                                      <p:cBhvr>
                                        <p:cTn id="70" dur="500"/>
                                        <p:tgtEl>
                                          <p:spTgt spid="16"/>
                                        </p:tgtEl>
                                      </p:cBhvr>
                                    </p:animEffect>
                                  </p:childTnLst>
                                </p:cTn>
                              </p:par>
                            </p:childTnLst>
                          </p:cTn>
                        </p:par>
                        <p:par>
                          <p:cTn id="71" fill="hold">
                            <p:stCondLst>
                              <p:cond delay="5650"/>
                            </p:stCondLst>
                            <p:childTnLst>
                              <p:par>
                                <p:cTn id="72" presetID="2" presetClass="entr" presetSubtype="4" decel="100000" fill="hold" grpId="0" nodeType="afterEffect">
                                  <p:stCondLst>
                                    <p:cond delay="0"/>
                                  </p:stCondLst>
                                  <p:childTnLst>
                                    <p:set>
                                      <p:cBhvr>
                                        <p:cTn id="73" dur="1" fill="hold">
                                          <p:stCondLst>
                                            <p:cond delay="0"/>
                                          </p:stCondLst>
                                        </p:cTn>
                                        <p:tgtEl>
                                          <p:spTgt spid="17">
                                            <p:txEl>
                                              <p:pRg st="0" end="0"/>
                                            </p:txEl>
                                          </p:spTgt>
                                        </p:tgtEl>
                                        <p:attrNameLst>
                                          <p:attrName>style.visibility</p:attrName>
                                        </p:attrNameLst>
                                      </p:cBhvr>
                                      <p:to>
                                        <p:strVal val="visible"/>
                                      </p:to>
                                    </p:set>
                                    <p:anim calcmode="lin" valueType="num">
                                      <p:cBhvr additive="base">
                                        <p:cTn id="7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150"/>
                            </p:stCondLst>
                            <p:childTnLst>
                              <p:par>
                                <p:cTn id="77" presetID="22" presetClass="entr" presetSubtype="8" fill="hold" grpId="0" nodeType="afterEffect">
                                  <p:stCondLst>
                                    <p:cond delay="0"/>
                                  </p:stCondLst>
                                  <p:childTnLst>
                                    <p:set>
                                      <p:cBhvr>
                                        <p:cTn id="78" dur="1" fill="hold">
                                          <p:stCondLst>
                                            <p:cond delay="0"/>
                                          </p:stCondLst>
                                        </p:cTn>
                                        <p:tgtEl>
                                          <p:spTgt spid="15">
                                            <p:txEl>
                                              <p:pRg st="0" end="0"/>
                                            </p:txEl>
                                          </p:spTgt>
                                        </p:tgtEl>
                                        <p:attrNameLst>
                                          <p:attrName>style.visibility</p:attrName>
                                        </p:attrNameLst>
                                      </p:cBhvr>
                                      <p:to>
                                        <p:strVal val="visible"/>
                                      </p:to>
                                    </p:set>
                                    <p:animEffect transition="in" filter="wipe(left)">
                                      <p:cBhvr>
                                        <p:cTn id="7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1"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3802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 presetClass="entr" presetSubtype="2" decel="100000" fill="hold" grpId="0" nodeType="afterEffect">
                                  <p:stCondLst>
                                    <p:cond delay="0"/>
                                  </p:stCondLst>
                                  <p:childTnLst>
                                    <p:set>
                                      <p:cBhvr>
                                        <p:cTn id="34" dur="1" fill="hold">
                                          <p:stCondLst>
                                            <p:cond delay="0"/>
                                          </p:stCondLst>
                                        </p:cTn>
                                        <p:tgtEl>
                                          <p:spTgt spid="23">
                                            <p:txEl>
                                              <p:pRg st="0" end="0"/>
                                            </p:txEl>
                                          </p:spTgt>
                                        </p:tgtEl>
                                        <p:attrNameLst>
                                          <p:attrName>style.visibility</p:attrName>
                                        </p:attrNameLst>
                                      </p:cBhvr>
                                      <p:to>
                                        <p:strVal val="visible"/>
                                      </p:to>
                                    </p:set>
                                    <p:anim calcmode="lin" valueType="num">
                                      <p:cBhvr additive="base">
                                        <p:cTn id="35"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37" fill="hold">
                            <p:stCondLst>
                              <p:cond delay="2650"/>
                            </p:stCondLst>
                            <p:childTnLst>
                              <p:par>
                                <p:cTn id="38" presetID="22" presetClass="entr" presetSubtype="8" fill="hold" grpId="0" nodeType="after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Effect transition="in" filter="wipe(left)">
                                      <p:cBhvr>
                                        <p:cTn id="40" dur="500"/>
                                        <p:tgtEl>
                                          <p:spTgt spid="22">
                                            <p:txEl>
                                              <p:pRg st="0" end="0"/>
                                            </p:txEl>
                                          </p:spTgt>
                                        </p:tgtEl>
                                      </p:cBhvr>
                                    </p:animEffect>
                                  </p:childTnLst>
                                </p:cTn>
                              </p:par>
                            </p:childTnLst>
                          </p:cTn>
                        </p:par>
                        <p:par>
                          <p:cTn id="41" fill="hold">
                            <p:stCondLst>
                              <p:cond delay="3150"/>
                            </p:stCondLst>
                            <p:childTnLst>
                              <p:par>
                                <p:cTn id="42" presetID="2" presetClass="entr" presetSubtype="2" decel="100000" fill="hold" grpId="0" nodeType="afterEffect">
                                  <p:stCondLst>
                                    <p:cond delay="0"/>
                                  </p:stCondLst>
                                  <p:childTnLst>
                                    <p:set>
                                      <p:cBhvr>
                                        <p:cTn id="43" dur="1" fill="hold">
                                          <p:stCondLst>
                                            <p:cond delay="0"/>
                                          </p:stCondLst>
                                        </p:cTn>
                                        <p:tgtEl>
                                          <p:spTgt spid="25">
                                            <p:txEl>
                                              <p:pRg st="0" end="0"/>
                                            </p:txEl>
                                          </p:spTgt>
                                        </p:tgtEl>
                                        <p:attrNameLst>
                                          <p:attrName>style.visibility</p:attrName>
                                        </p:attrNameLst>
                                      </p:cBhvr>
                                      <p:to>
                                        <p:strVal val="visible"/>
                                      </p:to>
                                    </p:set>
                                    <p:anim calcmode="lin" valueType="num">
                                      <p:cBhvr additive="base">
                                        <p:cTn id="44"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3650"/>
                            </p:stCondLst>
                            <p:childTnLst>
                              <p:par>
                                <p:cTn id="47" presetID="22" presetClass="entr" presetSubtype="8" fill="hold" grpId="0" nodeType="after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wipe(left)">
                                      <p:cBhvr>
                                        <p:cTn id="49"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2"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12703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2" decel="100000" fill="hold" grpId="0" nodeType="withEffect">
                                  <p:stCondLst>
                                    <p:cond delay="750"/>
                                  </p:stCondLst>
                                  <p:iterate type="wd">
                                    <p:tmPct val="10000"/>
                                  </p:iterate>
                                  <p:childTnLst>
                                    <p:set>
                                      <p:cBhvr>
                                        <p:cTn id="9" dur="1" fill="hold">
                                          <p:stCondLst>
                                            <p:cond delay="0"/>
                                          </p:stCondLst>
                                        </p:cTn>
                                        <p:tgtEl>
                                          <p:spTgt spid="13">
                                            <p:txEl>
                                              <p:pRg st="0" end="0"/>
                                            </p:txEl>
                                          </p:spTgt>
                                        </p:tgtEl>
                                        <p:attrNameLst>
                                          <p:attrName>style.visibility</p:attrName>
                                        </p:attrNameLst>
                                      </p:cBhvr>
                                      <p:to>
                                        <p:strVal val="visible"/>
                                      </p:to>
                                    </p:set>
                                    <p:anim calcmode="lin" valueType="num">
                                      <p:cBhvr additive="base">
                                        <p:cTn id="10" dur="75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1" dur="75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build="p">
        <p:tmplLst>
          <p:tmpl lvl="1">
            <p:tnLst>
              <p:par>
                <p:cTn presetID="2" presetClass="entr" presetSubtype="12" decel="100000" fill="hold" nodeType="withEffect">
                  <p:stCondLst>
                    <p:cond delay="75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0-#ppt_w/2"/>
                          </p:val>
                        </p:tav>
                        <p:tav tm="100000">
                          <p:val>
                            <p:strVal val="#ppt_x"/>
                          </p:val>
                        </p:tav>
                      </p:tavLst>
                    </p:anim>
                    <p:anim calcmode="lin" valueType="num">
                      <p:cBhvr additive="base">
                        <p:cTn dur="75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2" presetClass="entr" presetSubtype="3" decel="100000" fill="hold" grpId="0" nodeType="withEffect">
                                  <p:stCondLst>
                                    <p:cond delay="250"/>
                                  </p:stCondLst>
                                  <p:iterate type="wd">
                                    <p:tmPct val="10000"/>
                                  </p:iterate>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6" fill="hold">
                            <p:stCondLst>
                              <p:cond delay="1650"/>
                            </p:stCondLst>
                            <p:childTnLst>
                              <p:par>
                                <p:cTn id="17" presetID="22" presetClass="entr" presetSubtype="4" fill="hold" grpId="0" nodeType="afterEffect">
                                  <p:stCondLst>
                                    <p:cond delay="0"/>
                                  </p:stCondLst>
                                  <p:iterate type="lt">
                                    <p:tmPct val="3000"/>
                                  </p:iterate>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2315"/>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3065"/>
                            </p:stCondLst>
                            <p:childTnLst>
                              <p:par>
                                <p:cTn id="25" presetID="49" presetClass="entr" presetSubtype="0" decel="10000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 calcmode="lin" valueType="num">
                                      <p:cBhvr>
                                        <p:cTn id="29" dur="500" fill="hold"/>
                                        <p:tgtEl>
                                          <p:spTgt spid="11"/>
                                        </p:tgtEl>
                                        <p:attrNameLst>
                                          <p:attrName>style.rotation</p:attrName>
                                        </p:attrNameLst>
                                      </p:cBhvr>
                                      <p:tavLst>
                                        <p:tav tm="0">
                                          <p:val>
                                            <p:fltVal val="360"/>
                                          </p:val>
                                        </p:tav>
                                        <p:tav tm="100000">
                                          <p:val>
                                            <p:fltVal val="0"/>
                                          </p:val>
                                        </p:tav>
                                      </p:tavLst>
                                    </p:anim>
                                    <p:animEffect transition="in" filter="fade">
                                      <p:cBhvr>
                                        <p:cTn id="30" dur="500"/>
                                        <p:tgtEl>
                                          <p:spTgt spid="11"/>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 calcmode="lin" valueType="num">
                                      <p:cBhvr>
                                        <p:cTn id="35" dur="500" fill="hold"/>
                                        <p:tgtEl>
                                          <p:spTgt spid="12"/>
                                        </p:tgtEl>
                                        <p:attrNameLst>
                                          <p:attrName>style.rotation</p:attrName>
                                        </p:attrNameLst>
                                      </p:cBhvr>
                                      <p:tavLst>
                                        <p:tav tm="0">
                                          <p:val>
                                            <p:fltVal val="360"/>
                                          </p:val>
                                        </p:tav>
                                        <p:tav tm="100000">
                                          <p:val>
                                            <p:fltVal val="0"/>
                                          </p:val>
                                        </p:tav>
                                      </p:tavLst>
                                    </p:anim>
                                    <p:animEffect transition="in" filter="fade">
                                      <p:cBhvr>
                                        <p:cTn id="36" dur="500"/>
                                        <p:tgtEl>
                                          <p:spTgt spid="12"/>
                                        </p:tgtEl>
                                      </p:cBhvr>
                                    </p:animEffect>
                                  </p:childTnLst>
                                </p:cTn>
                              </p:par>
                            </p:childTnLst>
                          </p:cTn>
                        </p:par>
                        <p:par>
                          <p:cTn id="37" fill="hold">
                            <p:stCondLst>
                              <p:cond delay="3565"/>
                            </p:stCondLst>
                            <p:childTnLst>
                              <p:par>
                                <p:cTn id="38" presetID="10" presetClass="entr" presetSubtype="0" fill="hold" grpId="0" nodeType="after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par>
                          <p:cTn id="41" fill="hold">
                            <p:stCondLst>
                              <p:cond delay="4065"/>
                            </p:stCondLst>
                            <p:childTnLst>
                              <p:par>
                                <p:cTn id="42" presetID="10" presetClass="entr" presetSubtype="0" fill="hold" grpId="0" nodeType="afterEffect">
                                  <p:stCondLst>
                                    <p:cond delay="0"/>
                                  </p:stCondLst>
                                  <p:childTnLst>
                                    <p:set>
                                      <p:cBhvr>
                                        <p:cTn id="43" dur="1" fill="hold">
                                          <p:stCondLst>
                                            <p:cond delay="0"/>
                                          </p:stCondLst>
                                        </p:cTn>
                                        <p:tgtEl>
                                          <p:spTgt spid="13">
                                            <p:txEl>
                                              <p:pRg st="0" end="0"/>
                                            </p:txEl>
                                          </p:spTgt>
                                        </p:tgtEl>
                                        <p:attrNameLst>
                                          <p:attrName>style.visibility</p:attrName>
                                        </p:attrNameLst>
                                      </p:cBhvr>
                                      <p:to>
                                        <p:strVal val="visible"/>
                                      </p:to>
                                    </p:set>
                                    <p:animEffect transition="in" filter="fade">
                                      <p:cBhvr>
                                        <p:cTn id="44" dur="500"/>
                                        <p:tgtEl>
                                          <p:spTgt spid="13">
                                            <p:txEl>
                                              <p:pRg st="0" end="0"/>
                                            </p:txEl>
                                          </p:spTgt>
                                        </p:tgtEl>
                                      </p:cBhvr>
                                    </p:animEffect>
                                  </p:childTnLst>
                                </p:cTn>
                              </p:par>
                            </p:childTnLst>
                          </p:cTn>
                        </p:par>
                        <p:par>
                          <p:cTn id="45" fill="hold">
                            <p:stCondLst>
                              <p:cond delay="4565"/>
                            </p:stCondLst>
                            <p:childTnLst>
                              <p:par>
                                <p:cTn id="46" presetID="49" presetClass="entr" presetSubtype="0"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 calcmode="lin" valueType="num">
                                      <p:cBhvr>
                                        <p:cTn id="50" dur="500" fill="hold"/>
                                        <p:tgtEl>
                                          <p:spTgt spid="15"/>
                                        </p:tgtEl>
                                        <p:attrNameLst>
                                          <p:attrName>style.rotation</p:attrName>
                                        </p:attrNameLst>
                                      </p:cBhvr>
                                      <p:tavLst>
                                        <p:tav tm="0">
                                          <p:val>
                                            <p:fltVal val="360"/>
                                          </p:val>
                                        </p:tav>
                                        <p:tav tm="100000">
                                          <p:val>
                                            <p:fltVal val="0"/>
                                          </p:val>
                                        </p:tav>
                                      </p:tavLst>
                                    </p:anim>
                                    <p:animEffect transition="in" filter="fade">
                                      <p:cBhvr>
                                        <p:cTn id="51" dur="500"/>
                                        <p:tgtEl>
                                          <p:spTgt spid="15"/>
                                        </p:tgtEl>
                                      </p:cBhvr>
                                    </p:animEffect>
                                  </p:childTnLst>
                                </p:cTn>
                              </p:par>
                              <p:par>
                                <p:cTn id="52" presetID="49" presetClass="entr" presetSubtype="0" decel="10000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p:cTn id="54" dur="500" fill="hold"/>
                                        <p:tgtEl>
                                          <p:spTgt spid="16"/>
                                        </p:tgtEl>
                                        <p:attrNameLst>
                                          <p:attrName>ppt_w</p:attrName>
                                        </p:attrNameLst>
                                      </p:cBhvr>
                                      <p:tavLst>
                                        <p:tav tm="0">
                                          <p:val>
                                            <p:fltVal val="0"/>
                                          </p:val>
                                        </p:tav>
                                        <p:tav tm="100000">
                                          <p:val>
                                            <p:strVal val="#ppt_w"/>
                                          </p:val>
                                        </p:tav>
                                      </p:tavLst>
                                    </p:anim>
                                    <p:anim calcmode="lin" valueType="num">
                                      <p:cBhvr>
                                        <p:cTn id="55" dur="500" fill="hold"/>
                                        <p:tgtEl>
                                          <p:spTgt spid="16"/>
                                        </p:tgtEl>
                                        <p:attrNameLst>
                                          <p:attrName>ppt_h</p:attrName>
                                        </p:attrNameLst>
                                      </p:cBhvr>
                                      <p:tavLst>
                                        <p:tav tm="0">
                                          <p:val>
                                            <p:fltVal val="0"/>
                                          </p:val>
                                        </p:tav>
                                        <p:tav tm="100000">
                                          <p:val>
                                            <p:strVal val="#ppt_h"/>
                                          </p:val>
                                        </p:tav>
                                      </p:tavLst>
                                    </p:anim>
                                    <p:anim calcmode="lin" valueType="num">
                                      <p:cBhvr>
                                        <p:cTn id="56" dur="500" fill="hold"/>
                                        <p:tgtEl>
                                          <p:spTgt spid="16"/>
                                        </p:tgtEl>
                                        <p:attrNameLst>
                                          <p:attrName>style.rotation</p:attrName>
                                        </p:attrNameLst>
                                      </p:cBhvr>
                                      <p:tavLst>
                                        <p:tav tm="0">
                                          <p:val>
                                            <p:fltVal val="360"/>
                                          </p:val>
                                        </p:tav>
                                        <p:tav tm="100000">
                                          <p:val>
                                            <p:fltVal val="0"/>
                                          </p:val>
                                        </p:tav>
                                      </p:tavLst>
                                    </p:anim>
                                    <p:animEffect transition="in" filter="fade">
                                      <p:cBhvr>
                                        <p:cTn id="57" dur="500"/>
                                        <p:tgtEl>
                                          <p:spTgt spid="16"/>
                                        </p:tgtEl>
                                      </p:cBhvr>
                                    </p:animEffect>
                                  </p:childTnLst>
                                </p:cTn>
                              </p:par>
                            </p:childTnLst>
                          </p:cTn>
                        </p:par>
                        <p:par>
                          <p:cTn id="58" fill="hold">
                            <p:stCondLst>
                              <p:cond delay="5065"/>
                            </p:stCondLst>
                            <p:childTnLst>
                              <p:par>
                                <p:cTn id="59" presetID="10" presetClass="entr" presetSubtype="0" fill="hold" grpId="0" nodeType="afterEffect">
                                  <p:stCondLst>
                                    <p:cond delay="0"/>
                                  </p:stCondLst>
                                  <p:childTnLst>
                                    <p:set>
                                      <p:cBhvr>
                                        <p:cTn id="60" dur="1" fill="hold">
                                          <p:stCondLst>
                                            <p:cond delay="0"/>
                                          </p:stCondLst>
                                        </p:cTn>
                                        <p:tgtEl>
                                          <p:spTgt spid="18">
                                            <p:txEl>
                                              <p:pRg st="0" end="0"/>
                                            </p:txEl>
                                          </p:spTgt>
                                        </p:tgtEl>
                                        <p:attrNameLst>
                                          <p:attrName>style.visibility</p:attrName>
                                        </p:attrNameLst>
                                      </p:cBhvr>
                                      <p:to>
                                        <p:strVal val="visible"/>
                                      </p:to>
                                    </p:set>
                                    <p:animEffect transition="in" filter="fade">
                                      <p:cBhvr>
                                        <p:cTn id="61" dur="500"/>
                                        <p:tgtEl>
                                          <p:spTgt spid="18">
                                            <p:txEl>
                                              <p:pRg st="0" end="0"/>
                                            </p:txEl>
                                          </p:spTgt>
                                        </p:tgtEl>
                                      </p:cBhvr>
                                    </p:animEffect>
                                  </p:childTnLst>
                                </p:cTn>
                              </p:par>
                            </p:childTnLst>
                          </p:cTn>
                        </p:par>
                        <p:par>
                          <p:cTn id="62" fill="hold">
                            <p:stCondLst>
                              <p:cond delay="5565"/>
                            </p:stCondLst>
                            <p:childTnLst>
                              <p:par>
                                <p:cTn id="63" presetID="10" presetClass="entr" presetSubtype="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Effect transition="in" filter="fade">
                                      <p:cBhvr>
                                        <p:cTn id="65" dur="500"/>
                                        <p:tgtEl>
                                          <p:spTgt spid="17">
                                            <p:txEl>
                                              <p:pRg st="0" end="0"/>
                                            </p:txEl>
                                          </p:spTgt>
                                        </p:tgtEl>
                                      </p:cBhvr>
                                    </p:animEffect>
                                  </p:childTnLst>
                                </p:cTn>
                              </p:par>
                            </p:childTnLst>
                          </p:cTn>
                        </p:par>
                        <p:par>
                          <p:cTn id="66" fill="hold">
                            <p:stCondLst>
                              <p:cond delay="6065"/>
                            </p:stCondLst>
                            <p:childTnLst>
                              <p:par>
                                <p:cTn id="67" presetID="49" presetClass="entr" presetSubtype="0" decel="100000"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p:cTn id="69" dur="500" fill="hold"/>
                                        <p:tgtEl>
                                          <p:spTgt spid="19"/>
                                        </p:tgtEl>
                                        <p:attrNameLst>
                                          <p:attrName>ppt_w</p:attrName>
                                        </p:attrNameLst>
                                      </p:cBhvr>
                                      <p:tavLst>
                                        <p:tav tm="0">
                                          <p:val>
                                            <p:fltVal val="0"/>
                                          </p:val>
                                        </p:tav>
                                        <p:tav tm="100000">
                                          <p:val>
                                            <p:strVal val="#ppt_w"/>
                                          </p:val>
                                        </p:tav>
                                      </p:tavLst>
                                    </p:anim>
                                    <p:anim calcmode="lin" valueType="num">
                                      <p:cBhvr>
                                        <p:cTn id="70" dur="500" fill="hold"/>
                                        <p:tgtEl>
                                          <p:spTgt spid="19"/>
                                        </p:tgtEl>
                                        <p:attrNameLst>
                                          <p:attrName>ppt_h</p:attrName>
                                        </p:attrNameLst>
                                      </p:cBhvr>
                                      <p:tavLst>
                                        <p:tav tm="0">
                                          <p:val>
                                            <p:fltVal val="0"/>
                                          </p:val>
                                        </p:tav>
                                        <p:tav tm="100000">
                                          <p:val>
                                            <p:strVal val="#ppt_h"/>
                                          </p:val>
                                        </p:tav>
                                      </p:tavLst>
                                    </p:anim>
                                    <p:anim calcmode="lin" valueType="num">
                                      <p:cBhvr>
                                        <p:cTn id="71" dur="500" fill="hold"/>
                                        <p:tgtEl>
                                          <p:spTgt spid="19"/>
                                        </p:tgtEl>
                                        <p:attrNameLst>
                                          <p:attrName>style.rotation</p:attrName>
                                        </p:attrNameLst>
                                      </p:cBhvr>
                                      <p:tavLst>
                                        <p:tav tm="0">
                                          <p:val>
                                            <p:fltVal val="360"/>
                                          </p:val>
                                        </p:tav>
                                        <p:tav tm="100000">
                                          <p:val>
                                            <p:fltVal val="0"/>
                                          </p:val>
                                        </p:tav>
                                      </p:tavLst>
                                    </p:anim>
                                    <p:animEffect transition="in" filter="fade">
                                      <p:cBhvr>
                                        <p:cTn id="72" dur="500"/>
                                        <p:tgtEl>
                                          <p:spTgt spid="19"/>
                                        </p:tgtEl>
                                      </p:cBhvr>
                                    </p:animEffect>
                                  </p:childTnLst>
                                </p:cTn>
                              </p:par>
                              <p:par>
                                <p:cTn id="73" presetID="49" presetClass="entr" presetSubtype="0" decel="10000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childTnLst>
                          </p:cTn>
                        </p:par>
                        <p:par>
                          <p:cTn id="79" fill="hold">
                            <p:stCondLst>
                              <p:cond delay="6565"/>
                            </p:stCondLst>
                            <p:childTnLst>
                              <p:par>
                                <p:cTn id="80" presetID="10" presetClass="entr" presetSubtype="0" fill="hold" grpId="0" nodeType="afterEffect">
                                  <p:stCondLst>
                                    <p:cond delay="0"/>
                                  </p:stCondLst>
                                  <p:childTnLst>
                                    <p:set>
                                      <p:cBhvr>
                                        <p:cTn id="81" dur="1" fill="hold">
                                          <p:stCondLst>
                                            <p:cond delay="0"/>
                                          </p:stCondLst>
                                        </p:cTn>
                                        <p:tgtEl>
                                          <p:spTgt spid="22">
                                            <p:txEl>
                                              <p:pRg st="0" end="0"/>
                                            </p:txEl>
                                          </p:spTgt>
                                        </p:tgtEl>
                                        <p:attrNameLst>
                                          <p:attrName>style.visibility</p:attrName>
                                        </p:attrNameLst>
                                      </p:cBhvr>
                                      <p:to>
                                        <p:strVal val="visible"/>
                                      </p:to>
                                    </p:set>
                                    <p:animEffect transition="in" filter="fade">
                                      <p:cBhvr>
                                        <p:cTn id="82" dur="500"/>
                                        <p:tgtEl>
                                          <p:spTgt spid="22">
                                            <p:txEl>
                                              <p:pRg st="0" end="0"/>
                                            </p:txEl>
                                          </p:spTgt>
                                        </p:tgtEl>
                                      </p:cBhvr>
                                    </p:animEffect>
                                  </p:childTnLst>
                                </p:cTn>
                              </p:par>
                            </p:childTnLst>
                          </p:cTn>
                        </p:par>
                        <p:par>
                          <p:cTn id="83" fill="hold">
                            <p:stCondLst>
                              <p:cond delay="7065"/>
                            </p:stCondLst>
                            <p:childTnLst>
                              <p:par>
                                <p:cTn id="84" presetID="10" presetClass="entr" presetSubtype="0" fill="hold" grpId="0" nodeType="after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Effect transition="in" filter="fade">
                                      <p:cBhvr>
                                        <p:cTn id="86"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Welcome Messag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a:xfrm>
            <a:off x="17110869" y="9600055"/>
            <a:ext cx="1176775" cy="489036"/>
          </a:xfrm>
          <a:prstGeom prst="rect">
            <a:avLst/>
          </a:prstGeom>
        </p:spPr>
        <p:txBody>
          <a:bodyPr/>
          <a:lstStyle/>
          <a:p>
            <a:fld id="{03EB59E2-90B9-4CD3-AC74-D672227E13C3}" type="slidenum">
              <a:rPr lang="en-US" smtClean="0">
                <a:solidFill>
                  <a:srgbClr val="3B3B3B"/>
                </a:solidFill>
              </a:rPr>
              <a:pPr/>
              <a:t>‹#›</a:t>
            </a:fld>
            <a:endParaRPr lang="en-US" dirty="0">
              <a:solidFill>
                <a:srgbClr val="3B3B3B"/>
              </a:solidFill>
            </a:endParaRPr>
          </a:p>
        </p:txBody>
      </p:sp>
    </p:spTree>
    <p:extLst>
      <p:ext uri="{BB962C8B-B14F-4D97-AF65-F5344CB8AC3E}">
        <p14:creationId xmlns:p14="http://schemas.microsoft.com/office/powerpoint/2010/main" val="36030749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endParaRPr lang="en-US" dirty="0">
              <a:solidFill>
                <a:srgbClr val="3B3B3B">
                  <a:tint val="75000"/>
                </a:srgbClr>
              </a:solidFill>
            </a:endParaRPr>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solidFill>
                  <a:srgbClr val="556272"/>
                </a:solidFill>
              </a:rPr>
              <a:pPr/>
              <a:t>‹#›</a:t>
            </a:fld>
            <a:endParaRPr lang="en-US" dirty="0">
              <a:solidFill>
                <a:srgbClr val="556272"/>
              </a:solidFill>
            </a:endParaRPr>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4156530" y="2953658"/>
            <a:ext cx="1391649" cy="1117600"/>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Tree>
    <p:extLst>
      <p:ext uri="{BB962C8B-B14F-4D97-AF65-F5344CB8AC3E}">
        <p14:creationId xmlns:p14="http://schemas.microsoft.com/office/powerpoint/2010/main" val="184918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additive="base">
                                        <p:cTn id="11" dur="75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4" decel="10000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par>
                          <p:cTn id="18" fill="hold">
                            <p:stCondLst>
                              <p:cond delay="1400"/>
                            </p:stCondLst>
                            <p:childTnLst>
                              <p:par>
                                <p:cTn id="19" presetID="22" presetClass="entr" presetSubtype="8"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1+#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P spid="5"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Welcome Messag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solidFill>
                  <a:srgbClr val="556272"/>
                </a:solidFill>
              </a:rPr>
              <a:pPr/>
              <a:t>‹#›</a:t>
            </a:fld>
            <a:endParaRPr lang="en-US" dirty="0">
              <a:solidFill>
                <a:srgbClr val="556272"/>
              </a:solidFill>
            </a:endParaRPr>
          </a:p>
        </p:txBody>
      </p:sp>
    </p:spTree>
    <p:extLst>
      <p:ext uri="{BB962C8B-B14F-4D97-AF65-F5344CB8AC3E}">
        <p14:creationId xmlns:p14="http://schemas.microsoft.com/office/powerpoint/2010/main" val="15848730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endParaRPr lang="en-US" dirty="0">
              <a:solidFill>
                <a:srgbClr val="3B3B3B">
                  <a:tint val="75000"/>
                </a:srgbClr>
              </a:solidFill>
            </a:endParaRPr>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solidFill>
                  <a:srgbClr val="556272"/>
                </a:solidFill>
              </a:rPr>
              <a:pPr/>
              <a:t>‹#›</a:t>
            </a:fld>
            <a:endParaRPr lang="en-US" dirty="0">
              <a:solidFill>
                <a:srgbClr val="556272"/>
              </a:solidFill>
            </a:endParaRPr>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71647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iterate type="wd">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900"/>
                            </p:stCondLst>
                            <p:childTnLst>
                              <p:par>
                                <p:cTn id="10" presetID="2" presetClass="entr" presetSubtype="4" decel="10000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10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25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13" grpId="0">
        <p:tmplLst>
          <p:tmpl>
            <p:tnLst>
              <p:par>
                <p:cTn presetID="22" presetClass="entr" presetSubtype="8"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solidFill>
                <a:srgbClr val="3B3B3B">
                  <a:tint val="75000"/>
                </a:srgbClr>
              </a:solidFill>
            </a:endParaRPr>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09552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250"/>
                                  </p:stCondLst>
                                  <p:iterate type="wd">
                                    <p:tmPct val="10000"/>
                                  </p:iterate>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additive="base">
                                        <p:cTn id="15"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650"/>
                            </p:stCondLst>
                            <p:childTnLst>
                              <p:par>
                                <p:cTn id="18" presetID="22" presetClass="entr" presetSubtype="4" fill="hold" grpId="0" nodeType="afterEffect">
                                  <p:stCondLst>
                                    <p:cond delay="0"/>
                                  </p:stCondLst>
                                  <p:iterate type="lt">
                                    <p:tmPct val="3000"/>
                                  </p:iterate>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par>
                          <p:cTn id="21" fill="hold">
                            <p:stCondLst>
                              <p:cond delay="2315"/>
                            </p:stCondLst>
                            <p:childTnLst>
                              <p:par>
                                <p:cTn id="22" presetID="22" presetClass="entr" presetSubtype="8"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3065"/>
                            </p:stCondLst>
                            <p:childTnLst>
                              <p:par>
                                <p:cTn id="26" presetID="49" presetClass="entr" presetSubtype="0" decel="10000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 calcmode="lin" valueType="num">
                                      <p:cBhvr>
                                        <p:cTn id="30" dur="500" fill="hold"/>
                                        <p:tgtEl>
                                          <p:spTgt spid="11"/>
                                        </p:tgtEl>
                                        <p:attrNameLst>
                                          <p:attrName>style.rotation</p:attrName>
                                        </p:attrNameLst>
                                      </p:cBhvr>
                                      <p:tavLst>
                                        <p:tav tm="0">
                                          <p:val>
                                            <p:fltVal val="360"/>
                                          </p:val>
                                        </p:tav>
                                        <p:tav tm="100000">
                                          <p:val>
                                            <p:fltVal val="0"/>
                                          </p:val>
                                        </p:tav>
                                      </p:tavLst>
                                    </p:anim>
                                    <p:animEffect transition="in" filter="fade">
                                      <p:cBhvr>
                                        <p:cTn id="31" dur="500"/>
                                        <p:tgtEl>
                                          <p:spTgt spid="11"/>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 calcmode="lin" valueType="num">
                                      <p:cBhvr>
                                        <p:cTn id="36" dur="500" fill="hold"/>
                                        <p:tgtEl>
                                          <p:spTgt spid="12"/>
                                        </p:tgtEl>
                                        <p:attrNameLst>
                                          <p:attrName>style.rotation</p:attrName>
                                        </p:attrNameLst>
                                      </p:cBhvr>
                                      <p:tavLst>
                                        <p:tav tm="0">
                                          <p:val>
                                            <p:fltVal val="360"/>
                                          </p:val>
                                        </p:tav>
                                        <p:tav tm="100000">
                                          <p:val>
                                            <p:fltVal val="0"/>
                                          </p:val>
                                        </p:tav>
                                      </p:tavLst>
                                    </p:anim>
                                    <p:animEffect transition="in" filter="fade">
                                      <p:cBhvr>
                                        <p:cTn id="37" dur="500"/>
                                        <p:tgtEl>
                                          <p:spTgt spid="12"/>
                                        </p:tgtEl>
                                      </p:cBhvr>
                                    </p:animEffect>
                                  </p:childTnLst>
                                </p:cTn>
                              </p:par>
                            </p:childTnLst>
                          </p:cTn>
                        </p:par>
                        <p:par>
                          <p:cTn id="38" fill="hold">
                            <p:stCondLst>
                              <p:cond delay="3565"/>
                            </p:stCondLst>
                            <p:childTnLst>
                              <p:par>
                                <p:cTn id="39" presetID="10" presetClass="entr" presetSubtype="0" fill="hold" grpId="0" nodeType="after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fade">
                                      <p:cBhvr>
                                        <p:cTn id="41" dur="500"/>
                                        <p:tgtEl>
                                          <p:spTgt spid="14">
                                            <p:txEl>
                                              <p:pRg st="0" end="0"/>
                                            </p:txEl>
                                          </p:spTgt>
                                        </p:tgtEl>
                                      </p:cBhvr>
                                    </p:animEffect>
                                  </p:childTnLst>
                                </p:cTn>
                              </p:par>
                            </p:childTnLst>
                          </p:cTn>
                        </p:par>
                        <p:par>
                          <p:cTn id="42" fill="hold">
                            <p:stCondLst>
                              <p:cond delay="4065"/>
                            </p:stCondLst>
                            <p:childTnLst>
                              <p:par>
                                <p:cTn id="43" presetID="10" presetClass="entr" presetSubtype="0" fill="hold" grpId="0" nodeType="afterEffect">
                                  <p:stCondLst>
                                    <p:cond delay="0"/>
                                  </p:stCondLst>
                                  <p:childTnLst>
                                    <p:set>
                                      <p:cBhvr>
                                        <p:cTn id="44" dur="1" fill="hold">
                                          <p:stCondLst>
                                            <p:cond delay="0"/>
                                          </p:stCondLst>
                                        </p:cTn>
                                        <p:tgtEl>
                                          <p:spTgt spid="13">
                                            <p:txEl>
                                              <p:pRg st="0" end="0"/>
                                            </p:txEl>
                                          </p:spTgt>
                                        </p:tgtEl>
                                        <p:attrNameLst>
                                          <p:attrName>style.visibility</p:attrName>
                                        </p:attrNameLst>
                                      </p:cBhvr>
                                      <p:to>
                                        <p:strVal val="visible"/>
                                      </p:to>
                                    </p:set>
                                    <p:animEffect transition="in" filter="fade">
                                      <p:cBhvr>
                                        <p:cTn id="45" dur="500"/>
                                        <p:tgtEl>
                                          <p:spTgt spid="13">
                                            <p:txEl>
                                              <p:pRg st="0" end="0"/>
                                            </p:txEl>
                                          </p:spTgt>
                                        </p:tgtEl>
                                      </p:cBhvr>
                                    </p:animEffect>
                                  </p:childTnLst>
                                </p:cTn>
                              </p:par>
                            </p:childTnLst>
                          </p:cTn>
                        </p:par>
                        <p:par>
                          <p:cTn id="46" fill="hold">
                            <p:stCondLst>
                              <p:cond delay="4565"/>
                            </p:stCondLst>
                            <p:childTnLst>
                              <p:par>
                                <p:cTn id="47" presetID="49" presetClass="entr" presetSubtype="0" decel="10000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 calcmode="lin" valueType="num">
                                      <p:cBhvr>
                                        <p:cTn id="51" dur="500" fill="hold"/>
                                        <p:tgtEl>
                                          <p:spTgt spid="15"/>
                                        </p:tgtEl>
                                        <p:attrNameLst>
                                          <p:attrName>style.rotation</p:attrName>
                                        </p:attrNameLst>
                                      </p:cBhvr>
                                      <p:tavLst>
                                        <p:tav tm="0">
                                          <p:val>
                                            <p:fltVal val="360"/>
                                          </p:val>
                                        </p:tav>
                                        <p:tav tm="100000">
                                          <p:val>
                                            <p:fltVal val="0"/>
                                          </p:val>
                                        </p:tav>
                                      </p:tavLst>
                                    </p:anim>
                                    <p:animEffect transition="in" filter="fade">
                                      <p:cBhvr>
                                        <p:cTn id="52" dur="500"/>
                                        <p:tgtEl>
                                          <p:spTgt spid="15"/>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 calcmode="lin" valueType="num">
                                      <p:cBhvr>
                                        <p:cTn id="57" dur="500" fill="hold"/>
                                        <p:tgtEl>
                                          <p:spTgt spid="16"/>
                                        </p:tgtEl>
                                        <p:attrNameLst>
                                          <p:attrName>style.rotation</p:attrName>
                                        </p:attrNameLst>
                                      </p:cBhvr>
                                      <p:tavLst>
                                        <p:tav tm="0">
                                          <p:val>
                                            <p:fltVal val="360"/>
                                          </p:val>
                                        </p:tav>
                                        <p:tav tm="100000">
                                          <p:val>
                                            <p:fltVal val="0"/>
                                          </p:val>
                                        </p:tav>
                                      </p:tavLst>
                                    </p:anim>
                                    <p:animEffect transition="in" filter="fade">
                                      <p:cBhvr>
                                        <p:cTn id="58" dur="500"/>
                                        <p:tgtEl>
                                          <p:spTgt spid="16"/>
                                        </p:tgtEl>
                                      </p:cBhvr>
                                    </p:animEffect>
                                  </p:childTnLst>
                                </p:cTn>
                              </p:par>
                            </p:childTnLst>
                          </p:cTn>
                        </p:par>
                        <p:par>
                          <p:cTn id="59" fill="hold">
                            <p:stCondLst>
                              <p:cond delay="5065"/>
                            </p:stCondLst>
                            <p:childTnLst>
                              <p:par>
                                <p:cTn id="60" presetID="10" presetClass="entr" presetSubtype="0"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fade">
                                      <p:cBhvr>
                                        <p:cTn id="62" dur="500"/>
                                        <p:tgtEl>
                                          <p:spTgt spid="18">
                                            <p:txEl>
                                              <p:pRg st="0" end="0"/>
                                            </p:txEl>
                                          </p:spTgt>
                                        </p:tgtEl>
                                      </p:cBhvr>
                                    </p:animEffect>
                                  </p:childTnLst>
                                </p:cTn>
                              </p:par>
                            </p:childTnLst>
                          </p:cTn>
                        </p:par>
                        <p:par>
                          <p:cTn id="63" fill="hold">
                            <p:stCondLst>
                              <p:cond delay="5565"/>
                            </p:stCondLst>
                            <p:childTnLst>
                              <p:par>
                                <p:cTn id="64" presetID="10" presetClass="entr" presetSubtype="0" fill="hold" grpId="0" nodeType="after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500"/>
                                        <p:tgtEl>
                                          <p:spTgt spid="17">
                                            <p:txEl>
                                              <p:pRg st="0" end="0"/>
                                            </p:txEl>
                                          </p:spTgt>
                                        </p:tgtEl>
                                      </p:cBhvr>
                                    </p:animEffect>
                                  </p:childTnLst>
                                </p:cTn>
                              </p:par>
                            </p:childTnLst>
                          </p:cTn>
                        </p:par>
                        <p:par>
                          <p:cTn id="67" fill="hold">
                            <p:stCondLst>
                              <p:cond delay="6065"/>
                            </p:stCondLst>
                            <p:childTnLst>
                              <p:par>
                                <p:cTn id="68" presetID="49" presetClass="entr" presetSubtype="0" decel="100000"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p:cTn id="70" dur="500" fill="hold"/>
                                        <p:tgtEl>
                                          <p:spTgt spid="19"/>
                                        </p:tgtEl>
                                        <p:attrNameLst>
                                          <p:attrName>ppt_w</p:attrName>
                                        </p:attrNameLst>
                                      </p:cBhvr>
                                      <p:tavLst>
                                        <p:tav tm="0">
                                          <p:val>
                                            <p:fltVal val="0"/>
                                          </p:val>
                                        </p:tav>
                                        <p:tav tm="100000">
                                          <p:val>
                                            <p:strVal val="#ppt_w"/>
                                          </p:val>
                                        </p:tav>
                                      </p:tavLst>
                                    </p:anim>
                                    <p:anim calcmode="lin" valueType="num">
                                      <p:cBhvr>
                                        <p:cTn id="71" dur="500" fill="hold"/>
                                        <p:tgtEl>
                                          <p:spTgt spid="19"/>
                                        </p:tgtEl>
                                        <p:attrNameLst>
                                          <p:attrName>ppt_h</p:attrName>
                                        </p:attrNameLst>
                                      </p:cBhvr>
                                      <p:tavLst>
                                        <p:tav tm="0">
                                          <p:val>
                                            <p:fltVal val="0"/>
                                          </p:val>
                                        </p:tav>
                                        <p:tav tm="100000">
                                          <p:val>
                                            <p:strVal val="#ppt_h"/>
                                          </p:val>
                                        </p:tav>
                                      </p:tavLst>
                                    </p:anim>
                                    <p:anim calcmode="lin" valueType="num">
                                      <p:cBhvr>
                                        <p:cTn id="72" dur="500" fill="hold"/>
                                        <p:tgtEl>
                                          <p:spTgt spid="19"/>
                                        </p:tgtEl>
                                        <p:attrNameLst>
                                          <p:attrName>style.rotation</p:attrName>
                                        </p:attrNameLst>
                                      </p:cBhvr>
                                      <p:tavLst>
                                        <p:tav tm="0">
                                          <p:val>
                                            <p:fltVal val="360"/>
                                          </p:val>
                                        </p:tav>
                                        <p:tav tm="100000">
                                          <p:val>
                                            <p:fltVal val="0"/>
                                          </p:val>
                                        </p:tav>
                                      </p:tavLst>
                                    </p:anim>
                                    <p:animEffect transition="in" filter="fade">
                                      <p:cBhvr>
                                        <p:cTn id="73" dur="500"/>
                                        <p:tgtEl>
                                          <p:spTgt spid="19"/>
                                        </p:tgtEl>
                                      </p:cBhvr>
                                    </p:animEffect>
                                  </p:childTnLst>
                                </p:cTn>
                              </p:par>
                              <p:par>
                                <p:cTn id="74" presetID="49" presetClass="entr" presetSubtype="0" decel="10000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p:cTn id="76" dur="500" fill="hold"/>
                                        <p:tgtEl>
                                          <p:spTgt spid="20"/>
                                        </p:tgtEl>
                                        <p:attrNameLst>
                                          <p:attrName>ppt_w</p:attrName>
                                        </p:attrNameLst>
                                      </p:cBhvr>
                                      <p:tavLst>
                                        <p:tav tm="0">
                                          <p:val>
                                            <p:fltVal val="0"/>
                                          </p:val>
                                        </p:tav>
                                        <p:tav tm="100000">
                                          <p:val>
                                            <p:strVal val="#ppt_w"/>
                                          </p:val>
                                        </p:tav>
                                      </p:tavLst>
                                    </p:anim>
                                    <p:anim calcmode="lin" valueType="num">
                                      <p:cBhvr>
                                        <p:cTn id="77" dur="500" fill="hold"/>
                                        <p:tgtEl>
                                          <p:spTgt spid="20"/>
                                        </p:tgtEl>
                                        <p:attrNameLst>
                                          <p:attrName>ppt_h</p:attrName>
                                        </p:attrNameLst>
                                      </p:cBhvr>
                                      <p:tavLst>
                                        <p:tav tm="0">
                                          <p:val>
                                            <p:fltVal val="0"/>
                                          </p:val>
                                        </p:tav>
                                        <p:tav tm="100000">
                                          <p:val>
                                            <p:strVal val="#ppt_h"/>
                                          </p:val>
                                        </p:tav>
                                      </p:tavLst>
                                    </p:anim>
                                    <p:anim calcmode="lin" valueType="num">
                                      <p:cBhvr>
                                        <p:cTn id="78" dur="500" fill="hold"/>
                                        <p:tgtEl>
                                          <p:spTgt spid="20"/>
                                        </p:tgtEl>
                                        <p:attrNameLst>
                                          <p:attrName>style.rotation</p:attrName>
                                        </p:attrNameLst>
                                      </p:cBhvr>
                                      <p:tavLst>
                                        <p:tav tm="0">
                                          <p:val>
                                            <p:fltVal val="360"/>
                                          </p:val>
                                        </p:tav>
                                        <p:tav tm="100000">
                                          <p:val>
                                            <p:fltVal val="0"/>
                                          </p:val>
                                        </p:tav>
                                      </p:tavLst>
                                    </p:anim>
                                    <p:animEffect transition="in" filter="fade">
                                      <p:cBhvr>
                                        <p:cTn id="79" dur="500"/>
                                        <p:tgtEl>
                                          <p:spTgt spid="20"/>
                                        </p:tgtEl>
                                      </p:cBhvr>
                                    </p:animEffect>
                                  </p:childTnLst>
                                </p:cTn>
                              </p:par>
                            </p:childTnLst>
                          </p:cTn>
                        </p:par>
                        <p:par>
                          <p:cTn id="80" fill="hold">
                            <p:stCondLst>
                              <p:cond delay="6565"/>
                            </p:stCondLst>
                            <p:childTnLst>
                              <p:par>
                                <p:cTn id="81" presetID="10" presetClass="entr" presetSubtype="0" fill="hold" grpId="0" nodeType="afterEffect">
                                  <p:stCondLst>
                                    <p:cond delay="0"/>
                                  </p:stCondLst>
                                  <p:childTnLst>
                                    <p:set>
                                      <p:cBhvr>
                                        <p:cTn id="82" dur="1" fill="hold">
                                          <p:stCondLst>
                                            <p:cond delay="0"/>
                                          </p:stCondLst>
                                        </p:cTn>
                                        <p:tgtEl>
                                          <p:spTgt spid="22">
                                            <p:txEl>
                                              <p:pRg st="0" end="0"/>
                                            </p:txEl>
                                          </p:spTgt>
                                        </p:tgtEl>
                                        <p:attrNameLst>
                                          <p:attrName>style.visibility</p:attrName>
                                        </p:attrNameLst>
                                      </p:cBhvr>
                                      <p:to>
                                        <p:strVal val="visible"/>
                                      </p:to>
                                    </p:set>
                                    <p:animEffect transition="in" filter="fade">
                                      <p:cBhvr>
                                        <p:cTn id="83" dur="500"/>
                                        <p:tgtEl>
                                          <p:spTgt spid="22">
                                            <p:txEl>
                                              <p:pRg st="0" end="0"/>
                                            </p:txEl>
                                          </p:spTgt>
                                        </p:tgtEl>
                                      </p:cBhvr>
                                    </p:animEffect>
                                  </p:childTnLst>
                                </p:cTn>
                              </p:par>
                            </p:childTnLst>
                          </p:cTn>
                        </p:par>
                        <p:par>
                          <p:cTn id="84" fill="hold">
                            <p:stCondLst>
                              <p:cond delay="7065"/>
                            </p:stCondLst>
                            <p:childTnLst>
                              <p:par>
                                <p:cTn id="85" presetID="10" presetClass="entr" presetSubtype="0" fill="hold" grpId="0" nodeType="afterEffect">
                                  <p:stCondLst>
                                    <p:cond delay="0"/>
                                  </p:stCondLst>
                                  <p:childTnLst>
                                    <p:set>
                                      <p:cBhvr>
                                        <p:cTn id="86" dur="1" fill="hold">
                                          <p:stCondLst>
                                            <p:cond delay="0"/>
                                          </p:stCondLst>
                                        </p:cTn>
                                        <p:tgtEl>
                                          <p:spTgt spid="21">
                                            <p:txEl>
                                              <p:pRg st="0" end="0"/>
                                            </p:txEl>
                                          </p:spTgt>
                                        </p:tgtEl>
                                        <p:attrNameLst>
                                          <p:attrName>style.visibility</p:attrName>
                                        </p:attrNameLst>
                                      </p:cBhvr>
                                      <p:to>
                                        <p:strVal val="visible"/>
                                      </p:to>
                                    </p:set>
                                    <p:animEffect transition="in" filter="fade">
                                      <p:cBhvr>
                                        <p:cTn id="8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endParaRPr lang="en-US" dirty="0">
              <a:solidFill>
                <a:srgbClr val="3B3B3B">
                  <a:tint val="75000"/>
                </a:srgbClr>
              </a:solidFill>
            </a:endParaRPr>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54037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2" presetClass="entr" presetSubtype="3" decel="100000" fill="hold" grpId="0" nodeType="withEffect">
                                  <p:stCondLst>
                                    <p:cond delay="250"/>
                                  </p:stCondLst>
                                  <p:iterate type="wd">
                                    <p:tmPct val="10000"/>
                                  </p:iterate>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6" fill="hold">
                            <p:stCondLst>
                              <p:cond delay="1650"/>
                            </p:stCondLst>
                            <p:childTnLst>
                              <p:par>
                                <p:cTn id="17" presetID="22" presetClass="entr" presetSubtype="4" fill="hold" grpId="0" nodeType="afterEffect">
                                  <p:stCondLst>
                                    <p:cond delay="0"/>
                                  </p:stCondLst>
                                  <p:iterate type="lt">
                                    <p:tmPct val="3000"/>
                                  </p:iterate>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2315"/>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3065"/>
                            </p:stCondLst>
                            <p:childTnLst>
                              <p:par>
                                <p:cTn id="25" presetID="49" presetClass="entr" presetSubtype="0" decel="10000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 calcmode="lin" valueType="num">
                                      <p:cBhvr>
                                        <p:cTn id="29" dur="500" fill="hold"/>
                                        <p:tgtEl>
                                          <p:spTgt spid="11"/>
                                        </p:tgtEl>
                                        <p:attrNameLst>
                                          <p:attrName>style.rotation</p:attrName>
                                        </p:attrNameLst>
                                      </p:cBhvr>
                                      <p:tavLst>
                                        <p:tav tm="0">
                                          <p:val>
                                            <p:fltVal val="360"/>
                                          </p:val>
                                        </p:tav>
                                        <p:tav tm="100000">
                                          <p:val>
                                            <p:fltVal val="0"/>
                                          </p:val>
                                        </p:tav>
                                      </p:tavLst>
                                    </p:anim>
                                    <p:animEffect transition="in" filter="fade">
                                      <p:cBhvr>
                                        <p:cTn id="30" dur="500"/>
                                        <p:tgtEl>
                                          <p:spTgt spid="11"/>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 calcmode="lin" valueType="num">
                                      <p:cBhvr>
                                        <p:cTn id="35" dur="500" fill="hold"/>
                                        <p:tgtEl>
                                          <p:spTgt spid="12"/>
                                        </p:tgtEl>
                                        <p:attrNameLst>
                                          <p:attrName>style.rotation</p:attrName>
                                        </p:attrNameLst>
                                      </p:cBhvr>
                                      <p:tavLst>
                                        <p:tav tm="0">
                                          <p:val>
                                            <p:fltVal val="360"/>
                                          </p:val>
                                        </p:tav>
                                        <p:tav tm="100000">
                                          <p:val>
                                            <p:fltVal val="0"/>
                                          </p:val>
                                        </p:tav>
                                      </p:tavLst>
                                    </p:anim>
                                    <p:animEffect transition="in" filter="fade">
                                      <p:cBhvr>
                                        <p:cTn id="36" dur="500"/>
                                        <p:tgtEl>
                                          <p:spTgt spid="12"/>
                                        </p:tgtEl>
                                      </p:cBhvr>
                                    </p:animEffect>
                                  </p:childTnLst>
                                </p:cTn>
                              </p:par>
                            </p:childTnLst>
                          </p:cTn>
                        </p:par>
                        <p:par>
                          <p:cTn id="37" fill="hold">
                            <p:stCondLst>
                              <p:cond delay="3565"/>
                            </p:stCondLst>
                            <p:childTnLst>
                              <p:par>
                                <p:cTn id="38" presetID="10" presetClass="entr" presetSubtype="0" fill="hold" grpId="0" nodeType="after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par>
                          <p:cTn id="41" fill="hold">
                            <p:stCondLst>
                              <p:cond delay="4065"/>
                            </p:stCondLst>
                            <p:childTnLst>
                              <p:par>
                                <p:cTn id="42" presetID="10" presetClass="entr" presetSubtype="0" fill="hold" grpId="0" nodeType="afterEffect">
                                  <p:stCondLst>
                                    <p:cond delay="0"/>
                                  </p:stCondLst>
                                  <p:childTnLst>
                                    <p:set>
                                      <p:cBhvr>
                                        <p:cTn id="43" dur="1" fill="hold">
                                          <p:stCondLst>
                                            <p:cond delay="0"/>
                                          </p:stCondLst>
                                        </p:cTn>
                                        <p:tgtEl>
                                          <p:spTgt spid="13">
                                            <p:txEl>
                                              <p:pRg st="0" end="0"/>
                                            </p:txEl>
                                          </p:spTgt>
                                        </p:tgtEl>
                                        <p:attrNameLst>
                                          <p:attrName>style.visibility</p:attrName>
                                        </p:attrNameLst>
                                      </p:cBhvr>
                                      <p:to>
                                        <p:strVal val="visible"/>
                                      </p:to>
                                    </p:set>
                                    <p:animEffect transition="in" filter="fade">
                                      <p:cBhvr>
                                        <p:cTn id="44" dur="500"/>
                                        <p:tgtEl>
                                          <p:spTgt spid="13">
                                            <p:txEl>
                                              <p:pRg st="0" end="0"/>
                                            </p:txEl>
                                          </p:spTgt>
                                        </p:tgtEl>
                                      </p:cBhvr>
                                    </p:animEffect>
                                  </p:childTnLst>
                                </p:cTn>
                              </p:par>
                            </p:childTnLst>
                          </p:cTn>
                        </p:par>
                        <p:par>
                          <p:cTn id="45" fill="hold">
                            <p:stCondLst>
                              <p:cond delay="4565"/>
                            </p:stCondLst>
                            <p:childTnLst>
                              <p:par>
                                <p:cTn id="46" presetID="49" presetClass="entr" presetSubtype="0"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 calcmode="lin" valueType="num">
                                      <p:cBhvr>
                                        <p:cTn id="50" dur="500" fill="hold"/>
                                        <p:tgtEl>
                                          <p:spTgt spid="15"/>
                                        </p:tgtEl>
                                        <p:attrNameLst>
                                          <p:attrName>style.rotation</p:attrName>
                                        </p:attrNameLst>
                                      </p:cBhvr>
                                      <p:tavLst>
                                        <p:tav tm="0">
                                          <p:val>
                                            <p:fltVal val="360"/>
                                          </p:val>
                                        </p:tav>
                                        <p:tav tm="100000">
                                          <p:val>
                                            <p:fltVal val="0"/>
                                          </p:val>
                                        </p:tav>
                                      </p:tavLst>
                                    </p:anim>
                                    <p:animEffect transition="in" filter="fade">
                                      <p:cBhvr>
                                        <p:cTn id="51" dur="500"/>
                                        <p:tgtEl>
                                          <p:spTgt spid="15"/>
                                        </p:tgtEl>
                                      </p:cBhvr>
                                    </p:animEffect>
                                  </p:childTnLst>
                                </p:cTn>
                              </p:par>
                              <p:par>
                                <p:cTn id="52" presetID="49" presetClass="entr" presetSubtype="0" decel="10000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p:cTn id="54" dur="500" fill="hold"/>
                                        <p:tgtEl>
                                          <p:spTgt spid="16"/>
                                        </p:tgtEl>
                                        <p:attrNameLst>
                                          <p:attrName>ppt_w</p:attrName>
                                        </p:attrNameLst>
                                      </p:cBhvr>
                                      <p:tavLst>
                                        <p:tav tm="0">
                                          <p:val>
                                            <p:fltVal val="0"/>
                                          </p:val>
                                        </p:tav>
                                        <p:tav tm="100000">
                                          <p:val>
                                            <p:strVal val="#ppt_w"/>
                                          </p:val>
                                        </p:tav>
                                      </p:tavLst>
                                    </p:anim>
                                    <p:anim calcmode="lin" valueType="num">
                                      <p:cBhvr>
                                        <p:cTn id="55" dur="500" fill="hold"/>
                                        <p:tgtEl>
                                          <p:spTgt spid="16"/>
                                        </p:tgtEl>
                                        <p:attrNameLst>
                                          <p:attrName>ppt_h</p:attrName>
                                        </p:attrNameLst>
                                      </p:cBhvr>
                                      <p:tavLst>
                                        <p:tav tm="0">
                                          <p:val>
                                            <p:fltVal val="0"/>
                                          </p:val>
                                        </p:tav>
                                        <p:tav tm="100000">
                                          <p:val>
                                            <p:strVal val="#ppt_h"/>
                                          </p:val>
                                        </p:tav>
                                      </p:tavLst>
                                    </p:anim>
                                    <p:anim calcmode="lin" valueType="num">
                                      <p:cBhvr>
                                        <p:cTn id="56" dur="500" fill="hold"/>
                                        <p:tgtEl>
                                          <p:spTgt spid="16"/>
                                        </p:tgtEl>
                                        <p:attrNameLst>
                                          <p:attrName>style.rotation</p:attrName>
                                        </p:attrNameLst>
                                      </p:cBhvr>
                                      <p:tavLst>
                                        <p:tav tm="0">
                                          <p:val>
                                            <p:fltVal val="360"/>
                                          </p:val>
                                        </p:tav>
                                        <p:tav tm="100000">
                                          <p:val>
                                            <p:fltVal val="0"/>
                                          </p:val>
                                        </p:tav>
                                      </p:tavLst>
                                    </p:anim>
                                    <p:animEffect transition="in" filter="fade">
                                      <p:cBhvr>
                                        <p:cTn id="57" dur="500"/>
                                        <p:tgtEl>
                                          <p:spTgt spid="16"/>
                                        </p:tgtEl>
                                      </p:cBhvr>
                                    </p:animEffect>
                                  </p:childTnLst>
                                </p:cTn>
                              </p:par>
                            </p:childTnLst>
                          </p:cTn>
                        </p:par>
                        <p:par>
                          <p:cTn id="58" fill="hold">
                            <p:stCondLst>
                              <p:cond delay="5065"/>
                            </p:stCondLst>
                            <p:childTnLst>
                              <p:par>
                                <p:cTn id="59" presetID="10" presetClass="entr" presetSubtype="0" fill="hold" grpId="0" nodeType="afterEffect">
                                  <p:stCondLst>
                                    <p:cond delay="0"/>
                                  </p:stCondLst>
                                  <p:childTnLst>
                                    <p:set>
                                      <p:cBhvr>
                                        <p:cTn id="60" dur="1" fill="hold">
                                          <p:stCondLst>
                                            <p:cond delay="0"/>
                                          </p:stCondLst>
                                        </p:cTn>
                                        <p:tgtEl>
                                          <p:spTgt spid="18">
                                            <p:txEl>
                                              <p:pRg st="0" end="0"/>
                                            </p:txEl>
                                          </p:spTgt>
                                        </p:tgtEl>
                                        <p:attrNameLst>
                                          <p:attrName>style.visibility</p:attrName>
                                        </p:attrNameLst>
                                      </p:cBhvr>
                                      <p:to>
                                        <p:strVal val="visible"/>
                                      </p:to>
                                    </p:set>
                                    <p:animEffect transition="in" filter="fade">
                                      <p:cBhvr>
                                        <p:cTn id="61" dur="500"/>
                                        <p:tgtEl>
                                          <p:spTgt spid="18">
                                            <p:txEl>
                                              <p:pRg st="0" end="0"/>
                                            </p:txEl>
                                          </p:spTgt>
                                        </p:tgtEl>
                                      </p:cBhvr>
                                    </p:animEffect>
                                  </p:childTnLst>
                                </p:cTn>
                              </p:par>
                            </p:childTnLst>
                          </p:cTn>
                        </p:par>
                        <p:par>
                          <p:cTn id="62" fill="hold">
                            <p:stCondLst>
                              <p:cond delay="5565"/>
                            </p:stCondLst>
                            <p:childTnLst>
                              <p:par>
                                <p:cTn id="63" presetID="10" presetClass="entr" presetSubtype="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Effect transition="in" filter="fade">
                                      <p:cBhvr>
                                        <p:cTn id="65" dur="500"/>
                                        <p:tgtEl>
                                          <p:spTgt spid="17">
                                            <p:txEl>
                                              <p:pRg st="0" end="0"/>
                                            </p:txEl>
                                          </p:spTgt>
                                        </p:tgtEl>
                                      </p:cBhvr>
                                    </p:animEffect>
                                  </p:childTnLst>
                                </p:cTn>
                              </p:par>
                            </p:childTnLst>
                          </p:cTn>
                        </p:par>
                        <p:par>
                          <p:cTn id="66" fill="hold">
                            <p:stCondLst>
                              <p:cond delay="6065"/>
                            </p:stCondLst>
                            <p:childTnLst>
                              <p:par>
                                <p:cTn id="67" presetID="49" presetClass="entr" presetSubtype="0" decel="100000"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p:cTn id="69" dur="500" fill="hold"/>
                                        <p:tgtEl>
                                          <p:spTgt spid="19"/>
                                        </p:tgtEl>
                                        <p:attrNameLst>
                                          <p:attrName>ppt_w</p:attrName>
                                        </p:attrNameLst>
                                      </p:cBhvr>
                                      <p:tavLst>
                                        <p:tav tm="0">
                                          <p:val>
                                            <p:fltVal val="0"/>
                                          </p:val>
                                        </p:tav>
                                        <p:tav tm="100000">
                                          <p:val>
                                            <p:strVal val="#ppt_w"/>
                                          </p:val>
                                        </p:tav>
                                      </p:tavLst>
                                    </p:anim>
                                    <p:anim calcmode="lin" valueType="num">
                                      <p:cBhvr>
                                        <p:cTn id="70" dur="500" fill="hold"/>
                                        <p:tgtEl>
                                          <p:spTgt spid="19"/>
                                        </p:tgtEl>
                                        <p:attrNameLst>
                                          <p:attrName>ppt_h</p:attrName>
                                        </p:attrNameLst>
                                      </p:cBhvr>
                                      <p:tavLst>
                                        <p:tav tm="0">
                                          <p:val>
                                            <p:fltVal val="0"/>
                                          </p:val>
                                        </p:tav>
                                        <p:tav tm="100000">
                                          <p:val>
                                            <p:strVal val="#ppt_h"/>
                                          </p:val>
                                        </p:tav>
                                      </p:tavLst>
                                    </p:anim>
                                    <p:anim calcmode="lin" valueType="num">
                                      <p:cBhvr>
                                        <p:cTn id="71" dur="500" fill="hold"/>
                                        <p:tgtEl>
                                          <p:spTgt spid="19"/>
                                        </p:tgtEl>
                                        <p:attrNameLst>
                                          <p:attrName>style.rotation</p:attrName>
                                        </p:attrNameLst>
                                      </p:cBhvr>
                                      <p:tavLst>
                                        <p:tav tm="0">
                                          <p:val>
                                            <p:fltVal val="360"/>
                                          </p:val>
                                        </p:tav>
                                        <p:tav tm="100000">
                                          <p:val>
                                            <p:fltVal val="0"/>
                                          </p:val>
                                        </p:tav>
                                      </p:tavLst>
                                    </p:anim>
                                    <p:animEffect transition="in" filter="fade">
                                      <p:cBhvr>
                                        <p:cTn id="72" dur="500"/>
                                        <p:tgtEl>
                                          <p:spTgt spid="19"/>
                                        </p:tgtEl>
                                      </p:cBhvr>
                                    </p:animEffect>
                                  </p:childTnLst>
                                </p:cTn>
                              </p:par>
                              <p:par>
                                <p:cTn id="73" presetID="49" presetClass="entr" presetSubtype="0" decel="10000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childTnLst>
                          </p:cTn>
                        </p:par>
                        <p:par>
                          <p:cTn id="79" fill="hold">
                            <p:stCondLst>
                              <p:cond delay="6565"/>
                            </p:stCondLst>
                            <p:childTnLst>
                              <p:par>
                                <p:cTn id="80" presetID="10" presetClass="entr" presetSubtype="0" fill="hold" grpId="0" nodeType="afterEffect">
                                  <p:stCondLst>
                                    <p:cond delay="0"/>
                                  </p:stCondLst>
                                  <p:childTnLst>
                                    <p:set>
                                      <p:cBhvr>
                                        <p:cTn id="81" dur="1" fill="hold">
                                          <p:stCondLst>
                                            <p:cond delay="0"/>
                                          </p:stCondLst>
                                        </p:cTn>
                                        <p:tgtEl>
                                          <p:spTgt spid="22">
                                            <p:txEl>
                                              <p:pRg st="0" end="0"/>
                                            </p:txEl>
                                          </p:spTgt>
                                        </p:tgtEl>
                                        <p:attrNameLst>
                                          <p:attrName>style.visibility</p:attrName>
                                        </p:attrNameLst>
                                      </p:cBhvr>
                                      <p:to>
                                        <p:strVal val="visible"/>
                                      </p:to>
                                    </p:set>
                                    <p:animEffect transition="in" filter="fade">
                                      <p:cBhvr>
                                        <p:cTn id="82" dur="500"/>
                                        <p:tgtEl>
                                          <p:spTgt spid="22">
                                            <p:txEl>
                                              <p:pRg st="0" end="0"/>
                                            </p:txEl>
                                          </p:spTgt>
                                        </p:tgtEl>
                                      </p:cBhvr>
                                    </p:animEffect>
                                  </p:childTnLst>
                                </p:cTn>
                              </p:par>
                            </p:childTnLst>
                          </p:cTn>
                        </p:par>
                        <p:par>
                          <p:cTn id="83" fill="hold">
                            <p:stCondLst>
                              <p:cond delay="7065"/>
                            </p:stCondLst>
                            <p:childTnLst>
                              <p:par>
                                <p:cTn id="84" presetID="10" presetClass="entr" presetSubtype="0" fill="hold" grpId="0" nodeType="after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Effect transition="in" filter="fade">
                                      <p:cBhvr>
                                        <p:cTn id="86"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endParaRPr lang="en-US" dirty="0">
              <a:solidFill>
                <a:srgbClr val="3B3B3B">
                  <a:tint val="75000"/>
                </a:srgbClr>
              </a:solidFill>
            </a:endParaRPr>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2033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750"/>
                                        <p:tgtEl>
                                          <p:spTgt spid="6"/>
                                        </p:tgtEl>
                                      </p:cBhvr>
                                    </p:animEffect>
                                  </p:childTnLst>
                                </p:cTn>
                              </p:par>
                              <p:par>
                                <p:cTn id="12" presetID="2" presetClass="entr" presetSubtype="8" decel="100000" fill="hold" grpId="1"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750" fill="hold"/>
                                        <p:tgtEl>
                                          <p:spTgt spid="6"/>
                                        </p:tgtEl>
                                        <p:attrNameLst>
                                          <p:attrName>ppt_x</p:attrName>
                                        </p:attrNameLst>
                                      </p:cBhvr>
                                      <p:tavLst>
                                        <p:tav tm="0">
                                          <p:val>
                                            <p:strVal val="0-#ppt_w/2"/>
                                          </p:val>
                                        </p:tav>
                                        <p:tav tm="100000">
                                          <p:val>
                                            <p:strVal val="#ppt_x"/>
                                          </p:val>
                                        </p:tav>
                                      </p:tavLst>
                                    </p:anim>
                                    <p:anim calcmode="lin" valueType="num">
                                      <p:cBhvr additive="base">
                                        <p:cTn id="15" dur="750" fill="hold"/>
                                        <p:tgtEl>
                                          <p:spTgt spid="6"/>
                                        </p:tgtEl>
                                        <p:attrNameLst>
                                          <p:attrName>ppt_y</p:attrName>
                                        </p:attrNameLst>
                                      </p:cBhvr>
                                      <p:tavLst>
                                        <p:tav tm="0">
                                          <p:val>
                                            <p:strVal val="#ppt_y"/>
                                          </p:val>
                                        </p:tav>
                                        <p:tav tm="100000">
                                          <p:val>
                                            <p:strVal val="#ppt_y"/>
                                          </p:val>
                                        </p:tav>
                                      </p:tavLst>
                                    </p:anim>
                                  </p:childTnLst>
                                </p:cTn>
                              </p:par>
                            </p:childTnLst>
                          </p:cTn>
                        </p:par>
                        <p:par>
                          <p:cTn id="16" fill="hold">
                            <p:stCondLst>
                              <p:cond delay="1250"/>
                            </p:stCondLst>
                            <p:childTnLst>
                              <p:par>
                                <p:cTn id="17" presetID="2" presetClass="entr" presetSubtype="3" decel="100000" fill="hold" grpId="0" nodeType="afterEffect">
                                  <p:stCondLst>
                                    <p:cond delay="0"/>
                                  </p:stCondLst>
                                  <p:iterate type="wd">
                                    <p:tmPct val="10000"/>
                                  </p:iterate>
                                  <p:childTnLst>
                                    <p:set>
                                      <p:cBhvr>
                                        <p:cTn id="18" dur="1" fill="hold">
                                          <p:stCondLst>
                                            <p:cond delay="0"/>
                                          </p:stCondLst>
                                        </p:cTn>
                                        <p:tgtEl>
                                          <p:spTgt spid="23">
                                            <p:txEl>
                                              <p:pRg st="0" end="0"/>
                                            </p:txEl>
                                          </p:spTgt>
                                        </p:tgtEl>
                                        <p:attrNameLst>
                                          <p:attrName>style.visibility</p:attrName>
                                        </p:attrNameLst>
                                      </p:cBhvr>
                                      <p:to>
                                        <p:strVal val="visible"/>
                                      </p:to>
                                    </p:set>
                                    <p:anim calcmode="lin" valueType="num">
                                      <p:cBhvr additive="base">
                                        <p:cTn id="19" dur="75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0" dur="750" fill="hold"/>
                                        <p:tgtEl>
                                          <p:spTgt spid="23">
                                            <p:txEl>
                                              <p:pRg st="0" end="0"/>
                                            </p:txEl>
                                          </p:spTgt>
                                        </p:tgtEl>
                                        <p:attrNameLst>
                                          <p:attrName>ppt_y</p:attrName>
                                        </p:attrNameLst>
                                      </p:cBhvr>
                                      <p:tavLst>
                                        <p:tav tm="0">
                                          <p:val>
                                            <p:strVal val="0-#ppt_h/2"/>
                                          </p:val>
                                        </p:tav>
                                        <p:tav tm="100000">
                                          <p:val>
                                            <p:strVal val="#ppt_y"/>
                                          </p:val>
                                        </p:tav>
                                      </p:tavLst>
                                    </p:anim>
                                  </p:childTnLst>
                                </p:cTn>
                              </p:par>
                              <p:par>
                                <p:cTn id="21" presetID="22" presetClass="entr" presetSubtype="4" fill="hold" grpId="0" nodeType="withEffect">
                                  <p:stCondLst>
                                    <p:cond delay="0"/>
                                  </p:stCondLst>
                                  <p:iterate type="lt">
                                    <p:tmPct val="3000"/>
                                  </p:iterate>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2150"/>
                            </p:stCondLst>
                            <p:childTnLst>
                              <p:par>
                                <p:cTn id="25" presetID="22" presetClass="entr" presetSubtype="8"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6" grpId="1"/>
      <p:bldP spid="23"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1+#ppt_w/2"/>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10" grpId="0">
        <p:tmplLst>
          <p:tmpl>
            <p:tnLst>
              <p:par>
                <p:cTn presetID="22" presetClass="entr" presetSubtype="4" fill="hold" nodeType="withEffect">
                  <p:stCondLst>
                    <p:cond delay="0"/>
                  </p:stCondLst>
                  <p:iterate type="lt">
                    <p:tmPct val="3000"/>
                  </p:iterate>
                  <p:childTnLst>
                    <p:set>
                      <p:cBhvr>
                        <p:cTn dur="1" fill="hold">
                          <p:stCondLst>
                            <p:cond delay="0"/>
                          </p:stCondLst>
                        </p:cTn>
                        <p:tgtEl>
                          <p:spTgt spid="10"/>
                        </p:tgtEl>
                        <p:attrNameLst>
                          <p:attrName>style.visibility</p:attrName>
                        </p:attrNameLst>
                      </p:cBhvr>
                      <p:to>
                        <p:strVal val="visible"/>
                      </p:to>
                    </p:set>
                    <p:animEffect transition="in" filter="wipe(down)">
                      <p:cBhvr>
                        <p:cTn dur="500"/>
                        <p:tgtEl>
                          <p:spTgt spid="10"/>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endParaRPr lang="en-US" dirty="0">
              <a:solidFill>
                <a:srgbClr val="3B3B3B">
                  <a:tint val="75000"/>
                </a:srgbClr>
              </a:solidFill>
            </a:endParaRPr>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5826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48">
                                            <p:txEl>
                                              <p:pRg st="0" end="0"/>
                                            </p:txEl>
                                          </p:spTgt>
                                        </p:tgtEl>
                                        <p:attrNameLst>
                                          <p:attrName>style.visibility</p:attrName>
                                        </p:attrNameLst>
                                      </p:cBhvr>
                                      <p:to>
                                        <p:strVal val="visible"/>
                                      </p:to>
                                    </p:set>
                                    <p:anim calcmode="lin" valueType="num">
                                      <p:cBhvr additive="base">
                                        <p:cTn id="10"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15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childTnLst>
                          </p:cTn>
                        </p:par>
                        <p:par>
                          <p:cTn id="16" fill="hold">
                            <p:stCondLst>
                              <p:cond delay="1815"/>
                            </p:stCondLst>
                            <p:childTnLst>
                              <p:par>
                                <p:cTn id="17" presetID="2" presetClass="entr" presetSubtype="4" decel="100000"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ppt_x"/>
                                          </p:val>
                                        </p:tav>
                                        <p:tav tm="100000">
                                          <p:val>
                                            <p:strVal val="#ppt_x"/>
                                          </p:val>
                                        </p:tav>
                                      </p:tavLst>
                                    </p:anim>
                                    <p:anim calcmode="lin" valueType="num">
                                      <p:cBhvr additive="base">
                                        <p:cTn id="28" dur="500" fill="hold"/>
                                        <p:tgtEl>
                                          <p:spTgt spid="52"/>
                                        </p:tgtEl>
                                        <p:attrNameLst>
                                          <p:attrName>ppt_y</p:attrName>
                                        </p:attrNameLst>
                                      </p:cBhvr>
                                      <p:tavLst>
                                        <p:tav tm="0">
                                          <p:val>
                                            <p:strVal val="1+#ppt_h/2"/>
                                          </p:val>
                                        </p:tav>
                                        <p:tav tm="100000">
                                          <p:val>
                                            <p:strVal val="#ppt_y"/>
                                          </p:val>
                                        </p:tav>
                                      </p:tavLst>
                                    </p:anim>
                                  </p:childTnLst>
                                </p:cTn>
                              </p:par>
                            </p:childTnLst>
                          </p:cTn>
                        </p:par>
                        <p:par>
                          <p:cTn id="29" fill="hold">
                            <p:stCondLst>
                              <p:cond delay="2515"/>
                            </p:stCondLst>
                            <p:childTnLst>
                              <p:par>
                                <p:cTn id="30" presetID="22" presetClass="entr" presetSubtype="8" fill="hold" grpId="0" nodeType="afterEffect">
                                  <p:stCondLst>
                                    <p:cond delay="250"/>
                                  </p:stCondLst>
                                  <p:childTnLst>
                                    <p:set>
                                      <p:cBhvr>
                                        <p:cTn id="31" dur="1" fill="hold">
                                          <p:stCondLst>
                                            <p:cond delay="0"/>
                                          </p:stCondLst>
                                        </p:cTn>
                                        <p:tgtEl>
                                          <p:spTgt spid="53"/>
                                        </p:tgtEl>
                                        <p:attrNameLst>
                                          <p:attrName>style.visibility</p:attrName>
                                        </p:attrNameLst>
                                      </p:cBhvr>
                                      <p:to>
                                        <p:strVal val="visible"/>
                                      </p:to>
                                    </p:set>
                                    <p:animEffect transition="in" filter="wipe(left)">
                                      <p:cBhvr>
                                        <p:cTn id="3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1+#ppt_h/2"/>
                          </p:val>
                        </p:tav>
                        <p:tav tm="100000">
                          <p:val>
                            <p:strVal val="#ppt_y"/>
                          </p:val>
                        </p:tav>
                      </p:tavLst>
                    </p:anim>
                  </p:childTnLst>
                </p:cTn>
              </p:par>
            </p:tnLst>
          </p:tmpl>
        </p:tmplLst>
      </p:bldP>
      <p:bldP spid="4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49"/>
                        </p:tgtEl>
                        <p:attrNameLst>
                          <p:attrName>style.visibility</p:attrName>
                        </p:attrNameLst>
                      </p:cBhvr>
                      <p:to>
                        <p:strVal val="visible"/>
                      </p:to>
                    </p:set>
                    <p:animEffect transition="in" filter="wipe(down)">
                      <p:cBhvr>
                        <p:cTn dur="500"/>
                        <p:tgtEl>
                          <p:spTgt spid="49"/>
                        </p:tgtEl>
                      </p:cBhvr>
                    </p:animEffect>
                  </p:childTnLst>
                </p:cTn>
              </p:par>
            </p:tnLst>
          </p:tmpl>
        </p:tmplLst>
      </p:bldP>
      <p:bldP spid="50" grpId="0" animBg="1"/>
      <p:bldP spid="51" grpId="0" animBg="1"/>
      <p:bldP spid="52" grpId="0" animBg="1"/>
      <p:bldP spid="53" grpId="0">
        <p:tmplLst>
          <p:tmpl>
            <p:tnLst>
              <p:par>
                <p:cTn presetID="22" presetClass="entr" presetSubtype="8" fill="hold" nodeType="after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2" y="0"/>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endParaRPr lang="en-US" dirty="0">
              <a:solidFill>
                <a:srgbClr val="3B3B3B">
                  <a:tint val="75000"/>
                </a:srgbClr>
              </a:solidFill>
            </a:endParaRPr>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Tree>
    <p:extLst>
      <p:ext uri="{BB962C8B-B14F-4D97-AF65-F5344CB8AC3E}">
        <p14:creationId xmlns:p14="http://schemas.microsoft.com/office/powerpoint/2010/main" val="415281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arn(outVertical)">
                                      <p:cBhvr>
                                        <p:cTn id="7" dur="500"/>
                                        <p:tgtEl>
                                          <p:spTgt spid="7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750" fill="hold"/>
                                        <p:tgtEl>
                                          <p:spTgt spid="61"/>
                                        </p:tgtEl>
                                        <p:attrNameLst>
                                          <p:attrName>ppt_x</p:attrName>
                                        </p:attrNameLst>
                                      </p:cBhvr>
                                      <p:tavLst>
                                        <p:tav tm="0">
                                          <p:val>
                                            <p:strVal val="#ppt_x"/>
                                          </p:val>
                                        </p:tav>
                                        <p:tav tm="100000">
                                          <p:val>
                                            <p:strVal val="#ppt_x"/>
                                          </p:val>
                                        </p:tav>
                                      </p:tavLst>
                                    </p:anim>
                                    <p:anim calcmode="lin" valueType="num">
                                      <p:cBhvr additive="base">
                                        <p:cTn id="12" dur="750" fill="hold"/>
                                        <p:tgtEl>
                                          <p:spTgt spid="6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750" fill="hold"/>
                                        <p:tgtEl>
                                          <p:spTgt spid="41"/>
                                        </p:tgtEl>
                                        <p:attrNameLst>
                                          <p:attrName>ppt_x</p:attrName>
                                        </p:attrNameLst>
                                      </p:cBhvr>
                                      <p:tavLst>
                                        <p:tav tm="0">
                                          <p:val>
                                            <p:strVal val="#ppt_x"/>
                                          </p:val>
                                        </p:tav>
                                        <p:tav tm="100000">
                                          <p:val>
                                            <p:strVal val="#ppt_x"/>
                                          </p:val>
                                        </p:tav>
                                      </p:tavLst>
                                    </p:anim>
                                    <p:anim calcmode="lin" valueType="num">
                                      <p:cBhvr additive="base">
                                        <p:cTn id="16" dur="750" fill="hold"/>
                                        <p:tgtEl>
                                          <p:spTgt spid="41"/>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43">
                                            <p:txEl>
                                              <p:pRg st="0" end="0"/>
                                            </p:txEl>
                                          </p:spTgt>
                                        </p:tgtEl>
                                        <p:attrNameLst>
                                          <p:attrName>style.visibility</p:attrName>
                                        </p:attrNameLst>
                                      </p:cBhvr>
                                      <p:to>
                                        <p:strVal val="visible"/>
                                      </p:to>
                                    </p:set>
                                    <p:animEffect transition="in" filter="fade">
                                      <p:cBhvr>
                                        <p:cTn id="20" dur="500"/>
                                        <p:tgtEl>
                                          <p:spTgt spid="43">
                                            <p:txEl>
                                              <p:pRg st="0" end="0"/>
                                            </p:txEl>
                                          </p:spTgt>
                                        </p:tgtEl>
                                      </p:cBhvr>
                                    </p:animEffect>
                                  </p:childTnLst>
                                </p:cTn>
                              </p:par>
                              <p:par>
                                <p:cTn id="21" presetID="2" presetClass="entr" presetSubtype="4" decel="10000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fill="hold"/>
                                        <p:tgtEl>
                                          <p:spTgt spid="78"/>
                                        </p:tgtEl>
                                        <p:attrNameLst>
                                          <p:attrName>ppt_x</p:attrName>
                                        </p:attrNameLst>
                                      </p:cBhvr>
                                      <p:tavLst>
                                        <p:tav tm="0">
                                          <p:val>
                                            <p:strVal val="#ppt_x"/>
                                          </p:val>
                                        </p:tav>
                                        <p:tav tm="100000">
                                          <p:val>
                                            <p:strVal val="#ppt_x"/>
                                          </p:val>
                                        </p:tav>
                                      </p:tavLst>
                                    </p:anim>
                                    <p:anim calcmode="lin" valueType="num">
                                      <p:cBhvr additive="base">
                                        <p:cTn id="24" dur="500" fill="hold"/>
                                        <p:tgtEl>
                                          <p:spTgt spid="78"/>
                                        </p:tgtEl>
                                        <p:attrNameLst>
                                          <p:attrName>ppt_y</p:attrName>
                                        </p:attrNameLst>
                                      </p:cBhvr>
                                      <p:tavLst>
                                        <p:tav tm="0">
                                          <p:val>
                                            <p:strVal val="1+#ppt_h/2"/>
                                          </p:val>
                                        </p:tav>
                                        <p:tav tm="100000">
                                          <p:val>
                                            <p:strVal val="#ppt_y"/>
                                          </p:val>
                                        </p:tav>
                                      </p:tavLst>
                                    </p:anim>
                                  </p:childTnLst>
                                </p:cTn>
                              </p:par>
                            </p:childTnLst>
                          </p:cTn>
                        </p:par>
                        <p:par>
                          <p:cTn id="25" fill="hold">
                            <p:stCondLst>
                              <p:cond delay="1750"/>
                            </p:stCondLst>
                            <p:childTnLst>
                              <p:par>
                                <p:cTn id="26" presetID="10" presetClass="entr" presetSubtype="0" fill="hold" grpId="0" nodeType="afterEffect">
                                  <p:stCondLst>
                                    <p:cond delay="0"/>
                                  </p:stCondLst>
                                  <p:childTnLst>
                                    <p:set>
                                      <p:cBhvr>
                                        <p:cTn id="27" dur="1" fill="hold">
                                          <p:stCondLst>
                                            <p:cond delay="0"/>
                                          </p:stCondLst>
                                        </p:cTn>
                                        <p:tgtEl>
                                          <p:spTgt spid="42">
                                            <p:txEl>
                                              <p:pRg st="0" end="0"/>
                                            </p:txEl>
                                          </p:spTgt>
                                        </p:tgtEl>
                                        <p:attrNameLst>
                                          <p:attrName>style.visibility</p:attrName>
                                        </p:attrNameLst>
                                      </p:cBhvr>
                                      <p:to>
                                        <p:strVal val="visible"/>
                                      </p:to>
                                    </p:set>
                                    <p:animEffect transition="in" filter="fade">
                                      <p:cBhvr>
                                        <p:cTn id="28" dur="500"/>
                                        <p:tgtEl>
                                          <p:spTgt spid="42">
                                            <p:txEl>
                                              <p:pRg st="0" end="0"/>
                                            </p:txEl>
                                          </p:spTgt>
                                        </p:tgtEl>
                                      </p:cBhvr>
                                    </p:animEffect>
                                  </p:childTnLst>
                                </p:cTn>
                              </p:par>
                            </p:childTnLst>
                          </p:cTn>
                        </p:par>
                        <p:par>
                          <p:cTn id="29" fill="hold">
                            <p:stCondLst>
                              <p:cond delay="2250"/>
                            </p:stCondLst>
                            <p:childTnLst>
                              <p:par>
                                <p:cTn id="30" presetID="2" presetClass="entr" presetSubtype="1" decel="100000" fill="hold" grpId="0" nodeType="afterEffect">
                                  <p:stCondLst>
                                    <p:cond delay="0"/>
                                  </p:stCondLst>
                                  <p:childTnLst>
                                    <p:set>
                                      <p:cBhvr>
                                        <p:cTn id="31" dur="1" fill="hold">
                                          <p:stCondLst>
                                            <p:cond delay="0"/>
                                          </p:stCondLst>
                                        </p:cTn>
                                        <p:tgtEl>
                                          <p:spTgt spid="62"/>
                                        </p:tgtEl>
                                        <p:attrNameLst>
                                          <p:attrName>style.visibility</p:attrName>
                                        </p:attrNameLst>
                                      </p:cBhvr>
                                      <p:to>
                                        <p:strVal val="visible"/>
                                      </p:to>
                                    </p:set>
                                    <p:anim calcmode="lin" valueType="num">
                                      <p:cBhvr additive="base">
                                        <p:cTn id="32" dur="750" fill="hold"/>
                                        <p:tgtEl>
                                          <p:spTgt spid="62"/>
                                        </p:tgtEl>
                                        <p:attrNameLst>
                                          <p:attrName>ppt_x</p:attrName>
                                        </p:attrNameLst>
                                      </p:cBhvr>
                                      <p:tavLst>
                                        <p:tav tm="0">
                                          <p:val>
                                            <p:strVal val="#ppt_x"/>
                                          </p:val>
                                        </p:tav>
                                        <p:tav tm="100000">
                                          <p:val>
                                            <p:strVal val="#ppt_x"/>
                                          </p:val>
                                        </p:tav>
                                      </p:tavLst>
                                    </p:anim>
                                    <p:anim calcmode="lin" valueType="num">
                                      <p:cBhvr additive="base">
                                        <p:cTn id="33" dur="750" fill="hold"/>
                                        <p:tgtEl>
                                          <p:spTgt spid="62"/>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 calcmode="lin" valueType="num">
                                      <p:cBhvr additive="base">
                                        <p:cTn id="36" dur="750" fill="hold"/>
                                        <p:tgtEl>
                                          <p:spTgt spid="63"/>
                                        </p:tgtEl>
                                        <p:attrNameLst>
                                          <p:attrName>ppt_x</p:attrName>
                                        </p:attrNameLst>
                                      </p:cBhvr>
                                      <p:tavLst>
                                        <p:tav tm="0">
                                          <p:val>
                                            <p:strVal val="#ppt_x"/>
                                          </p:val>
                                        </p:tav>
                                        <p:tav tm="100000">
                                          <p:val>
                                            <p:strVal val="#ppt_x"/>
                                          </p:val>
                                        </p:tav>
                                      </p:tavLst>
                                    </p:anim>
                                    <p:anim calcmode="lin" valueType="num">
                                      <p:cBhvr additive="base">
                                        <p:cTn id="37" dur="750" fill="hold"/>
                                        <p:tgtEl>
                                          <p:spTgt spid="63"/>
                                        </p:tgtEl>
                                        <p:attrNameLst>
                                          <p:attrName>ppt_y</p:attrName>
                                        </p:attrNameLst>
                                      </p:cBhvr>
                                      <p:tavLst>
                                        <p:tav tm="0">
                                          <p:val>
                                            <p:strVal val="0-#ppt_h/2"/>
                                          </p:val>
                                        </p:tav>
                                        <p:tav tm="100000">
                                          <p:val>
                                            <p:strVal val="#ppt_y"/>
                                          </p:val>
                                        </p:tav>
                                      </p:tavLst>
                                    </p:anim>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65">
                                            <p:txEl>
                                              <p:pRg st="0" end="0"/>
                                            </p:txEl>
                                          </p:spTgt>
                                        </p:tgtEl>
                                        <p:attrNameLst>
                                          <p:attrName>style.visibility</p:attrName>
                                        </p:attrNameLst>
                                      </p:cBhvr>
                                      <p:to>
                                        <p:strVal val="visible"/>
                                      </p:to>
                                    </p:set>
                                    <p:animEffect transition="in" filter="fade">
                                      <p:cBhvr>
                                        <p:cTn id="41" dur="500"/>
                                        <p:tgtEl>
                                          <p:spTgt spid="65">
                                            <p:txEl>
                                              <p:pRg st="0" end="0"/>
                                            </p:txEl>
                                          </p:spTgt>
                                        </p:tgtEl>
                                      </p:cBhvr>
                                    </p:animEffect>
                                  </p:childTnLst>
                                </p:cTn>
                              </p:par>
                              <p:par>
                                <p:cTn id="42" presetID="2" presetClass="entr" presetSubtype="4" decel="100000" fill="hold" grpId="0" nodeType="withEffect">
                                  <p:stCondLst>
                                    <p:cond delay="0"/>
                                  </p:stCondLst>
                                  <p:childTnLst>
                                    <p:set>
                                      <p:cBhvr>
                                        <p:cTn id="43" dur="1" fill="hold">
                                          <p:stCondLst>
                                            <p:cond delay="0"/>
                                          </p:stCondLst>
                                        </p:cTn>
                                        <p:tgtEl>
                                          <p:spTgt spid="79"/>
                                        </p:tgtEl>
                                        <p:attrNameLst>
                                          <p:attrName>style.visibility</p:attrName>
                                        </p:attrNameLst>
                                      </p:cBhvr>
                                      <p:to>
                                        <p:strVal val="visible"/>
                                      </p:to>
                                    </p:set>
                                    <p:anim calcmode="lin" valueType="num">
                                      <p:cBhvr additive="base">
                                        <p:cTn id="44" dur="500" fill="hold"/>
                                        <p:tgtEl>
                                          <p:spTgt spid="79"/>
                                        </p:tgtEl>
                                        <p:attrNameLst>
                                          <p:attrName>ppt_x</p:attrName>
                                        </p:attrNameLst>
                                      </p:cBhvr>
                                      <p:tavLst>
                                        <p:tav tm="0">
                                          <p:val>
                                            <p:strVal val="#ppt_x"/>
                                          </p:val>
                                        </p:tav>
                                        <p:tav tm="100000">
                                          <p:val>
                                            <p:strVal val="#ppt_x"/>
                                          </p:val>
                                        </p:tav>
                                      </p:tavLst>
                                    </p:anim>
                                    <p:anim calcmode="lin" valueType="num">
                                      <p:cBhvr additive="base">
                                        <p:cTn id="45" dur="500" fill="hold"/>
                                        <p:tgtEl>
                                          <p:spTgt spid="79"/>
                                        </p:tgtEl>
                                        <p:attrNameLst>
                                          <p:attrName>ppt_y</p:attrName>
                                        </p:attrNameLst>
                                      </p:cBhvr>
                                      <p:tavLst>
                                        <p:tav tm="0">
                                          <p:val>
                                            <p:strVal val="1+#ppt_h/2"/>
                                          </p:val>
                                        </p:tav>
                                        <p:tav tm="100000">
                                          <p:val>
                                            <p:strVal val="#ppt_y"/>
                                          </p:val>
                                        </p:tav>
                                      </p:tavLst>
                                    </p:anim>
                                  </p:childTnLst>
                                </p:cTn>
                              </p:par>
                            </p:childTnLst>
                          </p:cTn>
                        </p:par>
                        <p:par>
                          <p:cTn id="46" fill="hold">
                            <p:stCondLst>
                              <p:cond delay="3500"/>
                            </p:stCondLst>
                            <p:childTnLst>
                              <p:par>
                                <p:cTn id="47" presetID="10" presetClass="entr" presetSubtype="0" fill="hold" grpId="0" nodeType="afterEffect">
                                  <p:stCondLst>
                                    <p:cond delay="0"/>
                                  </p:stCondLst>
                                  <p:childTnLst>
                                    <p:set>
                                      <p:cBhvr>
                                        <p:cTn id="48" dur="1" fill="hold">
                                          <p:stCondLst>
                                            <p:cond delay="0"/>
                                          </p:stCondLst>
                                        </p:cTn>
                                        <p:tgtEl>
                                          <p:spTgt spid="64">
                                            <p:txEl>
                                              <p:pRg st="0" end="0"/>
                                            </p:txEl>
                                          </p:spTgt>
                                        </p:tgtEl>
                                        <p:attrNameLst>
                                          <p:attrName>style.visibility</p:attrName>
                                        </p:attrNameLst>
                                      </p:cBhvr>
                                      <p:to>
                                        <p:strVal val="visible"/>
                                      </p:to>
                                    </p:set>
                                    <p:animEffect transition="in" filter="fade">
                                      <p:cBhvr>
                                        <p:cTn id="49" dur="500"/>
                                        <p:tgtEl>
                                          <p:spTgt spid="64">
                                            <p:txEl>
                                              <p:pRg st="0" end="0"/>
                                            </p:txEl>
                                          </p:spTgt>
                                        </p:tgtEl>
                                      </p:cBhvr>
                                    </p:animEffect>
                                  </p:childTnLst>
                                </p:cTn>
                              </p:par>
                            </p:childTnLst>
                          </p:cTn>
                        </p:par>
                        <p:par>
                          <p:cTn id="50" fill="hold">
                            <p:stCondLst>
                              <p:cond delay="4000"/>
                            </p:stCondLst>
                            <p:childTnLst>
                              <p:par>
                                <p:cTn id="51" presetID="2" presetClass="entr" presetSubtype="1" decel="100000" fill="hold" grpId="0" nodeType="afterEffect">
                                  <p:stCondLst>
                                    <p:cond delay="0"/>
                                  </p:stCondLst>
                                  <p:childTnLst>
                                    <p:set>
                                      <p:cBhvr>
                                        <p:cTn id="52" dur="1" fill="hold">
                                          <p:stCondLst>
                                            <p:cond delay="0"/>
                                          </p:stCondLst>
                                        </p:cTn>
                                        <p:tgtEl>
                                          <p:spTgt spid="66"/>
                                        </p:tgtEl>
                                        <p:attrNameLst>
                                          <p:attrName>style.visibility</p:attrName>
                                        </p:attrNameLst>
                                      </p:cBhvr>
                                      <p:to>
                                        <p:strVal val="visible"/>
                                      </p:to>
                                    </p:set>
                                    <p:anim calcmode="lin" valueType="num">
                                      <p:cBhvr additive="base">
                                        <p:cTn id="53" dur="750" fill="hold"/>
                                        <p:tgtEl>
                                          <p:spTgt spid="66"/>
                                        </p:tgtEl>
                                        <p:attrNameLst>
                                          <p:attrName>ppt_x</p:attrName>
                                        </p:attrNameLst>
                                      </p:cBhvr>
                                      <p:tavLst>
                                        <p:tav tm="0">
                                          <p:val>
                                            <p:strVal val="#ppt_x"/>
                                          </p:val>
                                        </p:tav>
                                        <p:tav tm="100000">
                                          <p:val>
                                            <p:strVal val="#ppt_x"/>
                                          </p:val>
                                        </p:tav>
                                      </p:tavLst>
                                    </p:anim>
                                    <p:anim calcmode="lin" valueType="num">
                                      <p:cBhvr additive="base">
                                        <p:cTn id="54" dur="750" fill="hold"/>
                                        <p:tgtEl>
                                          <p:spTgt spid="66"/>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750" fill="hold"/>
                                        <p:tgtEl>
                                          <p:spTgt spid="67"/>
                                        </p:tgtEl>
                                        <p:attrNameLst>
                                          <p:attrName>ppt_x</p:attrName>
                                        </p:attrNameLst>
                                      </p:cBhvr>
                                      <p:tavLst>
                                        <p:tav tm="0">
                                          <p:val>
                                            <p:strVal val="#ppt_x"/>
                                          </p:val>
                                        </p:tav>
                                        <p:tav tm="100000">
                                          <p:val>
                                            <p:strVal val="#ppt_x"/>
                                          </p:val>
                                        </p:tav>
                                      </p:tavLst>
                                    </p:anim>
                                    <p:anim calcmode="lin" valueType="num">
                                      <p:cBhvr additive="base">
                                        <p:cTn id="58" dur="750" fill="hold"/>
                                        <p:tgtEl>
                                          <p:spTgt spid="67"/>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10" presetClass="entr" presetSubtype="0" fill="hold" grpId="0" nodeType="afterEffect">
                                  <p:stCondLst>
                                    <p:cond delay="0"/>
                                  </p:stCondLst>
                                  <p:childTnLst>
                                    <p:set>
                                      <p:cBhvr>
                                        <p:cTn id="61" dur="1" fill="hold">
                                          <p:stCondLst>
                                            <p:cond delay="0"/>
                                          </p:stCondLst>
                                        </p:cTn>
                                        <p:tgtEl>
                                          <p:spTgt spid="69">
                                            <p:txEl>
                                              <p:pRg st="0" end="0"/>
                                            </p:txEl>
                                          </p:spTgt>
                                        </p:tgtEl>
                                        <p:attrNameLst>
                                          <p:attrName>style.visibility</p:attrName>
                                        </p:attrNameLst>
                                      </p:cBhvr>
                                      <p:to>
                                        <p:strVal val="visible"/>
                                      </p:to>
                                    </p:set>
                                    <p:animEffect transition="in" filter="fade">
                                      <p:cBhvr>
                                        <p:cTn id="62" dur="500"/>
                                        <p:tgtEl>
                                          <p:spTgt spid="69">
                                            <p:txEl>
                                              <p:pRg st="0" end="0"/>
                                            </p:txEl>
                                          </p:spTgt>
                                        </p:tgtEl>
                                      </p:cBhvr>
                                    </p:animEffect>
                                  </p:childTnLst>
                                </p:cTn>
                              </p:par>
                              <p:par>
                                <p:cTn id="63" presetID="2" presetClass="entr" presetSubtype="4" decel="100000"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anim calcmode="lin" valueType="num">
                                      <p:cBhvr additive="base">
                                        <p:cTn id="65" dur="500" fill="hold"/>
                                        <p:tgtEl>
                                          <p:spTgt spid="80"/>
                                        </p:tgtEl>
                                        <p:attrNameLst>
                                          <p:attrName>ppt_x</p:attrName>
                                        </p:attrNameLst>
                                      </p:cBhvr>
                                      <p:tavLst>
                                        <p:tav tm="0">
                                          <p:val>
                                            <p:strVal val="#ppt_x"/>
                                          </p:val>
                                        </p:tav>
                                        <p:tav tm="100000">
                                          <p:val>
                                            <p:strVal val="#ppt_x"/>
                                          </p:val>
                                        </p:tav>
                                      </p:tavLst>
                                    </p:anim>
                                    <p:anim calcmode="lin" valueType="num">
                                      <p:cBhvr additive="base">
                                        <p:cTn id="66" dur="500" fill="hold"/>
                                        <p:tgtEl>
                                          <p:spTgt spid="80"/>
                                        </p:tgtEl>
                                        <p:attrNameLst>
                                          <p:attrName>ppt_y</p:attrName>
                                        </p:attrNameLst>
                                      </p:cBhvr>
                                      <p:tavLst>
                                        <p:tav tm="0">
                                          <p:val>
                                            <p:strVal val="1+#ppt_h/2"/>
                                          </p:val>
                                        </p:tav>
                                        <p:tav tm="100000">
                                          <p:val>
                                            <p:strVal val="#ppt_y"/>
                                          </p:val>
                                        </p:tav>
                                      </p:tavLst>
                                    </p:anim>
                                  </p:childTnLst>
                                </p:cTn>
                              </p:par>
                            </p:childTnLst>
                          </p:cTn>
                        </p:par>
                        <p:par>
                          <p:cTn id="67" fill="hold">
                            <p:stCondLst>
                              <p:cond delay="5250"/>
                            </p:stCondLst>
                            <p:childTnLst>
                              <p:par>
                                <p:cTn id="68" presetID="10" presetClass="entr" presetSubtype="0" fill="hold" grpId="0" nodeType="afterEffect">
                                  <p:stCondLst>
                                    <p:cond delay="0"/>
                                  </p:stCondLst>
                                  <p:childTnLst>
                                    <p:set>
                                      <p:cBhvr>
                                        <p:cTn id="69" dur="1" fill="hold">
                                          <p:stCondLst>
                                            <p:cond delay="0"/>
                                          </p:stCondLst>
                                        </p:cTn>
                                        <p:tgtEl>
                                          <p:spTgt spid="68">
                                            <p:txEl>
                                              <p:pRg st="0" end="0"/>
                                            </p:txEl>
                                          </p:spTgt>
                                        </p:tgtEl>
                                        <p:attrNameLst>
                                          <p:attrName>style.visibility</p:attrName>
                                        </p:attrNameLst>
                                      </p:cBhvr>
                                      <p:to>
                                        <p:strVal val="visible"/>
                                      </p:to>
                                    </p:set>
                                    <p:animEffect transition="in" filter="fade">
                                      <p:cBhvr>
                                        <p:cTn id="70" dur="500"/>
                                        <p:tgtEl>
                                          <p:spTgt spid="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61" grpId="0" animBg="1">
        <p:tmplLst>
          <p:tmpl>
            <p:tnLst>
              <p:par>
                <p:cTn presetID="2" presetClass="entr" presetSubtype="1"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750" fill="hold"/>
                        <p:tgtEl>
                          <p:spTgt spid="61"/>
                        </p:tgtEl>
                        <p:attrNameLst>
                          <p:attrName>ppt_x</p:attrName>
                        </p:attrNameLst>
                      </p:cBhvr>
                      <p:tavLst>
                        <p:tav tm="0">
                          <p:val>
                            <p:strVal val="#ppt_x"/>
                          </p:val>
                        </p:tav>
                        <p:tav tm="100000">
                          <p:val>
                            <p:strVal val="#ppt_x"/>
                          </p:val>
                        </p:tav>
                      </p:tavLst>
                    </p:anim>
                    <p:anim calcmode="lin" valueType="num">
                      <p:cBhvr additive="base">
                        <p:cTn dur="750" fill="hold"/>
                        <p:tgtEl>
                          <p:spTgt spid="61"/>
                        </p:tgtEl>
                        <p:attrNameLst>
                          <p:attrName>ppt_y</p:attrName>
                        </p:attrNameLst>
                      </p:cBhvr>
                      <p:tavLst>
                        <p:tav tm="0">
                          <p:val>
                            <p:strVal val="0-#ppt_h/2"/>
                          </p:val>
                        </p:tav>
                        <p:tav tm="100000">
                          <p:val>
                            <p:strVal val="#ppt_y"/>
                          </p:val>
                        </p:tav>
                      </p:tavLst>
                    </p:anim>
                  </p:childTnLst>
                </p:cTn>
              </p:par>
            </p:tnLst>
          </p:tmpl>
        </p:tmplLst>
      </p:bldP>
      <p:bldP spid="41" grpId="0"/>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62" grpId="0" animBg="1">
        <p:tmplLst>
          <p:tmpl>
            <p:tnLst>
              <p:par>
                <p:cTn presetID="2" presetClass="entr" presetSubtype="1"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0-#ppt_h/2"/>
                          </p:val>
                        </p:tav>
                        <p:tav tm="100000">
                          <p:val>
                            <p:strVal val="#ppt_y"/>
                          </p:val>
                        </p:tav>
                      </p:tavLst>
                    </p:anim>
                  </p:childTnLst>
                </p:cTn>
              </p:par>
            </p:tnLst>
          </p:tmpl>
        </p:tmplLst>
      </p:bldP>
      <p:bldP spid="63" grpId="0"/>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animBg="1">
        <p:tmplLst>
          <p:tmpl>
            <p:tnLst>
              <p:par>
                <p:cTn presetID="2" presetClass="entr" presetSubtype="1" decel="10000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750" fill="hold"/>
                        <p:tgtEl>
                          <p:spTgt spid="66"/>
                        </p:tgtEl>
                        <p:attrNameLst>
                          <p:attrName>ppt_x</p:attrName>
                        </p:attrNameLst>
                      </p:cBhvr>
                      <p:tavLst>
                        <p:tav tm="0">
                          <p:val>
                            <p:strVal val="#ppt_x"/>
                          </p:val>
                        </p:tav>
                        <p:tav tm="100000">
                          <p:val>
                            <p:strVal val="#ppt_x"/>
                          </p:val>
                        </p:tav>
                      </p:tavLst>
                    </p:anim>
                    <p:anim calcmode="lin" valueType="num">
                      <p:cBhvr additive="base">
                        <p:cTn dur="750" fill="hold"/>
                        <p:tgtEl>
                          <p:spTgt spid="66"/>
                        </p:tgtEl>
                        <p:attrNameLst>
                          <p:attrName>ppt_y</p:attrName>
                        </p:attrNameLst>
                      </p:cBhvr>
                      <p:tavLst>
                        <p:tav tm="0">
                          <p:val>
                            <p:strVal val="0-#ppt_h/2"/>
                          </p:val>
                        </p:tav>
                        <p:tav tm="100000">
                          <p:val>
                            <p:strVal val="#ppt_y"/>
                          </p:val>
                        </p:tav>
                      </p:tavLst>
                    </p:anim>
                  </p:childTnLst>
                </p:cTn>
              </p:par>
            </p:tnLst>
          </p:tmpl>
        </p:tmplLst>
      </p:bldP>
      <p:bldP spid="67" grpId="0"/>
      <p:bldP spid="68" grpId="0" build="p">
        <p:tmplLst>
          <p:tmpl lvl="1">
            <p:tnLst>
              <p:par>
                <p:cTn presetID="10" presetClass="entr" presetSubtype="0"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8" grpId="0" animBg="1"/>
      <p:bldP spid="79" grpId="0" animBg="1"/>
      <p:bldP spid="80" grpId="0" animBg="1"/>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solidFill>
                <a:prstClr val="white"/>
              </a:solidFill>
            </a:endParaRPr>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solidFill>
                <a:prstClr val="white"/>
              </a:solidFill>
            </a:endParaRPr>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solidFill>
                <a:prstClr val="white"/>
              </a:solidFill>
            </a:endParaRPr>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solidFill>
                <a:prstClr val="white"/>
              </a:solidFill>
            </a:endParaRPr>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Tree>
    <p:extLst>
      <p:ext uri="{BB962C8B-B14F-4D97-AF65-F5344CB8AC3E}">
        <p14:creationId xmlns:p14="http://schemas.microsoft.com/office/powerpoint/2010/main" val="191391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
                                            <p:txEl>
                                              <p:pRg st="0" end="0"/>
                                            </p:txEl>
                                          </p:spTgt>
                                        </p:tgtEl>
                                        <p:attrNameLst>
                                          <p:attrName>style.visibility</p:attrName>
                                        </p:attrNameLst>
                                      </p:cBhvr>
                                      <p:to>
                                        <p:strVal val="visible"/>
                                      </p:to>
                                    </p:set>
                                    <p:animEffect transition="in" filter="wipe(left)">
                                      <p:cBhvr>
                                        <p:cTn id="18" dur="500"/>
                                        <p:tgtEl>
                                          <p:spTgt spid="28">
                                            <p:txEl>
                                              <p:pRg st="0" end="0"/>
                                            </p:txEl>
                                          </p:spTgt>
                                        </p:tgtEl>
                                      </p:cBhvr>
                                    </p:animEffect>
                                  </p:childTnLst>
                                </p:cTn>
                              </p:par>
                            </p:childTnLst>
                          </p:cTn>
                        </p:par>
                        <p:par>
                          <p:cTn id="19" fill="hold">
                            <p:stCondLst>
                              <p:cond delay="1500"/>
                            </p:stCondLst>
                            <p:childTnLst>
                              <p:par>
                                <p:cTn id="20" presetID="2" presetClass="entr" presetSubtype="4" decel="100000" fill="hold" grpId="0" nodeType="after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additive="base">
                                        <p:cTn id="22" dur="500" fill="hold"/>
                                        <p:tgtEl>
                                          <p:spTgt spid="39"/>
                                        </p:tgtEl>
                                        <p:attrNameLst>
                                          <p:attrName>ppt_x</p:attrName>
                                        </p:attrNameLst>
                                      </p:cBhvr>
                                      <p:tavLst>
                                        <p:tav tm="0">
                                          <p:val>
                                            <p:strVal val="#ppt_x"/>
                                          </p:val>
                                        </p:tav>
                                        <p:tav tm="100000">
                                          <p:val>
                                            <p:strVal val="#ppt_x"/>
                                          </p:val>
                                        </p:tav>
                                      </p:tavLst>
                                    </p:anim>
                                    <p:anim calcmode="lin" valueType="num">
                                      <p:cBhvr additive="base">
                                        <p:cTn id="23" dur="500" fill="hold"/>
                                        <p:tgtEl>
                                          <p:spTgt spid="39"/>
                                        </p:tgtEl>
                                        <p:attrNameLst>
                                          <p:attrName>ppt_y</p:attrName>
                                        </p:attrNameLst>
                                      </p:cBhvr>
                                      <p:tavLst>
                                        <p:tav tm="0">
                                          <p:val>
                                            <p:strVal val="1+#ppt_h/2"/>
                                          </p:val>
                                        </p:tav>
                                        <p:tav tm="100000">
                                          <p:val>
                                            <p:strVal val="#ppt_y"/>
                                          </p:val>
                                        </p:tav>
                                      </p:tavLst>
                                    </p:anim>
                                  </p:childTnLst>
                                </p:cTn>
                              </p:par>
                              <p:par>
                                <p:cTn id="24" presetID="2" presetClass="entr" presetSubtype="2" decel="100000" fill="hold" grpId="0" nodeType="withEffect">
                                  <p:stCondLst>
                                    <p:cond delay="0"/>
                                  </p:stCondLst>
                                  <p:childTnLst>
                                    <p:set>
                                      <p:cBhvr>
                                        <p:cTn id="25" dur="1" fill="hold">
                                          <p:stCondLst>
                                            <p:cond delay="0"/>
                                          </p:stCondLst>
                                        </p:cTn>
                                        <p:tgtEl>
                                          <p:spTgt spid="38">
                                            <p:txEl>
                                              <p:pRg st="0" end="0"/>
                                            </p:txEl>
                                          </p:spTgt>
                                        </p:tgtEl>
                                        <p:attrNameLst>
                                          <p:attrName>style.visibility</p:attrName>
                                        </p:attrNameLst>
                                      </p:cBhvr>
                                      <p:to>
                                        <p:strVal val="visible"/>
                                      </p:to>
                                    </p:set>
                                    <p:anim calcmode="lin" valueType="num">
                                      <p:cBhvr additive="base">
                                        <p:cTn id="26"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37">
                                            <p:txEl>
                                              <p:pRg st="0" end="0"/>
                                            </p:txEl>
                                          </p:spTgt>
                                        </p:tgtEl>
                                        <p:attrNameLst>
                                          <p:attrName>style.visibility</p:attrName>
                                        </p:attrNameLst>
                                      </p:cBhvr>
                                      <p:to>
                                        <p:strVal val="visible"/>
                                      </p:to>
                                    </p:set>
                                    <p:animEffect transition="in" filter="wipe(left)">
                                      <p:cBhvr>
                                        <p:cTn id="31" dur="500"/>
                                        <p:tgtEl>
                                          <p:spTgt spid="37">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up)">
                                      <p:cBhvr>
                                        <p:cTn id="35" dur="500"/>
                                        <p:tgtEl>
                                          <p:spTgt spid="61"/>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right)">
                                      <p:cBhvr>
                                        <p:cTn id="43" dur="500"/>
                                        <p:tgtEl>
                                          <p:spTgt spid="10"/>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right)">
                                      <p:cBhvr>
                                        <p:cTn id="47" dur="500"/>
                                        <p:tgtEl>
                                          <p:spTgt spid="13"/>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7">
                                            <p:txEl>
                                              <p:pRg st="0" end="0"/>
                                            </p:txEl>
                                          </p:spTgt>
                                        </p:tgtEl>
                                        <p:attrNameLst>
                                          <p:attrName>style.visibility</p:attrName>
                                        </p:attrNameLst>
                                      </p:cBhvr>
                                      <p:to>
                                        <p:strVal val="visible"/>
                                      </p:to>
                                    </p:set>
                                    <p:animEffect transition="in" filter="wipe(right)">
                                      <p:cBhvr>
                                        <p:cTn id="50" dur="500"/>
                                        <p:tgtEl>
                                          <p:spTgt spid="17">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ppt_x"/>
                                          </p:val>
                                        </p:tav>
                                        <p:tav tm="100000">
                                          <p:val>
                                            <p:strVal val="#ppt_x"/>
                                          </p:val>
                                        </p:tav>
                                      </p:tavLst>
                                    </p:anim>
                                    <p:anim calcmode="lin" valueType="num">
                                      <p:cBhvr additive="base">
                                        <p:cTn id="55" dur="500" fill="hold"/>
                                        <p:tgtEl>
                                          <p:spTgt spid="21"/>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20">
                                            <p:txEl>
                                              <p:pRg st="0" end="0"/>
                                            </p:txEl>
                                          </p:spTgt>
                                        </p:tgtEl>
                                        <p:attrNameLst>
                                          <p:attrName>style.visibility</p:attrName>
                                        </p:attrNameLst>
                                      </p:cBhvr>
                                      <p:to>
                                        <p:strVal val="visible"/>
                                      </p:to>
                                    </p:set>
                                    <p:anim calcmode="lin" valueType="num">
                                      <p:cBhvr additive="base">
                                        <p:cTn id="58"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19">
                                            <p:txEl>
                                              <p:pRg st="0" end="0"/>
                                            </p:txEl>
                                          </p:spTgt>
                                        </p:tgtEl>
                                        <p:attrNameLst>
                                          <p:attrName>style.visibility</p:attrName>
                                        </p:attrNameLst>
                                      </p:cBhvr>
                                      <p:to>
                                        <p:strVal val="visible"/>
                                      </p:to>
                                    </p:set>
                                    <p:animEffect transition="in" filter="wipe(right)">
                                      <p:cBhvr>
                                        <p:cTn id="63" dur="500"/>
                                        <p:tgtEl>
                                          <p:spTgt spid="19">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up)">
                                      <p:cBhvr>
                                        <p:cTn id="67" dur="500"/>
                                        <p:tgtEl>
                                          <p:spTgt spid="64"/>
                                        </p:tgtEl>
                                      </p:cBhvr>
                                    </p:animEffect>
                                  </p:childTnLst>
                                </p:cTn>
                              </p:par>
                            </p:childTnLst>
                          </p:cTn>
                        </p:par>
                        <p:par>
                          <p:cTn id="68" fill="hold">
                            <p:stCondLst>
                              <p:cond delay="6000"/>
                            </p:stCondLst>
                            <p:childTnLst>
                              <p:par>
                                <p:cTn id="69" presetID="10" presetClass="entr" presetSubtype="0" fill="hold" grpId="0" nodeType="after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fade">
                                      <p:cBhvr>
                                        <p:cTn id="71" dur="500"/>
                                        <p:tgtEl>
                                          <p:spTgt spid="57"/>
                                        </p:tgtEl>
                                      </p:cBhvr>
                                    </p:animEffect>
                                  </p:childTnLst>
                                </p:cTn>
                              </p:par>
                            </p:childTnLst>
                          </p:cTn>
                        </p:par>
                        <p:par>
                          <p:cTn id="72" fill="hold">
                            <p:stCondLst>
                              <p:cond delay="6500"/>
                            </p:stCondLst>
                            <p:childTnLst>
                              <p:par>
                                <p:cTn id="73" presetID="22" presetClass="entr" presetSubtype="8" fill="hold"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p:stCondLst>
                              <p:cond delay="7000"/>
                            </p:stCondLst>
                            <p:childTnLst>
                              <p:par>
                                <p:cTn id="77" presetID="22" presetClass="entr" presetSubtype="8" fill="hold" grpId="0" nodeType="after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left)">
                                      <p:cBhvr>
                                        <p:cTn id="79" dur="500"/>
                                        <p:tgtEl>
                                          <p:spTgt spid="51"/>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Effect transition="in" filter="wipe(left)">
                                      <p:cBhvr>
                                        <p:cTn id="82" dur="500"/>
                                        <p:tgtEl>
                                          <p:spTgt spid="52">
                                            <p:txEl>
                                              <p:pRg st="0" end="0"/>
                                            </p:txEl>
                                          </p:spTgt>
                                        </p:tgtEl>
                                      </p:cBhvr>
                                    </p:animEffect>
                                  </p:childTnLst>
                                </p:cTn>
                              </p:par>
                            </p:childTnLst>
                          </p:cTn>
                        </p:par>
                        <p:par>
                          <p:cTn id="83" fill="hold">
                            <p:stCondLst>
                              <p:cond delay="7500"/>
                            </p:stCondLst>
                            <p:childTnLst>
                              <p:par>
                                <p:cTn id="84" presetID="2" presetClass="entr" presetSubtype="2" decel="100000" fill="hold" grpId="0" nodeType="afterEffect">
                                  <p:stCondLst>
                                    <p:cond delay="0"/>
                                  </p:stCondLst>
                                  <p:childTnLst>
                                    <p:set>
                                      <p:cBhvr>
                                        <p:cTn id="85" dur="1" fill="hold">
                                          <p:stCondLst>
                                            <p:cond delay="0"/>
                                          </p:stCondLst>
                                        </p:cTn>
                                        <p:tgtEl>
                                          <p:spTgt spid="55">
                                            <p:txEl>
                                              <p:pRg st="0" end="0"/>
                                            </p:txEl>
                                          </p:spTgt>
                                        </p:tgtEl>
                                        <p:attrNameLst>
                                          <p:attrName>style.visibility</p:attrName>
                                        </p:attrNameLst>
                                      </p:cBhvr>
                                      <p:to>
                                        <p:strVal val="visible"/>
                                      </p:to>
                                    </p:set>
                                    <p:anim calcmode="lin" valueType="num">
                                      <p:cBhvr additive="base">
                                        <p:cTn id="86" dur="500" fill="hold"/>
                                        <p:tgtEl>
                                          <p:spTgt spid="55">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5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56"/>
                                        </p:tgtEl>
                                        <p:attrNameLst>
                                          <p:attrName>style.visibility</p:attrName>
                                        </p:attrNameLst>
                                      </p:cBhvr>
                                      <p:to>
                                        <p:strVal val="visible"/>
                                      </p:to>
                                    </p:set>
                                    <p:anim calcmode="lin" valueType="num">
                                      <p:cBhvr additive="base">
                                        <p:cTn id="90" dur="500" fill="hold"/>
                                        <p:tgtEl>
                                          <p:spTgt spid="56"/>
                                        </p:tgtEl>
                                        <p:attrNameLst>
                                          <p:attrName>ppt_x</p:attrName>
                                        </p:attrNameLst>
                                      </p:cBhvr>
                                      <p:tavLst>
                                        <p:tav tm="0">
                                          <p:val>
                                            <p:strVal val="#ppt_x"/>
                                          </p:val>
                                        </p:tav>
                                        <p:tav tm="100000">
                                          <p:val>
                                            <p:strVal val="#ppt_x"/>
                                          </p:val>
                                        </p:tav>
                                      </p:tavLst>
                                    </p:anim>
                                    <p:anim calcmode="lin" valueType="num">
                                      <p:cBhvr additive="base">
                                        <p:cTn id="91" dur="500" fill="hold"/>
                                        <p:tgtEl>
                                          <p:spTgt spid="56"/>
                                        </p:tgtEl>
                                        <p:attrNameLst>
                                          <p:attrName>ppt_y</p:attrName>
                                        </p:attrNameLst>
                                      </p:cBhvr>
                                      <p:tavLst>
                                        <p:tav tm="0">
                                          <p:val>
                                            <p:strVal val="1+#ppt_h/2"/>
                                          </p:val>
                                        </p:tav>
                                        <p:tav tm="100000">
                                          <p:val>
                                            <p:strVal val="#ppt_y"/>
                                          </p:val>
                                        </p:tav>
                                      </p:tavLst>
                                    </p:anim>
                                  </p:childTnLst>
                                </p:cTn>
                              </p:par>
                            </p:childTnLst>
                          </p:cTn>
                        </p:par>
                        <p:par>
                          <p:cTn id="92" fill="hold">
                            <p:stCondLst>
                              <p:cond delay="8000"/>
                            </p:stCondLst>
                            <p:childTnLst>
                              <p:par>
                                <p:cTn id="93" presetID="22" presetClass="entr" presetSubtype="8" fill="hold" grpId="0" nodeType="afterEffect">
                                  <p:stCondLst>
                                    <p:cond delay="0"/>
                                  </p:stCondLst>
                                  <p:childTnLst>
                                    <p:set>
                                      <p:cBhvr>
                                        <p:cTn id="94" dur="1" fill="hold">
                                          <p:stCondLst>
                                            <p:cond delay="0"/>
                                          </p:stCondLst>
                                        </p:cTn>
                                        <p:tgtEl>
                                          <p:spTgt spid="53">
                                            <p:txEl>
                                              <p:pRg st="0" end="0"/>
                                            </p:txEl>
                                          </p:spTgt>
                                        </p:tgtEl>
                                        <p:attrNameLst>
                                          <p:attrName>style.visibility</p:attrName>
                                        </p:attrNameLst>
                                      </p:cBhvr>
                                      <p:to>
                                        <p:strVal val="visible"/>
                                      </p:to>
                                    </p:set>
                                    <p:animEffect transition="in" filter="wipe(left)">
                                      <p:cBhvr>
                                        <p:cTn id="95" dur="500"/>
                                        <p:tgtEl>
                                          <p:spTgt spid="53">
                                            <p:txEl>
                                              <p:pRg st="0" end="0"/>
                                            </p:txEl>
                                          </p:spTgt>
                                        </p:tgtEl>
                                      </p:cBhvr>
                                    </p:animEffect>
                                  </p:childTnLst>
                                </p:cTn>
                              </p:par>
                            </p:childTnLst>
                          </p:cTn>
                        </p:par>
                        <p:par>
                          <p:cTn id="96" fill="hold">
                            <p:stCondLst>
                              <p:cond delay="8500"/>
                            </p:stCondLst>
                            <p:childTnLst>
                              <p:par>
                                <p:cTn id="97" presetID="22" presetClass="entr" presetSubtype="1" fill="hold" nodeType="after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childTnLst>
                          </p:cTn>
                        </p:par>
                        <p:par>
                          <p:cTn id="100" fill="hold">
                            <p:stCondLst>
                              <p:cond delay="9000"/>
                            </p:stCondLst>
                            <p:childTnLst>
                              <p:par>
                                <p:cTn id="101" presetID="10" presetClass="entr" presetSubtype="0" fill="hold" grpId="0"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par>
                          <p:cTn id="104" fill="hold">
                            <p:stCondLst>
                              <p:cond delay="9500"/>
                            </p:stCondLst>
                            <p:childTnLst>
                              <p:par>
                                <p:cTn id="105" presetID="22" presetClass="entr" presetSubtype="2" fill="hold" nodeType="after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wipe(right)">
                                      <p:cBhvr>
                                        <p:cTn id="107" dur="500"/>
                                        <p:tgtEl>
                                          <p:spTgt spid="41"/>
                                        </p:tgtEl>
                                      </p:cBhvr>
                                    </p:animEffect>
                                  </p:childTnLst>
                                </p:cTn>
                              </p:par>
                            </p:childTnLst>
                          </p:cTn>
                        </p:par>
                        <p:par>
                          <p:cTn id="108" fill="hold">
                            <p:stCondLst>
                              <p:cond delay="10000"/>
                            </p:stCondLst>
                            <p:childTnLst>
                              <p:par>
                                <p:cTn id="109" presetID="22" presetClass="entr" presetSubtype="2" fill="hold" grpId="0" nodeType="after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right)">
                                      <p:cBhvr>
                                        <p:cTn id="111" dur="500"/>
                                        <p:tgtEl>
                                          <p:spTgt spid="49"/>
                                        </p:tgtEl>
                                      </p:cBhvr>
                                    </p:animEffect>
                                  </p:childTnLst>
                                </p:cTn>
                              </p:par>
                              <p:par>
                                <p:cTn id="112" presetID="22" presetClass="entr" presetSubtype="2" fill="hold" grpId="0" nodeType="withEffect">
                                  <p:stCondLst>
                                    <p:cond delay="0"/>
                                  </p:stCondLst>
                                  <p:childTnLst>
                                    <p:set>
                                      <p:cBhvr>
                                        <p:cTn id="113" dur="1" fill="hold">
                                          <p:stCondLst>
                                            <p:cond delay="0"/>
                                          </p:stCondLst>
                                        </p:cTn>
                                        <p:tgtEl>
                                          <p:spTgt spid="42">
                                            <p:txEl>
                                              <p:pRg st="0" end="0"/>
                                            </p:txEl>
                                          </p:spTgt>
                                        </p:tgtEl>
                                        <p:attrNameLst>
                                          <p:attrName>style.visibility</p:attrName>
                                        </p:attrNameLst>
                                      </p:cBhvr>
                                      <p:to>
                                        <p:strVal val="visible"/>
                                      </p:to>
                                    </p:set>
                                    <p:animEffect transition="in" filter="wipe(right)">
                                      <p:cBhvr>
                                        <p:cTn id="114" dur="500"/>
                                        <p:tgtEl>
                                          <p:spTgt spid="42">
                                            <p:txEl>
                                              <p:pRg st="0" end="0"/>
                                            </p:txEl>
                                          </p:spTgt>
                                        </p:tgtEl>
                                      </p:cBhvr>
                                    </p:animEffect>
                                  </p:childTnLst>
                                </p:cTn>
                              </p:par>
                            </p:childTnLst>
                          </p:cTn>
                        </p:par>
                        <p:par>
                          <p:cTn id="115" fill="hold">
                            <p:stCondLst>
                              <p:cond delay="10500"/>
                            </p:stCondLst>
                            <p:childTnLst>
                              <p:par>
                                <p:cTn id="116" presetID="2" presetClass="entr" presetSubtype="4" decel="100000" fill="hold" grpId="0" nodeType="afterEffect">
                                  <p:stCondLst>
                                    <p:cond delay="0"/>
                                  </p:stCondLst>
                                  <p:childTnLst>
                                    <p:set>
                                      <p:cBhvr>
                                        <p:cTn id="117" dur="1" fill="hold">
                                          <p:stCondLst>
                                            <p:cond delay="0"/>
                                          </p:stCondLst>
                                        </p:cTn>
                                        <p:tgtEl>
                                          <p:spTgt spid="45"/>
                                        </p:tgtEl>
                                        <p:attrNameLst>
                                          <p:attrName>style.visibility</p:attrName>
                                        </p:attrNameLst>
                                      </p:cBhvr>
                                      <p:to>
                                        <p:strVal val="visible"/>
                                      </p:to>
                                    </p:set>
                                    <p:anim calcmode="lin" valueType="num">
                                      <p:cBhvr additive="base">
                                        <p:cTn id="118" dur="500" fill="hold"/>
                                        <p:tgtEl>
                                          <p:spTgt spid="45"/>
                                        </p:tgtEl>
                                        <p:attrNameLst>
                                          <p:attrName>ppt_x</p:attrName>
                                        </p:attrNameLst>
                                      </p:cBhvr>
                                      <p:tavLst>
                                        <p:tav tm="0">
                                          <p:val>
                                            <p:strVal val="#ppt_x"/>
                                          </p:val>
                                        </p:tav>
                                        <p:tav tm="100000">
                                          <p:val>
                                            <p:strVal val="#ppt_x"/>
                                          </p:val>
                                        </p:tav>
                                      </p:tavLst>
                                    </p:anim>
                                    <p:anim calcmode="lin" valueType="num">
                                      <p:cBhvr additive="base">
                                        <p:cTn id="119" dur="500" fill="hold"/>
                                        <p:tgtEl>
                                          <p:spTgt spid="45"/>
                                        </p:tgtEl>
                                        <p:attrNameLst>
                                          <p:attrName>ppt_y</p:attrName>
                                        </p:attrNameLst>
                                      </p:cBhvr>
                                      <p:tavLst>
                                        <p:tav tm="0">
                                          <p:val>
                                            <p:strVal val="1+#ppt_h/2"/>
                                          </p:val>
                                        </p:tav>
                                        <p:tav tm="100000">
                                          <p:val>
                                            <p:strVal val="#ppt_y"/>
                                          </p:val>
                                        </p:tav>
                                      </p:tavLst>
                                    </p:anim>
                                  </p:childTnLst>
                                </p:cTn>
                              </p:par>
                              <p:par>
                                <p:cTn id="120" presetID="2" presetClass="entr" presetSubtype="8" decel="100000" fill="hold" grpId="0" nodeType="withEffect">
                                  <p:stCondLst>
                                    <p:cond delay="0"/>
                                  </p:stCondLst>
                                  <p:childTnLst>
                                    <p:set>
                                      <p:cBhvr>
                                        <p:cTn id="121" dur="1" fill="hold">
                                          <p:stCondLst>
                                            <p:cond delay="0"/>
                                          </p:stCondLst>
                                        </p:cTn>
                                        <p:tgtEl>
                                          <p:spTgt spid="44">
                                            <p:txEl>
                                              <p:pRg st="0" end="0"/>
                                            </p:txEl>
                                          </p:spTgt>
                                        </p:tgtEl>
                                        <p:attrNameLst>
                                          <p:attrName>style.visibility</p:attrName>
                                        </p:attrNameLst>
                                      </p:cBhvr>
                                      <p:to>
                                        <p:strVal val="visible"/>
                                      </p:to>
                                    </p:set>
                                    <p:anim calcmode="lin" valueType="num">
                                      <p:cBhvr additive="base">
                                        <p:cTn id="122"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123"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11000"/>
                            </p:stCondLst>
                            <p:childTnLst>
                              <p:par>
                                <p:cTn id="125" presetID="22" presetClass="entr" presetSubtype="2" fill="hold" grpId="0" nodeType="afterEffect">
                                  <p:stCondLst>
                                    <p:cond delay="0"/>
                                  </p:stCondLst>
                                  <p:childTnLst>
                                    <p:set>
                                      <p:cBhvr>
                                        <p:cTn id="126" dur="1" fill="hold">
                                          <p:stCondLst>
                                            <p:cond delay="0"/>
                                          </p:stCondLst>
                                        </p:cTn>
                                        <p:tgtEl>
                                          <p:spTgt spid="43">
                                            <p:txEl>
                                              <p:pRg st="0" end="0"/>
                                            </p:txEl>
                                          </p:spTgt>
                                        </p:tgtEl>
                                        <p:attrNameLst>
                                          <p:attrName>style.visibility</p:attrName>
                                        </p:attrNameLst>
                                      </p:cBhvr>
                                      <p:to>
                                        <p:strVal val="visible"/>
                                      </p:to>
                                    </p:set>
                                    <p:animEffect transition="in" filter="wipe(right)">
                                      <p:cBhvr>
                                        <p:cTn id="127" dur="500"/>
                                        <p:tgtEl>
                                          <p:spTgt spid="43">
                                            <p:txEl>
                                              <p:pRg st="0" end="0"/>
                                            </p:txEl>
                                          </p:spTgt>
                                        </p:tgtEl>
                                      </p:cBhvr>
                                    </p:animEffect>
                                  </p:childTnLst>
                                </p:cTn>
                              </p:par>
                            </p:childTnLst>
                          </p:cTn>
                        </p:par>
                        <p:par>
                          <p:cTn id="128" fill="hold">
                            <p:stCondLst>
                              <p:cond delay="11500"/>
                            </p:stCondLst>
                            <p:childTnLst>
                              <p:par>
                                <p:cTn id="129" presetID="22" presetClass="entr" presetSubtype="1" fill="hold" nodeType="afterEffect">
                                  <p:stCondLst>
                                    <p:cond delay="0"/>
                                  </p:stCondLst>
                                  <p:childTnLst>
                                    <p:set>
                                      <p:cBhvr>
                                        <p:cTn id="130" dur="1" fill="hold">
                                          <p:stCondLst>
                                            <p:cond delay="0"/>
                                          </p:stCondLst>
                                        </p:cTn>
                                        <p:tgtEl>
                                          <p:spTgt spid="72"/>
                                        </p:tgtEl>
                                        <p:attrNameLst>
                                          <p:attrName>style.visibility</p:attrName>
                                        </p:attrNameLst>
                                      </p:cBhvr>
                                      <p:to>
                                        <p:strVal val="visible"/>
                                      </p:to>
                                    </p:set>
                                    <p:animEffect transition="in" filter="wipe(up)">
                                      <p:cBhvr>
                                        <p:cTn id="13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51" grpId="0" animBg="1"/>
      <p:bldP spid="52" grpId="0" build="p">
        <p:tmplLst>
          <p:tmpl lvl="1">
            <p:tnLst>
              <p:par>
                <p:cTn presetID="22" presetClass="entr" presetSubtype="8"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5" grpId="0" build="p">
        <p:tmplLst>
          <p:tmpl lvl="1">
            <p:tnLst>
              <p:par>
                <p:cTn presetID="2" presetClass="entr" presetSubtype="2" decel="10000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1+#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P spid="56" grpId="0" animBg="1"/>
      <p:bldP spid="8" grpId="0" animBg="1"/>
      <p:bldP spid="24" grpId="0" animBg="1"/>
      <p:bldP spid="40" grpId="0" animBg="1"/>
      <p:bldP spid="57"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750"/>
                                        <p:tgtEl>
                                          <p:spTgt spid="6"/>
                                        </p:tgtEl>
                                      </p:cBhvr>
                                    </p:animEffect>
                                  </p:childTnLst>
                                </p:cTn>
                              </p:par>
                              <p:par>
                                <p:cTn id="12" presetID="2" presetClass="entr" presetSubtype="8" decel="100000" fill="hold" grpId="1"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750" fill="hold"/>
                                        <p:tgtEl>
                                          <p:spTgt spid="6"/>
                                        </p:tgtEl>
                                        <p:attrNameLst>
                                          <p:attrName>ppt_x</p:attrName>
                                        </p:attrNameLst>
                                      </p:cBhvr>
                                      <p:tavLst>
                                        <p:tav tm="0">
                                          <p:val>
                                            <p:strVal val="0-#ppt_w/2"/>
                                          </p:val>
                                        </p:tav>
                                        <p:tav tm="100000">
                                          <p:val>
                                            <p:strVal val="#ppt_x"/>
                                          </p:val>
                                        </p:tav>
                                      </p:tavLst>
                                    </p:anim>
                                    <p:anim calcmode="lin" valueType="num">
                                      <p:cBhvr additive="base">
                                        <p:cTn id="15" dur="750" fill="hold"/>
                                        <p:tgtEl>
                                          <p:spTgt spid="6"/>
                                        </p:tgtEl>
                                        <p:attrNameLst>
                                          <p:attrName>ppt_y</p:attrName>
                                        </p:attrNameLst>
                                      </p:cBhvr>
                                      <p:tavLst>
                                        <p:tav tm="0">
                                          <p:val>
                                            <p:strVal val="#ppt_y"/>
                                          </p:val>
                                        </p:tav>
                                        <p:tav tm="100000">
                                          <p:val>
                                            <p:strVal val="#ppt_y"/>
                                          </p:val>
                                        </p:tav>
                                      </p:tavLst>
                                    </p:anim>
                                  </p:childTnLst>
                                </p:cTn>
                              </p:par>
                            </p:childTnLst>
                          </p:cTn>
                        </p:par>
                        <p:par>
                          <p:cTn id="16" fill="hold">
                            <p:stCondLst>
                              <p:cond delay="1250"/>
                            </p:stCondLst>
                            <p:childTnLst>
                              <p:par>
                                <p:cTn id="17" presetID="2" presetClass="entr" presetSubtype="3" decel="100000" fill="hold" grpId="0" nodeType="afterEffect">
                                  <p:stCondLst>
                                    <p:cond delay="0"/>
                                  </p:stCondLst>
                                  <p:iterate type="wd">
                                    <p:tmPct val="10000"/>
                                  </p:iterate>
                                  <p:childTnLst>
                                    <p:set>
                                      <p:cBhvr>
                                        <p:cTn id="18" dur="1" fill="hold">
                                          <p:stCondLst>
                                            <p:cond delay="0"/>
                                          </p:stCondLst>
                                        </p:cTn>
                                        <p:tgtEl>
                                          <p:spTgt spid="23">
                                            <p:txEl>
                                              <p:pRg st="0" end="0"/>
                                            </p:txEl>
                                          </p:spTgt>
                                        </p:tgtEl>
                                        <p:attrNameLst>
                                          <p:attrName>style.visibility</p:attrName>
                                        </p:attrNameLst>
                                      </p:cBhvr>
                                      <p:to>
                                        <p:strVal val="visible"/>
                                      </p:to>
                                    </p:set>
                                    <p:anim calcmode="lin" valueType="num">
                                      <p:cBhvr additive="base">
                                        <p:cTn id="19" dur="75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0" dur="750" fill="hold"/>
                                        <p:tgtEl>
                                          <p:spTgt spid="23">
                                            <p:txEl>
                                              <p:pRg st="0" end="0"/>
                                            </p:txEl>
                                          </p:spTgt>
                                        </p:tgtEl>
                                        <p:attrNameLst>
                                          <p:attrName>ppt_y</p:attrName>
                                        </p:attrNameLst>
                                      </p:cBhvr>
                                      <p:tavLst>
                                        <p:tav tm="0">
                                          <p:val>
                                            <p:strVal val="0-#ppt_h/2"/>
                                          </p:val>
                                        </p:tav>
                                        <p:tav tm="100000">
                                          <p:val>
                                            <p:strVal val="#ppt_y"/>
                                          </p:val>
                                        </p:tav>
                                      </p:tavLst>
                                    </p:anim>
                                  </p:childTnLst>
                                </p:cTn>
                              </p:par>
                              <p:par>
                                <p:cTn id="21" presetID="22" presetClass="entr" presetSubtype="4" fill="hold" grpId="0" nodeType="withEffect">
                                  <p:stCondLst>
                                    <p:cond delay="0"/>
                                  </p:stCondLst>
                                  <p:iterate type="lt">
                                    <p:tmPct val="3000"/>
                                  </p:iterate>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2150"/>
                            </p:stCondLst>
                            <p:childTnLst>
                              <p:par>
                                <p:cTn id="25" presetID="22" presetClass="entr" presetSubtype="8"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6" grpId="1"/>
      <p:bldP spid="23"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1+#ppt_w/2"/>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10" grpId="0">
        <p:tmplLst>
          <p:tmpl>
            <p:tnLst>
              <p:par>
                <p:cTn presetID="22" presetClass="entr" presetSubtype="4" fill="hold" nodeType="withEffect">
                  <p:stCondLst>
                    <p:cond delay="0"/>
                  </p:stCondLst>
                  <p:iterate type="lt">
                    <p:tmPct val="3000"/>
                  </p:iterate>
                  <p:childTnLst>
                    <p:set>
                      <p:cBhvr>
                        <p:cTn dur="1" fill="hold">
                          <p:stCondLst>
                            <p:cond delay="0"/>
                          </p:stCondLst>
                        </p:cTn>
                        <p:tgtEl>
                          <p:spTgt spid="10"/>
                        </p:tgtEl>
                        <p:attrNameLst>
                          <p:attrName>style.visibility</p:attrName>
                        </p:attrNameLst>
                      </p:cBhvr>
                      <p:to>
                        <p:strVal val="visible"/>
                      </p:to>
                    </p:set>
                    <p:animEffect transition="in" filter="wipe(down)">
                      <p:cBhvr>
                        <p:cTn dur="500"/>
                        <p:tgtEl>
                          <p:spTgt spid="10"/>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solidFill>
                <a:prstClr val="white"/>
              </a:solidFill>
            </a:endParaRPr>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solidFill>
                <a:prstClr val="white"/>
              </a:solidFill>
            </a:endParaRPr>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2"/>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solidFill>
                <a:srgbClr val="3B3B3B"/>
              </a:solidFill>
            </a:endParaRPr>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endParaRPr lang="en-US" dirty="0">
              <a:solidFill>
                <a:srgbClr val="3B3B3B">
                  <a:tint val="75000"/>
                </a:srgbClr>
              </a:solidFill>
            </a:endParaRPr>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Tree>
    <p:extLst>
      <p:ext uri="{BB962C8B-B14F-4D97-AF65-F5344CB8AC3E}">
        <p14:creationId xmlns:p14="http://schemas.microsoft.com/office/powerpoint/2010/main" val="391940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wipe(left)">
                                      <p:cBhvr>
                                        <p:cTn id="18" dur="500"/>
                                        <p:tgtEl>
                                          <p:spTgt spid="17">
                                            <p:txEl>
                                              <p:pRg st="0" end="0"/>
                                            </p:txEl>
                                          </p:spTgt>
                                        </p:tgtEl>
                                      </p:cBhvr>
                                    </p:animEffect>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wipe(left)">
                                      <p:cBhvr>
                                        <p:cTn id="31" dur="500"/>
                                        <p:tgtEl>
                                          <p:spTgt spid="19">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right)">
                                      <p:cBhvr>
                                        <p:cTn id="43" dur="500"/>
                                        <p:tgtEl>
                                          <p:spTgt spid="29"/>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8">
                                            <p:txEl>
                                              <p:pRg st="0" end="0"/>
                                            </p:txEl>
                                          </p:spTgt>
                                        </p:tgtEl>
                                        <p:attrNameLst>
                                          <p:attrName>style.visibility</p:attrName>
                                        </p:attrNameLst>
                                      </p:cBhvr>
                                      <p:to>
                                        <p:strVal val="visible"/>
                                      </p:to>
                                    </p:set>
                                    <p:animEffect transition="in" filter="wipe(right)">
                                      <p:cBhvr>
                                        <p:cTn id="50" dur="500"/>
                                        <p:tgtEl>
                                          <p:spTgt spid="28">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additive="base">
                                        <p:cTn id="54" dur="500" fill="hold"/>
                                        <p:tgtEl>
                                          <p:spTgt spid="39"/>
                                        </p:tgtEl>
                                        <p:attrNameLst>
                                          <p:attrName>ppt_x</p:attrName>
                                        </p:attrNameLst>
                                      </p:cBhvr>
                                      <p:tavLst>
                                        <p:tav tm="0">
                                          <p:val>
                                            <p:strVal val="#ppt_x"/>
                                          </p:val>
                                        </p:tav>
                                        <p:tav tm="100000">
                                          <p:val>
                                            <p:strVal val="#ppt_x"/>
                                          </p:val>
                                        </p:tav>
                                      </p:tavLst>
                                    </p:anim>
                                    <p:anim calcmode="lin" valueType="num">
                                      <p:cBhvr additive="base">
                                        <p:cTn id="55" dur="500" fill="hold"/>
                                        <p:tgtEl>
                                          <p:spTgt spid="39"/>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38">
                                            <p:txEl>
                                              <p:pRg st="0" end="0"/>
                                            </p:txEl>
                                          </p:spTgt>
                                        </p:tgtEl>
                                        <p:attrNameLst>
                                          <p:attrName>style.visibility</p:attrName>
                                        </p:attrNameLst>
                                      </p:cBhvr>
                                      <p:to>
                                        <p:strVal val="visible"/>
                                      </p:to>
                                    </p:set>
                                    <p:anim calcmode="lin" valueType="num">
                                      <p:cBhvr additive="base">
                                        <p:cTn id="5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37">
                                            <p:txEl>
                                              <p:pRg st="0" end="0"/>
                                            </p:txEl>
                                          </p:spTgt>
                                        </p:tgtEl>
                                        <p:attrNameLst>
                                          <p:attrName>style.visibility</p:attrName>
                                        </p:attrNameLst>
                                      </p:cBhvr>
                                      <p:to>
                                        <p:strVal val="visible"/>
                                      </p:to>
                                    </p:set>
                                    <p:animEffect transition="in" filter="wipe(right)">
                                      <p:cBhvr>
                                        <p:cTn id="63" dur="500"/>
                                        <p:tgtEl>
                                          <p:spTgt spid="37">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up)">
                                      <p:cBhvr>
                                        <p:cTn id="67" dur="500"/>
                                        <p:tgtEl>
                                          <p:spTgt spid="46"/>
                                        </p:tgtEl>
                                      </p:cBhvr>
                                    </p:animEffect>
                                  </p:childTnLst>
                                </p:cTn>
                              </p:par>
                            </p:childTnLst>
                          </p:cTn>
                        </p:par>
                        <p:par>
                          <p:cTn id="68" fill="hold">
                            <p:stCondLst>
                              <p:cond delay="6000"/>
                            </p:stCondLst>
                            <p:childTnLst>
                              <p:par>
                                <p:cTn id="69" presetID="2" presetClass="entr" presetSubtype="4" decel="100000" fill="hold" grpId="0" nodeType="after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ppt_x"/>
                                          </p:val>
                                        </p:tav>
                                        <p:tav tm="100000">
                                          <p:val>
                                            <p:strVal val="#ppt_x"/>
                                          </p:val>
                                        </p:tav>
                                      </p:tavLst>
                                    </p:anim>
                                    <p:anim calcmode="lin" valueType="num">
                                      <p:cBhvr additive="base">
                                        <p:cTn id="72" dur="500" fill="hold"/>
                                        <p:tgtEl>
                                          <p:spTgt spid="2"/>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62">
                                            <p:txEl>
                                              <p:pRg st="0" end="0"/>
                                            </p:txEl>
                                          </p:spTgt>
                                        </p:tgtEl>
                                        <p:attrNameLst>
                                          <p:attrName>style.visibility</p:attrName>
                                        </p:attrNameLst>
                                      </p:cBhvr>
                                      <p:to>
                                        <p:strVal val="visible"/>
                                      </p:to>
                                    </p:set>
                                    <p:anim calcmode="lin" valueType="num">
                                      <p:cBhvr additive="base">
                                        <p:cTn id="75" dur="7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76" dur="750" fill="hold"/>
                                        <p:tgtEl>
                                          <p:spTgt spid="62">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5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childTnLst>
                          </p:cTn>
                        </p:par>
                        <p:par>
                          <p:cTn id="81" fill="hold">
                            <p:stCondLst>
                              <p:cond delay="6750"/>
                            </p:stCondLst>
                            <p:childTnLst>
                              <p:par>
                                <p:cTn id="82" presetID="22" presetClass="entr" presetSubtype="8" fill="hold" grpId="0" nodeType="after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wipe(left)">
                                      <p:cBhvr>
                                        <p:cTn id="8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2"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38" grpId="0" build="p">
        <p:tmplLst>
          <p:tmpl lvl="1">
            <p:tnLst>
              <p:par>
                <p:cTn presetID="2" presetClass="entr" presetSubtype="8"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13" grpId="0" animBg="1"/>
      <p:bldP spid="17" grpId="0" build="p">
        <p:tmplLst>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1+#ppt_h/2"/>
                          </p:val>
                        </p:tav>
                        <p:tav tm="100000">
                          <p:val>
                            <p:strVal val="#ppt_y"/>
                          </p:val>
                        </p:tav>
                      </p:tavLst>
                    </p:anim>
                  </p:childTnLst>
                </p:cTn>
              </p:par>
            </p:tnLst>
          </p:tmpl>
        </p:tmplLst>
      </p:bldP>
      <p:bldP spid="8" grpId="0" animBg="1"/>
      <p:bldP spid="24" grpId="0" animBg="1"/>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solidFill>
                <a:srgbClr val="3B3B3B"/>
              </a:solidFill>
            </a:endParaRPr>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7544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 presetClass="entr" presetSubtype="8" decel="100000"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750" fill="hold"/>
                                        <p:tgtEl>
                                          <p:spTgt spid="14"/>
                                        </p:tgtEl>
                                        <p:attrNameLst>
                                          <p:attrName>ppt_x</p:attrName>
                                        </p:attrNameLst>
                                      </p:cBhvr>
                                      <p:tavLst>
                                        <p:tav tm="0">
                                          <p:val>
                                            <p:strVal val="0-#ppt_w/2"/>
                                          </p:val>
                                        </p:tav>
                                        <p:tav tm="100000">
                                          <p:val>
                                            <p:strVal val="#ppt_x"/>
                                          </p:val>
                                        </p:tav>
                                      </p:tavLst>
                                    </p:anim>
                                    <p:anim calcmode="lin" valueType="num">
                                      <p:cBhvr additive="base">
                                        <p:cTn id="11" dur="750" fill="hold"/>
                                        <p:tgtEl>
                                          <p:spTgt spid="14"/>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30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750" fill="hold"/>
                                        <p:tgtEl>
                                          <p:spTgt spid="16"/>
                                        </p:tgtEl>
                                        <p:attrNameLst>
                                          <p:attrName>ppt_x</p:attrName>
                                        </p:attrNameLst>
                                      </p:cBhvr>
                                      <p:tavLst>
                                        <p:tav tm="0">
                                          <p:val>
                                            <p:strVal val="0-#ppt_w/2"/>
                                          </p:val>
                                        </p:tav>
                                        <p:tav tm="100000">
                                          <p:val>
                                            <p:strVal val="#ppt_x"/>
                                          </p:val>
                                        </p:tav>
                                      </p:tavLst>
                                    </p:anim>
                                    <p:anim calcmode="lin" valueType="num">
                                      <p:cBhvr additive="base">
                                        <p:cTn id="15" dur="750" fill="hold"/>
                                        <p:tgtEl>
                                          <p:spTgt spid="16"/>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35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750" fill="hold"/>
                                        <p:tgtEl>
                                          <p:spTgt spid="17"/>
                                        </p:tgtEl>
                                        <p:attrNameLst>
                                          <p:attrName>ppt_x</p:attrName>
                                        </p:attrNameLst>
                                      </p:cBhvr>
                                      <p:tavLst>
                                        <p:tav tm="0">
                                          <p:val>
                                            <p:strVal val="0-#ppt_w/2"/>
                                          </p:val>
                                        </p:tav>
                                        <p:tav tm="100000">
                                          <p:val>
                                            <p:strVal val="#ppt_x"/>
                                          </p:val>
                                        </p:tav>
                                      </p:tavLst>
                                    </p:anim>
                                    <p:anim calcmode="lin" valueType="num">
                                      <p:cBhvr additive="base">
                                        <p:cTn id="19" dur="750" fill="hold"/>
                                        <p:tgtEl>
                                          <p:spTgt spid="17"/>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4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750" fill="hold"/>
                                        <p:tgtEl>
                                          <p:spTgt spid="18"/>
                                        </p:tgtEl>
                                        <p:attrNameLst>
                                          <p:attrName>ppt_x</p:attrName>
                                        </p:attrNameLst>
                                      </p:cBhvr>
                                      <p:tavLst>
                                        <p:tav tm="0">
                                          <p:val>
                                            <p:strVal val="0-#ppt_w/2"/>
                                          </p:val>
                                        </p:tav>
                                        <p:tav tm="100000">
                                          <p:val>
                                            <p:strVal val="#ppt_x"/>
                                          </p:val>
                                        </p:tav>
                                      </p:tavLst>
                                    </p:anim>
                                    <p:anim calcmode="lin" valueType="num">
                                      <p:cBhvr additive="base">
                                        <p:cTn id="23" dur="750" fill="hold"/>
                                        <p:tgtEl>
                                          <p:spTgt spid="18"/>
                                        </p:tgtEl>
                                        <p:attrNameLst>
                                          <p:attrName>ppt_y</p:attrName>
                                        </p:attrNameLst>
                                      </p:cBhvr>
                                      <p:tavLst>
                                        <p:tav tm="0">
                                          <p:val>
                                            <p:strVal val="#ppt_y"/>
                                          </p:val>
                                        </p:tav>
                                        <p:tav tm="100000">
                                          <p:val>
                                            <p:strVal val="#ppt_y"/>
                                          </p:val>
                                        </p:tav>
                                      </p:tavLst>
                                    </p:anim>
                                  </p:childTnLst>
                                </p:cTn>
                              </p:par>
                            </p:childTnLst>
                          </p:cTn>
                        </p:par>
                        <p:par>
                          <p:cTn id="24" fill="hold">
                            <p:stCondLst>
                              <p:cond delay="1150"/>
                            </p:stCondLst>
                            <p:childTnLst>
                              <p:par>
                                <p:cTn id="25" presetID="2" presetClass="entr" presetSubtype="12" decel="100000" fill="hold" grpId="0" nodeType="afterEffect">
                                  <p:stCondLst>
                                    <p:cond delay="0"/>
                                  </p:stCondLst>
                                  <p:iterate type="wd">
                                    <p:tmPct val="10000"/>
                                  </p:iterate>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1000" fill="hold"/>
                                        <p:tgtEl>
                                          <p:spTgt spid="20"/>
                                        </p:tgtEl>
                                        <p:attrNameLst>
                                          <p:attrName>ppt_x</p:attrName>
                                        </p:attrNameLst>
                                      </p:cBhvr>
                                      <p:tavLst>
                                        <p:tav tm="0">
                                          <p:val>
                                            <p:strVal val="0-#ppt_w/2"/>
                                          </p:val>
                                        </p:tav>
                                        <p:tav tm="100000">
                                          <p:val>
                                            <p:strVal val="#ppt_x"/>
                                          </p:val>
                                        </p:tav>
                                      </p:tavLst>
                                    </p:anim>
                                    <p:anim calcmode="lin" valueType="num">
                                      <p:cBhvr additive="base">
                                        <p:cTn id="28" dur="10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2350"/>
                            </p:stCondLst>
                            <p:childTnLst>
                              <p:par>
                                <p:cTn id="30" presetID="10" presetClass="entr" presetSubtype="0" fill="hold" grpId="0" nodeType="afterEffect">
                                  <p:stCondLst>
                                    <p:cond delay="250"/>
                                  </p:stCondLst>
                                  <p:childTnLst>
                                    <p:set>
                                      <p:cBhvr>
                                        <p:cTn id="31" dur="1" fill="hold">
                                          <p:stCondLst>
                                            <p:cond delay="0"/>
                                          </p:stCondLst>
                                        </p:cTn>
                                        <p:tgtEl>
                                          <p:spTgt spid="21">
                                            <p:txEl>
                                              <p:pRg st="0" end="0"/>
                                            </p:txEl>
                                          </p:spTgt>
                                        </p:tgtEl>
                                        <p:attrNameLst>
                                          <p:attrName>style.visibility</p:attrName>
                                        </p:attrNameLst>
                                      </p:cBhvr>
                                      <p:to>
                                        <p:strVal val="visible"/>
                                      </p:to>
                                    </p:set>
                                    <p:animEffect transition="in" filter="fade">
                                      <p:cBhvr>
                                        <p:cTn id="32"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20" grpId="0">
        <p:tmplLst>
          <p:tmpl>
            <p:tnLst>
              <p:par>
                <p:cTn presetID="2" presetClass="entr" presetSubtype="1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0-#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10" presetClass="entr" presetSubtype="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grpSp>
      <p:sp>
        <p:nvSpPr>
          <p:cNvPr id="3" name="フッター プレースホルダー 2"/>
          <p:cNvSpPr>
            <a:spLocks noGrp="1"/>
          </p:cNvSpPr>
          <p:nvPr>
            <p:ph type="ftr" sz="quarter" idx="10"/>
          </p:nvPr>
        </p:nvSpPr>
        <p:spPr/>
        <p:txBody>
          <a:bodyPr/>
          <a:lstStyle/>
          <a:p>
            <a:endParaRPr lang="en-US" dirty="0">
              <a:solidFill>
                <a:srgbClr val="3B3B3B">
                  <a:tint val="75000"/>
                </a:srgbClr>
              </a:solidFill>
            </a:endParaRPr>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44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ppt_x"/>
                                          </p:val>
                                        </p:tav>
                                        <p:tav tm="100000">
                                          <p:val>
                                            <p:strVal val="#ppt_x"/>
                                          </p:val>
                                        </p:tav>
                                      </p:tavLst>
                                    </p:anim>
                                    <p:anim calcmode="lin" valueType="num">
                                      <p:cBhvr additive="base">
                                        <p:cTn id="16" dur="75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250"/>
                                  </p:stCondLst>
                                  <p:iterate type="wd">
                                    <p:tmPct val="10000"/>
                                  </p:iterate>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75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65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ppt_x"/>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7" y="4023832"/>
            <a:ext cx="2611063" cy="5334986"/>
          </a:xfrm>
          <a:prstGeom prst="rect">
            <a:avLst/>
          </a:prstGeom>
          <a:effectLst/>
        </p:spPr>
      </p:pic>
      <p:sp>
        <p:nvSpPr>
          <p:cNvPr id="3" name="フッター プレースホルダー 2"/>
          <p:cNvSpPr>
            <a:spLocks noGrp="1"/>
          </p:cNvSpPr>
          <p:nvPr>
            <p:ph type="ftr" sz="quarter" idx="10"/>
          </p:nvPr>
        </p:nvSpPr>
        <p:spPr/>
        <p:txBody>
          <a:bodyPr/>
          <a:lstStyle/>
          <a:p>
            <a:endParaRPr lang="en-US" dirty="0">
              <a:solidFill>
                <a:srgbClr val="3B3B3B">
                  <a:tint val="75000"/>
                </a:srgbClr>
              </a:solidFill>
            </a:endParaRPr>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7"/>
            <a:ext cx="5884221" cy="8366379"/>
          </a:xfrm>
          <a:prstGeom prst="rect">
            <a:avLst/>
          </a:prstGeom>
        </p:spPr>
      </p:pic>
      <p:sp>
        <p:nvSpPr>
          <p:cNvPr id="7" name="図プレースホルダー 2"/>
          <p:cNvSpPr>
            <a:spLocks noGrp="1"/>
          </p:cNvSpPr>
          <p:nvPr>
            <p:ph type="pic" sz="quarter" idx="12" hasCustomPrompt="1"/>
          </p:nvPr>
        </p:nvSpPr>
        <p:spPr>
          <a:xfrm>
            <a:off x="39405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8" name="図プレースホルダー 2"/>
          <p:cNvSpPr>
            <a:spLocks noGrp="1"/>
          </p:cNvSpPr>
          <p:nvPr>
            <p:ph type="pic" sz="quarter" idx="13" hasCustomPrompt="1"/>
          </p:nvPr>
        </p:nvSpPr>
        <p:spPr>
          <a:xfrm>
            <a:off x="1379954" y="4737100"/>
            <a:ext cx="2160841" cy="393046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728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750" fill="hold"/>
                                        <p:tgtEl>
                                          <p:spTgt spid="7"/>
                                        </p:tgtEl>
                                        <p:attrNameLst>
                                          <p:attrName>ppt_x</p:attrName>
                                        </p:attrNameLst>
                                      </p:cBhvr>
                                      <p:tavLst>
                                        <p:tav tm="0">
                                          <p:val>
                                            <p:strVal val="#ppt_x"/>
                                          </p:val>
                                        </p:tav>
                                        <p:tav tm="100000">
                                          <p:val>
                                            <p:strVal val="#ppt_x"/>
                                          </p:val>
                                        </p:tav>
                                      </p:tavLst>
                                    </p:anim>
                                    <p:anim calcmode="lin" valueType="num">
                                      <p:cBhvr additive="base">
                                        <p:cTn id="19" dur="750" fill="hold"/>
                                        <p:tgtEl>
                                          <p:spTgt spid="7"/>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childTnLst>
                                </p:cTn>
                              </p:par>
                              <p:par>
                                <p:cTn id="23" presetID="2" presetClass="entr" presetSubtype="1" decel="100000"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750" fill="hold"/>
                                        <p:tgtEl>
                                          <p:spTgt spid="6"/>
                                        </p:tgtEl>
                                        <p:attrNameLst>
                                          <p:attrName>ppt_x</p:attrName>
                                        </p:attrNameLst>
                                      </p:cBhvr>
                                      <p:tavLst>
                                        <p:tav tm="0">
                                          <p:val>
                                            <p:strVal val="#ppt_x"/>
                                          </p:val>
                                        </p:tav>
                                        <p:tav tm="100000">
                                          <p:val>
                                            <p:strVal val="#ppt_x"/>
                                          </p:val>
                                        </p:tav>
                                      </p:tavLst>
                                    </p:anim>
                                    <p:anim calcmode="lin" valueType="num">
                                      <p:cBhvr additive="base">
                                        <p:cTn id="26" dur="750" fill="hold"/>
                                        <p:tgtEl>
                                          <p:spTgt spid="6"/>
                                        </p:tgtEl>
                                        <p:attrNameLst>
                                          <p:attrName>ppt_y</p:attrName>
                                        </p:attrNameLst>
                                      </p:cBhvr>
                                      <p:tavLst>
                                        <p:tav tm="0">
                                          <p:val>
                                            <p:strVal val="0-#ppt_h/2"/>
                                          </p:val>
                                        </p:tav>
                                        <p:tav tm="100000">
                                          <p:val>
                                            <p:strVal val="#ppt_y"/>
                                          </p:val>
                                        </p:tav>
                                      </p:tavLst>
                                    </p:anim>
                                  </p:childTnLst>
                                </p:cTn>
                              </p:par>
                              <p:par>
                                <p:cTn id="27" presetID="10" presetClass="entr" presetSubtype="0" fill="hold" nodeType="withEffect">
                                  <p:stCondLst>
                                    <p:cond delay="25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750"/>
                                        <p:tgtEl>
                                          <p:spTgt spid="6"/>
                                        </p:tgtEl>
                                      </p:cBhvr>
                                    </p:animEffect>
                                  </p:childTnLst>
                                </p:cTn>
                              </p:par>
                              <p:par>
                                <p:cTn id="30" presetID="2" presetClass="entr" presetSubtype="1" decel="100000" fill="hold" grpId="0" nodeType="withEffect">
                                  <p:stCondLst>
                                    <p:cond delay="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750" fill="hold"/>
                                        <p:tgtEl>
                                          <p:spTgt spid="8"/>
                                        </p:tgtEl>
                                        <p:attrNameLst>
                                          <p:attrName>ppt_x</p:attrName>
                                        </p:attrNameLst>
                                      </p:cBhvr>
                                      <p:tavLst>
                                        <p:tav tm="0">
                                          <p:val>
                                            <p:strVal val="#ppt_x"/>
                                          </p:val>
                                        </p:tav>
                                        <p:tav tm="100000">
                                          <p:val>
                                            <p:strVal val="#ppt_x"/>
                                          </p:val>
                                        </p:tav>
                                      </p:tavLst>
                                    </p:anim>
                                    <p:anim calcmode="lin" valueType="num">
                                      <p:cBhvr additive="base">
                                        <p:cTn id="33" dur="750" fill="hold"/>
                                        <p:tgtEl>
                                          <p:spTgt spid="8"/>
                                        </p:tgtEl>
                                        <p:attrNameLst>
                                          <p:attrName>ppt_y</p:attrName>
                                        </p:attrNameLst>
                                      </p:cBhvr>
                                      <p:tavLst>
                                        <p:tav tm="0">
                                          <p:val>
                                            <p:strVal val="0-#ppt_h/2"/>
                                          </p:val>
                                        </p:tav>
                                        <p:tav tm="100000">
                                          <p:val>
                                            <p:strVal val="#ppt_y"/>
                                          </p:val>
                                        </p:tav>
                                      </p:tavLst>
                                    </p:anim>
                                  </p:childTnLst>
                                </p:cTn>
                              </p:par>
                              <p:par>
                                <p:cTn id="34" presetID="10" presetClass="entr" presetSubtype="0" fill="hold" grpId="1" nodeType="withEffect">
                                  <p:stCondLst>
                                    <p:cond delay="25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750"/>
                                        <p:tgtEl>
                                          <p:spTgt spid="8"/>
                                        </p:tgtEl>
                                      </p:cBhvr>
                                    </p:animEffect>
                                  </p:childTnLst>
                                </p:cTn>
                              </p:par>
                              <p:par>
                                <p:cTn id="37" presetID="2" presetClass="entr" presetSubtype="4" decel="100000" fill="hold" grpId="0" nodeType="withEffect">
                                  <p:stCondLst>
                                    <p:cond delay="750"/>
                                  </p:stCondLst>
                                  <p:iterate type="wd">
                                    <p:tmPct val="10000"/>
                                  </p:iterate>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additive="base">
                                        <p:cTn id="39"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0"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2150"/>
                            </p:stCondLst>
                            <p:childTnLst>
                              <p:par>
                                <p:cTn id="42" presetID="22" presetClass="entr" presetSubtype="8"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grpSp>
      <p:sp>
        <p:nvSpPr>
          <p:cNvPr id="3" name="フッター プレースホルダー 2"/>
          <p:cNvSpPr>
            <a:spLocks noGrp="1"/>
          </p:cNvSpPr>
          <p:nvPr>
            <p:ph type="ftr" sz="quarter" idx="10"/>
          </p:nvPr>
        </p:nvSpPr>
        <p:spPr/>
        <p:txBody>
          <a:bodyPr/>
          <a:lstStyle/>
          <a:p>
            <a:endParaRPr lang="en-US" dirty="0">
              <a:solidFill>
                <a:srgbClr val="3B3B3B">
                  <a:tint val="75000"/>
                </a:srgbClr>
              </a:solidFill>
            </a:endParaRPr>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grpSp>
      </p:grpSp>
    </p:spTree>
    <p:extLst>
      <p:ext uri="{BB962C8B-B14F-4D97-AF65-F5344CB8AC3E}">
        <p14:creationId xmlns:p14="http://schemas.microsoft.com/office/powerpoint/2010/main" val="45950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par>
                                <p:cTn id="8" presetID="2" presetClass="entr" presetSubtype="4" decel="100000" fill="hold" grpId="0" nodeType="withEffect">
                                  <p:stCondLst>
                                    <p:cond delay="750"/>
                                  </p:stCondLst>
                                  <p:iterate type="wd">
                                    <p:tmPct val="10000"/>
                                  </p:iterate>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65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2150"/>
                            </p:stCondLst>
                            <p:childTnLst>
                              <p:par>
                                <p:cTn id="17" presetID="2" presetClass="entr" presetSubtype="4" decel="10000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ppt_x"/>
                                          </p:val>
                                        </p:tav>
                                        <p:tav tm="100000">
                                          <p:val>
                                            <p:strVal val="#ppt_x"/>
                                          </p:val>
                                        </p:tav>
                                      </p:tavLst>
                                    </p:anim>
                                    <p:anim calcmode="lin" valueType="num">
                                      <p:cBhvr additive="base">
                                        <p:cTn id="20" dur="10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000" fill="hold"/>
                                        <p:tgtEl>
                                          <p:spTgt spid="18"/>
                                        </p:tgtEl>
                                        <p:attrNameLst>
                                          <p:attrName>ppt_x</p:attrName>
                                        </p:attrNameLst>
                                      </p:cBhvr>
                                      <p:tavLst>
                                        <p:tav tm="0">
                                          <p:val>
                                            <p:strVal val="#ppt_x"/>
                                          </p:val>
                                        </p:tav>
                                        <p:tav tm="100000">
                                          <p:val>
                                            <p:strVal val="#ppt_x"/>
                                          </p:val>
                                        </p:tav>
                                      </p:tavLst>
                                    </p:anim>
                                    <p:anim calcmode="lin" valueType="num">
                                      <p:cBhvr additive="base">
                                        <p:cTn id="24" dur="10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grpId="1"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7" grpId="0" animBg="1"/>
      <p:bldP spid="17" grpId="1" animBg="1"/>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solidFill>
                  <a:srgbClr val="3B3B3B"/>
                </a:solidFill>
              </a:endParaRPr>
            </a:p>
          </p:txBody>
        </p:sp>
      </p:grpSp>
      <p:sp>
        <p:nvSpPr>
          <p:cNvPr id="3" name="フッター プレースホルダー 2"/>
          <p:cNvSpPr>
            <a:spLocks noGrp="1"/>
          </p:cNvSpPr>
          <p:nvPr>
            <p:ph type="ftr" sz="quarter" idx="10"/>
          </p:nvPr>
        </p:nvSpPr>
        <p:spPr/>
        <p:txBody>
          <a:bodyPr/>
          <a:lstStyle/>
          <a:p>
            <a:endParaRPr lang="en-US" dirty="0">
              <a:solidFill>
                <a:srgbClr val="3B3B3B">
                  <a:tint val="75000"/>
                </a:srgbClr>
              </a:solidFill>
            </a:endParaRPr>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solidFill>
                  <a:srgbClr val="556272"/>
                </a:solidFill>
              </a:rPr>
              <a:pPr/>
              <a:t>‹#›</a:t>
            </a:fld>
            <a:endParaRPr lang="en-US" dirty="0">
              <a:solidFill>
                <a:srgbClr val="556272"/>
              </a:solidFill>
            </a:endParaRPr>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29554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randombar(horizontal)">
                                      <p:cBhvr>
                                        <p:cTn id="14" dur="500"/>
                                        <p:tgtEl>
                                          <p:spTgt spid="33"/>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randombar(horizontal)">
                                      <p:cBhvr>
                                        <p:cTn id="18" dur="500"/>
                                        <p:tgtEl>
                                          <p:spTgt spid="3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randombar(horizontal)">
                                      <p:cBhvr>
                                        <p:cTn id="21" dur="500"/>
                                        <p:tgtEl>
                                          <p:spTgt spid="34"/>
                                        </p:tgtEl>
                                      </p:cBhvr>
                                    </p:animEffect>
                                  </p:childTnLst>
                                </p:cTn>
                              </p:par>
                            </p:childTnLst>
                          </p:cTn>
                        </p:par>
                        <p:par>
                          <p:cTn id="22" fill="hold">
                            <p:stCondLst>
                              <p:cond delay="1500"/>
                            </p:stCondLst>
                            <p:childTnLst>
                              <p:par>
                                <p:cTn id="23" presetID="14" presetClass="entr" presetSubtype="1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randombar(horizontal)">
                                      <p:cBhvr>
                                        <p:cTn id="25" dur="500"/>
                                        <p:tgtEl>
                                          <p:spTgt spid="3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randombar(horizontal)">
                                      <p:cBhvr>
                                        <p:cTn id="28" dur="500"/>
                                        <p:tgtEl>
                                          <p:spTgt spid="35"/>
                                        </p:tgtEl>
                                      </p:cBhvr>
                                    </p:animEffect>
                                  </p:childTnLst>
                                </p:cTn>
                              </p:par>
                            </p:childTnLst>
                          </p:cTn>
                        </p:par>
                        <p:par>
                          <p:cTn id="29" fill="hold">
                            <p:stCondLst>
                              <p:cond delay="2000"/>
                            </p:stCondLst>
                            <p:childTnLst>
                              <p:par>
                                <p:cTn id="30" presetID="2" presetClass="entr" presetSubtype="4" decel="100000" fill="hold" grpId="0" nodeType="afterEffect">
                                  <p:stCondLst>
                                    <p:cond delay="0"/>
                                  </p:stCondLst>
                                  <p:childTnLst>
                                    <p:set>
                                      <p:cBhvr>
                                        <p:cTn id="31" dur="1" fill="hold">
                                          <p:stCondLst>
                                            <p:cond delay="0"/>
                                          </p:stCondLst>
                                        </p:cTn>
                                        <p:tgtEl>
                                          <p:spTgt spid="41">
                                            <p:txEl>
                                              <p:pRg st="0" end="0"/>
                                            </p:txEl>
                                          </p:spTgt>
                                        </p:tgtEl>
                                        <p:attrNameLst>
                                          <p:attrName>style.visibility</p:attrName>
                                        </p:attrNameLst>
                                      </p:cBhvr>
                                      <p:to>
                                        <p:strVal val="visible"/>
                                      </p:to>
                                    </p:set>
                                    <p:anim calcmode="lin" valueType="num">
                                      <p:cBhvr additive="base">
                                        <p:cTn id="32"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3" dur="750" fill="hold"/>
                                        <p:tgtEl>
                                          <p:spTgt spid="41">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25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childTnLst>
                          </p:cTn>
                        </p:par>
                        <p:par>
                          <p:cTn id="38" fill="hold">
                            <p:stCondLst>
                              <p:cond delay="275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40" grpId="0">
        <p:tmplLst>
          <p:tmpl>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 presetClass="entr" presetSubtype="4" decel="10000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itle - Full Animated">
    <p:spTree>
      <p:nvGrpSpPr>
        <p:cNvPr id="1" name=""/>
        <p:cNvGrpSpPr/>
        <p:nvPr/>
      </p:nvGrpSpPr>
      <p:grpSpPr>
        <a:xfrm>
          <a:off x="0" y="0"/>
          <a:ext cx="0" cy="0"/>
          <a:chOff x="0" y="0"/>
          <a:chExt cx="0" cy="0"/>
        </a:xfrm>
      </p:grpSpPr>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5277300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49446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680793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0346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48">
                                            <p:txEl>
                                              <p:pRg st="0" end="0"/>
                                            </p:txEl>
                                          </p:spTgt>
                                        </p:tgtEl>
                                        <p:attrNameLst>
                                          <p:attrName>style.visibility</p:attrName>
                                        </p:attrNameLst>
                                      </p:cBhvr>
                                      <p:to>
                                        <p:strVal val="visible"/>
                                      </p:to>
                                    </p:set>
                                    <p:anim calcmode="lin" valueType="num">
                                      <p:cBhvr additive="base">
                                        <p:cTn id="10"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15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childTnLst>
                          </p:cTn>
                        </p:par>
                        <p:par>
                          <p:cTn id="16" fill="hold">
                            <p:stCondLst>
                              <p:cond delay="1815"/>
                            </p:stCondLst>
                            <p:childTnLst>
                              <p:par>
                                <p:cTn id="17" presetID="2" presetClass="entr" presetSubtype="4" decel="100000"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ppt_x"/>
                                          </p:val>
                                        </p:tav>
                                        <p:tav tm="100000">
                                          <p:val>
                                            <p:strVal val="#ppt_x"/>
                                          </p:val>
                                        </p:tav>
                                      </p:tavLst>
                                    </p:anim>
                                    <p:anim calcmode="lin" valueType="num">
                                      <p:cBhvr additive="base">
                                        <p:cTn id="28" dur="500" fill="hold"/>
                                        <p:tgtEl>
                                          <p:spTgt spid="52"/>
                                        </p:tgtEl>
                                        <p:attrNameLst>
                                          <p:attrName>ppt_y</p:attrName>
                                        </p:attrNameLst>
                                      </p:cBhvr>
                                      <p:tavLst>
                                        <p:tav tm="0">
                                          <p:val>
                                            <p:strVal val="1+#ppt_h/2"/>
                                          </p:val>
                                        </p:tav>
                                        <p:tav tm="100000">
                                          <p:val>
                                            <p:strVal val="#ppt_y"/>
                                          </p:val>
                                        </p:tav>
                                      </p:tavLst>
                                    </p:anim>
                                  </p:childTnLst>
                                </p:cTn>
                              </p:par>
                            </p:childTnLst>
                          </p:cTn>
                        </p:par>
                        <p:par>
                          <p:cTn id="29" fill="hold">
                            <p:stCondLst>
                              <p:cond delay="2515"/>
                            </p:stCondLst>
                            <p:childTnLst>
                              <p:par>
                                <p:cTn id="30" presetID="22" presetClass="entr" presetSubtype="8" fill="hold" grpId="0" nodeType="afterEffect">
                                  <p:stCondLst>
                                    <p:cond delay="250"/>
                                  </p:stCondLst>
                                  <p:childTnLst>
                                    <p:set>
                                      <p:cBhvr>
                                        <p:cTn id="31" dur="1" fill="hold">
                                          <p:stCondLst>
                                            <p:cond delay="0"/>
                                          </p:stCondLst>
                                        </p:cTn>
                                        <p:tgtEl>
                                          <p:spTgt spid="53"/>
                                        </p:tgtEl>
                                        <p:attrNameLst>
                                          <p:attrName>style.visibility</p:attrName>
                                        </p:attrNameLst>
                                      </p:cBhvr>
                                      <p:to>
                                        <p:strVal val="visible"/>
                                      </p:to>
                                    </p:set>
                                    <p:animEffect transition="in" filter="wipe(left)">
                                      <p:cBhvr>
                                        <p:cTn id="3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1+#ppt_h/2"/>
                          </p:val>
                        </p:tav>
                        <p:tav tm="100000">
                          <p:val>
                            <p:strVal val="#ppt_y"/>
                          </p:val>
                        </p:tav>
                      </p:tavLst>
                    </p:anim>
                  </p:childTnLst>
                </p:cTn>
              </p:par>
            </p:tnLst>
          </p:tmpl>
        </p:tmplLst>
      </p:bldP>
      <p:bldP spid="4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49"/>
                        </p:tgtEl>
                        <p:attrNameLst>
                          <p:attrName>style.visibility</p:attrName>
                        </p:attrNameLst>
                      </p:cBhvr>
                      <p:to>
                        <p:strVal val="visible"/>
                      </p:to>
                    </p:set>
                    <p:animEffect transition="in" filter="wipe(down)">
                      <p:cBhvr>
                        <p:cTn dur="500"/>
                        <p:tgtEl>
                          <p:spTgt spid="49"/>
                        </p:tgtEl>
                      </p:cBhvr>
                    </p:animEffect>
                  </p:childTnLst>
                </p:cTn>
              </p:par>
            </p:tnLst>
          </p:tmpl>
        </p:tmplLst>
      </p:bldP>
      <p:bldP spid="50" grpId="0" animBg="1"/>
      <p:bldP spid="51" grpId="0" animBg="1"/>
      <p:bldP spid="52" grpId="0" animBg="1"/>
      <p:bldP spid="53" grpId="0">
        <p:tmplLst>
          <p:tmpl>
            <p:tnLst>
              <p:par>
                <p:cTn presetID="22" presetClass="entr" presetSubtype="8" fill="hold" nodeType="after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6395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8833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66275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60936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3144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01202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68187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1000"/>
                                  </p:stCondLst>
                                  <p:childTnLst>
                                    <p:set>
                                      <p:cBhvr>
                                        <p:cTn id="18" dur="1" fill="hold">
                                          <p:stCondLst>
                                            <p:cond delay="0"/>
                                          </p:stCondLst>
                                        </p:cTn>
                                        <p:tgtEl>
                                          <p:spTgt spid="32"/>
                                        </p:tgtEl>
                                        <p:attrNameLst>
                                          <p:attrName>style.visibility</p:attrName>
                                        </p:attrNameLst>
                                      </p:cBhvr>
                                      <p:to>
                                        <p:strVal val="visible"/>
                                      </p:to>
                                    </p:set>
                                    <p:animEffect transition="in" filter="randombar(horizontal)">
                                      <p:cBhvr>
                                        <p:cTn id="19" dur="500"/>
                                        <p:tgtEl>
                                          <p:spTgt spid="32"/>
                                        </p:tgtEl>
                                      </p:cBhvr>
                                    </p:animEffect>
                                  </p:childTnLst>
                                </p:cTn>
                              </p:par>
                              <p:par>
                                <p:cTn id="20" presetID="14" presetClass="entr" presetSubtype="10" fill="hold" grpId="0" nodeType="withEffect">
                                  <p:stCondLst>
                                    <p:cond delay="125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childTnLst>
                          </p:cTn>
                        </p:par>
                        <p:par>
                          <p:cTn id="23" fill="hold">
                            <p:stCondLst>
                              <p:cond delay="1750"/>
                            </p:stCondLst>
                            <p:childTnLst>
                              <p:par>
                                <p:cTn id="24" presetID="10" presetClass="entr" presetSubtype="0" fill="hold" grpId="0" nodeType="afterEffect">
                                  <p:stCondLst>
                                    <p:cond delay="0"/>
                                  </p:stCondLst>
                                  <p:childTnLst>
                                    <p:set>
                                      <p:cBhvr>
                                        <p:cTn id="25" dur="1" fill="hold">
                                          <p:stCondLst>
                                            <p:cond delay="0"/>
                                          </p:stCondLst>
                                        </p:cTn>
                                        <p:tgtEl>
                                          <p:spTgt spid="33">
                                            <p:txEl>
                                              <p:pRg st="0" end="0"/>
                                            </p:txEl>
                                          </p:spTgt>
                                        </p:tgtEl>
                                        <p:attrNameLst>
                                          <p:attrName>style.visibility</p:attrName>
                                        </p:attrNameLst>
                                      </p:cBhvr>
                                      <p:to>
                                        <p:strVal val="visible"/>
                                      </p:to>
                                    </p:set>
                                    <p:animEffect transition="in" filter="fade">
                                      <p:cBhvr>
                                        <p:cTn id="26" dur="500"/>
                                        <p:tgtEl>
                                          <p:spTgt spid="3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xEl>
                                              <p:pRg st="0" end="0"/>
                                            </p:txEl>
                                          </p:spTgt>
                                        </p:tgtEl>
                                        <p:attrNameLst>
                                          <p:attrName>style.visibility</p:attrName>
                                        </p:attrNameLst>
                                      </p:cBhvr>
                                      <p:to>
                                        <p:strVal val="visible"/>
                                      </p:to>
                                    </p:set>
                                    <p:animEffect transition="in" filter="fade">
                                      <p:cBhvr>
                                        <p:cTn id="29" dur="500"/>
                                        <p:tgtEl>
                                          <p:spTgt spid="34">
                                            <p:txEl>
                                              <p:pRg st="0" end="0"/>
                                            </p:txEl>
                                          </p:spTgt>
                                        </p:tgtEl>
                                      </p:cBhvr>
                                    </p:animEffect>
                                  </p:childTnLst>
                                </p:cTn>
                              </p:par>
                            </p:childTnLst>
                          </p:cTn>
                        </p:par>
                        <p:par>
                          <p:cTn id="30" fill="hold">
                            <p:stCondLst>
                              <p:cond delay="2250"/>
                            </p:stCondLst>
                            <p:childTnLst>
                              <p:par>
                                <p:cTn id="31" presetID="10" presetClass="entr" presetSubtype="0" fill="hold" grpId="0" nodeType="afterEffect">
                                  <p:stCondLst>
                                    <p:cond delay="0"/>
                                  </p:stCondLst>
                                  <p:childTnLst>
                                    <p:set>
                                      <p:cBhvr>
                                        <p:cTn id="32" dur="1" fill="hold">
                                          <p:stCondLst>
                                            <p:cond delay="0"/>
                                          </p:stCondLst>
                                        </p:cTn>
                                        <p:tgtEl>
                                          <p:spTgt spid="35">
                                            <p:txEl>
                                              <p:pRg st="0" end="0"/>
                                            </p:txEl>
                                          </p:spTgt>
                                        </p:tgtEl>
                                        <p:attrNameLst>
                                          <p:attrName>style.visibility</p:attrName>
                                        </p:attrNameLst>
                                      </p:cBhvr>
                                      <p:to>
                                        <p:strVal val="visible"/>
                                      </p:to>
                                    </p:set>
                                    <p:animEffect transition="in" filter="fade">
                                      <p:cBhvr>
                                        <p:cTn id="33"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30" grpId="0" animBg="1"/>
      <p:bldP spid="14" grpId="0" animBg="1"/>
      <p:bldP spid="31" grpId="0" animBg="1"/>
      <p:bldP spid="32" grpId="0" animBg="1"/>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73861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18"/>
                                        </p:tgtEl>
                                        <p:attrNameLst>
                                          <p:attrName>style.visibility</p:attrName>
                                        </p:attrNameLst>
                                      </p:cBhvr>
                                      <p:to>
                                        <p:strVal val="visible"/>
                                      </p:to>
                                    </p:set>
                                    <p:animEffect transition="in" filter="randombar(horizontal)">
                                      <p:cBhvr>
                                        <p:cTn id="34" dur="500"/>
                                        <p:tgtEl>
                                          <p:spTgt spid="18"/>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6"/>
                                        </p:tgtEl>
                                        <p:attrNameLst>
                                          <p:attrName>style.visibility</p:attrName>
                                        </p:attrNameLst>
                                      </p:cBhvr>
                                      <p:to>
                                        <p:strVal val="visible"/>
                                      </p:to>
                                    </p:set>
                                    <p:animEffect transition="in" filter="randombar(horizontal)">
                                      <p:cBhvr>
                                        <p:cTn id="40" dur="500"/>
                                        <p:tgtEl>
                                          <p:spTgt spid="6"/>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17"/>
                                        </p:tgtEl>
                                        <p:attrNameLst>
                                          <p:attrName>style.visibility</p:attrName>
                                        </p:attrNameLst>
                                      </p:cBhvr>
                                      <p:to>
                                        <p:strVal val="visible"/>
                                      </p:to>
                                    </p:set>
                                    <p:animEffect transition="in" filter="randombar(horizontal)">
                                      <p:cBhvr>
                                        <p:cTn id="46" dur="500"/>
                                        <p:tgtEl>
                                          <p:spTgt spid="17"/>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20"/>
                                        </p:tgtEl>
                                        <p:attrNameLst>
                                          <p:attrName>style.visibility</p:attrName>
                                        </p:attrNameLst>
                                      </p:cBhvr>
                                      <p:to>
                                        <p:strVal val="visible"/>
                                      </p:to>
                                    </p:set>
                                    <p:animEffect transition="in" filter="randombar(horizontal)">
                                      <p:cBhvr>
                                        <p:cTn id="49" dur="500"/>
                                        <p:tgtEl>
                                          <p:spTgt spid="20"/>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10"/>
                                        </p:tgtEl>
                                        <p:attrNameLst>
                                          <p:attrName>style.visibility</p:attrName>
                                        </p:attrNameLst>
                                      </p:cBhvr>
                                      <p:to>
                                        <p:strVal val="visible"/>
                                      </p:to>
                                    </p:set>
                                    <p:animEffect transition="in" filter="randombar(horizontal)">
                                      <p:cBhvr>
                                        <p:cTn id="52" dur="500"/>
                                        <p:tgtEl>
                                          <p:spTgt spid="10"/>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12"/>
                                        </p:tgtEl>
                                        <p:attrNameLst>
                                          <p:attrName>style.visibility</p:attrName>
                                        </p:attrNameLst>
                                      </p:cBhvr>
                                      <p:to>
                                        <p:strVal val="visible"/>
                                      </p:to>
                                    </p:set>
                                    <p:animEffect transition="in" filter="randombar(horizontal)">
                                      <p:cBhvr>
                                        <p:cTn id="55" dur="500"/>
                                        <p:tgtEl>
                                          <p:spTgt spid="12"/>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3"/>
                                        </p:tgtEl>
                                        <p:attrNameLst>
                                          <p:attrName>style.visibility</p:attrName>
                                        </p:attrNameLst>
                                      </p:cBhvr>
                                      <p:to>
                                        <p:strVal val="visible"/>
                                      </p:to>
                                    </p:set>
                                    <p:animEffect transition="in" filter="randombar(horizontal)">
                                      <p:cBhvr>
                                        <p:cTn id="58" dur="500"/>
                                        <p:tgtEl>
                                          <p:spTgt spid="3"/>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childTnLst>
                                    <p:set>
                                      <p:cBhvr>
                                        <p:cTn id="61" dur="1" fill="hold">
                                          <p:stCondLst>
                                            <p:cond delay="0"/>
                                          </p:stCondLst>
                                        </p:cTn>
                                        <p:tgtEl>
                                          <p:spTgt spid="26">
                                            <p:txEl>
                                              <p:pRg st="0" end="0"/>
                                            </p:txEl>
                                          </p:spTgt>
                                        </p:tgtEl>
                                        <p:attrNameLst>
                                          <p:attrName>style.visibility</p:attrName>
                                        </p:attrNameLst>
                                      </p:cBhvr>
                                      <p:to>
                                        <p:strVal val="visible"/>
                                      </p:to>
                                    </p:set>
                                    <p:anim calcmode="lin" valueType="num">
                                      <p:cBhvr additive="base">
                                        <p:cTn id="6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6">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nodeType="withEffect">
                                  <p:stCondLst>
                                    <p:cond delay="10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fill="hold"/>
                                        <p:tgtEl>
                                          <p:spTgt spid="21"/>
                                        </p:tgtEl>
                                        <p:attrNameLst>
                                          <p:attrName>ppt_x</p:attrName>
                                        </p:attrNameLst>
                                      </p:cBhvr>
                                      <p:tavLst>
                                        <p:tav tm="0">
                                          <p:val>
                                            <p:strVal val="1+#ppt_w/2"/>
                                          </p:val>
                                        </p:tav>
                                        <p:tav tm="100000">
                                          <p:val>
                                            <p:strVal val="#ppt_x"/>
                                          </p:val>
                                        </p:tav>
                                      </p:tavLst>
                                    </p:anim>
                                    <p:anim calcmode="lin" valueType="num">
                                      <p:cBhvr additive="base">
                                        <p:cTn id="67" dur="500" fill="hold"/>
                                        <p:tgtEl>
                                          <p:spTgt spid="21"/>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00"/>
                                  </p:stCondLst>
                                  <p:childTnLst>
                                    <p:set>
                                      <p:cBhvr>
                                        <p:cTn id="69" dur="1" fill="hold">
                                          <p:stCondLst>
                                            <p:cond delay="0"/>
                                          </p:stCondLst>
                                        </p:cTn>
                                        <p:tgtEl>
                                          <p:spTgt spid="25"/>
                                        </p:tgtEl>
                                        <p:attrNameLst>
                                          <p:attrName>style.visibility</p:attrName>
                                        </p:attrNameLst>
                                      </p:cBhvr>
                                      <p:to>
                                        <p:strVal val="visible"/>
                                      </p:to>
                                    </p:set>
                                    <p:anim calcmode="lin" valueType="num">
                                      <p:cBhvr additive="base">
                                        <p:cTn id="70" dur="500" fill="hold"/>
                                        <p:tgtEl>
                                          <p:spTgt spid="25"/>
                                        </p:tgtEl>
                                        <p:attrNameLst>
                                          <p:attrName>ppt_x</p:attrName>
                                        </p:attrNameLst>
                                      </p:cBhvr>
                                      <p:tavLst>
                                        <p:tav tm="0">
                                          <p:val>
                                            <p:strVal val="1+#ppt_w/2"/>
                                          </p:val>
                                        </p:tav>
                                        <p:tav tm="100000">
                                          <p:val>
                                            <p:strVal val="#ppt_x"/>
                                          </p:val>
                                        </p:tav>
                                      </p:tavLst>
                                    </p:anim>
                                    <p:anim calcmode="lin" valueType="num">
                                      <p:cBhvr additive="base">
                                        <p:cTn id="71"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5" grpId="0">
        <p:tmplLst>
          <p:tmpl>
            <p:tnLst>
              <p:par>
                <p:cTn presetID="2" presetClass="entr" presetSubtype="2"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388970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750" fill="hold"/>
                                        <p:tgtEl>
                                          <p:spTgt spid="7"/>
                                        </p:tgtEl>
                                        <p:attrNameLst>
                                          <p:attrName>ppt_x</p:attrName>
                                        </p:attrNameLst>
                                      </p:cBhvr>
                                      <p:tavLst>
                                        <p:tav tm="0">
                                          <p:val>
                                            <p:strVal val="0-#ppt_w/2"/>
                                          </p:val>
                                        </p:tav>
                                        <p:tav tm="100000">
                                          <p:val>
                                            <p:strVal val="#ppt_x"/>
                                          </p:val>
                                        </p:tav>
                                      </p:tavLst>
                                    </p:anim>
                                    <p:anim calcmode="lin" valueType="num">
                                      <p:cBhvr additive="base">
                                        <p:cTn id="15" dur="75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0-#ppt_w/2"/>
                                          </p:val>
                                        </p:tav>
                                        <p:tav tm="100000">
                                          <p:val>
                                            <p:strVal val="#ppt_x"/>
                                          </p:val>
                                        </p:tav>
                                      </p:tavLst>
                                    </p:anim>
                                    <p:anim calcmode="lin" valueType="num">
                                      <p:cBhvr additive="base">
                                        <p:cTn id="19" dur="75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750" fill="hold"/>
                                        <p:tgtEl>
                                          <p:spTgt spid="9"/>
                                        </p:tgtEl>
                                        <p:attrNameLst>
                                          <p:attrName>ppt_x</p:attrName>
                                        </p:attrNameLst>
                                      </p:cBhvr>
                                      <p:tavLst>
                                        <p:tav tm="0">
                                          <p:val>
                                            <p:strVal val="#ppt_x"/>
                                          </p:val>
                                        </p:tav>
                                        <p:tav tm="100000">
                                          <p:val>
                                            <p:strVal val="#ppt_x"/>
                                          </p:val>
                                        </p:tav>
                                      </p:tavLst>
                                    </p:anim>
                                    <p:anim calcmode="lin" valueType="num">
                                      <p:cBhvr additive="base">
                                        <p:cTn id="23" dur="750" fill="hold"/>
                                        <p:tgtEl>
                                          <p:spTgt spid="9"/>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2" presetClass="entr" presetSubtype="8"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tmplLst>
          <p:tmpl>
            <p:tnLst>
              <p:par>
                <p:cTn presetID="2" presetClass="entr" presetSubtype="9"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0-#ppt_h/2"/>
                          </p:val>
                        </p:tav>
                        <p:tav tm="100000">
                          <p:val>
                            <p:strVal val="#ppt_y"/>
                          </p:val>
                        </p:tav>
                      </p:tavLst>
                    </p:anim>
                  </p:childTnLst>
                </p:cTn>
              </p:par>
            </p:tnLst>
          </p:tmpl>
        </p:tmplLst>
      </p:bldP>
      <p:bldP spid="8" grpId="0" animBg="1">
        <p:tmplLst>
          <p:tmpl>
            <p:tnLst>
              <p:par>
                <p:cTn presetID="2" presetClass="entr" presetSubtype="12"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1"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3"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7262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1"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2150"/>
                            </p:stCondLst>
                            <p:childTnLst>
                              <p:par>
                                <p:cTn id="33" presetID="49" presetClass="entr" presetSubtype="0" decel="10000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 calcmode="lin" valueType="num">
                                      <p:cBhvr>
                                        <p:cTn id="37" dur="500" fill="hold"/>
                                        <p:tgtEl>
                                          <p:spTgt spid="7"/>
                                        </p:tgtEl>
                                        <p:attrNameLst>
                                          <p:attrName>style.rotation</p:attrName>
                                        </p:attrNameLst>
                                      </p:cBhvr>
                                      <p:tavLst>
                                        <p:tav tm="0">
                                          <p:val>
                                            <p:fltVal val="360"/>
                                          </p:val>
                                        </p:tav>
                                        <p:tav tm="100000">
                                          <p:val>
                                            <p:fltVal val="0"/>
                                          </p:val>
                                        </p:tav>
                                      </p:tavLst>
                                    </p:anim>
                                    <p:animEffect transition="in" filter="fade">
                                      <p:cBhvr>
                                        <p:cTn id="38" dur="500"/>
                                        <p:tgtEl>
                                          <p:spTgt spid="7"/>
                                        </p:tgtEl>
                                      </p:cBhvr>
                                    </p:animEffect>
                                  </p:childTnLst>
                                </p:cTn>
                              </p:par>
                            </p:childTnLst>
                          </p:cTn>
                        </p:par>
                        <p:par>
                          <p:cTn id="39" fill="hold">
                            <p:stCondLst>
                              <p:cond delay="2650"/>
                            </p:stCondLst>
                            <p:childTnLst>
                              <p:par>
                                <p:cTn id="40" presetID="2" presetClass="entr" presetSubtype="4" decel="100000" fill="hold" grpId="0" nodeType="after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 calcmode="lin" valueType="num">
                                      <p:cBhvr additive="base">
                                        <p:cTn id="4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wipe(left)">
                                      <p:cBhvr>
                                        <p:cTn id="47" dur="500"/>
                                        <p:tgtEl>
                                          <p:spTgt spid="6">
                                            <p:txEl>
                                              <p:pRg st="0" end="0"/>
                                            </p:txEl>
                                          </p:spTgt>
                                        </p:tgtEl>
                                      </p:cBhvr>
                                    </p:animEffect>
                                  </p:childTnLst>
                                </p:cTn>
                              </p:par>
                            </p:childTnLst>
                          </p:cTn>
                        </p:par>
                        <p:par>
                          <p:cTn id="48" fill="hold">
                            <p:stCondLst>
                              <p:cond delay="3650"/>
                            </p:stCondLst>
                            <p:childTnLst>
                              <p:par>
                                <p:cTn id="49" presetID="49" presetClass="entr" presetSubtype="0" decel="10000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 calcmode="lin" valueType="num">
                                      <p:cBhvr>
                                        <p:cTn id="53" dur="500" fill="hold"/>
                                        <p:tgtEl>
                                          <p:spTgt spid="13"/>
                                        </p:tgtEl>
                                        <p:attrNameLst>
                                          <p:attrName>style.rotation</p:attrName>
                                        </p:attrNameLst>
                                      </p:cBhvr>
                                      <p:tavLst>
                                        <p:tav tm="0">
                                          <p:val>
                                            <p:fltVal val="360"/>
                                          </p:val>
                                        </p:tav>
                                        <p:tav tm="100000">
                                          <p:val>
                                            <p:fltVal val="0"/>
                                          </p:val>
                                        </p:tav>
                                      </p:tavLst>
                                    </p:anim>
                                    <p:animEffect transition="in" filter="fade">
                                      <p:cBhvr>
                                        <p:cTn id="54" dur="500"/>
                                        <p:tgtEl>
                                          <p:spTgt spid="13"/>
                                        </p:tgtEl>
                                      </p:cBhvr>
                                    </p:animEffect>
                                  </p:childTnLst>
                                </p:cTn>
                              </p:par>
                            </p:childTnLst>
                          </p:cTn>
                        </p:par>
                        <p:par>
                          <p:cTn id="55" fill="hold">
                            <p:stCondLst>
                              <p:cond delay="4150"/>
                            </p:stCondLst>
                            <p:childTnLst>
                              <p:par>
                                <p:cTn id="56" presetID="2" presetClass="entr" presetSubtype="4" decel="100000" fill="hold" grpId="0" nodeType="after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 calcmode="lin" valueType="num">
                                      <p:cBhvr additive="base">
                                        <p:cTn id="58"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60" fill="hold">
                            <p:stCondLst>
                              <p:cond delay="4650"/>
                            </p:stCondLst>
                            <p:childTnLst>
                              <p:par>
                                <p:cTn id="61" presetID="22" presetClass="entr" presetSubtype="8" fill="hold" grpId="0" nodeType="afterEffect">
                                  <p:stCondLst>
                                    <p:cond delay="0"/>
                                  </p:stCondLst>
                                  <p:childTnLst>
                                    <p:set>
                                      <p:cBhvr>
                                        <p:cTn id="62" dur="1" fill="hold">
                                          <p:stCondLst>
                                            <p:cond delay="0"/>
                                          </p:stCondLst>
                                        </p:cTn>
                                        <p:tgtEl>
                                          <p:spTgt spid="12">
                                            <p:txEl>
                                              <p:pRg st="0" end="0"/>
                                            </p:txEl>
                                          </p:spTgt>
                                        </p:tgtEl>
                                        <p:attrNameLst>
                                          <p:attrName>style.visibility</p:attrName>
                                        </p:attrNameLst>
                                      </p:cBhvr>
                                      <p:to>
                                        <p:strVal val="visible"/>
                                      </p:to>
                                    </p:set>
                                    <p:animEffect transition="in" filter="wipe(left)">
                                      <p:cBhvr>
                                        <p:cTn id="63" dur="500"/>
                                        <p:tgtEl>
                                          <p:spTgt spid="12">
                                            <p:txEl>
                                              <p:pRg st="0" end="0"/>
                                            </p:txEl>
                                          </p:spTgt>
                                        </p:tgtEl>
                                      </p:cBhvr>
                                    </p:animEffect>
                                  </p:childTnLst>
                                </p:cTn>
                              </p:par>
                            </p:childTnLst>
                          </p:cTn>
                        </p:par>
                        <p:par>
                          <p:cTn id="64" fill="hold">
                            <p:stCondLst>
                              <p:cond delay="5150"/>
                            </p:stCondLst>
                            <p:childTnLst>
                              <p:par>
                                <p:cTn id="65" presetID="49" presetClass="entr" presetSubtype="0" decel="10000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 calcmode="lin" valueType="num">
                                      <p:cBhvr>
                                        <p:cTn id="69" dur="500" fill="hold"/>
                                        <p:tgtEl>
                                          <p:spTgt spid="16"/>
                                        </p:tgtEl>
                                        <p:attrNameLst>
                                          <p:attrName>style.rotation</p:attrName>
                                        </p:attrNameLst>
                                      </p:cBhvr>
                                      <p:tavLst>
                                        <p:tav tm="0">
                                          <p:val>
                                            <p:fltVal val="360"/>
                                          </p:val>
                                        </p:tav>
                                        <p:tav tm="100000">
                                          <p:val>
                                            <p:fltVal val="0"/>
                                          </p:val>
                                        </p:tav>
                                      </p:tavLst>
                                    </p:anim>
                                    <p:animEffect transition="in" filter="fade">
                                      <p:cBhvr>
                                        <p:cTn id="70" dur="500"/>
                                        <p:tgtEl>
                                          <p:spTgt spid="16"/>
                                        </p:tgtEl>
                                      </p:cBhvr>
                                    </p:animEffect>
                                  </p:childTnLst>
                                </p:cTn>
                              </p:par>
                            </p:childTnLst>
                          </p:cTn>
                        </p:par>
                        <p:par>
                          <p:cTn id="71" fill="hold">
                            <p:stCondLst>
                              <p:cond delay="5650"/>
                            </p:stCondLst>
                            <p:childTnLst>
                              <p:par>
                                <p:cTn id="72" presetID="2" presetClass="entr" presetSubtype="4" decel="100000" fill="hold" grpId="0" nodeType="afterEffect">
                                  <p:stCondLst>
                                    <p:cond delay="0"/>
                                  </p:stCondLst>
                                  <p:childTnLst>
                                    <p:set>
                                      <p:cBhvr>
                                        <p:cTn id="73" dur="1" fill="hold">
                                          <p:stCondLst>
                                            <p:cond delay="0"/>
                                          </p:stCondLst>
                                        </p:cTn>
                                        <p:tgtEl>
                                          <p:spTgt spid="17">
                                            <p:txEl>
                                              <p:pRg st="0" end="0"/>
                                            </p:txEl>
                                          </p:spTgt>
                                        </p:tgtEl>
                                        <p:attrNameLst>
                                          <p:attrName>style.visibility</p:attrName>
                                        </p:attrNameLst>
                                      </p:cBhvr>
                                      <p:to>
                                        <p:strVal val="visible"/>
                                      </p:to>
                                    </p:set>
                                    <p:anim calcmode="lin" valueType="num">
                                      <p:cBhvr additive="base">
                                        <p:cTn id="7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150"/>
                            </p:stCondLst>
                            <p:childTnLst>
                              <p:par>
                                <p:cTn id="77" presetID="22" presetClass="entr" presetSubtype="8" fill="hold" grpId="0" nodeType="afterEffect">
                                  <p:stCondLst>
                                    <p:cond delay="0"/>
                                  </p:stCondLst>
                                  <p:childTnLst>
                                    <p:set>
                                      <p:cBhvr>
                                        <p:cTn id="78" dur="1" fill="hold">
                                          <p:stCondLst>
                                            <p:cond delay="0"/>
                                          </p:stCondLst>
                                        </p:cTn>
                                        <p:tgtEl>
                                          <p:spTgt spid="15">
                                            <p:txEl>
                                              <p:pRg st="0" end="0"/>
                                            </p:txEl>
                                          </p:spTgt>
                                        </p:tgtEl>
                                        <p:attrNameLst>
                                          <p:attrName>style.visibility</p:attrName>
                                        </p:attrNameLst>
                                      </p:cBhvr>
                                      <p:to>
                                        <p:strVal val="visible"/>
                                      </p:to>
                                    </p:set>
                                    <p:animEffect transition="in" filter="wipe(left)">
                                      <p:cBhvr>
                                        <p:cTn id="7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1"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2" y="0"/>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arn(outVertical)">
                                      <p:cBhvr>
                                        <p:cTn id="7" dur="500"/>
                                        <p:tgtEl>
                                          <p:spTgt spid="7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750" fill="hold"/>
                                        <p:tgtEl>
                                          <p:spTgt spid="61"/>
                                        </p:tgtEl>
                                        <p:attrNameLst>
                                          <p:attrName>ppt_x</p:attrName>
                                        </p:attrNameLst>
                                      </p:cBhvr>
                                      <p:tavLst>
                                        <p:tav tm="0">
                                          <p:val>
                                            <p:strVal val="#ppt_x"/>
                                          </p:val>
                                        </p:tav>
                                        <p:tav tm="100000">
                                          <p:val>
                                            <p:strVal val="#ppt_x"/>
                                          </p:val>
                                        </p:tav>
                                      </p:tavLst>
                                    </p:anim>
                                    <p:anim calcmode="lin" valueType="num">
                                      <p:cBhvr additive="base">
                                        <p:cTn id="12" dur="750" fill="hold"/>
                                        <p:tgtEl>
                                          <p:spTgt spid="6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750" fill="hold"/>
                                        <p:tgtEl>
                                          <p:spTgt spid="41"/>
                                        </p:tgtEl>
                                        <p:attrNameLst>
                                          <p:attrName>ppt_x</p:attrName>
                                        </p:attrNameLst>
                                      </p:cBhvr>
                                      <p:tavLst>
                                        <p:tav tm="0">
                                          <p:val>
                                            <p:strVal val="#ppt_x"/>
                                          </p:val>
                                        </p:tav>
                                        <p:tav tm="100000">
                                          <p:val>
                                            <p:strVal val="#ppt_x"/>
                                          </p:val>
                                        </p:tav>
                                      </p:tavLst>
                                    </p:anim>
                                    <p:anim calcmode="lin" valueType="num">
                                      <p:cBhvr additive="base">
                                        <p:cTn id="16" dur="750" fill="hold"/>
                                        <p:tgtEl>
                                          <p:spTgt spid="41"/>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43">
                                            <p:txEl>
                                              <p:pRg st="0" end="0"/>
                                            </p:txEl>
                                          </p:spTgt>
                                        </p:tgtEl>
                                        <p:attrNameLst>
                                          <p:attrName>style.visibility</p:attrName>
                                        </p:attrNameLst>
                                      </p:cBhvr>
                                      <p:to>
                                        <p:strVal val="visible"/>
                                      </p:to>
                                    </p:set>
                                    <p:animEffect transition="in" filter="fade">
                                      <p:cBhvr>
                                        <p:cTn id="20" dur="500"/>
                                        <p:tgtEl>
                                          <p:spTgt spid="43">
                                            <p:txEl>
                                              <p:pRg st="0" end="0"/>
                                            </p:txEl>
                                          </p:spTgt>
                                        </p:tgtEl>
                                      </p:cBhvr>
                                    </p:animEffect>
                                  </p:childTnLst>
                                </p:cTn>
                              </p:par>
                              <p:par>
                                <p:cTn id="21" presetID="2" presetClass="entr" presetSubtype="4" decel="10000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fill="hold"/>
                                        <p:tgtEl>
                                          <p:spTgt spid="78"/>
                                        </p:tgtEl>
                                        <p:attrNameLst>
                                          <p:attrName>ppt_x</p:attrName>
                                        </p:attrNameLst>
                                      </p:cBhvr>
                                      <p:tavLst>
                                        <p:tav tm="0">
                                          <p:val>
                                            <p:strVal val="#ppt_x"/>
                                          </p:val>
                                        </p:tav>
                                        <p:tav tm="100000">
                                          <p:val>
                                            <p:strVal val="#ppt_x"/>
                                          </p:val>
                                        </p:tav>
                                      </p:tavLst>
                                    </p:anim>
                                    <p:anim calcmode="lin" valueType="num">
                                      <p:cBhvr additive="base">
                                        <p:cTn id="24" dur="500" fill="hold"/>
                                        <p:tgtEl>
                                          <p:spTgt spid="78"/>
                                        </p:tgtEl>
                                        <p:attrNameLst>
                                          <p:attrName>ppt_y</p:attrName>
                                        </p:attrNameLst>
                                      </p:cBhvr>
                                      <p:tavLst>
                                        <p:tav tm="0">
                                          <p:val>
                                            <p:strVal val="1+#ppt_h/2"/>
                                          </p:val>
                                        </p:tav>
                                        <p:tav tm="100000">
                                          <p:val>
                                            <p:strVal val="#ppt_y"/>
                                          </p:val>
                                        </p:tav>
                                      </p:tavLst>
                                    </p:anim>
                                  </p:childTnLst>
                                </p:cTn>
                              </p:par>
                            </p:childTnLst>
                          </p:cTn>
                        </p:par>
                        <p:par>
                          <p:cTn id="25" fill="hold">
                            <p:stCondLst>
                              <p:cond delay="1750"/>
                            </p:stCondLst>
                            <p:childTnLst>
                              <p:par>
                                <p:cTn id="26" presetID="10" presetClass="entr" presetSubtype="0" fill="hold" grpId="0" nodeType="afterEffect">
                                  <p:stCondLst>
                                    <p:cond delay="0"/>
                                  </p:stCondLst>
                                  <p:childTnLst>
                                    <p:set>
                                      <p:cBhvr>
                                        <p:cTn id="27" dur="1" fill="hold">
                                          <p:stCondLst>
                                            <p:cond delay="0"/>
                                          </p:stCondLst>
                                        </p:cTn>
                                        <p:tgtEl>
                                          <p:spTgt spid="42">
                                            <p:txEl>
                                              <p:pRg st="0" end="0"/>
                                            </p:txEl>
                                          </p:spTgt>
                                        </p:tgtEl>
                                        <p:attrNameLst>
                                          <p:attrName>style.visibility</p:attrName>
                                        </p:attrNameLst>
                                      </p:cBhvr>
                                      <p:to>
                                        <p:strVal val="visible"/>
                                      </p:to>
                                    </p:set>
                                    <p:animEffect transition="in" filter="fade">
                                      <p:cBhvr>
                                        <p:cTn id="28" dur="500"/>
                                        <p:tgtEl>
                                          <p:spTgt spid="42">
                                            <p:txEl>
                                              <p:pRg st="0" end="0"/>
                                            </p:txEl>
                                          </p:spTgt>
                                        </p:tgtEl>
                                      </p:cBhvr>
                                    </p:animEffect>
                                  </p:childTnLst>
                                </p:cTn>
                              </p:par>
                            </p:childTnLst>
                          </p:cTn>
                        </p:par>
                        <p:par>
                          <p:cTn id="29" fill="hold">
                            <p:stCondLst>
                              <p:cond delay="2250"/>
                            </p:stCondLst>
                            <p:childTnLst>
                              <p:par>
                                <p:cTn id="30" presetID="2" presetClass="entr" presetSubtype="1" decel="100000" fill="hold" grpId="0" nodeType="afterEffect">
                                  <p:stCondLst>
                                    <p:cond delay="0"/>
                                  </p:stCondLst>
                                  <p:childTnLst>
                                    <p:set>
                                      <p:cBhvr>
                                        <p:cTn id="31" dur="1" fill="hold">
                                          <p:stCondLst>
                                            <p:cond delay="0"/>
                                          </p:stCondLst>
                                        </p:cTn>
                                        <p:tgtEl>
                                          <p:spTgt spid="62"/>
                                        </p:tgtEl>
                                        <p:attrNameLst>
                                          <p:attrName>style.visibility</p:attrName>
                                        </p:attrNameLst>
                                      </p:cBhvr>
                                      <p:to>
                                        <p:strVal val="visible"/>
                                      </p:to>
                                    </p:set>
                                    <p:anim calcmode="lin" valueType="num">
                                      <p:cBhvr additive="base">
                                        <p:cTn id="32" dur="750" fill="hold"/>
                                        <p:tgtEl>
                                          <p:spTgt spid="62"/>
                                        </p:tgtEl>
                                        <p:attrNameLst>
                                          <p:attrName>ppt_x</p:attrName>
                                        </p:attrNameLst>
                                      </p:cBhvr>
                                      <p:tavLst>
                                        <p:tav tm="0">
                                          <p:val>
                                            <p:strVal val="#ppt_x"/>
                                          </p:val>
                                        </p:tav>
                                        <p:tav tm="100000">
                                          <p:val>
                                            <p:strVal val="#ppt_x"/>
                                          </p:val>
                                        </p:tav>
                                      </p:tavLst>
                                    </p:anim>
                                    <p:anim calcmode="lin" valueType="num">
                                      <p:cBhvr additive="base">
                                        <p:cTn id="33" dur="750" fill="hold"/>
                                        <p:tgtEl>
                                          <p:spTgt spid="62"/>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 calcmode="lin" valueType="num">
                                      <p:cBhvr additive="base">
                                        <p:cTn id="36" dur="750" fill="hold"/>
                                        <p:tgtEl>
                                          <p:spTgt spid="63"/>
                                        </p:tgtEl>
                                        <p:attrNameLst>
                                          <p:attrName>ppt_x</p:attrName>
                                        </p:attrNameLst>
                                      </p:cBhvr>
                                      <p:tavLst>
                                        <p:tav tm="0">
                                          <p:val>
                                            <p:strVal val="#ppt_x"/>
                                          </p:val>
                                        </p:tav>
                                        <p:tav tm="100000">
                                          <p:val>
                                            <p:strVal val="#ppt_x"/>
                                          </p:val>
                                        </p:tav>
                                      </p:tavLst>
                                    </p:anim>
                                    <p:anim calcmode="lin" valueType="num">
                                      <p:cBhvr additive="base">
                                        <p:cTn id="37" dur="750" fill="hold"/>
                                        <p:tgtEl>
                                          <p:spTgt spid="63"/>
                                        </p:tgtEl>
                                        <p:attrNameLst>
                                          <p:attrName>ppt_y</p:attrName>
                                        </p:attrNameLst>
                                      </p:cBhvr>
                                      <p:tavLst>
                                        <p:tav tm="0">
                                          <p:val>
                                            <p:strVal val="0-#ppt_h/2"/>
                                          </p:val>
                                        </p:tav>
                                        <p:tav tm="100000">
                                          <p:val>
                                            <p:strVal val="#ppt_y"/>
                                          </p:val>
                                        </p:tav>
                                      </p:tavLst>
                                    </p:anim>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65">
                                            <p:txEl>
                                              <p:pRg st="0" end="0"/>
                                            </p:txEl>
                                          </p:spTgt>
                                        </p:tgtEl>
                                        <p:attrNameLst>
                                          <p:attrName>style.visibility</p:attrName>
                                        </p:attrNameLst>
                                      </p:cBhvr>
                                      <p:to>
                                        <p:strVal val="visible"/>
                                      </p:to>
                                    </p:set>
                                    <p:animEffect transition="in" filter="fade">
                                      <p:cBhvr>
                                        <p:cTn id="41" dur="500"/>
                                        <p:tgtEl>
                                          <p:spTgt spid="65">
                                            <p:txEl>
                                              <p:pRg st="0" end="0"/>
                                            </p:txEl>
                                          </p:spTgt>
                                        </p:tgtEl>
                                      </p:cBhvr>
                                    </p:animEffect>
                                  </p:childTnLst>
                                </p:cTn>
                              </p:par>
                              <p:par>
                                <p:cTn id="42" presetID="2" presetClass="entr" presetSubtype="4" decel="100000" fill="hold" grpId="0" nodeType="withEffect">
                                  <p:stCondLst>
                                    <p:cond delay="0"/>
                                  </p:stCondLst>
                                  <p:childTnLst>
                                    <p:set>
                                      <p:cBhvr>
                                        <p:cTn id="43" dur="1" fill="hold">
                                          <p:stCondLst>
                                            <p:cond delay="0"/>
                                          </p:stCondLst>
                                        </p:cTn>
                                        <p:tgtEl>
                                          <p:spTgt spid="79"/>
                                        </p:tgtEl>
                                        <p:attrNameLst>
                                          <p:attrName>style.visibility</p:attrName>
                                        </p:attrNameLst>
                                      </p:cBhvr>
                                      <p:to>
                                        <p:strVal val="visible"/>
                                      </p:to>
                                    </p:set>
                                    <p:anim calcmode="lin" valueType="num">
                                      <p:cBhvr additive="base">
                                        <p:cTn id="44" dur="500" fill="hold"/>
                                        <p:tgtEl>
                                          <p:spTgt spid="79"/>
                                        </p:tgtEl>
                                        <p:attrNameLst>
                                          <p:attrName>ppt_x</p:attrName>
                                        </p:attrNameLst>
                                      </p:cBhvr>
                                      <p:tavLst>
                                        <p:tav tm="0">
                                          <p:val>
                                            <p:strVal val="#ppt_x"/>
                                          </p:val>
                                        </p:tav>
                                        <p:tav tm="100000">
                                          <p:val>
                                            <p:strVal val="#ppt_x"/>
                                          </p:val>
                                        </p:tav>
                                      </p:tavLst>
                                    </p:anim>
                                    <p:anim calcmode="lin" valueType="num">
                                      <p:cBhvr additive="base">
                                        <p:cTn id="45" dur="500" fill="hold"/>
                                        <p:tgtEl>
                                          <p:spTgt spid="79"/>
                                        </p:tgtEl>
                                        <p:attrNameLst>
                                          <p:attrName>ppt_y</p:attrName>
                                        </p:attrNameLst>
                                      </p:cBhvr>
                                      <p:tavLst>
                                        <p:tav tm="0">
                                          <p:val>
                                            <p:strVal val="1+#ppt_h/2"/>
                                          </p:val>
                                        </p:tav>
                                        <p:tav tm="100000">
                                          <p:val>
                                            <p:strVal val="#ppt_y"/>
                                          </p:val>
                                        </p:tav>
                                      </p:tavLst>
                                    </p:anim>
                                  </p:childTnLst>
                                </p:cTn>
                              </p:par>
                            </p:childTnLst>
                          </p:cTn>
                        </p:par>
                        <p:par>
                          <p:cTn id="46" fill="hold">
                            <p:stCondLst>
                              <p:cond delay="3500"/>
                            </p:stCondLst>
                            <p:childTnLst>
                              <p:par>
                                <p:cTn id="47" presetID="10" presetClass="entr" presetSubtype="0" fill="hold" grpId="0" nodeType="afterEffect">
                                  <p:stCondLst>
                                    <p:cond delay="0"/>
                                  </p:stCondLst>
                                  <p:childTnLst>
                                    <p:set>
                                      <p:cBhvr>
                                        <p:cTn id="48" dur="1" fill="hold">
                                          <p:stCondLst>
                                            <p:cond delay="0"/>
                                          </p:stCondLst>
                                        </p:cTn>
                                        <p:tgtEl>
                                          <p:spTgt spid="64">
                                            <p:txEl>
                                              <p:pRg st="0" end="0"/>
                                            </p:txEl>
                                          </p:spTgt>
                                        </p:tgtEl>
                                        <p:attrNameLst>
                                          <p:attrName>style.visibility</p:attrName>
                                        </p:attrNameLst>
                                      </p:cBhvr>
                                      <p:to>
                                        <p:strVal val="visible"/>
                                      </p:to>
                                    </p:set>
                                    <p:animEffect transition="in" filter="fade">
                                      <p:cBhvr>
                                        <p:cTn id="49" dur="500"/>
                                        <p:tgtEl>
                                          <p:spTgt spid="64">
                                            <p:txEl>
                                              <p:pRg st="0" end="0"/>
                                            </p:txEl>
                                          </p:spTgt>
                                        </p:tgtEl>
                                      </p:cBhvr>
                                    </p:animEffect>
                                  </p:childTnLst>
                                </p:cTn>
                              </p:par>
                            </p:childTnLst>
                          </p:cTn>
                        </p:par>
                        <p:par>
                          <p:cTn id="50" fill="hold">
                            <p:stCondLst>
                              <p:cond delay="4000"/>
                            </p:stCondLst>
                            <p:childTnLst>
                              <p:par>
                                <p:cTn id="51" presetID="2" presetClass="entr" presetSubtype="1" decel="100000" fill="hold" grpId="0" nodeType="afterEffect">
                                  <p:stCondLst>
                                    <p:cond delay="0"/>
                                  </p:stCondLst>
                                  <p:childTnLst>
                                    <p:set>
                                      <p:cBhvr>
                                        <p:cTn id="52" dur="1" fill="hold">
                                          <p:stCondLst>
                                            <p:cond delay="0"/>
                                          </p:stCondLst>
                                        </p:cTn>
                                        <p:tgtEl>
                                          <p:spTgt spid="66"/>
                                        </p:tgtEl>
                                        <p:attrNameLst>
                                          <p:attrName>style.visibility</p:attrName>
                                        </p:attrNameLst>
                                      </p:cBhvr>
                                      <p:to>
                                        <p:strVal val="visible"/>
                                      </p:to>
                                    </p:set>
                                    <p:anim calcmode="lin" valueType="num">
                                      <p:cBhvr additive="base">
                                        <p:cTn id="53" dur="750" fill="hold"/>
                                        <p:tgtEl>
                                          <p:spTgt spid="66"/>
                                        </p:tgtEl>
                                        <p:attrNameLst>
                                          <p:attrName>ppt_x</p:attrName>
                                        </p:attrNameLst>
                                      </p:cBhvr>
                                      <p:tavLst>
                                        <p:tav tm="0">
                                          <p:val>
                                            <p:strVal val="#ppt_x"/>
                                          </p:val>
                                        </p:tav>
                                        <p:tav tm="100000">
                                          <p:val>
                                            <p:strVal val="#ppt_x"/>
                                          </p:val>
                                        </p:tav>
                                      </p:tavLst>
                                    </p:anim>
                                    <p:anim calcmode="lin" valueType="num">
                                      <p:cBhvr additive="base">
                                        <p:cTn id="54" dur="750" fill="hold"/>
                                        <p:tgtEl>
                                          <p:spTgt spid="66"/>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750" fill="hold"/>
                                        <p:tgtEl>
                                          <p:spTgt spid="67"/>
                                        </p:tgtEl>
                                        <p:attrNameLst>
                                          <p:attrName>ppt_x</p:attrName>
                                        </p:attrNameLst>
                                      </p:cBhvr>
                                      <p:tavLst>
                                        <p:tav tm="0">
                                          <p:val>
                                            <p:strVal val="#ppt_x"/>
                                          </p:val>
                                        </p:tav>
                                        <p:tav tm="100000">
                                          <p:val>
                                            <p:strVal val="#ppt_x"/>
                                          </p:val>
                                        </p:tav>
                                      </p:tavLst>
                                    </p:anim>
                                    <p:anim calcmode="lin" valueType="num">
                                      <p:cBhvr additive="base">
                                        <p:cTn id="58" dur="750" fill="hold"/>
                                        <p:tgtEl>
                                          <p:spTgt spid="67"/>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10" presetClass="entr" presetSubtype="0" fill="hold" grpId="0" nodeType="afterEffect">
                                  <p:stCondLst>
                                    <p:cond delay="0"/>
                                  </p:stCondLst>
                                  <p:childTnLst>
                                    <p:set>
                                      <p:cBhvr>
                                        <p:cTn id="61" dur="1" fill="hold">
                                          <p:stCondLst>
                                            <p:cond delay="0"/>
                                          </p:stCondLst>
                                        </p:cTn>
                                        <p:tgtEl>
                                          <p:spTgt spid="69">
                                            <p:txEl>
                                              <p:pRg st="0" end="0"/>
                                            </p:txEl>
                                          </p:spTgt>
                                        </p:tgtEl>
                                        <p:attrNameLst>
                                          <p:attrName>style.visibility</p:attrName>
                                        </p:attrNameLst>
                                      </p:cBhvr>
                                      <p:to>
                                        <p:strVal val="visible"/>
                                      </p:to>
                                    </p:set>
                                    <p:animEffect transition="in" filter="fade">
                                      <p:cBhvr>
                                        <p:cTn id="62" dur="500"/>
                                        <p:tgtEl>
                                          <p:spTgt spid="69">
                                            <p:txEl>
                                              <p:pRg st="0" end="0"/>
                                            </p:txEl>
                                          </p:spTgt>
                                        </p:tgtEl>
                                      </p:cBhvr>
                                    </p:animEffect>
                                  </p:childTnLst>
                                </p:cTn>
                              </p:par>
                              <p:par>
                                <p:cTn id="63" presetID="2" presetClass="entr" presetSubtype="4" decel="100000"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anim calcmode="lin" valueType="num">
                                      <p:cBhvr additive="base">
                                        <p:cTn id="65" dur="500" fill="hold"/>
                                        <p:tgtEl>
                                          <p:spTgt spid="80"/>
                                        </p:tgtEl>
                                        <p:attrNameLst>
                                          <p:attrName>ppt_x</p:attrName>
                                        </p:attrNameLst>
                                      </p:cBhvr>
                                      <p:tavLst>
                                        <p:tav tm="0">
                                          <p:val>
                                            <p:strVal val="#ppt_x"/>
                                          </p:val>
                                        </p:tav>
                                        <p:tav tm="100000">
                                          <p:val>
                                            <p:strVal val="#ppt_x"/>
                                          </p:val>
                                        </p:tav>
                                      </p:tavLst>
                                    </p:anim>
                                    <p:anim calcmode="lin" valueType="num">
                                      <p:cBhvr additive="base">
                                        <p:cTn id="66" dur="500" fill="hold"/>
                                        <p:tgtEl>
                                          <p:spTgt spid="80"/>
                                        </p:tgtEl>
                                        <p:attrNameLst>
                                          <p:attrName>ppt_y</p:attrName>
                                        </p:attrNameLst>
                                      </p:cBhvr>
                                      <p:tavLst>
                                        <p:tav tm="0">
                                          <p:val>
                                            <p:strVal val="1+#ppt_h/2"/>
                                          </p:val>
                                        </p:tav>
                                        <p:tav tm="100000">
                                          <p:val>
                                            <p:strVal val="#ppt_y"/>
                                          </p:val>
                                        </p:tav>
                                      </p:tavLst>
                                    </p:anim>
                                  </p:childTnLst>
                                </p:cTn>
                              </p:par>
                            </p:childTnLst>
                          </p:cTn>
                        </p:par>
                        <p:par>
                          <p:cTn id="67" fill="hold">
                            <p:stCondLst>
                              <p:cond delay="5250"/>
                            </p:stCondLst>
                            <p:childTnLst>
                              <p:par>
                                <p:cTn id="68" presetID="10" presetClass="entr" presetSubtype="0" fill="hold" grpId="0" nodeType="afterEffect">
                                  <p:stCondLst>
                                    <p:cond delay="0"/>
                                  </p:stCondLst>
                                  <p:childTnLst>
                                    <p:set>
                                      <p:cBhvr>
                                        <p:cTn id="69" dur="1" fill="hold">
                                          <p:stCondLst>
                                            <p:cond delay="0"/>
                                          </p:stCondLst>
                                        </p:cTn>
                                        <p:tgtEl>
                                          <p:spTgt spid="68">
                                            <p:txEl>
                                              <p:pRg st="0" end="0"/>
                                            </p:txEl>
                                          </p:spTgt>
                                        </p:tgtEl>
                                        <p:attrNameLst>
                                          <p:attrName>style.visibility</p:attrName>
                                        </p:attrNameLst>
                                      </p:cBhvr>
                                      <p:to>
                                        <p:strVal val="visible"/>
                                      </p:to>
                                    </p:set>
                                    <p:animEffect transition="in" filter="fade">
                                      <p:cBhvr>
                                        <p:cTn id="70" dur="500"/>
                                        <p:tgtEl>
                                          <p:spTgt spid="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61" grpId="0" animBg="1">
        <p:tmplLst>
          <p:tmpl>
            <p:tnLst>
              <p:par>
                <p:cTn presetID="2" presetClass="entr" presetSubtype="1"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750" fill="hold"/>
                        <p:tgtEl>
                          <p:spTgt spid="61"/>
                        </p:tgtEl>
                        <p:attrNameLst>
                          <p:attrName>ppt_x</p:attrName>
                        </p:attrNameLst>
                      </p:cBhvr>
                      <p:tavLst>
                        <p:tav tm="0">
                          <p:val>
                            <p:strVal val="#ppt_x"/>
                          </p:val>
                        </p:tav>
                        <p:tav tm="100000">
                          <p:val>
                            <p:strVal val="#ppt_x"/>
                          </p:val>
                        </p:tav>
                      </p:tavLst>
                    </p:anim>
                    <p:anim calcmode="lin" valueType="num">
                      <p:cBhvr additive="base">
                        <p:cTn dur="750" fill="hold"/>
                        <p:tgtEl>
                          <p:spTgt spid="61"/>
                        </p:tgtEl>
                        <p:attrNameLst>
                          <p:attrName>ppt_y</p:attrName>
                        </p:attrNameLst>
                      </p:cBhvr>
                      <p:tavLst>
                        <p:tav tm="0">
                          <p:val>
                            <p:strVal val="0-#ppt_h/2"/>
                          </p:val>
                        </p:tav>
                        <p:tav tm="100000">
                          <p:val>
                            <p:strVal val="#ppt_y"/>
                          </p:val>
                        </p:tav>
                      </p:tavLst>
                    </p:anim>
                  </p:childTnLst>
                </p:cTn>
              </p:par>
            </p:tnLst>
          </p:tmpl>
        </p:tmplLst>
      </p:bldP>
      <p:bldP spid="41" grpId="0"/>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62" grpId="0" animBg="1">
        <p:tmplLst>
          <p:tmpl>
            <p:tnLst>
              <p:par>
                <p:cTn presetID="2" presetClass="entr" presetSubtype="1"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0-#ppt_h/2"/>
                          </p:val>
                        </p:tav>
                        <p:tav tm="100000">
                          <p:val>
                            <p:strVal val="#ppt_y"/>
                          </p:val>
                        </p:tav>
                      </p:tavLst>
                    </p:anim>
                  </p:childTnLst>
                </p:cTn>
              </p:par>
            </p:tnLst>
          </p:tmpl>
        </p:tmplLst>
      </p:bldP>
      <p:bldP spid="63" grpId="0"/>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animBg="1">
        <p:tmplLst>
          <p:tmpl>
            <p:tnLst>
              <p:par>
                <p:cTn presetID="2" presetClass="entr" presetSubtype="1" decel="10000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750" fill="hold"/>
                        <p:tgtEl>
                          <p:spTgt spid="66"/>
                        </p:tgtEl>
                        <p:attrNameLst>
                          <p:attrName>ppt_x</p:attrName>
                        </p:attrNameLst>
                      </p:cBhvr>
                      <p:tavLst>
                        <p:tav tm="0">
                          <p:val>
                            <p:strVal val="#ppt_x"/>
                          </p:val>
                        </p:tav>
                        <p:tav tm="100000">
                          <p:val>
                            <p:strVal val="#ppt_x"/>
                          </p:val>
                        </p:tav>
                      </p:tavLst>
                    </p:anim>
                    <p:anim calcmode="lin" valueType="num">
                      <p:cBhvr additive="base">
                        <p:cTn dur="750" fill="hold"/>
                        <p:tgtEl>
                          <p:spTgt spid="66"/>
                        </p:tgtEl>
                        <p:attrNameLst>
                          <p:attrName>ppt_y</p:attrName>
                        </p:attrNameLst>
                      </p:cBhvr>
                      <p:tavLst>
                        <p:tav tm="0">
                          <p:val>
                            <p:strVal val="0-#ppt_h/2"/>
                          </p:val>
                        </p:tav>
                        <p:tav tm="100000">
                          <p:val>
                            <p:strVal val="#ppt_y"/>
                          </p:val>
                        </p:tav>
                      </p:tavLst>
                    </p:anim>
                  </p:childTnLst>
                </p:cTn>
              </p:par>
            </p:tnLst>
          </p:tmpl>
        </p:tmplLst>
      </p:bldP>
      <p:bldP spid="67" grpId="0"/>
      <p:bldP spid="68" grpId="0" build="p">
        <p:tmplLst>
          <p:tmpl lvl="1">
            <p:tnLst>
              <p:par>
                <p:cTn presetID="10" presetClass="entr" presetSubtype="0"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8" grpId="0" animBg="1"/>
      <p:bldP spid="79" grpId="0" animBg="1"/>
      <p:bldP spid="80"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88199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 presetClass="entr" presetSubtype="2" decel="100000" fill="hold" grpId="0" nodeType="afterEffect">
                                  <p:stCondLst>
                                    <p:cond delay="0"/>
                                  </p:stCondLst>
                                  <p:childTnLst>
                                    <p:set>
                                      <p:cBhvr>
                                        <p:cTn id="34" dur="1" fill="hold">
                                          <p:stCondLst>
                                            <p:cond delay="0"/>
                                          </p:stCondLst>
                                        </p:cTn>
                                        <p:tgtEl>
                                          <p:spTgt spid="23">
                                            <p:txEl>
                                              <p:pRg st="0" end="0"/>
                                            </p:txEl>
                                          </p:spTgt>
                                        </p:tgtEl>
                                        <p:attrNameLst>
                                          <p:attrName>style.visibility</p:attrName>
                                        </p:attrNameLst>
                                      </p:cBhvr>
                                      <p:to>
                                        <p:strVal val="visible"/>
                                      </p:to>
                                    </p:set>
                                    <p:anim calcmode="lin" valueType="num">
                                      <p:cBhvr additive="base">
                                        <p:cTn id="35"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37" fill="hold">
                            <p:stCondLst>
                              <p:cond delay="2650"/>
                            </p:stCondLst>
                            <p:childTnLst>
                              <p:par>
                                <p:cTn id="38" presetID="22" presetClass="entr" presetSubtype="8" fill="hold" grpId="0" nodeType="after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Effect transition="in" filter="wipe(left)">
                                      <p:cBhvr>
                                        <p:cTn id="40" dur="500"/>
                                        <p:tgtEl>
                                          <p:spTgt spid="22">
                                            <p:txEl>
                                              <p:pRg st="0" end="0"/>
                                            </p:txEl>
                                          </p:spTgt>
                                        </p:tgtEl>
                                      </p:cBhvr>
                                    </p:animEffect>
                                  </p:childTnLst>
                                </p:cTn>
                              </p:par>
                            </p:childTnLst>
                          </p:cTn>
                        </p:par>
                        <p:par>
                          <p:cTn id="41" fill="hold">
                            <p:stCondLst>
                              <p:cond delay="3150"/>
                            </p:stCondLst>
                            <p:childTnLst>
                              <p:par>
                                <p:cTn id="42" presetID="2" presetClass="entr" presetSubtype="2" decel="100000" fill="hold" grpId="0" nodeType="afterEffect">
                                  <p:stCondLst>
                                    <p:cond delay="0"/>
                                  </p:stCondLst>
                                  <p:childTnLst>
                                    <p:set>
                                      <p:cBhvr>
                                        <p:cTn id="43" dur="1" fill="hold">
                                          <p:stCondLst>
                                            <p:cond delay="0"/>
                                          </p:stCondLst>
                                        </p:cTn>
                                        <p:tgtEl>
                                          <p:spTgt spid="25">
                                            <p:txEl>
                                              <p:pRg st="0" end="0"/>
                                            </p:txEl>
                                          </p:spTgt>
                                        </p:tgtEl>
                                        <p:attrNameLst>
                                          <p:attrName>style.visibility</p:attrName>
                                        </p:attrNameLst>
                                      </p:cBhvr>
                                      <p:to>
                                        <p:strVal val="visible"/>
                                      </p:to>
                                    </p:set>
                                    <p:anim calcmode="lin" valueType="num">
                                      <p:cBhvr additive="base">
                                        <p:cTn id="44"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3650"/>
                            </p:stCondLst>
                            <p:childTnLst>
                              <p:par>
                                <p:cTn id="47" presetID="22" presetClass="entr" presetSubtype="8" fill="hold" grpId="0" nodeType="after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wipe(left)">
                                      <p:cBhvr>
                                        <p:cTn id="49"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2"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02012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2" decel="100000" fill="hold" grpId="0" nodeType="withEffect">
                                  <p:stCondLst>
                                    <p:cond delay="750"/>
                                  </p:stCondLst>
                                  <p:iterate type="wd">
                                    <p:tmPct val="10000"/>
                                  </p:iterate>
                                  <p:childTnLst>
                                    <p:set>
                                      <p:cBhvr>
                                        <p:cTn id="9" dur="1" fill="hold">
                                          <p:stCondLst>
                                            <p:cond delay="0"/>
                                          </p:stCondLst>
                                        </p:cTn>
                                        <p:tgtEl>
                                          <p:spTgt spid="13">
                                            <p:txEl>
                                              <p:pRg st="0" end="0"/>
                                            </p:txEl>
                                          </p:spTgt>
                                        </p:tgtEl>
                                        <p:attrNameLst>
                                          <p:attrName>style.visibility</p:attrName>
                                        </p:attrNameLst>
                                      </p:cBhvr>
                                      <p:to>
                                        <p:strVal val="visible"/>
                                      </p:to>
                                    </p:set>
                                    <p:anim calcmode="lin" valueType="num">
                                      <p:cBhvr additive="base">
                                        <p:cTn id="10" dur="75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1" dur="75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build="p">
        <p:tmplLst>
          <p:tmpl lvl="1">
            <p:tnLst>
              <p:par>
                <p:cTn presetID="2" presetClass="entr" presetSubtype="12" decel="100000" fill="hold" nodeType="withEffect">
                  <p:stCondLst>
                    <p:cond delay="75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0-#ppt_w/2"/>
                          </p:val>
                        </p:tav>
                        <p:tav tm="100000">
                          <p:val>
                            <p:strVal val="#ppt_x"/>
                          </p:val>
                        </p:tav>
                      </p:tavLst>
                    </p:anim>
                    <p:anim calcmode="lin" valueType="num">
                      <p:cBhvr additive="base">
                        <p:cTn dur="75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Presenter">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3B3B3B"/>
                </a:solidFill>
              </a:rPr>
              <a:pPr/>
              <a:t>‹#›</a:t>
            </a:fld>
            <a:endParaRPr lang="en-US" dirty="0">
              <a:solidFill>
                <a:srgbClr val="3B3B3B"/>
              </a:solidFill>
            </a:endParaRPr>
          </a:p>
        </p:txBody>
      </p:sp>
      <p:sp>
        <p:nvSpPr>
          <p:cNvPr id="7" name="タイトル 1"/>
          <p:cNvSpPr>
            <a:spLocks noGrp="1"/>
          </p:cNvSpPr>
          <p:nvPr>
            <p:ph type="title" hasCustomPrompt="1"/>
          </p:nvPr>
        </p:nvSpPr>
        <p:spPr>
          <a:xfrm>
            <a:off x="7118599" y="1767855"/>
            <a:ext cx="10352048" cy="1190941"/>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118599" y="2982801"/>
            <a:ext cx="10352048" cy="256488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51190542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90" y="3650343"/>
            <a:ext cx="17336022" cy="1280040"/>
          </a:xfrm>
        </p:spPr>
        <p:txBody>
          <a:bodyPr anchor="b">
            <a:normAutofit/>
          </a:bodyPr>
          <a:lstStyle>
            <a:lvl1pPr>
              <a:defRPr sz="5998"/>
            </a:lvl1pPr>
          </a:lstStyle>
          <a:p>
            <a:r>
              <a:rPr kumimoji="1" lang="en-US" altLang="ja-JP" dirty="0"/>
              <a:t>Presentation Title</a:t>
            </a:r>
            <a:endParaRPr kumimoji="1" lang="ja-JP" altLang="en-US" dirty="0"/>
          </a:p>
        </p:txBody>
      </p:sp>
      <p:sp>
        <p:nvSpPr>
          <p:cNvPr id="9" name="正方形/長方形 8"/>
          <p:cNvSpPr/>
          <p:nvPr userDrawn="1"/>
        </p:nvSpPr>
        <p:spPr>
          <a:xfrm>
            <a:off x="8171304" y="5074276"/>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199"/>
          </a:p>
        </p:txBody>
      </p:sp>
      <p:sp>
        <p:nvSpPr>
          <p:cNvPr id="10" name="正方形/長方形 9"/>
          <p:cNvSpPr/>
          <p:nvPr userDrawn="1"/>
        </p:nvSpPr>
        <p:spPr>
          <a:xfrm>
            <a:off x="8819376" y="5074276"/>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199"/>
          </a:p>
        </p:txBody>
      </p:sp>
      <p:sp>
        <p:nvSpPr>
          <p:cNvPr id="11" name="正方形/長方形 10"/>
          <p:cNvSpPr/>
          <p:nvPr userDrawn="1"/>
        </p:nvSpPr>
        <p:spPr>
          <a:xfrm>
            <a:off x="9468624" y="5074276"/>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199"/>
          </a:p>
        </p:txBody>
      </p:sp>
      <p:sp>
        <p:nvSpPr>
          <p:cNvPr id="12" name="テキスト プレースホルダー 12"/>
          <p:cNvSpPr>
            <a:spLocks noGrp="1"/>
          </p:cNvSpPr>
          <p:nvPr userDrawn="1">
            <p:ph type="body" sz="quarter" idx="13" hasCustomPrompt="1"/>
          </p:nvPr>
        </p:nvSpPr>
        <p:spPr>
          <a:xfrm>
            <a:off x="3200401" y="5346700"/>
            <a:ext cx="11887200" cy="747032"/>
          </a:xfrm>
        </p:spPr>
        <p:txBody>
          <a:bodyPr anchor="t">
            <a:noAutofit/>
          </a:bodyPr>
          <a:lstStyle>
            <a:lvl1pPr algn="ctr">
              <a:lnSpc>
                <a:spcPct val="100000"/>
              </a:lnSpc>
              <a:spcBef>
                <a:spcPts val="0"/>
              </a:spcBef>
              <a:defRPr sz="2799"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1" y="8280401"/>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2252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31" name="タイトル 1"/>
          <p:cNvSpPr>
            <a:spLocks noGrp="1"/>
          </p:cNvSpPr>
          <p:nvPr>
            <p:ph type="title" hasCustomPrompt="1"/>
          </p:nvPr>
        </p:nvSpPr>
        <p:spPr>
          <a:xfrm>
            <a:off x="475990" y="3650343"/>
            <a:ext cx="17336022" cy="1280040"/>
          </a:xfrm>
        </p:spPr>
        <p:txBody>
          <a:bodyPr anchor="b">
            <a:normAutofit/>
          </a:bodyPr>
          <a:lstStyle>
            <a:lvl1pPr>
              <a:defRPr sz="5998"/>
            </a:lvl1pPr>
          </a:lstStyle>
          <a:p>
            <a:r>
              <a:rPr kumimoji="1" lang="en-US" altLang="ja-JP" dirty="0"/>
              <a:t>Presentation Title</a:t>
            </a:r>
            <a:endParaRPr kumimoji="1" lang="ja-JP" altLang="en-US" dirty="0"/>
          </a:p>
        </p:txBody>
      </p:sp>
      <p:sp>
        <p:nvSpPr>
          <p:cNvPr id="35" name="テキスト プレースホルダー 12"/>
          <p:cNvSpPr>
            <a:spLocks noGrp="1"/>
          </p:cNvSpPr>
          <p:nvPr>
            <p:ph type="body" sz="quarter" idx="13" hasCustomPrompt="1"/>
          </p:nvPr>
        </p:nvSpPr>
        <p:spPr>
          <a:xfrm>
            <a:off x="3200401" y="5346700"/>
            <a:ext cx="11887200" cy="747032"/>
          </a:xfrm>
        </p:spPr>
        <p:txBody>
          <a:bodyPr anchor="t">
            <a:noAutofit/>
          </a:bodyPr>
          <a:lstStyle>
            <a:lvl1pPr algn="ctr">
              <a:lnSpc>
                <a:spcPct val="100000"/>
              </a:lnSpc>
              <a:spcBef>
                <a:spcPts val="0"/>
              </a:spcBef>
              <a:defRPr sz="2799"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1" y="8280401"/>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7805549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90" y="3650343"/>
            <a:ext cx="17336022" cy="1280040"/>
          </a:xfrm>
        </p:spPr>
        <p:txBody>
          <a:bodyPr anchor="b">
            <a:normAutofit/>
          </a:bodyPr>
          <a:lstStyle>
            <a:lvl1pPr>
              <a:defRPr sz="5998"/>
            </a:lvl1pPr>
          </a:lstStyle>
          <a:p>
            <a:r>
              <a:rPr kumimoji="1" lang="en-US" altLang="ja-JP" dirty="0"/>
              <a:t>Presentation Title</a:t>
            </a:r>
            <a:endParaRPr kumimoji="1" lang="ja-JP" altLang="en-US" dirty="0"/>
          </a:p>
        </p:txBody>
      </p:sp>
      <p:sp>
        <p:nvSpPr>
          <p:cNvPr id="9" name="正方形/長方形 8"/>
          <p:cNvSpPr/>
          <p:nvPr userDrawn="1"/>
        </p:nvSpPr>
        <p:spPr>
          <a:xfrm>
            <a:off x="8171304" y="5074276"/>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199"/>
          </a:p>
        </p:txBody>
      </p:sp>
      <p:sp>
        <p:nvSpPr>
          <p:cNvPr id="10" name="正方形/長方形 9"/>
          <p:cNvSpPr/>
          <p:nvPr userDrawn="1"/>
        </p:nvSpPr>
        <p:spPr>
          <a:xfrm>
            <a:off x="8819376" y="5074276"/>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199"/>
          </a:p>
        </p:txBody>
      </p:sp>
      <p:sp>
        <p:nvSpPr>
          <p:cNvPr id="11" name="正方形/長方形 10"/>
          <p:cNvSpPr/>
          <p:nvPr userDrawn="1"/>
        </p:nvSpPr>
        <p:spPr>
          <a:xfrm>
            <a:off x="9468624" y="5074276"/>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199"/>
          </a:p>
        </p:txBody>
      </p:sp>
      <p:sp>
        <p:nvSpPr>
          <p:cNvPr id="12" name="テキスト プレースホルダー 12"/>
          <p:cNvSpPr>
            <a:spLocks noGrp="1"/>
          </p:cNvSpPr>
          <p:nvPr userDrawn="1">
            <p:ph type="body" sz="quarter" idx="13" hasCustomPrompt="1"/>
          </p:nvPr>
        </p:nvSpPr>
        <p:spPr>
          <a:xfrm>
            <a:off x="3200401" y="5346700"/>
            <a:ext cx="11887200" cy="747032"/>
          </a:xfrm>
        </p:spPr>
        <p:txBody>
          <a:bodyPr anchor="t">
            <a:noAutofit/>
          </a:bodyPr>
          <a:lstStyle>
            <a:lvl1pPr algn="ctr">
              <a:lnSpc>
                <a:spcPct val="100000"/>
              </a:lnSpc>
              <a:spcBef>
                <a:spcPts val="0"/>
              </a:spcBef>
              <a:defRPr sz="2799"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1" y="8280401"/>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5600844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1" y="1"/>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30" y="1"/>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29991">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399">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4552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1" y="1"/>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1"/>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29991">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399">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6037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1" y="1"/>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30" y="1"/>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29991">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399">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60767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1" y="1"/>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1"/>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29991">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399">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380631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
                                            <p:txEl>
                                              <p:pRg st="0" end="0"/>
                                            </p:txEl>
                                          </p:spTgt>
                                        </p:tgtEl>
                                        <p:attrNameLst>
                                          <p:attrName>style.visibility</p:attrName>
                                        </p:attrNameLst>
                                      </p:cBhvr>
                                      <p:to>
                                        <p:strVal val="visible"/>
                                      </p:to>
                                    </p:set>
                                    <p:animEffect transition="in" filter="wipe(left)">
                                      <p:cBhvr>
                                        <p:cTn id="18" dur="500"/>
                                        <p:tgtEl>
                                          <p:spTgt spid="28">
                                            <p:txEl>
                                              <p:pRg st="0" end="0"/>
                                            </p:txEl>
                                          </p:spTgt>
                                        </p:tgtEl>
                                      </p:cBhvr>
                                    </p:animEffect>
                                  </p:childTnLst>
                                </p:cTn>
                              </p:par>
                            </p:childTnLst>
                          </p:cTn>
                        </p:par>
                        <p:par>
                          <p:cTn id="19" fill="hold">
                            <p:stCondLst>
                              <p:cond delay="1500"/>
                            </p:stCondLst>
                            <p:childTnLst>
                              <p:par>
                                <p:cTn id="20" presetID="2" presetClass="entr" presetSubtype="4" decel="100000" fill="hold" grpId="0" nodeType="after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additive="base">
                                        <p:cTn id="22" dur="500" fill="hold"/>
                                        <p:tgtEl>
                                          <p:spTgt spid="39"/>
                                        </p:tgtEl>
                                        <p:attrNameLst>
                                          <p:attrName>ppt_x</p:attrName>
                                        </p:attrNameLst>
                                      </p:cBhvr>
                                      <p:tavLst>
                                        <p:tav tm="0">
                                          <p:val>
                                            <p:strVal val="#ppt_x"/>
                                          </p:val>
                                        </p:tav>
                                        <p:tav tm="100000">
                                          <p:val>
                                            <p:strVal val="#ppt_x"/>
                                          </p:val>
                                        </p:tav>
                                      </p:tavLst>
                                    </p:anim>
                                    <p:anim calcmode="lin" valueType="num">
                                      <p:cBhvr additive="base">
                                        <p:cTn id="23" dur="500" fill="hold"/>
                                        <p:tgtEl>
                                          <p:spTgt spid="39"/>
                                        </p:tgtEl>
                                        <p:attrNameLst>
                                          <p:attrName>ppt_y</p:attrName>
                                        </p:attrNameLst>
                                      </p:cBhvr>
                                      <p:tavLst>
                                        <p:tav tm="0">
                                          <p:val>
                                            <p:strVal val="1+#ppt_h/2"/>
                                          </p:val>
                                        </p:tav>
                                        <p:tav tm="100000">
                                          <p:val>
                                            <p:strVal val="#ppt_y"/>
                                          </p:val>
                                        </p:tav>
                                      </p:tavLst>
                                    </p:anim>
                                  </p:childTnLst>
                                </p:cTn>
                              </p:par>
                              <p:par>
                                <p:cTn id="24" presetID="2" presetClass="entr" presetSubtype="2" decel="100000" fill="hold" grpId="0" nodeType="withEffect">
                                  <p:stCondLst>
                                    <p:cond delay="0"/>
                                  </p:stCondLst>
                                  <p:childTnLst>
                                    <p:set>
                                      <p:cBhvr>
                                        <p:cTn id="25" dur="1" fill="hold">
                                          <p:stCondLst>
                                            <p:cond delay="0"/>
                                          </p:stCondLst>
                                        </p:cTn>
                                        <p:tgtEl>
                                          <p:spTgt spid="38">
                                            <p:txEl>
                                              <p:pRg st="0" end="0"/>
                                            </p:txEl>
                                          </p:spTgt>
                                        </p:tgtEl>
                                        <p:attrNameLst>
                                          <p:attrName>style.visibility</p:attrName>
                                        </p:attrNameLst>
                                      </p:cBhvr>
                                      <p:to>
                                        <p:strVal val="visible"/>
                                      </p:to>
                                    </p:set>
                                    <p:anim calcmode="lin" valueType="num">
                                      <p:cBhvr additive="base">
                                        <p:cTn id="26"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37">
                                            <p:txEl>
                                              <p:pRg st="0" end="0"/>
                                            </p:txEl>
                                          </p:spTgt>
                                        </p:tgtEl>
                                        <p:attrNameLst>
                                          <p:attrName>style.visibility</p:attrName>
                                        </p:attrNameLst>
                                      </p:cBhvr>
                                      <p:to>
                                        <p:strVal val="visible"/>
                                      </p:to>
                                    </p:set>
                                    <p:animEffect transition="in" filter="wipe(left)">
                                      <p:cBhvr>
                                        <p:cTn id="31" dur="500"/>
                                        <p:tgtEl>
                                          <p:spTgt spid="37">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up)">
                                      <p:cBhvr>
                                        <p:cTn id="35" dur="500"/>
                                        <p:tgtEl>
                                          <p:spTgt spid="61"/>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right)">
                                      <p:cBhvr>
                                        <p:cTn id="43" dur="500"/>
                                        <p:tgtEl>
                                          <p:spTgt spid="10"/>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right)">
                                      <p:cBhvr>
                                        <p:cTn id="47" dur="500"/>
                                        <p:tgtEl>
                                          <p:spTgt spid="13"/>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7">
                                            <p:txEl>
                                              <p:pRg st="0" end="0"/>
                                            </p:txEl>
                                          </p:spTgt>
                                        </p:tgtEl>
                                        <p:attrNameLst>
                                          <p:attrName>style.visibility</p:attrName>
                                        </p:attrNameLst>
                                      </p:cBhvr>
                                      <p:to>
                                        <p:strVal val="visible"/>
                                      </p:to>
                                    </p:set>
                                    <p:animEffect transition="in" filter="wipe(right)">
                                      <p:cBhvr>
                                        <p:cTn id="50" dur="500"/>
                                        <p:tgtEl>
                                          <p:spTgt spid="17">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ppt_x"/>
                                          </p:val>
                                        </p:tav>
                                        <p:tav tm="100000">
                                          <p:val>
                                            <p:strVal val="#ppt_x"/>
                                          </p:val>
                                        </p:tav>
                                      </p:tavLst>
                                    </p:anim>
                                    <p:anim calcmode="lin" valueType="num">
                                      <p:cBhvr additive="base">
                                        <p:cTn id="55" dur="500" fill="hold"/>
                                        <p:tgtEl>
                                          <p:spTgt spid="21"/>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20">
                                            <p:txEl>
                                              <p:pRg st="0" end="0"/>
                                            </p:txEl>
                                          </p:spTgt>
                                        </p:tgtEl>
                                        <p:attrNameLst>
                                          <p:attrName>style.visibility</p:attrName>
                                        </p:attrNameLst>
                                      </p:cBhvr>
                                      <p:to>
                                        <p:strVal val="visible"/>
                                      </p:to>
                                    </p:set>
                                    <p:anim calcmode="lin" valueType="num">
                                      <p:cBhvr additive="base">
                                        <p:cTn id="58"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19">
                                            <p:txEl>
                                              <p:pRg st="0" end="0"/>
                                            </p:txEl>
                                          </p:spTgt>
                                        </p:tgtEl>
                                        <p:attrNameLst>
                                          <p:attrName>style.visibility</p:attrName>
                                        </p:attrNameLst>
                                      </p:cBhvr>
                                      <p:to>
                                        <p:strVal val="visible"/>
                                      </p:to>
                                    </p:set>
                                    <p:animEffect transition="in" filter="wipe(right)">
                                      <p:cBhvr>
                                        <p:cTn id="63" dur="500"/>
                                        <p:tgtEl>
                                          <p:spTgt spid="19">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up)">
                                      <p:cBhvr>
                                        <p:cTn id="67" dur="500"/>
                                        <p:tgtEl>
                                          <p:spTgt spid="64"/>
                                        </p:tgtEl>
                                      </p:cBhvr>
                                    </p:animEffect>
                                  </p:childTnLst>
                                </p:cTn>
                              </p:par>
                            </p:childTnLst>
                          </p:cTn>
                        </p:par>
                        <p:par>
                          <p:cTn id="68" fill="hold">
                            <p:stCondLst>
                              <p:cond delay="6000"/>
                            </p:stCondLst>
                            <p:childTnLst>
                              <p:par>
                                <p:cTn id="69" presetID="10" presetClass="entr" presetSubtype="0" fill="hold" grpId="0" nodeType="after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fade">
                                      <p:cBhvr>
                                        <p:cTn id="71" dur="500"/>
                                        <p:tgtEl>
                                          <p:spTgt spid="57"/>
                                        </p:tgtEl>
                                      </p:cBhvr>
                                    </p:animEffect>
                                  </p:childTnLst>
                                </p:cTn>
                              </p:par>
                            </p:childTnLst>
                          </p:cTn>
                        </p:par>
                        <p:par>
                          <p:cTn id="72" fill="hold">
                            <p:stCondLst>
                              <p:cond delay="6500"/>
                            </p:stCondLst>
                            <p:childTnLst>
                              <p:par>
                                <p:cTn id="73" presetID="22" presetClass="entr" presetSubtype="8" fill="hold"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p:stCondLst>
                              <p:cond delay="7000"/>
                            </p:stCondLst>
                            <p:childTnLst>
                              <p:par>
                                <p:cTn id="77" presetID="22" presetClass="entr" presetSubtype="8" fill="hold" grpId="0" nodeType="after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left)">
                                      <p:cBhvr>
                                        <p:cTn id="79" dur="500"/>
                                        <p:tgtEl>
                                          <p:spTgt spid="51"/>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Effect transition="in" filter="wipe(left)">
                                      <p:cBhvr>
                                        <p:cTn id="82" dur="500"/>
                                        <p:tgtEl>
                                          <p:spTgt spid="52">
                                            <p:txEl>
                                              <p:pRg st="0" end="0"/>
                                            </p:txEl>
                                          </p:spTgt>
                                        </p:tgtEl>
                                      </p:cBhvr>
                                    </p:animEffect>
                                  </p:childTnLst>
                                </p:cTn>
                              </p:par>
                            </p:childTnLst>
                          </p:cTn>
                        </p:par>
                        <p:par>
                          <p:cTn id="83" fill="hold">
                            <p:stCondLst>
                              <p:cond delay="7500"/>
                            </p:stCondLst>
                            <p:childTnLst>
                              <p:par>
                                <p:cTn id="84" presetID="2" presetClass="entr" presetSubtype="2" decel="100000" fill="hold" grpId="0" nodeType="afterEffect">
                                  <p:stCondLst>
                                    <p:cond delay="0"/>
                                  </p:stCondLst>
                                  <p:childTnLst>
                                    <p:set>
                                      <p:cBhvr>
                                        <p:cTn id="85" dur="1" fill="hold">
                                          <p:stCondLst>
                                            <p:cond delay="0"/>
                                          </p:stCondLst>
                                        </p:cTn>
                                        <p:tgtEl>
                                          <p:spTgt spid="55">
                                            <p:txEl>
                                              <p:pRg st="0" end="0"/>
                                            </p:txEl>
                                          </p:spTgt>
                                        </p:tgtEl>
                                        <p:attrNameLst>
                                          <p:attrName>style.visibility</p:attrName>
                                        </p:attrNameLst>
                                      </p:cBhvr>
                                      <p:to>
                                        <p:strVal val="visible"/>
                                      </p:to>
                                    </p:set>
                                    <p:anim calcmode="lin" valueType="num">
                                      <p:cBhvr additive="base">
                                        <p:cTn id="86" dur="500" fill="hold"/>
                                        <p:tgtEl>
                                          <p:spTgt spid="55">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5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56"/>
                                        </p:tgtEl>
                                        <p:attrNameLst>
                                          <p:attrName>style.visibility</p:attrName>
                                        </p:attrNameLst>
                                      </p:cBhvr>
                                      <p:to>
                                        <p:strVal val="visible"/>
                                      </p:to>
                                    </p:set>
                                    <p:anim calcmode="lin" valueType="num">
                                      <p:cBhvr additive="base">
                                        <p:cTn id="90" dur="500" fill="hold"/>
                                        <p:tgtEl>
                                          <p:spTgt spid="56"/>
                                        </p:tgtEl>
                                        <p:attrNameLst>
                                          <p:attrName>ppt_x</p:attrName>
                                        </p:attrNameLst>
                                      </p:cBhvr>
                                      <p:tavLst>
                                        <p:tav tm="0">
                                          <p:val>
                                            <p:strVal val="#ppt_x"/>
                                          </p:val>
                                        </p:tav>
                                        <p:tav tm="100000">
                                          <p:val>
                                            <p:strVal val="#ppt_x"/>
                                          </p:val>
                                        </p:tav>
                                      </p:tavLst>
                                    </p:anim>
                                    <p:anim calcmode="lin" valueType="num">
                                      <p:cBhvr additive="base">
                                        <p:cTn id="91" dur="500" fill="hold"/>
                                        <p:tgtEl>
                                          <p:spTgt spid="56"/>
                                        </p:tgtEl>
                                        <p:attrNameLst>
                                          <p:attrName>ppt_y</p:attrName>
                                        </p:attrNameLst>
                                      </p:cBhvr>
                                      <p:tavLst>
                                        <p:tav tm="0">
                                          <p:val>
                                            <p:strVal val="1+#ppt_h/2"/>
                                          </p:val>
                                        </p:tav>
                                        <p:tav tm="100000">
                                          <p:val>
                                            <p:strVal val="#ppt_y"/>
                                          </p:val>
                                        </p:tav>
                                      </p:tavLst>
                                    </p:anim>
                                  </p:childTnLst>
                                </p:cTn>
                              </p:par>
                            </p:childTnLst>
                          </p:cTn>
                        </p:par>
                        <p:par>
                          <p:cTn id="92" fill="hold">
                            <p:stCondLst>
                              <p:cond delay="8000"/>
                            </p:stCondLst>
                            <p:childTnLst>
                              <p:par>
                                <p:cTn id="93" presetID="22" presetClass="entr" presetSubtype="8" fill="hold" grpId="0" nodeType="afterEffect">
                                  <p:stCondLst>
                                    <p:cond delay="0"/>
                                  </p:stCondLst>
                                  <p:childTnLst>
                                    <p:set>
                                      <p:cBhvr>
                                        <p:cTn id="94" dur="1" fill="hold">
                                          <p:stCondLst>
                                            <p:cond delay="0"/>
                                          </p:stCondLst>
                                        </p:cTn>
                                        <p:tgtEl>
                                          <p:spTgt spid="53">
                                            <p:txEl>
                                              <p:pRg st="0" end="0"/>
                                            </p:txEl>
                                          </p:spTgt>
                                        </p:tgtEl>
                                        <p:attrNameLst>
                                          <p:attrName>style.visibility</p:attrName>
                                        </p:attrNameLst>
                                      </p:cBhvr>
                                      <p:to>
                                        <p:strVal val="visible"/>
                                      </p:to>
                                    </p:set>
                                    <p:animEffect transition="in" filter="wipe(left)">
                                      <p:cBhvr>
                                        <p:cTn id="95" dur="500"/>
                                        <p:tgtEl>
                                          <p:spTgt spid="53">
                                            <p:txEl>
                                              <p:pRg st="0" end="0"/>
                                            </p:txEl>
                                          </p:spTgt>
                                        </p:tgtEl>
                                      </p:cBhvr>
                                    </p:animEffect>
                                  </p:childTnLst>
                                </p:cTn>
                              </p:par>
                            </p:childTnLst>
                          </p:cTn>
                        </p:par>
                        <p:par>
                          <p:cTn id="96" fill="hold">
                            <p:stCondLst>
                              <p:cond delay="8500"/>
                            </p:stCondLst>
                            <p:childTnLst>
                              <p:par>
                                <p:cTn id="97" presetID="22" presetClass="entr" presetSubtype="1" fill="hold" nodeType="after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childTnLst>
                          </p:cTn>
                        </p:par>
                        <p:par>
                          <p:cTn id="100" fill="hold">
                            <p:stCondLst>
                              <p:cond delay="9000"/>
                            </p:stCondLst>
                            <p:childTnLst>
                              <p:par>
                                <p:cTn id="101" presetID="10" presetClass="entr" presetSubtype="0" fill="hold" grpId="0"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par>
                          <p:cTn id="104" fill="hold">
                            <p:stCondLst>
                              <p:cond delay="9500"/>
                            </p:stCondLst>
                            <p:childTnLst>
                              <p:par>
                                <p:cTn id="105" presetID="22" presetClass="entr" presetSubtype="2" fill="hold" nodeType="after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wipe(right)">
                                      <p:cBhvr>
                                        <p:cTn id="107" dur="500"/>
                                        <p:tgtEl>
                                          <p:spTgt spid="41"/>
                                        </p:tgtEl>
                                      </p:cBhvr>
                                    </p:animEffect>
                                  </p:childTnLst>
                                </p:cTn>
                              </p:par>
                            </p:childTnLst>
                          </p:cTn>
                        </p:par>
                        <p:par>
                          <p:cTn id="108" fill="hold">
                            <p:stCondLst>
                              <p:cond delay="10000"/>
                            </p:stCondLst>
                            <p:childTnLst>
                              <p:par>
                                <p:cTn id="109" presetID="22" presetClass="entr" presetSubtype="2" fill="hold" grpId="0" nodeType="after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right)">
                                      <p:cBhvr>
                                        <p:cTn id="111" dur="500"/>
                                        <p:tgtEl>
                                          <p:spTgt spid="49"/>
                                        </p:tgtEl>
                                      </p:cBhvr>
                                    </p:animEffect>
                                  </p:childTnLst>
                                </p:cTn>
                              </p:par>
                              <p:par>
                                <p:cTn id="112" presetID="22" presetClass="entr" presetSubtype="2" fill="hold" grpId="0" nodeType="withEffect">
                                  <p:stCondLst>
                                    <p:cond delay="0"/>
                                  </p:stCondLst>
                                  <p:childTnLst>
                                    <p:set>
                                      <p:cBhvr>
                                        <p:cTn id="113" dur="1" fill="hold">
                                          <p:stCondLst>
                                            <p:cond delay="0"/>
                                          </p:stCondLst>
                                        </p:cTn>
                                        <p:tgtEl>
                                          <p:spTgt spid="42">
                                            <p:txEl>
                                              <p:pRg st="0" end="0"/>
                                            </p:txEl>
                                          </p:spTgt>
                                        </p:tgtEl>
                                        <p:attrNameLst>
                                          <p:attrName>style.visibility</p:attrName>
                                        </p:attrNameLst>
                                      </p:cBhvr>
                                      <p:to>
                                        <p:strVal val="visible"/>
                                      </p:to>
                                    </p:set>
                                    <p:animEffect transition="in" filter="wipe(right)">
                                      <p:cBhvr>
                                        <p:cTn id="114" dur="500"/>
                                        <p:tgtEl>
                                          <p:spTgt spid="42">
                                            <p:txEl>
                                              <p:pRg st="0" end="0"/>
                                            </p:txEl>
                                          </p:spTgt>
                                        </p:tgtEl>
                                      </p:cBhvr>
                                    </p:animEffect>
                                  </p:childTnLst>
                                </p:cTn>
                              </p:par>
                            </p:childTnLst>
                          </p:cTn>
                        </p:par>
                        <p:par>
                          <p:cTn id="115" fill="hold">
                            <p:stCondLst>
                              <p:cond delay="10500"/>
                            </p:stCondLst>
                            <p:childTnLst>
                              <p:par>
                                <p:cTn id="116" presetID="2" presetClass="entr" presetSubtype="4" decel="100000" fill="hold" grpId="0" nodeType="afterEffect">
                                  <p:stCondLst>
                                    <p:cond delay="0"/>
                                  </p:stCondLst>
                                  <p:childTnLst>
                                    <p:set>
                                      <p:cBhvr>
                                        <p:cTn id="117" dur="1" fill="hold">
                                          <p:stCondLst>
                                            <p:cond delay="0"/>
                                          </p:stCondLst>
                                        </p:cTn>
                                        <p:tgtEl>
                                          <p:spTgt spid="45"/>
                                        </p:tgtEl>
                                        <p:attrNameLst>
                                          <p:attrName>style.visibility</p:attrName>
                                        </p:attrNameLst>
                                      </p:cBhvr>
                                      <p:to>
                                        <p:strVal val="visible"/>
                                      </p:to>
                                    </p:set>
                                    <p:anim calcmode="lin" valueType="num">
                                      <p:cBhvr additive="base">
                                        <p:cTn id="118" dur="500" fill="hold"/>
                                        <p:tgtEl>
                                          <p:spTgt spid="45"/>
                                        </p:tgtEl>
                                        <p:attrNameLst>
                                          <p:attrName>ppt_x</p:attrName>
                                        </p:attrNameLst>
                                      </p:cBhvr>
                                      <p:tavLst>
                                        <p:tav tm="0">
                                          <p:val>
                                            <p:strVal val="#ppt_x"/>
                                          </p:val>
                                        </p:tav>
                                        <p:tav tm="100000">
                                          <p:val>
                                            <p:strVal val="#ppt_x"/>
                                          </p:val>
                                        </p:tav>
                                      </p:tavLst>
                                    </p:anim>
                                    <p:anim calcmode="lin" valueType="num">
                                      <p:cBhvr additive="base">
                                        <p:cTn id="119" dur="500" fill="hold"/>
                                        <p:tgtEl>
                                          <p:spTgt spid="45"/>
                                        </p:tgtEl>
                                        <p:attrNameLst>
                                          <p:attrName>ppt_y</p:attrName>
                                        </p:attrNameLst>
                                      </p:cBhvr>
                                      <p:tavLst>
                                        <p:tav tm="0">
                                          <p:val>
                                            <p:strVal val="1+#ppt_h/2"/>
                                          </p:val>
                                        </p:tav>
                                        <p:tav tm="100000">
                                          <p:val>
                                            <p:strVal val="#ppt_y"/>
                                          </p:val>
                                        </p:tav>
                                      </p:tavLst>
                                    </p:anim>
                                  </p:childTnLst>
                                </p:cTn>
                              </p:par>
                              <p:par>
                                <p:cTn id="120" presetID="2" presetClass="entr" presetSubtype="8" decel="100000" fill="hold" grpId="0" nodeType="withEffect">
                                  <p:stCondLst>
                                    <p:cond delay="0"/>
                                  </p:stCondLst>
                                  <p:childTnLst>
                                    <p:set>
                                      <p:cBhvr>
                                        <p:cTn id="121" dur="1" fill="hold">
                                          <p:stCondLst>
                                            <p:cond delay="0"/>
                                          </p:stCondLst>
                                        </p:cTn>
                                        <p:tgtEl>
                                          <p:spTgt spid="44">
                                            <p:txEl>
                                              <p:pRg st="0" end="0"/>
                                            </p:txEl>
                                          </p:spTgt>
                                        </p:tgtEl>
                                        <p:attrNameLst>
                                          <p:attrName>style.visibility</p:attrName>
                                        </p:attrNameLst>
                                      </p:cBhvr>
                                      <p:to>
                                        <p:strVal val="visible"/>
                                      </p:to>
                                    </p:set>
                                    <p:anim calcmode="lin" valueType="num">
                                      <p:cBhvr additive="base">
                                        <p:cTn id="122"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123"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11000"/>
                            </p:stCondLst>
                            <p:childTnLst>
                              <p:par>
                                <p:cTn id="125" presetID="22" presetClass="entr" presetSubtype="2" fill="hold" grpId="0" nodeType="afterEffect">
                                  <p:stCondLst>
                                    <p:cond delay="0"/>
                                  </p:stCondLst>
                                  <p:childTnLst>
                                    <p:set>
                                      <p:cBhvr>
                                        <p:cTn id="126" dur="1" fill="hold">
                                          <p:stCondLst>
                                            <p:cond delay="0"/>
                                          </p:stCondLst>
                                        </p:cTn>
                                        <p:tgtEl>
                                          <p:spTgt spid="43">
                                            <p:txEl>
                                              <p:pRg st="0" end="0"/>
                                            </p:txEl>
                                          </p:spTgt>
                                        </p:tgtEl>
                                        <p:attrNameLst>
                                          <p:attrName>style.visibility</p:attrName>
                                        </p:attrNameLst>
                                      </p:cBhvr>
                                      <p:to>
                                        <p:strVal val="visible"/>
                                      </p:to>
                                    </p:set>
                                    <p:animEffect transition="in" filter="wipe(right)">
                                      <p:cBhvr>
                                        <p:cTn id="127" dur="500"/>
                                        <p:tgtEl>
                                          <p:spTgt spid="43">
                                            <p:txEl>
                                              <p:pRg st="0" end="0"/>
                                            </p:txEl>
                                          </p:spTgt>
                                        </p:tgtEl>
                                      </p:cBhvr>
                                    </p:animEffect>
                                  </p:childTnLst>
                                </p:cTn>
                              </p:par>
                            </p:childTnLst>
                          </p:cTn>
                        </p:par>
                        <p:par>
                          <p:cTn id="128" fill="hold">
                            <p:stCondLst>
                              <p:cond delay="11500"/>
                            </p:stCondLst>
                            <p:childTnLst>
                              <p:par>
                                <p:cTn id="129" presetID="22" presetClass="entr" presetSubtype="1" fill="hold" nodeType="afterEffect">
                                  <p:stCondLst>
                                    <p:cond delay="0"/>
                                  </p:stCondLst>
                                  <p:childTnLst>
                                    <p:set>
                                      <p:cBhvr>
                                        <p:cTn id="130" dur="1" fill="hold">
                                          <p:stCondLst>
                                            <p:cond delay="0"/>
                                          </p:stCondLst>
                                        </p:cTn>
                                        <p:tgtEl>
                                          <p:spTgt spid="72"/>
                                        </p:tgtEl>
                                        <p:attrNameLst>
                                          <p:attrName>style.visibility</p:attrName>
                                        </p:attrNameLst>
                                      </p:cBhvr>
                                      <p:to>
                                        <p:strVal val="visible"/>
                                      </p:to>
                                    </p:set>
                                    <p:animEffect transition="in" filter="wipe(up)">
                                      <p:cBhvr>
                                        <p:cTn id="13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51" grpId="0" animBg="1"/>
      <p:bldP spid="52" grpId="0" build="p">
        <p:tmplLst>
          <p:tmpl lvl="1">
            <p:tnLst>
              <p:par>
                <p:cTn presetID="22" presetClass="entr" presetSubtype="8"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5" grpId="0" build="p">
        <p:tmplLst>
          <p:tmpl lvl="1">
            <p:tnLst>
              <p:par>
                <p:cTn presetID="2" presetClass="entr" presetSubtype="2" decel="10000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1+#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P spid="56" grpId="0" animBg="1"/>
      <p:bldP spid="8" grpId="0" animBg="1"/>
      <p:bldP spid="24" grpId="0" animBg="1"/>
      <p:bldP spid="40" grpId="0" animBg="1"/>
      <p:bldP spid="57" grpId="0" animBg="1"/>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1" y="1"/>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30" y="1"/>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29991">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399">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0813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1" y="1"/>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1"/>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29991">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399">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498088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4"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199"/>
          </a:p>
        </p:txBody>
      </p:sp>
      <p:sp>
        <p:nvSpPr>
          <p:cNvPr id="5" name="正方形/長方形 4"/>
          <p:cNvSpPr/>
          <p:nvPr userDrawn="1"/>
        </p:nvSpPr>
        <p:spPr>
          <a:xfrm>
            <a:off x="5080001" y="1"/>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199"/>
          </a:p>
        </p:txBody>
      </p:sp>
      <p:sp>
        <p:nvSpPr>
          <p:cNvPr id="30" name="図プレースホルダー 29"/>
          <p:cNvSpPr>
            <a:spLocks noGrp="1"/>
          </p:cNvSpPr>
          <p:nvPr>
            <p:ph type="pic" sz="quarter" idx="10" hasCustomPrompt="1"/>
          </p:nvPr>
        </p:nvSpPr>
        <p:spPr>
          <a:xfrm>
            <a:off x="0" y="1"/>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4" y="1"/>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006"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006"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799"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4"/>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3689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1000"/>
                                  </p:stCondLst>
                                  <p:childTnLst>
                                    <p:set>
                                      <p:cBhvr>
                                        <p:cTn id="18" dur="1" fill="hold">
                                          <p:stCondLst>
                                            <p:cond delay="0"/>
                                          </p:stCondLst>
                                        </p:cTn>
                                        <p:tgtEl>
                                          <p:spTgt spid="32"/>
                                        </p:tgtEl>
                                        <p:attrNameLst>
                                          <p:attrName>style.visibility</p:attrName>
                                        </p:attrNameLst>
                                      </p:cBhvr>
                                      <p:to>
                                        <p:strVal val="visible"/>
                                      </p:to>
                                    </p:set>
                                    <p:animEffect transition="in" filter="randombar(horizontal)">
                                      <p:cBhvr>
                                        <p:cTn id="19" dur="500"/>
                                        <p:tgtEl>
                                          <p:spTgt spid="32"/>
                                        </p:tgtEl>
                                      </p:cBhvr>
                                    </p:animEffect>
                                  </p:childTnLst>
                                </p:cTn>
                              </p:par>
                              <p:par>
                                <p:cTn id="20" presetID="14" presetClass="entr" presetSubtype="10" fill="hold" grpId="0" nodeType="withEffect">
                                  <p:stCondLst>
                                    <p:cond delay="125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childTnLst>
                          </p:cTn>
                        </p:par>
                        <p:par>
                          <p:cTn id="23" fill="hold">
                            <p:stCondLst>
                              <p:cond delay="1750"/>
                            </p:stCondLst>
                            <p:childTnLst>
                              <p:par>
                                <p:cTn id="24" presetID="10" presetClass="entr" presetSubtype="0" fill="hold" grpId="0" nodeType="afterEffect">
                                  <p:stCondLst>
                                    <p:cond delay="0"/>
                                  </p:stCondLst>
                                  <p:childTnLst>
                                    <p:set>
                                      <p:cBhvr>
                                        <p:cTn id="25" dur="1" fill="hold">
                                          <p:stCondLst>
                                            <p:cond delay="0"/>
                                          </p:stCondLst>
                                        </p:cTn>
                                        <p:tgtEl>
                                          <p:spTgt spid="33">
                                            <p:txEl>
                                              <p:pRg st="0" end="0"/>
                                            </p:txEl>
                                          </p:spTgt>
                                        </p:tgtEl>
                                        <p:attrNameLst>
                                          <p:attrName>style.visibility</p:attrName>
                                        </p:attrNameLst>
                                      </p:cBhvr>
                                      <p:to>
                                        <p:strVal val="visible"/>
                                      </p:to>
                                    </p:set>
                                    <p:animEffect transition="in" filter="fade">
                                      <p:cBhvr>
                                        <p:cTn id="26" dur="500"/>
                                        <p:tgtEl>
                                          <p:spTgt spid="3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xEl>
                                              <p:pRg st="0" end="0"/>
                                            </p:txEl>
                                          </p:spTgt>
                                        </p:tgtEl>
                                        <p:attrNameLst>
                                          <p:attrName>style.visibility</p:attrName>
                                        </p:attrNameLst>
                                      </p:cBhvr>
                                      <p:to>
                                        <p:strVal val="visible"/>
                                      </p:to>
                                    </p:set>
                                    <p:animEffect transition="in" filter="fade">
                                      <p:cBhvr>
                                        <p:cTn id="29" dur="500"/>
                                        <p:tgtEl>
                                          <p:spTgt spid="34">
                                            <p:txEl>
                                              <p:pRg st="0" end="0"/>
                                            </p:txEl>
                                          </p:spTgt>
                                        </p:tgtEl>
                                      </p:cBhvr>
                                    </p:animEffect>
                                  </p:childTnLst>
                                </p:cTn>
                              </p:par>
                            </p:childTnLst>
                          </p:cTn>
                        </p:par>
                        <p:par>
                          <p:cTn id="30" fill="hold">
                            <p:stCondLst>
                              <p:cond delay="2250"/>
                            </p:stCondLst>
                            <p:childTnLst>
                              <p:par>
                                <p:cTn id="31" presetID="10" presetClass="entr" presetSubtype="0" fill="hold" grpId="0" nodeType="afterEffect">
                                  <p:stCondLst>
                                    <p:cond delay="0"/>
                                  </p:stCondLst>
                                  <p:childTnLst>
                                    <p:set>
                                      <p:cBhvr>
                                        <p:cTn id="32" dur="1" fill="hold">
                                          <p:stCondLst>
                                            <p:cond delay="0"/>
                                          </p:stCondLst>
                                        </p:cTn>
                                        <p:tgtEl>
                                          <p:spTgt spid="35">
                                            <p:txEl>
                                              <p:pRg st="0" end="0"/>
                                            </p:txEl>
                                          </p:spTgt>
                                        </p:tgtEl>
                                        <p:attrNameLst>
                                          <p:attrName>style.visibility</p:attrName>
                                        </p:attrNameLst>
                                      </p:cBhvr>
                                      <p:to>
                                        <p:strVal val="visible"/>
                                      </p:to>
                                    </p:set>
                                    <p:animEffect transition="in" filter="fade">
                                      <p:cBhvr>
                                        <p:cTn id="33"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30" grpId="0" animBg="1"/>
      <p:bldP spid="14" grpId="0" animBg="1"/>
      <p:bldP spid="31" grpId="0" animBg="1"/>
      <p:bldP spid="32" grpId="0" animBg="1"/>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1" y="1"/>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1" y="2573101"/>
            <a:ext cx="2617200" cy="2570400"/>
          </a:xfrm>
          <a:solidFill>
            <a:schemeClr val="accent4"/>
          </a:solidFill>
        </p:spPr>
        <p:txBody>
          <a:bodyPr/>
          <a:lstStyle>
            <a:lvl1pPr marL="0" marR="0" indent="0" algn="l" defTabSz="163226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1"/>
            <a:ext cx="2617200" cy="2570400"/>
          </a:xfrm>
          <a:solidFill>
            <a:schemeClr val="accent6"/>
          </a:solidFill>
        </p:spPr>
        <p:txBody>
          <a:bodyPr/>
          <a:lstStyle>
            <a:lvl1pPr marL="0" marR="0" indent="0" algn="l" defTabSz="163226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1"/>
            <a:ext cx="2617200" cy="2570400"/>
          </a:xfrm>
          <a:solidFill>
            <a:schemeClr val="accent2"/>
          </a:solidFill>
        </p:spPr>
        <p:txBody>
          <a:bodyPr/>
          <a:lstStyle>
            <a:lvl1pPr marL="0" marR="0" indent="0" algn="l" defTabSz="163226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7" y="1"/>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7" y="2573101"/>
            <a:ext cx="2617200" cy="2570400"/>
          </a:xfrm>
          <a:solidFill>
            <a:schemeClr val="accent5"/>
          </a:solidFill>
        </p:spPr>
        <p:txBody>
          <a:bodyPr/>
          <a:lstStyle>
            <a:lvl1pPr marL="0" marR="0" indent="0" algn="l" defTabSz="163226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7"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7" y="7716600"/>
            <a:ext cx="2617200" cy="2570400"/>
          </a:xfrm>
          <a:solidFill>
            <a:schemeClr val="accent2"/>
          </a:solidFill>
        </p:spPr>
        <p:txBody>
          <a:bodyPr/>
          <a:lstStyle>
            <a:lvl1pPr marL="0" marR="0" indent="0" algn="l" defTabSz="163226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26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7" y="7716600"/>
            <a:ext cx="2617200" cy="2570400"/>
          </a:xfrm>
          <a:solidFill>
            <a:schemeClr val="accent4"/>
          </a:solidFill>
        </p:spPr>
        <p:txBody>
          <a:bodyPr/>
          <a:lstStyle>
            <a:lvl1pPr marL="0" marR="0" indent="0" algn="l" defTabSz="163226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1"/>
            <a:ext cx="2617200" cy="2570400"/>
          </a:xfrm>
          <a:solidFill>
            <a:schemeClr val="accent4"/>
          </a:solidFill>
        </p:spPr>
        <p:txBody>
          <a:bodyPr/>
          <a:lstStyle>
            <a:lvl1pPr marL="0" marR="0" indent="0" algn="l" defTabSz="163226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1"/>
            <a:ext cx="2617200" cy="2570400"/>
          </a:xfrm>
          <a:solidFill>
            <a:schemeClr val="accent3"/>
          </a:solidFill>
        </p:spPr>
        <p:txBody>
          <a:bodyPr/>
          <a:lstStyle>
            <a:lvl1pPr marL="0" marR="0" indent="0" algn="l" defTabSz="163226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26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50" y="1"/>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50" y="2573101"/>
            <a:ext cx="2617200" cy="2570400"/>
          </a:xfrm>
          <a:solidFill>
            <a:schemeClr val="accent6"/>
          </a:solidFill>
        </p:spPr>
        <p:txBody>
          <a:bodyPr/>
          <a:lstStyle>
            <a:lvl1pPr marL="0" marR="0" indent="0" algn="l" defTabSz="163226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50" y="7716600"/>
            <a:ext cx="2617200" cy="2570400"/>
          </a:xfrm>
          <a:solidFill>
            <a:schemeClr val="accent2"/>
          </a:solidFill>
        </p:spPr>
        <p:txBody>
          <a:bodyPr/>
          <a:lstStyle>
            <a:lvl1pPr marL="0" marR="0" indent="0" algn="l" defTabSz="163226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2"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199"/>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199"/>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199"/>
            </a:p>
          </p:txBody>
        </p:sp>
      </p:grpSp>
      <p:sp>
        <p:nvSpPr>
          <p:cNvPr id="25" name="テキスト プレースホルダー 12"/>
          <p:cNvSpPr>
            <a:spLocks noGrp="1"/>
          </p:cNvSpPr>
          <p:nvPr>
            <p:ph type="body" sz="quarter" idx="18" hasCustomPrompt="1"/>
          </p:nvPr>
        </p:nvSpPr>
        <p:spPr>
          <a:xfrm>
            <a:off x="8651910" y="6411536"/>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10" y="5408250"/>
            <a:ext cx="8545863" cy="747032"/>
          </a:xfrm>
        </p:spPr>
        <p:txBody>
          <a:bodyPr anchor="ctr">
            <a:noAutofit/>
          </a:bodyPr>
          <a:lstStyle>
            <a:lvl1pPr algn="ctr">
              <a:lnSpc>
                <a:spcPct val="100000"/>
              </a:lnSpc>
              <a:spcBef>
                <a:spcPts val="0"/>
              </a:spcBef>
              <a:defRPr sz="3599"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5276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18"/>
                                        </p:tgtEl>
                                        <p:attrNameLst>
                                          <p:attrName>style.visibility</p:attrName>
                                        </p:attrNameLst>
                                      </p:cBhvr>
                                      <p:to>
                                        <p:strVal val="visible"/>
                                      </p:to>
                                    </p:set>
                                    <p:animEffect transition="in" filter="randombar(horizontal)">
                                      <p:cBhvr>
                                        <p:cTn id="34" dur="500"/>
                                        <p:tgtEl>
                                          <p:spTgt spid="18"/>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6"/>
                                        </p:tgtEl>
                                        <p:attrNameLst>
                                          <p:attrName>style.visibility</p:attrName>
                                        </p:attrNameLst>
                                      </p:cBhvr>
                                      <p:to>
                                        <p:strVal val="visible"/>
                                      </p:to>
                                    </p:set>
                                    <p:animEffect transition="in" filter="randombar(horizontal)">
                                      <p:cBhvr>
                                        <p:cTn id="40" dur="500"/>
                                        <p:tgtEl>
                                          <p:spTgt spid="6"/>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17"/>
                                        </p:tgtEl>
                                        <p:attrNameLst>
                                          <p:attrName>style.visibility</p:attrName>
                                        </p:attrNameLst>
                                      </p:cBhvr>
                                      <p:to>
                                        <p:strVal val="visible"/>
                                      </p:to>
                                    </p:set>
                                    <p:animEffect transition="in" filter="randombar(horizontal)">
                                      <p:cBhvr>
                                        <p:cTn id="46" dur="500"/>
                                        <p:tgtEl>
                                          <p:spTgt spid="17"/>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20"/>
                                        </p:tgtEl>
                                        <p:attrNameLst>
                                          <p:attrName>style.visibility</p:attrName>
                                        </p:attrNameLst>
                                      </p:cBhvr>
                                      <p:to>
                                        <p:strVal val="visible"/>
                                      </p:to>
                                    </p:set>
                                    <p:animEffect transition="in" filter="randombar(horizontal)">
                                      <p:cBhvr>
                                        <p:cTn id="49" dur="500"/>
                                        <p:tgtEl>
                                          <p:spTgt spid="20"/>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10"/>
                                        </p:tgtEl>
                                        <p:attrNameLst>
                                          <p:attrName>style.visibility</p:attrName>
                                        </p:attrNameLst>
                                      </p:cBhvr>
                                      <p:to>
                                        <p:strVal val="visible"/>
                                      </p:to>
                                    </p:set>
                                    <p:animEffect transition="in" filter="randombar(horizontal)">
                                      <p:cBhvr>
                                        <p:cTn id="52" dur="500"/>
                                        <p:tgtEl>
                                          <p:spTgt spid="10"/>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12"/>
                                        </p:tgtEl>
                                        <p:attrNameLst>
                                          <p:attrName>style.visibility</p:attrName>
                                        </p:attrNameLst>
                                      </p:cBhvr>
                                      <p:to>
                                        <p:strVal val="visible"/>
                                      </p:to>
                                    </p:set>
                                    <p:animEffect transition="in" filter="randombar(horizontal)">
                                      <p:cBhvr>
                                        <p:cTn id="55" dur="500"/>
                                        <p:tgtEl>
                                          <p:spTgt spid="12"/>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3"/>
                                        </p:tgtEl>
                                        <p:attrNameLst>
                                          <p:attrName>style.visibility</p:attrName>
                                        </p:attrNameLst>
                                      </p:cBhvr>
                                      <p:to>
                                        <p:strVal val="visible"/>
                                      </p:to>
                                    </p:set>
                                    <p:animEffect transition="in" filter="randombar(horizontal)">
                                      <p:cBhvr>
                                        <p:cTn id="58" dur="500"/>
                                        <p:tgtEl>
                                          <p:spTgt spid="3"/>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childTnLst>
                                    <p:set>
                                      <p:cBhvr>
                                        <p:cTn id="61" dur="1" fill="hold">
                                          <p:stCondLst>
                                            <p:cond delay="0"/>
                                          </p:stCondLst>
                                        </p:cTn>
                                        <p:tgtEl>
                                          <p:spTgt spid="26">
                                            <p:txEl>
                                              <p:pRg st="0" end="0"/>
                                            </p:txEl>
                                          </p:spTgt>
                                        </p:tgtEl>
                                        <p:attrNameLst>
                                          <p:attrName>style.visibility</p:attrName>
                                        </p:attrNameLst>
                                      </p:cBhvr>
                                      <p:to>
                                        <p:strVal val="visible"/>
                                      </p:to>
                                    </p:set>
                                    <p:anim calcmode="lin" valueType="num">
                                      <p:cBhvr additive="base">
                                        <p:cTn id="6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6">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nodeType="withEffect">
                                  <p:stCondLst>
                                    <p:cond delay="10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fill="hold"/>
                                        <p:tgtEl>
                                          <p:spTgt spid="21"/>
                                        </p:tgtEl>
                                        <p:attrNameLst>
                                          <p:attrName>ppt_x</p:attrName>
                                        </p:attrNameLst>
                                      </p:cBhvr>
                                      <p:tavLst>
                                        <p:tav tm="0">
                                          <p:val>
                                            <p:strVal val="1+#ppt_w/2"/>
                                          </p:val>
                                        </p:tav>
                                        <p:tav tm="100000">
                                          <p:val>
                                            <p:strVal val="#ppt_x"/>
                                          </p:val>
                                        </p:tav>
                                      </p:tavLst>
                                    </p:anim>
                                    <p:anim calcmode="lin" valueType="num">
                                      <p:cBhvr additive="base">
                                        <p:cTn id="67" dur="500" fill="hold"/>
                                        <p:tgtEl>
                                          <p:spTgt spid="21"/>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00"/>
                                  </p:stCondLst>
                                  <p:childTnLst>
                                    <p:set>
                                      <p:cBhvr>
                                        <p:cTn id="69" dur="1" fill="hold">
                                          <p:stCondLst>
                                            <p:cond delay="0"/>
                                          </p:stCondLst>
                                        </p:cTn>
                                        <p:tgtEl>
                                          <p:spTgt spid="25"/>
                                        </p:tgtEl>
                                        <p:attrNameLst>
                                          <p:attrName>style.visibility</p:attrName>
                                        </p:attrNameLst>
                                      </p:cBhvr>
                                      <p:to>
                                        <p:strVal val="visible"/>
                                      </p:to>
                                    </p:set>
                                    <p:anim calcmode="lin" valueType="num">
                                      <p:cBhvr additive="base">
                                        <p:cTn id="70" dur="500" fill="hold"/>
                                        <p:tgtEl>
                                          <p:spTgt spid="25"/>
                                        </p:tgtEl>
                                        <p:attrNameLst>
                                          <p:attrName>ppt_x</p:attrName>
                                        </p:attrNameLst>
                                      </p:cBhvr>
                                      <p:tavLst>
                                        <p:tav tm="0">
                                          <p:val>
                                            <p:strVal val="1+#ppt_w/2"/>
                                          </p:val>
                                        </p:tav>
                                        <p:tav tm="100000">
                                          <p:val>
                                            <p:strVal val="#ppt_x"/>
                                          </p:val>
                                        </p:tav>
                                      </p:tavLst>
                                    </p:anim>
                                    <p:anim calcmode="lin" valueType="num">
                                      <p:cBhvr additive="base">
                                        <p:cTn id="71"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5" grpId="0">
        <p:tmplLst>
          <p:tmpl>
            <p:tnLst>
              <p:par>
                <p:cTn presetID="2" presetClass="entr" presetSubtype="2"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1" y="1"/>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1"/>
            <a:ext cx="9144001"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3" y="1103087"/>
            <a:ext cx="6987257" cy="3849189"/>
          </a:xfrm>
        </p:spPr>
        <p:txBody>
          <a:bodyPr anchor="b">
            <a:noAutofit/>
          </a:bodyPr>
          <a:lstStyle>
            <a:lvl1pPr algn="l">
              <a:lnSpc>
                <a:spcPct val="100000"/>
              </a:lnSpc>
              <a:spcBef>
                <a:spcPts val="0"/>
              </a:spcBef>
              <a:defRPr sz="5398"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3" y="5274172"/>
            <a:ext cx="6987257" cy="4014208"/>
          </a:xfrm>
        </p:spPr>
        <p:txBody>
          <a:bodyPr>
            <a:normAutofit/>
          </a:bodyPr>
          <a:lstStyle>
            <a:lvl1pPr marL="342797" indent="-342797"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80618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750" fill="hold"/>
                                        <p:tgtEl>
                                          <p:spTgt spid="7"/>
                                        </p:tgtEl>
                                        <p:attrNameLst>
                                          <p:attrName>ppt_x</p:attrName>
                                        </p:attrNameLst>
                                      </p:cBhvr>
                                      <p:tavLst>
                                        <p:tav tm="0">
                                          <p:val>
                                            <p:strVal val="0-#ppt_w/2"/>
                                          </p:val>
                                        </p:tav>
                                        <p:tav tm="100000">
                                          <p:val>
                                            <p:strVal val="#ppt_x"/>
                                          </p:val>
                                        </p:tav>
                                      </p:tavLst>
                                    </p:anim>
                                    <p:anim calcmode="lin" valueType="num">
                                      <p:cBhvr additive="base">
                                        <p:cTn id="15" dur="75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0-#ppt_w/2"/>
                                          </p:val>
                                        </p:tav>
                                        <p:tav tm="100000">
                                          <p:val>
                                            <p:strVal val="#ppt_x"/>
                                          </p:val>
                                        </p:tav>
                                      </p:tavLst>
                                    </p:anim>
                                    <p:anim calcmode="lin" valueType="num">
                                      <p:cBhvr additive="base">
                                        <p:cTn id="19" dur="75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750" fill="hold"/>
                                        <p:tgtEl>
                                          <p:spTgt spid="9"/>
                                        </p:tgtEl>
                                        <p:attrNameLst>
                                          <p:attrName>ppt_x</p:attrName>
                                        </p:attrNameLst>
                                      </p:cBhvr>
                                      <p:tavLst>
                                        <p:tav tm="0">
                                          <p:val>
                                            <p:strVal val="#ppt_x"/>
                                          </p:val>
                                        </p:tav>
                                        <p:tav tm="100000">
                                          <p:val>
                                            <p:strVal val="#ppt_x"/>
                                          </p:val>
                                        </p:tav>
                                      </p:tavLst>
                                    </p:anim>
                                    <p:anim calcmode="lin" valueType="num">
                                      <p:cBhvr additive="base">
                                        <p:cTn id="23" dur="750" fill="hold"/>
                                        <p:tgtEl>
                                          <p:spTgt spid="9"/>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2" presetClass="entr" presetSubtype="8"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tmplLst>
          <p:tmpl>
            <p:tnLst>
              <p:par>
                <p:cTn presetID="2" presetClass="entr" presetSubtype="9"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0-#ppt_h/2"/>
                          </p:val>
                        </p:tav>
                        <p:tav tm="100000">
                          <p:val>
                            <p:strVal val="#ppt_y"/>
                          </p:val>
                        </p:tav>
                      </p:tavLst>
                    </p:anim>
                  </p:childTnLst>
                </p:cTn>
              </p:par>
            </p:tnLst>
          </p:tmpl>
        </p:tmplLst>
      </p:bldP>
      <p:bldP spid="8" grpId="0" animBg="1">
        <p:tmplLst>
          <p:tmpl>
            <p:tnLst>
              <p:par>
                <p:cTn presetID="2" presetClass="entr" presetSubtype="12"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1"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3"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1" y="1"/>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1"/>
            <a:ext cx="9144001"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3" y="349200"/>
            <a:ext cx="6987257" cy="1281600"/>
          </a:xfrm>
        </p:spPr>
        <p:txBody>
          <a:bodyPr anchor="ctr">
            <a:noAutofit/>
          </a:bodyPr>
          <a:lstStyle>
            <a:lvl1pPr algn="ctr">
              <a:lnSpc>
                <a:spcPct val="100000"/>
              </a:lnSpc>
              <a:spcBef>
                <a:spcPts val="0"/>
              </a:spcBef>
              <a:defRPr sz="5398"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9"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7"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599"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9" y="5233989"/>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7" y="465839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6"/>
            <a:ext cx="6133072" cy="614417"/>
          </a:xfrm>
        </p:spPr>
        <p:txBody>
          <a:bodyPr anchor="ctr">
            <a:noAutofit/>
          </a:bodyPr>
          <a:lstStyle>
            <a:lvl1pPr algn="l">
              <a:lnSpc>
                <a:spcPct val="100000"/>
              </a:lnSpc>
              <a:spcBef>
                <a:spcPts val="0"/>
              </a:spcBef>
              <a:defRPr sz="3599"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8"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6" y="6691069"/>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599"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372132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1"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2150"/>
                            </p:stCondLst>
                            <p:childTnLst>
                              <p:par>
                                <p:cTn id="33" presetID="49" presetClass="entr" presetSubtype="0" decel="10000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 calcmode="lin" valueType="num">
                                      <p:cBhvr>
                                        <p:cTn id="37" dur="500" fill="hold"/>
                                        <p:tgtEl>
                                          <p:spTgt spid="7"/>
                                        </p:tgtEl>
                                        <p:attrNameLst>
                                          <p:attrName>style.rotation</p:attrName>
                                        </p:attrNameLst>
                                      </p:cBhvr>
                                      <p:tavLst>
                                        <p:tav tm="0">
                                          <p:val>
                                            <p:fltVal val="360"/>
                                          </p:val>
                                        </p:tav>
                                        <p:tav tm="100000">
                                          <p:val>
                                            <p:fltVal val="0"/>
                                          </p:val>
                                        </p:tav>
                                      </p:tavLst>
                                    </p:anim>
                                    <p:animEffect transition="in" filter="fade">
                                      <p:cBhvr>
                                        <p:cTn id="38" dur="500"/>
                                        <p:tgtEl>
                                          <p:spTgt spid="7"/>
                                        </p:tgtEl>
                                      </p:cBhvr>
                                    </p:animEffect>
                                  </p:childTnLst>
                                </p:cTn>
                              </p:par>
                            </p:childTnLst>
                          </p:cTn>
                        </p:par>
                        <p:par>
                          <p:cTn id="39" fill="hold">
                            <p:stCondLst>
                              <p:cond delay="2650"/>
                            </p:stCondLst>
                            <p:childTnLst>
                              <p:par>
                                <p:cTn id="40" presetID="2" presetClass="entr" presetSubtype="4" decel="100000" fill="hold" grpId="0" nodeType="after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 calcmode="lin" valueType="num">
                                      <p:cBhvr additive="base">
                                        <p:cTn id="4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wipe(left)">
                                      <p:cBhvr>
                                        <p:cTn id="47" dur="500"/>
                                        <p:tgtEl>
                                          <p:spTgt spid="6">
                                            <p:txEl>
                                              <p:pRg st="0" end="0"/>
                                            </p:txEl>
                                          </p:spTgt>
                                        </p:tgtEl>
                                      </p:cBhvr>
                                    </p:animEffect>
                                  </p:childTnLst>
                                </p:cTn>
                              </p:par>
                            </p:childTnLst>
                          </p:cTn>
                        </p:par>
                        <p:par>
                          <p:cTn id="48" fill="hold">
                            <p:stCondLst>
                              <p:cond delay="3650"/>
                            </p:stCondLst>
                            <p:childTnLst>
                              <p:par>
                                <p:cTn id="49" presetID="49" presetClass="entr" presetSubtype="0" decel="10000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 calcmode="lin" valueType="num">
                                      <p:cBhvr>
                                        <p:cTn id="53" dur="500" fill="hold"/>
                                        <p:tgtEl>
                                          <p:spTgt spid="13"/>
                                        </p:tgtEl>
                                        <p:attrNameLst>
                                          <p:attrName>style.rotation</p:attrName>
                                        </p:attrNameLst>
                                      </p:cBhvr>
                                      <p:tavLst>
                                        <p:tav tm="0">
                                          <p:val>
                                            <p:fltVal val="360"/>
                                          </p:val>
                                        </p:tav>
                                        <p:tav tm="100000">
                                          <p:val>
                                            <p:fltVal val="0"/>
                                          </p:val>
                                        </p:tav>
                                      </p:tavLst>
                                    </p:anim>
                                    <p:animEffect transition="in" filter="fade">
                                      <p:cBhvr>
                                        <p:cTn id="54" dur="500"/>
                                        <p:tgtEl>
                                          <p:spTgt spid="13"/>
                                        </p:tgtEl>
                                      </p:cBhvr>
                                    </p:animEffect>
                                  </p:childTnLst>
                                </p:cTn>
                              </p:par>
                            </p:childTnLst>
                          </p:cTn>
                        </p:par>
                        <p:par>
                          <p:cTn id="55" fill="hold">
                            <p:stCondLst>
                              <p:cond delay="4150"/>
                            </p:stCondLst>
                            <p:childTnLst>
                              <p:par>
                                <p:cTn id="56" presetID="2" presetClass="entr" presetSubtype="4" decel="100000" fill="hold" grpId="0" nodeType="after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 calcmode="lin" valueType="num">
                                      <p:cBhvr additive="base">
                                        <p:cTn id="58"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60" fill="hold">
                            <p:stCondLst>
                              <p:cond delay="4650"/>
                            </p:stCondLst>
                            <p:childTnLst>
                              <p:par>
                                <p:cTn id="61" presetID="22" presetClass="entr" presetSubtype="8" fill="hold" grpId="0" nodeType="afterEffect">
                                  <p:stCondLst>
                                    <p:cond delay="0"/>
                                  </p:stCondLst>
                                  <p:childTnLst>
                                    <p:set>
                                      <p:cBhvr>
                                        <p:cTn id="62" dur="1" fill="hold">
                                          <p:stCondLst>
                                            <p:cond delay="0"/>
                                          </p:stCondLst>
                                        </p:cTn>
                                        <p:tgtEl>
                                          <p:spTgt spid="12">
                                            <p:txEl>
                                              <p:pRg st="0" end="0"/>
                                            </p:txEl>
                                          </p:spTgt>
                                        </p:tgtEl>
                                        <p:attrNameLst>
                                          <p:attrName>style.visibility</p:attrName>
                                        </p:attrNameLst>
                                      </p:cBhvr>
                                      <p:to>
                                        <p:strVal val="visible"/>
                                      </p:to>
                                    </p:set>
                                    <p:animEffect transition="in" filter="wipe(left)">
                                      <p:cBhvr>
                                        <p:cTn id="63" dur="500"/>
                                        <p:tgtEl>
                                          <p:spTgt spid="12">
                                            <p:txEl>
                                              <p:pRg st="0" end="0"/>
                                            </p:txEl>
                                          </p:spTgt>
                                        </p:tgtEl>
                                      </p:cBhvr>
                                    </p:animEffect>
                                  </p:childTnLst>
                                </p:cTn>
                              </p:par>
                            </p:childTnLst>
                          </p:cTn>
                        </p:par>
                        <p:par>
                          <p:cTn id="64" fill="hold">
                            <p:stCondLst>
                              <p:cond delay="5150"/>
                            </p:stCondLst>
                            <p:childTnLst>
                              <p:par>
                                <p:cTn id="65" presetID="49" presetClass="entr" presetSubtype="0" decel="10000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 calcmode="lin" valueType="num">
                                      <p:cBhvr>
                                        <p:cTn id="69" dur="500" fill="hold"/>
                                        <p:tgtEl>
                                          <p:spTgt spid="16"/>
                                        </p:tgtEl>
                                        <p:attrNameLst>
                                          <p:attrName>style.rotation</p:attrName>
                                        </p:attrNameLst>
                                      </p:cBhvr>
                                      <p:tavLst>
                                        <p:tav tm="0">
                                          <p:val>
                                            <p:fltVal val="360"/>
                                          </p:val>
                                        </p:tav>
                                        <p:tav tm="100000">
                                          <p:val>
                                            <p:fltVal val="0"/>
                                          </p:val>
                                        </p:tav>
                                      </p:tavLst>
                                    </p:anim>
                                    <p:animEffect transition="in" filter="fade">
                                      <p:cBhvr>
                                        <p:cTn id="70" dur="500"/>
                                        <p:tgtEl>
                                          <p:spTgt spid="16"/>
                                        </p:tgtEl>
                                      </p:cBhvr>
                                    </p:animEffect>
                                  </p:childTnLst>
                                </p:cTn>
                              </p:par>
                            </p:childTnLst>
                          </p:cTn>
                        </p:par>
                        <p:par>
                          <p:cTn id="71" fill="hold">
                            <p:stCondLst>
                              <p:cond delay="5650"/>
                            </p:stCondLst>
                            <p:childTnLst>
                              <p:par>
                                <p:cTn id="72" presetID="2" presetClass="entr" presetSubtype="4" decel="100000" fill="hold" grpId="0" nodeType="afterEffect">
                                  <p:stCondLst>
                                    <p:cond delay="0"/>
                                  </p:stCondLst>
                                  <p:childTnLst>
                                    <p:set>
                                      <p:cBhvr>
                                        <p:cTn id="73" dur="1" fill="hold">
                                          <p:stCondLst>
                                            <p:cond delay="0"/>
                                          </p:stCondLst>
                                        </p:cTn>
                                        <p:tgtEl>
                                          <p:spTgt spid="17">
                                            <p:txEl>
                                              <p:pRg st="0" end="0"/>
                                            </p:txEl>
                                          </p:spTgt>
                                        </p:tgtEl>
                                        <p:attrNameLst>
                                          <p:attrName>style.visibility</p:attrName>
                                        </p:attrNameLst>
                                      </p:cBhvr>
                                      <p:to>
                                        <p:strVal val="visible"/>
                                      </p:to>
                                    </p:set>
                                    <p:anim calcmode="lin" valueType="num">
                                      <p:cBhvr additive="base">
                                        <p:cTn id="7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150"/>
                            </p:stCondLst>
                            <p:childTnLst>
                              <p:par>
                                <p:cTn id="77" presetID="22" presetClass="entr" presetSubtype="8" fill="hold" grpId="0" nodeType="afterEffect">
                                  <p:stCondLst>
                                    <p:cond delay="0"/>
                                  </p:stCondLst>
                                  <p:childTnLst>
                                    <p:set>
                                      <p:cBhvr>
                                        <p:cTn id="78" dur="1" fill="hold">
                                          <p:stCondLst>
                                            <p:cond delay="0"/>
                                          </p:stCondLst>
                                        </p:cTn>
                                        <p:tgtEl>
                                          <p:spTgt spid="15">
                                            <p:txEl>
                                              <p:pRg st="0" end="0"/>
                                            </p:txEl>
                                          </p:spTgt>
                                        </p:tgtEl>
                                        <p:attrNameLst>
                                          <p:attrName>style.visibility</p:attrName>
                                        </p:attrNameLst>
                                      </p:cBhvr>
                                      <p:to>
                                        <p:strVal val="visible"/>
                                      </p:to>
                                    </p:set>
                                    <p:animEffect transition="in" filter="wipe(left)">
                                      <p:cBhvr>
                                        <p:cTn id="7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1"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1" y="1"/>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1" y="5543551"/>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1"/>
            <a:ext cx="7995938" cy="3328987"/>
          </a:xfrm>
        </p:spPr>
        <p:txBody>
          <a:bodyPr anchor="ctr">
            <a:noAutofit/>
          </a:bodyPr>
          <a:lstStyle>
            <a:lvl1pPr algn="ctr">
              <a:lnSpc>
                <a:spcPct val="100000"/>
              </a:lnSpc>
              <a:spcBef>
                <a:spcPts val="0"/>
              </a:spcBef>
              <a:defRPr sz="5398"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1" y="6751564"/>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1"/>
            <a:ext cx="7972426" cy="614417"/>
          </a:xfrm>
        </p:spPr>
        <p:txBody>
          <a:bodyPr anchor="ctr">
            <a:noAutofit/>
          </a:bodyPr>
          <a:lstStyle>
            <a:lvl1pPr algn="l">
              <a:lnSpc>
                <a:spcPct val="100000"/>
              </a:lnSpc>
              <a:spcBef>
                <a:spcPts val="0"/>
              </a:spcBef>
              <a:defRPr sz="3599"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1" y="8480351"/>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599"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9695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 presetClass="entr" presetSubtype="2" decel="100000" fill="hold" grpId="0" nodeType="afterEffect">
                                  <p:stCondLst>
                                    <p:cond delay="0"/>
                                  </p:stCondLst>
                                  <p:childTnLst>
                                    <p:set>
                                      <p:cBhvr>
                                        <p:cTn id="34" dur="1" fill="hold">
                                          <p:stCondLst>
                                            <p:cond delay="0"/>
                                          </p:stCondLst>
                                        </p:cTn>
                                        <p:tgtEl>
                                          <p:spTgt spid="23">
                                            <p:txEl>
                                              <p:pRg st="0" end="0"/>
                                            </p:txEl>
                                          </p:spTgt>
                                        </p:tgtEl>
                                        <p:attrNameLst>
                                          <p:attrName>style.visibility</p:attrName>
                                        </p:attrNameLst>
                                      </p:cBhvr>
                                      <p:to>
                                        <p:strVal val="visible"/>
                                      </p:to>
                                    </p:set>
                                    <p:anim calcmode="lin" valueType="num">
                                      <p:cBhvr additive="base">
                                        <p:cTn id="35"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37" fill="hold">
                            <p:stCondLst>
                              <p:cond delay="2650"/>
                            </p:stCondLst>
                            <p:childTnLst>
                              <p:par>
                                <p:cTn id="38" presetID="22" presetClass="entr" presetSubtype="8" fill="hold" grpId="0" nodeType="after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Effect transition="in" filter="wipe(left)">
                                      <p:cBhvr>
                                        <p:cTn id="40" dur="500"/>
                                        <p:tgtEl>
                                          <p:spTgt spid="22">
                                            <p:txEl>
                                              <p:pRg st="0" end="0"/>
                                            </p:txEl>
                                          </p:spTgt>
                                        </p:tgtEl>
                                      </p:cBhvr>
                                    </p:animEffect>
                                  </p:childTnLst>
                                </p:cTn>
                              </p:par>
                            </p:childTnLst>
                          </p:cTn>
                        </p:par>
                        <p:par>
                          <p:cTn id="41" fill="hold">
                            <p:stCondLst>
                              <p:cond delay="3150"/>
                            </p:stCondLst>
                            <p:childTnLst>
                              <p:par>
                                <p:cTn id="42" presetID="2" presetClass="entr" presetSubtype="2" decel="100000" fill="hold" grpId="0" nodeType="afterEffect">
                                  <p:stCondLst>
                                    <p:cond delay="0"/>
                                  </p:stCondLst>
                                  <p:childTnLst>
                                    <p:set>
                                      <p:cBhvr>
                                        <p:cTn id="43" dur="1" fill="hold">
                                          <p:stCondLst>
                                            <p:cond delay="0"/>
                                          </p:stCondLst>
                                        </p:cTn>
                                        <p:tgtEl>
                                          <p:spTgt spid="25">
                                            <p:txEl>
                                              <p:pRg st="0" end="0"/>
                                            </p:txEl>
                                          </p:spTgt>
                                        </p:tgtEl>
                                        <p:attrNameLst>
                                          <p:attrName>style.visibility</p:attrName>
                                        </p:attrNameLst>
                                      </p:cBhvr>
                                      <p:to>
                                        <p:strVal val="visible"/>
                                      </p:to>
                                    </p:set>
                                    <p:anim calcmode="lin" valueType="num">
                                      <p:cBhvr additive="base">
                                        <p:cTn id="44"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3650"/>
                            </p:stCondLst>
                            <p:childTnLst>
                              <p:par>
                                <p:cTn id="47" presetID="22" presetClass="entr" presetSubtype="8" fill="hold" grpId="0" nodeType="after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wipe(left)">
                                      <p:cBhvr>
                                        <p:cTn id="49"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2"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1" y="1"/>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7" y="757239"/>
            <a:ext cx="16625588" cy="2786062"/>
          </a:xfrm>
        </p:spPr>
        <p:txBody>
          <a:bodyPr anchor="ctr">
            <a:noAutofit/>
          </a:bodyPr>
          <a:lstStyle>
            <a:lvl1pPr algn="ctr">
              <a:lnSpc>
                <a:spcPct val="100000"/>
              </a:lnSpc>
              <a:spcBef>
                <a:spcPts val="0"/>
              </a:spcBef>
              <a:defRPr sz="5398"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28628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2" decel="100000" fill="hold" grpId="0" nodeType="withEffect">
                                  <p:stCondLst>
                                    <p:cond delay="750"/>
                                  </p:stCondLst>
                                  <p:iterate type="wd">
                                    <p:tmPct val="10000"/>
                                  </p:iterate>
                                  <p:childTnLst>
                                    <p:set>
                                      <p:cBhvr>
                                        <p:cTn id="9" dur="1" fill="hold">
                                          <p:stCondLst>
                                            <p:cond delay="0"/>
                                          </p:stCondLst>
                                        </p:cTn>
                                        <p:tgtEl>
                                          <p:spTgt spid="13">
                                            <p:txEl>
                                              <p:pRg st="0" end="0"/>
                                            </p:txEl>
                                          </p:spTgt>
                                        </p:tgtEl>
                                        <p:attrNameLst>
                                          <p:attrName>style.visibility</p:attrName>
                                        </p:attrNameLst>
                                      </p:cBhvr>
                                      <p:to>
                                        <p:strVal val="visible"/>
                                      </p:to>
                                    </p:set>
                                    <p:anim calcmode="lin" valueType="num">
                                      <p:cBhvr additive="base">
                                        <p:cTn id="10" dur="75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1" dur="75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build="p">
        <p:tmplLst>
          <p:tmpl lvl="1">
            <p:tnLst>
              <p:par>
                <p:cTn presetID="2" presetClass="entr" presetSubtype="12" decel="100000" fill="hold" nodeType="withEffect">
                  <p:stCondLst>
                    <p:cond delay="75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0-#ppt_w/2"/>
                          </p:val>
                        </p:tav>
                        <p:tav tm="100000">
                          <p:val>
                            <p:strVal val="#ppt_x"/>
                          </p:val>
                        </p:tav>
                      </p:tavLst>
                    </p:anim>
                    <p:anim calcmode="lin" valueType="num">
                      <p:cBhvr additive="base">
                        <p:cTn dur="75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1_Welcome Messag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a:xfrm>
            <a:off x="17110870" y="9600055"/>
            <a:ext cx="1176775" cy="489036"/>
          </a:xfrm>
          <a:prstGeom prst="rect">
            <a:avLst/>
          </a:prstGeom>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290189300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D8FFDC8-8E1F-4728-A7E4-611A530FE2F7}" type="datetime1">
              <a:rPr lang="zh-TW" altLang="en-US" smtClean="0"/>
              <a:t>2023/3/6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0870761-0E27-4EB5-9F44-8E7E385839FC}" type="slidenum">
              <a:rPr lang="zh-TW" altLang="en-US" smtClean="0"/>
              <a:t>‹#›</a:t>
            </a:fld>
            <a:endParaRPr lang="zh-TW" altLang="en-US"/>
          </a:p>
        </p:txBody>
      </p:sp>
    </p:spTree>
    <p:extLst>
      <p:ext uri="{BB962C8B-B14F-4D97-AF65-F5344CB8AC3E}">
        <p14:creationId xmlns:p14="http://schemas.microsoft.com/office/powerpoint/2010/main" val="3205680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theme" Target="../theme/theme2.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theme" Target="../theme/theme3.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theme" Target="../theme/theme4.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theme" Target="../theme/theme5.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slideLayout" Target="../slideLayouts/slideLayout95.xml"/><Relationship Id="rId18" Type="http://schemas.openxmlformats.org/officeDocument/2006/relationships/slideLayout" Target="../slideLayouts/slideLayout100.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slideLayout" Target="../slideLayouts/slideLayout94.xml"/><Relationship Id="rId17" Type="http://schemas.openxmlformats.org/officeDocument/2006/relationships/slideLayout" Target="../slideLayouts/slideLayout99.xml"/><Relationship Id="rId2" Type="http://schemas.openxmlformats.org/officeDocument/2006/relationships/slideLayout" Target="../slideLayouts/slideLayout84.xml"/><Relationship Id="rId16" Type="http://schemas.openxmlformats.org/officeDocument/2006/relationships/slideLayout" Target="../slideLayouts/slideLayout98.xml"/><Relationship Id="rId20" Type="http://schemas.openxmlformats.org/officeDocument/2006/relationships/theme" Target="../theme/theme6.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5" Type="http://schemas.openxmlformats.org/officeDocument/2006/relationships/slideLayout" Target="../slideLayouts/slideLayout97.xml"/><Relationship Id="rId10" Type="http://schemas.openxmlformats.org/officeDocument/2006/relationships/slideLayout" Target="../slideLayouts/slideLayout92.xml"/><Relationship Id="rId19" Type="http://schemas.openxmlformats.org/officeDocument/2006/relationships/slideLayout" Target="../slideLayouts/slideLayout101.xml"/><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slideLayout" Target="../slideLayouts/slideLayout9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theme" Target="../theme/theme7.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slideLayout" Target="../slideLayouts/slideLayout133.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6" Type="http://schemas.openxmlformats.org/officeDocument/2006/relationships/theme" Target="../theme/theme8.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5" Type="http://schemas.openxmlformats.org/officeDocument/2006/relationships/slideLayout" Target="../slideLayouts/slideLayout13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slideLayout" Target="../slideLayouts/slideLayout13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43.xml"/><Relationship Id="rId13" Type="http://schemas.openxmlformats.org/officeDocument/2006/relationships/slideLayout" Target="../slideLayouts/slideLayout148.xml"/><Relationship Id="rId18" Type="http://schemas.openxmlformats.org/officeDocument/2006/relationships/theme" Target="../theme/theme9.xml"/><Relationship Id="rId3" Type="http://schemas.openxmlformats.org/officeDocument/2006/relationships/slideLayout" Target="../slideLayouts/slideLayout138.xml"/><Relationship Id="rId7" Type="http://schemas.openxmlformats.org/officeDocument/2006/relationships/slideLayout" Target="../slideLayouts/slideLayout142.xml"/><Relationship Id="rId12" Type="http://schemas.openxmlformats.org/officeDocument/2006/relationships/slideLayout" Target="../slideLayouts/slideLayout147.xml"/><Relationship Id="rId17" Type="http://schemas.openxmlformats.org/officeDocument/2006/relationships/slideLayout" Target="../slideLayouts/slideLayout152.xml"/><Relationship Id="rId2" Type="http://schemas.openxmlformats.org/officeDocument/2006/relationships/slideLayout" Target="../slideLayouts/slideLayout137.xml"/><Relationship Id="rId16" Type="http://schemas.openxmlformats.org/officeDocument/2006/relationships/slideLayout" Target="../slideLayouts/slideLayout151.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5" Type="http://schemas.openxmlformats.org/officeDocument/2006/relationships/slideLayout" Target="../slideLayouts/slideLayout140.xml"/><Relationship Id="rId15" Type="http://schemas.openxmlformats.org/officeDocument/2006/relationships/slideLayout" Target="../slideLayouts/slideLayout150.xml"/><Relationship Id="rId10" Type="http://schemas.openxmlformats.org/officeDocument/2006/relationships/slideLayout" Target="../slideLayouts/slideLayout145.xml"/><Relationship Id="rId4" Type="http://schemas.openxmlformats.org/officeDocument/2006/relationships/slideLayout" Target="../slideLayouts/slideLayout139.xml"/><Relationship Id="rId9" Type="http://schemas.openxmlformats.org/officeDocument/2006/relationships/slideLayout" Target="../slideLayouts/slideLayout144.xml"/><Relationship Id="rId14" Type="http://schemas.openxmlformats.org/officeDocument/2006/relationships/slideLayout" Target="../slideLayouts/slideLayout1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13" name="正方形/長方形 12"/>
          <p:cNvSpPr/>
          <p:nvPr/>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823" r:id="rId2"/>
    <p:sldLayoutId id="2147483730" r:id="rId3"/>
    <p:sldLayoutId id="2147483727" r:id="rId4"/>
    <p:sldLayoutId id="2147483733" r:id="rId5"/>
    <p:sldLayoutId id="2147483729" r:id="rId6"/>
    <p:sldLayoutId id="2147483732" r:id="rId7"/>
    <p:sldLayoutId id="2147483734" r:id="rId8"/>
    <p:sldLayoutId id="2147483752" r:id="rId9"/>
    <p:sldLayoutId id="2147483753" r:id="rId10"/>
    <p:sldLayoutId id="2147483750" r:id="rId11"/>
    <p:sldLayoutId id="2147483771" r:id="rId12"/>
    <p:sldLayoutId id="2147483772" r:id="rId13"/>
    <p:sldLayoutId id="2147483774" r:id="rId14"/>
    <p:sldLayoutId id="2147483776" r:id="rId15"/>
    <p:sldLayoutId id="2147484197" r:id="rId16"/>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solidFill>
                  <a:srgbClr val="3B3B3B">
                    <a:tint val="75000"/>
                  </a:srgbClr>
                </a:solidFill>
              </a:rPr>
              <a:t>The Power of PowerPoint | thepopp.com</a:t>
            </a:r>
            <a:endParaRPr lang="en-US" dirty="0">
              <a:solidFill>
                <a:srgbClr val="3B3B3B">
                  <a:tint val="75000"/>
                </a:srgbClr>
              </a:solidFill>
            </a:endParaRPr>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solidFill>
                  <a:srgbClr val="556272"/>
                </a:solidFill>
              </a:rPr>
              <a:pPr/>
              <a:t>‹#›</a:t>
            </a:fld>
            <a:endParaRPr lang="en-US" dirty="0">
              <a:solidFill>
                <a:srgbClr val="556272"/>
              </a:solidFill>
            </a:endParaRPr>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Tree>
    <p:extLst>
      <p:ext uri="{BB962C8B-B14F-4D97-AF65-F5344CB8AC3E}">
        <p14:creationId xmlns:p14="http://schemas.microsoft.com/office/powerpoint/2010/main" val="56921548"/>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 id="2147484254" r:id="rId18"/>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3573037372"/>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Lst>
  <p:hf hdr="0" ft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dirty="0">
              <a:solidFill>
                <a:srgbClr val="3B3B3B">
                  <a:tint val="75000"/>
                </a:srgbClr>
              </a:solidFill>
            </a:endParaRPr>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solidFill>
                  <a:srgbClr val="556272"/>
                </a:solidFill>
              </a:rPr>
              <a:pPr/>
              <a:t>‹#›</a:t>
            </a:fld>
            <a:endParaRPr lang="en-US" dirty="0">
              <a:solidFill>
                <a:srgbClr val="556272"/>
              </a:solidFill>
            </a:endParaRPr>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prstClr val="white"/>
              </a:solidFill>
            </a:endParaRPr>
          </a:p>
        </p:txBody>
      </p:sp>
    </p:spTree>
    <p:extLst>
      <p:ext uri="{BB962C8B-B14F-4D97-AF65-F5344CB8AC3E}">
        <p14:creationId xmlns:p14="http://schemas.microsoft.com/office/powerpoint/2010/main" val="2103842339"/>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957" r:id="rId13"/>
    <p:sldLayoutId id="2147483958" r:id="rId14"/>
    <p:sldLayoutId id="2147483959" r:id="rId15"/>
    <p:sldLayoutId id="2147483960" r:id="rId16"/>
  </p:sldLayoutIdLst>
  <p:hf hdr="0" ft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59336850"/>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 id="2147484141" r:id="rId13"/>
    <p:sldLayoutId id="2147484142" r:id="rId14"/>
    <p:sldLayoutId id="2147484143" r:id="rId15"/>
    <p:sldLayoutId id="2147484145" r:id="rId16"/>
  </p:sldLayoutIdLst>
  <p:hf hdr="0" ft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3"/>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143609794"/>
      </p:ext>
    </p:extLst>
  </p:cSld>
  <p:clrMap bg1="lt1" tx1="dk1" bg2="lt2" tx2="dk2" accent1="accent1" accent2="accent2" accent3="accent3" accent4="accent4" accent5="accent5" accent6="accent6" hlink="hlink" folHlink="folHlink"/>
  <p:sldLayoutIdLst>
    <p:sldLayoutId id="2147484235" r:id="rId1"/>
    <p:sldLayoutId id="2147484236" r:id="rId2"/>
    <p:sldLayoutId id="2147484237" r:id="rId3"/>
    <p:sldLayoutId id="2147484238" r:id="rId4"/>
    <p:sldLayoutId id="2147484239" r:id="rId5"/>
    <p:sldLayoutId id="2147484240" r:id="rId6"/>
    <p:sldLayoutId id="2147484241" r:id="rId7"/>
    <p:sldLayoutId id="2147484242" r:id="rId8"/>
    <p:sldLayoutId id="2147484243" r:id="rId9"/>
    <p:sldLayoutId id="2147484244" r:id="rId10"/>
    <p:sldLayoutId id="2147484245" r:id="rId11"/>
    <p:sldLayoutId id="2147484246" r:id="rId12"/>
    <p:sldLayoutId id="2147484247" r:id="rId13"/>
    <p:sldLayoutId id="2147484248" r:id="rId14"/>
    <p:sldLayoutId id="2147484249" r:id="rId15"/>
    <p:sldLayoutId id="2147484250" r:id="rId16"/>
    <p:sldLayoutId id="2147484251" r:id="rId17"/>
    <p:sldLayoutId id="2147484252" r:id="rId18"/>
    <p:sldLayoutId id="2147484253" r:id="rId19"/>
  </p:sldLayoutIdLst>
  <p:hf hdr="0" ftr="0" dt="0"/>
  <p:txStyles>
    <p:titleStyle>
      <a:lvl1pPr algn="ctr" defTabSz="1371006" rtl="0" eaLnBrk="1" latinLnBrk="0" hangingPunct="1">
        <a:lnSpc>
          <a:spcPct val="90000"/>
        </a:lnSpc>
        <a:spcBef>
          <a:spcPct val="0"/>
        </a:spcBef>
        <a:buNone/>
        <a:defRPr sz="5398" kern="1200">
          <a:solidFill>
            <a:schemeClr val="tx2"/>
          </a:solidFill>
          <a:latin typeface="+mj-lt"/>
          <a:ea typeface="+mj-ea"/>
          <a:cs typeface="+mj-cs"/>
        </a:defRPr>
      </a:lvl1pPr>
    </p:titleStyle>
    <p:bodyStyle>
      <a:lvl1pPr marL="0" indent="0" algn="l" defTabSz="1371006"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503" indent="0" algn="l" defTabSz="1371006" rtl="0" eaLnBrk="1" latinLnBrk="0" hangingPunct="1">
        <a:lnSpc>
          <a:spcPct val="90000"/>
        </a:lnSpc>
        <a:spcBef>
          <a:spcPts val="750"/>
        </a:spcBef>
        <a:buFontTx/>
        <a:buNone/>
        <a:defRPr sz="3599" kern="1200">
          <a:solidFill>
            <a:schemeClr val="tx1"/>
          </a:solidFill>
          <a:latin typeface="+mn-lt"/>
          <a:ea typeface="+mn-ea"/>
          <a:cs typeface="+mn-cs"/>
        </a:defRPr>
      </a:lvl2pPr>
      <a:lvl3pPr marL="1371006" indent="0" algn="l" defTabSz="1371006" rtl="0" eaLnBrk="1" latinLnBrk="0" hangingPunct="1">
        <a:lnSpc>
          <a:spcPct val="90000"/>
        </a:lnSpc>
        <a:spcBef>
          <a:spcPts val="750"/>
        </a:spcBef>
        <a:buFontTx/>
        <a:buNone/>
        <a:defRPr sz="2999" kern="1200">
          <a:solidFill>
            <a:schemeClr val="tx1"/>
          </a:solidFill>
          <a:latin typeface="+mn-lt"/>
          <a:ea typeface="+mn-ea"/>
          <a:cs typeface="+mn-cs"/>
        </a:defRPr>
      </a:lvl3pPr>
      <a:lvl4pPr marL="2056509" indent="0" algn="l" defTabSz="1371006" rtl="0" eaLnBrk="1" latinLnBrk="0" hangingPunct="1">
        <a:lnSpc>
          <a:spcPct val="90000"/>
        </a:lnSpc>
        <a:spcBef>
          <a:spcPts val="750"/>
        </a:spcBef>
        <a:buFontTx/>
        <a:buNone/>
        <a:defRPr sz="2699" kern="1200">
          <a:solidFill>
            <a:schemeClr val="tx1"/>
          </a:solidFill>
          <a:latin typeface="+mn-lt"/>
          <a:ea typeface="+mn-ea"/>
          <a:cs typeface="+mn-cs"/>
        </a:defRPr>
      </a:lvl4pPr>
      <a:lvl5pPr marL="2742012" indent="0" algn="l" defTabSz="1371006" rtl="0" eaLnBrk="1" latinLnBrk="0" hangingPunct="1">
        <a:lnSpc>
          <a:spcPct val="90000"/>
        </a:lnSpc>
        <a:spcBef>
          <a:spcPts val="750"/>
        </a:spcBef>
        <a:buFontTx/>
        <a:buNone/>
        <a:defRPr sz="2699" kern="1200">
          <a:solidFill>
            <a:schemeClr val="tx1"/>
          </a:solidFill>
          <a:latin typeface="+mn-lt"/>
          <a:ea typeface="+mn-ea"/>
          <a:cs typeface="+mn-cs"/>
        </a:defRPr>
      </a:lvl5pPr>
      <a:lvl6pPr marL="3770266" indent="-342751" algn="l" defTabSz="1371006" rtl="0" eaLnBrk="1" latinLnBrk="0" hangingPunct="1">
        <a:lnSpc>
          <a:spcPct val="90000"/>
        </a:lnSpc>
        <a:spcBef>
          <a:spcPts val="750"/>
        </a:spcBef>
        <a:buFont typeface="Arial" panose="020B0604020202020204" pitchFamily="34" charset="0"/>
        <a:buChar char="•"/>
        <a:defRPr sz="2699" kern="1200">
          <a:solidFill>
            <a:schemeClr val="tx1"/>
          </a:solidFill>
          <a:latin typeface="+mn-lt"/>
          <a:ea typeface="+mn-ea"/>
          <a:cs typeface="+mn-cs"/>
        </a:defRPr>
      </a:lvl6pPr>
      <a:lvl7pPr marL="4455769" indent="-342751" algn="l" defTabSz="1371006" rtl="0" eaLnBrk="1" latinLnBrk="0" hangingPunct="1">
        <a:lnSpc>
          <a:spcPct val="90000"/>
        </a:lnSpc>
        <a:spcBef>
          <a:spcPts val="750"/>
        </a:spcBef>
        <a:buFont typeface="Arial" panose="020B0604020202020204" pitchFamily="34" charset="0"/>
        <a:buChar char="•"/>
        <a:defRPr sz="2699" kern="1200">
          <a:solidFill>
            <a:schemeClr val="tx1"/>
          </a:solidFill>
          <a:latin typeface="+mn-lt"/>
          <a:ea typeface="+mn-ea"/>
          <a:cs typeface="+mn-cs"/>
        </a:defRPr>
      </a:lvl7pPr>
      <a:lvl8pPr marL="5141272" indent="-342751" algn="l" defTabSz="1371006" rtl="0" eaLnBrk="1" latinLnBrk="0" hangingPunct="1">
        <a:lnSpc>
          <a:spcPct val="90000"/>
        </a:lnSpc>
        <a:spcBef>
          <a:spcPts val="750"/>
        </a:spcBef>
        <a:buFont typeface="Arial" panose="020B0604020202020204" pitchFamily="34" charset="0"/>
        <a:buChar char="•"/>
        <a:defRPr sz="2699" kern="1200">
          <a:solidFill>
            <a:schemeClr val="tx1"/>
          </a:solidFill>
          <a:latin typeface="+mn-lt"/>
          <a:ea typeface="+mn-ea"/>
          <a:cs typeface="+mn-cs"/>
        </a:defRPr>
      </a:lvl8pPr>
      <a:lvl9pPr marL="5826774" indent="-342751" algn="l" defTabSz="1371006" rtl="0" eaLnBrk="1" latinLnBrk="0" hangingPunct="1">
        <a:lnSpc>
          <a:spcPct val="90000"/>
        </a:lnSpc>
        <a:spcBef>
          <a:spcPts val="750"/>
        </a:spcBef>
        <a:buFont typeface="Arial" panose="020B0604020202020204" pitchFamily="34" charset="0"/>
        <a:buChar char="•"/>
        <a:defRPr sz="2699" kern="1200">
          <a:solidFill>
            <a:schemeClr val="tx1"/>
          </a:solidFill>
          <a:latin typeface="+mn-lt"/>
          <a:ea typeface="+mn-ea"/>
          <a:cs typeface="+mn-cs"/>
        </a:defRPr>
      </a:lvl9pPr>
    </p:bodyStyle>
    <p:otherStyle>
      <a:defPPr>
        <a:defRPr lang="en-US"/>
      </a:defPPr>
      <a:lvl1pPr marL="0" algn="l" defTabSz="1371006" rtl="0" eaLnBrk="1" latinLnBrk="0" hangingPunct="1">
        <a:defRPr sz="2699" kern="1200">
          <a:solidFill>
            <a:schemeClr val="tx1"/>
          </a:solidFill>
          <a:latin typeface="+mn-lt"/>
          <a:ea typeface="+mn-ea"/>
          <a:cs typeface="+mn-cs"/>
        </a:defRPr>
      </a:lvl1pPr>
      <a:lvl2pPr marL="685503" algn="l" defTabSz="1371006" rtl="0" eaLnBrk="1" latinLnBrk="0" hangingPunct="1">
        <a:defRPr sz="2699" kern="1200">
          <a:solidFill>
            <a:schemeClr val="tx1"/>
          </a:solidFill>
          <a:latin typeface="+mn-lt"/>
          <a:ea typeface="+mn-ea"/>
          <a:cs typeface="+mn-cs"/>
        </a:defRPr>
      </a:lvl2pPr>
      <a:lvl3pPr marL="1371006" algn="l" defTabSz="1371006" rtl="0" eaLnBrk="1" latinLnBrk="0" hangingPunct="1">
        <a:defRPr sz="2699" kern="1200">
          <a:solidFill>
            <a:schemeClr val="tx1"/>
          </a:solidFill>
          <a:latin typeface="+mn-lt"/>
          <a:ea typeface="+mn-ea"/>
          <a:cs typeface="+mn-cs"/>
        </a:defRPr>
      </a:lvl3pPr>
      <a:lvl4pPr marL="2056509" algn="l" defTabSz="1371006" rtl="0" eaLnBrk="1" latinLnBrk="0" hangingPunct="1">
        <a:defRPr sz="2699" kern="1200">
          <a:solidFill>
            <a:schemeClr val="tx1"/>
          </a:solidFill>
          <a:latin typeface="+mn-lt"/>
          <a:ea typeface="+mn-ea"/>
          <a:cs typeface="+mn-cs"/>
        </a:defRPr>
      </a:lvl4pPr>
      <a:lvl5pPr marL="2742011" algn="l" defTabSz="1371006" rtl="0" eaLnBrk="1" latinLnBrk="0" hangingPunct="1">
        <a:defRPr sz="2699" kern="1200">
          <a:solidFill>
            <a:schemeClr val="tx1"/>
          </a:solidFill>
          <a:latin typeface="+mn-lt"/>
          <a:ea typeface="+mn-ea"/>
          <a:cs typeface="+mn-cs"/>
        </a:defRPr>
      </a:lvl5pPr>
      <a:lvl6pPr marL="3427514" algn="l" defTabSz="1371006" rtl="0" eaLnBrk="1" latinLnBrk="0" hangingPunct="1">
        <a:defRPr sz="2699" kern="1200">
          <a:solidFill>
            <a:schemeClr val="tx1"/>
          </a:solidFill>
          <a:latin typeface="+mn-lt"/>
          <a:ea typeface="+mn-ea"/>
          <a:cs typeface="+mn-cs"/>
        </a:defRPr>
      </a:lvl6pPr>
      <a:lvl7pPr marL="4113017" algn="l" defTabSz="1371006" rtl="0" eaLnBrk="1" latinLnBrk="0" hangingPunct="1">
        <a:defRPr sz="2699" kern="1200">
          <a:solidFill>
            <a:schemeClr val="tx1"/>
          </a:solidFill>
          <a:latin typeface="+mn-lt"/>
          <a:ea typeface="+mn-ea"/>
          <a:cs typeface="+mn-cs"/>
        </a:defRPr>
      </a:lvl7pPr>
      <a:lvl8pPr marL="4798520" algn="l" defTabSz="1371006" rtl="0" eaLnBrk="1" latinLnBrk="0" hangingPunct="1">
        <a:defRPr sz="2699" kern="1200">
          <a:solidFill>
            <a:schemeClr val="tx1"/>
          </a:solidFill>
          <a:latin typeface="+mn-lt"/>
          <a:ea typeface="+mn-ea"/>
          <a:cs typeface="+mn-cs"/>
        </a:defRPr>
      </a:lvl8pPr>
      <a:lvl9pPr marL="5484022" algn="l" defTabSz="1371006" rtl="0" eaLnBrk="1" latinLnBrk="0" hangingPunct="1">
        <a:defRPr sz="2699"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4" y="348342"/>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4" y="2041741"/>
            <a:ext cx="17336022" cy="7222274"/>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3"/>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solidFill>
                  <a:srgbClr val="3B3B3B">
                    <a:tint val="75000"/>
                  </a:srgbClr>
                </a:solidFill>
              </a:rPr>
              <a:t>The Power of PowerPoint | thepopp.com</a:t>
            </a:r>
            <a:endParaRPr lang="en-US" dirty="0">
              <a:solidFill>
                <a:srgbClr val="3B3B3B">
                  <a:tint val="75000"/>
                </a:srgbClr>
              </a:solidFill>
            </a:endParaRPr>
          </a:p>
        </p:txBody>
      </p:sp>
      <p:sp>
        <p:nvSpPr>
          <p:cNvPr id="12" name="Slide Number Placeholder 5"/>
          <p:cNvSpPr>
            <a:spLocks noGrp="1"/>
          </p:cNvSpPr>
          <p:nvPr>
            <p:ph type="sldNum" sz="quarter" idx="4"/>
          </p:nvPr>
        </p:nvSpPr>
        <p:spPr>
          <a:xfrm>
            <a:off x="17110870" y="9600055"/>
            <a:ext cx="1176776"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solidFill>
                  <a:srgbClr val="556272"/>
                </a:solidFill>
              </a:rPr>
              <a:pPr/>
              <a:t>‹#›</a:t>
            </a:fld>
            <a:endParaRPr lang="en-US" dirty="0">
              <a:solidFill>
                <a:srgbClr val="556272"/>
              </a:solidFill>
            </a:endParaRPr>
          </a:p>
        </p:txBody>
      </p:sp>
      <p:sp>
        <p:nvSpPr>
          <p:cNvPr id="13" name="正方形/長方形 12"/>
          <p:cNvSpPr/>
          <p:nvPr userDrawn="1"/>
        </p:nvSpPr>
        <p:spPr>
          <a:xfrm>
            <a:off x="17157700" y="9516492"/>
            <a:ext cx="1129946" cy="7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Tree>
    <p:extLst>
      <p:ext uri="{BB962C8B-B14F-4D97-AF65-F5344CB8AC3E}">
        <p14:creationId xmlns:p14="http://schemas.microsoft.com/office/powerpoint/2010/main" val="2978514750"/>
      </p:ext>
    </p:extLst>
  </p:cSld>
  <p:clrMap bg1="lt1" tx1="dk1" bg2="lt2" tx2="dk2" accent1="accent1" accent2="accent2" accent3="accent3" accent4="accent4" accent5="accent5" accent6="accent6" hlink="hlink" folHlink="folHlink"/>
  <p:sldLayoutIdLst>
    <p:sldLayoutId id="2147484291" r:id="rId1"/>
    <p:sldLayoutId id="2147484292" r:id="rId2"/>
    <p:sldLayoutId id="2147484293" r:id="rId3"/>
    <p:sldLayoutId id="2147484294" r:id="rId4"/>
    <p:sldLayoutId id="2147484295" r:id="rId5"/>
    <p:sldLayoutId id="2147484296" r:id="rId6"/>
    <p:sldLayoutId id="2147484297" r:id="rId7"/>
    <p:sldLayoutId id="2147484298" r:id="rId8"/>
    <p:sldLayoutId id="2147484299" r:id="rId9"/>
    <p:sldLayoutId id="2147484300" r:id="rId10"/>
    <p:sldLayoutId id="2147484301" r:id="rId11"/>
    <p:sldLayoutId id="2147484302" r:id="rId12"/>
    <p:sldLayoutId id="2147484303" r:id="rId13"/>
    <p:sldLayoutId id="2147484304" r:id="rId14"/>
    <p:sldLayoutId id="2147484305" r:id="rId15"/>
    <p:sldLayoutId id="2147484306" r:id="rId16"/>
    <p:sldLayoutId id="2147484307" r:id="rId17"/>
    <p:sldLayoutId id="2147484308" r:id="rId18"/>
    <p:sldLayoutId id="2147484309" r:id="rId19"/>
  </p:sldLayoutIdLst>
  <p:hf hdr="0" dt="0"/>
  <p:txStyles>
    <p:titleStyle>
      <a:lvl1pPr algn="ctr" defTabSz="1371303" rtl="0" eaLnBrk="1" latinLnBrk="0" hangingPunct="1">
        <a:lnSpc>
          <a:spcPct val="90000"/>
        </a:lnSpc>
        <a:spcBef>
          <a:spcPct val="0"/>
        </a:spcBef>
        <a:buNone/>
        <a:defRPr sz="5399" kern="1200">
          <a:solidFill>
            <a:schemeClr val="tx2"/>
          </a:solidFill>
          <a:latin typeface="+mj-lt"/>
          <a:ea typeface="+mj-ea"/>
          <a:cs typeface="+mj-cs"/>
        </a:defRPr>
      </a:lvl1pPr>
    </p:titleStyle>
    <p:bodyStyle>
      <a:lvl1pPr marL="0" indent="0" algn="l" defTabSz="1371303"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652" indent="0" algn="l" defTabSz="1371303" rtl="0" eaLnBrk="1" latinLnBrk="0" hangingPunct="1">
        <a:lnSpc>
          <a:spcPct val="90000"/>
        </a:lnSpc>
        <a:spcBef>
          <a:spcPts val="750"/>
        </a:spcBef>
        <a:buFontTx/>
        <a:buNone/>
        <a:defRPr sz="3600" kern="1200">
          <a:solidFill>
            <a:schemeClr val="tx1"/>
          </a:solidFill>
          <a:latin typeface="+mn-lt"/>
          <a:ea typeface="+mn-ea"/>
          <a:cs typeface="+mn-cs"/>
        </a:defRPr>
      </a:lvl2pPr>
      <a:lvl3pPr marL="1371303" indent="0" algn="l" defTabSz="1371303" rtl="0" eaLnBrk="1" latinLnBrk="0" hangingPunct="1">
        <a:lnSpc>
          <a:spcPct val="90000"/>
        </a:lnSpc>
        <a:spcBef>
          <a:spcPts val="750"/>
        </a:spcBef>
        <a:buFontTx/>
        <a:buNone/>
        <a:defRPr sz="3000" kern="1200">
          <a:solidFill>
            <a:schemeClr val="tx1"/>
          </a:solidFill>
          <a:latin typeface="+mn-lt"/>
          <a:ea typeface="+mn-ea"/>
          <a:cs typeface="+mn-cs"/>
        </a:defRPr>
      </a:lvl3pPr>
      <a:lvl4pPr marL="2056955" indent="0" algn="l" defTabSz="1371303" rtl="0" eaLnBrk="1" latinLnBrk="0" hangingPunct="1">
        <a:lnSpc>
          <a:spcPct val="90000"/>
        </a:lnSpc>
        <a:spcBef>
          <a:spcPts val="750"/>
        </a:spcBef>
        <a:buFontTx/>
        <a:buNone/>
        <a:defRPr sz="2700" kern="1200">
          <a:solidFill>
            <a:schemeClr val="tx1"/>
          </a:solidFill>
          <a:latin typeface="+mn-lt"/>
          <a:ea typeface="+mn-ea"/>
          <a:cs typeface="+mn-cs"/>
        </a:defRPr>
      </a:lvl4pPr>
      <a:lvl5pPr marL="2742606" indent="0" algn="l" defTabSz="1371303" rtl="0" eaLnBrk="1" latinLnBrk="0" hangingPunct="1">
        <a:lnSpc>
          <a:spcPct val="90000"/>
        </a:lnSpc>
        <a:spcBef>
          <a:spcPts val="750"/>
        </a:spcBef>
        <a:buFontTx/>
        <a:buNone/>
        <a:defRPr sz="2700" kern="1200">
          <a:solidFill>
            <a:schemeClr val="tx1"/>
          </a:solidFill>
          <a:latin typeface="+mn-lt"/>
          <a:ea typeface="+mn-ea"/>
          <a:cs typeface="+mn-cs"/>
        </a:defRPr>
      </a:lvl5pPr>
      <a:lvl6pPr marL="3771082" indent="-342826" algn="l" defTabSz="1371303"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6735" indent="-342826" algn="l" defTabSz="1371303"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385" indent="-342826" algn="l" defTabSz="1371303"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037" indent="-342826" algn="l" defTabSz="1371303"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303" rtl="0" eaLnBrk="1" latinLnBrk="0" hangingPunct="1">
        <a:defRPr sz="2700" kern="1200">
          <a:solidFill>
            <a:schemeClr val="tx1"/>
          </a:solidFill>
          <a:latin typeface="+mn-lt"/>
          <a:ea typeface="+mn-ea"/>
          <a:cs typeface="+mn-cs"/>
        </a:defRPr>
      </a:lvl1pPr>
      <a:lvl2pPr marL="685652" algn="l" defTabSz="1371303" rtl="0" eaLnBrk="1" latinLnBrk="0" hangingPunct="1">
        <a:defRPr sz="2700" kern="1200">
          <a:solidFill>
            <a:schemeClr val="tx1"/>
          </a:solidFill>
          <a:latin typeface="+mn-lt"/>
          <a:ea typeface="+mn-ea"/>
          <a:cs typeface="+mn-cs"/>
        </a:defRPr>
      </a:lvl2pPr>
      <a:lvl3pPr marL="1371303" algn="l" defTabSz="1371303" rtl="0" eaLnBrk="1" latinLnBrk="0" hangingPunct="1">
        <a:defRPr sz="2700" kern="1200">
          <a:solidFill>
            <a:schemeClr val="tx1"/>
          </a:solidFill>
          <a:latin typeface="+mn-lt"/>
          <a:ea typeface="+mn-ea"/>
          <a:cs typeface="+mn-cs"/>
        </a:defRPr>
      </a:lvl3pPr>
      <a:lvl4pPr marL="2056955" algn="l" defTabSz="1371303" rtl="0" eaLnBrk="1" latinLnBrk="0" hangingPunct="1">
        <a:defRPr sz="2700" kern="1200">
          <a:solidFill>
            <a:schemeClr val="tx1"/>
          </a:solidFill>
          <a:latin typeface="+mn-lt"/>
          <a:ea typeface="+mn-ea"/>
          <a:cs typeface="+mn-cs"/>
        </a:defRPr>
      </a:lvl4pPr>
      <a:lvl5pPr marL="2742605" algn="l" defTabSz="1371303" rtl="0" eaLnBrk="1" latinLnBrk="0" hangingPunct="1">
        <a:defRPr sz="2700" kern="1200">
          <a:solidFill>
            <a:schemeClr val="tx1"/>
          </a:solidFill>
          <a:latin typeface="+mn-lt"/>
          <a:ea typeface="+mn-ea"/>
          <a:cs typeface="+mn-cs"/>
        </a:defRPr>
      </a:lvl5pPr>
      <a:lvl6pPr marL="3428258" algn="l" defTabSz="1371303" rtl="0" eaLnBrk="1" latinLnBrk="0" hangingPunct="1">
        <a:defRPr sz="2700" kern="1200">
          <a:solidFill>
            <a:schemeClr val="tx1"/>
          </a:solidFill>
          <a:latin typeface="+mn-lt"/>
          <a:ea typeface="+mn-ea"/>
          <a:cs typeface="+mn-cs"/>
        </a:defRPr>
      </a:lvl6pPr>
      <a:lvl7pPr marL="4113908" algn="l" defTabSz="1371303" rtl="0" eaLnBrk="1" latinLnBrk="0" hangingPunct="1">
        <a:defRPr sz="2700" kern="1200">
          <a:solidFill>
            <a:schemeClr val="tx1"/>
          </a:solidFill>
          <a:latin typeface="+mn-lt"/>
          <a:ea typeface="+mn-ea"/>
          <a:cs typeface="+mn-cs"/>
        </a:defRPr>
      </a:lvl7pPr>
      <a:lvl8pPr marL="4799559" algn="l" defTabSz="1371303" rtl="0" eaLnBrk="1" latinLnBrk="0" hangingPunct="1">
        <a:defRPr sz="2700" kern="1200">
          <a:solidFill>
            <a:schemeClr val="tx1"/>
          </a:solidFill>
          <a:latin typeface="+mn-lt"/>
          <a:ea typeface="+mn-ea"/>
          <a:cs typeface="+mn-cs"/>
        </a:defRPr>
      </a:lvl8pPr>
      <a:lvl9pPr marL="5485211" algn="l" defTabSz="1371303" rtl="0" eaLnBrk="1" latinLnBrk="0" hangingPunct="1">
        <a:defRPr sz="27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4" y="348342"/>
            <a:ext cx="17336022" cy="1280040"/>
          </a:xfrm>
          <a:prstGeom prst="rect">
            <a:avLst/>
          </a:prstGeom>
        </p:spPr>
        <p:txBody>
          <a:bodyPr vert="horz" lIns="91440" tIns="45720" rIns="91440" bIns="45720" rtlCol="0" anchor="ctr">
            <a:normAutofit/>
          </a:bodyPr>
          <a:lstStyle/>
          <a:p>
            <a:r>
              <a:rPr lang="en-US" altLang="ja-JP"/>
              <a:t>Master Title Configuration</a:t>
            </a:r>
            <a:endParaRPr lang="en-US"/>
          </a:p>
        </p:txBody>
      </p:sp>
      <p:sp>
        <p:nvSpPr>
          <p:cNvPr id="3" name="Text Placeholder 2"/>
          <p:cNvSpPr>
            <a:spLocks noGrp="1"/>
          </p:cNvSpPr>
          <p:nvPr>
            <p:ph type="body" idx="1"/>
          </p:nvPr>
        </p:nvSpPr>
        <p:spPr>
          <a:xfrm>
            <a:off x="493214" y="2041741"/>
            <a:ext cx="17336022" cy="7222274"/>
          </a:xfrm>
          <a:prstGeom prst="rect">
            <a:avLst/>
          </a:prstGeom>
        </p:spPr>
        <p:txBody>
          <a:bodyPr vert="horz" lIns="91440" tIns="45720" rIns="91440" bIns="45720" rtlCol="0">
            <a:normAutofit/>
          </a:bodyPr>
          <a:lstStyle/>
          <a:p>
            <a:pPr lvl="0"/>
            <a:r>
              <a:rPr lang="en-US" altLang="ja-JP"/>
              <a:t>Master Text Configuration</a:t>
            </a:r>
            <a:endParaRPr lang="ja-JP" altLang="en-US"/>
          </a:p>
        </p:txBody>
      </p:sp>
      <p:sp>
        <p:nvSpPr>
          <p:cNvPr id="11" name="Footer Placeholder 4"/>
          <p:cNvSpPr>
            <a:spLocks noGrp="1"/>
          </p:cNvSpPr>
          <p:nvPr>
            <p:ph type="ftr" sz="quarter" idx="3"/>
          </p:nvPr>
        </p:nvSpPr>
        <p:spPr>
          <a:xfrm>
            <a:off x="6057900" y="9582813"/>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p>
        </p:txBody>
      </p:sp>
      <p:sp>
        <p:nvSpPr>
          <p:cNvPr id="12" name="Slide Number Placeholder 5"/>
          <p:cNvSpPr>
            <a:spLocks noGrp="1"/>
          </p:cNvSpPr>
          <p:nvPr>
            <p:ph type="sldNum" sz="quarter" idx="4"/>
          </p:nvPr>
        </p:nvSpPr>
        <p:spPr>
          <a:xfrm>
            <a:off x="17110870" y="9600055"/>
            <a:ext cx="1176776"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a:p>
        </p:txBody>
      </p:sp>
      <p:sp>
        <p:nvSpPr>
          <p:cNvPr id="13" name="正方形/長方形 12"/>
          <p:cNvSpPr/>
          <p:nvPr userDrawn="1"/>
        </p:nvSpPr>
        <p:spPr>
          <a:xfrm>
            <a:off x="17157700" y="9516492"/>
            <a:ext cx="1129946" cy="7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3364773395"/>
      </p:ext>
    </p:extLst>
  </p:cSld>
  <p:clrMap bg1="lt1" tx1="dk1" bg2="lt2" tx2="dk2" accent1="accent1" accent2="accent2" accent3="accent3" accent4="accent4" accent5="accent5" accent6="accent6" hlink="hlink" folHlink="folHlink"/>
  <p:sldLayoutIdLst>
    <p:sldLayoutId id="2147484311" r:id="rId1"/>
    <p:sldLayoutId id="2147484312" r:id="rId2"/>
    <p:sldLayoutId id="2147484313" r:id="rId3"/>
    <p:sldLayoutId id="2147484314" r:id="rId4"/>
    <p:sldLayoutId id="2147484315" r:id="rId5"/>
    <p:sldLayoutId id="2147484316" r:id="rId6"/>
    <p:sldLayoutId id="2147484317" r:id="rId7"/>
    <p:sldLayoutId id="2147484318" r:id="rId8"/>
    <p:sldLayoutId id="2147484319" r:id="rId9"/>
    <p:sldLayoutId id="2147484320" r:id="rId10"/>
    <p:sldLayoutId id="2147484321" r:id="rId11"/>
    <p:sldLayoutId id="2147484322" r:id="rId12"/>
    <p:sldLayoutId id="2147484323" r:id="rId13"/>
    <p:sldLayoutId id="2147484324" r:id="rId14"/>
    <p:sldLayoutId id="2147484325" r:id="rId15"/>
  </p:sldLayoutIdLst>
  <p:hf hdr="0" dt="0"/>
  <p:txStyles>
    <p:titleStyle>
      <a:lvl1pPr algn="ctr" defTabSz="1371303" rtl="0" eaLnBrk="1" latinLnBrk="0" hangingPunct="1">
        <a:lnSpc>
          <a:spcPct val="90000"/>
        </a:lnSpc>
        <a:spcBef>
          <a:spcPct val="0"/>
        </a:spcBef>
        <a:buNone/>
        <a:defRPr sz="5399" kern="1200">
          <a:solidFill>
            <a:schemeClr val="tx2"/>
          </a:solidFill>
          <a:latin typeface="+mj-lt"/>
          <a:ea typeface="+mj-ea"/>
          <a:cs typeface="+mj-cs"/>
        </a:defRPr>
      </a:lvl1pPr>
    </p:titleStyle>
    <p:bodyStyle>
      <a:lvl1pPr marL="0" indent="0" algn="l" defTabSz="1371303"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652" indent="0" algn="l" defTabSz="1371303" rtl="0" eaLnBrk="1" latinLnBrk="0" hangingPunct="1">
        <a:lnSpc>
          <a:spcPct val="90000"/>
        </a:lnSpc>
        <a:spcBef>
          <a:spcPts val="750"/>
        </a:spcBef>
        <a:buFontTx/>
        <a:buNone/>
        <a:defRPr sz="3600" kern="1200">
          <a:solidFill>
            <a:schemeClr val="tx1"/>
          </a:solidFill>
          <a:latin typeface="+mn-lt"/>
          <a:ea typeface="+mn-ea"/>
          <a:cs typeface="+mn-cs"/>
        </a:defRPr>
      </a:lvl2pPr>
      <a:lvl3pPr marL="1371303" indent="0" algn="l" defTabSz="1371303" rtl="0" eaLnBrk="1" latinLnBrk="0" hangingPunct="1">
        <a:lnSpc>
          <a:spcPct val="90000"/>
        </a:lnSpc>
        <a:spcBef>
          <a:spcPts val="750"/>
        </a:spcBef>
        <a:buFontTx/>
        <a:buNone/>
        <a:defRPr sz="3000" kern="1200">
          <a:solidFill>
            <a:schemeClr val="tx1"/>
          </a:solidFill>
          <a:latin typeface="+mn-lt"/>
          <a:ea typeface="+mn-ea"/>
          <a:cs typeface="+mn-cs"/>
        </a:defRPr>
      </a:lvl3pPr>
      <a:lvl4pPr marL="2056955" indent="0" algn="l" defTabSz="1371303" rtl="0" eaLnBrk="1" latinLnBrk="0" hangingPunct="1">
        <a:lnSpc>
          <a:spcPct val="90000"/>
        </a:lnSpc>
        <a:spcBef>
          <a:spcPts val="750"/>
        </a:spcBef>
        <a:buFontTx/>
        <a:buNone/>
        <a:defRPr sz="2700" kern="1200">
          <a:solidFill>
            <a:schemeClr val="tx1"/>
          </a:solidFill>
          <a:latin typeface="+mn-lt"/>
          <a:ea typeface="+mn-ea"/>
          <a:cs typeface="+mn-cs"/>
        </a:defRPr>
      </a:lvl4pPr>
      <a:lvl5pPr marL="2742606" indent="0" algn="l" defTabSz="1371303" rtl="0" eaLnBrk="1" latinLnBrk="0" hangingPunct="1">
        <a:lnSpc>
          <a:spcPct val="90000"/>
        </a:lnSpc>
        <a:spcBef>
          <a:spcPts val="750"/>
        </a:spcBef>
        <a:buFontTx/>
        <a:buNone/>
        <a:defRPr sz="2700" kern="1200">
          <a:solidFill>
            <a:schemeClr val="tx1"/>
          </a:solidFill>
          <a:latin typeface="+mn-lt"/>
          <a:ea typeface="+mn-ea"/>
          <a:cs typeface="+mn-cs"/>
        </a:defRPr>
      </a:lvl5pPr>
      <a:lvl6pPr marL="3771082" indent="-342826" algn="l" defTabSz="1371303"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6735" indent="-342826" algn="l" defTabSz="1371303"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385" indent="-342826" algn="l" defTabSz="1371303"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037" indent="-342826" algn="l" defTabSz="1371303"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303" rtl="0" eaLnBrk="1" latinLnBrk="0" hangingPunct="1">
        <a:defRPr sz="2700" kern="1200">
          <a:solidFill>
            <a:schemeClr val="tx1"/>
          </a:solidFill>
          <a:latin typeface="+mn-lt"/>
          <a:ea typeface="+mn-ea"/>
          <a:cs typeface="+mn-cs"/>
        </a:defRPr>
      </a:lvl1pPr>
      <a:lvl2pPr marL="685652" algn="l" defTabSz="1371303" rtl="0" eaLnBrk="1" latinLnBrk="0" hangingPunct="1">
        <a:defRPr sz="2700" kern="1200">
          <a:solidFill>
            <a:schemeClr val="tx1"/>
          </a:solidFill>
          <a:latin typeface="+mn-lt"/>
          <a:ea typeface="+mn-ea"/>
          <a:cs typeface="+mn-cs"/>
        </a:defRPr>
      </a:lvl2pPr>
      <a:lvl3pPr marL="1371303" algn="l" defTabSz="1371303" rtl="0" eaLnBrk="1" latinLnBrk="0" hangingPunct="1">
        <a:defRPr sz="2700" kern="1200">
          <a:solidFill>
            <a:schemeClr val="tx1"/>
          </a:solidFill>
          <a:latin typeface="+mn-lt"/>
          <a:ea typeface="+mn-ea"/>
          <a:cs typeface="+mn-cs"/>
        </a:defRPr>
      </a:lvl3pPr>
      <a:lvl4pPr marL="2056955" algn="l" defTabSz="1371303" rtl="0" eaLnBrk="1" latinLnBrk="0" hangingPunct="1">
        <a:defRPr sz="2700" kern="1200">
          <a:solidFill>
            <a:schemeClr val="tx1"/>
          </a:solidFill>
          <a:latin typeface="+mn-lt"/>
          <a:ea typeface="+mn-ea"/>
          <a:cs typeface="+mn-cs"/>
        </a:defRPr>
      </a:lvl4pPr>
      <a:lvl5pPr marL="2742605" algn="l" defTabSz="1371303" rtl="0" eaLnBrk="1" latinLnBrk="0" hangingPunct="1">
        <a:defRPr sz="2700" kern="1200">
          <a:solidFill>
            <a:schemeClr val="tx1"/>
          </a:solidFill>
          <a:latin typeface="+mn-lt"/>
          <a:ea typeface="+mn-ea"/>
          <a:cs typeface="+mn-cs"/>
        </a:defRPr>
      </a:lvl5pPr>
      <a:lvl6pPr marL="3428258" algn="l" defTabSz="1371303" rtl="0" eaLnBrk="1" latinLnBrk="0" hangingPunct="1">
        <a:defRPr sz="2700" kern="1200">
          <a:solidFill>
            <a:schemeClr val="tx1"/>
          </a:solidFill>
          <a:latin typeface="+mn-lt"/>
          <a:ea typeface="+mn-ea"/>
          <a:cs typeface="+mn-cs"/>
        </a:defRPr>
      </a:lvl6pPr>
      <a:lvl7pPr marL="4113908" algn="l" defTabSz="1371303" rtl="0" eaLnBrk="1" latinLnBrk="0" hangingPunct="1">
        <a:defRPr sz="2700" kern="1200">
          <a:solidFill>
            <a:schemeClr val="tx1"/>
          </a:solidFill>
          <a:latin typeface="+mn-lt"/>
          <a:ea typeface="+mn-ea"/>
          <a:cs typeface="+mn-cs"/>
        </a:defRPr>
      </a:lvl7pPr>
      <a:lvl8pPr marL="4799559" algn="l" defTabSz="1371303" rtl="0" eaLnBrk="1" latinLnBrk="0" hangingPunct="1">
        <a:defRPr sz="2700" kern="1200">
          <a:solidFill>
            <a:schemeClr val="tx1"/>
          </a:solidFill>
          <a:latin typeface="+mn-lt"/>
          <a:ea typeface="+mn-ea"/>
          <a:cs typeface="+mn-cs"/>
        </a:defRPr>
      </a:lvl8pPr>
      <a:lvl9pPr marL="5485211" algn="l" defTabSz="1371303" rtl="0" eaLnBrk="1" latinLnBrk="0" hangingPunct="1">
        <a:defRPr sz="27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4" y="348342"/>
            <a:ext cx="17336022" cy="1280040"/>
          </a:xfrm>
          <a:prstGeom prst="rect">
            <a:avLst/>
          </a:prstGeom>
        </p:spPr>
        <p:txBody>
          <a:bodyPr vert="horz" lIns="91440" tIns="45720" rIns="91440" bIns="45720" rtlCol="0" anchor="ctr">
            <a:normAutofit/>
          </a:bodyPr>
          <a:lstStyle/>
          <a:p>
            <a:r>
              <a:rPr lang="en-US" altLang="ja-JP"/>
              <a:t>Master Title Configuration</a:t>
            </a:r>
            <a:endParaRPr lang="en-US"/>
          </a:p>
        </p:txBody>
      </p:sp>
      <p:sp>
        <p:nvSpPr>
          <p:cNvPr id="3" name="Text Placeholder 2"/>
          <p:cNvSpPr>
            <a:spLocks noGrp="1"/>
          </p:cNvSpPr>
          <p:nvPr>
            <p:ph type="body" idx="1"/>
          </p:nvPr>
        </p:nvSpPr>
        <p:spPr>
          <a:xfrm>
            <a:off x="493214" y="2041741"/>
            <a:ext cx="17336022" cy="7222274"/>
          </a:xfrm>
          <a:prstGeom prst="rect">
            <a:avLst/>
          </a:prstGeom>
        </p:spPr>
        <p:txBody>
          <a:bodyPr vert="horz" lIns="91440" tIns="45720" rIns="91440" bIns="45720" rtlCol="0">
            <a:normAutofit/>
          </a:bodyPr>
          <a:lstStyle/>
          <a:p>
            <a:pPr lvl="0"/>
            <a:r>
              <a:rPr lang="en-US" altLang="ja-JP"/>
              <a:t>Master Text Configuration</a:t>
            </a:r>
            <a:endParaRPr lang="ja-JP" altLang="en-US"/>
          </a:p>
        </p:txBody>
      </p:sp>
      <p:sp>
        <p:nvSpPr>
          <p:cNvPr id="11" name="Footer Placeholder 4"/>
          <p:cNvSpPr>
            <a:spLocks noGrp="1"/>
          </p:cNvSpPr>
          <p:nvPr>
            <p:ph type="ftr" sz="quarter" idx="3"/>
          </p:nvPr>
        </p:nvSpPr>
        <p:spPr>
          <a:xfrm>
            <a:off x="6057900" y="9582813"/>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solidFill>
                  <a:srgbClr val="3B3B3B">
                    <a:tint val="75000"/>
                  </a:srgbClr>
                </a:solidFill>
              </a:rPr>
              <a:t>The Power of PowerPoint | thepopp.com</a:t>
            </a:r>
          </a:p>
        </p:txBody>
      </p:sp>
      <p:sp>
        <p:nvSpPr>
          <p:cNvPr id="12" name="Slide Number Placeholder 5"/>
          <p:cNvSpPr>
            <a:spLocks noGrp="1"/>
          </p:cNvSpPr>
          <p:nvPr>
            <p:ph type="sldNum" sz="quarter" idx="4"/>
          </p:nvPr>
        </p:nvSpPr>
        <p:spPr>
          <a:xfrm>
            <a:off x="17110870" y="9600055"/>
            <a:ext cx="1176776"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solidFill>
                  <a:srgbClr val="556272"/>
                </a:solidFill>
              </a:rPr>
              <a:pPr/>
              <a:t>‹#›</a:t>
            </a:fld>
            <a:endParaRPr lang="en-US">
              <a:solidFill>
                <a:srgbClr val="556272"/>
              </a:solidFill>
            </a:endParaRPr>
          </a:p>
        </p:txBody>
      </p:sp>
      <p:sp>
        <p:nvSpPr>
          <p:cNvPr id="13" name="正方形/長方形 12"/>
          <p:cNvSpPr/>
          <p:nvPr userDrawn="1"/>
        </p:nvSpPr>
        <p:spPr>
          <a:xfrm>
            <a:off x="17157700" y="9516492"/>
            <a:ext cx="1129946" cy="7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prstClr val="white"/>
              </a:solidFill>
            </a:endParaRPr>
          </a:p>
        </p:txBody>
      </p:sp>
    </p:spTree>
    <p:extLst>
      <p:ext uri="{BB962C8B-B14F-4D97-AF65-F5344CB8AC3E}">
        <p14:creationId xmlns:p14="http://schemas.microsoft.com/office/powerpoint/2010/main" val="3078189712"/>
      </p:ext>
    </p:extLst>
  </p:cSld>
  <p:clrMap bg1="lt1" tx1="dk1" bg2="lt2" tx2="dk2" accent1="accent1" accent2="accent2" accent3="accent3" accent4="accent4" accent5="accent5" accent6="accent6" hlink="hlink" folHlink="folHlink"/>
  <p:sldLayoutIdLst>
    <p:sldLayoutId id="2147484327" r:id="rId1"/>
    <p:sldLayoutId id="2147484328" r:id="rId2"/>
    <p:sldLayoutId id="2147484329" r:id="rId3"/>
    <p:sldLayoutId id="2147484330" r:id="rId4"/>
    <p:sldLayoutId id="2147484331" r:id="rId5"/>
    <p:sldLayoutId id="2147484332" r:id="rId6"/>
    <p:sldLayoutId id="2147484333" r:id="rId7"/>
    <p:sldLayoutId id="2147484334" r:id="rId8"/>
    <p:sldLayoutId id="2147484335" r:id="rId9"/>
    <p:sldLayoutId id="2147484336" r:id="rId10"/>
    <p:sldLayoutId id="2147484337" r:id="rId11"/>
    <p:sldLayoutId id="2147484338" r:id="rId12"/>
    <p:sldLayoutId id="2147484339" r:id="rId13"/>
    <p:sldLayoutId id="2147484340" r:id="rId14"/>
    <p:sldLayoutId id="2147484341" r:id="rId15"/>
    <p:sldLayoutId id="2147484342" r:id="rId16"/>
    <p:sldLayoutId id="2147484343" r:id="rId17"/>
  </p:sldLayoutIdLst>
  <p:hf hdr="0" dt="0"/>
  <p:txStyles>
    <p:titleStyle>
      <a:lvl1pPr algn="ctr" defTabSz="1371303" rtl="0" eaLnBrk="1" latinLnBrk="0" hangingPunct="1">
        <a:lnSpc>
          <a:spcPct val="90000"/>
        </a:lnSpc>
        <a:spcBef>
          <a:spcPct val="0"/>
        </a:spcBef>
        <a:buNone/>
        <a:defRPr sz="5399" kern="1200">
          <a:solidFill>
            <a:schemeClr val="tx2"/>
          </a:solidFill>
          <a:latin typeface="+mj-lt"/>
          <a:ea typeface="+mj-ea"/>
          <a:cs typeface="+mj-cs"/>
        </a:defRPr>
      </a:lvl1pPr>
    </p:titleStyle>
    <p:bodyStyle>
      <a:lvl1pPr marL="0" indent="0" algn="l" defTabSz="1371303"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652" indent="0" algn="l" defTabSz="1371303" rtl="0" eaLnBrk="1" latinLnBrk="0" hangingPunct="1">
        <a:lnSpc>
          <a:spcPct val="90000"/>
        </a:lnSpc>
        <a:spcBef>
          <a:spcPts val="750"/>
        </a:spcBef>
        <a:buFontTx/>
        <a:buNone/>
        <a:defRPr sz="3600" kern="1200">
          <a:solidFill>
            <a:schemeClr val="tx1"/>
          </a:solidFill>
          <a:latin typeface="+mn-lt"/>
          <a:ea typeface="+mn-ea"/>
          <a:cs typeface="+mn-cs"/>
        </a:defRPr>
      </a:lvl2pPr>
      <a:lvl3pPr marL="1371303" indent="0" algn="l" defTabSz="1371303" rtl="0" eaLnBrk="1" latinLnBrk="0" hangingPunct="1">
        <a:lnSpc>
          <a:spcPct val="90000"/>
        </a:lnSpc>
        <a:spcBef>
          <a:spcPts val="750"/>
        </a:spcBef>
        <a:buFontTx/>
        <a:buNone/>
        <a:defRPr sz="3000" kern="1200">
          <a:solidFill>
            <a:schemeClr val="tx1"/>
          </a:solidFill>
          <a:latin typeface="+mn-lt"/>
          <a:ea typeface="+mn-ea"/>
          <a:cs typeface="+mn-cs"/>
        </a:defRPr>
      </a:lvl3pPr>
      <a:lvl4pPr marL="2056955" indent="0" algn="l" defTabSz="1371303" rtl="0" eaLnBrk="1" latinLnBrk="0" hangingPunct="1">
        <a:lnSpc>
          <a:spcPct val="90000"/>
        </a:lnSpc>
        <a:spcBef>
          <a:spcPts val="750"/>
        </a:spcBef>
        <a:buFontTx/>
        <a:buNone/>
        <a:defRPr sz="2700" kern="1200">
          <a:solidFill>
            <a:schemeClr val="tx1"/>
          </a:solidFill>
          <a:latin typeface="+mn-lt"/>
          <a:ea typeface="+mn-ea"/>
          <a:cs typeface="+mn-cs"/>
        </a:defRPr>
      </a:lvl4pPr>
      <a:lvl5pPr marL="2742606" indent="0" algn="l" defTabSz="1371303" rtl="0" eaLnBrk="1" latinLnBrk="0" hangingPunct="1">
        <a:lnSpc>
          <a:spcPct val="90000"/>
        </a:lnSpc>
        <a:spcBef>
          <a:spcPts val="750"/>
        </a:spcBef>
        <a:buFontTx/>
        <a:buNone/>
        <a:defRPr sz="2700" kern="1200">
          <a:solidFill>
            <a:schemeClr val="tx1"/>
          </a:solidFill>
          <a:latin typeface="+mn-lt"/>
          <a:ea typeface="+mn-ea"/>
          <a:cs typeface="+mn-cs"/>
        </a:defRPr>
      </a:lvl5pPr>
      <a:lvl6pPr marL="3771082" indent="-342826" algn="l" defTabSz="1371303"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6735" indent="-342826" algn="l" defTabSz="1371303"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385" indent="-342826" algn="l" defTabSz="1371303"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037" indent="-342826" algn="l" defTabSz="1371303"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303" rtl="0" eaLnBrk="1" latinLnBrk="0" hangingPunct="1">
        <a:defRPr sz="2700" kern="1200">
          <a:solidFill>
            <a:schemeClr val="tx1"/>
          </a:solidFill>
          <a:latin typeface="+mn-lt"/>
          <a:ea typeface="+mn-ea"/>
          <a:cs typeface="+mn-cs"/>
        </a:defRPr>
      </a:lvl1pPr>
      <a:lvl2pPr marL="685652" algn="l" defTabSz="1371303" rtl="0" eaLnBrk="1" latinLnBrk="0" hangingPunct="1">
        <a:defRPr sz="2700" kern="1200">
          <a:solidFill>
            <a:schemeClr val="tx1"/>
          </a:solidFill>
          <a:latin typeface="+mn-lt"/>
          <a:ea typeface="+mn-ea"/>
          <a:cs typeface="+mn-cs"/>
        </a:defRPr>
      </a:lvl2pPr>
      <a:lvl3pPr marL="1371303" algn="l" defTabSz="1371303" rtl="0" eaLnBrk="1" latinLnBrk="0" hangingPunct="1">
        <a:defRPr sz="2700" kern="1200">
          <a:solidFill>
            <a:schemeClr val="tx1"/>
          </a:solidFill>
          <a:latin typeface="+mn-lt"/>
          <a:ea typeface="+mn-ea"/>
          <a:cs typeface="+mn-cs"/>
        </a:defRPr>
      </a:lvl3pPr>
      <a:lvl4pPr marL="2056955" algn="l" defTabSz="1371303" rtl="0" eaLnBrk="1" latinLnBrk="0" hangingPunct="1">
        <a:defRPr sz="2700" kern="1200">
          <a:solidFill>
            <a:schemeClr val="tx1"/>
          </a:solidFill>
          <a:latin typeface="+mn-lt"/>
          <a:ea typeface="+mn-ea"/>
          <a:cs typeface="+mn-cs"/>
        </a:defRPr>
      </a:lvl4pPr>
      <a:lvl5pPr marL="2742605" algn="l" defTabSz="1371303" rtl="0" eaLnBrk="1" latinLnBrk="0" hangingPunct="1">
        <a:defRPr sz="2700" kern="1200">
          <a:solidFill>
            <a:schemeClr val="tx1"/>
          </a:solidFill>
          <a:latin typeface="+mn-lt"/>
          <a:ea typeface="+mn-ea"/>
          <a:cs typeface="+mn-cs"/>
        </a:defRPr>
      </a:lvl5pPr>
      <a:lvl6pPr marL="3428258" algn="l" defTabSz="1371303" rtl="0" eaLnBrk="1" latinLnBrk="0" hangingPunct="1">
        <a:defRPr sz="2700" kern="1200">
          <a:solidFill>
            <a:schemeClr val="tx1"/>
          </a:solidFill>
          <a:latin typeface="+mn-lt"/>
          <a:ea typeface="+mn-ea"/>
          <a:cs typeface="+mn-cs"/>
        </a:defRPr>
      </a:lvl6pPr>
      <a:lvl7pPr marL="4113908" algn="l" defTabSz="1371303" rtl="0" eaLnBrk="1" latinLnBrk="0" hangingPunct="1">
        <a:defRPr sz="2700" kern="1200">
          <a:solidFill>
            <a:schemeClr val="tx1"/>
          </a:solidFill>
          <a:latin typeface="+mn-lt"/>
          <a:ea typeface="+mn-ea"/>
          <a:cs typeface="+mn-cs"/>
        </a:defRPr>
      </a:lvl7pPr>
      <a:lvl8pPr marL="4799559" algn="l" defTabSz="1371303" rtl="0" eaLnBrk="1" latinLnBrk="0" hangingPunct="1">
        <a:defRPr sz="2700" kern="1200">
          <a:solidFill>
            <a:schemeClr val="tx1"/>
          </a:solidFill>
          <a:latin typeface="+mn-lt"/>
          <a:ea typeface="+mn-ea"/>
          <a:cs typeface="+mn-cs"/>
        </a:defRPr>
      </a:lvl8pPr>
      <a:lvl9pPr marL="5485211" algn="l" defTabSz="1371303"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9.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9.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0.xml"/><Relationship Id="rId1" Type="http://schemas.openxmlformats.org/officeDocument/2006/relationships/slideLayout" Target="../slideLayouts/slideLayout1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8.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8.xml"/><Relationship Id="rId1" Type="http://schemas.openxmlformats.org/officeDocument/2006/relationships/tags" Target="../tags/tag4.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8.xml"/><Relationship Id="rId1" Type="http://schemas.openxmlformats.org/officeDocument/2006/relationships/tags" Target="../tags/tag5.x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7.xml"/><Relationship Id="rId1" Type="http://schemas.openxmlformats.org/officeDocument/2006/relationships/tags" Target="../tags/tag6.xml"/><Relationship Id="rId4" Type="http://schemas.openxmlformats.org/officeDocument/2006/relationships/image" Target="../media/image26.jp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7.xml"/><Relationship Id="rId1" Type="http://schemas.openxmlformats.org/officeDocument/2006/relationships/tags" Target="../tags/tag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7.xml"/><Relationship Id="rId1" Type="http://schemas.openxmlformats.org/officeDocument/2006/relationships/tags" Target="../tags/tag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98.xml"/><Relationship Id="rId1" Type="http://schemas.openxmlformats.org/officeDocument/2006/relationships/tags" Target="../tags/tag9.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34.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98.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50.xml"/></Relationships>
</file>

<file path=ppt/slides/_rels/slide4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1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FD2873B-C0DA-4E48-9279-F869A35BA215}"/>
              </a:ext>
            </a:extLst>
          </p:cNvPr>
          <p:cNvGrpSpPr/>
          <p:nvPr/>
        </p:nvGrpSpPr>
        <p:grpSpPr>
          <a:xfrm>
            <a:off x="11927425" y="-2"/>
            <a:ext cx="6360574" cy="3650345"/>
            <a:chOff x="8948682" y="-2"/>
            <a:chExt cx="9339317" cy="5359851"/>
          </a:xfrm>
        </p:grpSpPr>
        <p:grpSp>
          <p:nvGrpSpPr>
            <p:cNvPr id="14" name="群組 13">
              <a:extLst>
                <a:ext uri="{FF2B5EF4-FFF2-40B4-BE49-F238E27FC236}">
                  <a16:creationId xmlns:a16="http://schemas.microsoft.com/office/drawing/2014/main" id="{A7F313D9-5BFA-42FE-8638-F3A839039D58}"/>
                </a:ext>
              </a:extLst>
            </p:cNvPr>
            <p:cNvGrpSpPr/>
            <p:nvPr/>
          </p:nvGrpSpPr>
          <p:grpSpPr>
            <a:xfrm rot="10800000">
              <a:off x="8948682" y="-2"/>
              <a:ext cx="9339317" cy="5359851"/>
              <a:chOff x="-12267" y="7932498"/>
              <a:chExt cx="4095455" cy="2350389"/>
            </a:xfrm>
          </p:grpSpPr>
          <p:sp>
            <p:nvSpPr>
              <p:cNvPr id="15" name="直角三角形 14">
                <a:extLst>
                  <a:ext uri="{FF2B5EF4-FFF2-40B4-BE49-F238E27FC236}">
                    <a16:creationId xmlns:a16="http://schemas.microsoft.com/office/drawing/2014/main" id="{93BC803E-EFB0-4ACF-86B2-8446E6B5A296}"/>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16" name="直角三角形 15">
                <a:extLst>
                  <a:ext uri="{FF2B5EF4-FFF2-40B4-BE49-F238E27FC236}">
                    <a16:creationId xmlns:a16="http://schemas.microsoft.com/office/drawing/2014/main" id="{4002D152-BB45-462E-925B-301872185F90}"/>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grpSp>
        <p:grpSp>
          <p:nvGrpSpPr>
            <p:cNvPr id="21" name="群組 20">
              <a:extLst>
                <a:ext uri="{FF2B5EF4-FFF2-40B4-BE49-F238E27FC236}">
                  <a16:creationId xmlns:a16="http://schemas.microsoft.com/office/drawing/2014/main" id="{7571B409-875F-4B6A-B2E5-0C28EBB05177}"/>
                </a:ext>
              </a:extLst>
            </p:cNvPr>
            <p:cNvGrpSpPr/>
            <p:nvPr/>
          </p:nvGrpSpPr>
          <p:grpSpPr>
            <a:xfrm rot="10800000">
              <a:off x="14039188" y="-1"/>
              <a:ext cx="4248811" cy="2438401"/>
              <a:chOff x="-12267" y="7932498"/>
              <a:chExt cx="4095455" cy="2350389"/>
            </a:xfrm>
          </p:grpSpPr>
          <p:sp>
            <p:nvSpPr>
              <p:cNvPr id="22" name="直角三角形 21">
                <a:extLst>
                  <a:ext uri="{FF2B5EF4-FFF2-40B4-BE49-F238E27FC236}">
                    <a16:creationId xmlns:a16="http://schemas.microsoft.com/office/drawing/2014/main" id="{3AE4EC3D-7C05-47B3-ABDA-B4A846C0D078}"/>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23" name="直角三角形 22">
                <a:extLst>
                  <a:ext uri="{FF2B5EF4-FFF2-40B4-BE49-F238E27FC236}">
                    <a16:creationId xmlns:a16="http://schemas.microsoft.com/office/drawing/2014/main" id="{0B0FE250-E0A9-432A-A321-14654C742719}"/>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grpSp>
      </p:grpSp>
      <p:grpSp>
        <p:nvGrpSpPr>
          <p:cNvPr id="5" name="群組 4">
            <a:extLst>
              <a:ext uri="{FF2B5EF4-FFF2-40B4-BE49-F238E27FC236}">
                <a16:creationId xmlns:a16="http://schemas.microsoft.com/office/drawing/2014/main" id="{4864249B-5059-4833-A245-6E41B65F2601}"/>
              </a:ext>
            </a:extLst>
          </p:cNvPr>
          <p:cNvGrpSpPr/>
          <p:nvPr/>
        </p:nvGrpSpPr>
        <p:grpSpPr>
          <a:xfrm>
            <a:off x="0" y="6782954"/>
            <a:ext cx="6099891" cy="3502458"/>
            <a:chOff x="-12268" y="5142706"/>
            <a:chExt cx="8956553" cy="5142707"/>
          </a:xfrm>
        </p:grpSpPr>
        <p:grpSp>
          <p:nvGrpSpPr>
            <p:cNvPr id="11" name="群組 10">
              <a:extLst>
                <a:ext uri="{FF2B5EF4-FFF2-40B4-BE49-F238E27FC236}">
                  <a16:creationId xmlns:a16="http://schemas.microsoft.com/office/drawing/2014/main" id="{22991E74-A670-4642-9037-C15574B8281B}"/>
                </a:ext>
              </a:extLst>
            </p:cNvPr>
            <p:cNvGrpSpPr/>
            <p:nvPr/>
          </p:nvGrpSpPr>
          <p:grpSpPr>
            <a:xfrm>
              <a:off x="-12268" y="5142706"/>
              <a:ext cx="8956553" cy="5140182"/>
              <a:chOff x="-12267" y="7932498"/>
              <a:chExt cx="4095455" cy="2350389"/>
            </a:xfrm>
          </p:grpSpPr>
          <p:sp>
            <p:nvSpPr>
              <p:cNvPr id="12" name="直角三角形 11">
                <a:extLst>
                  <a:ext uri="{FF2B5EF4-FFF2-40B4-BE49-F238E27FC236}">
                    <a16:creationId xmlns:a16="http://schemas.microsoft.com/office/drawing/2014/main" id="{F305D6DD-6933-4C44-81F0-25F7BDAAED38}"/>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13" name="直角三角形 12">
                <a:extLst>
                  <a:ext uri="{FF2B5EF4-FFF2-40B4-BE49-F238E27FC236}">
                    <a16:creationId xmlns:a16="http://schemas.microsoft.com/office/drawing/2014/main" id="{9B33EF3A-2D29-4A2F-97E9-D79CF31EDAB2}"/>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grpSp>
        <p:grpSp>
          <p:nvGrpSpPr>
            <p:cNvPr id="24" name="群組 23">
              <a:extLst>
                <a:ext uri="{FF2B5EF4-FFF2-40B4-BE49-F238E27FC236}">
                  <a16:creationId xmlns:a16="http://schemas.microsoft.com/office/drawing/2014/main" id="{BCA8C8D7-91B3-4FAC-A071-B45A38843B0B}"/>
                </a:ext>
              </a:extLst>
            </p:cNvPr>
            <p:cNvGrpSpPr/>
            <p:nvPr/>
          </p:nvGrpSpPr>
          <p:grpSpPr>
            <a:xfrm>
              <a:off x="0" y="7847012"/>
              <a:ext cx="4248811" cy="2438401"/>
              <a:chOff x="-12267" y="7932498"/>
              <a:chExt cx="4095455" cy="2350389"/>
            </a:xfrm>
          </p:grpSpPr>
          <p:sp>
            <p:nvSpPr>
              <p:cNvPr id="25" name="直角三角形 24">
                <a:extLst>
                  <a:ext uri="{FF2B5EF4-FFF2-40B4-BE49-F238E27FC236}">
                    <a16:creationId xmlns:a16="http://schemas.microsoft.com/office/drawing/2014/main" id="{7D4EBAF6-2E6E-42B2-A6D8-09CE9BFB1A1C}"/>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sp>
            <p:nvSpPr>
              <p:cNvPr id="26" name="直角三角形 25">
                <a:extLst>
                  <a:ext uri="{FF2B5EF4-FFF2-40B4-BE49-F238E27FC236}">
                    <a16:creationId xmlns:a16="http://schemas.microsoft.com/office/drawing/2014/main" id="{90ABF98F-7C85-4F79-AF04-F5DFE204156A}"/>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200"/>
              </a:p>
            </p:txBody>
          </p:sp>
        </p:grpSp>
      </p:grpSp>
      <p:sp>
        <p:nvSpPr>
          <p:cNvPr id="10" name="矩形 9">
            <a:extLst>
              <a:ext uri="{FF2B5EF4-FFF2-40B4-BE49-F238E27FC236}">
                <a16:creationId xmlns:a16="http://schemas.microsoft.com/office/drawing/2014/main" id="{5A3663E9-7022-41F7-8284-2B1231091B60}"/>
              </a:ext>
            </a:extLst>
          </p:cNvPr>
          <p:cNvSpPr/>
          <p:nvPr/>
        </p:nvSpPr>
        <p:spPr>
          <a:xfrm>
            <a:off x="6999823" y="1991417"/>
            <a:ext cx="4288353" cy="1384995"/>
          </a:xfrm>
          <a:prstGeom prst="rect">
            <a:avLst/>
          </a:prstGeom>
        </p:spPr>
        <p:txBody>
          <a:bodyPr wrap="none">
            <a:spAutoFit/>
          </a:bodyPr>
          <a:lstStyle/>
          <a:p>
            <a:pPr algn="ctr"/>
            <a:r>
              <a:rPr lang="en-US" altLang="zh-TW" sz="4400" b="1" dirty="0">
                <a:solidFill>
                  <a:schemeClr val="accent5"/>
                </a:solidFill>
                <a:latin typeface="Arial" panose="020B0604020202020204" pitchFamily="34" charset="0"/>
                <a:ea typeface="微軟正黑體" panose="020B0604030504040204" pitchFamily="34" charset="-120"/>
                <a:cs typeface="Arial" panose="020B0604020202020204" pitchFamily="34" charset="0"/>
              </a:rPr>
              <a:t>111-2</a:t>
            </a:r>
            <a:r>
              <a:rPr lang="zh-TW" altLang="en-US" sz="4400" b="1" dirty="0">
                <a:solidFill>
                  <a:schemeClr val="accent5"/>
                </a:solidFill>
                <a:latin typeface="Arial" panose="020B0604020202020204" pitchFamily="34" charset="0"/>
                <a:ea typeface="微軟正黑體" panose="020B0604030504040204" pitchFamily="34" charset="-120"/>
                <a:cs typeface="Arial" panose="020B0604020202020204" pitchFamily="34" charset="0"/>
              </a:rPr>
              <a:t>臺</a:t>
            </a:r>
            <a:r>
              <a:rPr lang="zh-TW" altLang="en-US" sz="4000" b="1" dirty="0">
                <a:solidFill>
                  <a:schemeClr val="accent5"/>
                </a:solidFill>
                <a:latin typeface="Arial" panose="020B0604020202020204" pitchFamily="34" charset="0"/>
                <a:ea typeface="微軟正黑體" panose="020B0604030504040204" pitchFamily="34" charset="-120"/>
                <a:cs typeface="Arial" panose="020B0604020202020204" pitchFamily="34" charset="0"/>
              </a:rPr>
              <a:t>大法律</a:t>
            </a:r>
            <a:endParaRPr lang="en-US" altLang="zh-TW" sz="4000" b="1" dirty="0">
              <a:solidFill>
                <a:schemeClr val="accent5"/>
              </a:solidFill>
              <a:latin typeface="Arial" panose="020B0604020202020204" pitchFamily="34" charset="0"/>
              <a:ea typeface="微軟正黑體" panose="020B0604030504040204" pitchFamily="34" charset="-120"/>
              <a:cs typeface="Arial" panose="020B0604020202020204" pitchFamily="34" charset="0"/>
            </a:endParaRPr>
          </a:p>
          <a:p>
            <a:pPr algn="ctr"/>
            <a:r>
              <a:rPr lang="zh-TW" altLang="en-US" sz="4000" b="1" dirty="0">
                <a:solidFill>
                  <a:schemeClr val="accent5"/>
                </a:solidFill>
                <a:latin typeface="Arial" panose="020B0604020202020204" pitchFamily="34" charset="0"/>
                <a:ea typeface="微軟正黑體" panose="020B0604030504040204" pitchFamily="34" charset="-120"/>
                <a:cs typeface="Arial" panose="020B0604020202020204" pitchFamily="34" charset="0"/>
              </a:rPr>
              <a:t>國際稅法專題研究</a:t>
            </a:r>
            <a:endParaRPr lang="zh-TW" altLang="en-US" sz="4000" dirty="0">
              <a:solidFill>
                <a:schemeClr val="accent5"/>
              </a:solidFill>
              <a:latin typeface="Arial" panose="020B0604020202020204" pitchFamily="34" charset="0"/>
              <a:ea typeface="微軟正黑體" panose="020B0604030504040204" pitchFamily="34" charset="-120"/>
              <a:cs typeface="Arial" panose="020B0604020202020204" pitchFamily="34" charset="0"/>
            </a:endParaRPr>
          </a:p>
        </p:txBody>
      </p:sp>
      <p:sp>
        <p:nvSpPr>
          <p:cNvPr id="17" name="矩形 16">
            <a:extLst>
              <a:ext uri="{FF2B5EF4-FFF2-40B4-BE49-F238E27FC236}">
                <a16:creationId xmlns:a16="http://schemas.microsoft.com/office/drawing/2014/main" id="{79C82098-C391-4A51-812E-B55B387E1D28}"/>
              </a:ext>
            </a:extLst>
          </p:cNvPr>
          <p:cNvSpPr/>
          <p:nvPr/>
        </p:nvSpPr>
        <p:spPr>
          <a:xfrm>
            <a:off x="4572000" y="7055071"/>
            <a:ext cx="9144000" cy="2600712"/>
          </a:xfrm>
          <a:prstGeom prst="rect">
            <a:avLst/>
          </a:prstGeom>
        </p:spPr>
        <p:txBody>
          <a:bodyPr>
            <a:spAutoFit/>
          </a:bodyPr>
          <a:lstStyle/>
          <a:p>
            <a:pPr algn="ctr">
              <a:defRPr/>
            </a:pPr>
            <a:r>
              <a:rPr lang="zh-TW" altLang="en-US" sz="4400" b="1" dirty="0">
                <a:solidFill>
                  <a:schemeClr val="bg2">
                    <a:lumMod val="25000"/>
                  </a:schemeClr>
                </a:solidFill>
                <a:latin typeface="微軟正黑體" panose="020B0604030504040204" pitchFamily="34" charset="-120"/>
                <a:ea typeface="微軟正黑體" panose="020B0604030504040204" pitchFamily="34" charset="-120"/>
              </a:rPr>
              <a:t>陳衍任</a:t>
            </a:r>
            <a:endParaRPr lang="en-US" altLang="zh-TW" sz="4400" b="1" dirty="0">
              <a:solidFill>
                <a:schemeClr val="bg2">
                  <a:lumMod val="25000"/>
                </a:schemeClr>
              </a:solidFill>
              <a:latin typeface="微軟正黑體" panose="020B0604030504040204" pitchFamily="34" charset="-120"/>
              <a:ea typeface="微軟正黑體" panose="020B0604030504040204" pitchFamily="34" charset="-120"/>
            </a:endParaRPr>
          </a:p>
          <a:p>
            <a:pPr algn="ctr">
              <a:defRPr/>
            </a:pPr>
            <a:endParaRPr lang="en-US" altLang="zh-TW" sz="600" b="1" dirty="0">
              <a:solidFill>
                <a:schemeClr val="bg2">
                  <a:lumMod val="25000"/>
                </a:schemeClr>
              </a:solidFill>
              <a:latin typeface="微軟正黑體" panose="020B0604030504040204" pitchFamily="34" charset="-120"/>
              <a:ea typeface="微軟正黑體" panose="020B0604030504040204" pitchFamily="34" charset="-120"/>
            </a:endParaRPr>
          </a:p>
          <a:p>
            <a:pPr algn="ctr">
              <a:defRPr/>
            </a:pPr>
            <a:r>
              <a:rPr lang="zh-TW" altLang="de-DE" sz="3200" b="1" dirty="0">
                <a:solidFill>
                  <a:schemeClr val="bg2">
                    <a:lumMod val="25000"/>
                  </a:schemeClr>
                </a:solidFill>
                <a:latin typeface="微軟正黑體" panose="020B0604030504040204" pitchFamily="34" charset="-120"/>
                <a:ea typeface="微軟正黑體" panose="020B0604030504040204" pitchFamily="34" charset="-120"/>
              </a:rPr>
              <a:t>國立臺灣科技</a:t>
            </a:r>
            <a:r>
              <a:rPr lang="zh-TW" altLang="en-US" sz="3200" b="1" dirty="0">
                <a:solidFill>
                  <a:schemeClr val="bg2">
                    <a:lumMod val="25000"/>
                  </a:schemeClr>
                </a:solidFill>
                <a:latin typeface="微軟正黑體" panose="020B0604030504040204" pitchFamily="34" charset="-120"/>
                <a:ea typeface="微軟正黑體" panose="020B0604030504040204" pitchFamily="34" charset="-120"/>
              </a:rPr>
              <a:t>大</a:t>
            </a:r>
            <a:r>
              <a:rPr lang="zh-TW" altLang="de-DE" sz="3200" b="1" dirty="0">
                <a:solidFill>
                  <a:schemeClr val="bg2">
                    <a:lumMod val="25000"/>
                  </a:schemeClr>
                </a:solidFill>
                <a:latin typeface="微軟正黑體" panose="020B0604030504040204" pitchFamily="34" charset="-120"/>
                <a:ea typeface="微軟正黑體" panose="020B0604030504040204" pitchFamily="34" charset="-120"/>
              </a:rPr>
              <a:t>學</a:t>
            </a:r>
            <a:r>
              <a:rPr lang="zh-TW" altLang="en-US" sz="3200" b="1" dirty="0">
                <a:solidFill>
                  <a:schemeClr val="bg2">
                    <a:lumMod val="25000"/>
                  </a:schemeClr>
                </a:solidFill>
                <a:latin typeface="微軟正黑體" panose="020B0604030504040204" pitchFamily="34" charset="-120"/>
                <a:ea typeface="微軟正黑體" panose="020B0604030504040204" pitchFamily="34" charset="-120"/>
              </a:rPr>
              <a:t>專利</a:t>
            </a:r>
            <a:r>
              <a:rPr lang="zh-TW" altLang="de-DE" sz="3200" b="1" dirty="0">
                <a:solidFill>
                  <a:schemeClr val="bg2">
                    <a:lumMod val="25000"/>
                  </a:schemeClr>
                </a:solidFill>
                <a:latin typeface="微軟正黑體" panose="020B0604030504040204" pitchFamily="34" charset="-120"/>
                <a:ea typeface="微軟正黑體" panose="020B0604030504040204" pitchFamily="34" charset="-120"/>
              </a:rPr>
              <a:t>研究</a:t>
            </a:r>
            <a:r>
              <a:rPr lang="zh-TW" altLang="en-US" sz="3200" b="1" dirty="0">
                <a:solidFill>
                  <a:schemeClr val="bg2">
                    <a:lumMod val="25000"/>
                  </a:schemeClr>
                </a:solidFill>
                <a:latin typeface="微軟正黑體" panose="020B0604030504040204" pitchFamily="34" charset="-120"/>
                <a:ea typeface="微軟正黑體" panose="020B0604030504040204" pitchFamily="34" charset="-120"/>
              </a:rPr>
              <a:t>所專任副教授</a:t>
            </a:r>
            <a:endParaRPr lang="en-US" altLang="zh-TW" sz="3200" b="1" dirty="0">
              <a:solidFill>
                <a:schemeClr val="bg2">
                  <a:lumMod val="25000"/>
                </a:schemeClr>
              </a:solidFill>
              <a:latin typeface="微軟正黑體" panose="020B0604030504040204" pitchFamily="34" charset="-120"/>
              <a:ea typeface="微軟正黑體" panose="020B0604030504040204" pitchFamily="34" charset="-120"/>
            </a:endParaRPr>
          </a:p>
          <a:p>
            <a:pPr algn="ctr">
              <a:defRPr/>
            </a:pPr>
            <a:endParaRPr lang="en-US" altLang="zh-TW" sz="600" b="1" dirty="0">
              <a:solidFill>
                <a:schemeClr val="bg2">
                  <a:lumMod val="25000"/>
                </a:schemeClr>
              </a:solidFill>
              <a:latin typeface="微軟正黑體" panose="020B0604030504040204" pitchFamily="34" charset="-120"/>
              <a:ea typeface="微軟正黑體" panose="020B0604030504040204" pitchFamily="34" charset="-120"/>
            </a:endParaRPr>
          </a:p>
          <a:p>
            <a:pPr algn="ctr">
              <a:defRPr/>
            </a:pPr>
            <a:r>
              <a:rPr lang="zh-TW" altLang="en-US" sz="3200" b="1" dirty="0">
                <a:solidFill>
                  <a:schemeClr val="bg2">
                    <a:lumMod val="25000"/>
                  </a:schemeClr>
                </a:solidFill>
                <a:latin typeface="微軟正黑體" panose="020B0604030504040204" pitchFamily="34" charset="-120"/>
                <a:ea typeface="微軟正黑體" panose="020B0604030504040204" pitchFamily="34" charset="-120"/>
              </a:rPr>
              <a:t>德國奧格斯堡大學法學博士</a:t>
            </a:r>
            <a:endParaRPr lang="en-US" altLang="zh-TW" sz="3200" b="1" dirty="0">
              <a:solidFill>
                <a:schemeClr val="bg2">
                  <a:lumMod val="25000"/>
                </a:schemeClr>
              </a:solidFill>
              <a:latin typeface="微軟正黑體" panose="020B0604030504040204" pitchFamily="34" charset="-120"/>
              <a:ea typeface="微軟正黑體" panose="020B0604030504040204" pitchFamily="34" charset="-120"/>
            </a:endParaRPr>
          </a:p>
          <a:p>
            <a:pPr algn="ctr">
              <a:defRPr/>
            </a:pPr>
            <a:endParaRPr lang="de-DE" altLang="zh-TW" sz="600" b="1" dirty="0">
              <a:solidFill>
                <a:schemeClr val="bg2">
                  <a:lumMod val="25000"/>
                </a:schemeClr>
              </a:solidFill>
              <a:latin typeface="微軟正黑體" panose="020B0604030504040204" pitchFamily="34" charset="-120"/>
              <a:ea typeface="微軟正黑體" panose="020B0604030504040204" pitchFamily="34" charset="-120"/>
            </a:endParaRPr>
          </a:p>
          <a:p>
            <a:pPr algn="ctr">
              <a:defRPr/>
            </a:pPr>
            <a:r>
              <a:rPr lang="zh-TW" altLang="de-DE" sz="3200" b="1" dirty="0">
                <a:solidFill>
                  <a:schemeClr val="bg2">
                    <a:lumMod val="25000"/>
                  </a:schemeClr>
                </a:solidFill>
                <a:latin typeface="微軟正黑體" panose="020B0604030504040204" pitchFamily="34" charset="-120"/>
                <a:ea typeface="微軟正黑體" panose="020B0604030504040204" pitchFamily="34" charset="-120"/>
              </a:rPr>
              <a:t>德國科隆大學企業稅法碩士</a:t>
            </a:r>
            <a:endParaRPr lang="zh-TW" altLang="en-US" sz="3200" b="1"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18" name="矩形 17">
            <a:extLst>
              <a:ext uri="{FF2B5EF4-FFF2-40B4-BE49-F238E27FC236}">
                <a16:creationId xmlns:a16="http://schemas.microsoft.com/office/drawing/2014/main" id="{710D980D-E1FD-459C-B3F1-97D87DCE5BD9}"/>
              </a:ext>
            </a:extLst>
          </p:cNvPr>
          <p:cNvSpPr/>
          <p:nvPr/>
        </p:nvSpPr>
        <p:spPr>
          <a:xfrm>
            <a:off x="2337333" y="4044098"/>
            <a:ext cx="12964085" cy="1446550"/>
          </a:xfrm>
          <a:prstGeom prst="rect">
            <a:avLst/>
          </a:prstGeom>
        </p:spPr>
        <p:txBody>
          <a:bodyPr wrap="square">
            <a:spAutoFit/>
          </a:bodyPr>
          <a:lstStyle/>
          <a:p>
            <a:pPr algn="ctr"/>
            <a:r>
              <a:rPr lang="en-US" altLang="zh-TW" sz="8800" b="1" dirty="0">
                <a:solidFill>
                  <a:schemeClr val="accent5">
                    <a:lumMod val="75000"/>
                  </a:schemeClr>
                </a:solidFill>
                <a:latin typeface="Arial" panose="020B0604020202020204" pitchFamily="34" charset="0"/>
                <a:ea typeface="微軟正黑體" panose="020B0604030504040204" pitchFamily="34" charset="-120"/>
                <a:cs typeface="Arial" panose="020B0604020202020204" pitchFamily="34" charset="0"/>
              </a:rPr>
              <a:t>1.</a:t>
            </a:r>
            <a:r>
              <a:rPr lang="zh-TW" altLang="en-US" sz="8800" b="1" dirty="0">
                <a:solidFill>
                  <a:schemeClr val="accent5">
                    <a:lumMod val="75000"/>
                  </a:schemeClr>
                </a:solidFill>
                <a:latin typeface="Arial" panose="020B0604020202020204" pitchFamily="34" charset="0"/>
                <a:ea typeface="微軟正黑體" panose="020B0604030504040204" pitchFamily="34" charset="-120"/>
                <a:cs typeface="Arial" panose="020B0604020202020204" pitchFamily="34" charset="0"/>
              </a:rPr>
              <a:t> 國際稅法的基礎導引</a:t>
            </a:r>
            <a:endParaRPr lang="zh-TW" altLang="en-US" sz="8800" dirty="0">
              <a:latin typeface="Arial" panose="020B0604020202020204" pitchFamily="34" charset="0"/>
              <a:ea typeface="微軟正黑體" panose="020B0604030504040204" pitchFamily="34" charset="-120"/>
              <a:cs typeface="Arial" panose="020B0604020202020204" pitchFamily="34" charset="0"/>
            </a:endParaRPr>
          </a:p>
        </p:txBody>
      </p:sp>
      <p:grpSp>
        <p:nvGrpSpPr>
          <p:cNvPr id="6" name="群組 5">
            <a:extLst>
              <a:ext uri="{FF2B5EF4-FFF2-40B4-BE49-F238E27FC236}">
                <a16:creationId xmlns:a16="http://schemas.microsoft.com/office/drawing/2014/main" id="{1C64FB4B-4E08-42D1-86E7-D0C199FBB8DB}"/>
              </a:ext>
            </a:extLst>
          </p:cNvPr>
          <p:cNvGrpSpPr/>
          <p:nvPr/>
        </p:nvGrpSpPr>
        <p:grpSpPr>
          <a:xfrm>
            <a:off x="8171304" y="6376401"/>
            <a:ext cx="1945392" cy="72008"/>
            <a:chOff x="8171304" y="5074275"/>
            <a:chExt cx="1945392" cy="72008"/>
          </a:xfrm>
        </p:grpSpPr>
        <p:sp>
          <p:nvSpPr>
            <p:cNvPr id="27" name="正方形/長方形 31">
              <a:extLst>
                <a:ext uri="{FF2B5EF4-FFF2-40B4-BE49-F238E27FC236}">
                  <a16:creationId xmlns:a16="http://schemas.microsoft.com/office/drawing/2014/main" id="{D85330A5-CFFB-443A-B1D0-E87206ED581C}"/>
                </a:ext>
              </a:extLst>
            </p:cNvPr>
            <p:cNvSpPr/>
            <p:nvPr/>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32">
              <a:extLst>
                <a:ext uri="{FF2B5EF4-FFF2-40B4-BE49-F238E27FC236}">
                  <a16:creationId xmlns:a16="http://schemas.microsoft.com/office/drawing/2014/main" id="{8DDF1EA6-E01D-4252-9D62-2C9856978F93}"/>
                </a:ext>
              </a:extLst>
            </p:cNvPr>
            <p:cNvSpPr/>
            <p:nvPr/>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33">
              <a:extLst>
                <a:ext uri="{FF2B5EF4-FFF2-40B4-BE49-F238E27FC236}">
                  <a16:creationId xmlns:a16="http://schemas.microsoft.com/office/drawing/2014/main" id="{EAE50B70-A002-4797-99AF-013191428B12}"/>
                </a:ext>
              </a:extLst>
            </p:cNvPr>
            <p:cNvSpPr/>
            <p:nvPr/>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921712323"/>
      </p:ext>
    </p:extLst>
  </p:cSld>
  <p:clrMapOvr>
    <a:masterClrMapping/>
  </p:clrMapOvr>
  <mc:AlternateContent xmlns:mc="http://schemas.openxmlformats.org/markup-compatibility/2006" xmlns:p14="http://schemas.microsoft.com/office/powerpoint/2010/main">
    <mc:Choice Requires="p14">
      <p:transition spd="med" p14:dur="700" advTm="9314">
        <p:fade/>
      </p:transition>
    </mc:Choice>
    <mc:Fallback xmlns="">
      <p:transition spd="med" advTm="9314">
        <p:fade/>
      </p:transition>
    </mc:Fallback>
  </mc:AlternateContent>
  <p:extLst>
    <p:ext uri="{E180D4A7-C9FB-4DFB-919C-405C955672EB}">
      <p14:showEvtLst xmlns:p14="http://schemas.microsoft.com/office/powerpoint/2010/main">
        <p14:playEvt time="760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4CEA44E8-B307-4D5F-89FC-47F2CDFC1AA3}"/>
              </a:ext>
            </a:extLst>
          </p:cNvPr>
          <p:cNvSpPr>
            <a:spLocks noGrp="1"/>
          </p:cNvSpPr>
          <p:nvPr>
            <p:ph type="sldNum" sz="quarter" idx="11"/>
          </p:nvPr>
        </p:nvSpPr>
        <p:spPr>
          <a:xfrm>
            <a:off x="17110868" y="9796377"/>
            <a:ext cx="1176775" cy="489036"/>
          </a:xfrm>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fld id="{03EB59E2-90B9-4CD3-AC74-D672227E13C3}" type="slidenum">
              <a:rPr kumimoji="0" lang="en-US" sz="2400" b="0" i="0" u="none" strike="noStrike" kern="1200" cap="none" spc="0" normalizeH="0" baseline="0" noProof="0" smtClean="0">
                <a:ln>
                  <a:noFill/>
                </a:ln>
                <a:solidFill>
                  <a:srgbClr val="556272"/>
                </a:solidFill>
                <a:effectLst/>
                <a:uLnTx/>
                <a:uFillTx/>
                <a:latin typeface="Ubuntu"/>
                <a:cs typeface="+mn-cs"/>
              </a:rPr>
              <a:pPr marL="0" marR="0" lvl="0" indent="0" algn="l" defTabSz="1371600" rtl="0" eaLnBrk="1" fontAlgn="auto" latinLnBrk="0" hangingPunct="1">
                <a:lnSpc>
                  <a:spcPct val="100000"/>
                </a:lnSpc>
                <a:spcBef>
                  <a:spcPts val="0"/>
                </a:spcBef>
                <a:spcAft>
                  <a:spcPts val="0"/>
                </a:spcAft>
                <a:buClrTx/>
                <a:buSzTx/>
                <a:buFontTx/>
                <a:buNone/>
                <a:tabLst/>
                <a:defRPr/>
              </a:pPr>
              <a:t>10</a:t>
            </a:fld>
            <a:endParaRPr kumimoji="0" lang="en-US" sz="2400" b="0" i="0" u="none" strike="noStrike" kern="1200" cap="none" spc="0" normalizeH="0" baseline="0" noProof="0" dirty="0">
              <a:ln>
                <a:noFill/>
              </a:ln>
              <a:solidFill>
                <a:srgbClr val="556272"/>
              </a:solidFill>
              <a:effectLst/>
              <a:uLnTx/>
              <a:uFillTx/>
              <a:latin typeface="Ubuntu"/>
              <a:cs typeface="+mn-cs"/>
            </a:endParaRPr>
          </a:p>
        </p:txBody>
      </p:sp>
      <p:grpSp>
        <p:nvGrpSpPr>
          <p:cNvPr id="155" name="群組 154">
            <a:extLst>
              <a:ext uri="{FF2B5EF4-FFF2-40B4-BE49-F238E27FC236}">
                <a16:creationId xmlns:a16="http://schemas.microsoft.com/office/drawing/2014/main" id="{6A647BE4-2323-4E33-8DC6-F52B703FD743}"/>
              </a:ext>
            </a:extLst>
          </p:cNvPr>
          <p:cNvGrpSpPr/>
          <p:nvPr/>
        </p:nvGrpSpPr>
        <p:grpSpPr>
          <a:xfrm>
            <a:off x="368158" y="1897857"/>
            <a:ext cx="17551683" cy="7638521"/>
            <a:chOff x="464852" y="2244972"/>
            <a:chExt cx="17551683" cy="7638521"/>
          </a:xfrm>
        </p:grpSpPr>
        <p:cxnSp>
          <p:nvCxnSpPr>
            <p:cNvPr id="143" name="直線接點 142">
              <a:extLst>
                <a:ext uri="{FF2B5EF4-FFF2-40B4-BE49-F238E27FC236}">
                  <a16:creationId xmlns:a16="http://schemas.microsoft.com/office/drawing/2014/main" id="{E975FD3F-AE65-4654-B033-DB7DA175CA22}"/>
                </a:ext>
              </a:extLst>
            </p:cNvPr>
            <p:cNvCxnSpPr>
              <a:cxnSpLocks/>
              <a:endCxn id="40" idx="2"/>
            </p:cNvCxnSpPr>
            <p:nvPr/>
          </p:nvCxnSpPr>
          <p:spPr>
            <a:xfrm flipV="1">
              <a:off x="15408540" y="4243360"/>
              <a:ext cx="0" cy="405656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6" name="直線接點 105">
              <a:extLst>
                <a:ext uri="{FF2B5EF4-FFF2-40B4-BE49-F238E27FC236}">
                  <a16:creationId xmlns:a16="http://schemas.microsoft.com/office/drawing/2014/main" id="{9FCC4A9A-E21F-4242-935D-E36A2A5C33A5}"/>
                </a:ext>
              </a:extLst>
            </p:cNvPr>
            <p:cNvCxnSpPr>
              <a:cxnSpLocks/>
              <a:stCxn id="60" idx="0"/>
              <a:endCxn id="35" idx="2"/>
            </p:cNvCxnSpPr>
            <p:nvPr/>
          </p:nvCxnSpPr>
          <p:spPr>
            <a:xfrm flipV="1">
              <a:off x="11713086" y="4156456"/>
              <a:ext cx="627646" cy="37374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0" name="直線接點 109">
              <a:extLst>
                <a:ext uri="{FF2B5EF4-FFF2-40B4-BE49-F238E27FC236}">
                  <a16:creationId xmlns:a16="http://schemas.microsoft.com/office/drawing/2014/main" id="{7A0CA378-C6B4-4E26-855C-70C225E8D52E}"/>
                </a:ext>
              </a:extLst>
            </p:cNvPr>
            <p:cNvCxnSpPr>
              <a:cxnSpLocks/>
              <a:stCxn id="63" idx="0"/>
              <a:endCxn id="35" idx="2"/>
            </p:cNvCxnSpPr>
            <p:nvPr/>
          </p:nvCxnSpPr>
          <p:spPr>
            <a:xfrm flipH="1" flipV="1">
              <a:off x="12340732" y="4156456"/>
              <a:ext cx="627645" cy="37374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4" name="直線接點 133">
              <a:extLst>
                <a:ext uri="{FF2B5EF4-FFF2-40B4-BE49-F238E27FC236}">
                  <a16:creationId xmlns:a16="http://schemas.microsoft.com/office/drawing/2014/main" id="{69DBBA7F-75E3-43DC-8F23-C12F92548D7B}"/>
                </a:ext>
              </a:extLst>
            </p:cNvPr>
            <p:cNvCxnSpPr>
              <a:cxnSpLocks/>
              <a:stCxn id="31" idx="2"/>
              <a:endCxn id="49" idx="0"/>
            </p:cNvCxnSpPr>
            <p:nvPr/>
          </p:nvCxnSpPr>
          <p:spPr>
            <a:xfrm>
              <a:off x="9026042" y="4156456"/>
              <a:ext cx="1055562" cy="37374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7" name="直線接點 136">
              <a:extLst>
                <a:ext uri="{FF2B5EF4-FFF2-40B4-BE49-F238E27FC236}">
                  <a16:creationId xmlns:a16="http://schemas.microsoft.com/office/drawing/2014/main" id="{D308BBA0-5DE8-4B0E-A246-F95A45F2072B}"/>
                </a:ext>
              </a:extLst>
            </p:cNvPr>
            <p:cNvCxnSpPr>
              <a:cxnSpLocks/>
              <a:stCxn id="31" idx="2"/>
              <a:endCxn id="43" idx="0"/>
            </p:cNvCxnSpPr>
            <p:nvPr/>
          </p:nvCxnSpPr>
          <p:spPr>
            <a:xfrm flipH="1">
              <a:off x="9026041" y="4156456"/>
              <a:ext cx="1" cy="37374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0" name="直線接點 139">
              <a:extLst>
                <a:ext uri="{FF2B5EF4-FFF2-40B4-BE49-F238E27FC236}">
                  <a16:creationId xmlns:a16="http://schemas.microsoft.com/office/drawing/2014/main" id="{6C3C77BD-1BCF-4F48-B5B0-C2D7510ED124}"/>
                </a:ext>
              </a:extLst>
            </p:cNvPr>
            <p:cNvCxnSpPr>
              <a:cxnSpLocks/>
              <a:stCxn id="31" idx="2"/>
              <a:endCxn id="46" idx="0"/>
            </p:cNvCxnSpPr>
            <p:nvPr/>
          </p:nvCxnSpPr>
          <p:spPr>
            <a:xfrm flipH="1">
              <a:off x="7970479" y="4156456"/>
              <a:ext cx="1055563" cy="37374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0" name="直線接點 119">
              <a:extLst>
                <a:ext uri="{FF2B5EF4-FFF2-40B4-BE49-F238E27FC236}">
                  <a16:creationId xmlns:a16="http://schemas.microsoft.com/office/drawing/2014/main" id="{AF5C5A41-405F-49CA-B621-A68664DBF23F}"/>
                </a:ext>
              </a:extLst>
            </p:cNvPr>
            <p:cNvCxnSpPr>
              <a:cxnSpLocks/>
              <a:stCxn id="72" idx="0"/>
              <a:endCxn id="49" idx="2"/>
            </p:cNvCxnSpPr>
            <p:nvPr/>
          </p:nvCxnSpPr>
          <p:spPr>
            <a:xfrm flipH="1" flipV="1">
              <a:off x="10081604" y="7464525"/>
              <a:ext cx="1" cy="835402"/>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4" name="直線接點 123">
              <a:extLst>
                <a:ext uri="{FF2B5EF4-FFF2-40B4-BE49-F238E27FC236}">
                  <a16:creationId xmlns:a16="http://schemas.microsoft.com/office/drawing/2014/main" id="{DE324ABB-5C0C-48AB-AFA2-8F487E430110}"/>
                </a:ext>
              </a:extLst>
            </p:cNvPr>
            <p:cNvCxnSpPr>
              <a:cxnSpLocks/>
              <a:endCxn id="43" idx="2"/>
            </p:cNvCxnSpPr>
            <p:nvPr/>
          </p:nvCxnSpPr>
          <p:spPr>
            <a:xfrm flipV="1">
              <a:off x="9026041" y="7464525"/>
              <a:ext cx="0" cy="8354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9" name="直線接點 128">
              <a:extLst>
                <a:ext uri="{FF2B5EF4-FFF2-40B4-BE49-F238E27FC236}">
                  <a16:creationId xmlns:a16="http://schemas.microsoft.com/office/drawing/2014/main" id="{5E7DB3C2-F7BF-4490-B1B9-6A5713C66E45}"/>
                </a:ext>
              </a:extLst>
            </p:cNvPr>
            <p:cNvCxnSpPr>
              <a:cxnSpLocks/>
              <a:endCxn id="46" idx="2"/>
            </p:cNvCxnSpPr>
            <p:nvPr/>
          </p:nvCxnSpPr>
          <p:spPr>
            <a:xfrm flipV="1">
              <a:off x="7970479" y="7464525"/>
              <a:ext cx="0" cy="8354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44345F1D-83E8-4640-A0DA-E010D891A234}"/>
                </a:ext>
              </a:extLst>
            </p:cNvPr>
            <p:cNvCxnSpPr>
              <a:cxnSpLocks/>
              <a:stCxn id="28" idx="2"/>
              <a:endCxn id="31" idx="0"/>
            </p:cNvCxnSpPr>
            <p:nvPr/>
          </p:nvCxnSpPr>
          <p:spPr>
            <a:xfrm flipH="1">
              <a:off x="9026042" y="2928622"/>
              <a:ext cx="2088696" cy="544184"/>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8" name="直線接點 97">
              <a:extLst>
                <a:ext uri="{FF2B5EF4-FFF2-40B4-BE49-F238E27FC236}">
                  <a16:creationId xmlns:a16="http://schemas.microsoft.com/office/drawing/2014/main" id="{3C8CB259-CD83-4B66-AC0A-575C819A2D09}"/>
                </a:ext>
              </a:extLst>
            </p:cNvPr>
            <p:cNvCxnSpPr>
              <a:cxnSpLocks/>
              <a:stCxn id="28" idx="2"/>
              <a:endCxn id="35" idx="0"/>
            </p:cNvCxnSpPr>
            <p:nvPr/>
          </p:nvCxnSpPr>
          <p:spPr>
            <a:xfrm>
              <a:off x="11114738" y="2928622"/>
              <a:ext cx="1225994" cy="544184"/>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3" name="直線接點 102">
              <a:extLst>
                <a:ext uri="{FF2B5EF4-FFF2-40B4-BE49-F238E27FC236}">
                  <a16:creationId xmlns:a16="http://schemas.microsoft.com/office/drawing/2014/main" id="{DD1D4A2A-AEAF-4A5E-A42C-D1A26B3DF03E}"/>
                </a:ext>
              </a:extLst>
            </p:cNvPr>
            <p:cNvCxnSpPr>
              <a:cxnSpLocks/>
              <a:stCxn id="28" idx="2"/>
              <a:endCxn id="39" idx="0"/>
            </p:cNvCxnSpPr>
            <p:nvPr/>
          </p:nvCxnSpPr>
          <p:spPr>
            <a:xfrm>
              <a:off x="11114738" y="2928622"/>
              <a:ext cx="4293802" cy="483742"/>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3" name="直線接點 112">
              <a:extLst>
                <a:ext uri="{FF2B5EF4-FFF2-40B4-BE49-F238E27FC236}">
                  <a16:creationId xmlns:a16="http://schemas.microsoft.com/office/drawing/2014/main" id="{916EF7A9-4797-420D-BF7F-EDDEB1DE1688}"/>
                </a:ext>
              </a:extLst>
            </p:cNvPr>
            <p:cNvCxnSpPr>
              <a:cxnSpLocks/>
              <a:endCxn id="63" idx="2"/>
            </p:cNvCxnSpPr>
            <p:nvPr/>
          </p:nvCxnSpPr>
          <p:spPr>
            <a:xfrm flipV="1">
              <a:off x="12968377" y="7464525"/>
              <a:ext cx="0" cy="835402"/>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6" name="直線接點 115">
              <a:extLst>
                <a:ext uri="{FF2B5EF4-FFF2-40B4-BE49-F238E27FC236}">
                  <a16:creationId xmlns:a16="http://schemas.microsoft.com/office/drawing/2014/main" id="{8BB1D089-236E-493B-9C2C-F83E458513A3}"/>
                </a:ext>
              </a:extLst>
            </p:cNvPr>
            <p:cNvCxnSpPr>
              <a:cxnSpLocks/>
              <a:endCxn id="60" idx="2"/>
            </p:cNvCxnSpPr>
            <p:nvPr/>
          </p:nvCxnSpPr>
          <p:spPr>
            <a:xfrm flipV="1">
              <a:off x="11713086" y="7464525"/>
              <a:ext cx="0" cy="83540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4" name="直線接點 83">
              <a:extLst>
                <a:ext uri="{FF2B5EF4-FFF2-40B4-BE49-F238E27FC236}">
                  <a16:creationId xmlns:a16="http://schemas.microsoft.com/office/drawing/2014/main" id="{8FC519F7-1A52-423C-B253-1F0450CAD3AB}"/>
                </a:ext>
              </a:extLst>
            </p:cNvPr>
            <p:cNvCxnSpPr>
              <a:stCxn id="11" idx="2"/>
              <a:endCxn id="18" idx="0"/>
            </p:cNvCxnSpPr>
            <p:nvPr/>
          </p:nvCxnSpPr>
          <p:spPr>
            <a:xfrm>
              <a:off x="1825142" y="4156456"/>
              <a:ext cx="0" cy="1070672"/>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87B32080-29D6-4784-A0DC-984A542C2E06}"/>
                </a:ext>
              </a:extLst>
            </p:cNvPr>
            <p:cNvCxnSpPr>
              <a:cxnSpLocks/>
              <a:stCxn id="14" idx="2"/>
              <a:endCxn id="21" idx="0"/>
            </p:cNvCxnSpPr>
            <p:nvPr/>
          </p:nvCxnSpPr>
          <p:spPr>
            <a:xfrm flipH="1">
              <a:off x="5420427" y="4156456"/>
              <a:ext cx="5165" cy="1070672"/>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9" name="直線接點 88">
              <a:extLst>
                <a:ext uri="{FF2B5EF4-FFF2-40B4-BE49-F238E27FC236}">
                  <a16:creationId xmlns:a16="http://schemas.microsoft.com/office/drawing/2014/main" id="{D84C6240-500B-48AE-91DE-5F8B34FBC269}"/>
                </a:ext>
              </a:extLst>
            </p:cNvPr>
            <p:cNvCxnSpPr>
              <a:cxnSpLocks/>
              <a:stCxn id="7" idx="2"/>
              <a:endCxn id="14" idx="0"/>
            </p:cNvCxnSpPr>
            <p:nvPr/>
          </p:nvCxnSpPr>
          <p:spPr>
            <a:xfrm>
              <a:off x="3625367" y="2928622"/>
              <a:ext cx="1800225" cy="544184"/>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2" name="直線接點 91">
              <a:extLst>
                <a:ext uri="{FF2B5EF4-FFF2-40B4-BE49-F238E27FC236}">
                  <a16:creationId xmlns:a16="http://schemas.microsoft.com/office/drawing/2014/main" id="{E97A4BFD-35BA-4EBF-B39D-A0421FA05060}"/>
                </a:ext>
              </a:extLst>
            </p:cNvPr>
            <p:cNvCxnSpPr>
              <a:cxnSpLocks/>
              <a:stCxn id="7" idx="2"/>
              <a:endCxn id="11" idx="0"/>
            </p:cNvCxnSpPr>
            <p:nvPr/>
          </p:nvCxnSpPr>
          <p:spPr>
            <a:xfrm flipH="1">
              <a:off x="1825142" y="2928622"/>
              <a:ext cx="1800225" cy="544184"/>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9" name="群組 8">
              <a:extLst>
                <a:ext uri="{FF2B5EF4-FFF2-40B4-BE49-F238E27FC236}">
                  <a16:creationId xmlns:a16="http://schemas.microsoft.com/office/drawing/2014/main" id="{5BDE3DD7-5848-47C1-B889-08A1922A1201}"/>
                </a:ext>
              </a:extLst>
            </p:cNvPr>
            <p:cNvGrpSpPr/>
            <p:nvPr/>
          </p:nvGrpSpPr>
          <p:grpSpPr>
            <a:xfrm>
              <a:off x="2265077" y="2244972"/>
              <a:ext cx="2720580" cy="683650"/>
              <a:chOff x="7490220" y="1940172"/>
              <a:chExt cx="3307556" cy="818822"/>
            </a:xfrm>
          </p:grpSpPr>
          <p:sp>
            <p:nvSpPr>
              <p:cNvPr id="7" name="矩形: 圓角 6">
                <a:extLst>
                  <a:ext uri="{FF2B5EF4-FFF2-40B4-BE49-F238E27FC236}">
                    <a16:creationId xmlns:a16="http://schemas.microsoft.com/office/drawing/2014/main" id="{09E9D8A2-2EA6-4006-9825-4D4EF38DF24D}"/>
                  </a:ext>
                </a:extLst>
              </p:cNvPr>
              <p:cNvSpPr/>
              <p:nvPr/>
            </p:nvSpPr>
            <p:spPr bwMode="auto">
              <a:xfrm>
                <a:off x="7490220" y="1940172"/>
                <a:ext cx="3307556" cy="818822"/>
              </a:xfrm>
              <a:prstGeom prst="roundRect">
                <a:avLst/>
              </a:prstGeom>
              <a:solidFill>
                <a:schemeClr val="accent2">
                  <a:lumMod val="20000"/>
                  <a:lumOff val="80000"/>
                </a:schemeClr>
              </a:solidFill>
              <a:ln w="28575">
                <a:solidFill>
                  <a:schemeClr val="bg1">
                    <a:lumMod val="75000"/>
                  </a:schemeClr>
                </a:solidFill>
              </a:ln>
              <a:effectLst>
                <a:outerShdw blurRad="50800" dist="50800" dir="5400000" algn="ctr" rotWithShape="0">
                  <a:srgbClr val="000000">
                    <a:alpha val="30000"/>
                  </a:srgb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3000" b="0" i="0" u="none" strike="noStrike" kern="1200" cap="none" spc="0" normalizeH="0" baseline="0" noProof="0" dirty="0">
                  <a:ln>
                    <a:noFill/>
                  </a:ln>
                  <a:solidFill>
                    <a:prstClr val="white"/>
                  </a:solidFill>
                  <a:effectLst/>
                  <a:uLnTx/>
                  <a:uFillTx/>
                  <a:latin typeface="Ubuntu"/>
                  <a:cs typeface="+mn-cs"/>
                </a:endParaRPr>
              </a:p>
            </p:txBody>
          </p:sp>
          <p:sp>
            <p:nvSpPr>
              <p:cNvPr id="8" name="矩形 7">
                <a:extLst>
                  <a:ext uri="{FF2B5EF4-FFF2-40B4-BE49-F238E27FC236}">
                    <a16:creationId xmlns:a16="http://schemas.microsoft.com/office/drawing/2014/main" id="{BBE86872-4957-4C7B-AA88-71377EA03ED4}"/>
                  </a:ext>
                </a:extLst>
              </p:cNvPr>
              <p:cNvSpPr/>
              <p:nvPr/>
            </p:nvSpPr>
            <p:spPr>
              <a:xfrm>
                <a:off x="7490220" y="2026417"/>
                <a:ext cx="3307556" cy="663535"/>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積極性所得</a:t>
                </a:r>
                <a:endParaRPr kumimoji="0" lang="zh-TW" altLang="en-US" sz="3000" b="0"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grpSp>
          <p:nvGrpSpPr>
            <p:cNvPr id="10" name="群組 9">
              <a:extLst>
                <a:ext uri="{FF2B5EF4-FFF2-40B4-BE49-F238E27FC236}">
                  <a16:creationId xmlns:a16="http://schemas.microsoft.com/office/drawing/2014/main" id="{6D3C3DCD-2B64-473B-80E9-C19BF3BF1020}"/>
                </a:ext>
              </a:extLst>
            </p:cNvPr>
            <p:cNvGrpSpPr/>
            <p:nvPr/>
          </p:nvGrpSpPr>
          <p:grpSpPr>
            <a:xfrm>
              <a:off x="464852" y="3472806"/>
              <a:ext cx="2720580" cy="683650"/>
              <a:chOff x="7490220" y="1940172"/>
              <a:chExt cx="3307556" cy="818822"/>
            </a:xfrm>
          </p:grpSpPr>
          <p:sp>
            <p:nvSpPr>
              <p:cNvPr id="11" name="矩形: 圓角 10">
                <a:extLst>
                  <a:ext uri="{FF2B5EF4-FFF2-40B4-BE49-F238E27FC236}">
                    <a16:creationId xmlns:a16="http://schemas.microsoft.com/office/drawing/2014/main" id="{4413FF1F-7ADD-4463-94E5-21EF9E944996}"/>
                  </a:ext>
                </a:extLst>
              </p:cNvPr>
              <p:cNvSpPr/>
              <p:nvPr/>
            </p:nvSpPr>
            <p:spPr bwMode="auto">
              <a:xfrm>
                <a:off x="7490220" y="1940172"/>
                <a:ext cx="3307556" cy="818822"/>
              </a:xfrm>
              <a:prstGeom prst="roundRect">
                <a:avLst/>
              </a:prstGeom>
              <a:solidFill>
                <a:schemeClr val="accent2">
                  <a:lumMod val="20000"/>
                  <a:lumOff val="80000"/>
                </a:schemeClr>
              </a:solidFill>
              <a:ln w="28575">
                <a:solidFill>
                  <a:schemeClr val="bg1">
                    <a:lumMod val="75000"/>
                  </a:schemeClr>
                </a:solidFill>
              </a:ln>
              <a:effectLst>
                <a:outerShdw blurRad="50800" dist="50800" dir="5400000" algn="ctr" rotWithShape="0">
                  <a:srgbClr val="000000">
                    <a:alpha val="30000"/>
                  </a:srgb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3000" b="0" i="0" u="none" strike="noStrike" kern="1200" cap="none" spc="0" normalizeH="0" baseline="0" noProof="0">
                  <a:ln>
                    <a:noFill/>
                  </a:ln>
                  <a:solidFill>
                    <a:prstClr val="white"/>
                  </a:solidFill>
                  <a:effectLst/>
                  <a:uLnTx/>
                  <a:uFillTx/>
                  <a:latin typeface="Ubuntu"/>
                  <a:cs typeface="+mn-cs"/>
                </a:endParaRPr>
              </a:p>
            </p:txBody>
          </p:sp>
          <p:sp>
            <p:nvSpPr>
              <p:cNvPr id="12" name="矩形 11">
                <a:extLst>
                  <a:ext uri="{FF2B5EF4-FFF2-40B4-BE49-F238E27FC236}">
                    <a16:creationId xmlns:a16="http://schemas.microsoft.com/office/drawing/2014/main" id="{192BB79B-B7ED-4794-8E17-9C9DA86F683A}"/>
                  </a:ext>
                </a:extLst>
              </p:cNvPr>
              <p:cNvSpPr/>
              <p:nvPr/>
            </p:nvSpPr>
            <p:spPr>
              <a:xfrm>
                <a:off x="7490220" y="2026417"/>
                <a:ext cx="3307556" cy="663535"/>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經營工商盈餘</a:t>
                </a:r>
                <a:endParaRPr kumimoji="0" lang="zh-TW" altLang="en-US" sz="3000" b="0"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grpSp>
          <p:nvGrpSpPr>
            <p:cNvPr id="13" name="群組 12">
              <a:extLst>
                <a:ext uri="{FF2B5EF4-FFF2-40B4-BE49-F238E27FC236}">
                  <a16:creationId xmlns:a16="http://schemas.microsoft.com/office/drawing/2014/main" id="{B1E8FD07-ACCD-4882-BCD5-72ED1D9A04CB}"/>
                </a:ext>
              </a:extLst>
            </p:cNvPr>
            <p:cNvGrpSpPr/>
            <p:nvPr/>
          </p:nvGrpSpPr>
          <p:grpSpPr>
            <a:xfrm>
              <a:off x="4065302" y="3472806"/>
              <a:ext cx="2720580" cy="683650"/>
              <a:chOff x="7490220" y="1940172"/>
              <a:chExt cx="3307556" cy="818822"/>
            </a:xfrm>
          </p:grpSpPr>
          <p:sp>
            <p:nvSpPr>
              <p:cNvPr id="14" name="矩形: 圓角 13">
                <a:extLst>
                  <a:ext uri="{FF2B5EF4-FFF2-40B4-BE49-F238E27FC236}">
                    <a16:creationId xmlns:a16="http://schemas.microsoft.com/office/drawing/2014/main" id="{AFEDC39C-D941-4129-AA94-2E2D391BBBB6}"/>
                  </a:ext>
                </a:extLst>
              </p:cNvPr>
              <p:cNvSpPr/>
              <p:nvPr/>
            </p:nvSpPr>
            <p:spPr bwMode="auto">
              <a:xfrm>
                <a:off x="7490220" y="1940172"/>
                <a:ext cx="3307556" cy="818822"/>
              </a:xfrm>
              <a:prstGeom prst="roundRect">
                <a:avLst/>
              </a:prstGeom>
              <a:solidFill>
                <a:schemeClr val="accent2">
                  <a:lumMod val="20000"/>
                  <a:lumOff val="80000"/>
                </a:schemeClr>
              </a:solidFill>
              <a:ln w="28575">
                <a:solidFill>
                  <a:schemeClr val="bg1">
                    <a:lumMod val="75000"/>
                  </a:schemeClr>
                </a:solidFill>
              </a:ln>
              <a:effectLst>
                <a:outerShdw blurRad="50800" dist="50800" dir="5400000" algn="ctr" rotWithShape="0">
                  <a:srgbClr val="000000">
                    <a:alpha val="30000"/>
                  </a:srgb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3000" b="0" i="0" u="none" strike="noStrike" kern="1200" cap="none" spc="0" normalizeH="0" baseline="0" noProof="0">
                  <a:ln>
                    <a:noFill/>
                  </a:ln>
                  <a:solidFill>
                    <a:prstClr val="white"/>
                  </a:solidFill>
                  <a:effectLst/>
                  <a:uLnTx/>
                  <a:uFillTx/>
                  <a:latin typeface="Ubuntu"/>
                  <a:cs typeface="+mn-cs"/>
                </a:endParaRPr>
              </a:p>
            </p:txBody>
          </p:sp>
          <p:sp>
            <p:nvSpPr>
              <p:cNvPr id="15" name="矩形 14">
                <a:extLst>
                  <a:ext uri="{FF2B5EF4-FFF2-40B4-BE49-F238E27FC236}">
                    <a16:creationId xmlns:a16="http://schemas.microsoft.com/office/drawing/2014/main" id="{0645F4B0-1057-4132-B7C0-E10C9A73E128}"/>
                  </a:ext>
                </a:extLst>
              </p:cNvPr>
              <p:cNvSpPr/>
              <p:nvPr/>
            </p:nvSpPr>
            <p:spPr>
              <a:xfrm>
                <a:off x="7490220" y="2026417"/>
                <a:ext cx="3307556" cy="663535"/>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勞務所得</a:t>
                </a:r>
                <a:endParaRPr kumimoji="0" lang="zh-TW" altLang="en-US" sz="3000" b="0"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grpSp>
          <p:nvGrpSpPr>
            <p:cNvPr id="17" name="群組 16">
              <a:extLst>
                <a:ext uri="{FF2B5EF4-FFF2-40B4-BE49-F238E27FC236}">
                  <a16:creationId xmlns:a16="http://schemas.microsoft.com/office/drawing/2014/main" id="{D2A348FC-B41E-4160-9D87-42C616EE9D0B}"/>
                </a:ext>
              </a:extLst>
            </p:cNvPr>
            <p:cNvGrpSpPr/>
            <p:nvPr/>
          </p:nvGrpSpPr>
          <p:grpSpPr>
            <a:xfrm>
              <a:off x="464852" y="5227128"/>
              <a:ext cx="2720580" cy="1160923"/>
              <a:chOff x="7490220" y="1940171"/>
              <a:chExt cx="3307556" cy="1390461"/>
            </a:xfrm>
          </p:grpSpPr>
          <p:sp>
            <p:nvSpPr>
              <p:cNvPr id="18" name="矩形: 圓角 17">
                <a:extLst>
                  <a:ext uri="{FF2B5EF4-FFF2-40B4-BE49-F238E27FC236}">
                    <a16:creationId xmlns:a16="http://schemas.microsoft.com/office/drawing/2014/main" id="{0F2AE53C-E1B2-4C22-AE72-3C9DA8747905}"/>
                  </a:ext>
                </a:extLst>
              </p:cNvPr>
              <p:cNvSpPr/>
              <p:nvPr/>
            </p:nvSpPr>
            <p:spPr bwMode="auto">
              <a:xfrm>
                <a:off x="7490220" y="1940171"/>
                <a:ext cx="3307556" cy="1390461"/>
              </a:xfrm>
              <a:prstGeom prst="roundRect">
                <a:avLst/>
              </a:prstGeom>
              <a:solidFill>
                <a:schemeClr val="accent2">
                  <a:lumMod val="20000"/>
                  <a:lumOff val="80000"/>
                </a:schemeClr>
              </a:solidFill>
              <a:ln w="28575">
                <a:solidFill>
                  <a:schemeClr val="bg1">
                    <a:lumMod val="75000"/>
                  </a:schemeClr>
                </a:solidFill>
              </a:ln>
              <a:effectLst>
                <a:outerShdw blurRad="50800" dist="50800" dir="5400000" algn="ctr" rotWithShape="0">
                  <a:srgbClr val="000000">
                    <a:alpha val="30000"/>
                  </a:srgb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3000" b="0" i="0" u="none" strike="noStrike" kern="1200" cap="none" spc="0" normalizeH="0" baseline="0" noProof="0">
                  <a:ln>
                    <a:noFill/>
                  </a:ln>
                  <a:solidFill>
                    <a:prstClr val="white"/>
                  </a:solidFill>
                  <a:effectLst/>
                  <a:uLnTx/>
                  <a:uFillTx/>
                  <a:latin typeface="Ubuntu"/>
                  <a:cs typeface="+mn-cs"/>
                </a:endParaRPr>
              </a:p>
            </p:txBody>
          </p:sp>
          <p:sp>
            <p:nvSpPr>
              <p:cNvPr id="19" name="矩形 18">
                <a:extLst>
                  <a:ext uri="{FF2B5EF4-FFF2-40B4-BE49-F238E27FC236}">
                    <a16:creationId xmlns:a16="http://schemas.microsoft.com/office/drawing/2014/main" id="{9D5EE645-6D9A-481A-9546-64EF6988D9EF}"/>
                  </a:ext>
                </a:extLst>
              </p:cNvPr>
              <p:cNvSpPr/>
              <p:nvPr/>
            </p:nvSpPr>
            <p:spPr>
              <a:xfrm>
                <a:off x="7490220" y="2026416"/>
                <a:ext cx="3307556" cy="1216481"/>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中華民國境內</a:t>
                </a:r>
                <a:endParaRPr kumimoji="0" lang="en-US" altLang="zh-TW" sz="30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營業活動產生</a:t>
                </a:r>
                <a:endParaRPr kumimoji="0" lang="en-US" altLang="zh-TW" sz="30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grpSp>
          <p:nvGrpSpPr>
            <p:cNvPr id="20" name="群組 19">
              <a:extLst>
                <a:ext uri="{FF2B5EF4-FFF2-40B4-BE49-F238E27FC236}">
                  <a16:creationId xmlns:a16="http://schemas.microsoft.com/office/drawing/2014/main" id="{6634AD4A-1724-4D6F-80A5-1C2B85E93496}"/>
                </a:ext>
              </a:extLst>
            </p:cNvPr>
            <p:cNvGrpSpPr/>
            <p:nvPr/>
          </p:nvGrpSpPr>
          <p:grpSpPr>
            <a:xfrm>
              <a:off x="3737239" y="5227128"/>
              <a:ext cx="3366375" cy="3500025"/>
              <a:chOff x="7490219" y="1940171"/>
              <a:chExt cx="4092684" cy="4192049"/>
            </a:xfrm>
          </p:grpSpPr>
          <p:sp>
            <p:nvSpPr>
              <p:cNvPr id="21" name="矩形: 圓角 20">
                <a:extLst>
                  <a:ext uri="{FF2B5EF4-FFF2-40B4-BE49-F238E27FC236}">
                    <a16:creationId xmlns:a16="http://schemas.microsoft.com/office/drawing/2014/main" id="{09A1E75D-3C24-44AA-AEBF-5DBC3D2F1BED}"/>
                  </a:ext>
                </a:extLst>
              </p:cNvPr>
              <p:cNvSpPr/>
              <p:nvPr/>
            </p:nvSpPr>
            <p:spPr bwMode="auto">
              <a:xfrm>
                <a:off x="7490219" y="1940171"/>
                <a:ext cx="4092684" cy="4192049"/>
              </a:xfrm>
              <a:prstGeom prst="roundRect">
                <a:avLst>
                  <a:gd name="adj" fmla="val 7564"/>
                </a:avLst>
              </a:prstGeom>
              <a:solidFill>
                <a:schemeClr val="accent2">
                  <a:lumMod val="20000"/>
                  <a:lumOff val="80000"/>
                </a:schemeClr>
              </a:solidFill>
              <a:ln w="28575">
                <a:solidFill>
                  <a:schemeClr val="bg1">
                    <a:lumMod val="75000"/>
                  </a:schemeClr>
                </a:solidFill>
              </a:ln>
              <a:effectLst>
                <a:outerShdw blurRad="50800" dist="50800" dir="5400000" algn="ctr" rotWithShape="0">
                  <a:srgbClr val="000000">
                    <a:alpha val="30000"/>
                  </a:srgb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3000" b="0" i="0" u="none" strike="noStrike" kern="1200" cap="none" spc="0" normalizeH="0" baseline="0" noProof="0" dirty="0">
                  <a:ln>
                    <a:noFill/>
                  </a:ln>
                  <a:solidFill>
                    <a:prstClr val="white"/>
                  </a:solidFill>
                  <a:effectLst/>
                  <a:uLnTx/>
                  <a:uFillTx/>
                  <a:latin typeface="Ubuntu"/>
                  <a:cs typeface="+mn-cs"/>
                </a:endParaRPr>
              </a:p>
            </p:txBody>
          </p:sp>
          <p:sp>
            <p:nvSpPr>
              <p:cNvPr id="22" name="矩形 21">
                <a:extLst>
                  <a:ext uri="{FF2B5EF4-FFF2-40B4-BE49-F238E27FC236}">
                    <a16:creationId xmlns:a16="http://schemas.microsoft.com/office/drawing/2014/main" id="{A3BE77B9-60C4-4681-AF2B-607F0F3D8D38}"/>
                  </a:ext>
                </a:extLst>
              </p:cNvPr>
              <p:cNvSpPr/>
              <p:nvPr/>
            </p:nvSpPr>
            <p:spPr>
              <a:xfrm>
                <a:off x="7490219" y="2026416"/>
                <a:ext cx="4092684" cy="663535"/>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勞務提供地</a:t>
                </a:r>
                <a:endParaRPr kumimoji="0" lang="en-US" altLang="zh-TW" sz="30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sp>
            <p:nvSpPr>
              <p:cNvPr id="23" name="矩形 22">
                <a:extLst>
                  <a:ext uri="{FF2B5EF4-FFF2-40B4-BE49-F238E27FC236}">
                    <a16:creationId xmlns:a16="http://schemas.microsoft.com/office/drawing/2014/main" id="{9D95FE6F-1C1A-4B88-8DD6-E346AE087C82}"/>
                  </a:ext>
                </a:extLst>
              </p:cNvPr>
              <p:cNvSpPr/>
              <p:nvPr/>
            </p:nvSpPr>
            <p:spPr>
              <a:xfrm>
                <a:off x="7490219" y="2667097"/>
                <a:ext cx="4092684" cy="3465123"/>
              </a:xfrm>
              <a:prstGeom prst="rect">
                <a:avLst/>
              </a:prstGeom>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6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例外：</a:t>
                </a:r>
                <a:endParaRPr kumimoji="0" lang="en-US" altLang="zh-TW" sz="26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l" defTabSz="1371600" rtl="0" eaLnBrk="1" fontAlgn="auto" latinLnBrk="0" hangingPunct="1">
                  <a:lnSpc>
                    <a:spcPct val="100000"/>
                  </a:lnSpc>
                  <a:spcBef>
                    <a:spcPts val="0"/>
                  </a:spcBef>
                  <a:spcAft>
                    <a:spcPts val="0"/>
                  </a:spcAft>
                  <a:buClrTx/>
                  <a:buSzTx/>
                  <a:buFontTx/>
                  <a:buNone/>
                  <a:tabLst/>
                  <a:defRPr/>
                </a:pPr>
                <a:endParaRPr kumimoji="0" lang="en-US" altLang="zh-TW" sz="6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457200" marR="0" lvl="0" indent="-457200" algn="l" defTabSz="1371600" rtl="0" eaLnBrk="1" fontAlgn="auto" latinLnBrk="0" hangingPunct="1">
                  <a:lnSpc>
                    <a:spcPct val="100000"/>
                  </a:lnSpc>
                  <a:spcBef>
                    <a:spcPts val="0"/>
                  </a:spcBef>
                  <a:spcAft>
                    <a:spcPts val="0"/>
                  </a:spcAft>
                  <a:buClrTx/>
                  <a:buSzTx/>
                  <a:buFontTx/>
                  <a:buAutoNum type="arabicPeriod"/>
                  <a:tabLst/>
                  <a:defRPr/>
                </a:pPr>
                <a:r>
                  <a:rPr kumimoji="0" lang="zh-TW" altLang="en-US" sz="24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排除境外雇主支付短期勞務報酬</a:t>
                </a:r>
                <a:endParaRPr kumimoji="0" lang="en-US" altLang="zh-TW" sz="24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457200" marR="0" lvl="0" indent="-457200" algn="l" defTabSz="1371600" rtl="0" eaLnBrk="1" fontAlgn="auto" latinLnBrk="0" hangingPunct="1">
                  <a:lnSpc>
                    <a:spcPct val="100000"/>
                  </a:lnSpc>
                  <a:spcBef>
                    <a:spcPts val="0"/>
                  </a:spcBef>
                  <a:spcAft>
                    <a:spcPts val="0"/>
                  </a:spcAft>
                  <a:buClrTx/>
                  <a:buSzTx/>
                  <a:buFontTx/>
                  <a:buAutoNum type="arabicPeriod"/>
                  <a:tabLst/>
                  <a:defRPr/>
                </a:pPr>
                <a:endParaRPr kumimoji="0" lang="en-US" altLang="zh-TW" sz="6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457200" marR="0" lvl="0" indent="-457200" algn="l" defTabSz="1371600" rtl="0" eaLnBrk="1" fontAlgn="auto" latinLnBrk="0" hangingPunct="1">
                  <a:lnSpc>
                    <a:spcPct val="100000"/>
                  </a:lnSpc>
                  <a:spcBef>
                    <a:spcPts val="0"/>
                  </a:spcBef>
                  <a:spcAft>
                    <a:spcPts val="0"/>
                  </a:spcAft>
                  <a:buClrTx/>
                  <a:buSzTx/>
                  <a:buFontTx/>
                  <a:buAutoNum type="arabicPeriod"/>
                  <a:tabLst/>
                  <a:defRPr/>
                </a:pPr>
                <a:r>
                  <a:rPr kumimoji="0" lang="zh-TW" altLang="en-US" sz="24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政府派駐國外工作人員及一般雇用人員在國外提供勞務，視同境內來源所得</a:t>
                </a:r>
                <a:endParaRPr kumimoji="0" lang="en-US" altLang="zh-TW" sz="24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sp>
          <p:nvSpPr>
            <p:cNvPr id="24" name="矩形 23">
              <a:extLst>
                <a:ext uri="{FF2B5EF4-FFF2-40B4-BE49-F238E27FC236}">
                  <a16:creationId xmlns:a16="http://schemas.microsoft.com/office/drawing/2014/main" id="{A1276089-A993-4CDA-95AE-5B19CDA77047}"/>
                </a:ext>
              </a:extLst>
            </p:cNvPr>
            <p:cNvSpPr/>
            <p:nvPr/>
          </p:nvSpPr>
          <p:spPr>
            <a:xfrm>
              <a:off x="1823237" y="4229765"/>
              <a:ext cx="752535" cy="400110"/>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en-US" altLang="zh-TW" sz="20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rPr>
                <a:t>§8(9)</a:t>
              </a:r>
            </a:p>
          </p:txBody>
        </p:sp>
        <p:sp>
          <p:nvSpPr>
            <p:cNvPr id="26" name="矩形 25">
              <a:extLst>
                <a:ext uri="{FF2B5EF4-FFF2-40B4-BE49-F238E27FC236}">
                  <a16:creationId xmlns:a16="http://schemas.microsoft.com/office/drawing/2014/main" id="{087D776F-407A-4649-9323-61B367378BFD}"/>
                </a:ext>
              </a:extLst>
            </p:cNvPr>
            <p:cNvSpPr/>
            <p:nvPr/>
          </p:nvSpPr>
          <p:spPr>
            <a:xfrm>
              <a:off x="5423689" y="4229765"/>
              <a:ext cx="752534" cy="707886"/>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en-US" altLang="zh-TW" sz="20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rPr>
                <a:t>§8(3)</a:t>
              </a: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en-US" altLang="zh-TW" sz="20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rPr>
                <a:t>§8(8)</a:t>
              </a:r>
            </a:p>
          </p:txBody>
        </p:sp>
        <p:grpSp>
          <p:nvGrpSpPr>
            <p:cNvPr id="27" name="群組 26">
              <a:extLst>
                <a:ext uri="{FF2B5EF4-FFF2-40B4-BE49-F238E27FC236}">
                  <a16:creationId xmlns:a16="http://schemas.microsoft.com/office/drawing/2014/main" id="{4925A3B9-F7C3-4B70-B413-1F16B0F53E15}"/>
                </a:ext>
              </a:extLst>
            </p:cNvPr>
            <p:cNvGrpSpPr/>
            <p:nvPr/>
          </p:nvGrpSpPr>
          <p:grpSpPr>
            <a:xfrm>
              <a:off x="9754448" y="2244972"/>
              <a:ext cx="2720580" cy="683650"/>
              <a:chOff x="7490220" y="1940172"/>
              <a:chExt cx="3307556" cy="818822"/>
            </a:xfrm>
          </p:grpSpPr>
          <p:sp>
            <p:nvSpPr>
              <p:cNvPr id="28" name="矩形: 圓角 27">
                <a:extLst>
                  <a:ext uri="{FF2B5EF4-FFF2-40B4-BE49-F238E27FC236}">
                    <a16:creationId xmlns:a16="http://schemas.microsoft.com/office/drawing/2014/main" id="{7F045DAF-06F3-4B42-9225-C514850CB3F8}"/>
                  </a:ext>
                </a:extLst>
              </p:cNvPr>
              <p:cNvSpPr/>
              <p:nvPr/>
            </p:nvSpPr>
            <p:spPr bwMode="auto">
              <a:xfrm>
                <a:off x="7490220" y="1940172"/>
                <a:ext cx="3307556" cy="818822"/>
              </a:xfrm>
              <a:prstGeom prst="roundRect">
                <a:avLst/>
              </a:prstGeom>
              <a:solidFill>
                <a:schemeClr val="accent6">
                  <a:lumMod val="20000"/>
                  <a:lumOff val="80000"/>
                </a:schemeClr>
              </a:solidFill>
              <a:ln w="28575">
                <a:solidFill>
                  <a:schemeClr val="bg1">
                    <a:lumMod val="75000"/>
                  </a:schemeClr>
                </a:solidFill>
              </a:ln>
              <a:effectLst>
                <a:outerShdw blurRad="50800" dist="50800" dir="5400000" algn="ctr" rotWithShape="0">
                  <a:srgbClr val="000000">
                    <a:alpha val="30000"/>
                  </a:srgb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3000" b="0" i="0" u="none" strike="noStrike" kern="1200" cap="none" spc="0" normalizeH="0" baseline="0" noProof="0">
                  <a:ln>
                    <a:noFill/>
                  </a:ln>
                  <a:solidFill>
                    <a:prstClr val="white"/>
                  </a:solidFill>
                  <a:effectLst/>
                  <a:uLnTx/>
                  <a:uFillTx/>
                  <a:latin typeface="Ubuntu"/>
                  <a:cs typeface="+mn-cs"/>
                </a:endParaRPr>
              </a:p>
            </p:txBody>
          </p:sp>
          <p:sp>
            <p:nvSpPr>
              <p:cNvPr id="29" name="矩形 28">
                <a:extLst>
                  <a:ext uri="{FF2B5EF4-FFF2-40B4-BE49-F238E27FC236}">
                    <a16:creationId xmlns:a16="http://schemas.microsoft.com/office/drawing/2014/main" id="{2E6C6D46-8798-4A9D-BAD5-ABE12F17C9CB}"/>
                  </a:ext>
                </a:extLst>
              </p:cNvPr>
              <p:cNvSpPr/>
              <p:nvPr/>
            </p:nvSpPr>
            <p:spPr>
              <a:xfrm>
                <a:off x="7490220" y="2026417"/>
                <a:ext cx="3307556" cy="663535"/>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消極性所得</a:t>
                </a:r>
                <a:endParaRPr kumimoji="0" lang="zh-TW" altLang="en-US" sz="3000" b="0"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grpSp>
          <p:nvGrpSpPr>
            <p:cNvPr id="30" name="群組 29">
              <a:extLst>
                <a:ext uri="{FF2B5EF4-FFF2-40B4-BE49-F238E27FC236}">
                  <a16:creationId xmlns:a16="http://schemas.microsoft.com/office/drawing/2014/main" id="{C3A61799-AC8E-40FC-A2C1-2EE84369FA6D}"/>
                </a:ext>
              </a:extLst>
            </p:cNvPr>
            <p:cNvGrpSpPr/>
            <p:nvPr/>
          </p:nvGrpSpPr>
          <p:grpSpPr>
            <a:xfrm>
              <a:off x="7665752" y="3472806"/>
              <a:ext cx="2720580" cy="683650"/>
              <a:chOff x="7490220" y="1940172"/>
              <a:chExt cx="3307556" cy="818822"/>
            </a:xfrm>
          </p:grpSpPr>
          <p:sp>
            <p:nvSpPr>
              <p:cNvPr id="31" name="矩形: 圓角 30">
                <a:extLst>
                  <a:ext uri="{FF2B5EF4-FFF2-40B4-BE49-F238E27FC236}">
                    <a16:creationId xmlns:a16="http://schemas.microsoft.com/office/drawing/2014/main" id="{56B0721E-141B-4E95-89AA-1B5AB036FCE4}"/>
                  </a:ext>
                </a:extLst>
              </p:cNvPr>
              <p:cNvSpPr/>
              <p:nvPr/>
            </p:nvSpPr>
            <p:spPr bwMode="auto">
              <a:xfrm>
                <a:off x="7490220" y="1940172"/>
                <a:ext cx="3307556" cy="818822"/>
              </a:xfrm>
              <a:prstGeom prst="roundRect">
                <a:avLst/>
              </a:prstGeom>
              <a:solidFill>
                <a:schemeClr val="accent6">
                  <a:lumMod val="20000"/>
                  <a:lumOff val="80000"/>
                </a:schemeClr>
              </a:solidFill>
              <a:ln w="28575">
                <a:solidFill>
                  <a:schemeClr val="bg1">
                    <a:lumMod val="75000"/>
                  </a:schemeClr>
                </a:solidFill>
              </a:ln>
              <a:effectLst>
                <a:outerShdw blurRad="50800" dist="50800" dir="5400000" algn="ctr" rotWithShape="0">
                  <a:srgbClr val="000000">
                    <a:alpha val="30000"/>
                  </a:srgb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3000" b="0" i="0" u="none" strike="noStrike" kern="1200" cap="none" spc="0" normalizeH="0" baseline="0" noProof="0">
                  <a:ln>
                    <a:noFill/>
                  </a:ln>
                  <a:solidFill>
                    <a:prstClr val="white"/>
                  </a:solidFill>
                  <a:effectLst/>
                  <a:uLnTx/>
                  <a:uFillTx/>
                  <a:latin typeface="Ubuntu"/>
                  <a:cs typeface="+mn-cs"/>
                </a:endParaRPr>
              </a:p>
            </p:txBody>
          </p:sp>
          <p:sp>
            <p:nvSpPr>
              <p:cNvPr id="32" name="矩形 31">
                <a:extLst>
                  <a:ext uri="{FF2B5EF4-FFF2-40B4-BE49-F238E27FC236}">
                    <a16:creationId xmlns:a16="http://schemas.microsoft.com/office/drawing/2014/main" id="{C9E11032-02E5-475E-ACF4-7FF1A3645901}"/>
                  </a:ext>
                </a:extLst>
              </p:cNvPr>
              <p:cNvSpPr/>
              <p:nvPr/>
            </p:nvSpPr>
            <p:spPr>
              <a:xfrm>
                <a:off x="7490220" y="2026417"/>
                <a:ext cx="3307556" cy="663535"/>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投資性所得</a:t>
                </a:r>
              </a:p>
            </p:txBody>
          </p:sp>
        </p:grpSp>
        <p:grpSp>
          <p:nvGrpSpPr>
            <p:cNvPr id="34" name="群組 33">
              <a:extLst>
                <a:ext uri="{FF2B5EF4-FFF2-40B4-BE49-F238E27FC236}">
                  <a16:creationId xmlns:a16="http://schemas.microsoft.com/office/drawing/2014/main" id="{9B743F06-6654-4A46-9BE9-B47B286FB91A}"/>
                </a:ext>
              </a:extLst>
            </p:cNvPr>
            <p:cNvGrpSpPr/>
            <p:nvPr/>
          </p:nvGrpSpPr>
          <p:grpSpPr>
            <a:xfrm>
              <a:off x="10980442" y="3472806"/>
              <a:ext cx="2720580" cy="683650"/>
              <a:chOff x="7490220" y="1940172"/>
              <a:chExt cx="3307556" cy="818822"/>
            </a:xfrm>
          </p:grpSpPr>
          <p:sp>
            <p:nvSpPr>
              <p:cNvPr id="35" name="矩形: 圓角 34">
                <a:extLst>
                  <a:ext uri="{FF2B5EF4-FFF2-40B4-BE49-F238E27FC236}">
                    <a16:creationId xmlns:a16="http://schemas.microsoft.com/office/drawing/2014/main" id="{A19F1058-1150-4AAA-863E-78402A93FC33}"/>
                  </a:ext>
                </a:extLst>
              </p:cNvPr>
              <p:cNvSpPr/>
              <p:nvPr/>
            </p:nvSpPr>
            <p:spPr bwMode="auto">
              <a:xfrm>
                <a:off x="7490220" y="1940172"/>
                <a:ext cx="3307556" cy="818822"/>
              </a:xfrm>
              <a:prstGeom prst="roundRect">
                <a:avLst/>
              </a:prstGeom>
              <a:solidFill>
                <a:schemeClr val="accent6">
                  <a:lumMod val="20000"/>
                  <a:lumOff val="80000"/>
                </a:schemeClr>
              </a:solidFill>
              <a:ln w="28575">
                <a:solidFill>
                  <a:schemeClr val="bg1">
                    <a:lumMod val="75000"/>
                  </a:schemeClr>
                </a:solidFill>
              </a:ln>
              <a:effectLst>
                <a:outerShdw blurRad="50800" dist="50800" dir="5400000" algn="ctr" rotWithShape="0">
                  <a:srgbClr val="000000">
                    <a:alpha val="30000"/>
                  </a:srgb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3000" b="0" i="0" u="none" strike="noStrike" kern="1200" cap="none" spc="0" normalizeH="0" baseline="0" noProof="0">
                  <a:ln>
                    <a:noFill/>
                  </a:ln>
                  <a:solidFill>
                    <a:prstClr val="white"/>
                  </a:solidFill>
                  <a:effectLst/>
                  <a:uLnTx/>
                  <a:uFillTx/>
                  <a:latin typeface="Ubuntu"/>
                  <a:cs typeface="+mn-cs"/>
                </a:endParaRPr>
              </a:p>
            </p:txBody>
          </p:sp>
          <p:sp>
            <p:nvSpPr>
              <p:cNvPr id="36" name="矩形 35">
                <a:extLst>
                  <a:ext uri="{FF2B5EF4-FFF2-40B4-BE49-F238E27FC236}">
                    <a16:creationId xmlns:a16="http://schemas.microsoft.com/office/drawing/2014/main" id="{E7F71420-8BA3-41DA-8901-31AA65AB47EF}"/>
                  </a:ext>
                </a:extLst>
              </p:cNvPr>
              <p:cNvSpPr/>
              <p:nvPr/>
            </p:nvSpPr>
            <p:spPr>
              <a:xfrm>
                <a:off x="7490220" y="2026417"/>
                <a:ext cx="3307556" cy="663535"/>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財產所得</a:t>
                </a:r>
              </a:p>
            </p:txBody>
          </p:sp>
        </p:grpSp>
        <p:grpSp>
          <p:nvGrpSpPr>
            <p:cNvPr id="38" name="群組 37">
              <a:extLst>
                <a:ext uri="{FF2B5EF4-FFF2-40B4-BE49-F238E27FC236}">
                  <a16:creationId xmlns:a16="http://schemas.microsoft.com/office/drawing/2014/main" id="{87A77CDB-C645-4FA9-A533-CAA577DD4333}"/>
                </a:ext>
              </a:extLst>
            </p:cNvPr>
            <p:cNvGrpSpPr/>
            <p:nvPr/>
          </p:nvGrpSpPr>
          <p:grpSpPr>
            <a:xfrm>
              <a:off x="14295132" y="3412364"/>
              <a:ext cx="2226815" cy="830996"/>
              <a:chOff x="7490220" y="1797528"/>
              <a:chExt cx="3307556" cy="995301"/>
            </a:xfrm>
          </p:grpSpPr>
          <p:sp>
            <p:nvSpPr>
              <p:cNvPr id="39" name="矩形: 圓角 38">
                <a:extLst>
                  <a:ext uri="{FF2B5EF4-FFF2-40B4-BE49-F238E27FC236}">
                    <a16:creationId xmlns:a16="http://schemas.microsoft.com/office/drawing/2014/main" id="{E29EF439-CBC1-4F50-B5CF-51FE05C596F9}"/>
                  </a:ext>
                </a:extLst>
              </p:cNvPr>
              <p:cNvSpPr/>
              <p:nvPr/>
            </p:nvSpPr>
            <p:spPr bwMode="auto">
              <a:xfrm>
                <a:off x="7490220" y="1797528"/>
                <a:ext cx="3307556" cy="961466"/>
              </a:xfrm>
              <a:prstGeom prst="roundRect">
                <a:avLst>
                  <a:gd name="adj" fmla="val 12514"/>
                </a:avLst>
              </a:prstGeom>
              <a:solidFill>
                <a:schemeClr val="accent6">
                  <a:lumMod val="20000"/>
                  <a:lumOff val="80000"/>
                </a:schemeClr>
              </a:solidFill>
              <a:ln w="28575">
                <a:solidFill>
                  <a:schemeClr val="bg1">
                    <a:lumMod val="75000"/>
                  </a:schemeClr>
                </a:solidFill>
              </a:ln>
              <a:effectLst>
                <a:outerShdw blurRad="50800" dist="50800" dir="5400000" algn="ctr" rotWithShape="0">
                  <a:srgbClr val="000000">
                    <a:alpha val="30000"/>
                  </a:srgb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3000" b="0" i="0" u="none" strike="noStrike" kern="1200" cap="none" spc="0" normalizeH="0" baseline="0" noProof="0" dirty="0">
                  <a:ln>
                    <a:noFill/>
                  </a:ln>
                  <a:solidFill>
                    <a:prstClr val="white"/>
                  </a:solidFill>
                  <a:effectLst/>
                  <a:uLnTx/>
                  <a:uFillTx/>
                  <a:latin typeface="Ubuntu"/>
                  <a:cs typeface="+mn-cs"/>
                </a:endParaRPr>
              </a:p>
            </p:txBody>
          </p:sp>
          <p:sp>
            <p:nvSpPr>
              <p:cNvPr id="40" name="矩形 39">
                <a:extLst>
                  <a:ext uri="{FF2B5EF4-FFF2-40B4-BE49-F238E27FC236}">
                    <a16:creationId xmlns:a16="http://schemas.microsoft.com/office/drawing/2014/main" id="{670058B7-3D77-406A-8FC9-A5D0696654EF}"/>
                  </a:ext>
                </a:extLst>
              </p:cNvPr>
              <p:cNvSpPr/>
              <p:nvPr/>
            </p:nvSpPr>
            <p:spPr>
              <a:xfrm>
                <a:off x="7490220" y="1797528"/>
                <a:ext cx="3307556" cy="995301"/>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競技競賽機會</a:t>
                </a:r>
                <a:endParaRPr kumimoji="0" lang="en-US" altLang="zh-TW" sz="24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中獎獎金</a:t>
                </a:r>
              </a:p>
            </p:txBody>
          </p:sp>
        </p:grpSp>
        <p:grpSp>
          <p:nvGrpSpPr>
            <p:cNvPr id="42" name="群組 41">
              <a:extLst>
                <a:ext uri="{FF2B5EF4-FFF2-40B4-BE49-F238E27FC236}">
                  <a16:creationId xmlns:a16="http://schemas.microsoft.com/office/drawing/2014/main" id="{FA60845D-A5A6-428C-B27C-E8AFADBB9682}"/>
                </a:ext>
              </a:extLst>
            </p:cNvPr>
            <p:cNvGrpSpPr/>
            <p:nvPr/>
          </p:nvGrpSpPr>
          <p:grpSpPr>
            <a:xfrm>
              <a:off x="8471294" y="4530196"/>
              <a:ext cx="1109494" cy="2934329"/>
              <a:chOff x="7490220" y="1983294"/>
              <a:chExt cx="3307556" cy="3514508"/>
            </a:xfrm>
          </p:grpSpPr>
          <p:sp>
            <p:nvSpPr>
              <p:cNvPr id="43" name="矩形: 圓角 42">
                <a:extLst>
                  <a:ext uri="{FF2B5EF4-FFF2-40B4-BE49-F238E27FC236}">
                    <a16:creationId xmlns:a16="http://schemas.microsoft.com/office/drawing/2014/main" id="{F8BFED04-3DA8-4CBF-95DB-6175DC3759F3}"/>
                  </a:ext>
                </a:extLst>
              </p:cNvPr>
              <p:cNvSpPr/>
              <p:nvPr/>
            </p:nvSpPr>
            <p:spPr bwMode="auto">
              <a:xfrm>
                <a:off x="8022294" y="1983294"/>
                <a:ext cx="2243409" cy="3514508"/>
              </a:xfrm>
              <a:prstGeom prst="roundRect">
                <a:avLst/>
              </a:prstGeom>
              <a:solidFill>
                <a:schemeClr val="accent6">
                  <a:lumMod val="20000"/>
                  <a:lumOff val="80000"/>
                </a:schemeClr>
              </a:solidFill>
              <a:ln w="28575">
                <a:solidFill>
                  <a:schemeClr val="bg1">
                    <a:lumMod val="75000"/>
                  </a:schemeClr>
                </a:solidFill>
              </a:ln>
              <a:effectLst>
                <a:outerShdw blurRad="50800" dist="50800" dir="5400000" algn="ctr" rotWithShape="0">
                  <a:srgbClr val="000000">
                    <a:alpha val="30000"/>
                  </a:srgb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3000" b="0" i="0" u="none" strike="noStrike" kern="1200" cap="none" spc="0" normalizeH="0" baseline="0" noProof="0">
                  <a:ln>
                    <a:noFill/>
                  </a:ln>
                  <a:solidFill>
                    <a:prstClr val="white"/>
                  </a:solidFill>
                  <a:effectLst/>
                  <a:uLnTx/>
                  <a:uFillTx/>
                  <a:latin typeface="Ubuntu"/>
                  <a:cs typeface="+mn-cs"/>
                </a:endParaRPr>
              </a:p>
            </p:txBody>
          </p:sp>
          <p:sp>
            <p:nvSpPr>
              <p:cNvPr id="44" name="矩形 43">
                <a:extLst>
                  <a:ext uri="{FF2B5EF4-FFF2-40B4-BE49-F238E27FC236}">
                    <a16:creationId xmlns:a16="http://schemas.microsoft.com/office/drawing/2014/main" id="{53C3A04A-1B4B-4CCC-BDC5-3954476E2FE7}"/>
                  </a:ext>
                </a:extLst>
              </p:cNvPr>
              <p:cNvSpPr/>
              <p:nvPr/>
            </p:nvSpPr>
            <p:spPr>
              <a:xfrm>
                <a:off x="7490220" y="2579362"/>
                <a:ext cx="3307556" cy="2322372"/>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CN"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利</a:t>
                </a:r>
                <a:endParaRPr kumimoji="0" lang="en-US" altLang="zh-CN"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CN"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息</a:t>
                </a:r>
                <a:endParaRPr kumimoji="0" lang="en-US" altLang="zh-CN"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CN"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所</a:t>
                </a:r>
                <a:endParaRPr kumimoji="0" lang="en-US" altLang="zh-CN"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CN"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得</a:t>
                </a:r>
                <a:endParaRPr kumimoji="0" lang="en-US" altLang="zh-TW"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grpSp>
          <p:nvGrpSpPr>
            <p:cNvPr id="45" name="群組 44">
              <a:extLst>
                <a:ext uri="{FF2B5EF4-FFF2-40B4-BE49-F238E27FC236}">
                  <a16:creationId xmlns:a16="http://schemas.microsoft.com/office/drawing/2014/main" id="{FDC8430C-45DC-471D-96D8-65D88CAB0D96}"/>
                </a:ext>
              </a:extLst>
            </p:cNvPr>
            <p:cNvGrpSpPr/>
            <p:nvPr/>
          </p:nvGrpSpPr>
          <p:grpSpPr>
            <a:xfrm>
              <a:off x="7415732" y="4530196"/>
              <a:ext cx="1109494" cy="2934329"/>
              <a:chOff x="7490220" y="1983294"/>
              <a:chExt cx="3307556" cy="3514508"/>
            </a:xfrm>
          </p:grpSpPr>
          <p:sp>
            <p:nvSpPr>
              <p:cNvPr id="46" name="矩形: 圓角 45">
                <a:extLst>
                  <a:ext uri="{FF2B5EF4-FFF2-40B4-BE49-F238E27FC236}">
                    <a16:creationId xmlns:a16="http://schemas.microsoft.com/office/drawing/2014/main" id="{A86912E6-097F-4384-A63A-F9B9C3240594}"/>
                  </a:ext>
                </a:extLst>
              </p:cNvPr>
              <p:cNvSpPr/>
              <p:nvPr/>
            </p:nvSpPr>
            <p:spPr bwMode="auto">
              <a:xfrm>
                <a:off x="8022294" y="1983294"/>
                <a:ext cx="2243409" cy="3514508"/>
              </a:xfrm>
              <a:prstGeom prst="roundRect">
                <a:avLst/>
              </a:prstGeom>
              <a:solidFill>
                <a:schemeClr val="accent6">
                  <a:lumMod val="20000"/>
                  <a:lumOff val="80000"/>
                </a:schemeClr>
              </a:solidFill>
              <a:ln w="28575">
                <a:solidFill>
                  <a:schemeClr val="bg1">
                    <a:lumMod val="75000"/>
                  </a:schemeClr>
                </a:solidFill>
              </a:ln>
              <a:effectLst>
                <a:outerShdw blurRad="50800" dist="50800" dir="5400000" algn="ctr" rotWithShape="0">
                  <a:srgbClr val="000000">
                    <a:alpha val="30000"/>
                  </a:srgb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3000" b="0" i="0" u="none" strike="noStrike" kern="1200" cap="none" spc="0" normalizeH="0" baseline="0" noProof="0">
                  <a:ln>
                    <a:noFill/>
                  </a:ln>
                  <a:solidFill>
                    <a:prstClr val="white"/>
                  </a:solidFill>
                  <a:effectLst/>
                  <a:uLnTx/>
                  <a:uFillTx/>
                  <a:latin typeface="Ubuntu"/>
                  <a:cs typeface="+mn-cs"/>
                </a:endParaRPr>
              </a:p>
            </p:txBody>
          </p:sp>
          <p:sp>
            <p:nvSpPr>
              <p:cNvPr id="47" name="矩形 46">
                <a:extLst>
                  <a:ext uri="{FF2B5EF4-FFF2-40B4-BE49-F238E27FC236}">
                    <a16:creationId xmlns:a16="http://schemas.microsoft.com/office/drawing/2014/main" id="{5F887746-3AEC-4E54-B958-34743905F10B}"/>
                  </a:ext>
                </a:extLst>
              </p:cNvPr>
              <p:cNvSpPr/>
              <p:nvPr/>
            </p:nvSpPr>
            <p:spPr>
              <a:xfrm>
                <a:off x="7490220" y="2026417"/>
                <a:ext cx="3307556" cy="3428263"/>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股</a:t>
                </a:r>
                <a:endParaRPr kumimoji="0" lang="en-US" altLang="zh-TW"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利</a:t>
                </a:r>
                <a:endParaRPr kumimoji="0" lang="en-US" altLang="zh-TW"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盈</a:t>
                </a:r>
                <a:endParaRPr kumimoji="0" lang="en-US" altLang="zh-TW"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餘</a:t>
                </a:r>
                <a:endParaRPr kumimoji="0" lang="en-US" altLang="zh-TW"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分</a:t>
                </a:r>
                <a:endParaRPr kumimoji="0" lang="en-US" altLang="zh-TW"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配</a:t>
                </a:r>
                <a:endParaRPr kumimoji="0" lang="en-US" altLang="zh-TW"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grpSp>
          <p:nvGrpSpPr>
            <p:cNvPr id="48" name="群組 47">
              <a:extLst>
                <a:ext uri="{FF2B5EF4-FFF2-40B4-BE49-F238E27FC236}">
                  <a16:creationId xmlns:a16="http://schemas.microsoft.com/office/drawing/2014/main" id="{117663D8-6383-4857-A3E9-9F2E0626EF8F}"/>
                </a:ext>
              </a:extLst>
            </p:cNvPr>
            <p:cNvGrpSpPr/>
            <p:nvPr/>
          </p:nvGrpSpPr>
          <p:grpSpPr>
            <a:xfrm>
              <a:off x="9526857" y="4530196"/>
              <a:ext cx="1109494" cy="2934329"/>
              <a:chOff x="7490220" y="1983294"/>
              <a:chExt cx="3307556" cy="3514508"/>
            </a:xfrm>
          </p:grpSpPr>
          <p:sp>
            <p:nvSpPr>
              <p:cNvPr id="49" name="矩形: 圓角 48">
                <a:extLst>
                  <a:ext uri="{FF2B5EF4-FFF2-40B4-BE49-F238E27FC236}">
                    <a16:creationId xmlns:a16="http://schemas.microsoft.com/office/drawing/2014/main" id="{993D7B83-4F5C-4C60-A800-E00ABE7AC397}"/>
                  </a:ext>
                </a:extLst>
              </p:cNvPr>
              <p:cNvSpPr/>
              <p:nvPr/>
            </p:nvSpPr>
            <p:spPr bwMode="auto">
              <a:xfrm>
                <a:off x="8022294" y="1983294"/>
                <a:ext cx="2243409" cy="3514508"/>
              </a:xfrm>
              <a:prstGeom prst="roundRect">
                <a:avLst/>
              </a:prstGeom>
              <a:solidFill>
                <a:schemeClr val="accent6">
                  <a:lumMod val="20000"/>
                  <a:lumOff val="80000"/>
                </a:schemeClr>
              </a:solidFill>
              <a:ln w="28575">
                <a:solidFill>
                  <a:schemeClr val="bg1">
                    <a:lumMod val="75000"/>
                  </a:schemeClr>
                </a:solidFill>
              </a:ln>
              <a:effectLst>
                <a:outerShdw blurRad="50800" dist="50800" dir="5400000" algn="ctr" rotWithShape="0">
                  <a:srgbClr val="000000">
                    <a:alpha val="30000"/>
                  </a:srgb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3000" b="0" i="0" u="none" strike="noStrike" kern="1200" cap="none" spc="0" normalizeH="0" baseline="0" noProof="0">
                  <a:ln>
                    <a:noFill/>
                  </a:ln>
                  <a:solidFill>
                    <a:prstClr val="white"/>
                  </a:solidFill>
                  <a:effectLst/>
                  <a:uLnTx/>
                  <a:uFillTx/>
                  <a:latin typeface="Ubuntu"/>
                  <a:cs typeface="+mn-cs"/>
                </a:endParaRPr>
              </a:p>
            </p:txBody>
          </p:sp>
          <p:sp>
            <p:nvSpPr>
              <p:cNvPr id="50" name="矩形 49">
                <a:extLst>
                  <a:ext uri="{FF2B5EF4-FFF2-40B4-BE49-F238E27FC236}">
                    <a16:creationId xmlns:a16="http://schemas.microsoft.com/office/drawing/2014/main" id="{BB39D8F4-B098-47C2-BBDD-79B854D410F4}"/>
                  </a:ext>
                </a:extLst>
              </p:cNvPr>
              <p:cNvSpPr/>
              <p:nvPr/>
            </p:nvSpPr>
            <p:spPr>
              <a:xfrm>
                <a:off x="7490220" y="2855834"/>
                <a:ext cx="3307556" cy="1769427"/>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權</a:t>
                </a:r>
                <a:endParaRPr kumimoji="0" lang="en-US" altLang="zh-TW"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利</a:t>
                </a:r>
                <a:endParaRPr kumimoji="0" lang="en-US" altLang="zh-TW"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金</a:t>
                </a:r>
                <a:endParaRPr kumimoji="0" lang="en-US" altLang="zh-TW"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sp>
          <p:nvSpPr>
            <p:cNvPr id="53" name="矩形 52">
              <a:extLst>
                <a:ext uri="{FF2B5EF4-FFF2-40B4-BE49-F238E27FC236}">
                  <a16:creationId xmlns:a16="http://schemas.microsoft.com/office/drawing/2014/main" id="{5566149C-6FD2-4D8B-89C2-18255741C5DE}"/>
                </a:ext>
              </a:extLst>
            </p:cNvPr>
            <p:cNvSpPr/>
            <p:nvPr/>
          </p:nvSpPr>
          <p:spPr>
            <a:xfrm>
              <a:off x="7791999" y="7592042"/>
              <a:ext cx="1109494" cy="492443"/>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en-US" altLang="zh-TW" sz="26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endParaRPr>
            </a:p>
          </p:txBody>
        </p:sp>
        <p:sp>
          <p:nvSpPr>
            <p:cNvPr id="56" name="矩形 55">
              <a:extLst>
                <a:ext uri="{FF2B5EF4-FFF2-40B4-BE49-F238E27FC236}">
                  <a16:creationId xmlns:a16="http://schemas.microsoft.com/office/drawing/2014/main" id="{ED4C4D9B-3843-46DB-B941-F5A403F31639}"/>
                </a:ext>
              </a:extLst>
            </p:cNvPr>
            <p:cNvSpPr/>
            <p:nvPr/>
          </p:nvSpPr>
          <p:spPr>
            <a:xfrm>
              <a:off x="7972419" y="7479913"/>
              <a:ext cx="752535" cy="707886"/>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en-US" altLang="zh-TW" sz="20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rPr>
                <a:t>§8(1)</a:t>
              </a: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en-US" altLang="zh-TW" sz="20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rPr>
                <a:t>§8(2)</a:t>
              </a:r>
            </a:p>
          </p:txBody>
        </p:sp>
        <p:sp>
          <p:nvSpPr>
            <p:cNvPr id="57" name="矩形 56">
              <a:extLst>
                <a:ext uri="{FF2B5EF4-FFF2-40B4-BE49-F238E27FC236}">
                  <a16:creationId xmlns:a16="http://schemas.microsoft.com/office/drawing/2014/main" id="{ADAAA184-FAB4-4C2B-BD38-6DF88C0CA24B}"/>
                </a:ext>
              </a:extLst>
            </p:cNvPr>
            <p:cNvSpPr/>
            <p:nvPr/>
          </p:nvSpPr>
          <p:spPr>
            <a:xfrm>
              <a:off x="9027982" y="7479913"/>
              <a:ext cx="752535" cy="400110"/>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en-US" altLang="zh-TW" sz="20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rPr>
                <a:t>§8(4)</a:t>
              </a:r>
            </a:p>
          </p:txBody>
        </p:sp>
        <p:sp>
          <p:nvSpPr>
            <p:cNvPr id="58" name="矩形 57">
              <a:extLst>
                <a:ext uri="{FF2B5EF4-FFF2-40B4-BE49-F238E27FC236}">
                  <a16:creationId xmlns:a16="http://schemas.microsoft.com/office/drawing/2014/main" id="{A5B10BE4-E8CB-4438-A5F8-15A1D973BA8D}"/>
                </a:ext>
              </a:extLst>
            </p:cNvPr>
            <p:cNvSpPr/>
            <p:nvPr/>
          </p:nvSpPr>
          <p:spPr>
            <a:xfrm>
              <a:off x="10085244" y="7479913"/>
              <a:ext cx="752535" cy="400110"/>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en-US" altLang="zh-TW" sz="20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rPr>
                <a:t>§8(6)</a:t>
              </a:r>
            </a:p>
          </p:txBody>
        </p:sp>
        <p:grpSp>
          <p:nvGrpSpPr>
            <p:cNvPr id="59" name="群組 58">
              <a:extLst>
                <a:ext uri="{FF2B5EF4-FFF2-40B4-BE49-F238E27FC236}">
                  <a16:creationId xmlns:a16="http://schemas.microsoft.com/office/drawing/2014/main" id="{9C94A4C7-765A-4B3F-9CA6-AC5716BB5BE3}"/>
                </a:ext>
              </a:extLst>
            </p:cNvPr>
            <p:cNvGrpSpPr/>
            <p:nvPr/>
          </p:nvGrpSpPr>
          <p:grpSpPr>
            <a:xfrm>
              <a:off x="11158339" y="4530196"/>
              <a:ext cx="1109494" cy="2934329"/>
              <a:chOff x="7490220" y="1983294"/>
              <a:chExt cx="3307556" cy="3514508"/>
            </a:xfrm>
          </p:grpSpPr>
          <p:sp>
            <p:nvSpPr>
              <p:cNvPr id="60" name="矩形: 圓角 59">
                <a:extLst>
                  <a:ext uri="{FF2B5EF4-FFF2-40B4-BE49-F238E27FC236}">
                    <a16:creationId xmlns:a16="http://schemas.microsoft.com/office/drawing/2014/main" id="{02280C09-252F-43B8-A3F9-17AFD5FA67C0}"/>
                  </a:ext>
                </a:extLst>
              </p:cNvPr>
              <p:cNvSpPr/>
              <p:nvPr/>
            </p:nvSpPr>
            <p:spPr bwMode="auto">
              <a:xfrm>
                <a:off x="8022294" y="1983294"/>
                <a:ext cx="2243409" cy="3514508"/>
              </a:xfrm>
              <a:prstGeom prst="roundRect">
                <a:avLst/>
              </a:prstGeom>
              <a:solidFill>
                <a:schemeClr val="accent6">
                  <a:lumMod val="20000"/>
                  <a:lumOff val="80000"/>
                </a:schemeClr>
              </a:solidFill>
              <a:ln w="28575">
                <a:solidFill>
                  <a:schemeClr val="bg1">
                    <a:lumMod val="75000"/>
                  </a:schemeClr>
                </a:solidFill>
              </a:ln>
              <a:effectLst>
                <a:outerShdw blurRad="50800" dist="50800" dir="5400000" algn="ctr" rotWithShape="0">
                  <a:srgbClr val="000000">
                    <a:alpha val="30000"/>
                  </a:srgb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3000" b="0" i="0" u="none" strike="noStrike" kern="1200" cap="none" spc="0" normalizeH="0" baseline="0" noProof="0">
                  <a:ln>
                    <a:noFill/>
                  </a:ln>
                  <a:solidFill>
                    <a:prstClr val="white"/>
                  </a:solidFill>
                  <a:effectLst/>
                  <a:uLnTx/>
                  <a:uFillTx/>
                  <a:latin typeface="Ubuntu"/>
                  <a:cs typeface="+mn-cs"/>
                </a:endParaRPr>
              </a:p>
            </p:txBody>
          </p:sp>
          <p:sp>
            <p:nvSpPr>
              <p:cNvPr id="61" name="矩形 60">
                <a:extLst>
                  <a:ext uri="{FF2B5EF4-FFF2-40B4-BE49-F238E27FC236}">
                    <a16:creationId xmlns:a16="http://schemas.microsoft.com/office/drawing/2014/main" id="{4E8222F6-0A21-45A4-9C14-098B77BFE441}"/>
                  </a:ext>
                </a:extLst>
              </p:cNvPr>
              <p:cNvSpPr/>
              <p:nvPr/>
            </p:nvSpPr>
            <p:spPr>
              <a:xfrm>
                <a:off x="7490220" y="2579362"/>
                <a:ext cx="3307556" cy="2322372"/>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租</a:t>
                </a:r>
                <a:endParaRPr kumimoji="0" lang="en-US" altLang="zh-TW"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賃</a:t>
                </a:r>
                <a:endParaRPr kumimoji="0" lang="en-US" altLang="zh-TW"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所</a:t>
                </a:r>
                <a:endParaRPr kumimoji="0" lang="en-US" altLang="zh-TW"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得</a:t>
                </a:r>
                <a:endParaRPr kumimoji="0" lang="en-US" altLang="zh-TW"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grpSp>
          <p:nvGrpSpPr>
            <p:cNvPr id="62" name="群組 61">
              <a:extLst>
                <a:ext uri="{FF2B5EF4-FFF2-40B4-BE49-F238E27FC236}">
                  <a16:creationId xmlns:a16="http://schemas.microsoft.com/office/drawing/2014/main" id="{185DB120-BC7E-4AA0-B9FB-4C7AA6D17A57}"/>
                </a:ext>
              </a:extLst>
            </p:cNvPr>
            <p:cNvGrpSpPr/>
            <p:nvPr/>
          </p:nvGrpSpPr>
          <p:grpSpPr>
            <a:xfrm>
              <a:off x="12413630" y="4530196"/>
              <a:ext cx="1109494" cy="2934329"/>
              <a:chOff x="7490220" y="1983294"/>
              <a:chExt cx="3307556" cy="3514508"/>
            </a:xfrm>
          </p:grpSpPr>
          <p:sp>
            <p:nvSpPr>
              <p:cNvPr id="63" name="矩形: 圓角 62">
                <a:extLst>
                  <a:ext uri="{FF2B5EF4-FFF2-40B4-BE49-F238E27FC236}">
                    <a16:creationId xmlns:a16="http://schemas.microsoft.com/office/drawing/2014/main" id="{421D742D-37B5-4BF5-A923-FC893D2BAB4F}"/>
                  </a:ext>
                </a:extLst>
              </p:cNvPr>
              <p:cNvSpPr/>
              <p:nvPr/>
            </p:nvSpPr>
            <p:spPr bwMode="auto">
              <a:xfrm>
                <a:off x="8022294" y="1983294"/>
                <a:ext cx="2243409" cy="3514508"/>
              </a:xfrm>
              <a:prstGeom prst="roundRect">
                <a:avLst/>
              </a:prstGeom>
              <a:solidFill>
                <a:schemeClr val="accent6">
                  <a:lumMod val="20000"/>
                  <a:lumOff val="80000"/>
                </a:schemeClr>
              </a:solidFill>
              <a:ln w="28575">
                <a:solidFill>
                  <a:schemeClr val="bg1">
                    <a:lumMod val="75000"/>
                  </a:schemeClr>
                </a:solidFill>
              </a:ln>
              <a:effectLst>
                <a:outerShdw blurRad="50800" dist="50800" dir="5400000" algn="ctr" rotWithShape="0">
                  <a:srgbClr val="000000">
                    <a:alpha val="30000"/>
                  </a:srgb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3000" b="0" i="0" u="none" strike="noStrike" kern="1200" cap="none" spc="0" normalizeH="0" baseline="0" noProof="0">
                  <a:ln>
                    <a:noFill/>
                  </a:ln>
                  <a:solidFill>
                    <a:prstClr val="white"/>
                  </a:solidFill>
                  <a:effectLst/>
                  <a:uLnTx/>
                  <a:uFillTx/>
                  <a:latin typeface="Ubuntu"/>
                  <a:cs typeface="+mn-cs"/>
                </a:endParaRPr>
              </a:p>
            </p:txBody>
          </p:sp>
          <p:sp>
            <p:nvSpPr>
              <p:cNvPr id="64" name="矩形 63">
                <a:extLst>
                  <a:ext uri="{FF2B5EF4-FFF2-40B4-BE49-F238E27FC236}">
                    <a16:creationId xmlns:a16="http://schemas.microsoft.com/office/drawing/2014/main" id="{55F27351-E962-4EE5-9D2D-D16C64C8C3E4}"/>
                  </a:ext>
                </a:extLst>
              </p:cNvPr>
              <p:cNvSpPr/>
              <p:nvPr/>
            </p:nvSpPr>
            <p:spPr>
              <a:xfrm>
                <a:off x="7490220" y="2026416"/>
                <a:ext cx="3307556" cy="3428265"/>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財</a:t>
                </a:r>
                <a:endParaRPr kumimoji="0" lang="en-US" altLang="zh-TW"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產</a:t>
                </a:r>
                <a:endParaRPr kumimoji="0" lang="en-US" altLang="zh-TW"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交</a:t>
                </a:r>
                <a:endParaRPr kumimoji="0" lang="en-US" altLang="zh-TW"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易</a:t>
                </a:r>
                <a:endParaRPr kumimoji="0" lang="en-US" altLang="zh-TW"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所</a:t>
                </a:r>
                <a:endParaRPr kumimoji="0" lang="en-US" altLang="zh-TW"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得</a:t>
                </a:r>
                <a:endParaRPr kumimoji="0" lang="en-US" altLang="zh-TW"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sp>
          <p:nvSpPr>
            <p:cNvPr id="66" name="矩形 65">
              <a:extLst>
                <a:ext uri="{FF2B5EF4-FFF2-40B4-BE49-F238E27FC236}">
                  <a16:creationId xmlns:a16="http://schemas.microsoft.com/office/drawing/2014/main" id="{330A06A7-E329-4F6D-9B91-A95C4620A4CE}"/>
                </a:ext>
              </a:extLst>
            </p:cNvPr>
            <p:cNvSpPr/>
            <p:nvPr/>
          </p:nvSpPr>
          <p:spPr>
            <a:xfrm>
              <a:off x="11713204" y="7479913"/>
              <a:ext cx="752535" cy="400110"/>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en-US" altLang="zh-TW" sz="20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rPr>
                <a:t>§8(5)</a:t>
              </a:r>
            </a:p>
          </p:txBody>
        </p:sp>
        <p:sp>
          <p:nvSpPr>
            <p:cNvPr id="67" name="矩形 66">
              <a:extLst>
                <a:ext uri="{FF2B5EF4-FFF2-40B4-BE49-F238E27FC236}">
                  <a16:creationId xmlns:a16="http://schemas.microsoft.com/office/drawing/2014/main" id="{5D376CBA-40E0-444F-AE5E-1BE93F1B15A1}"/>
                </a:ext>
              </a:extLst>
            </p:cNvPr>
            <p:cNvSpPr/>
            <p:nvPr/>
          </p:nvSpPr>
          <p:spPr>
            <a:xfrm>
              <a:off x="12968495" y="7479913"/>
              <a:ext cx="752535" cy="400110"/>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en-US" altLang="zh-TW" sz="20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rPr>
                <a:t>§8(7)</a:t>
              </a:r>
            </a:p>
          </p:txBody>
        </p:sp>
        <p:grpSp>
          <p:nvGrpSpPr>
            <p:cNvPr id="68" name="群組 67">
              <a:extLst>
                <a:ext uri="{FF2B5EF4-FFF2-40B4-BE49-F238E27FC236}">
                  <a16:creationId xmlns:a16="http://schemas.microsoft.com/office/drawing/2014/main" id="{E136F422-7786-44D5-B52E-F1942A12A722}"/>
                </a:ext>
              </a:extLst>
            </p:cNvPr>
            <p:cNvGrpSpPr/>
            <p:nvPr/>
          </p:nvGrpSpPr>
          <p:grpSpPr>
            <a:xfrm>
              <a:off x="7594214" y="8299928"/>
              <a:ext cx="1808095" cy="1583565"/>
              <a:chOff x="7418993" y="1940172"/>
              <a:chExt cx="2198198" cy="1896669"/>
            </a:xfrm>
          </p:grpSpPr>
          <p:sp>
            <p:nvSpPr>
              <p:cNvPr id="69" name="矩形: 圓角 68">
                <a:extLst>
                  <a:ext uri="{FF2B5EF4-FFF2-40B4-BE49-F238E27FC236}">
                    <a16:creationId xmlns:a16="http://schemas.microsoft.com/office/drawing/2014/main" id="{7971BE73-F4CC-499E-801D-BF435D66916E}"/>
                  </a:ext>
                </a:extLst>
              </p:cNvPr>
              <p:cNvSpPr/>
              <p:nvPr/>
            </p:nvSpPr>
            <p:spPr bwMode="auto">
              <a:xfrm>
                <a:off x="7418993" y="1940172"/>
                <a:ext cx="2198198" cy="1896669"/>
              </a:xfrm>
              <a:prstGeom prst="roundRect">
                <a:avLst>
                  <a:gd name="adj" fmla="val 11855"/>
                </a:avLst>
              </a:prstGeom>
              <a:solidFill>
                <a:schemeClr val="accent6">
                  <a:lumMod val="20000"/>
                  <a:lumOff val="80000"/>
                </a:schemeClr>
              </a:solidFill>
              <a:ln w="28575">
                <a:solidFill>
                  <a:schemeClr val="bg1">
                    <a:lumMod val="75000"/>
                  </a:schemeClr>
                </a:solidFill>
              </a:ln>
              <a:effectLst>
                <a:outerShdw blurRad="50800" dist="50800" dir="5400000" algn="ctr" rotWithShape="0">
                  <a:srgbClr val="000000">
                    <a:alpha val="30000"/>
                  </a:srgb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3000" b="0" i="0" u="none" strike="noStrike" kern="1200" cap="none" spc="0" normalizeH="0" baseline="0" noProof="0">
                  <a:ln>
                    <a:noFill/>
                  </a:ln>
                  <a:solidFill>
                    <a:prstClr val="white"/>
                  </a:solidFill>
                  <a:effectLst/>
                  <a:uLnTx/>
                  <a:uFillTx/>
                  <a:latin typeface="Ubuntu"/>
                  <a:cs typeface="+mn-cs"/>
                </a:endParaRPr>
              </a:p>
            </p:txBody>
          </p:sp>
          <p:sp>
            <p:nvSpPr>
              <p:cNvPr id="70" name="矩形 69">
                <a:extLst>
                  <a:ext uri="{FF2B5EF4-FFF2-40B4-BE49-F238E27FC236}">
                    <a16:creationId xmlns:a16="http://schemas.microsoft.com/office/drawing/2014/main" id="{A23BB40F-75FD-41F1-B54D-DA47AFE30746}"/>
                  </a:ext>
                </a:extLst>
              </p:cNvPr>
              <p:cNvSpPr/>
              <p:nvPr/>
            </p:nvSpPr>
            <p:spPr>
              <a:xfrm>
                <a:off x="7454606" y="2280264"/>
                <a:ext cx="2126971" cy="1216482"/>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支付者</a:t>
                </a:r>
                <a:endParaRPr kumimoji="0" lang="en-US" altLang="zh-TW"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所在地</a:t>
                </a:r>
              </a:p>
            </p:txBody>
          </p:sp>
        </p:grpSp>
        <p:grpSp>
          <p:nvGrpSpPr>
            <p:cNvPr id="71" name="群組 70">
              <a:extLst>
                <a:ext uri="{FF2B5EF4-FFF2-40B4-BE49-F238E27FC236}">
                  <a16:creationId xmlns:a16="http://schemas.microsoft.com/office/drawing/2014/main" id="{74D37DF0-2225-4D9E-AA3A-244449A92D10}"/>
                </a:ext>
              </a:extLst>
            </p:cNvPr>
            <p:cNvGrpSpPr/>
            <p:nvPr/>
          </p:nvGrpSpPr>
          <p:grpSpPr>
            <a:xfrm>
              <a:off x="9705337" y="8299927"/>
              <a:ext cx="752535" cy="1583565"/>
              <a:chOff x="7418993" y="1940172"/>
              <a:chExt cx="2198198" cy="1896670"/>
            </a:xfrm>
          </p:grpSpPr>
          <p:sp>
            <p:nvSpPr>
              <p:cNvPr id="72" name="矩形: 圓角 71">
                <a:extLst>
                  <a:ext uri="{FF2B5EF4-FFF2-40B4-BE49-F238E27FC236}">
                    <a16:creationId xmlns:a16="http://schemas.microsoft.com/office/drawing/2014/main" id="{D28CB24E-CAAB-45AD-B65D-50D4CA27CF44}"/>
                  </a:ext>
                </a:extLst>
              </p:cNvPr>
              <p:cNvSpPr/>
              <p:nvPr/>
            </p:nvSpPr>
            <p:spPr bwMode="auto">
              <a:xfrm>
                <a:off x="7418993" y="1940172"/>
                <a:ext cx="2198198" cy="1896670"/>
              </a:xfrm>
              <a:prstGeom prst="roundRect">
                <a:avLst/>
              </a:prstGeom>
              <a:solidFill>
                <a:schemeClr val="accent6">
                  <a:lumMod val="20000"/>
                  <a:lumOff val="80000"/>
                </a:schemeClr>
              </a:solidFill>
              <a:ln w="28575">
                <a:solidFill>
                  <a:schemeClr val="bg1">
                    <a:lumMod val="75000"/>
                  </a:schemeClr>
                </a:solidFill>
              </a:ln>
              <a:effectLst>
                <a:outerShdw blurRad="50800" dist="50800" dir="5400000" algn="ctr" rotWithShape="0">
                  <a:srgbClr val="000000">
                    <a:alpha val="30000"/>
                  </a:srgb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3000" b="0" i="0" u="none" strike="noStrike" kern="1200" cap="none" spc="0" normalizeH="0" baseline="0" noProof="0">
                  <a:ln>
                    <a:noFill/>
                  </a:ln>
                  <a:solidFill>
                    <a:prstClr val="white"/>
                  </a:solidFill>
                  <a:effectLst/>
                  <a:uLnTx/>
                  <a:uFillTx/>
                  <a:latin typeface="Ubuntu"/>
                  <a:cs typeface="+mn-cs"/>
                </a:endParaRPr>
              </a:p>
            </p:txBody>
          </p:sp>
          <p:sp>
            <p:nvSpPr>
              <p:cNvPr id="73" name="矩形 72">
                <a:extLst>
                  <a:ext uri="{FF2B5EF4-FFF2-40B4-BE49-F238E27FC236}">
                    <a16:creationId xmlns:a16="http://schemas.microsoft.com/office/drawing/2014/main" id="{DE0C45D5-13F4-4329-BDBC-321FDB1191ED}"/>
                  </a:ext>
                </a:extLst>
              </p:cNvPr>
              <p:cNvSpPr/>
              <p:nvPr/>
            </p:nvSpPr>
            <p:spPr>
              <a:xfrm>
                <a:off x="7454607" y="2003793"/>
                <a:ext cx="2126971" cy="1769428"/>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CN"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使用地</a:t>
                </a:r>
                <a:endParaRPr kumimoji="0" lang="zh-TW"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grpSp>
          <p:nvGrpSpPr>
            <p:cNvPr id="74" name="群組 73">
              <a:extLst>
                <a:ext uri="{FF2B5EF4-FFF2-40B4-BE49-F238E27FC236}">
                  <a16:creationId xmlns:a16="http://schemas.microsoft.com/office/drawing/2014/main" id="{4FDE5FEF-00CB-4167-8147-FE462D1402F0}"/>
                </a:ext>
              </a:extLst>
            </p:cNvPr>
            <p:cNvGrpSpPr/>
            <p:nvPr/>
          </p:nvGrpSpPr>
          <p:grpSpPr>
            <a:xfrm>
              <a:off x="11342996" y="8299928"/>
              <a:ext cx="2001647" cy="1583565"/>
              <a:chOff x="7418993" y="1940172"/>
              <a:chExt cx="2433510" cy="1896669"/>
            </a:xfrm>
          </p:grpSpPr>
          <p:sp>
            <p:nvSpPr>
              <p:cNvPr id="75" name="矩形: 圓角 74">
                <a:extLst>
                  <a:ext uri="{FF2B5EF4-FFF2-40B4-BE49-F238E27FC236}">
                    <a16:creationId xmlns:a16="http://schemas.microsoft.com/office/drawing/2014/main" id="{1664D659-BA2B-4F29-BE9C-7D6B22C9B790}"/>
                  </a:ext>
                </a:extLst>
              </p:cNvPr>
              <p:cNvSpPr/>
              <p:nvPr/>
            </p:nvSpPr>
            <p:spPr bwMode="auto">
              <a:xfrm>
                <a:off x="7418993" y="1940172"/>
                <a:ext cx="2433510" cy="1896669"/>
              </a:xfrm>
              <a:prstGeom prst="roundRect">
                <a:avLst>
                  <a:gd name="adj" fmla="val 11855"/>
                </a:avLst>
              </a:prstGeom>
              <a:solidFill>
                <a:schemeClr val="accent6">
                  <a:lumMod val="20000"/>
                  <a:lumOff val="80000"/>
                </a:schemeClr>
              </a:solidFill>
              <a:ln w="28575">
                <a:solidFill>
                  <a:schemeClr val="bg1">
                    <a:lumMod val="75000"/>
                  </a:schemeClr>
                </a:solidFill>
              </a:ln>
              <a:effectLst>
                <a:outerShdw blurRad="50800" dist="50800" dir="5400000" algn="ctr" rotWithShape="0">
                  <a:srgbClr val="000000">
                    <a:alpha val="30000"/>
                  </a:srgb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3000" b="0" i="0" u="none" strike="noStrike" kern="1200" cap="none" spc="0" normalizeH="0" baseline="0" noProof="0">
                  <a:ln>
                    <a:noFill/>
                  </a:ln>
                  <a:solidFill>
                    <a:prstClr val="white"/>
                  </a:solidFill>
                  <a:effectLst/>
                  <a:uLnTx/>
                  <a:uFillTx/>
                  <a:latin typeface="Ubuntu"/>
                  <a:cs typeface="+mn-cs"/>
                </a:endParaRPr>
              </a:p>
            </p:txBody>
          </p:sp>
          <p:sp>
            <p:nvSpPr>
              <p:cNvPr id="76" name="矩形 75">
                <a:extLst>
                  <a:ext uri="{FF2B5EF4-FFF2-40B4-BE49-F238E27FC236}">
                    <a16:creationId xmlns:a16="http://schemas.microsoft.com/office/drawing/2014/main" id="{C46D8B5E-EE36-4587-9D26-481B320AB56E}"/>
                  </a:ext>
                </a:extLst>
              </p:cNvPr>
              <p:cNvSpPr/>
              <p:nvPr/>
            </p:nvSpPr>
            <p:spPr>
              <a:xfrm>
                <a:off x="7568509" y="2280265"/>
                <a:ext cx="2126971" cy="1216481"/>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財產</a:t>
                </a:r>
                <a:endParaRPr kumimoji="0" lang="en-US" altLang="zh-TW"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所在地</a:t>
                </a:r>
              </a:p>
            </p:txBody>
          </p:sp>
        </p:grpSp>
        <p:grpSp>
          <p:nvGrpSpPr>
            <p:cNvPr id="77" name="群組 76">
              <a:extLst>
                <a:ext uri="{FF2B5EF4-FFF2-40B4-BE49-F238E27FC236}">
                  <a16:creationId xmlns:a16="http://schemas.microsoft.com/office/drawing/2014/main" id="{7FBF964B-2AC2-43A5-8E19-085F63E72FAA}"/>
                </a:ext>
              </a:extLst>
            </p:cNvPr>
            <p:cNvGrpSpPr/>
            <p:nvPr/>
          </p:nvGrpSpPr>
          <p:grpSpPr>
            <a:xfrm>
              <a:off x="14295132" y="8299928"/>
              <a:ext cx="3721402" cy="1583565"/>
              <a:chOff x="6981973" y="1940172"/>
              <a:chExt cx="4524310" cy="1896669"/>
            </a:xfrm>
          </p:grpSpPr>
          <p:sp>
            <p:nvSpPr>
              <p:cNvPr id="78" name="矩形: 圓角 77">
                <a:extLst>
                  <a:ext uri="{FF2B5EF4-FFF2-40B4-BE49-F238E27FC236}">
                    <a16:creationId xmlns:a16="http://schemas.microsoft.com/office/drawing/2014/main" id="{68B02B77-FC1F-428D-97D1-FD23D33D3BD7}"/>
                  </a:ext>
                </a:extLst>
              </p:cNvPr>
              <p:cNvSpPr/>
              <p:nvPr/>
            </p:nvSpPr>
            <p:spPr bwMode="auto">
              <a:xfrm>
                <a:off x="6981973" y="1940172"/>
                <a:ext cx="4524310" cy="1896669"/>
              </a:xfrm>
              <a:prstGeom prst="roundRect">
                <a:avLst>
                  <a:gd name="adj" fmla="val 11855"/>
                </a:avLst>
              </a:prstGeom>
              <a:solidFill>
                <a:schemeClr val="accent6">
                  <a:lumMod val="20000"/>
                  <a:lumOff val="80000"/>
                </a:schemeClr>
              </a:solidFill>
              <a:ln w="28575">
                <a:solidFill>
                  <a:schemeClr val="bg1">
                    <a:lumMod val="75000"/>
                  </a:schemeClr>
                </a:solidFill>
              </a:ln>
              <a:effectLst>
                <a:outerShdw blurRad="50800" dist="50800" dir="5400000" algn="ctr" rotWithShape="0">
                  <a:srgbClr val="000000">
                    <a:alpha val="30000"/>
                  </a:srgb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3000" b="0" i="0" u="none" strike="noStrike" kern="1200" cap="none" spc="0" normalizeH="0" baseline="0" noProof="0" dirty="0">
                  <a:ln>
                    <a:noFill/>
                  </a:ln>
                  <a:solidFill>
                    <a:prstClr val="white"/>
                  </a:solidFill>
                  <a:effectLst/>
                  <a:uLnTx/>
                  <a:uFillTx/>
                  <a:latin typeface="Ubuntu"/>
                  <a:cs typeface="+mn-cs"/>
                </a:endParaRPr>
              </a:p>
            </p:txBody>
          </p:sp>
          <p:sp>
            <p:nvSpPr>
              <p:cNvPr id="79" name="矩形 78">
                <a:extLst>
                  <a:ext uri="{FF2B5EF4-FFF2-40B4-BE49-F238E27FC236}">
                    <a16:creationId xmlns:a16="http://schemas.microsoft.com/office/drawing/2014/main" id="{6ACACC53-637F-40F8-8B34-AAE22E994E21}"/>
                  </a:ext>
                </a:extLst>
              </p:cNvPr>
              <p:cNvSpPr/>
              <p:nvPr/>
            </p:nvSpPr>
            <p:spPr>
              <a:xfrm>
                <a:off x="7414199" y="2003791"/>
                <a:ext cx="3659858" cy="1769427"/>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取自</a:t>
                </a:r>
                <a:endParaRPr kumimoji="0" lang="en-US" altLang="zh-TW"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中華民國</a:t>
                </a:r>
                <a:endParaRPr kumimoji="0" lang="en-US" altLang="zh-TW"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境內</a:t>
                </a:r>
              </a:p>
            </p:txBody>
          </p:sp>
        </p:grpSp>
        <p:grpSp>
          <p:nvGrpSpPr>
            <p:cNvPr id="80" name="群組 79">
              <a:extLst>
                <a:ext uri="{FF2B5EF4-FFF2-40B4-BE49-F238E27FC236}">
                  <a16:creationId xmlns:a16="http://schemas.microsoft.com/office/drawing/2014/main" id="{46F20099-E6D3-4C8A-B811-88A93D5AE8FA}"/>
                </a:ext>
              </a:extLst>
            </p:cNvPr>
            <p:cNvGrpSpPr/>
            <p:nvPr/>
          </p:nvGrpSpPr>
          <p:grpSpPr>
            <a:xfrm>
              <a:off x="15295955" y="2244972"/>
              <a:ext cx="2720580" cy="683650"/>
              <a:chOff x="7490220" y="1940172"/>
              <a:chExt cx="3307556" cy="818822"/>
            </a:xfrm>
          </p:grpSpPr>
          <p:sp>
            <p:nvSpPr>
              <p:cNvPr id="81" name="矩形: 圓角 80">
                <a:extLst>
                  <a:ext uri="{FF2B5EF4-FFF2-40B4-BE49-F238E27FC236}">
                    <a16:creationId xmlns:a16="http://schemas.microsoft.com/office/drawing/2014/main" id="{61CC44AA-82FC-45E3-AE35-2190C211D446}"/>
                  </a:ext>
                </a:extLst>
              </p:cNvPr>
              <p:cNvSpPr/>
              <p:nvPr/>
            </p:nvSpPr>
            <p:spPr bwMode="auto">
              <a:xfrm>
                <a:off x="7490220" y="1940172"/>
                <a:ext cx="3307556" cy="818822"/>
              </a:xfrm>
              <a:prstGeom prst="roundRect">
                <a:avLst/>
              </a:prstGeom>
              <a:solidFill>
                <a:schemeClr val="accent1">
                  <a:lumMod val="20000"/>
                  <a:lumOff val="80000"/>
                </a:schemeClr>
              </a:solidFill>
              <a:ln w="28575">
                <a:solidFill>
                  <a:schemeClr val="bg1">
                    <a:lumMod val="75000"/>
                  </a:schemeClr>
                </a:solidFill>
              </a:ln>
              <a:effectLst>
                <a:outerShdw blurRad="50800" dist="50800" dir="5400000" algn="ctr" rotWithShape="0">
                  <a:srgbClr val="000000">
                    <a:alpha val="30000"/>
                  </a:srgb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3000" b="0" i="0" u="none" strike="noStrike" kern="1200" cap="none" spc="0" normalizeH="0" baseline="0" noProof="0">
                  <a:ln>
                    <a:noFill/>
                  </a:ln>
                  <a:solidFill>
                    <a:prstClr val="white"/>
                  </a:solidFill>
                  <a:effectLst/>
                  <a:uLnTx/>
                  <a:uFillTx/>
                  <a:latin typeface="Ubuntu"/>
                  <a:cs typeface="+mn-cs"/>
                </a:endParaRPr>
              </a:p>
            </p:txBody>
          </p:sp>
          <p:sp>
            <p:nvSpPr>
              <p:cNvPr id="82" name="矩形 81">
                <a:extLst>
                  <a:ext uri="{FF2B5EF4-FFF2-40B4-BE49-F238E27FC236}">
                    <a16:creationId xmlns:a16="http://schemas.microsoft.com/office/drawing/2014/main" id="{EFB22709-E9F5-44DE-8256-9F0B04851F81}"/>
                  </a:ext>
                </a:extLst>
              </p:cNvPr>
              <p:cNvSpPr/>
              <p:nvPr/>
            </p:nvSpPr>
            <p:spPr>
              <a:xfrm>
                <a:off x="7490220" y="2026417"/>
                <a:ext cx="3307556" cy="663535"/>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1694B2">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其他收益</a:t>
                </a:r>
                <a:endParaRPr kumimoji="0" lang="zh-TW" altLang="en-US" sz="3000" b="0" i="0" u="none" strike="noStrike" kern="1200" cap="none" spc="0" normalizeH="0" baseline="0" noProof="0" dirty="0">
                  <a:ln>
                    <a:noFill/>
                  </a:ln>
                  <a:solidFill>
                    <a:srgbClr val="1694B2">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cxnSp>
          <p:nvCxnSpPr>
            <p:cNvPr id="147" name="直線接點 146">
              <a:extLst>
                <a:ext uri="{FF2B5EF4-FFF2-40B4-BE49-F238E27FC236}">
                  <a16:creationId xmlns:a16="http://schemas.microsoft.com/office/drawing/2014/main" id="{04266FC5-25B6-4617-ABF4-9AFCCB5C2558}"/>
                </a:ext>
              </a:extLst>
            </p:cNvPr>
            <p:cNvCxnSpPr>
              <a:cxnSpLocks/>
              <a:endCxn id="81" idx="2"/>
            </p:cNvCxnSpPr>
            <p:nvPr/>
          </p:nvCxnSpPr>
          <p:spPr>
            <a:xfrm flipV="1">
              <a:off x="16656245" y="2928622"/>
              <a:ext cx="0" cy="5371303"/>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56" name="矩形 155">
              <a:extLst>
                <a:ext uri="{FF2B5EF4-FFF2-40B4-BE49-F238E27FC236}">
                  <a16:creationId xmlns:a16="http://schemas.microsoft.com/office/drawing/2014/main" id="{74B49ACF-2CF3-4AE1-BF54-DDE9DE589B63}"/>
                </a:ext>
              </a:extLst>
            </p:cNvPr>
            <p:cNvSpPr/>
            <p:nvPr/>
          </p:nvSpPr>
          <p:spPr>
            <a:xfrm>
              <a:off x="15403298" y="4296477"/>
              <a:ext cx="752535" cy="400110"/>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en-US" altLang="zh-TW" sz="20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rPr>
                <a:t>§8(9)</a:t>
              </a:r>
            </a:p>
          </p:txBody>
        </p:sp>
        <p:sp>
          <p:nvSpPr>
            <p:cNvPr id="157" name="矩形 156">
              <a:extLst>
                <a:ext uri="{FF2B5EF4-FFF2-40B4-BE49-F238E27FC236}">
                  <a16:creationId xmlns:a16="http://schemas.microsoft.com/office/drawing/2014/main" id="{8DB7B2C9-AB3A-4559-B30A-B653A1B05E84}"/>
                </a:ext>
              </a:extLst>
            </p:cNvPr>
            <p:cNvSpPr/>
            <p:nvPr/>
          </p:nvSpPr>
          <p:spPr>
            <a:xfrm>
              <a:off x="16656245" y="2985196"/>
              <a:ext cx="840989" cy="400110"/>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en-US" altLang="zh-TW" sz="20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rPr>
                <a:t>§8(10)</a:t>
              </a:r>
            </a:p>
          </p:txBody>
        </p:sp>
      </p:grpSp>
      <p:grpSp>
        <p:nvGrpSpPr>
          <p:cNvPr id="96" name="群組 95">
            <a:extLst>
              <a:ext uri="{FF2B5EF4-FFF2-40B4-BE49-F238E27FC236}">
                <a16:creationId xmlns:a16="http://schemas.microsoft.com/office/drawing/2014/main" id="{C8D353C2-7015-4525-A701-324DC241F94F}"/>
              </a:ext>
            </a:extLst>
          </p:cNvPr>
          <p:cNvGrpSpPr/>
          <p:nvPr/>
        </p:nvGrpSpPr>
        <p:grpSpPr>
          <a:xfrm>
            <a:off x="-12267" y="8482863"/>
            <a:ext cx="3136467" cy="1800024"/>
            <a:chOff x="-12267" y="7932498"/>
            <a:chExt cx="4095455" cy="2350389"/>
          </a:xfrm>
        </p:grpSpPr>
        <p:sp>
          <p:nvSpPr>
            <p:cNvPr id="97" name="直角三角形 96">
              <a:extLst>
                <a:ext uri="{FF2B5EF4-FFF2-40B4-BE49-F238E27FC236}">
                  <a16:creationId xmlns:a16="http://schemas.microsoft.com/office/drawing/2014/main" id="{4BDF0A43-ED4E-4DF9-AD73-573A1FB473B8}"/>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99" name="直角三角形 98">
              <a:extLst>
                <a:ext uri="{FF2B5EF4-FFF2-40B4-BE49-F238E27FC236}">
                  <a16:creationId xmlns:a16="http://schemas.microsoft.com/office/drawing/2014/main" id="{4F63461A-84C0-4167-B77A-2D38C809931F}"/>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nvGrpSpPr>
          <p:cNvPr id="100" name="群組 99">
            <a:extLst>
              <a:ext uri="{FF2B5EF4-FFF2-40B4-BE49-F238E27FC236}">
                <a16:creationId xmlns:a16="http://schemas.microsoft.com/office/drawing/2014/main" id="{1D1C1144-7C4E-4A0A-8E02-7C79D2A1AF5B}"/>
              </a:ext>
            </a:extLst>
          </p:cNvPr>
          <p:cNvGrpSpPr/>
          <p:nvPr/>
        </p:nvGrpSpPr>
        <p:grpSpPr>
          <a:xfrm rot="10800000">
            <a:off x="15017494" y="0"/>
            <a:ext cx="3270506" cy="1876949"/>
            <a:chOff x="-12267" y="7932498"/>
            <a:chExt cx="4095455" cy="2350389"/>
          </a:xfrm>
        </p:grpSpPr>
        <p:sp>
          <p:nvSpPr>
            <p:cNvPr id="101" name="直角三角形 100">
              <a:extLst>
                <a:ext uri="{FF2B5EF4-FFF2-40B4-BE49-F238E27FC236}">
                  <a16:creationId xmlns:a16="http://schemas.microsoft.com/office/drawing/2014/main" id="{A8EBAF56-DAF1-41F3-8065-BDF551BB69F9}"/>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102" name="直角三角形 101">
              <a:extLst>
                <a:ext uri="{FF2B5EF4-FFF2-40B4-BE49-F238E27FC236}">
                  <a16:creationId xmlns:a16="http://schemas.microsoft.com/office/drawing/2014/main" id="{2E87CD11-8AA1-4F1C-9273-A3F89F92F2F0}"/>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sp>
        <p:nvSpPr>
          <p:cNvPr id="104" name="矩形 103">
            <a:extLst>
              <a:ext uri="{FF2B5EF4-FFF2-40B4-BE49-F238E27FC236}">
                <a16:creationId xmlns:a16="http://schemas.microsoft.com/office/drawing/2014/main" id="{B10A9D91-62BF-49A1-9BF0-724E026D7FCA}"/>
              </a:ext>
            </a:extLst>
          </p:cNvPr>
          <p:cNvSpPr/>
          <p:nvPr/>
        </p:nvSpPr>
        <p:spPr>
          <a:xfrm>
            <a:off x="5694183" y="757618"/>
            <a:ext cx="6899646" cy="646331"/>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1" lang="zh-TW" altLang="en-US" sz="3600" b="1" i="0" u="none" strike="noStrike" kern="1200" cap="none" spc="0" normalizeH="0" baseline="0" noProof="0" dirty="0">
                <a:ln>
                  <a:noFill/>
                </a:ln>
                <a:solidFill>
                  <a:srgbClr val="106F86"/>
                </a:solidFill>
                <a:effectLst/>
                <a:uLnTx/>
                <a:uFillTx/>
                <a:latin typeface="微軟正黑體" panose="020B0604030504040204" pitchFamily="34" charset="-120"/>
                <a:ea typeface="微軟正黑體" panose="020B0604030504040204" pitchFamily="34" charset="-120"/>
                <a:cs typeface="+mn-cs"/>
              </a:rPr>
              <a:t>中華民國來源所得 </a:t>
            </a:r>
            <a:r>
              <a:rPr kumimoji="1" lang="en-US" altLang="zh-TW" sz="3600" b="1" i="0" u="none" strike="noStrike" kern="1200" cap="none" spc="0" normalizeH="0" baseline="0" noProof="0" dirty="0">
                <a:ln>
                  <a:noFill/>
                </a:ln>
                <a:solidFill>
                  <a:srgbClr val="106F86"/>
                </a:solidFill>
                <a:effectLst/>
                <a:uLnTx/>
                <a:uFillTx/>
                <a:latin typeface="微軟正黑體" panose="020B0604030504040204" pitchFamily="34" charset="-120"/>
                <a:ea typeface="微軟正黑體" panose="020B0604030504040204" pitchFamily="34" charset="-120"/>
                <a:cs typeface="+mn-cs"/>
              </a:rPr>
              <a:t>(</a:t>
            </a:r>
            <a:r>
              <a:rPr kumimoji="1" lang="zh-TW" altLang="en-US" sz="3600" b="1" i="0" u="none" strike="noStrike" kern="1200" cap="none" spc="0" normalizeH="0" baseline="0" noProof="0" dirty="0">
                <a:ln>
                  <a:noFill/>
                </a:ln>
                <a:solidFill>
                  <a:srgbClr val="106F86"/>
                </a:solidFill>
                <a:effectLst/>
                <a:uLnTx/>
                <a:uFillTx/>
                <a:latin typeface="微軟正黑體" panose="020B0604030504040204" pitchFamily="34" charset="-120"/>
                <a:ea typeface="微軟正黑體" panose="020B0604030504040204" pitchFamily="34" charset="-120"/>
                <a:cs typeface="+mn-cs"/>
              </a:rPr>
              <a:t>所得稅法 </a:t>
            </a:r>
            <a:r>
              <a:rPr kumimoji="1" lang="en-US" altLang="zh-TW" sz="3600" b="1" i="0" u="none" strike="noStrike" kern="1200" cap="none" spc="0" normalizeH="0" baseline="0" noProof="0" dirty="0">
                <a:ln>
                  <a:noFill/>
                </a:ln>
                <a:solidFill>
                  <a:srgbClr val="106F86"/>
                </a:solidFill>
                <a:effectLst/>
                <a:uLnTx/>
                <a:uFillTx/>
                <a:latin typeface="微軟正黑體" panose="020B0604030504040204" pitchFamily="34" charset="-120"/>
                <a:ea typeface="微軟正黑體" panose="020B0604030504040204" pitchFamily="34" charset="-120"/>
                <a:cs typeface="+mn-cs"/>
              </a:rPr>
              <a:t>§8)</a:t>
            </a:r>
            <a:endParaRPr kumimoji="1" lang="ja-JP" altLang="en-US" sz="3600" b="1" i="0" u="none" strike="noStrike" kern="1200" cap="none" spc="0" normalizeH="0" baseline="0" noProof="0" dirty="0">
              <a:ln>
                <a:noFill/>
              </a:ln>
              <a:solidFill>
                <a:srgbClr val="106F86"/>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63500242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31C227A-77F1-4A04-BA6E-9D10EB0ADA05}"/>
              </a:ext>
            </a:extLst>
          </p:cNvPr>
          <p:cNvSpPr>
            <a:spLocks noGrp="1"/>
          </p:cNvSpPr>
          <p:nvPr>
            <p:ph type="sldNum" sz="quarter" idx="1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fld id="{03EB59E2-90B9-4CD3-AC74-D672227E13C3}" type="slidenum">
              <a:rPr kumimoji="0" lang="en-US" sz="2400" b="0" i="0" u="none" strike="noStrike" kern="1200" cap="none" spc="0" normalizeH="0" baseline="0" noProof="0" smtClean="0">
                <a:ln>
                  <a:noFill/>
                </a:ln>
                <a:solidFill>
                  <a:srgbClr val="556272"/>
                </a:solidFill>
                <a:effectLst/>
                <a:uLnTx/>
                <a:uFillTx/>
                <a:latin typeface="Ubuntu"/>
                <a:cs typeface="+mn-cs"/>
              </a:rPr>
              <a:pPr marL="0" marR="0" lvl="0" indent="0" algn="l" defTabSz="1371600" rtl="0" eaLnBrk="1" fontAlgn="auto" latinLnBrk="0" hangingPunct="1">
                <a:lnSpc>
                  <a:spcPct val="100000"/>
                </a:lnSpc>
                <a:spcBef>
                  <a:spcPts val="0"/>
                </a:spcBef>
                <a:spcAft>
                  <a:spcPts val="0"/>
                </a:spcAft>
                <a:buClrTx/>
                <a:buSzTx/>
                <a:buFontTx/>
                <a:buNone/>
                <a:tabLst/>
                <a:defRPr/>
              </a:pPr>
              <a:t>11</a:t>
            </a:fld>
            <a:endParaRPr kumimoji="0" lang="en-US" sz="2400" b="0" i="0" u="none" strike="noStrike" kern="1200" cap="none" spc="0" normalizeH="0" baseline="0" noProof="0" dirty="0">
              <a:ln>
                <a:noFill/>
              </a:ln>
              <a:solidFill>
                <a:srgbClr val="556272"/>
              </a:solidFill>
              <a:effectLst/>
              <a:uLnTx/>
              <a:uFillTx/>
              <a:latin typeface="Ubuntu"/>
              <a:cs typeface="+mn-cs"/>
            </a:endParaRPr>
          </a:p>
        </p:txBody>
      </p:sp>
      <p:grpSp>
        <p:nvGrpSpPr>
          <p:cNvPr id="5" name="群組 4">
            <a:extLst>
              <a:ext uri="{FF2B5EF4-FFF2-40B4-BE49-F238E27FC236}">
                <a16:creationId xmlns:a16="http://schemas.microsoft.com/office/drawing/2014/main" id="{4E143550-8005-4DA8-AA87-5A9907743470}"/>
              </a:ext>
            </a:extLst>
          </p:cNvPr>
          <p:cNvGrpSpPr/>
          <p:nvPr/>
        </p:nvGrpSpPr>
        <p:grpSpPr>
          <a:xfrm>
            <a:off x="1127688" y="624114"/>
            <a:ext cx="16032624" cy="9571317"/>
            <a:chOff x="607398" y="2898"/>
            <a:chExt cx="17073204" cy="10192533"/>
          </a:xfrm>
        </p:grpSpPr>
        <p:pic>
          <p:nvPicPr>
            <p:cNvPr id="160" name="圖片 159">
              <a:extLst>
                <a:ext uri="{FF2B5EF4-FFF2-40B4-BE49-F238E27FC236}">
                  <a16:creationId xmlns:a16="http://schemas.microsoft.com/office/drawing/2014/main" id="{153F03A7-F46E-4A0E-B0E1-01503354A8FB}"/>
                </a:ext>
              </a:extLst>
            </p:cNvPr>
            <p:cNvPicPr>
              <a:picLocks noChangeAspect="1"/>
            </p:cNvPicPr>
            <p:nvPr/>
          </p:nvPicPr>
          <p:blipFill>
            <a:blip r:embed="rId2"/>
            <a:stretch>
              <a:fillRect/>
            </a:stretch>
          </p:blipFill>
          <p:spPr>
            <a:xfrm>
              <a:off x="607398" y="2898"/>
              <a:ext cx="17073204" cy="9597157"/>
            </a:xfrm>
            <a:prstGeom prst="rect">
              <a:avLst/>
            </a:prstGeom>
          </p:spPr>
        </p:pic>
        <p:grpSp>
          <p:nvGrpSpPr>
            <p:cNvPr id="4" name="群組 3">
              <a:extLst>
                <a:ext uri="{FF2B5EF4-FFF2-40B4-BE49-F238E27FC236}">
                  <a16:creationId xmlns:a16="http://schemas.microsoft.com/office/drawing/2014/main" id="{0DF03B26-750B-450F-866C-1591277C5A4C}"/>
                </a:ext>
              </a:extLst>
            </p:cNvPr>
            <p:cNvGrpSpPr/>
            <p:nvPr/>
          </p:nvGrpSpPr>
          <p:grpSpPr>
            <a:xfrm>
              <a:off x="3607582" y="7326754"/>
              <a:ext cx="6800281" cy="2868677"/>
              <a:chOff x="3607582" y="7326754"/>
              <a:chExt cx="6800281" cy="2868677"/>
            </a:xfrm>
          </p:grpSpPr>
          <p:pic>
            <p:nvPicPr>
              <p:cNvPr id="168" name="圖片 167">
                <a:extLst>
                  <a:ext uri="{FF2B5EF4-FFF2-40B4-BE49-F238E27FC236}">
                    <a16:creationId xmlns:a16="http://schemas.microsoft.com/office/drawing/2014/main" id="{8BD450B8-D058-48CA-9DE5-0A4B456CD849}"/>
                  </a:ext>
                </a:extLst>
              </p:cNvPr>
              <p:cNvPicPr>
                <a:picLocks noChangeAspect="1"/>
              </p:cNvPicPr>
              <p:nvPr/>
            </p:nvPicPr>
            <p:blipFill>
              <a:blip r:embed="rId3"/>
              <a:stretch>
                <a:fillRect/>
              </a:stretch>
            </p:blipFill>
            <p:spPr>
              <a:xfrm>
                <a:off x="3607582" y="8482159"/>
                <a:ext cx="6800281" cy="1713272"/>
              </a:xfrm>
              <a:prstGeom prst="rect">
                <a:avLst/>
              </a:prstGeom>
            </p:spPr>
          </p:pic>
          <p:sp>
            <p:nvSpPr>
              <p:cNvPr id="3" name="箭號: 向右 2">
                <a:extLst>
                  <a:ext uri="{FF2B5EF4-FFF2-40B4-BE49-F238E27FC236}">
                    <a16:creationId xmlns:a16="http://schemas.microsoft.com/office/drawing/2014/main" id="{D69ABB4A-6B34-489C-8E9A-7F4DB536285A}"/>
                  </a:ext>
                </a:extLst>
              </p:cNvPr>
              <p:cNvSpPr/>
              <p:nvPr/>
            </p:nvSpPr>
            <p:spPr bwMode="auto">
              <a:xfrm rot="7434720">
                <a:off x="6284197" y="8228418"/>
                <a:ext cx="2224243" cy="420915"/>
              </a:xfrm>
              <a:prstGeom prst="rightArrow">
                <a:avLst/>
              </a:prstGeom>
              <a:solidFill>
                <a:srgbClr val="00B050"/>
              </a:solidFill>
              <a:ln w="28575">
                <a:solidFill>
                  <a:schemeClr val="tx2"/>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grpSp>
      </p:grpSp>
      <p:grpSp>
        <p:nvGrpSpPr>
          <p:cNvPr id="8" name="群組 7">
            <a:extLst>
              <a:ext uri="{FF2B5EF4-FFF2-40B4-BE49-F238E27FC236}">
                <a16:creationId xmlns:a16="http://schemas.microsoft.com/office/drawing/2014/main" id="{B874159C-E85F-4BCE-AD9C-FBBF0DAAA23C}"/>
              </a:ext>
            </a:extLst>
          </p:cNvPr>
          <p:cNvGrpSpPr/>
          <p:nvPr/>
        </p:nvGrpSpPr>
        <p:grpSpPr>
          <a:xfrm>
            <a:off x="-12267" y="8482863"/>
            <a:ext cx="3136467" cy="1800024"/>
            <a:chOff x="-12267" y="7932498"/>
            <a:chExt cx="4095455" cy="2350389"/>
          </a:xfrm>
        </p:grpSpPr>
        <p:sp>
          <p:nvSpPr>
            <p:cNvPr id="9" name="直角三角形 8">
              <a:extLst>
                <a:ext uri="{FF2B5EF4-FFF2-40B4-BE49-F238E27FC236}">
                  <a16:creationId xmlns:a16="http://schemas.microsoft.com/office/drawing/2014/main" id="{56D87564-D851-45AA-A0D3-E208C40CB25F}"/>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10" name="直角三角形 9">
              <a:extLst>
                <a:ext uri="{FF2B5EF4-FFF2-40B4-BE49-F238E27FC236}">
                  <a16:creationId xmlns:a16="http://schemas.microsoft.com/office/drawing/2014/main" id="{058C8497-B9E6-45FC-87F9-2C9013717C9B}"/>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nvGrpSpPr>
          <p:cNvPr id="11" name="群組 10">
            <a:extLst>
              <a:ext uri="{FF2B5EF4-FFF2-40B4-BE49-F238E27FC236}">
                <a16:creationId xmlns:a16="http://schemas.microsoft.com/office/drawing/2014/main" id="{4D6CB1C2-2920-4D38-BE80-EC3FE59DFF09}"/>
              </a:ext>
            </a:extLst>
          </p:cNvPr>
          <p:cNvGrpSpPr/>
          <p:nvPr/>
        </p:nvGrpSpPr>
        <p:grpSpPr>
          <a:xfrm rot="10800000">
            <a:off x="15017494" y="0"/>
            <a:ext cx="3270506" cy="1876949"/>
            <a:chOff x="-12267" y="7932498"/>
            <a:chExt cx="4095455" cy="2350389"/>
          </a:xfrm>
        </p:grpSpPr>
        <p:sp>
          <p:nvSpPr>
            <p:cNvPr id="12" name="直角三角形 11">
              <a:extLst>
                <a:ext uri="{FF2B5EF4-FFF2-40B4-BE49-F238E27FC236}">
                  <a16:creationId xmlns:a16="http://schemas.microsoft.com/office/drawing/2014/main" id="{947688CB-5B46-437B-B1B5-ED1BB0BB4C1D}"/>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13" name="直角三角形 12">
              <a:extLst>
                <a:ext uri="{FF2B5EF4-FFF2-40B4-BE49-F238E27FC236}">
                  <a16:creationId xmlns:a16="http://schemas.microsoft.com/office/drawing/2014/main" id="{CF7E5A18-CF7B-41AE-B13F-CCB5FEEE49F2}"/>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sp>
        <p:nvSpPr>
          <p:cNvPr id="14" name="矩形 13">
            <a:extLst>
              <a:ext uri="{FF2B5EF4-FFF2-40B4-BE49-F238E27FC236}">
                <a16:creationId xmlns:a16="http://schemas.microsoft.com/office/drawing/2014/main" id="{839A62A7-ABC3-4A99-863F-FB26DBCAEA0F}"/>
              </a:ext>
            </a:extLst>
          </p:cNvPr>
          <p:cNvSpPr/>
          <p:nvPr/>
        </p:nvSpPr>
        <p:spPr>
          <a:xfrm>
            <a:off x="6902041" y="455245"/>
            <a:ext cx="4483920" cy="646331"/>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1" lang="en-US" altLang="zh-TW" sz="3600" b="1" i="0" u="none" strike="noStrike" kern="1200" cap="none" spc="0" normalizeH="0" baseline="0" noProof="0" dirty="0">
                <a:ln>
                  <a:noFill/>
                </a:ln>
                <a:solidFill>
                  <a:srgbClr val="106F86"/>
                </a:solidFill>
                <a:effectLst/>
                <a:uLnTx/>
                <a:uFillTx/>
                <a:latin typeface="微軟正黑體" panose="020B0604030504040204" pitchFamily="34" charset="-120"/>
                <a:ea typeface="微軟正黑體" panose="020B0604030504040204" pitchFamily="34" charset="-120"/>
                <a:cs typeface="+mn-cs"/>
              </a:rPr>
              <a:t>OECD</a:t>
            </a:r>
            <a:r>
              <a:rPr kumimoji="1" lang="zh-TW" altLang="en-US" sz="3600" b="1" i="0" u="none" strike="noStrike" kern="1200" cap="none" spc="0" normalizeH="0" baseline="0" noProof="0" dirty="0">
                <a:ln>
                  <a:noFill/>
                </a:ln>
                <a:solidFill>
                  <a:srgbClr val="106F86"/>
                </a:solidFill>
                <a:effectLst/>
                <a:uLnTx/>
                <a:uFillTx/>
                <a:latin typeface="微軟正黑體" panose="020B0604030504040204" pitchFamily="34" charset="-120"/>
                <a:ea typeface="微軟正黑體" panose="020B0604030504040204" pitchFamily="34" charset="-120"/>
                <a:cs typeface="+mn-cs"/>
              </a:rPr>
              <a:t>  租稅協定範本</a:t>
            </a:r>
            <a:endParaRPr kumimoji="1" lang="ja-JP" altLang="en-US" sz="3600" b="1" i="0" u="none" strike="noStrike" kern="1200" cap="none" spc="0" normalizeH="0" baseline="0" noProof="0" dirty="0">
              <a:ln>
                <a:noFill/>
              </a:ln>
              <a:solidFill>
                <a:srgbClr val="106F86"/>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420861865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4ED6CF13-307C-48BE-B5B0-BFAE70F3FB23}"/>
              </a:ext>
            </a:extLst>
          </p:cNvPr>
          <p:cNvSpPr>
            <a:spLocks noGrp="1"/>
          </p:cNvSpPr>
          <p:nvPr>
            <p:ph type="sldNum" sz="quarter" idx="12"/>
          </p:nvPr>
        </p:nvSpPr>
        <p:spPr/>
        <p:txBody>
          <a:bodyPr/>
          <a:lstStyle/>
          <a:p>
            <a:pPr defTabSz="1371486">
              <a:defRPr/>
            </a:pPr>
            <a:fld id="{47E225D1-F853-4B86-A421-ED047BDC9DB8}" type="slidenum">
              <a:rPr lang="en-US" altLang="zh-TW">
                <a:solidFill>
                  <a:srgbClr val="556272"/>
                </a:solidFill>
                <a:latin typeface="Ubuntu"/>
              </a:rPr>
              <a:pPr defTabSz="1371486">
                <a:defRPr/>
              </a:pPr>
              <a:t>12</a:t>
            </a:fld>
            <a:endParaRPr lang="en-US" altLang="zh-TW">
              <a:solidFill>
                <a:srgbClr val="556272"/>
              </a:solidFill>
              <a:latin typeface="Ubuntu"/>
            </a:endParaRPr>
          </a:p>
        </p:txBody>
      </p:sp>
      <p:sp>
        <p:nvSpPr>
          <p:cNvPr id="6" name="標題 1">
            <a:extLst>
              <a:ext uri="{FF2B5EF4-FFF2-40B4-BE49-F238E27FC236}">
                <a16:creationId xmlns:a16="http://schemas.microsoft.com/office/drawing/2014/main" id="{59A9D786-97CC-439C-9E22-930AAC378387}"/>
              </a:ext>
            </a:extLst>
          </p:cNvPr>
          <p:cNvSpPr txBox="1">
            <a:spLocks/>
          </p:cNvSpPr>
          <p:nvPr/>
        </p:nvSpPr>
        <p:spPr>
          <a:xfrm>
            <a:off x="761975" y="1404448"/>
            <a:ext cx="17333347" cy="1279842"/>
          </a:xfrm>
          <a:prstGeom prst="rect">
            <a:avLst/>
          </a:prstGeom>
        </p:spPr>
        <p:txBody>
          <a:bodyPr vert="horz" lIns="91426" tIns="45713" rIns="91426" bIns="45713" rtlCol="0" anchor="ctr">
            <a:normAutofit/>
          </a:bodyPr>
          <a:lst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a:lstStyle>
          <a:p>
            <a:pPr defTabSz="1371303">
              <a:defRPr/>
            </a:pPr>
            <a:r>
              <a:rPr lang="zh-TW" altLang="en-US" sz="5399" b="1" dirty="0">
                <a:solidFill>
                  <a:srgbClr val="1694B2">
                    <a:lumMod val="75000"/>
                  </a:srgbClr>
                </a:solidFill>
                <a:latin typeface="Arial" panose="020B0604020202020204" pitchFamily="34" charset="0"/>
                <a:ea typeface="微軟正黑體" panose="020B0604030504040204" pitchFamily="34" charset="-120"/>
                <a:cs typeface="Arial" panose="020B0604020202020204" pitchFamily="34" charset="0"/>
              </a:rPr>
              <a:t>牛刀小試！</a:t>
            </a:r>
          </a:p>
        </p:txBody>
      </p:sp>
      <p:sp>
        <p:nvSpPr>
          <p:cNvPr id="8" name="內容版面配置區 7">
            <a:extLst>
              <a:ext uri="{FF2B5EF4-FFF2-40B4-BE49-F238E27FC236}">
                <a16:creationId xmlns:a16="http://schemas.microsoft.com/office/drawing/2014/main" id="{164E8536-08E3-4FA7-9E0D-40A02505CF1C}"/>
              </a:ext>
            </a:extLst>
          </p:cNvPr>
          <p:cNvSpPr>
            <a:spLocks noGrp="1"/>
          </p:cNvSpPr>
          <p:nvPr>
            <p:ph idx="1"/>
          </p:nvPr>
        </p:nvSpPr>
        <p:spPr>
          <a:xfrm>
            <a:off x="1421243" y="3063462"/>
            <a:ext cx="15715056" cy="7221159"/>
          </a:xfrm>
        </p:spPr>
        <p:txBody>
          <a:bodyPr>
            <a:normAutofit/>
          </a:bodyPr>
          <a:lstStyle/>
          <a:p>
            <a:pPr lvl="0" algn="just"/>
            <a:r>
              <a:rPr lang="zh-TW" altLang="zh-TW" sz="3199" b="1" kern="0" dirty="0">
                <a:solidFill>
                  <a:schemeClr val="tx2">
                    <a:lumMod val="75000"/>
                  </a:schemeClr>
                </a:solidFill>
                <a:latin typeface="微軟正黑體" panose="020B0604030504040204" pitchFamily="34" charset="-120"/>
                <a:ea typeface="微軟正黑體" panose="020B0604030504040204" pitchFamily="34" charset="-120"/>
                <a:cs typeface="Times New Roman" panose="02020603050405020304" pitchFamily="18" charset="0"/>
              </a:rPr>
              <a:t>德國浮司汽車公司將某項未來電動車的專門技術，提供給臺灣的裕龍公司使用，</a:t>
            </a:r>
            <a:endParaRPr lang="en-US" altLang="zh-TW" sz="3199" b="1" kern="0" dirty="0">
              <a:solidFill>
                <a:schemeClr val="tx2">
                  <a:lumMod val="75000"/>
                </a:schemeClr>
              </a:solidFill>
              <a:latin typeface="微軟正黑體" panose="020B0604030504040204" pitchFamily="34" charset="-120"/>
              <a:ea typeface="微軟正黑體" panose="020B0604030504040204" pitchFamily="34" charset="-120"/>
              <a:cs typeface="Times New Roman" panose="02020603050405020304" pitchFamily="18" charset="0"/>
            </a:endParaRPr>
          </a:p>
          <a:p>
            <a:pPr lvl="0" algn="just"/>
            <a:r>
              <a:rPr lang="zh-TW" altLang="zh-TW" sz="3199" b="1" kern="0" dirty="0">
                <a:solidFill>
                  <a:schemeClr val="tx2">
                    <a:lumMod val="75000"/>
                  </a:schemeClr>
                </a:solidFill>
                <a:latin typeface="微軟正黑體" panose="020B0604030504040204" pitchFamily="34" charset="-120"/>
                <a:ea typeface="微軟正黑體" panose="020B0604030504040204" pitchFamily="34" charset="-120"/>
                <a:cs typeface="Times New Roman" panose="02020603050405020304" pitchFamily="18" charset="0"/>
              </a:rPr>
              <a:t>並派人來台講授訓練課程，教導裕龍公司的從業人員使用該項技術。</a:t>
            </a:r>
            <a:endParaRPr lang="en-US" altLang="zh-TW" sz="3199" b="1" kern="0" dirty="0">
              <a:solidFill>
                <a:schemeClr val="tx2">
                  <a:lumMod val="75000"/>
                </a:schemeClr>
              </a:solidFill>
              <a:latin typeface="微軟正黑體" panose="020B0604030504040204" pitchFamily="34" charset="-120"/>
              <a:ea typeface="微軟正黑體" panose="020B0604030504040204" pitchFamily="34" charset="-120"/>
              <a:cs typeface="Times New Roman" panose="02020603050405020304" pitchFamily="18" charset="0"/>
            </a:endParaRPr>
          </a:p>
          <a:p>
            <a:pPr lvl="0" algn="just"/>
            <a:r>
              <a:rPr lang="zh-TW" altLang="zh-TW" sz="3199" b="1" kern="0" dirty="0">
                <a:solidFill>
                  <a:schemeClr val="tx2">
                    <a:lumMod val="75000"/>
                  </a:schemeClr>
                </a:solidFill>
                <a:latin typeface="微軟正黑體" panose="020B0604030504040204" pitchFamily="34" charset="-120"/>
                <a:ea typeface="微軟正黑體" panose="020B0604030504040204" pitchFamily="34" charset="-120"/>
                <a:cs typeface="Times New Roman" panose="02020603050405020304" pitchFamily="18" charset="0"/>
              </a:rPr>
              <a:t>現在裕龍公司打算就該專門技術支付</a:t>
            </a:r>
            <a:r>
              <a:rPr lang="de-DE" altLang="zh-TW" sz="3199" b="1" kern="0" dirty="0">
                <a:solidFill>
                  <a:schemeClr val="tx2">
                    <a:lumMod val="75000"/>
                  </a:schemeClr>
                </a:solidFill>
                <a:latin typeface="微軟正黑體" panose="020B0604030504040204" pitchFamily="34" charset="-120"/>
                <a:ea typeface="微軟正黑體" panose="020B0604030504040204" pitchFamily="34" charset="-120"/>
                <a:cs typeface="Times New Roman" panose="02020603050405020304" pitchFamily="18" charset="0"/>
              </a:rPr>
              <a:t>500</a:t>
            </a:r>
            <a:r>
              <a:rPr lang="zh-TW" altLang="zh-TW" sz="3199" b="1" kern="0" dirty="0">
                <a:solidFill>
                  <a:schemeClr val="tx2">
                    <a:lumMod val="75000"/>
                  </a:schemeClr>
                </a:solidFill>
                <a:latin typeface="微軟正黑體" panose="020B0604030504040204" pitchFamily="34" charset="-120"/>
                <a:ea typeface="微軟正黑體" panose="020B0604030504040204" pitchFamily="34" charset="-120"/>
                <a:cs typeface="Times New Roman" panose="02020603050405020304" pitchFamily="18" charset="0"/>
              </a:rPr>
              <a:t>萬元美金、訓練課程支付</a:t>
            </a:r>
            <a:r>
              <a:rPr lang="de-DE" altLang="zh-TW" sz="3199" b="1" kern="0" dirty="0">
                <a:solidFill>
                  <a:schemeClr val="tx2">
                    <a:lumMod val="75000"/>
                  </a:schemeClr>
                </a:solidFill>
                <a:latin typeface="微軟正黑體" panose="020B0604030504040204" pitchFamily="34" charset="-120"/>
                <a:ea typeface="微軟正黑體" panose="020B0604030504040204" pitchFamily="34" charset="-120"/>
                <a:cs typeface="Times New Roman" panose="02020603050405020304" pitchFamily="18" charset="0"/>
              </a:rPr>
              <a:t>30</a:t>
            </a:r>
            <a:r>
              <a:rPr lang="zh-TW" altLang="zh-TW" sz="3199" b="1" kern="0" dirty="0">
                <a:solidFill>
                  <a:schemeClr val="tx2">
                    <a:lumMod val="75000"/>
                  </a:schemeClr>
                </a:solidFill>
                <a:latin typeface="微軟正黑體" panose="020B0604030504040204" pitchFamily="34" charset="-120"/>
                <a:ea typeface="微軟正黑體" panose="020B0604030504040204" pitchFamily="34" charset="-120"/>
                <a:cs typeface="Times New Roman" panose="02020603050405020304" pitchFamily="18" charset="0"/>
              </a:rPr>
              <a:t>萬元美金給德國浮司公司，假設浮司汽車公司在台無任何固定營業場所或營業代理人，現在浮司汽車公司</a:t>
            </a:r>
            <a:r>
              <a:rPr lang="zh-TW" altLang="en-US" sz="3199" b="1" kern="0" dirty="0">
                <a:solidFill>
                  <a:schemeClr val="tx2">
                    <a:lumMod val="75000"/>
                  </a:schemeClr>
                </a:solidFill>
                <a:latin typeface="微軟正黑體" panose="020B0604030504040204" pitchFamily="34" charset="-120"/>
                <a:ea typeface="微軟正黑體" panose="020B0604030504040204" pitchFamily="34" charset="-120"/>
                <a:cs typeface="Times New Roman" panose="02020603050405020304" pitchFamily="18" charset="0"/>
              </a:rPr>
              <a:t>請教您：</a:t>
            </a:r>
            <a:endParaRPr lang="zh-TW" altLang="zh-TW" sz="3199" b="1" kern="0" dirty="0">
              <a:solidFill>
                <a:schemeClr val="tx2">
                  <a:lumMod val="75000"/>
                </a:schemeClr>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grpSp>
        <p:nvGrpSpPr>
          <p:cNvPr id="7" name="群組 6">
            <a:extLst>
              <a:ext uri="{FF2B5EF4-FFF2-40B4-BE49-F238E27FC236}">
                <a16:creationId xmlns:a16="http://schemas.microsoft.com/office/drawing/2014/main" id="{89A98A41-D1E1-44CD-9C04-43428FA16B26}"/>
              </a:ext>
            </a:extLst>
          </p:cNvPr>
          <p:cNvGrpSpPr/>
          <p:nvPr/>
        </p:nvGrpSpPr>
        <p:grpSpPr>
          <a:xfrm>
            <a:off x="14669014" y="792"/>
            <a:ext cx="3617574" cy="2076131"/>
            <a:chOff x="8948682" y="-2"/>
            <a:chExt cx="9339317" cy="5359851"/>
          </a:xfrm>
        </p:grpSpPr>
        <p:grpSp>
          <p:nvGrpSpPr>
            <p:cNvPr id="9" name="群組 8">
              <a:extLst>
                <a:ext uri="{FF2B5EF4-FFF2-40B4-BE49-F238E27FC236}">
                  <a16:creationId xmlns:a16="http://schemas.microsoft.com/office/drawing/2014/main" id="{2DB5A3AB-096F-4C06-93D8-61141D385C18}"/>
                </a:ext>
              </a:extLst>
            </p:cNvPr>
            <p:cNvGrpSpPr/>
            <p:nvPr/>
          </p:nvGrpSpPr>
          <p:grpSpPr>
            <a:xfrm rot="10800000">
              <a:off x="8948682" y="-2"/>
              <a:ext cx="9339317" cy="5359851"/>
              <a:chOff x="-12267" y="7932498"/>
              <a:chExt cx="4095455" cy="2350389"/>
            </a:xfrm>
          </p:grpSpPr>
          <p:sp>
            <p:nvSpPr>
              <p:cNvPr id="13" name="直角三角形 12">
                <a:extLst>
                  <a:ext uri="{FF2B5EF4-FFF2-40B4-BE49-F238E27FC236}">
                    <a16:creationId xmlns:a16="http://schemas.microsoft.com/office/drawing/2014/main" id="{261955B5-A01D-4CB9-807C-AAEA897D1AA4}"/>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endParaRPr kumimoji="1" lang="ja-JP" altLang="en-US" sz="3199">
                  <a:solidFill>
                    <a:prstClr val="white"/>
                  </a:solidFill>
                  <a:latin typeface="Ubuntu"/>
                </a:endParaRPr>
              </a:p>
            </p:txBody>
          </p:sp>
          <p:sp>
            <p:nvSpPr>
              <p:cNvPr id="14" name="直角三角形 13">
                <a:extLst>
                  <a:ext uri="{FF2B5EF4-FFF2-40B4-BE49-F238E27FC236}">
                    <a16:creationId xmlns:a16="http://schemas.microsoft.com/office/drawing/2014/main" id="{4C9A3DA3-222C-42AA-AEC7-007A5EBC9E95}"/>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endParaRPr kumimoji="1" lang="ja-JP" altLang="en-US" sz="3199">
                  <a:solidFill>
                    <a:prstClr val="white"/>
                  </a:solidFill>
                  <a:latin typeface="Ubuntu"/>
                </a:endParaRPr>
              </a:p>
            </p:txBody>
          </p:sp>
        </p:grpSp>
        <p:grpSp>
          <p:nvGrpSpPr>
            <p:cNvPr id="10" name="群組 9">
              <a:extLst>
                <a:ext uri="{FF2B5EF4-FFF2-40B4-BE49-F238E27FC236}">
                  <a16:creationId xmlns:a16="http://schemas.microsoft.com/office/drawing/2014/main" id="{9325FE2B-FABB-43B0-8FEC-3FE7B67AEECA}"/>
                </a:ext>
              </a:extLst>
            </p:cNvPr>
            <p:cNvGrpSpPr/>
            <p:nvPr/>
          </p:nvGrpSpPr>
          <p:grpSpPr>
            <a:xfrm rot="10800000">
              <a:off x="14039188" y="-1"/>
              <a:ext cx="4248811" cy="2438401"/>
              <a:chOff x="-12267" y="7932498"/>
              <a:chExt cx="4095455" cy="2350389"/>
            </a:xfrm>
          </p:grpSpPr>
          <p:sp>
            <p:nvSpPr>
              <p:cNvPr id="11" name="直角三角形 10">
                <a:extLst>
                  <a:ext uri="{FF2B5EF4-FFF2-40B4-BE49-F238E27FC236}">
                    <a16:creationId xmlns:a16="http://schemas.microsoft.com/office/drawing/2014/main" id="{92F7C698-0D0A-4884-BB85-C637655D17AF}"/>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endParaRPr kumimoji="1" lang="ja-JP" altLang="en-US" sz="3199">
                  <a:solidFill>
                    <a:prstClr val="white"/>
                  </a:solidFill>
                  <a:latin typeface="Ubuntu"/>
                </a:endParaRPr>
              </a:p>
            </p:txBody>
          </p:sp>
          <p:sp>
            <p:nvSpPr>
              <p:cNvPr id="12" name="直角三角形 11">
                <a:extLst>
                  <a:ext uri="{FF2B5EF4-FFF2-40B4-BE49-F238E27FC236}">
                    <a16:creationId xmlns:a16="http://schemas.microsoft.com/office/drawing/2014/main" id="{392B014E-D4BC-4E3E-823A-B7BCDBF8419C}"/>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endParaRPr kumimoji="1" lang="ja-JP" altLang="en-US" sz="3199">
                  <a:solidFill>
                    <a:prstClr val="white"/>
                  </a:solidFill>
                  <a:latin typeface="Ubuntu"/>
                </a:endParaRPr>
              </a:p>
            </p:txBody>
          </p:sp>
        </p:grpSp>
      </p:grpSp>
      <p:grpSp>
        <p:nvGrpSpPr>
          <p:cNvPr id="15" name="群組 14">
            <a:extLst>
              <a:ext uri="{FF2B5EF4-FFF2-40B4-BE49-F238E27FC236}">
                <a16:creationId xmlns:a16="http://schemas.microsoft.com/office/drawing/2014/main" id="{A45E89E9-C459-42E9-8349-D1082B98A9FE}"/>
              </a:ext>
            </a:extLst>
          </p:cNvPr>
          <p:cNvGrpSpPr/>
          <p:nvPr/>
        </p:nvGrpSpPr>
        <p:grpSpPr>
          <a:xfrm>
            <a:off x="1413" y="8862874"/>
            <a:ext cx="2476118" cy="1421746"/>
            <a:chOff x="-12268" y="5142706"/>
            <a:chExt cx="8956553" cy="5142707"/>
          </a:xfrm>
        </p:grpSpPr>
        <p:grpSp>
          <p:nvGrpSpPr>
            <p:cNvPr id="16" name="群組 15">
              <a:extLst>
                <a:ext uri="{FF2B5EF4-FFF2-40B4-BE49-F238E27FC236}">
                  <a16:creationId xmlns:a16="http://schemas.microsoft.com/office/drawing/2014/main" id="{92298177-60FA-400C-97B8-49C66D15DADD}"/>
                </a:ext>
              </a:extLst>
            </p:cNvPr>
            <p:cNvGrpSpPr/>
            <p:nvPr/>
          </p:nvGrpSpPr>
          <p:grpSpPr>
            <a:xfrm>
              <a:off x="-12268" y="5142706"/>
              <a:ext cx="8956553" cy="5140182"/>
              <a:chOff x="-12267" y="7932498"/>
              <a:chExt cx="4095455" cy="2350389"/>
            </a:xfrm>
          </p:grpSpPr>
          <p:sp>
            <p:nvSpPr>
              <p:cNvPr id="20" name="直角三角形 19">
                <a:extLst>
                  <a:ext uri="{FF2B5EF4-FFF2-40B4-BE49-F238E27FC236}">
                    <a16:creationId xmlns:a16="http://schemas.microsoft.com/office/drawing/2014/main" id="{B57DC4A2-F256-4BC1-9657-141C3CD67511}"/>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endParaRPr kumimoji="1" lang="ja-JP" altLang="en-US" sz="3199">
                  <a:solidFill>
                    <a:prstClr val="white"/>
                  </a:solidFill>
                  <a:latin typeface="Arial" panose="020B0604020202020204" pitchFamily="34" charset="0"/>
                  <a:cs typeface="Arial" panose="020B0604020202020204" pitchFamily="34" charset="0"/>
                </a:endParaRPr>
              </a:p>
            </p:txBody>
          </p:sp>
          <p:sp>
            <p:nvSpPr>
              <p:cNvPr id="21" name="直角三角形 20">
                <a:extLst>
                  <a:ext uri="{FF2B5EF4-FFF2-40B4-BE49-F238E27FC236}">
                    <a16:creationId xmlns:a16="http://schemas.microsoft.com/office/drawing/2014/main" id="{3E6EA3FC-A322-4C36-A76F-87AF9851858C}"/>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endParaRPr kumimoji="1" lang="ja-JP" altLang="en-US" sz="3199" dirty="0">
                  <a:solidFill>
                    <a:prstClr val="white"/>
                  </a:solidFill>
                  <a:latin typeface="Arial" panose="020B0604020202020204" pitchFamily="34" charset="0"/>
                  <a:cs typeface="Arial" panose="020B0604020202020204" pitchFamily="34" charset="0"/>
                </a:endParaRPr>
              </a:p>
            </p:txBody>
          </p:sp>
        </p:grpSp>
        <p:grpSp>
          <p:nvGrpSpPr>
            <p:cNvPr id="17" name="群組 16">
              <a:extLst>
                <a:ext uri="{FF2B5EF4-FFF2-40B4-BE49-F238E27FC236}">
                  <a16:creationId xmlns:a16="http://schemas.microsoft.com/office/drawing/2014/main" id="{469383AE-6106-4558-83B3-C2630035E413}"/>
                </a:ext>
              </a:extLst>
            </p:cNvPr>
            <p:cNvGrpSpPr/>
            <p:nvPr/>
          </p:nvGrpSpPr>
          <p:grpSpPr>
            <a:xfrm>
              <a:off x="0" y="7847012"/>
              <a:ext cx="4248811" cy="2438401"/>
              <a:chOff x="-12267" y="7932498"/>
              <a:chExt cx="4095455" cy="2350389"/>
            </a:xfrm>
          </p:grpSpPr>
          <p:sp>
            <p:nvSpPr>
              <p:cNvPr id="18" name="直角三角形 17">
                <a:extLst>
                  <a:ext uri="{FF2B5EF4-FFF2-40B4-BE49-F238E27FC236}">
                    <a16:creationId xmlns:a16="http://schemas.microsoft.com/office/drawing/2014/main" id="{6B322930-6028-4B8D-ACF5-6F3352662915}"/>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endParaRPr kumimoji="1" lang="ja-JP" altLang="en-US" sz="3199">
                  <a:solidFill>
                    <a:prstClr val="white"/>
                  </a:solidFill>
                  <a:latin typeface="Arial" panose="020B0604020202020204" pitchFamily="34" charset="0"/>
                  <a:cs typeface="Arial" panose="020B0604020202020204" pitchFamily="34" charset="0"/>
                </a:endParaRPr>
              </a:p>
            </p:txBody>
          </p:sp>
          <p:sp>
            <p:nvSpPr>
              <p:cNvPr id="19" name="直角三角形 18">
                <a:extLst>
                  <a:ext uri="{FF2B5EF4-FFF2-40B4-BE49-F238E27FC236}">
                    <a16:creationId xmlns:a16="http://schemas.microsoft.com/office/drawing/2014/main" id="{3491D96C-A048-4213-8706-5C7BFDD8B6B9}"/>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endParaRPr kumimoji="1" lang="ja-JP" altLang="en-US" sz="3199">
                  <a:solidFill>
                    <a:prstClr val="white"/>
                  </a:solidFill>
                  <a:latin typeface="Arial" panose="020B0604020202020204" pitchFamily="34" charset="0"/>
                  <a:cs typeface="Arial" panose="020B0604020202020204" pitchFamily="34" charset="0"/>
                </a:endParaRPr>
              </a:p>
            </p:txBody>
          </p:sp>
        </p:grpSp>
      </p:grpSp>
      <p:sp>
        <p:nvSpPr>
          <p:cNvPr id="2" name="矩形: 圓角 1">
            <a:extLst>
              <a:ext uri="{FF2B5EF4-FFF2-40B4-BE49-F238E27FC236}">
                <a16:creationId xmlns:a16="http://schemas.microsoft.com/office/drawing/2014/main" id="{7E637C48-1DE6-4982-860C-DEF11A586A2D}"/>
              </a:ext>
            </a:extLst>
          </p:cNvPr>
          <p:cNvSpPr/>
          <p:nvPr/>
        </p:nvSpPr>
        <p:spPr bwMode="auto">
          <a:xfrm>
            <a:off x="3365514" y="6752625"/>
            <a:ext cx="11303502" cy="2420407"/>
          </a:xfrm>
          <a:prstGeom prst="roundRect">
            <a:avLst/>
          </a:prstGeom>
          <a:solidFill>
            <a:srgbClr val="FFF7D5"/>
          </a:solidFill>
          <a:ln w="0">
            <a:noFill/>
            <a:prstDash val="solid"/>
            <a:round/>
            <a:headEnd/>
            <a:tailEnd/>
          </a:ln>
        </p:spPr>
        <p:txBody>
          <a:bodyPr vert="horz" wrap="square" lIns="91426" tIns="45713" rIns="91426" bIns="45713" numCol="1" rtlCol="0" anchor="t" anchorCtr="0" compatLnSpc="1">
            <a:prstTxWarp prst="textNoShape">
              <a:avLst/>
            </a:prstTxWarp>
          </a:bodyPr>
          <a:lstStyle/>
          <a:p>
            <a:pPr algn="just" defTabSz="1371486"/>
            <a:endParaRPr lang="zh-TW" altLang="zh-TW" sz="2800" b="1" kern="0" dirty="0">
              <a:solidFill>
                <a:srgbClr val="556272">
                  <a:lumMod val="75000"/>
                </a:srgbClr>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24" name="文字方塊 23">
            <a:extLst>
              <a:ext uri="{FF2B5EF4-FFF2-40B4-BE49-F238E27FC236}">
                <a16:creationId xmlns:a16="http://schemas.microsoft.com/office/drawing/2014/main" id="{0BBD2D93-E4EA-42E5-9E6D-EDC85B25D81E}"/>
              </a:ext>
            </a:extLst>
          </p:cNvPr>
          <p:cNvSpPr txBox="1"/>
          <p:nvPr/>
        </p:nvSpPr>
        <p:spPr>
          <a:xfrm>
            <a:off x="4363484" y="6915566"/>
            <a:ext cx="10305532" cy="2084994"/>
          </a:xfrm>
          <a:prstGeom prst="rect">
            <a:avLst/>
          </a:prstGeom>
          <a:noFill/>
        </p:spPr>
        <p:txBody>
          <a:bodyPr wrap="square">
            <a:spAutoFit/>
          </a:bodyPr>
          <a:lstStyle/>
          <a:p>
            <a:pPr algn="just" defTabSz="1371486">
              <a:lnSpc>
                <a:spcPct val="150000"/>
              </a:lnSpc>
            </a:pPr>
            <a:r>
              <a:rPr lang="en-US" altLang="zh-TW" sz="3000" b="1" kern="0" dirty="0">
                <a:solidFill>
                  <a:srgbClr val="C54D57"/>
                </a:solidFill>
                <a:latin typeface="微軟正黑體" panose="020B0604030504040204" pitchFamily="34" charset="-120"/>
                <a:ea typeface="微軟正黑體" panose="020B0604030504040204" pitchFamily="34" charset="-120"/>
                <a:cs typeface="Times New Roman" panose="02020603050405020304" pitchFamily="18" charset="0"/>
              </a:rPr>
              <a:t>1.</a:t>
            </a:r>
            <a:r>
              <a:rPr lang="zh-TW" altLang="en-US" sz="3000" b="1" kern="0" dirty="0">
                <a:solidFill>
                  <a:srgbClr val="C54D57"/>
                </a:solidFill>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zh-TW" sz="3000" b="1" kern="0" dirty="0">
                <a:solidFill>
                  <a:srgbClr val="C54D57"/>
                </a:solidFill>
                <a:latin typeface="微軟正黑體" panose="020B0604030504040204" pitchFamily="34" charset="-120"/>
                <a:ea typeface="微軟正黑體" panose="020B0604030504040204" pitchFamily="34" charset="-120"/>
                <a:cs typeface="Times New Roman" panose="02020603050405020304" pitchFamily="18" charset="0"/>
              </a:rPr>
              <a:t>該公司獲取上述</a:t>
            </a:r>
            <a:r>
              <a:rPr lang="zh-TW" altLang="en-US" sz="3000" b="1" kern="0" dirty="0">
                <a:solidFill>
                  <a:srgbClr val="C54D57"/>
                </a:solidFill>
                <a:latin typeface="微軟正黑體" panose="020B0604030504040204" pitchFamily="34" charset="-120"/>
                <a:ea typeface="微軟正黑體" panose="020B0604030504040204" pitchFamily="34" charset="-120"/>
                <a:cs typeface="Times New Roman" panose="02020603050405020304" pitchFamily="18" charset="0"/>
              </a:rPr>
              <a:t>二</a:t>
            </a:r>
            <a:r>
              <a:rPr lang="zh-TW" altLang="zh-TW" sz="3000" b="1" kern="0" dirty="0">
                <a:solidFill>
                  <a:srgbClr val="C54D57"/>
                </a:solidFill>
                <a:latin typeface="微軟正黑體" panose="020B0604030504040204" pitchFamily="34" charset="-120"/>
                <a:ea typeface="微軟正黑體" panose="020B0604030504040204" pitchFamily="34" charset="-120"/>
                <a:cs typeface="Times New Roman" panose="02020603050405020304" pitchFamily="18" charset="0"/>
              </a:rPr>
              <a:t>筆款項，是否應繳納台灣的所得稅？</a:t>
            </a:r>
            <a:endParaRPr lang="en-US" altLang="zh-TW" sz="3000" b="1" kern="0" dirty="0">
              <a:solidFill>
                <a:srgbClr val="C54D57"/>
              </a:solidFill>
              <a:latin typeface="微軟正黑體" panose="020B0604030504040204" pitchFamily="34" charset="-120"/>
              <a:ea typeface="微軟正黑體" panose="020B0604030504040204" pitchFamily="34" charset="-120"/>
              <a:cs typeface="Times New Roman" panose="02020603050405020304" pitchFamily="18" charset="0"/>
            </a:endParaRPr>
          </a:p>
          <a:p>
            <a:pPr algn="just" defTabSz="1371486">
              <a:lnSpc>
                <a:spcPct val="150000"/>
              </a:lnSpc>
            </a:pPr>
            <a:r>
              <a:rPr lang="en-US" altLang="zh-TW" sz="3000" b="1" kern="0" dirty="0">
                <a:solidFill>
                  <a:srgbClr val="C54D57"/>
                </a:solidFill>
                <a:latin typeface="微軟正黑體" panose="020B0604030504040204" pitchFamily="34" charset="-120"/>
                <a:ea typeface="微軟正黑體" panose="020B0604030504040204" pitchFamily="34" charset="-120"/>
                <a:cs typeface="Times New Roman" panose="02020603050405020304" pitchFamily="18" charset="0"/>
              </a:rPr>
              <a:t>2.</a:t>
            </a:r>
            <a:r>
              <a:rPr lang="zh-TW" altLang="en-US" sz="3000" b="1" kern="0" dirty="0">
                <a:solidFill>
                  <a:srgbClr val="C54D57"/>
                </a:solidFill>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zh-TW" sz="3000" b="1" kern="0" dirty="0">
                <a:solidFill>
                  <a:srgbClr val="C54D57"/>
                </a:solidFill>
                <a:latin typeface="微軟正黑體" panose="020B0604030504040204" pitchFamily="34" charset="-120"/>
                <a:ea typeface="微軟正黑體" panose="020B0604030504040204" pitchFamily="34" charset="-120"/>
                <a:cs typeface="Times New Roman" panose="02020603050405020304" pitchFamily="18" charset="0"/>
              </a:rPr>
              <a:t>答案如為肯定，又應如何繳納？</a:t>
            </a:r>
            <a:endParaRPr lang="en-US" altLang="zh-TW" sz="3000" b="1" kern="0" dirty="0">
              <a:solidFill>
                <a:srgbClr val="C54D57"/>
              </a:solidFill>
              <a:latin typeface="微軟正黑體" panose="020B0604030504040204" pitchFamily="34" charset="-120"/>
              <a:ea typeface="微軟正黑體" panose="020B0604030504040204" pitchFamily="34" charset="-120"/>
              <a:cs typeface="Times New Roman" panose="02020603050405020304" pitchFamily="18" charset="0"/>
            </a:endParaRPr>
          </a:p>
          <a:p>
            <a:pPr algn="just" defTabSz="1371486">
              <a:lnSpc>
                <a:spcPct val="150000"/>
              </a:lnSpc>
            </a:pPr>
            <a:r>
              <a:rPr lang="en-US" altLang="zh-TW" sz="3000" b="1" kern="0" dirty="0">
                <a:solidFill>
                  <a:srgbClr val="C54D57"/>
                </a:solidFill>
                <a:latin typeface="微軟正黑體" panose="020B0604030504040204" pitchFamily="34" charset="-120"/>
                <a:ea typeface="微軟正黑體" panose="020B0604030504040204" pitchFamily="34" charset="-120"/>
                <a:cs typeface="Times New Roman" panose="02020603050405020304" pitchFamily="18" charset="0"/>
              </a:rPr>
              <a:t>3.</a:t>
            </a:r>
            <a:r>
              <a:rPr lang="zh-TW" altLang="en-US" sz="3000" b="1" kern="0" dirty="0">
                <a:solidFill>
                  <a:srgbClr val="C54D57"/>
                </a:solidFill>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zh-TW" sz="3000" b="1" kern="0" dirty="0">
                <a:solidFill>
                  <a:srgbClr val="C54D57"/>
                </a:solidFill>
                <a:latin typeface="微軟正黑體" panose="020B0604030504040204" pitchFamily="34" charset="-120"/>
                <a:ea typeface="微軟正黑體" panose="020B0604030504040204" pitchFamily="34" charset="-120"/>
                <a:cs typeface="Times New Roman" panose="02020603050405020304" pitchFamily="18" charset="0"/>
              </a:rPr>
              <a:t>有無任何稅務規劃空間？</a:t>
            </a:r>
          </a:p>
        </p:txBody>
      </p:sp>
    </p:spTree>
    <p:custDataLst>
      <p:tags r:id="rId1"/>
    </p:custDataLst>
    <p:extLst>
      <p:ext uri="{BB962C8B-B14F-4D97-AF65-F5344CB8AC3E}">
        <p14:creationId xmlns:p14="http://schemas.microsoft.com/office/powerpoint/2010/main" val="366070752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D5FFB0EE-0A53-4BCD-B962-EDBDEFF637DD}"/>
              </a:ext>
            </a:extLst>
          </p:cNvPr>
          <p:cNvSpPr>
            <a:spLocks noGrp="1"/>
          </p:cNvSpPr>
          <p:nvPr>
            <p:ph type="ftr" sz="quarter" idx="11"/>
          </p:nvPr>
        </p:nvSpPr>
        <p:spPr/>
        <p:txBody>
          <a:bodyPr/>
          <a:lstStyle/>
          <a:p>
            <a:pPr defTabSz="1371486">
              <a:defRPr/>
            </a:pPr>
            <a:endParaRPr lang="en-US">
              <a:solidFill>
                <a:srgbClr val="3B3B3B">
                  <a:tint val="75000"/>
                </a:srgbClr>
              </a:solidFill>
              <a:latin typeface="Ubuntu"/>
            </a:endParaRPr>
          </a:p>
        </p:txBody>
      </p:sp>
      <p:sp>
        <p:nvSpPr>
          <p:cNvPr id="5" name="投影片編號版面配置區 4">
            <a:extLst>
              <a:ext uri="{FF2B5EF4-FFF2-40B4-BE49-F238E27FC236}">
                <a16:creationId xmlns:a16="http://schemas.microsoft.com/office/drawing/2014/main" id="{4ED6CF13-307C-48BE-B5B0-BFAE70F3FB23}"/>
              </a:ext>
            </a:extLst>
          </p:cNvPr>
          <p:cNvSpPr>
            <a:spLocks noGrp="1"/>
          </p:cNvSpPr>
          <p:nvPr>
            <p:ph type="sldNum" sz="quarter" idx="12"/>
          </p:nvPr>
        </p:nvSpPr>
        <p:spPr/>
        <p:txBody>
          <a:bodyPr/>
          <a:lstStyle/>
          <a:p>
            <a:pPr defTabSz="1371486">
              <a:defRPr/>
            </a:pPr>
            <a:fld id="{47E225D1-F853-4B86-A421-ED047BDC9DB8}" type="slidenum">
              <a:rPr lang="en-US" altLang="zh-TW">
                <a:solidFill>
                  <a:srgbClr val="556272"/>
                </a:solidFill>
                <a:latin typeface="Ubuntu"/>
              </a:rPr>
              <a:pPr defTabSz="1371486">
                <a:defRPr/>
              </a:pPr>
              <a:t>13</a:t>
            </a:fld>
            <a:endParaRPr lang="en-US" altLang="zh-TW">
              <a:solidFill>
                <a:srgbClr val="556272"/>
              </a:solidFill>
              <a:latin typeface="Ubuntu"/>
            </a:endParaRPr>
          </a:p>
        </p:txBody>
      </p:sp>
      <p:sp>
        <p:nvSpPr>
          <p:cNvPr id="6" name="標題 1">
            <a:extLst>
              <a:ext uri="{FF2B5EF4-FFF2-40B4-BE49-F238E27FC236}">
                <a16:creationId xmlns:a16="http://schemas.microsoft.com/office/drawing/2014/main" id="{59A9D786-97CC-439C-9E22-930AAC378387}"/>
              </a:ext>
            </a:extLst>
          </p:cNvPr>
          <p:cNvSpPr txBox="1">
            <a:spLocks/>
          </p:cNvSpPr>
          <p:nvPr/>
        </p:nvSpPr>
        <p:spPr>
          <a:xfrm>
            <a:off x="761975" y="1347699"/>
            <a:ext cx="17333347" cy="1279842"/>
          </a:xfrm>
          <a:prstGeom prst="rect">
            <a:avLst/>
          </a:prstGeom>
        </p:spPr>
        <p:txBody>
          <a:bodyPr vert="horz" lIns="91426" tIns="45713" rIns="91426" bIns="45713" rtlCol="0" anchor="ctr">
            <a:normAutofit/>
          </a:bodyPr>
          <a:lst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a:lstStyle>
          <a:p>
            <a:pPr defTabSz="1371303">
              <a:defRPr/>
            </a:pPr>
            <a:r>
              <a:rPr lang="zh-TW" altLang="en-US" sz="5399" b="1" dirty="0">
                <a:solidFill>
                  <a:srgbClr val="1694B2">
                    <a:lumMod val="75000"/>
                  </a:srgbClr>
                </a:solidFill>
                <a:latin typeface="Arial" panose="020B0604020202020204" pitchFamily="34" charset="0"/>
                <a:ea typeface="微軟正黑體" panose="020B0604030504040204" pitchFamily="34" charset="-120"/>
                <a:cs typeface="Arial" panose="020B0604020202020204" pitchFamily="34" charset="0"/>
              </a:rPr>
              <a:t>牛刀小試！</a:t>
            </a:r>
          </a:p>
        </p:txBody>
      </p:sp>
      <p:sp>
        <p:nvSpPr>
          <p:cNvPr id="8" name="內容版面配置區 7">
            <a:extLst>
              <a:ext uri="{FF2B5EF4-FFF2-40B4-BE49-F238E27FC236}">
                <a16:creationId xmlns:a16="http://schemas.microsoft.com/office/drawing/2014/main" id="{164E8536-08E3-4FA7-9E0D-40A02505CF1C}"/>
              </a:ext>
            </a:extLst>
          </p:cNvPr>
          <p:cNvSpPr>
            <a:spLocks noGrp="1"/>
          </p:cNvSpPr>
          <p:nvPr>
            <p:ph idx="1"/>
          </p:nvPr>
        </p:nvSpPr>
        <p:spPr>
          <a:xfrm>
            <a:off x="1128667" y="2705781"/>
            <a:ext cx="17333347" cy="7221159"/>
          </a:xfrm>
        </p:spPr>
        <p:txBody>
          <a:bodyPr>
            <a:normAutofit/>
          </a:bodyPr>
          <a:lstStyle/>
          <a:p>
            <a:pPr lvl="0"/>
            <a:r>
              <a:rPr lang="zh-TW" altLang="zh-TW" sz="4000" b="1" kern="0" dirty="0">
                <a:solidFill>
                  <a:schemeClr val="accent6">
                    <a:lumMod val="50000"/>
                  </a:schemeClr>
                </a:solidFill>
                <a:latin typeface="微軟正黑體" panose="020B0604030504040204" pitchFamily="34" charset="-120"/>
                <a:ea typeface="微軟正黑體" panose="020B0604030504040204" pitchFamily="34" charset="-120"/>
                <a:cs typeface="Times New Roman" panose="02020603050405020304" pitchFamily="18" charset="0"/>
              </a:rPr>
              <a:t>參考法條：</a:t>
            </a:r>
          </a:p>
          <a:p>
            <a:pPr>
              <a:lnSpc>
                <a:spcPct val="150000"/>
              </a:lnSpc>
            </a:pPr>
            <a:r>
              <a:rPr lang="zh-TW" altLang="zh-TW" sz="3199" b="1" kern="0" dirty="0">
                <a:solidFill>
                  <a:schemeClr val="tx2">
                    <a:lumMod val="75000"/>
                  </a:schemeClr>
                </a:solidFill>
                <a:latin typeface="微軟正黑體" panose="020B0604030504040204" pitchFamily="34" charset="-120"/>
                <a:ea typeface="微軟正黑體" panose="020B0604030504040204" pitchFamily="34" charset="-120"/>
                <a:cs typeface="Times New Roman" panose="02020603050405020304" pitchFamily="18" charset="0"/>
              </a:rPr>
              <a:t>駐德國台北代表處與德國在台協會避免所得稅及資本稅雙重課稅及防杜逃稅協定第</a:t>
            </a:r>
            <a:r>
              <a:rPr lang="en-US" altLang="zh-TW" sz="3199" b="1" kern="0" dirty="0">
                <a:solidFill>
                  <a:schemeClr val="tx2">
                    <a:lumMod val="75000"/>
                  </a:schemeClr>
                </a:solidFill>
                <a:latin typeface="微軟正黑體" panose="020B0604030504040204" pitchFamily="34" charset="-120"/>
                <a:ea typeface="微軟正黑體" panose="020B0604030504040204" pitchFamily="34" charset="-120"/>
                <a:cs typeface="Times New Roman" panose="02020603050405020304" pitchFamily="18" charset="0"/>
              </a:rPr>
              <a:t>12</a:t>
            </a:r>
            <a:r>
              <a:rPr lang="zh-TW" altLang="zh-TW" sz="3199" b="1" kern="0" dirty="0">
                <a:solidFill>
                  <a:schemeClr val="tx2">
                    <a:lumMod val="75000"/>
                  </a:schemeClr>
                </a:solidFill>
                <a:latin typeface="微軟正黑體" panose="020B0604030504040204" pitchFamily="34" charset="-120"/>
                <a:ea typeface="微軟正黑體" panose="020B0604030504040204" pitchFamily="34" charset="-120"/>
                <a:cs typeface="Times New Roman" panose="02020603050405020304" pitchFamily="18" charset="0"/>
              </a:rPr>
              <a:t>條：</a:t>
            </a:r>
            <a:endParaRPr lang="en-US" altLang="zh-TW" sz="3199" b="1" kern="0" dirty="0">
              <a:solidFill>
                <a:schemeClr val="tx2">
                  <a:lumMod val="75000"/>
                </a:schemeClr>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50000"/>
              </a:lnSpc>
            </a:pPr>
            <a:r>
              <a:rPr lang="zh-TW" altLang="zh-TW" sz="3199" b="1" kern="0" dirty="0">
                <a:solidFill>
                  <a:schemeClr val="tx2">
                    <a:lumMod val="75000"/>
                  </a:schemeClr>
                </a:solidFill>
                <a:latin typeface="微軟正黑體" panose="020B0604030504040204" pitchFamily="34" charset="-120"/>
                <a:ea typeface="微軟正黑體" panose="020B0604030504040204" pitchFamily="34" charset="-120"/>
                <a:cs typeface="Times New Roman" panose="02020603050405020304" pitchFamily="18" charset="0"/>
              </a:rPr>
              <a:t>一、源自一方領域而給付他方領域居住者之權利金，他方領域得予課稅。</a:t>
            </a:r>
            <a:endParaRPr lang="en-US" altLang="zh-TW" sz="3199" b="1" kern="0" dirty="0">
              <a:solidFill>
                <a:schemeClr val="tx2">
                  <a:lumMod val="75000"/>
                </a:schemeClr>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50000"/>
              </a:lnSpc>
            </a:pPr>
            <a:r>
              <a:rPr lang="zh-TW" altLang="zh-TW" sz="3199" b="1" kern="0" dirty="0">
                <a:solidFill>
                  <a:schemeClr val="tx2">
                    <a:lumMod val="75000"/>
                  </a:schemeClr>
                </a:solidFill>
                <a:latin typeface="微軟正黑體" panose="020B0604030504040204" pitchFamily="34" charset="-120"/>
                <a:ea typeface="微軟正黑體" panose="020B0604030504040204" pitchFamily="34" charset="-120"/>
                <a:cs typeface="Times New Roman" panose="02020603050405020304" pitchFamily="18" charset="0"/>
              </a:rPr>
              <a:t>二、前項權利金來源地領域亦得依其法律規定，對該項權利金課稅。</a:t>
            </a:r>
            <a:endParaRPr lang="en-US" altLang="zh-TW" sz="3199" b="1" kern="0" dirty="0">
              <a:solidFill>
                <a:schemeClr val="tx2">
                  <a:lumMod val="75000"/>
                </a:schemeClr>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50000"/>
              </a:lnSpc>
            </a:pPr>
            <a:r>
              <a:rPr lang="zh-TW" altLang="zh-TW" sz="3199" b="1" kern="0" dirty="0">
                <a:solidFill>
                  <a:schemeClr val="tx2">
                    <a:lumMod val="75000"/>
                  </a:schemeClr>
                </a:solidFill>
                <a:latin typeface="微軟正黑體" panose="020B0604030504040204" pitchFamily="34" charset="-120"/>
                <a:ea typeface="微軟正黑體" panose="020B0604030504040204" pitchFamily="34" charset="-120"/>
                <a:cs typeface="Times New Roman" panose="02020603050405020304" pitchFamily="18" charset="0"/>
              </a:rPr>
              <a:t>但權利金之受益所有人如為他方領域之居住者，其課徵之稅額不得超過權利金總額之</a:t>
            </a:r>
            <a:r>
              <a:rPr lang="en-US" altLang="zh-TW" sz="3199" b="1" kern="0" dirty="0">
                <a:solidFill>
                  <a:schemeClr val="tx2">
                    <a:lumMod val="75000"/>
                  </a:schemeClr>
                </a:solidFill>
                <a:latin typeface="微軟正黑體" panose="020B0604030504040204" pitchFamily="34" charset="-120"/>
                <a:ea typeface="微軟正黑體" panose="020B0604030504040204" pitchFamily="34" charset="-120"/>
                <a:cs typeface="Times New Roman" panose="02020603050405020304" pitchFamily="18" charset="0"/>
              </a:rPr>
              <a:t>10%</a:t>
            </a:r>
            <a:r>
              <a:rPr lang="zh-TW" altLang="zh-TW" sz="3199" b="1" kern="0" dirty="0">
                <a:solidFill>
                  <a:schemeClr val="tx2">
                    <a:lumMod val="75000"/>
                  </a:schemeClr>
                </a:solidFill>
                <a:latin typeface="微軟正黑體" panose="020B0604030504040204" pitchFamily="34" charset="-120"/>
                <a:ea typeface="微軟正黑體" panose="020B0604030504040204" pitchFamily="34" charset="-120"/>
                <a:cs typeface="Times New Roman" panose="02020603050405020304" pitchFamily="18" charset="0"/>
              </a:rPr>
              <a:t>。</a:t>
            </a:r>
          </a:p>
        </p:txBody>
      </p:sp>
      <p:grpSp>
        <p:nvGrpSpPr>
          <p:cNvPr id="7" name="群組 6">
            <a:extLst>
              <a:ext uri="{FF2B5EF4-FFF2-40B4-BE49-F238E27FC236}">
                <a16:creationId xmlns:a16="http://schemas.microsoft.com/office/drawing/2014/main" id="{FF6E5D98-1BB3-4614-9411-7E0DBF1D3C55}"/>
              </a:ext>
            </a:extLst>
          </p:cNvPr>
          <p:cNvGrpSpPr/>
          <p:nvPr/>
        </p:nvGrpSpPr>
        <p:grpSpPr>
          <a:xfrm>
            <a:off x="14669014" y="792"/>
            <a:ext cx="3617574" cy="2076131"/>
            <a:chOff x="8948682" y="-2"/>
            <a:chExt cx="9339317" cy="5359851"/>
          </a:xfrm>
        </p:grpSpPr>
        <p:grpSp>
          <p:nvGrpSpPr>
            <p:cNvPr id="9" name="群組 8">
              <a:extLst>
                <a:ext uri="{FF2B5EF4-FFF2-40B4-BE49-F238E27FC236}">
                  <a16:creationId xmlns:a16="http://schemas.microsoft.com/office/drawing/2014/main" id="{9CC6E300-77BF-408B-B15F-9BB8CD0E8049}"/>
                </a:ext>
              </a:extLst>
            </p:cNvPr>
            <p:cNvGrpSpPr/>
            <p:nvPr/>
          </p:nvGrpSpPr>
          <p:grpSpPr>
            <a:xfrm rot="10800000">
              <a:off x="8948682" y="-2"/>
              <a:ext cx="9339317" cy="5359851"/>
              <a:chOff x="-12267" y="7932498"/>
              <a:chExt cx="4095455" cy="2350389"/>
            </a:xfrm>
          </p:grpSpPr>
          <p:sp>
            <p:nvSpPr>
              <p:cNvPr id="13" name="直角三角形 12">
                <a:extLst>
                  <a:ext uri="{FF2B5EF4-FFF2-40B4-BE49-F238E27FC236}">
                    <a16:creationId xmlns:a16="http://schemas.microsoft.com/office/drawing/2014/main" id="{CC62E85B-F75C-4BFE-82A2-FF53E2670BA3}"/>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endParaRPr kumimoji="1" lang="ja-JP" altLang="en-US" sz="3199">
                  <a:solidFill>
                    <a:prstClr val="white"/>
                  </a:solidFill>
                  <a:latin typeface="Ubuntu"/>
                </a:endParaRPr>
              </a:p>
            </p:txBody>
          </p:sp>
          <p:sp>
            <p:nvSpPr>
              <p:cNvPr id="14" name="直角三角形 13">
                <a:extLst>
                  <a:ext uri="{FF2B5EF4-FFF2-40B4-BE49-F238E27FC236}">
                    <a16:creationId xmlns:a16="http://schemas.microsoft.com/office/drawing/2014/main" id="{D47E22B0-443E-4EB6-B0A8-5A1286573D74}"/>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endParaRPr kumimoji="1" lang="ja-JP" altLang="en-US" sz="3199">
                  <a:solidFill>
                    <a:prstClr val="white"/>
                  </a:solidFill>
                  <a:latin typeface="Ubuntu"/>
                </a:endParaRPr>
              </a:p>
            </p:txBody>
          </p:sp>
        </p:grpSp>
        <p:grpSp>
          <p:nvGrpSpPr>
            <p:cNvPr id="10" name="群組 9">
              <a:extLst>
                <a:ext uri="{FF2B5EF4-FFF2-40B4-BE49-F238E27FC236}">
                  <a16:creationId xmlns:a16="http://schemas.microsoft.com/office/drawing/2014/main" id="{4F3467FB-3A07-4C30-953F-C87DAD60FEF6}"/>
                </a:ext>
              </a:extLst>
            </p:cNvPr>
            <p:cNvGrpSpPr/>
            <p:nvPr/>
          </p:nvGrpSpPr>
          <p:grpSpPr>
            <a:xfrm rot="10800000">
              <a:off x="14039188" y="-1"/>
              <a:ext cx="4248811" cy="2438401"/>
              <a:chOff x="-12267" y="7932498"/>
              <a:chExt cx="4095455" cy="2350389"/>
            </a:xfrm>
          </p:grpSpPr>
          <p:sp>
            <p:nvSpPr>
              <p:cNvPr id="11" name="直角三角形 10">
                <a:extLst>
                  <a:ext uri="{FF2B5EF4-FFF2-40B4-BE49-F238E27FC236}">
                    <a16:creationId xmlns:a16="http://schemas.microsoft.com/office/drawing/2014/main" id="{40AA86DA-A5D4-4834-AA75-D195D24DE225}"/>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endParaRPr kumimoji="1" lang="ja-JP" altLang="en-US" sz="3199">
                  <a:solidFill>
                    <a:prstClr val="white"/>
                  </a:solidFill>
                  <a:latin typeface="Ubuntu"/>
                </a:endParaRPr>
              </a:p>
            </p:txBody>
          </p:sp>
          <p:sp>
            <p:nvSpPr>
              <p:cNvPr id="12" name="直角三角形 11">
                <a:extLst>
                  <a:ext uri="{FF2B5EF4-FFF2-40B4-BE49-F238E27FC236}">
                    <a16:creationId xmlns:a16="http://schemas.microsoft.com/office/drawing/2014/main" id="{786D5ADC-B6DF-4E94-B7AF-6918E0049579}"/>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endParaRPr kumimoji="1" lang="ja-JP" altLang="en-US" sz="3199">
                  <a:solidFill>
                    <a:prstClr val="white"/>
                  </a:solidFill>
                  <a:latin typeface="Ubuntu"/>
                </a:endParaRPr>
              </a:p>
            </p:txBody>
          </p:sp>
        </p:grpSp>
      </p:grpSp>
      <p:grpSp>
        <p:nvGrpSpPr>
          <p:cNvPr id="15" name="群組 14">
            <a:extLst>
              <a:ext uri="{FF2B5EF4-FFF2-40B4-BE49-F238E27FC236}">
                <a16:creationId xmlns:a16="http://schemas.microsoft.com/office/drawing/2014/main" id="{282F8983-6518-4DB1-909F-784181DD5A3E}"/>
              </a:ext>
            </a:extLst>
          </p:cNvPr>
          <p:cNvGrpSpPr/>
          <p:nvPr/>
        </p:nvGrpSpPr>
        <p:grpSpPr>
          <a:xfrm>
            <a:off x="1413" y="8862874"/>
            <a:ext cx="2476118" cy="1421746"/>
            <a:chOff x="-12268" y="5142706"/>
            <a:chExt cx="8956553" cy="5142707"/>
          </a:xfrm>
        </p:grpSpPr>
        <p:grpSp>
          <p:nvGrpSpPr>
            <p:cNvPr id="16" name="群組 15">
              <a:extLst>
                <a:ext uri="{FF2B5EF4-FFF2-40B4-BE49-F238E27FC236}">
                  <a16:creationId xmlns:a16="http://schemas.microsoft.com/office/drawing/2014/main" id="{C2B265BC-06E5-4E17-A529-173B7DD1068A}"/>
                </a:ext>
              </a:extLst>
            </p:cNvPr>
            <p:cNvGrpSpPr/>
            <p:nvPr/>
          </p:nvGrpSpPr>
          <p:grpSpPr>
            <a:xfrm>
              <a:off x="-12268" y="5142706"/>
              <a:ext cx="8956553" cy="5140182"/>
              <a:chOff x="-12267" y="7932498"/>
              <a:chExt cx="4095455" cy="2350389"/>
            </a:xfrm>
          </p:grpSpPr>
          <p:sp>
            <p:nvSpPr>
              <p:cNvPr id="20" name="直角三角形 19">
                <a:extLst>
                  <a:ext uri="{FF2B5EF4-FFF2-40B4-BE49-F238E27FC236}">
                    <a16:creationId xmlns:a16="http://schemas.microsoft.com/office/drawing/2014/main" id="{88EC89AE-9B7A-4020-BA4A-0D5498A222A4}"/>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endParaRPr kumimoji="1" lang="ja-JP" altLang="en-US" sz="3199">
                  <a:solidFill>
                    <a:prstClr val="white"/>
                  </a:solidFill>
                  <a:latin typeface="Arial" panose="020B0604020202020204" pitchFamily="34" charset="0"/>
                  <a:cs typeface="Arial" panose="020B0604020202020204" pitchFamily="34" charset="0"/>
                </a:endParaRPr>
              </a:p>
            </p:txBody>
          </p:sp>
          <p:sp>
            <p:nvSpPr>
              <p:cNvPr id="21" name="直角三角形 20">
                <a:extLst>
                  <a:ext uri="{FF2B5EF4-FFF2-40B4-BE49-F238E27FC236}">
                    <a16:creationId xmlns:a16="http://schemas.microsoft.com/office/drawing/2014/main" id="{E11C222B-2D93-4661-BF7E-4AC5613F7D10}"/>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endParaRPr kumimoji="1" lang="ja-JP" altLang="en-US" sz="3199" dirty="0">
                  <a:solidFill>
                    <a:prstClr val="white"/>
                  </a:solidFill>
                  <a:latin typeface="Arial" panose="020B0604020202020204" pitchFamily="34" charset="0"/>
                  <a:cs typeface="Arial" panose="020B0604020202020204" pitchFamily="34" charset="0"/>
                </a:endParaRPr>
              </a:p>
            </p:txBody>
          </p:sp>
        </p:grpSp>
        <p:grpSp>
          <p:nvGrpSpPr>
            <p:cNvPr id="17" name="群組 16">
              <a:extLst>
                <a:ext uri="{FF2B5EF4-FFF2-40B4-BE49-F238E27FC236}">
                  <a16:creationId xmlns:a16="http://schemas.microsoft.com/office/drawing/2014/main" id="{479FAC9F-0C50-44A9-9ECE-0FAF7A8E71E7}"/>
                </a:ext>
              </a:extLst>
            </p:cNvPr>
            <p:cNvGrpSpPr/>
            <p:nvPr/>
          </p:nvGrpSpPr>
          <p:grpSpPr>
            <a:xfrm>
              <a:off x="0" y="7847012"/>
              <a:ext cx="4248811" cy="2438401"/>
              <a:chOff x="-12267" y="7932498"/>
              <a:chExt cx="4095455" cy="2350389"/>
            </a:xfrm>
          </p:grpSpPr>
          <p:sp>
            <p:nvSpPr>
              <p:cNvPr id="18" name="直角三角形 17">
                <a:extLst>
                  <a:ext uri="{FF2B5EF4-FFF2-40B4-BE49-F238E27FC236}">
                    <a16:creationId xmlns:a16="http://schemas.microsoft.com/office/drawing/2014/main" id="{4810135F-6660-406C-8354-5AE48703B364}"/>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endParaRPr kumimoji="1" lang="ja-JP" altLang="en-US" sz="3199">
                  <a:solidFill>
                    <a:prstClr val="white"/>
                  </a:solidFill>
                  <a:latin typeface="Arial" panose="020B0604020202020204" pitchFamily="34" charset="0"/>
                  <a:cs typeface="Arial" panose="020B0604020202020204" pitchFamily="34" charset="0"/>
                </a:endParaRPr>
              </a:p>
            </p:txBody>
          </p:sp>
          <p:sp>
            <p:nvSpPr>
              <p:cNvPr id="19" name="直角三角形 18">
                <a:extLst>
                  <a:ext uri="{FF2B5EF4-FFF2-40B4-BE49-F238E27FC236}">
                    <a16:creationId xmlns:a16="http://schemas.microsoft.com/office/drawing/2014/main" id="{B34F8ED0-1CFD-4CEE-8E44-C0FAC782F490}"/>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endParaRPr kumimoji="1" lang="ja-JP" altLang="en-US" sz="3199">
                  <a:solidFill>
                    <a:prstClr val="white"/>
                  </a:solidFill>
                  <a:latin typeface="Arial" panose="020B0604020202020204" pitchFamily="34" charset="0"/>
                  <a:cs typeface="Arial" panose="020B0604020202020204" pitchFamily="34" charset="0"/>
                </a:endParaRPr>
              </a:p>
            </p:txBody>
          </p:sp>
        </p:grpSp>
      </p:grpSp>
    </p:spTree>
    <p:custDataLst>
      <p:tags r:id="rId1"/>
    </p:custDataLst>
    <p:extLst>
      <p:ext uri="{BB962C8B-B14F-4D97-AF65-F5344CB8AC3E}">
        <p14:creationId xmlns:p14="http://schemas.microsoft.com/office/powerpoint/2010/main" val="365813903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FF69B9FB-66A4-4F82-AE3C-9B60A3F236CD}"/>
              </a:ext>
            </a:extLst>
          </p:cNvPr>
          <p:cNvSpPr>
            <a:spLocks noGrp="1"/>
          </p:cNvSpPr>
          <p:nvPr>
            <p:ph type="sldNum" sz="quarter" idx="11"/>
          </p:nvPr>
        </p:nvSpPr>
        <p:spPr/>
        <p:txBody>
          <a:bodyPr/>
          <a:lstStyle/>
          <a:p>
            <a:pPr defTabSz="1371486">
              <a:defRPr/>
            </a:pPr>
            <a:fld id="{03EB59E2-90B9-4CD3-AC74-D672227E13C3}" type="slidenum">
              <a:rPr lang="en-US">
                <a:solidFill>
                  <a:srgbClr val="556272"/>
                </a:solidFill>
                <a:latin typeface="Ubuntu"/>
              </a:rPr>
              <a:pPr defTabSz="1371486">
                <a:defRPr/>
              </a:pPr>
              <a:t>14</a:t>
            </a:fld>
            <a:endParaRPr lang="en-US" dirty="0">
              <a:solidFill>
                <a:srgbClr val="556272"/>
              </a:solidFill>
              <a:latin typeface="Ubuntu"/>
            </a:endParaRPr>
          </a:p>
        </p:txBody>
      </p:sp>
      <p:sp>
        <p:nvSpPr>
          <p:cNvPr id="3" name="タイトル 10">
            <a:extLst>
              <a:ext uri="{FF2B5EF4-FFF2-40B4-BE49-F238E27FC236}">
                <a16:creationId xmlns:a16="http://schemas.microsoft.com/office/drawing/2014/main" id="{4A2D7BC1-2F45-476E-B0C0-0D1405857466}"/>
              </a:ext>
            </a:extLst>
          </p:cNvPr>
          <p:cNvSpPr txBox="1">
            <a:spLocks/>
          </p:cNvSpPr>
          <p:nvPr/>
        </p:nvSpPr>
        <p:spPr>
          <a:xfrm>
            <a:off x="961243" y="3928238"/>
            <a:ext cx="16736692" cy="1664106"/>
          </a:xfrm>
          <a:prstGeom prst="rect">
            <a:avLst/>
          </a:prstGeom>
        </p:spPr>
        <p:txBody>
          <a:bodyPr/>
          <a:lst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a:lstStyle>
          <a:p>
            <a:pPr defTabSz="1371303">
              <a:defRPr/>
            </a:pPr>
            <a:r>
              <a:rPr lang="zh-TW" altLang="en-US" sz="5999" b="1" dirty="0">
                <a:solidFill>
                  <a:srgbClr val="1694B2">
                    <a:lumMod val="75000"/>
                  </a:srgbClr>
                </a:solidFill>
                <a:latin typeface="微軟正黑體" panose="020B0604030504040204" pitchFamily="34" charset="-120"/>
              </a:rPr>
              <a:t>各組討論</a:t>
            </a:r>
            <a:r>
              <a:rPr lang="en-US" altLang="zh-TW" sz="5999" b="1" dirty="0">
                <a:solidFill>
                  <a:srgbClr val="1694B2">
                    <a:lumMod val="75000"/>
                  </a:srgbClr>
                </a:solidFill>
                <a:latin typeface="微軟正黑體" panose="020B0604030504040204" pitchFamily="34" charset="-120"/>
              </a:rPr>
              <a:t>+</a:t>
            </a:r>
            <a:r>
              <a:rPr lang="zh-TW" altLang="en-US" sz="5999" b="1" dirty="0">
                <a:solidFill>
                  <a:srgbClr val="1694B2">
                    <a:lumMod val="75000"/>
                  </a:srgbClr>
                </a:solidFill>
                <a:latin typeface="微軟正黑體" panose="020B0604030504040204" pitchFamily="34" charset="-120"/>
              </a:rPr>
              <a:t>答案寫在紙上</a:t>
            </a:r>
          </a:p>
        </p:txBody>
      </p:sp>
      <p:cxnSp>
        <p:nvCxnSpPr>
          <p:cNvPr id="4" name="直線接點 3">
            <a:extLst>
              <a:ext uri="{FF2B5EF4-FFF2-40B4-BE49-F238E27FC236}">
                <a16:creationId xmlns:a16="http://schemas.microsoft.com/office/drawing/2014/main" id="{3157B0EC-11E3-4C9C-BD2B-C9F154EF0025}"/>
              </a:ext>
            </a:extLst>
          </p:cNvPr>
          <p:cNvCxnSpPr>
            <a:cxnSpLocks/>
          </p:cNvCxnSpPr>
          <p:nvPr/>
        </p:nvCxnSpPr>
        <p:spPr>
          <a:xfrm flipH="1">
            <a:off x="2099712" y="5142706"/>
            <a:ext cx="14583178" cy="0"/>
          </a:xfrm>
          <a:prstGeom prst="line">
            <a:avLst/>
          </a:prstGeom>
          <a:ln/>
        </p:spPr>
        <p:style>
          <a:lnRef idx="2">
            <a:schemeClr val="accent5"/>
          </a:lnRef>
          <a:fillRef idx="0">
            <a:schemeClr val="accent5"/>
          </a:fillRef>
          <a:effectRef idx="1">
            <a:schemeClr val="accent5"/>
          </a:effectRef>
          <a:fontRef idx="minor">
            <a:schemeClr val="tx1"/>
          </a:fontRef>
        </p:style>
      </p:cxnSp>
      <p:grpSp>
        <p:nvGrpSpPr>
          <p:cNvPr id="7" name="群組 6">
            <a:extLst>
              <a:ext uri="{FF2B5EF4-FFF2-40B4-BE49-F238E27FC236}">
                <a16:creationId xmlns:a16="http://schemas.microsoft.com/office/drawing/2014/main" id="{36124B64-2815-4FB2-8DF6-4A6BD5B0B777}"/>
              </a:ext>
            </a:extLst>
          </p:cNvPr>
          <p:cNvGrpSpPr/>
          <p:nvPr/>
        </p:nvGrpSpPr>
        <p:grpSpPr>
          <a:xfrm rot="10800000">
            <a:off x="14588040" y="794"/>
            <a:ext cx="3698548" cy="2122603"/>
            <a:chOff x="-12267" y="7932498"/>
            <a:chExt cx="4095455" cy="2350389"/>
          </a:xfrm>
        </p:grpSpPr>
        <p:sp>
          <p:nvSpPr>
            <p:cNvPr id="8" name="直角三角形 7">
              <a:extLst>
                <a:ext uri="{FF2B5EF4-FFF2-40B4-BE49-F238E27FC236}">
                  <a16:creationId xmlns:a16="http://schemas.microsoft.com/office/drawing/2014/main" id="{C3E316CF-56A4-4C5D-8E36-0F2B78740BC0}"/>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defRPr/>
              </a:pPr>
              <a:endParaRPr kumimoji="1" lang="ja-JP" altLang="en-US" sz="3199">
                <a:solidFill>
                  <a:prstClr val="white"/>
                </a:solidFill>
                <a:latin typeface="Ubuntu"/>
              </a:endParaRPr>
            </a:p>
          </p:txBody>
        </p:sp>
        <p:sp>
          <p:nvSpPr>
            <p:cNvPr id="9" name="直角三角形 8">
              <a:extLst>
                <a:ext uri="{FF2B5EF4-FFF2-40B4-BE49-F238E27FC236}">
                  <a16:creationId xmlns:a16="http://schemas.microsoft.com/office/drawing/2014/main" id="{3D28C449-3F23-4147-B3CD-7AD3464A0B1D}"/>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defRPr/>
              </a:pPr>
              <a:endParaRPr kumimoji="1" lang="ja-JP" altLang="en-US" sz="3199">
                <a:solidFill>
                  <a:prstClr val="white"/>
                </a:solidFill>
                <a:latin typeface="Ubuntu"/>
              </a:endParaRPr>
            </a:p>
          </p:txBody>
        </p:sp>
      </p:grpSp>
      <p:grpSp>
        <p:nvGrpSpPr>
          <p:cNvPr id="10" name="群組 9">
            <a:extLst>
              <a:ext uri="{FF2B5EF4-FFF2-40B4-BE49-F238E27FC236}">
                <a16:creationId xmlns:a16="http://schemas.microsoft.com/office/drawing/2014/main" id="{DC7D5B48-5759-4F1C-ADAB-302A41A61868}"/>
              </a:ext>
            </a:extLst>
          </p:cNvPr>
          <p:cNvGrpSpPr/>
          <p:nvPr/>
        </p:nvGrpSpPr>
        <p:grpSpPr>
          <a:xfrm>
            <a:off x="1413" y="8862874"/>
            <a:ext cx="2476118" cy="1421746"/>
            <a:chOff x="-12268" y="5142706"/>
            <a:chExt cx="8956553" cy="5142707"/>
          </a:xfrm>
        </p:grpSpPr>
        <p:grpSp>
          <p:nvGrpSpPr>
            <p:cNvPr id="11" name="群組 10">
              <a:extLst>
                <a:ext uri="{FF2B5EF4-FFF2-40B4-BE49-F238E27FC236}">
                  <a16:creationId xmlns:a16="http://schemas.microsoft.com/office/drawing/2014/main" id="{B84B7CB3-9EBA-4EC4-8881-9374AB38857F}"/>
                </a:ext>
              </a:extLst>
            </p:cNvPr>
            <p:cNvGrpSpPr/>
            <p:nvPr/>
          </p:nvGrpSpPr>
          <p:grpSpPr>
            <a:xfrm>
              <a:off x="-12268" y="5142706"/>
              <a:ext cx="8956553" cy="5140182"/>
              <a:chOff x="-12267" y="7932498"/>
              <a:chExt cx="4095455" cy="2350389"/>
            </a:xfrm>
          </p:grpSpPr>
          <p:sp>
            <p:nvSpPr>
              <p:cNvPr id="15" name="直角三角形 14">
                <a:extLst>
                  <a:ext uri="{FF2B5EF4-FFF2-40B4-BE49-F238E27FC236}">
                    <a16:creationId xmlns:a16="http://schemas.microsoft.com/office/drawing/2014/main" id="{6D751569-B427-4498-9932-5E78B6248CF3}"/>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defRPr/>
                </a:pPr>
                <a:endParaRPr kumimoji="1" lang="ja-JP" altLang="en-US" sz="3199">
                  <a:solidFill>
                    <a:prstClr val="white"/>
                  </a:solidFill>
                  <a:latin typeface="Arial" panose="020B0604020202020204" pitchFamily="34" charset="0"/>
                  <a:cs typeface="Arial" panose="020B0604020202020204" pitchFamily="34" charset="0"/>
                </a:endParaRPr>
              </a:p>
            </p:txBody>
          </p:sp>
          <p:sp>
            <p:nvSpPr>
              <p:cNvPr id="16" name="直角三角形 15">
                <a:extLst>
                  <a:ext uri="{FF2B5EF4-FFF2-40B4-BE49-F238E27FC236}">
                    <a16:creationId xmlns:a16="http://schemas.microsoft.com/office/drawing/2014/main" id="{389DC32B-4708-4E40-BBF0-5E515E5905B6}"/>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defRPr/>
                </a:pPr>
                <a:endParaRPr kumimoji="1" lang="ja-JP" altLang="en-US" sz="3199" dirty="0">
                  <a:solidFill>
                    <a:prstClr val="white"/>
                  </a:solidFill>
                  <a:latin typeface="Arial" panose="020B0604020202020204" pitchFamily="34" charset="0"/>
                  <a:cs typeface="Arial" panose="020B0604020202020204" pitchFamily="34" charset="0"/>
                </a:endParaRPr>
              </a:p>
            </p:txBody>
          </p:sp>
        </p:grpSp>
        <p:grpSp>
          <p:nvGrpSpPr>
            <p:cNvPr id="12" name="群組 11">
              <a:extLst>
                <a:ext uri="{FF2B5EF4-FFF2-40B4-BE49-F238E27FC236}">
                  <a16:creationId xmlns:a16="http://schemas.microsoft.com/office/drawing/2014/main" id="{7DF76F20-80BC-4ACB-8F80-FB371091F896}"/>
                </a:ext>
              </a:extLst>
            </p:cNvPr>
            <p:cNvGrpSpPr/>
            <p:nvPr/>
          </p:nvGrpSpPr>
          <p:grpSpPr>
            <a:xfrm>
              <a:off x="0" y="7847012"/>
              <a:ext cx="4248811" cy="2438401"/>
              <a:chOff x="-12267" y="7932498"/>
              <a:chExt cx="4095455" cy="2350389"/>
            </a:xfrm>
          </p:grpSpPr>
          <p:sp>
            <p:nvSpPr>
              <p:cNvPr id="13" name="直角三角形 12">
                <a:extLst>
                  <a:ext uri="{FF2B5EF4-FFF2-40B4-BE49-F238E27FC236}">
                    <a16:creationId xmlns:a16="http://schemas.microsoft.com/office/drawing/2014/main" id="{95DE5189-F80B-4A9C-92C4-82827D0596C0}"/>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defRPr/>
                </a:pPr>
                <a:endParaRPr kumimoji="1" lang="ja-JP" altLang="en-US" sz="3199">
                  <a:solidFill>
                    <a:prstClr val="white"/>
                  </a:solidFill>
                  <a:latin typeface="Arial" panose="020B0604020202020204" pitchFamily="34" charset="0"/>
                  <a:cs typeface="Arial" panose="020B0604020202020204" pitchFamily="34" charset="0"/>
                </a:endParaRPr>
              </a:p>
            </p:txBody>
          </p:sp>
          <p:sp>
            <p:nvSpPr>
              <p:cNvPr id="14" name="直角三角形 13">
                <a:extLst>
                  <a:ext uri="{FF2B5EF4-FFF2-40B4-BE49-F238E27FC236}">
                    <a16:creationId xmlns:a16="http://schemas.microsoft.com/office/drawing/2014/main" id="{FE6F0200-DFB0-45A6-94FA-026B00423326}"/>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defRPr/>
                </a:pPr>
                <a:endParaRPr kumimoji="1" lang="ja-JP" altLang="en-US" sz="3199">
                  <a:solidFill>
                    <a:prstClr val="white"/>
                  </a:solidFill>
                  <a:latin typeface="Arial" panose="020B0604020202020204" pitchFamily="34" charset="0"/>
                  <a:cs typeface="Arial" panose="020B0604020202020204" pitchFamily="34" charset="0"/>
                </a:endParaRPr>
              </a:p>
            </p:txBody>
          </p:sp>
        </p:grpSp>
      </p:grpSp>
      <p:sp>
        <p:nvSpPr>
          <p:cNvPr id="17" name="橢圓 16">
            <a:extLst>
              <a:ext uri="{FF2B5EF4-FFF2-40B4-BE49-F238E27FC236}">
                <a16:creationId xmlns:a16="http://schemas.microsoft.com/office/drawing/2014/main" id="{E2FE2713-D84C-49B8-B13E-3221F324A4C2}"/>
              </a:ext>
            </a:extLst>
          </p:cNvPr>
          <p:cNvSpPr/>
          <p:nvPr/>
        </p:nvSpPr>
        <p:spPr>
          <a:xfrm>
            <a:off x="14437489" y="223276"/>
            <a:ext cx="3742554" cy="3081325"/>
          </a:xfrm>
          <a:prstGeom prst="ellipse">
            <a:avLst/>
          </a:prstGeom>
          <a:solidFill>
            <a:srgbClr val="FFC000"/>
          </a:solidFill>
          <a:ln w="25400" cap="flat" cmpd="sng" algn="ctr">
            <a:noFill/>
            <a:prstDash val="solid"/>
          </a:ln>
          <a:effectLst/>
        </p:spPr>
        <p:txBody>
          <a:bodyPr rtlCol="0" anchor="ctr"/>
          <a:lstStyle/>
          <a:p>
            <a:pPr algn="ctr" defTabSz="1371486">
              <a:defRPr/>
            </a:pPr>
            <a:r>
              <a:rPr kumimoji="1" lang="zh-TW" altLang="en-US" sz="4399" b="1" kern="0" dirty="0">
                <a:solidFill>
                  <a:srgbClr val="FF6B6B">
                    <a:lumMod val="75000"/>
                  </a:srgbClr>
                </a:solidFill>
                <a:latin typeface="Microsoft YaHei" panose="020B0503020204020204" pitchFamily="34" charset="-122"/>
                <a:ea typeface="Microsoft YaHei" panose="020B0503020204020204" pitchFamily="34" charset="-122"/>
              </a:rPr>
              <a:t>小組討論</a:t>
            </a:r>
            <a:endParaRPr kumimoji="1" lang="en-US" altLang="zh-TW" sz="4399" b="1" kern="0" dirty="0">
              <a:solidFill>
                <a:srgbClr val="FF6B6B">
                  <a:lumMod val="75000"/>
                </a:srgbClr>
              </a:solidFill>
              <a:latin typeface="Microsoft YaHei" panose="020B0503020204020204" pitchFamily="34" charset="-122"/>
              <a:ea typeface="Microsoft YaHei" panose="020B0503020204020204" pitchFamily="34" charset="-122"/>
            </a:endParaRPr>
          </a:p>
          <a:p>
            <a:pPr algn="ctr" defTabSz="1371486">
              <a:defRPr/>
            </a:pPr>
            <a:endParaRPr kumimoji="1" lang="en-US" altLang="zh-TW" sz="1399" b="1" kern="0" dirty="0">
              <a:solidFill>
                <a:srgbClr val="FF6B6B">
                  <a:lumMod val="75000"/>
                </a:srgbClr>
              </a:solidFill>
              <a:latin typeface="Microsoft YaHei" panose="020B0503020204020204" pitchFamily="34" charset="-122"/>
              <a:ea typeface="Microsoft YaHei" panose="020B0503020204020204" pitchFamily="34" charset="-122"/>
            </a:endParaRPr>
          </a:p>
          <a:p>
            <a:pPr algn="ctr" defTabSz="1371486">
              <a:defRPr/>
            </a:pPr>
            <a:r>
              <a:rPr kumimoji="1" lang="zh-TW" altLang="en-US" sz="4399" b="1" kern="0" dirty="0">
                <a:solidFill>
                  <a:srgbClr val="FF6B6B">
                    <a:lumMod val="75000"/>
                  </a:srgbClr>
                </a:solidFill>
                <a:latin typeface="Microsoft YaHei" panose="020B0503020204020204" pitchFamily="34" charset="-122"/>
                <a:ea typeface="Microsoft YaHei" panose="020B0503020204020204" pitchFamily="34" charset="-122"/>
              </a:rPr>
              <a:t>計時</a:t>
            </a:r>
            <a:r>
              <a:rPr kumimoji="1" lang="en-US" altLang="zh-TW" sz="4399" b="1" kern="0" dirty="0">
                <a:solidFill>
                  <a:srgbClr val="FF6B6B">
                    <a:lumMod val="75000"/>
                  </a:srgbClr>
                </a:solidFill>
                <a:latin typeface="Microsoft YaHei" panose="020B0503020204020204" pitchFamily="34" charset="-122"/>
                <a:ea typeface="Microsoft YaHei" panose="020B0503020204020204" pitchFamily="34" charset="-122"/>
              </a:rPr>
              <a:t>5</a:t>
            </a:r>
            <a:r>
              <a:rPr kumimoji="1" lang="zh-TW" altLang="en-US" sz="4399" b="1" kern="0" dirty="0">
                <a:solidFill>
                  <a:srgbClr val="FF6B6B">
                    <a:lumMod val="75000"/>
                  </a:srgbClr>
                </a:solidFill>
                <a:latin typeface="Microsoft YaHei" panose="020B0503020204020204" pitchFamily="34" charset="-122"/>
                <a:ea typeface="Microsoft YaHei" panose="020B0503020204020204" pitchFamily="34" charset="-122"/>
              </a:rPr>
              <a:t>分</a:t>
            </a:r>
            <a:endParaRPr kumimoji="1" lang="en-US" altLang="zh-TW" sz="2800" b="1" kern="0" dirty="0">
              <a:solidFill>
                <a:srgbClr val="FF6B6B">
                  <a:lumMod val="75000"/>
                </a:srgb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09504789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191E8484-4DFD-49B4-BAEF-50BB79D969FA}"/>
              </a:ext>
            </a:extLst>
          </p:cNvPr>
          <p:cNvSpPr>
            <a:spLocks noGrp="1"/>
          </p:cNvSpPr>
          <p:nvPr>
            <p:ph type="sldNum" sz="quarter" idx="11"/>
          </p:nvPr>
        </p:nvSpPr>
        <p:spPr/>
        <p:txBody>
          <a:bodyPr/>
          <a:lstStyle/>
          <a:p>
            <a:pPr defTabSz="1371486">
              <a:defRPr/>
            </a:pPr>
            <a:fld id="{03EB59E2-90B9-4CD3-AC74-D672227E13C3}" type="slidenum">
              <a:rPr lang="en-US">
                <a:solidFill>
                  <a:srgbClr val="556272"/>
                </a:solidFill>
                <a:latin typeface="Arial" panose="020B0604020202020204" pitchFamily="34" charset="0"/>
                <a:cs typeface="Arial" panose="020B0604020202020204" pitchFamily="34" charset="0"/>
              </a:rPr>
              <a:pPr defTabSz="1371486">
                <a:defRPr/>
              </a:pPr>
              <a:t>15</a:t>
            </a:fld>
            <a:endParaRPr lang="en-US" dirty="0">
              <a:solidFill>
                <a:srgbClr val="556272"/>
              </a:solidFill>
              <a:latin typeface="Arial" panose="020B0604020202020204" pitchFamily="34" charset="0"/>
              <a:cs typeface="Arial" panose="020B0604020202020204" pitchFamily="34" charset="0"/>
            </a:endParaRPr>
          </a:p>
        </p:txBody>
      </p:sp>
      <p:grpSp>
        <p:nvGrpSpPr>
          <p:cNvPr id="54" name="群組 53">
            <a:extLst>
              <a:ext uri="{FF2B5EF4-FFF2-40B4-BE49-F238E27FC236}">
                <a16:creationId xmlns:a16="http://schemas.microsoft.com/office/drawing/2014/main" id="{E15DC248-420B-404A-AADA-7A92879C42DA}"/>
              </a:ext>
            </a:extLst>
          </p:cNvPr>
          <p:cNvGrpSpPr/>
          <p:nvPr/>
        </p:nvGrpSpPr>
        <p:grpSpPr>
          <a:xfrm rot="10800000">
            <a:off x="14038434" y="794"/>
            <a:ext cx="4248156" cy="2438025"/>
            <a:chOff x="-12267" y="7932498"/>
            <a:chExt cx="4095455" cy="2350389"/>
          </a:xfrm>
        </p:grpSpPr>
        <p:sp>
          <p:nvSpPr>
            <p:cNvPr id="55" name="直角三角形 54">
              <a:extLst>
                <a:ext uri="{FF2B5EF4-FFF2-40B4-BE49-F238E27FC236}">
                  <a16:creationId xmlns:a16="http://schemas.microsoft.com/office/drawing/2014/main" id="{B664E69A-B68F-4640-B903-7079F372DDF5}"/>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defRPr/>
              </a:pPr>
              <a:endParaRPr kumimoji="1" lang="ja-JP" altLang="en-US" sz="3199">
                <a:solidFill>
                  <a:prstClr val="white"/>
                </a:solidFill>
                <a:latin typeface="Arial" panose="020B0604020202020204" pitchFamily="34" charset="0"/>
                <a:cs typeface="Arial" panose="020B0604020202020204" pitchFamily="34" charset="0"/>
              </a:endParaRPr>
            </a:p>
          </p:txBody>
        </p:sp>
        <p:sp>
          <p:nvSpPr>
            <p:cNvPr id="56" name="直角三角形 55">
              <a:extLst>
                <a:ext uri="{FF2B5EF4-FFF2-40B4-BE49-F238E27FC236}">
                  <a16:creationId xmlns:a16="http://schemas.microsoft.com/office/drawing/2014/main" id="{01BD5845-AC3C-48BF-842B-4C27C0370448}"/>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defRPr/>
              </a:pPr>
              <a:endParaRPr kumimoji="1" lang="ja-JP" altLang="en-US" sz="3199">
                <a:solidFill>
                  <a:prstClr val="white"/>
                </a:solidFill>
                <a:latin typeface="Arial" panose="020B0604020202020204" pitchFamily="34" charset="0"/>
                <a:cs typeface="Arial" panose="020B0604020202020204" pitchFamily="34" charset="0"/>
              </a:endParaRPr>
            </a:p>
          </p:txBody>
        </p:sp>
      </p:grpSp>
      <p:cxnSp>
        <p:nvCxnSpPr>
          <p:cNvPr id="49" name="直線接點 48">
            <a:extLst>
              <a:ext uri="{FF2B5EF4-FFF2-40B4-BE49-F238E27FC236}">
                <a16:creationId xmlns:a16="http://schemas.microsoft.com/office/drawing/2014/main" id="{3A5BED67-ED86-49A4-8E61-B46D16151C2E}"/>
              </a:ext>
            </a:extLst>
          </p:cNvPr>
          <p:cNvCxnSpPr>
            <a:cxnSpLocks/>
          </p:cNvCxnSpPr>
          <p:nvPr/>
        </p:nvCxnSpPr>
        <p:spPr>
          <a:xfrm flipH="1">
            <a:off x="1609277" y="2002153"/>
            <a:ext cx="15069448" cy="0"/>
          </a:xfrm>
          <a:prstGeom prst="line">
            <a:avLst/>
          </a:prstGeom>
          <a:ln w="2857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E486B133-4744-43DD-A2C2-F99C0A21B80A}"/>
              </a:ext>
            </a:extLst>
          </p:cNvPr>
          <p:cNvSpPr txBox="1"/>
          <p:nvPr/>
        </p:nvSpPr>
        <p:spPr>
          <a:xfrm>
            <a:off x="1609277" y="896691"/>
            <a:ext cx="9853980" cy="646331"/>
          </a:xfrm>
          <a:prstGeom prst="rect">
            <a:avLst/>
          </a:prstGeom>
          <a:noFill/>
        </p:spPr>
        <p:txBody>
          <a:bodyPr wrap="none" rtlCol="0">
            <a:spAutoFit/>
          </a:bodyPr>
          <a:lstStyle/>
          <a:p>
            <a:pPr defTabSz="1371486">
              <a:defRPr/>
            </a:pPr>
            <a:r>
              <a:rPr lang="zh-TW" altLang="en-US" sz="3600" b="1" dirty="0">
                <a:solidFill>
                  <a:srgbClr val="1694B2">
                    <a:lumMod val="75000"/>
                  </a:srgbClr>
                </a:solidFill>
                <a:latin typeface="Arial" panose="020B0604020202020204" pitchFamily="34" charset="0"/>
                <a:ea typeface="微軟正黑體" panose="020B0604030504040204" pitchFamily="34" charset="-120"/>
                <a:cs typeface="Arial" panose="020B0604020202020204" pitchFamily="34" charset="0"/>
              </a:rPr>
              <a:t>營利事業使用國外</a:t>
            </a:r>
            <a:r>
              <a:rPr lang="en-US" altLang="zh-TW" sz="3600" b="1" dirty="0">
                <a:solidFill>
                  <a:srgbClr val="1694B2">
                    <a:lumMod val="75000"/>
                  </a:srgbClr>
                </a:solidFill>
                <a:latin typeface="Arial" panose="020B0604020202020204" pitchFamily="34" charset="0"/>
                <a:ea typeface="微軟正黑體" panose="020B0604030504040204" pitchFamily="34" charset="-120"/>
                <a:cs typeface="Arial" panose="020B0604020202020204" pitchFamily="34" charset="0"/>
              </a:rPr>
              <a:t>IP</a:t>
            </a:r>
            <a:r>
              <a:rPr lang="zh-TW" altLang="en-US" sz="3600" b="1" dirty="0">
                <a:solidFill>
                  <a:srgbClr val="1694B2">
                    <a:lumMod val="75000"/>
                  </a:srgbClr>
                </a:solidFill>
                <a:latin typeface="Arial" panose="020B0604020202020204" pitchFamily="34" charset="0"/>
                <a:ea typeface="微軟正黑體" panose="020B0604030504040204" pitchFamily="34" charset="-120"/>
                <a:cs typeface="Arial" panose="020B0604020202020204" pitchFamily="34" charset="0"/>
              </a:rPr>
              <a:t>所給付的權利金得申請免稅</a:t>
            </a:r>
            <a:endParaRPr lang="zh-TW" altLang="en-US" sz="2599" b="1" dirty="0">
              <a:solidFill>
                <a:srgbClr val="EABD00">
                  <a:lumMod val="50000"/>
                </a:srgbClr>
              </a:solidFill>
              <a:latin typeface="Arial" panose="020B0604020202020204" pitchFamily="34" charset="0"/>
              <a:ea typeface="微軟正黑體" panose="020B0604030504040204" pitchFamily="34" charset="-120"/>
              <a:cs typeface="Arial" panose="020B0604020202020204" pitchFamily="34" charset="0"/>
            </a:endParaRPr>
          </a:p>
        </p:txBody>
      </p:sp>
      <p:grpSp>
        <p:nvGrpSpPr>
          <p:cNvPr id="84" name="群組 83">
            <a:extLst>
              <a:ext uri="{FF2B5EF4-FFF2-40B4-BE49-F238E27FC236}">
                <a16:creationId xmlns:a16="http://schemas.microsoft.com/office/drawing/2014/main" id="{FE57EEBA-E07D-4C8B-A0A0-46EB588A3140}"/>
              </a:ext>
            </a:extLst>
          </p:cNvPr>
          <p:cNvGrpSpPr/>
          <p:nvPr/>
        </p:nvGrpSpPr>
        <p:grpSpPr>
          <a:xfrm>
            <a:off x="1609277" y="2805855"/>
            <a:ext cx="3710907" cy="553998"/>
            <a:chOff x="5103849" y="5887362"/>
            <a:chExt cx="3711480" cy="554083"/>
          </a:xfrm>
        </p:grpSpPr>
        <p:sp>
          <p:nvSpPr>
            <p:cNvPr id="85" name="文字方塊 84">
              <a:extLst>
                <a:ext uri="{FF2B5EF4-FFF2-40B4-BE49-F238E27FC236}">
                  <a16:creationId xmlns:a16="http://schemas.microsoft.com/office/drawing/2014/main" id="{317048ED-433D-435F-9FD9-D977EACF2D6A}"/>
                </a:ext>
              </a:extLst>
            </p:cNvPr>
            <p:cNvSpPr txBox="1"/>
            <p:nvPr/>
          </p:nvSpPr>
          <p:spPr>
            <a:xfrm>
              <a:off x="5403291" y="5887362"/>
              <a:ext cx="3412038" cy="554083"/>
            </a:xfrm>
            <a:prstGeom prst="rect">
              <a:avLst/>
            </a:prstGeom>
            <a:noFill/>
          </p:spPr>
          <p:txBody>
            <a:bodyPr wrap="none" rtlCol="0">
              <a:spAutoFit/>
            </a:bodyPr>
            <a:lstStyle/>
            <a:p>
              <a:pPr defTabSz="1371486">
                <a:defRPr/>
              </a:pPr>
              <a:r>
                <a:rPr lang="zh-TW" altLang="en-US" sz="3000" b="1" dirty="0">
                  <a:solidFill>
                    <a:srgbClr val="EABD00">
                      <a:lumMod val="50000"/>
                    </a:srgbClr>
                  </a:solidFill>
                  <a:latin typeface="Times New Roman" panose="02020603050405020304" pitchFamily="18" charset="0"/>
                  <a:ea typeface="微軟正黑體" panose="020B0604030504040204" pitchFamily="34" charset="-120"/>
                  <a:cs typeface="Times New Roman" panose="02020603050405020304" pitchFamily="18" charset="0"/>
                </a:rPr>
                <a:t>  所得稅法 </a:t>
              </a:r>
              <a:r>
                <a:rPr lang="en-US" altLang="zh-TW" sz="3000" b="1" dirty="0">
                  <a:solidFill>
                    <a:srgbClr val="EABD00">
                      <a:lumMod val="50000"/>
                    </a:srgbClr>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000" b="1" dirty="0">
                  <a:solidFill>
                    <a:srgbClr val="EABD00">
                      <a:lumMod val="50000"/>
                    </a:srgbClr>
                  </a:solidFill>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3000" b="1" dirty="0">
                  <a:solidFill>
                    <a:srgbClr val="EABD00">
                      <a:lumMod val="50000"/>
                    </a:srgbClr>
                  </a:solidFill>
                  <a:latin typeface="Times New Roman" panose="02020603050405020304" pitchFamily="18" charset="0"/>
                  <a:ea typeface="微軟正黑體" panose="020B0604030504040204" pitchFamily="34" charset="-120"/>
                  <a:cs typeface="Times New Roman" panose="02020603050405020304" pitchFamily="18" charset="0"/>
                </a:rPr>
                <a:t>4</a:t>
              </a:r>
              <a:r>
                <a:rPr lang="zh-TW" altLang="en-US" sz="3000" b="1" dirty="0">
                  <a:solidFill>
                    <a:srgbClr val="EABD00">
                      <a:lumMod val="50000"/>
                    </a:srgbClr>
                  </a:solidFill>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3000" b="1" dirty="0">
                  <a:solidFill>
                    <a:srgbClr val="EABD00">
                      <a:lumMod val="50000"/>
                    </a:srgbClr>
                  </a:solidFill>
                  <a:latin typeface="Times New Roman" panose="02020603050405020304" pitchFamily="18" charset="0"/>
                  <a:ea typeface="微軟正黑體" panose="020B0604030504040204" pitchFamily="34" charset="-120"/>
                  <a:cs typeface="Times New Roman" panose="02020603050405020304" pitchFamily="18" charset="0"/>
                </a:rPr>
                <a:t>I</a:t>
              </a:r>
              <a:r>
                <a:rPr lang="zh-TW" altLang="en-US" sz="3000" b="1" dirty="0">
                  <a:solidFill>
                    <a:srgbClr val="EABD00">
                      <a:lumMod val="50000"/>
                    </a:srgbClr>
                  </a:solidFill>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3000" b="1" dirty="0">
                  <a:solidFill>
                    <a:srgbClr val="EABD00">
                      <a:lumMod val="50000"/>
                    </a:srgbClr>
                  </a:solidFill>
                  <a:latin typeface="Times New Roman" panose="02020603050405020304" pitchFamily="18" charset="0"/>
                  <a:ea typeface="微軟正黑體" panose="020B0604030504040204" pitchFamily="34" charset="-120"/>
                  <a:cs typeface="Times New Roman" panose="02020603050405020304" pitchFamily="18" charset="0"/>
                </a:rPr>
                <a:t>(21)</a:t>
              </a:r>
              <a:endParaRPr lang="zh-TW" altLang="en-US" sz="3000" b="1" dirty="0">
                <a:solidFill>
                  <a:srgbClr val="EABD00">
                    <a:lumMod val="50000"/>
                  </a:srgbClr>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86" name="label-with-shadow-effect_38316">
              <a:extLst>
                <a:ext uri="{FF2B5EF4-FFF2-40B4-BE49-F238E27FC236}">
                  <a16:creationId xmlns:a16="http://schemas.microsoft.com/office/drawing/2014/main" id="{6E5F8E50-D633-40D4-AD81-2030C405443D}"/>
                </a:ext>
              </a:extLst>
            </p:cNvPr>
            <p:cNvSpPr>
              <a:spLocks noChangeAspect="1"/>
            </p:cNvSpPr>
            <p:nvPr/>
          </p:nvSpPr>
          <p:spPr bwMode="auto">
            <a:xfrm>
              <a:off x="5103849" y="5985927"/>
              <a:ext cx="299442" cy="326089"/>
            </a:xfrm>
            <a:custGeom>
              <a:avLst/>
              <a:gdLst>
                <a:gd name="T0" fmla="*/ 399 w 409"/>
                <a:gd name="T1" fmla="*/ 57 h 446"/>
                <a:gd name="T2" fmla="*/ 241 w 409"/>
                <a:gd name="T3" fmla="*/ 47 h 446"/>
                <a:gd name="T4" fmla="*/ 10 w 409"/>
                <a:gd name="T5" fmla="*/ 278 h 446"/>
                <a:gd name="T6" fmla="*/ 178 w 409"/>
                <a:gd name="T7" fmla="*/ 446 h 446"/>
                <a:gd name="T8" fmla="*/ 409 w 409"/>
                <a:gd name="T9" fmla="*/ 214 h 446"/>
                <a:gd name="T10" fmla="*/ 399 w 409"/>
                <a:gd name="T11" fmla="*/ 57 h 446"/>
                <a:gd name="T12" fmla="*/ 365 w 409"/>
                <a:gd name="T13" fmla="*/ 149 h 446"/>
                <a:gd name="T14" fmla="*/ 307 w 409"/>
                <a:gd name="T15" fmla="*/ 149 h 446"/>
                <a:gd name="T16" fmla="*/ 307 w 409"/>
                <a:gd name="T17" fmla="*/ 91 h 446"/>
                <a:gd name="T18" fmla="*/ 365 w 409"/>
                <a:gd name="T19" fmla="*/ 91 h 446"/>
                <a:gd name="T20" fmla="*/ 365 w 409"/>
                <a:gd name="T21" fmla="*/ 149 h 446"/>
                <a:gd name="T22" fmla="*/ 17 w 409"/>
                <a:gd name="T23" fmla="*/ 248 h 446"/>
                <a:gd name="T24" fmla="*/ 0 w 409"/>
                <a:gd name="T25" fmla="*/ 231 h 446"/>
                <a:gd name="T26" fmla="*/ 231 w 409"/>
                <a:gd name="T27" fmla="*/ 0 h 446"/>
                <a:gd name="T28" fmla="*/ 389 w 409"/>
                <a:gd name="T29" fmla="*/ 10 h 446"/>
                <a:gd name="T30" fmla="*/ 391 w 409"/>
                <a:gd name="T31" fmla="*/ 33 h 446"/>
                <a:gd name="T32" fmla="*/ 241 w 409"/>
                <a:gd name="T33" fmla="*/ 23 h 446"/>
                <a:gd name="T34" fmla="*/ 17 w 409"/>
                <a:gd name="T35" fmla="*/ 24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9" h="446">
                  <a:moveTo>
                    <a:pt x="399" y="57"/>
                  </a:moveTo>
                  <a:lnTo>
                    <a:pt x="241" y="47"/>
                  </a:lnTo>
                  <a:lnTo>
                    <a:pt x="10" y="278"/>
                  </a:lnTo>
                  <a:lnTo>
                    <a:pt x="178" y="446"/>
                  </a:lnTo>
                  <a:lnTo>
                    <a:pt x="409" y="214"/>
                  </a:lnTo>
                  <a:lnTo>
                    <a:pt x="399" y="57"/>
                  </a:lnTo>
                  <a:close/>
                  <a:moveTo>
                    <a:pt x="365" y="149"/>
                  </a:moveTo>
                  <a:cubicBezTo>
                    <a:pt x="349" y="165"/>
                    <a:pt x="323" y="165"/>
                    <a:pt x="307" y="149"/>
                  </a:cubicBezTo>
                  <a:cubicBezTo>
                    <a:pt x="291" y="133"/>
                    <a:pt x="291" y="107"/>
                    <a:pt x="307" y="91"/>
                  </a:cubicBezTo>
                  <a:cubicBezTo>
                    <a:pt x="323" y="75"/>
                    <a:pt x="349" y="75"/>
                    <a:pt x="365" y="91"/>
                  </a:cubicBezTo>
                  <a:cubicBezTo>
                    <a:pt x="381" y="107"/>
                    <a:pt x="381" y="133"/>
                    <a:pt x="365" y="149"/>
                  </a:cubicBezTo>
                  <a:close/>
                  <a:moveTo>
                    <a:pt x="17" y="248"/>
                  </a:moveTo>
                  <a:lnTo>
                    <a:pt x="0" y="231"/>
                  </a:lnTo>
                  <a:lnTo>
                    <a:pt x="231" y="0"/>
                  </a:lnTo>
                  <a:lnTo>
                    <a:pt x="389" y="10"/>
                  </a:lnTo>
                  <a:lnTo>
                    <a:pt x="391" y="33"/>
                  </a:lnTo>
                  <a:lnTo>
                    <a:pt x="241" y="23"/>
                  </a:lnTo>
                  <a:lnTo>
                    <a:pt x="17" y="248"/>
                  </a:lnTo>
                  <a:close/>
                </a:path>
              </a:pathLst>
            </a:custGeom>
            <a:solidFill>
              <a:schemeClr val="accent6">
                <a:lumMod val="50000"/>
              </a:schemeClr>
            </a:solidFill>
            <a:ln>
              <a:noFill/>
            </a:ln>
          </p:spPr>
        </p:sp>
      </p:grpSp>
      <p:graphicFrame>
        <p:nvGraphicFramePr>
          <p:cNvPr id="87" name="表格 86">
            <a:extLst>
              <a:ext uri="{FF2B5EF4-FFF2-40B4-BE49-F238E27FC236}">
                <a16:creationId xmlns:a16="http://schemas.microsoft.com/office/drawing/2014/main" id="{A342C4A2-D7E1-4725-934A-EF87DE9EDC3E}"/>
              </a:ext>
            </a:extLst>
          </p:cNvPr>
          <p:cNvGraphicFramePr>
            <a:graphicFrameLocks noGrp="1"/>
          </p:cNvGraphicFramePr>
          <p:nvPr/>
        </p:nvGraphicFramePr>
        <p:xfrm>
          <a:off x="1444393" y="5141529"/>
          <a:ext cx="10266642" cy="1356150"/>
        </p:xfrm>
        <a:graphic>
          <a:graphicData uri="http://schemas.openxmlformats.org/drawingml/2006/table">
            <a:tbl>
              <a:tblPr firstRow="1" bandRow="1">
                <a:tableStyleId>{5C22544A-7EE6-4342-B048-85BDC9FD1C3A}</a:tableStyleId>
              </a:tblPr>
              <a:tblGrid>
                <a:gridCol w="2533641">
                  <a:extLst>
                    <a:ext uri="{9D8B030D-6E8A-4147-A177-3AD203B41FA5}">
                      <a16:colId xmlns:a16="http://schemas.microsoft.com/office/drawing/2014/main" val="825056797"/>
                    </a:ext>
                  </a:extLst>
                </a:gridCol>
                <a:gridCol w="5456207">
                  <a:extLst>
                    <a:ext uri="{9D8B030D-6E8A-4147-A177-3AD203B41FA5}">
                      <a16:colId xmlns:a16="http://schemas.microsoft.com/office/drawing/2014/main" val="733173957"/>
                    </a:ext>
                  </a:extLst>
                </a:gridCol>
                <a:gridCol w="2276794">
                  <a:extLst>
                    <a:ext uri="{9D8B030D-6E8A-4147-A177-3AD203B41FA5}">
                      <a16:colId xmlns:a16="http://schemas.microsoft.com/office/drawing/2014/main" val="1147586058"/>
                    </a:ext>
                  </a:extLst>
                </a:gridCol>
              </a:tblGrid>
              <a:tr h="678075">
                <a:tc rowSpan="2">
                  <a:txBody>
                    <a:bodyPr/>
                    <a:lstStyle/>
                    <a:p>
                      <a:pPr marL="0" marR="0" lvl="0" indent="0" algn="ctr" defTabSz="1371417" rtl="0" eaLnBrk="1" fontAlgn="auto" latinLnBrk="0" hangingPunct="1">
                        <a:lnSpc>
                          <a:spcPct val="100000"/>
                        </a:lnSpc>
                        <a:spcBef>
                          <a:spcPts val="0"/>
                        </a:spcBef>
                        <a:spcAft>
                          <a:spcPts val="0"/>
                        </a:spcAft>
                        <a:buClrTx/>
                        <a:buSzTx/>
                        <a:buFontTx/>
                        <a:buNone/>
                        <a:tabLst/>
                        <a:defRPr/>
                      </a:pPr>
                      <a:r>
                        <a:rPr lang="zh-TW" altLang="en-US" sz="2800" b="1" kern="1200" dirty="0">
                          <a:solidFill>
                            <a:schemeClr val="tx2">
                              <a:lumMod val="75000"/>
                            </a:schemeClr>
                          </a:solidFill>
                          <a:latin typeface="Arial" panose="020B0604020202020204" pitchFamily="34" charset="0"/>
                          <a:ea typeface="微軟正黑體" panose="020B0604030504040204" pitchFamily="34" charset="-120"/>
                          <a:cs typeface="Arial" panose="020B0604020202020204" pitchFamily="34" charset="0"/>
                        </a:rPr>
                        <a:t>營利事業</a:t>
                      </a:r>
                      <a:endParaRPr lang="en-US" altLang="zh-TW" sz="2800" b="1" kern="1200" dirty="0">
                        <a:solidFill>
                          <a:schemeClr val="tx2">
                            <a:lumMod val="75000"/>
                          </a:schemeClr>
                        </a:solidFill>
                        <a:latin typeface="Arial" panose="020B0604020202020204" pitchFamily="34" charset="0"/>
                        <a:ea typeface="微軟正黑體" panose="020B0604030504040204" pitchFamily="34" charset="-120"/>
                        <a:cs typeface="Arial" panose="020B0604020202020204" pitchFamily="34" charset="0"/>
                      </a:endParaRPr>
                    </a:p>
                  </a:txBody>
                  <a:tcPr marL="91426" marR="9142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1371417" rtl="0" eaLnBrk="1" fontAlgn="auto" latinLnBrk="0" hangingPunct="1">
                        <a:lnSpc>
                          <a:spcPct val="100000"/>
                        </a:lnSpc>
                        <a:spcBef>
                          <a:spcPts val="0"/>
                        </a:spcBef>
                        <a:spcAft>
                          <a:spcPts val="0"/>
                        </a:spcAft>
                        <a:buClrTx/>
                        <a:buSzTx/>
                        <a:buFontTx/>
                        <a:buNone/>
                        <a:tabLst/>
                        <a:defRPr/>
                      </a:pPr>
                      <a:r>
                        <a:rPr lang="zh-TW" altLang="en-US" sz="2800" b="1" kern="1200" dirty="0">
                          <a:solidFill>
                            <a:schemeClr val="tx2">
                              <a:lumMod val="75000"/>
                            </a:schemeClr>
                          </a:solidFill>
                          <a:latin typeface="Arial" panose="020B0604020202020204" pitchFamily="34" charset="0"/>
                          <a:ea typeface="微軟正黑體" panose="020B0604030504040204" pitchFamily="34" charset="-120"/>
                          <a:cs typeface="Arial" panose="020B0604020202020204" pitchFamily="34" charset="0"/>
                        </a:rPr>
                        <a:t>  引進新生產技術、新產品</a:t>
                      </a:r>
                      <a:endParaRPr lang="en-US" altLang="zh-TW" sz="2800" b="1" kern="1200" dirty="0">
                        <a:solidFill>
                          <a:schemeClr val="tx2">
                            <a:lumMod val="75000"/>
                          </a:schemeClr>
                        </a:solidFill>
                        <a:latin typeface="Arial" panose="020B0604020202020204" pitchFamily="34" charset="0"/>
                        <a:ea typeface="微軟正黑體" panose="020B0604030504040204" pitchFamily="34" charset="-120"/>
                        <a:cs typeface="Arial" panose="020B0604020202020204" pitchFamily="34" charset="0"/>
                      </a:endParaRPr>
                    </a:p>
                  </a:txBody>
                  <a:tcPr marL="91426" marR="9142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rowSpan="2">
                  <a:txBody>
                    <a:bodyPr/>
                    <a:lstStyle/>
                    <a:p>
                      <a:pPr marL="0" marR="0" lvl="0" indent="0" algn="ctr" defTabSz="1371417" rtl="0" eaLnBrk="1" fontAlgn="auto" latinLnBrk="0" hangingPunct="1">
                        <a:lnSpc>
                          <a:spcPct val="100000"/>
                        </a:lnSpc>
                        <a:spcBef>
                          <a:spcPts val="0"/>
                        </a:spcBef>
                        <a:spcAft>
                          <a:spcPts val="0"/>
                        </a:spcAft>
                        <a:buClrTx/>
                        <a:buSzTx/>
                        <a:buFontTx/>
                        <a:buNone/>
                        <a:tabLst/>
                        <a:defRPr/>
                      </a:pPr>
                      <a:r>
                        <a:rPr lang="zh-TW" altLang="en-US" sz="2800" b="1" kern="1200" dirty="0">
                          <a:solidFill>
                            <a:schemeClr val="tx2">
                              <a:lumMod val="75000"/>
                            </a:schemeClr>
                          </a:solidFill>
                          <a:latin typeface="Arial" panose="020B0604020202020204" pitchFamily="34" charset="0"/>
                          <a:ea typeface="微軟正黑體" panose="020B0604030504040204" pitchFamily="34" charset="-120"/>
                          <a:cs typeface="Arial" panose="020B0604020202020204" pitchFamily="34" charset="0"/>
                        </a:rPr>
                        <a:t>國外</a:t>
                      </a:r>
                      <a:r>
                        <a:rPr lang="en-US" altLang="zh-TW" sz="2800" b="1" kern="1200" dirty="0">
                          <a:solidFill>
                            <a:schemeClr val="tx2">
                              <a:lumMod val="75000"/>
                            </a:schemeClr>
                          </a:solidFill>
                          <a:latin typeface="Arial" panose="020B0604020202020204" pitchFamily="34" charset="0"/>
                          <a:ea typeface="微軟正黑體" panose="020B0604030504040204" pitchFamily="34" charset="-120"/>
                          <a:cs typeface="Arial" panose="020B0604020202020204" pitchFamily="34" charset="0"/>
                        </a:rPr>
                        <a:t>IP</a:t>
                      </a:r>
                      <a:endParaRPr lang="zh-TW" altLang="en-US" sz="2800" b="1" kern="1200" dirty="0">
                        <a:solidFill>
                          <a:schemeClr val="tx2">
                            <a:lumMod val="75000"/>
                          </a:schemeClr>
                        </a:solidFill>
                        <a:latin typeface="Arial" panose="020B0604020202020204" pitchFamily="34" charset="0"/>
                        <a:ea typeface="微軟正黑體" panose="020B0604030504040204" pitchFamily="34" charset="-120"/>
                        <a:cs typeface="Arial" panose="020B0604020202020204" pitchFamily="34" charset="0"/>
                      </a:endParaRPr>
                    </a:p>
                  </a:txBody>
                  <a:tcPr marL="91426" marR="9142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26651036"/>
                  </a:ext>
                </a:extLst>
              </a:tr>
              <a:tr h="678075">
                <a:tc vMerge="1">
                  <a:txBody>
                    <a:bodyPr/>
                    <a:lstStyle/>
                    <a:p>
                      <a:endParaRPr lang="zh-TW" altLang="en-US"/>
                    </a:p>
                  </a:txBody>
                  <a:tcPr/>
                </a:tc>
                <a:tc>
                  <a:txBody>
                    <a:bodyPr/>
                    <a:lstStyle/>
                    <a:p>
                      <a:pPr marL="0" marR="0" lvl="0" indent="0" algn="l" defTabSz="1371417" rtl="0" eaLnBrk="1" fontAlgn="auto" latinLnBrk="0" hangingPunct="1">
                        <a:lnSpc>
                          <a:spcPct val="100000"/>
                        </a:lnSpc>
                        <a:spcBef>
                          <a:spcPts val="0"/>
                        </a:spcBef>
                        <a:spcAft>
                          <a:spcPts val="0"/>
                        </a:spcAft>
                        <a:buClrTx/>
                        <a:buSzTx/>
                        <a:buFontTx/>
                        <a:buNone/>
                        <a:tabLst/>
                        <a:defRPr/>
                      </a:pPr>
                      <a:r>
                        <a:rPr lang="zh-TW" altLang="en-US" sz="2800" b="1" kern="1200" dirty="0">
                          <a:solidFill>
                            <a:schemeClr val="tx2">
                              <a:lumMod val="75000"/>
                            </a:schemeClr>
                          </a:solidFill>
                          <a:latin typeface="Arial" panose="020B0604020202020204" pitchFamily="34" charset="0"/>
                          <a:ea typeface="微軟正黑體" panose="020B0604030504040204" pitchFamily="34" charset="-120"/>
                          <a:cs typeface="Arial" panose="020B0604020202020204" pitchFamily="34" charset="0"/>
                        </a:rPr>
                        <a:t>  改進產品品質、降低生產成本</a:t>
                      </a:r>
                      <a:endParaRPr lang="en-US" altLang="zh-TW" sz="2800" b="1" kern="1200" dirty="0">
                        <a:solidFill>
                          <a:schemeClr val="tx2">
                            <a:lumMod val="75000"/>
                          </a:schemeClr>
                        </a:solidFill>
                        <a:latin typeface="Arial" panose="020B0604020202020204" pitchFamily="34" charset="0"/>
                        <a:ea typeface="微軟正黑體" panose="020B0604030504040204" pitchFamily="34" charset="-120"/>
                        <a:cs typeface="Arial" panose="020B0604020202020204" pitchFamily="34" charset="0"/>
                      </a:endParaRPr>
                    </a:p>
                  </a:txBody>
                  <a:tcPr marL="91426" marR="9142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vMerge="1">
                  <a:txBody>
                    <a:bodyPr/>
                    <a:lstStyle/>
                    <a:p>
                      <a:endParaRPr lang="zh-TW" altLang="en-US"/>
                    </a:p>
                  </a:txBody>
                  <a:tcPr/>
                </a:tc>
                <a:extLst>
                  <a:ext uri="{0D108BD9-81ED-4DB2-BD59-A6C34878D82A}">
                    <a16:rowId xmlns:a16="http://schemas.microsoft.com/office/drawing/2014/main" val="1324077797"/>
                  </a:ext>
                </a:extLst>
              </a:tr>
            </a:tbl>
          </a:graphicData>
        </a:graphic>
      </p:graphicFrame>
      <p:graphicFrame>
        <p:nvGraphicFramePr>
          <p:cNvPr id="88" name="表格 87">
            <a:extLst>
              <a:ext uri="{FF2B5EF4-FFF2-40B4-BE49-F238E27FC236}">
                <a16:creationId xmlns:a16="http://schemas.microsoft.com/office/drawing/2014/main" id="{DEEFA875-92DC-4CE2-B2A0-2C7AAE1DCC82}"/>
              </a:ext>
            </a:extLst>
          </p:cNvPr>
          <p:cNvGraphicFramePr>
            <a:graphicFrameLocks noGrp="1"/>
          </p:cNvGraphicFramePr>
          <p:nvPr/>
        </p:nvGraphicFramePr>
        <p:xfrm>
          <a:off x="12688988" y="5141759"/>
          <a:ext cx="5263825" cy="1356151"/>
        </p:xfrm>
        <a:graphic>
          <a:graphicData uri="http://schemas.openxmlformats.org/drawingml/2006/table">
            <a:tbl>
              <a:tblPr firstRow="1" bandRow="1">
                <a:tableStyleId>{5C22544A-7EE6-4342-B048-85BDC9FD1C3A}</a:tableStyleId>
              </a:tblPr>
              <a:tblGrid>
                <a:gridCol w="5263825">
                  <a:extLst>
                    <a:ext uri="{9D8B030D-6E8A-4147-A177-3AD203B41FA5}">
                      <a16:colId xmlns:a16="http://schemas.microsoft.com/office/drawing/2014/main" val="825056797"/>
                    </a:ext>
                  </a:extLst>
                </a:gridCol>
              </a:tblGrid>
              <a:tr h="1356151">
                <a:tc>
                  <a:txBody>
                    <a:bodyPr/>
                    <a:lstStyle/>
                    <a:p>
                      <a:pPr marL="0" marR="0" lvl="0" indent="0" algn="l" defTabSz="1371417" rtl="0" eaLnBrk="1" fontAlgn="auto" latinLnBrk="0" hangingPunct="1">
                        <a:lnSpc>
                          <a:spcPct val="100000"/>
                        </a:lnSpc>
                        <a:spcBef>
                          <a:spcPts val="0"/>
                        </a:spcBef>
                        <a:spcAft>
                          <a:spcPts val="0"/>
                        </a:spcAft>
                        <a:buClrTx/>
                        <a:buSzTx/>
                        <a:buFontTx/>
                        <a:buNone/>
                        <a:tabLst/>
                        <a:defRPr/>
                      </a:pPr>
                      <a:r>
                        <a:rPr lang="zh-TW" altLang="en-US" sz="2800" b="1" kern="1200" dirty="0">
                          <a:solidFill>
                            <a:schemeClr val="tx2">
                              <a:lumMod val="75000"/>
                            </a:schemeClr>
                          </a:solidFill>
                          <a:latin typeface="Arial" panose="020B0604020202020204" pitchFamily="34" charset="0"/>
                          <a:ea typeface="微軟正黑體" panose="020B0604030504040204" pitchFamily="34" charset="-120"/>
                          <a:cs typeface="Arial" panose="020B0604020202020204" pitchFamily="34" charset="0"/>
                        </a:rPr>
                        <a:t>  給付外國事業之</a:t>
                      </a:r>
                      <a:r>
                        <a:rPr lang="zh-TW" altLang="en-US" sz="2800" b="1" u="sng" kern="1200" dirty="0">
                          <a:solidFill>
                            <a:schemeClr val="tx2">
                              <a:lumMod val="75000"/>
                            </a:schemeClr>
                          </a:solidFill>
                          <a:latin typeface="Arial" panose="020B0604020202020204" pitchFamily="34" charset="0"/>
                          <a:ea typeface="微軟正黑體" panose="020B0604030504040204" pitchFamily="34" charset="-120"/>
                          <a:cs typeface="Arial" panose="020B0604020202020204" pitchFamily="34" charset="0"/>
                        </a:rPr>
                        <a:t>權利金</a:t>
                      </a:r>
                      <a:endParaRPr lang="en-US" altLang="zh-TW" sz="2800" b="1" u="sng" kern="1200" dirty="0">
                        <a:solidFill>
                          <a:schemeClr val="tx2">
                            <a:lumMod val="75000"/>
                          </a:schemeClr>
                        </a:solidFill>
                        <a:latin typeface="Arial" panose="020B0604020202020204" pitchFamily="34" charset="0"/>
                        <a:ea typeface="微軟正黑體" panose="020B0604030504040204" pitchFamily="34" charset="-120"/>
                        <a:cs typeface="Arial" panose="020B0604020202020204" pitchFamily="34" charset="0"/>
                      </a:endParaRPr>
                    </a:p>
                  </a:txBody>
                  <a:tcPr marL="91426" marR="9142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26651036"/>
                  </a:ext>
                </a:extLst>
              </a:tr>
            </a:tbl>
          </a:graphicData>
        </a:graphic>
      </p:graphicFrame>
      <p:sp>
        <p:nvSpPr>
          <p:cNvPr id="89" name="double-left-arrows_45721">
            <a:extLst>
              <a:ext uri="{FF2B5EF4-FFF2-40B4-BE49-F238E27FC236}">
                <a16:creationId xmlns:a16="http://schemas.microsoft.com/office/drawing/2014/main" id="{94515BAD-D84F-43A1-91E5-972FDE871B13}"/>
              </a:ext>
            </a:extLst>
          </p:cNvPr>
          <p:cNvSpPr>
            <a:spLocks noChangeAspect="1"/>
          </p:cNvSpPr>
          <p:nvPr/>
        </p:nvSpPr>
        <p:spPr bwMode="auto">
          <a:xfrm rot="10800000">
            <a:off x="12041701" y="5668618"/>
            <a:ext cx="363784" cy="302433"/>
          </a:xfrm>
          <a:custGeom>
            <a:avLst/>
            <a:gdLst>
              <a:gd name="connsiteX0" fmla="*/ 606721 w 606721"/>
              <a:gd name="connsiteY0" fmla="*/ 0 h 504401"/>
              <a:gd name="connsiteX1" fmla="*/ 606721 w 606721"/>
              <a:gd name="connsiteY1" fmla="*/ 126122 h 504401"/>
              <a:gd name="connsiteX2" fmla="*/ 440421 w 606721"/>
              <a:gd name="connsiteY2" fmla="*/ 252243 h 504401"/>
              <a:gd name="connsiteX3" fmla="*/ 606721 w 606721"/>
              <a:gd name="connsiteY3" fmla="*/ 378279 h 504401"/>
              <a:gd name="connsiteX4" fmla="*/ 606721 w 606721"/>
              <a:gd name="connsiteY4" fmla="*/ 504401 h 504401"/>
              <a:gd name="connsiteX5" fmla="*/ 275487 w 606721"/>
              <a:gd name="connsiteY5" fmla="*/ 252243 h 504401"/>
              <a:gd name="connsiteX6" fmla="*/ 331304 w 606721"/>
              <a:gd name="connsiteY6" fmla="*/ 0 h 504401"/>
              <a:gd name="connsiteX7" fmla="*/ 331304 w 606721"/>
              <a:gd name="connsiteY7" fmla="*/ 126122 h 504401"/>
              <a:gd name="connsiteX8" fmla="*/ 164968 w 606721"/>
              <a:gd name="connsiteY8" fmla="*/ 252243 h 504401"/>
              <a:gd name="connsiteX9" fmla="*/ 331304 w 606721"/>
              <a:gd name="connsiteY9" fmla="*/ 378279 h 504401"/>
              <a:gd name="connsiteX10" fmla="*/ 331304 w 606721"/>
              <a:gd name="connsiteY10" fmla="*/ 504401 h 504401"/>
              <a:gd name="connsiteX11" fmla="*/ 0 w 606721"/>
              <a:gd name="connsiteY11" fmla="*/ 252243 h 504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6721" h="504401">
                <a:moveTo>
                  <a:pt x="606721" y="0"/>
                </a:moveTo>
                <a:lnTo>
                  <a:pt x="606721" y="126122"/>
                </a:lnTo>
                <a:lnTo>
                  <a:pt x="440421" y="252243"/>
                </a:lnTo>
                <a:lnTo>
                  <a:pt x="606721" y="378279"/>
                </a:lnTo>
                <a:lnTo>
                  <a:pt x="606721" y="504401"/>
                </a:lnTo>
                <a:lnTo>
                  <a:pt x="275487" y="252243"/>
                </a:lnTo>
                <a:close/>
                <a:moveTo>
                  <a:pt x="331304" y="0"/>
                </a:moveTo>
                <a:lnTo>
                  <a:pt x="331304" y="126122"/>
                </a:lnTo>
                <a:lnTo>
                  <a:pt x="164968" y="252243"/>
                </a:lnTo>
                <a:lnTo>
                  <a:pt x="331304" y="378279"/>
                </a:lnTo>
                <a:lnTo>
                  <a:pt x="331304" y="504401"/>
                </a:lnTo>
                <a:lnTo>
                  <a:pt x="0" y="252243"/>
                </a:lnTo>
                <a:close/>
              </a:path>
            </a:pathLst>
          </a:custGeom>
          <a:solidFill>
            <a:schemeClr val="tx2"/>
          </a:solidFill>
          <a:ln>
            <a:noFill/>
          </a:ln>
        </p:spPr>
      </p:sp>
      <p:sp>
        <p:nvSpPr>
          <p:cNvPr id="91" name="文字方塊 90">
            <a:extLst>
              <a:ext uri="{FF2B5EF4-FFF2-40B4-BE49-F238E27FC236}">
                <a16:creationId xmlns:a16="http://schemas.microsoft.com/office/drawing/2014/main" id="{17008D81-39DA-4700-8684-DE35DB564A8B}"/>
              </a:ext>
            </a:extLst>
          </p:cNvPr>
          <p:cNvSpPr txBox="1"/>
          <p:nvPr/>
        </p:nvSpPr>
        <p:spPr>
          <a:xfrm>
            <a:off x="1908672" y="3485181"/>
            <a:ext cx="5400837" cy="553998"/>
          </a:xfrm>
          <a:prstGeom prst="rect">
            <a:avLst/>
          </a:prstGeom>
          <a:noFill/>
        </p:spPr>
        <p:txBody>
          <a:bodyPr wrap="none" rtlCol="0">
            <a:spAutoFit/>
          </a:bodyPr>
          <a:lstStyle/>
          <a:p>
            <a:pPr defTabSz="1371486">
              <a:defRPr/>
            </a:pPr>
            <a:r>
              <a:rPr lang="zh-TW" altLang="en-US" sz="3000" b="1" dirty="0">
                <a:solidFill>
                  <a:srgbClr val="556272">
                    <a:lumMod val="75000"/>
                  </a:srgbClr>
                </a:solidFill>
                <a:latin typeface="Arial" panose="020B0604020202020204" pitchFamily="34" charset="0"/>
                <a:ea typeface="微軟正黑體" panose="020B0604030504040204" pitchFamily="34" charset="-120"/>
                <a:cs typeface="Arial" panose="020B0604020202020204" pitchFamily="34" charset="0"/>
              </a:rPr>
              <a:t>  下列各種所得，免納所得稅：</a:t>
            </a:r>
            <a:endParaRPr lang="en-US" altLang="zh-TW" sz="3000" b="1" dirty="0">
              <a:solidFill>
                <a:srgbClr val="556272">
                  <a:lumMod val="75000"/>
                </a:srgbClr>
              </a:solidFill>
              <a:latin typeface="Arial" panose="020B0604020202020204" pitchFamily="34" charset="0"/>
              <a:ea typeface="微軟正黑體" panose="020B0604030504040204" pitchFamily="34" charset="-120"/>
              <a:cs typeface="Arial" panose="020B0604020202020204" pitchFamily="34" charset="0"/>
            </a:endParaRPr>
          </a:p>
        </p:txBody>
      </p:sp>
      <p:graphicFrame>
        <p:nvGraphicFramePr>
          <p:cNvPr id="93" name="表格 92">
            <a:extLst>
              <a:ext uri="{FF2B5EF4-FFF2-40B4-BE49-F238E27FC236}">
                <a16:creationId xmlns:a16="http://schemas.microsoft.com/office/drawing/2014/main" id="{45ECECDF-DA14-43DC-9FA7-A185EA7A7846}"/>
              </a:ext>
            </a:extLst>
          </p:cNvPr>
          <p:cNvGraphicFramePr>
            <a:graphicFrameLocks noGrp="1"/>
          </p:cNvGraphicFramePr>
          <p:nvPr/>
        </p:nvGraphicFramePr>
        <p:xfrm>
          <a:off x="12688988" y="6542858"/>
          <a:ext cx="5263825" cy="1356151"/>
        </p:xfrm>
        <a:graphic>
          <a:graphicData uri="http://schemas.openxmlformats.org/drawingml/2006/table">
            <a:tbl>
              <a:tblPr firstRow="1" bandRow="1">
                <a:tableStyleId>{5C22544A-7EE6-4342-B048-85BDC9FD1C3A}</a:tableStyleId>
              </a:tblPr>
              <a:tblGrid>
                <a:gridCol w="5263825">
                  <a:extLst>
                    <a:ext uri="{9D8B030D-6E8A-4147-A177-3AD203B41FA5}">
                      <a16:colId xmlns:a16="http://schemas.microsoft.com/office/drawing/2014/main" val="825056797"/>
                    </a:ext>
                  </a:extLst>
                </a:gridCol>
              </a:tblGrid>
              <a:tr h="1356151">
                <a:tc>
                  <a:txBody>
                    <a:bodyPr/>
                    <a:lstStyle/>
                    <a:p>
                      <a:pPr marL="0" marR="0" lvl="0" indent="0" algn="l" defTabSz="1371417" rtl="0" eaLnBrk="1" fontAlgn="auto" latinLnBrk="0" hangingPunct="1">
                        <a:lnSpc>
                          <a:spcPct val="100000"/>
                        </a:lnSpc>
                        <a:spcBef>
                          <a:spcPts val="0"/>
                        </a:spcBef>
                        <a:spcAft>
                          <a:spcPts val="0"/>
                        </a:spcAft>
                        <a:buClrTx/>
                        <a:buSzTx/>
                        <a:buFontTx/>
                        <a:buNone/>
                        <a:tabLst/>
                        <a:defRPr/>
                      </a:pPr>
                      <a:r>
                        <a:rPr lang="zh-TW" altLang="en-US" sz="2800" b="1" kern="1200" dirty="0">
                          <a:solidFill>
                            <a:schemeClr val="tx2">
                              <a:lumMod val="75000"/>
                            </a:schemeClr>
                          </a:solidFill>
                          <a:latin typeface="Arial" panose="020B0604020202020204" pitchFamily="34" charset="0"/>
                          <a:ea typeface="微軟正黑體" panose="020B0604030504040204" pitchFamily="34" charset="-120"/>
                          <a:cs typeface="Arial" panose="020B0604020202020204" pitchFamily="34" charset="0"/>
                        </a:rPr>
                        <a:t>  給付國外事業之</a:t>
                      </a:r>
                      <a:r>
                        <a:rPr lang="zh-TW" altLang="en-US" sz="2800" b="1" u="sng" kern="1200" dirty="0">
                          <a:solidFill>
                            <a:schemeClr val="tx2">
                              <a:lumMod val="75000"/>
                            </a:schemeClr>
                          </a:solidFill>
                          <a:latin typeface="Arial" panose="020B0604020202020204" pitchFamily="34" charset="0"/>
                          <a:ea typeface="微軟正黑體" panose="020B0604030504040204" pitchFamily="34" charset="-120"/>
                          <a:cs typeface="Arial" panose="020B0604020202020204" pitchFamily="34" charset="0"/>
                        </a:rPr>
                        <a:t>技術服務報酬 </a:t>
                      </a:r>
                      <a:endParaRPr lang="en-US" altLang="zh-TW" sz="2800" b="1" u="sng" kern="1200" dirty="0">
                        <a:solidFill>
                          <a:schemeClr val="tx2">
                            <a:lumMod val="75000"/>
                          </a:schemeClr>
                        </a:solidFill>
                        <a:latin typeface="Arial" panose="020B0604020202020204" pitchFamily="34" charset="0"/>
                        <a:ea typeface="微軟正黑體" panose="020B0604030504040204" pitchFamily="34" charset="-120"/>
                        <a:cs typeface="Arial" panose="020B0604020202020204" pitchFamily="34" charset="0"/>
                      </a:endParaRPr>
                    </a:p>
                  </a:txBody>
                  <a:tcPr marL="91426" marR="9142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26651036"/>
                  </a:ext>
                </a:extLst>
              </a:tr>
            </a:tbl>
          </a:graphicData>
        </a:graphic>
      </p:graphicFrame>
      <p:sp>
        <p:nvSpPr>
          <p:cNvPr id="94" name="double-left-arrows_45721">
            <a:extLst>
              <a:ext uri="{FF2B5EF4-FFF2-40B4-BE49-F238E27FC236}">
                <a16:creationId xmlns:a16="http://schemas.microsoft.com/office/drawing/2014/main" id="{3211E18D-55A0-4401-9047-9571888ED33E}"/>
              </a:ext>
            </a:extLst>
          </p:cNvPr>
          <p:cNvSpPr>
            <a:spLocks noChangeAspect="1"/>
          </p:cNvSpPr>
          <p:nvPr/>
        </p:nvSpPr>
        <p:spPr bwMode="auto">
          <a:xfrm rot="10800000">
            <a:off x="12041701" y="7069719"/>
            <a:ext cx="363784" cy="302433"/>
          </a:xfrm>
          <a:custGeom>
            <a:avLst/>
            <a:gdLst>
              <a:gd name="connsiteX0" fmla="*/ 606721 w 606721"/>
              <a:gd name="connsiteY0" fmla="*/ 0 h 504401"/>
              <a:gd name="connsiteX1" fmla="*/ 606721 w 606721"/>
              <a:gd name="connsiteY1" fmla="*/ 126122 h 504401"/>
              <a:gd name="connsiteX2" fmla="*/ 440421 w 606721"/>
              <a:gd name="connsiteY2" fmla="*/ 252243 h 504401"/>
              <a:gd name="connsiteX3" fmla="*/ 606721 w 606721"/>
              <a:gd name="connsiteY3" fmla="*/ 378279 h 504401"/>
              <a:gd name="connsiteX4" fmla="*/ 606721 w 606721"/>
              <a:gd name="connsiteY4" fmla="*/ 504401 h 504401"/>
              <a:gd name="connsiteX5" fmla="*/ 275487 w 606721"/>
              <a:gd name="connsiteY5" fmla="*/ 252243 h 504401"/>
              <a:gd name="connsiteX6" fmla="*/ 331304 w 606721"/>
              <a:gd name="connsiteY6" fmla="*/ 0 h 504401"/>
              <a:gd name="connsiteX7" fmla="*/ 331304 w 606721"/>
              <a:gd name="connsiteY7" fmla="*/ 126122 h 504401"/>
              <a:gd name="connsiteX8" fmla="*/ 164968 w 606721"/>
              <a:gd name="connsiteY8" fmla="*/ 252243 h 504401"/>
              <a:gd name="connsiteX9" fmla="*/ 331304 w 606721"/>
              <a:gd name="connsiteY9" fmla="*/ 378279 h 504401"/>
              <a:gd name="connsiteX10" fmla="*/ 331304 w 606721"/>
              <a:gd name="connsiteY10" fmla="*/ 504401 h 504401"/>
              <a:gd name="connsiteX11" fmla="*/ 0 w 606721"/>
              <a:gd name="connsiteY11" fmla="*/ 252243 h 504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6721" h="504401">
                <a:moveTo>
                  <a:pt x="606721" y="0"/>
                </a:moveTo>
                <a:lnTo>
                  <a:pt x="606721" y="126122"/>
                </a:lnTo>
                <a:lnTo>
                  <a:pt x="440421" y="252243"/>
                </a:lnTo>
                <a:lnTo>
                  <a:pt x="606721" y="378279"/>
                </a:lnTo>
                <a:lnTo>
                  <a:pt x="606721" y="504401"/>
                </a:lnTo>
                <a:lnTo>
                  <a:pt x="275487" y="252243"/>
                </a:lnTo>
                <a:close/>
                <a:moveTo>
                  <a:pt x="331304" y="0"/>
                </a:moveTo>
                <a:lnTo>
                  <a:pt x="331304" y="126122"/>
                </a:lnTo>
                <a:lnTo>
                  <a:pt x="164968" y="252243"/>
                </a:lnTo>
                <a:lnTo>
                  <a:pt x="331304" y="378279"/>
                </a:lnTo>
                <a:lnTo>
                  <a:pt x="331304" y="504401"/>
                </a:lnTo>
                <a:lnTo>
                  <a:pt x="0" y="252243"/>
                </a:lnTo>
                <a:close/>
              </a:path>
            </a:pathLst>
          </a:custGeom>
          <a:solidFill>
            <a:schemeClr val="tx2"/>
          </a:solidFill>
          <a:ln>
            <a:noFill/>
          </a:ln>
        </p:spPr>
      </p:sp>
      <p:graphicFrame>
        <p:nvGraphicFramePr>
          <p:cNvPr id="95" name="表格 94">
            <a:extLst>
              <a:ext uri="{FF2B5EF4-FFF2-40B4-BE49-F238E27FC236}">
                <a16:creationId xmlns:a16="http://schemas.microsoft.com/office/drawing/2014/main" id="{9239E336-1B53-4754-80AE-2685546DCA4A}"/>
              </a:ext>
            </a:extLst>
          </p:cNvPr>
          <p:cNvGraphicFramePr>
            <a:graphicFrameLocks noGrp="1"/>
          </p:cNvGraphicFramePr>
          <p:nvPr/>
        </p:nvGraphicFramePr>
        <p:xfrm>
          <a:off x="1444393" y="6542858"/>
          <a:ext cx="10266643" cy="1356151"/>
        </p:xfrm>
        <a:graphic>
          <a:graphicData uri="http://schemas.openxmlformats.org/drawingml/2006/table">
            <a:tbl>
              <a:tblPr firstRow="1" bandRow="1">
                <a:tableStyleId>{5C22544A-7EE6-4342-B048-85BDC9FD1C3A}</a:tableStyleId>
              </a:tblPr>
              <a:tblGrid>
                <a:gridCol w="2516496">
                  <a:extLst>
                    <a:ext uri="{9D8B030D-6E8A-4147-A177-3AD203B41FA5}">
                      <a16:colId xmlns:a16="http://schemas.microsoft.com/office/drawing/2014/main" val="825056797"/>
                    </a:ext>
                  </a:extLst>
                </a:gridCol>
                <a:gridCol w="5472627">
                  <a:extLst>
                    <a:ext uri="{9D8B030D-6E8A-4147-A177-3AD203B41FA5}">
                      <a16:colId xmlns:a16="http://schemas.microsoft.com/office/drawing/2014/main" val="733173957"/>
                    </a:ext>
                  </a:extLst>
                </a:gridCol>
                <a:gridCol w="2277520">
                  <a:extLst>
                    <a:ext uri="{9D8B030D-6E8A-4147-A177-3AD203B41FA5}">
                      <a16:colId xmlns:a16="http://schemas.microsoft.com/office/drawing/2014/main" val="1147586058"/>
                    </a:ext>
                  </a:extLst>
                </a:gridCol>
              </a:tblGrid>
              <a:tr h="1356151">
                <a:tc>
                  <a:txBody>
                    <a:bodyPr/>
                    <a:lstStyle/>
                    <a:p>
                      <a:pPr marL="0" marR="0" lvl="0" indent="0" algn="ctr" defTabSz="1371417" rtl="0" eaLnBrk="1" fontAlgn="auto" latinLnBrk="0" hangingPunct="1">
                        <a:lnSpc>
                          <a:spcPct val="100000"/>
                        </a:lnSpc>
                        <a:spcBef>
                          <a:spcPts val="0"/>
                        </a:spcBef>
                        <a:spcAft>
                          <a:spcPts val="0"/>
                        </a:spcAft>
                        <a:buClrTx/>
                        <a:buSzTx/>
                        <a:buFontTx/>
                        <a:buNone/>
                        <a:tabLst/>
                        <a:defRPr/>
                      </a:pPr>
                      <a:r>
                        <a:rPr lang="zh-TW" altLang="en-US" sz="2800" b="1" kern="1200" dirty="0">
                          <a:solidFill>
                            <a:schemeClr val="tx2">
                              <a:lumMod val="75000"/>
                            </a:schemeClr>
                          </a:solidFill>
                          <a:latin typeface="Arial" panose="020B0604020202020204" pitchFamily="34" charset="0"/>
                          <a:ea typeface="微軟正黑體" panose="020B0604030504040204" pitchFamily="34" charset="-120"/>
                          <a:cs typeface="Arial" panose="020B0604020202020204" pitchFamily="34" charset="0"/>
                        </a:rPr>
                        <a:t>重要生產事業</a:t>
                      </a:r>
                      <a:endParaRPr lang="en-US" altLang="zh-TW" sz="2800" b="1" kern="1200" dirty="0">
                        <a:solidFill>
                          <a:schemeClr val="tx2">
                            <a:lumMod val="75000"/>
                          </a:schemeClr>
                        </a:solidFill>
                        <a:latin typeface="Arial" panose="020B0604020202020204" pitchFamily="34" charset="0"/>
                        <a:ea typeface="微軟正黑體" panose="020B0604030504040204" pitchFamily="34" charset="-120"/>
                        <a:cs typeface="Arial" panose="020B0604020202020204" pitchFamily="34" charset="0"/>
                      </a:endParaRPr>
                    </a:p>
                  </a:txBody>
                  <a:tcPr marL="91426" marR="9142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1371417" rtl="0" eaLnBrk="1" fontAlgn="auto" latinLnBrk="0" hangingPunct="1">
                        <a:lnSpc>
                          <a:spcPct val="100000"/>
                        </a:lnSpc>
                        <a:spcBef>
                          <a:spcPts val="0"/>
                        </a:spcBef>
                        <a:spcAft>
                          <a:spcPts val="0"/>
                        </a:spcAft>
                        <a:buClrTx/>
                        <a:buSzTx/>
                        <a:buFontTx/>
                        <a:buNone/>
                        <a:tabLst/>
                        <a:defRPr/>
                      </a:pPr>
                      <a:r>
                        <a:rPr lang="zh-TW" altLang="en-US" sz="2800" b="1" kern="1200" dirty="0">
                          <a:solidFill>
                            <a:schemeClr val="tx2">
                              <a:lumMod val="75000"/>
                            </a:schemeClr>
                          </a:solidFill>
                          <a:latin typeface="Arial" panose="020B0604020202020204" pitchFamily="34" charset="0"/>
                          <a:ea typeface="微軟正黑體" panose="020B0604030504040204" pitchFamily="34" charset="-120"/>
                          <a:cs typeface="Arial" panose="020B0604020202020204" pitchFamily="34" charset="0"/>
                        </a:rPr>
                        <a:t>  建廠所需之技術服務</a:t>
                      </a:r>
                      <a:endParaRPr lang="en-US" altLang="zh-TW" sz="2800" b="1" kern="1200" dirty="0">
                        <a:solidFill>
                          <a:schemeClr val="tx2">
                            <a:lumMod val="75000"/>
                          </a:schemeClr>
                        </a:solidFill>
                        <a:latin typeface="Arial" panose="020B0604020202020204" pitchFamily="34" charset="0"/>
                        <a:ea typeface="微軟正黑體" panose="020B0604030504040204" pitchFamily="34" charset="-120"/>
                        <a:cs typeface="Arial" panose="020B0604020202020204" pitchFamily="34" charset="0"/>
                      </a:endParaRPr>
                    </a:p>
                  </a:txBody>
                  <a:tcPr marL="91426" marR="9142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ctr" defTabSz="1371417" rtl="0" eaLnBrk="1" fontAlgn="auto" latinLnBrk="0" hangingPunct="1">
                        <a:lnSpc>
                          <a:spcPct val="100000"/>
                        </a:lnSpc>
                        <a:spcBef>
                          <a:spcPts val="0"/>
                        </a:spcBef>
                        <a:spcAft>
                          <a:spcPts val="0"/>
                        </a:spcAft>
                        <a:buClrTx/>
                        <a:buSzTx/>
                        <a:buFontTx/>
                        <a:buNone/>
                        <a:tabLst/>
                        <a:defRPr/>
                      </a:pPr>
                      <a:r>
                        <a:rPr lang="zh-TW" altLang="en-US" sz="2800" b="1" kern="1200" dirty="0">
                          <a:solidFill>
                            <a:schemeClr val="tx2">
                              <a:lumMod val="75000"/>
                            </a:schemeClr>
                          </a:solidFill>
                          <a:latin typeface="Arial" panose="020B0604020202020204" pitchFamily="34" charset="0"/>
                          <a:ea typeface="微軟正黑體" panose="020B0604030504040204" pitchFamily="34" charset="-120"/>
                          <a:cs typeface="Arial" panose="020B0604020202020204" pitchFamily="34" charset="0"/>
                        </a:rPr>
                        <a:t>國外</a:t>
                      </a:r>
                      <a:endParaRPr lang="en-US" altLang="zh-TW" sz="2800" b="1" kern="1200" dirty="0">
                        <a:solidFill>
                          <a:schemeClr val="tx2">
                            <a:lumMod val="75000"/>
                          </a:schemeClr>
                        </a:solidFill>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417" rtl="0" eaLnBrk="1" fontAlgn="auto" latinLnBrk="0" hangingPunct="1">
                        <a:lnSpc>
                          <a:spcPct val="100000"/>
                        </a:lnSpc>
                        <a:spcBef>
                          <a:spcPts val="0"/>
                        </a:spcBef>
                        <a:spcAft>
                          <a:spcPts val="0"/>
                        </a:spcAft>
                        <a:buClrTx/>
                        <a:buSzTx/>
                        <a:buFontTx/>
                        <a:buNone/>
                        <a:tabLst/>
                        <a:defRPr/>
                      </a:pPr>
                      <a:r>
                        <a:rPr lang="zh-TW" altLang="en-US" sz="2800" b="1" kern="1200" dirty="0">
                          <a:solidFill>
                            <a:schemeClr val="tx2">
                              <a:lumMod val="75000"/>
                            </a:schemeClr>
                          </a:solidFill>
                          <a:latin typeface="Arial" panose="020B0604020202020204" pitchFamily="34" charset="0"/>
                          <a:ea typeface="微軟正黑體" panose="020B0604030504040204" pitchFamily="34" charset="-120"/>
                          <a:cs typeface="Arial" panose="020B0604020202020204" pitchFamily="34" charset="0"/>
                        </a:rPr>
                        <a:t>技術服務</a:t>
                      </a:r>
                    </a:p>
                  </a:txBody>
                  <a:tcPr marL="91426" marR="9142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26651036"/>
                  </a:ext>
                </a:extLst>
              </a:tr>
            </a:tbl>
          </a:graphicData>
        </a:graphic>
      </p:graphicFrame>
      <p:graphicFrame>
        <p:nvGraphicFramePr>
          <p:cNvPr id="96" name="表格 95">
            <a:extLst>
              <a:ext uri="{FF2B5EF4-FFF2-40B4-BE49-F238E27FC236}">
                <a16:creationId xmlns:a16="http://schemas.microsoft.com/office/drawing/2014/main" id="{F2C51F6A-D888-41EC-A593-5EB9F8C132F4}"/>
              </a:ext>
            </a:extLst>
          </p:cNvPr>
          <p:cNvGraphicFramePr>
            <a:graphicFrameLocks noGrp="1"/>
          </p:cNvGraphicFramePr>
          <p:nvPr/>
        </p:nvGraphicFramePr>
        <p:xfrm>
          <a:off x="1444393" y="4418273"/>
          <a:ext cx="10266642" cy="678075"/>
        </p:xfrm>
        <a:graphic>
          <a:graphicData uri="http://schemas.openxmlformats.org/drawingml/2006/table">
            <a:tbl>
              <a:tblPr firstRow="1" bandRow="1">
                <a:tableStyleId>{5C22544A-7EE6-4342-B048-85BDC9FD1C3A}</a:tableStyleId>
              </a:tblPr>
              <a:tblGrid>
                <a:gridCol w="2533641">
                  <a:extLst>
                    <a:ext uri="{9D8B030D-6E8A-4147-A177-3AD203B41FA5}">
                      <a16:colId xmlns:a16="http://schemas.microsoft.com/office/drawing/2014/main" val="825056797"/>
                    </a:ext>
                  </a:extLst>
                </a:gridCol>
                <a:gridCol w="5456207">
                  <a:extLst>
                    <a:ext uri="{9D8B030D-6E8A-4147-A177-3AD203B41FA5}">
                      <a16:colId xmlns:a16="http://schemas.microsoft.com/office/drawing/2014/main" val="733173957"/>
                    </a:ext>
                  </a:extLst>
                </a:gridCol>
                <a:gridCol w="2276794">
                  <a:extLst>
                    <a:ext uri="{9D8B030D-6E8A-4147-A177-3AD203B41FA5}">
                      <a16:colId xmlns:a16="http://schemas.microsoft.com/office/drawing/2014/main" val="1147586058"/>
                    </a:ext>
                  </a:extLst>
                </a:gridCol>
              </a:tblGrid>
              <a:tr h="678075">
                <a:tc>
                  <a:txBody>
                    <a:bodyPr/>
                    <a:lstStyle/>
                    <a:p>
                      <a:pPr marL="0" marR="0" lvl="0" indent="0" algn="ctr" defTabSz="1371417" rtl="0" eaLnBrk="1" fontAlgn="auto" latinLnBrk="0" hangingPunct="1">
                        <a:lnSpc>
                          <a:spcPct val="100000"/>
                        </a:lnSpc>
                        <a:spcBef>
                          <a:spcPts val="0"/>
                        </a:spcBef>
                        <a:spcAft>
                          <a:spcPts val="0"/>
                        </a:spcAft>
                        <a:buClrTx/>
                        <a:buSzTx/>
                        <a:buFontTx/>
                        <a:buNone/>
                        <a:tabLst/>
                        <a:defRPr/>
                      </a:pPr>
                      <a:r>
                        <a:rPr lang="zh-TW" altLang="en-US" sz="2800" b="1" kern="1200" dirty="0">
                          <a:solidFill>
                            <a:schemeClr val="tx2">
                              <a:lumMod val="75000"/>
                            </a:schemeClr>
                          </a:solidFill>
                          <a:latin typeface="Arial" panose="020B0604020202020204" pitchFamily="34" charset="0"/>
                          <a:ea typeface="微軟正黑體" panose="020B0604030504040204" pitchFamily="34" charset="-120"/>
                          <a:cs typeface="Arial" panose="020B0604020202020204" pitchFamily="34" charset="0"/>
                        </a:rPr>
                        <a:t>對象</a:t>
                      </a:r>
                      <a:endParaRPr lang="en-US" altLang="zh-TW" sz="2800" b="1" kern="1200" dirty="0">
                        <a:solidFill>
                          <a:schemeClr val="tx2">
                            <a:lumMod val="75000"/>
                          </a:schemeClr>
                        </a:solidFill>
                        <a:latin typeface="Arial" panose="020B0604020202020204" pitchFamily="34" charset="0"/>
                        <a:ea typeface="微軟正黑體" panose="020B0604030504040204" pitchFamily="34" charset="-120"/>
                        <a:cs typeface="Arial" panose="020B0604020202020204" pitchFamily="34" charset="0"/>
                      </a:endParaRPr>
                    </a:p>
                  </a:txBody>
                  <a:tcPr marL="91426" marR="9142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1371417" rtl="0" eaLnBrk="1" fontAlgn="auto" latinLnBrk="0" hangingPunct="1">
                        <a:lnSpc>
                          <a:spcPct val="100000"/>
                        </a:lnSpc>
                        <a:spcBef>
                          <a:spcPts val="0"/>
                        </a:spcBef>
                        <a:spcAft>
                          <a:spcPts val="0"/>
                        </a:spcAft>
                        <a:buClrTx/>
                        <a:buSzTx/>
                        <a:buFontTx/>
                        <a:buNone/>
                        <a:tabLst/>
                        <a:defRPr/>
                      </a:pPr>
                      <a:r>
                        <a:rPr lang="zh-TW" altLang="en-US" sz="2800" b="1" kern="1200" dirty="0">
                          <a:solidFill>
                            <a:schemeClr val="tx2">
                              <a:lumMod val="75000"/>
                            </a:schemeClr>
                          </a:solidFill>
                          <a:latin typeface="Arial" panose="020B0604020202020204" pitchFamily="34" charset="0"/>
                          <a:ea typeface="微軟正黑體" panose="020B0604030504040204" pitchFamily="34" charset="-120"/>
                          <a:cs typeface="Arial" panose="020B0604020202020204" pitchFamily="34" charset="0"/>
                        </a:rPr>
                        <a:t>目的</a:t>
                      </a:r>
                      <a:endParaRPr lang="en-US" altLang="zh-TW" sz="2800" b="1" kern="1200" dirty="0">
                        <a:solidFill>
                          <a:schemeClr val="tx2">
                            <a:lumMod val="75000"/>
                          </a:schemeClr>
                        </a:solidFill>
                        <a:latin typeface="Arial" panose="020B0604020202020204" pitchFamily="34" charset="0"/>
                        <a:ea typeface="微軟正黑體" panose="020B0604030504040204" pitchFamily="34" charset="-120"/>
                        <a:cs typeface="Arial" panose="020B0604020202020204" pitchFamily="34" charset="0"/>
                      </a:endParaRPr>
                    </a:p>
                  </a:txBody>
                  <a:tcPr marL="91426" marR="9142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1371417" rtl="0" eaLnBrk="1" fontAlgn="auto" latinLnBrk="0" hangingPunct="1">
                        <a:lnSpc>
                          <a:spcPct val="100000"/>
                        </a:lnSpc>
                        <a:spcBef>
                          <a:spcPts val="0"/>
                        </a:spcBef>
                        <a:spcAft>
                          <a:spcPts val="0"/>
                        </a:spcAft>
                        <a:buClrTx/>
                        <a:buSzTx/>
                        <a:buFontTx/>
                        <a:buNone/>
                        <a:tabLst/>
                        <a:defRPr/>
                      </a:pPr>
                      <a:r>
                        <a:rPr lang="zh-TW" altLang="en-US" sz="2800" b="1" kern="1200" dirty="0">
                          <a:solidFill>
                            <a:schemeClr val="tx2">
                              <a:lumMod val="75000"/>
                            </a:schemeClr>
                          </a:solidFill>
                          <a:latin typeface="Arial" panose="020B0604020202020204" pitchFamily="34" charset="0"/>
                          <a:ea typeface="微軟正黑體" panose="020B0604030504040204" pitchFamily="34" charset="-120"/>
                          <a:cs typeface="Arial" panose="020B0604020202020204" pitchFamily="34" charset="0"/>
                        </a:rPr>
                        <a:t>使用</a:t>
                      </a:r>
                    </a:p>
                  </a:txBody>
                  <a:tcPr marL="91426" marR="9142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372392244"/>
                  </a:ext>
                </a:extLst>
              </a:tr>
            </a:tbl>
          </a:graphicData>
        </a:graphic>
      </p:graphicFrame>
      <p:grpSp>
        <p:nvGrpSpPr>
          <p:cNvPr id="10" name="群組 9">
            <a:extLst>
              <a:ext uri="{FF2B5EF4-FFF2-40B4-BE49-F238E27FC236}">
                <a16:creationId xmlns:a16="http://schemas.microsoft.com/office/drawing/2014/main" id="{A8E5E829-E91C-430F-A2C4-42893D532B62}"/>
              </a:ext>
            </a:extLst>
          </p:cNvPr>
          <p:cNvGrpSpPr/>
          <p:nvPr/>
        </p:nvGrpSpPr>
        <p:grpSpPr>
          <a:xfrm>
            <a:off x="13369866" y="4145981"/>
            <a:ext cx="3571726" cy="696518"/>
            <a:chOff x="13067704" y="8401432"/>
            <a:chExt cx="3572278" cy="696625"/>
          </a:xfrm>
        </p:grpSpPr>
        <p:pic>
          <p:nvPicPr>
            <p:cNvPr id="90" name="圖片 89">
              <a:extLst>
                <a:ext uri="{FF2B5EF4-FFF2-40B4-BE49-F238E27FC236}">
                  <a16:creationId xmlns:a16="http://schemas.microsoft.com/office/drawing/2014/main" id="{79B5679C-EFA6-4948-BA84-B9EA749DAF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7704" y="8401432"/>
              <a:ext cx="971484" cy="696625"/>
            </a:xfrm>
            <a:prstGeom prst="rect">
              <a:avLst/>
            </a:prstGeom>
          </p:spPr>
        </p:pic>
        <p:sp>
          <p:nvSpPr>
            <p:cNvPr id="97" name="文字方塊 96">
              <a:extLst>
                <a:ext uri="{FF2B5EF4-FFF2-40B4-BE49-F238E27FC236}">
                  <a16:creationId xmlns:a16="http://schemas.microsoft.com/office/drawing/2014/main" id="{8947C6B0-D613-44AC-805E-CEDA95569F2F}"/>
                </a:ext>
              </a:extLst>
            </p:cNvPr>
            <p:cNvSpPr txBox="1"/>
            <p:nvPr/>
          </p:nvSpPr>
          <p:spPr>
            <a:xfrm>
              <a:off x="14039188" y="8472745"/>
              <a:ext cx="2600794" cy="554083"/>
            </a:xfrm>
            <a:prstGeom prst="rect">
              <a:avLst/>
            </a:prstGeom>
            <a:noFill/>
          </p:spPr>
          <p:txBody>
            <a:bodyPr wrap="none" rtlCol="0">
              <a:spAutoFit/>
            </a:bodyPr>
            <a:lstStyle/>
            <a:p>
              <a:pPr defTabSz="1371486">
                <a:defRPr/>
              </a:pPr>
              <a:r>
                <a:rPr lang="zh-TW" altLang="en-US" sz="3000" b="1" dirty="0">
                  <a:solidFill>
                    <a:srgbClr val="EF3131"/>
                  </a:solidFill>
                  <a:latin typeface="Arial" panose="020B0604020202020204" pitchFamily="34" charset="0"/>
                  <a:ea typeface="微軟正黑體" panose="020B0604030504040204" pitchFamily="34" charset="-120"/>
                  <a:cs typeface="Arial" panose="020B0604020202020204" pitchFamily="34" charset="0"/>
                </a:rPr>
                <a:t> 享有免稅優惠</a:t>
              </a:r>
              <a:endParaRPr lang="en-US" altLang="zh-TW" sz="3000" b="1" dirty="0">
                <a:solidFill>
                  <a:srgbClr val="EF3131"/>
                </a:solidFill>
                <a:latin typeface="Arial" panose="020B0604020202020204" pitchFamily="34" charset="0"/>
                <a:ea typeface="微軟正黑體" panose="020B0604030504040204" pitchFamily="34" charset="-120"/>
                <a:cs typeface="Arial" panose="020B0604020202020204" pitchFamily="34" charset="0"/>
              </a:endParaRPr>
            </a:p>
          </p:txBody>
        </p:sp>
      </p:grpSp>
    </p:spTree>
    <p:extLst>
      <p:ext uri="{BB962C8B-B14F-4D97-AF65-F5344CB8AC3E}">
        <p14:creationId xmlns:p14="http://schemas.microsoft.com/office/powerpoint/2010/main" val="82542012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191E8484-4DFD-49B4-BAEF-50BB79D969FA}"/>
              </a:ext>
            </a:extLst>
          </p:cNvPr>
          <p:cNvSpPr>
            <a:spLocks noGrp="1"/>
          </p:cNvSpPr>
          <p:nvPr>
            <p:ph type="sldNum" sz="quarter" idx="11"/>
          </p:nvPr>
        </p:nvSpPr>
        <p:spPr/>
        <p:txBody>
          <a:bodyPr/>
          <a:lstStyle/>
          <a:p>
            <a:pPr defTabSz="1371486">
              <a:defRPr/>
            </a:pPr>
            <a:fld id="{03EB59E2-90B9-4CD3-AC74-D672227E13C3}" type="slidenum">
              <a:rPr lang="en-US">
                <a:solidFill>
                  <a:srgbClr val="556272"/>
                </a:solidFill>
                <a:latin typeface="Arial" panose="020B0604020202020204" pitchFamily="34" charset="0"/>
                <a:cs typeface="Arial" panose="020B0604020202020204" pitchFamily="34" charset="0"/>
              </a:rPr>
              <a:pPr defTabSz="1371486">
                <a:defRPr/>
              </a:pPr>
              <a:t>16</a:t>
            </a:fld>
            <a:endParaRPr lang="en-US" dirty="0">
              <a:solidFill>
                <a:srgbClr val="556272"/>
              </a:solidFill>
              <a:latin typeface="Arial" panose="020B0604020202020204" pitchFamily="34" charset="0"/>
              <a:cs typeface="Arial" panose="020B0604020202020204" pitchFamily="34" charset="0"/>
            </a:endParaRPr>
          </a:p>
        </p:txBody>
      </p:sp>
      <p:grpSp>
        <p:nvGrpSpPr>
          <p:cNvPr id="54" name="群組 53">
            <a:extLst>
              <a:ext uri="{FF2B5EF4-FFF2-40B4-BE49-F238E27FC236}">
                <a16:creationId xmlns:a16="http://schemas.microsoft.com/office/drawing/2014/main" id="{E15DC248-420B-404A-AADA-7A92879C42DA}"/>
              </a:ext>
            </a:extLst>
          </p:cNvPr>
          <p:cNvGrpSpPr/>
          <p:nvPr/>
        </p:nvGrpSpPr>
        <p:grpSpPr>
          <a:xfrm rot="10800000">
            <a:off x="14038434" y="794"/>
            <a:ext cx="4248156" cy="2438025"/>
            <a:chOff x="-12267" y="7932498"/>
            <a:chExt cx="4095455" cy="2350389"/>
          </a:xfrm>
        </p:grpSpPr>
        <p:sp>
          <p:nvSpPr>
            <p:cNvPr id="55" name="直角三角形 54">
              <a:extLst>
                <a:ext uri="{FF2B5EF4-FFF2-40B4-BE49-F238E27FC236}">
                  <a16:creationId xmlns:a16="http://schemas.microsoft.com/office/drawing/2014/main" id="{B664E69A-B68F-4640-B903-7079F372DDF5}"/>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defRPr/>
              </a:pPr>
              <a:endParaRPr kumimoji="1" lang="ja-JP" altLang="en-US" sz="3199">
                <a:solidFill>
                  <a:prstClr val="white"/>
                </a:solidFill>
                <a:latin typeface="Arial" panose="020B0604020202020204" pitchFamily="34" charset="0"/>
                <a:cs typeface="Arial" panose="020B0604020202020204" pitchFamily="34" charset="0"/>
              </a:endParaRPr>
            </a:p>
          </p:txBody>
        </p:sp>
        <p:sp>
          <p:nvSpPr>
            <p:cNvPr id="56" name="直角三角形 55">
              <a:extLst>
                <a:ext uri="{FF2B5EF4-FFF2-40B4-BE49-F238E27FC236}">
                  <a16:creationId xmlns:a16="http://schemas.microsoft.com/office/drawing/2014/main" id="{01BD5845-AC3C-48BF-842B-4C27C0370448}"/>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defRPr/>
              </a:pPr>
              <a:endParaRPr kumimoji="1" lang="ja-JP" altLang="en-US" sz="3199">
                <a:solidFill>
                  <a:prstClr val="white"/>
                </a:solidFill>
                <a:latin typeface="Arial" panose="020B0604020202020204" pitchFamily="34" charset="0"/>
                <a:cs typeface="Arial" panose="020B0604020202020204" pitchFamily="34" charset="0"/>
              </a:endParaRPr>
            </a:p>
          </p:txBody>
        </p:sp>
      </p:grpSp>
      <p:sp>
        <p:nvSpPr>
          <p:cNvPr id="30" name="文字方塊 29">
            <a:extLst>
              <a:ext uri="{FF2B5EF4-FFF2-40B4-BE49-F238E27FC236}">
                <a16:creationId xmlns:a16="http://schemas.microsoft.com/office/drawing/2014/main" id="{E486B133-4744-43DD-A2C2-F99C0A21B80A}"/>
              </a:ext>
            </a:extLst>
          </p:cNvPr>
          <p:cNvSpPr txBox="1"/>
          <p:nvPr/>
        </p:nvSpPr>
        <p:spPr>
          <a:xfrm>
            <a:off x="1609275" y="742827"/>
            <a:ext cx="9879628" cy="646331"/>
          </a:xfrm>
          <a:prstGeom prst="rect">
            <a:avLst/>
          </a:prstGeom>
          <a:noFill/>
        </p:spPr>
        <p:txBody>
          <a:bodyPr wrap="none" rtlCol="0">
            <a:spAutoFit/>
          </a:bodyPr>
          <a:lstStyle/>
          <a:p>
            <a:pPr defTabSz="1371486">
              <a:defRPr/>
            </a:pPr>
            <a:r>
              <a:rPr lang="zh-TW" altLang="en-US" sz="3600" b="1" dirty="0">
                <a:solidFill>
                  <a:srgbClr val="1694B2">
                    <a:lumMod val="75000"/>
                  </a:srgbClr>
                </a:solidFill>
                <a:latin typeface="Arial" panose="020B0604020202020204" pitchFamily="34" charset="0"/>
                <a:ea typeface="微軟正黑體" panose="020B0604030504040204" pitchFamily="34" charset="-120"/>
                <a:cs typeface="Arial" panose="020B0604020202020204" pitchFamily="34" charset="0"/>
              </a:rPr>
              <a:t>境外營利事業提供境內技術服務報酬之稅捐減免</a:t>
            </a:r>
            <a:endParaRPr lang="zh-TW" altLang="en-US" sz="2599" b="1" dirty="0">
              <a:solidFill>
                <a:srgbClr val="EABD00">
                  <a:lumMod val="50000"/>
                </a:srgbClr>
              </a:solidFill>
              <a:latin typeface="Arial" panose="020B0604020202020204" pitchFamily="34" charset="0"/>
              <a:ea typeface="微軟正黑體" panose="020B0604030504040204" pitchFamily="34" charset="-120"/>
              <a:cs typeface="Arial" panose="020B0604020202020204" pitchFamily="34" charset="0"/>
            </a:endParaRPr>
          </a:p>
        </p:txBody>
      </p:sp>
      <p:cxnSp>
        <p:nvCxnSpPr>
          <p:cNvPr id="35" name="直線接點 34">
            <a:extLst>
              <a:ext uri="{FF2B5EF4-FFF2-40B4-BE49-F238E27FC236}">
                <a16:creationId xmlns:a16="http://schemas.microsoft.com/office/drawing/2014/main" id="{CB7DC359-5223-41AB-B61B-A33BB379CED9}"/>
              </a:ext>
            </a:extLst>
          </p:cNvPr>
          <p:cNvCxnSpPr>
            <a:cxnSpLocks/>
          </p:cNvCxnSpPr>
          <p:nvPr/>
        </p:nvCxnSpPr>
        <p:spPr>
          <a:xfrm flipH="1">
            <a:off x="1609277" y="1845331"/>
            <a:ext cx="15069448" cy="0"/>
          </a:xfrm>
          <a:prstGeom prst="line">
            <a:avLst/>
          </a:prstGeom>
          <a:ln w="2857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41" name="群組 40">
            <a:extLst>
              <a:ext uri="{FF2B5EF4-FFF2-40B4-BE49-F238E27FC236}">
                <a16:creationId xmlns:a16="http://schemas.microsoft.com/office/drawing/2014/main" id="{DB85C14E-B55F-4444-8D05-86ACBB5D2356}"/>
              </a:ext>
            </a:extLst>
          </p:cNvPr>
          <p:cNvGrpSpPr/>
          <p:nvPr/>
        </p:nvGrpSpPr>
        <p:grpSpPr>
          <a:xfrm>
            <a:off x="2043337" y="2403005"/>
            <a:ext cx="3178266" cy="553998"/>
            <a:chOff x="5103849" y="5887362"/>
            <a:chExt cx="3178756" cy="554083"/>
          </a:xfrm>
        </p:grpSpPr>
        <p:sp>
          <p:nvSpPr>
            <p:cNvPr id="42" name="文字方塊 41">
              <a:extLst>
                <a:ext uri="{FF2B5EF4-FFF2-40B4-BE49-F238E27FC236}">
                  <a16:creationId xmlns:a16="http://schemas.microsoft.com/office/drawing/2014/main" id="{ACE2C8DD-B966-44F5-911E-4AE647DD371D}"/>
                </a:ext>
              </a:extLst>
            </p:cNvPr>
            <p:cNvSpPr txBox="1"/>
            <p:nvPr/>
          </p:nvSpPr>
          <p:spPr>
            <a:xfrm>
              <a:off x="5325890" y="5887362"/>
              <a:ext cx="2956715" cy="554083"/>
            </a:xfrm>
            <a:prstGeom prst="rect">
              <a:avLst/>
            </a:prstGeom>
            <a:noFill/>
          </p:spPr>
          <p:txBody>
            <a:bodyPr wrap="none" rtlCol="0">
              <a:spAutoFit/>
            </a:bodyPr>
            <a:lstStyle/>
            <a:p>
              <a:pPr algn="r" defTabSz="1371486">
                <a:defRPr/>
              </a:pPr>
              <a:r>
                <a:rPr lang="zh-TW" altLang="en-US" sz="3000" b="1" dirty="0">
                  <a:solidFill>
                    <a:srgbClr val="EABD00">
                      <a:lumMod val="50000"/>
                    </a:srgbClr>
                  </a:solidFill>
                  <a:latin typeface="Arial" panose="020B0604020202020204" pitchFamily="34" charset="0"/>
                  <a:ea typeface="微軟正黑體" panose="020B0604030504040204" pitchFamily="34" charset="-120"/>
                  <a:cs typeface="Arial" panose="020B0604020202020204" pitchFamily="34" charset="0"/>
                </a:rPr>
                <a:t>  所得稅法 </a:t>
              </a:r>
              <a:r>
                <a:rPr lang="en-US" altLang="zh-TW" sz="3000" b="1" dirty="0">
                  <a:solidFill>
                    <a:srgbClr val="EABD00">
                      <a:lumMod val="50000"/>
                    </a:srgbClr>
                  </a:solidFill>
                  <a:latin typeface="Arial" panose="020B0604020202020204" pitchFamily="34" charset="0"/>
                  <a:ea typeface="微軟正黑體" panose="020B0604030504040204" pitchFamily="34" charset="-120"/>
                  <a:cs typeface="Arial" panose="020B0604020202020204" pitchFamily="34" charset="0"/>
                </a:rPr>
                <a:t>§</a:t>
              </a:r>
              <a:r>
                <a:rPr lang="zh-TW" altLang="en-US" sz="1000" b="1" dirty="0">
                  <a:solidFill>
                    <a:srgbClr val="EABD00">
                      <a:lumMod val="50000"/>
                    </a:srgbClr>
                  </a:solidFill>
                  <a:latin typeface="Arial" panose="020B0604020202020204" pitchFamily="34" charset="0"/>
                  <a:ea typeface="微軟正黑體" panose="020B0604030504040204" pitchFamily="34" charset="-120"/>
                  <a:cs typeface="Arial" panose="020B0604020202020204" pitchFamily="34" charset="0"/>
                </a:rPr>
                <a:t> </a:t>
              </a:r>
              <a:r>
                <a:rPr lang="en-US" altLang="zh-TW" sz="3000" b="1" dirty="0">
                  <a:solidFill>
                    <a:srgbClr val="EABD00">
                      <a:lumMod val="50000"/>
                    </a:srgbClr>
                  </a:solidFill>
                  <a:latin typeface="Arial" panose="020B0604020202020204" pitchFamily="34" charset="0"/>
                  <a:ea typeface="微軟正黑體" panose="020B0604030504040204" pitchFamily="34" charset="-120"/>
                  <a:cs typeface="Arial" panose="020B0604020202020204" pitchFamily="34" charset="0"/>
                </a:rPr>
                <a:t>25</a:t>
              </a:r>
              <a:r>
                <a:rPr lang="zh-TW" altLang="en-US" sz="3000" b="1" dirty="0">
                  <a:solidFill>
                    <a:srgbClr val="EABD00">
                      <a:lumMod val="50000"/>
                    </a:srgbClr>
                  </a:solidFill>
                  <a:latin typeface="Arial" panose="020B0604020202020204" pitchFamily="34" charset="0"/>
                  <a:ea typeface="微軟正黑體" panose="020B0604030504040204" pitchFamily="34" charset="-120"/>
                  <a:cs typeface="Arial" panose="020B0604020202020204" pitchFamily="34" charset="0"/>
                </a:rPr>
                <a:t> </a:t>
              </a:r>
              <a:r>
                <a:rPr lang="en-US" altLang="zh-TW" sz="3000" b="1" dirty="0">
                  <a:solidFill>
                    <a:srgbClr val="EABD00">
                      <a:lumMod val="50000"/>
                    </a:srgbClr>
                  </a:solidFill>
                  <a:latin typeface="Times New Roman" panose="02020603050405020304" pitchFamily="18" charset="0"/>
                  <a:ea typeface="微軟正黑體" panose="020B0604030504040204" pitchFamily="34" charset="-120"/>
                  <a:cs typeface="Times New Roman" panose="02020603050405020304" pitchFamily="18" charset="0"/>
                </a:rPr>
                <a:t>I</a:t>
              </a:r>
              <a:endParaRPr lang="zh-TW" altLang="en-US" sz="3000" b="1" dirty="0">
                <a:solidFill>
                  <a:srgbClr val="EABD00">
                    <a:lumMod val="50000"/>
                  </a:srgbClr>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4" name="label-with-shadow-effect_38316">
              <a:extLst>
                <a:ext uri="{FF2B5EF4-FFF2-40B4-BE49-F238E27FC236}">
                  <a16:creationId xmlns:a16="http://schemas.microsoft.com/office/drawing/2014/main" id="{DFE088B5-054D-40C2-9429-5F654875B8A6}"/>
                </a:ext>
              </a:extLst>
            </p:cNvPr>
            <p:cNvSpPr>
              <a:spLocks noChangeAspect="1"/>
            </p:cNvSpPr>
            <p:nvPr/>
          </p:nvSpPr>
          <p:spPr bwMode="auto">
            <a:xfrm>
              <a:off x="5103849" y="5985927"/>
              <a:ext cx="299442" cy="326089"/>
            </a:xfrm>
            <a:custGeom>
              <a:avLst/>
              <a:gdLst>
                <a:gd name="T0" fmla="*/ 399 w 409"/>
                <a:gd name="T1" fmla="*/ 57 h 446"/>
                <a:gd name="T2" fmla="*/ 241 w 409"/>
                <a:gd name="T3" fmla="*/ 47 h 446"/>
                <a:gd name="T4" fmla="*/ 10 w 409"/>
                <a:gd name="T5" fmla="*/ 278 h 446"/>
                <a:gd name="T6" fmla="*/ 178 w 409"/>
                <a:gd name="T7" fmla="*/ 446 h 446"/>
                <a:gd name="T8" fmla="*/ 409 w 409"/>
                <a:gd name="T9" fmla="*/ 214 h 446"/>
                <a:gd name="T10" fmla="*/ 399 w 409"/>
                <a:gd name="T11" fmla="*/ 57 h 446"/>
                <a:gd name="T12" fmla="*/ 365 w 409"/>
                <a:gd name="T13" fmla="*/ 149 h 446"/>
                <a:gd name="T14" fmla="*/ 307 w 409"/>
                <a:gd name="T15" fmla="*/ 149 h 446"/>
                <a:gd name="T16" fmla="*/ 307 w 409"/>
                <a:gd name="T17" fmla="*/ 91 h 446"/>
                <a:gd name="T18" fmla="*/ 365 w 409"/>
                <a:gd name="T19" fmla="*/ 91 h 446"/>
                <a:gd name="T20" fmla="*/ 365 w 409"/>
                <a:gd name="T21" fmla="*/ 149 h 446"/>
                <a:gd name="T22" fmla="*/ 17 w 409"/>
                <a:gd name="T23" fmla="*/ 248 h 446"/>
                <a:gd name="T24" fmla="*/ 0 w 409"/>
                <a:gd name="T25" fmla="*/ 231 h 446"/>
                <a:gd name="T26" fmla="*/ 231 w 409"/>
                <a:gd name="T27" fmla="*/ 0 h 446"/>
                <a:gd name="T28" fmla="*/ 389 w 409"/>
                <a:gd name="T29" fmla="*/ 10 h 446"/>
                <a:gd name="T30" fmla="*/ 391 w 409"/>
                <a:gd name="T31" fmla="*/ 33 h 446"/>
                <a:gd name="T32" fmla="*/ 241 w 409"/>
                <a:gd name="T33" fmla="*/ 23 h 446"/>
                <a:gd name="T34" fmla="*/ 17 w 409"/>
                <a:gd name="T35" fmla="*/ 24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9" h="446">
                  <a:moveTo>
                    <a:pt x="399" y="57"/>
                  </a:moveTo>
                  <a:lnTo>
                    <a:pt x="241" y="47"/>
                  </a:lnTo>
                  <a:lnTo>
                    <a:pt x="10" y="278"/>
                  </a:lnTo>
                  <a:lnTo>
                    <a:pt x="178" y="446"/>
                  </a:lnTo>
                  <a:lnTo>
                    <a:pt x="409" y="214"/>
                  </a:lnTo>
                  <a:lnTo>
                    <a:pt x="399" y="57"/>
                  </a:lnTo>
                  <a:close/>
                  <a:moveTo>
                    <a:pt x="365" y="149"/>
                  </a:moveTo>
                  <a:cubicBezTo>
                    <a:pt x="349" y="165"/>
                    <a:pt x="323" y="165"/>
                    <a:pt x="307" y="149"/>
                  </a:cubicBezTo>
                  <a:cubicBezTo>
                    <a:pt x="291" y="133"/>
                    <a:pt x="291" y="107"/>
                    <a:pt x="307" y="91"/>
                  </a:cubicBezTo>
                  <a:cubicBezTo>
                    <a:pt x="323" y="75"/>
                    <a:pt x="349" y="75"/>
                    <a:pt x="365" y="91"/>
                  </a:cubicBezTo>
                  <a:cubicBezTo>
                    <a:pt x="381" y="107"/>
                    <a:pt x="381" y="133"/>
                    <a:pt x="365" y="149"/>
                  </a:cubicBezTo>
                  <a:close/>
                  <a:moveTo>
                    <a:pt x="17" y="248"/>
                  </a:moveTo>
                  <a:lnTo>
                    <a:pt x="0" y="231"/>
                  </a:lnTo>
                  <a:lnTo>
                    <a:pt x="231" y="0"/>
                  </a:lnTo>
                  <a:lnTo>
                    <a:pt x="389" y="10"/>
                  </a:lnTo>
                  <a:lnTo>
                    <a:pt x="391" y="33"/>
                  </a:lnTo>
                  <a:lnTo>
                    <a:pt x="241" y="23"/>
                  </a:lnTo>
                  <a:lnTo>
                    <a:pt x="17" y="248"/>
                  </a:lnTo>
                  <a:close/>
                </a:path>
              </a:pathLst>
            </a:custGeom>
            <a:solidFill>
              <a:schemeClr val="accent6">
                <a:lumMod val="50000"/>
              </a:schemeClr>
            </a:solidFill>
            <a:ln>
              <a:noFill/>
            </a:ln>
          </p:spPr>
        </p:sp>
      </p:grpSp>
      <p:grpSp>
        <p:nvGrpSpPr>
          <p:cNvPr id="15" name="群組 14">
            <a:extLst>
              <a:ext uri="{FF2B5EF4-FFF2-40B4-BE49-F238E27FC236}">
                <a16:creationId xmlns:a16="http://schemas.microsoft.com/office/drawing/2014/main" id="{0A7050CB-B47E-4DFE-8943-D3C25FAD34F7}"/>
              </a:ext>
            </a:extLst>
          </p:cNvPr>
          <p:cNvGrpSpPr/>
          <p:nvPr/>
        </p:nvGrpSpPr>
        <p:grpSpPr>
          <a:xfrm>
            <a:off x="5889181" y="4012477"/>
            <a:ext cx="11635968" cy="1537692"/>
            <a:chOff x="3152087" y="3698702"/>
            <a:chExt cx="11637764" cy="1537929"/>
          </a:xfrm>
        </p:grpSpPr>
        <p:grpSp>
          <p:nvGrpSpPr>
            <p:cNvPr id="13" name="群組 12">
              <a:extLst>
                <a:ext uri="{FF2B5EF4-FFF2-40B4-BE49-F238E27FC236}">
                  <a16:creationId xmlns:a16="http://schemas.microsoft.com/office/drawing/2014/main" id="{8FC2DEE7-011D-46FB-B634-339BC2853622}"/>
                </a:ext>
              </a:extLst>
            </p:cNvPr>
            <p:cNvGrpSpPr/>
            <p:nvPr/>
          </p:nvGrpSpPr>
          <p:grpSpPr>
            <a:xfrm>
              <a:off x="3152087" y="3698702"/>
              <a:ext cx="2450426" cy="1537929"/>
              <a:chOff x="5184087" y="2320660"/>
              <a:chExt cx="2450426" cy="1537929"/>
            </a:xfrm>
          </p:grpSpPr>
          <p:grpSp>
            <p:nvGrpSpPr>
              <p:cNvPr id="7" name="群組 6">
                <a:extLst>
                  <a:ext uri="{FF2B5EF4-FFF2-40B4-BE49-F238E27FC236}">
                    <a16:creationId xmlns:a16="http://schemas.microsoft.com/office/drawing/2014/main" id="{BB4F92C4-9BEB-46F3-8FE2-E73AA0C49BB1}"/>
                  </a:ext>
                </a:extLst>
              </p:cNvPr>
              <p:cNvGrpSpPr/>
              <p:nvPr/>
            </p:nvGrpSpPr>
            <p:grpSpPr>
              <a:xfrm>
                <a:off x="5184087" y="2320660"/>
                <a:ext cx="2450426" cy="717849"/>
                <a:chOff x="5821681" y="2320660"/>
                <a:chExt cx="2450426" cy="717849"/>
              </a:xfrm>
            </p:grpSpPr>
            <p:sp>
              <p:nvSpPr>
                <p:cNvPr id="52" name="矩形 51">
                  <a:extLst>
                    <a:ext uri="{FF2B5EF4-FFF2-40B4-BE49-F238E27FC236}">
                      <a16:creationId xmlns:a16="http://schemas.microsoft.com/office/drawing/2014/main" id="{676C5EC4-161D-47D9-9C4F-CC3EB01F52FA}"/>
                    </a:ext>
                  </a:extLst>
                </p:cNvPr>
                <p:cNvSpPr/>
                <p:nvPr/>
              </p:nvSpPr>
              <p:spPr bwMode="auto">
                <a:xfrm>
                  <a:off x="5821681" y="2320660"/>
                  <a:ext cx="2450426" cy="717849"/>
                </a:xfrm>
                <a:prstGeom prst="rect">
                  <a:avLst/>
                </a:prstGeom>
                <a:solidFill>
                  <a:srgbClr val="F5F5F5"/>
                </a:solidFill>
                <a:ln w="28575">
                  <a:solidFill>
                    <a:schemeClr val="bg1">
                      <a:lumMod val="85000"/>
                    </a:schemeClr>
                  </a:solidFill>
                  <a:prstDash val="solid"/>
                  <a:round/>
                  <a:headEnd/>
                  <a:tailEnd/>
                </a:ln>
              </p:spPr>
              <p:txBody>
                <a:bodyPr vert="horz" wrap="square" lIns="91426" tIns="45713" rIns="91426" bIns="45713" numCol="1" rtlCol="0" anchor="t" anchorCtr="0" compatLnSpc="1">
                  <a:prstTxWarp prst="textNoShape">
                    <a:avLst/>
                  </a:prstTxWarp>
                </a:bodyPr>
                <a:lstStyle/>
                <a:p>
                  <a:pPr algn="ctr" defTabSz="1371486">
                    <a:defRPr/>
                  </a:pPr>
                  <a:endParaRPr kumimoji="1" lang="zh-TW" altLang="en-US" sz="2800">
                    <a:solidFill>
                      <a:srgbClr val="3B3B3B"/>
                    </a:solidFill>
                    <a:latin typeface="Ubuntu"/>
                  </a:endParaRPr>
                </a:p>
              </p:txBody>
            </p:sp>
            <p:sp>
              <p:nvSpPr>
                <p:cNvPr id="6" name="矩形 5">
                  <a:extLst>
                    <a:ext uri="{FF2B5EF4-FFF2-40B4-BE49-F238E27FC236}">
                      <a16:creationId xmlns:a16="http://schemas.microsoft.com/office/drawing/2014/main" id="{531A5733-AECE-41FC-B715-F9FD4A2E05D2}"/>
                    </a:ext>
                  </a:extLst>
                </p:cNvPr>
                <p:cNvSpPr/>
                <p:nvPr/>
              </p:nvSpPr>
              <p:spPr>
                <a:xfrm>
                  <a:off x="5877163" y="2425669"/>
                  <a:ext cx="2339463" cy="523301"/>
                </a:xfrm>
                <a:prstGeom prst="rect">
                  <a:avLst/>
                </a:prstGeom>
              </p:spPr>
              <p:txBody>
                <a:bodyPr wrap="none">
                  <a:spAutoFit/>
                </a:bodyPr>
                <a:lstStyle/>
                <a:p>
                  <a:pPr algn="just" defTabSz="1371486">
                    <a:defRPr/>
                  </a:pPr>
                  <a:r>
                    <a:rPr lang="zh-TW" altLang="en-US" sz="2800" b="1" dirty="0">
                      <a:solidFill>
                        <a:srgbClr val="000000"/>
                      </a:solidFill>
                      <a:latin typeface="微軟正黑體" panose="020B0604030504040204" pitchFamily="34" charset="-120"/>
                      <a:ea typeface="微軟正黑體" panose="020B0604030504040204" pitchFamily="34" charset="-120"/>
                    </a:rPr>
                    <a:t>國際運輸業務</a:t>
                  </a:r>
                </a:p>
              </p:txBody>
            </p:sp>
          </p:grpSp>
          <p:sp>
            <p:nvSpPr>
              <p:cNvPr id="81" name="矩形 80">
                <a:extLst>
                  <a:ext uri="{FF2B5EF4-FFF2-40B4-BE49-F238E27FC236}">
                    <a16:creationId xmlns:a16="http://schemas.microsoft.com/office/drawing/2014/main" id="{175538E0-90D6-46B1-98A4-C6FDEF8BEB6B}"/>
                  </a:ext>
                </a:extLst>
              </p:cNvPr>
              <p:cNvSpPr/>
              <p:nvPr/>
            </p:nvSpPr>
            <p:spPr>
              <a:xfrm>
                <a:off x="5891290" y="3212158"/>
                <a:ext cx="1036021" cy="646431"/>
              </a:xfrm>
              <a:prstGeom prst="rect">
                <a:avLst/>
              </a:prstGeom>
            </p:spPr>
            <p:txBody>
              <a:bodyPr wrap="none">
                <a:spAutoFit/>
              </a:bodyPr>
              <a:lstStyle/>
              <a:p>
                <a:pPr algn="ctr" defTabSz="1371486">
                  <a:defRPr/>
                </a:pPr>
                <a:r>
                  <a:rPr lang="en-US" altLang="zh-TW" sz="3600" b="1" dirty="0">
                    <a:solidFill>
                      <a:srgbClr val="000000"/>
                    </a:solidFill>
                    <a:latin typeface="Calibri" panose="020F0502020204030204" pitchFamily="34" charset="0"/>
                    <a:ea typeface="微軟正黑體" panose="020B0604030504040204" pitchFamily="34" charset="-120"/>
                    <a:cs typeface="Calibri" panose="020F0502020204030204" pitchFamily="34" charset="0"/>
                  </a:rPr>
                  <a:t>10</a:t>
                </a:r>
                <a:r>
                  <a:rPr lang="zh-TW" altLang="en-US" sz="1600" b="1" dirty="0">
                    <a:solidFill>
                      <a:srgbClr val="000000"/>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3600" b="1" dirty="0">
                    <a:solidFill>
                      <a:srgbClr val="000000"/>
                    </a:solidFill>
                    <a:latin typeface="Calibri" panose="020F0502020204030204" pitchFamily="34" charset="0"/>
                    <a:ea typeface="微軟正黑體" panose="020B0604030504040204" pitchFamily="34" charset="-120"/>
                    <a:cs typeface="Calibri" panose="020F0502020204030204" pitchFamily="34" charset="0"/>
                  </a:rPr>
                  <a:t>%</a:t>
                </a:r>
                <a:endParaRPr lang="zh-TW" altLang="en-US" sz="3600" b="1" dirty="0">
                  <a:solidFill>
                    <a:srgbClr val="000000"/>
                  </a:solidFill>
                  <a:latin typeface="Calibri" panose="020F0502020204030204" pitchFamily="34" charset="0"/>
                  <a:ea typeface="微軟正黑體" panose="020B0604030504040204" pitchFamily="34" charset="-120"/>
                  <a:cs typeface="Calibri" panose="020F0502020204030204" pitchFamily="34" charset="0"/>
                </a:endParaRPr>
              </a:p>
            </p:txBody>
          </p:sp>
        </p:grpSp>
        <p:grpSp>
          <p:nvGrpSpPr>
            <p:cNvPr id="10" name="群組 9">
              <a:extLst>
                <a:ext uri="{FF2B5EF4-FFF2-40B4-BE49-F238E27FC236}">
                  <a16:creationId xmlns:a16="http://schemas.microsoft.com/office/drawing/2014/main" id="{97E475CF-A345-4456-A6C4-C5F61EE1C4BF}"/>
                </a:ext>
              </a:extLst>
            </p:cNvPr>
            <p:cNvGrpSpPr/>
            <p:nvPr/>
          </p:nvGrpSpPr>
          <p:grpSpPr>
            <a:xfrm>
              <a:off x="6214533" y="3698702"/>
              <a:ext cx="2450426" cy="1537927"/>
              <a:chOff x="8246533" y="2320660"/>
              <a:chExt cx="2450426" cy="1537927"/>
            </a:xfrm>
          </p:grpSpPr>
          <p:grpSp>
            <p:nvGrpSpPr>
              <p:cNvPr id="60" name="群組 59">
                <a:extLst>
                  <a:ext uri="{FF2B5EF4-FFF2-40B4-BE49-F238E27FC236}">
                    <a16:creationId xmlns:a16="http://schemas.microsoft.com/office/drawing/2014/main" id="{B9B8A507-D1F9-45CF-8CB9-66CED3D00382}"/>
                  </a:ext>
                </a:extLst>
              </p:cNvPr>
              <p:cNvGrpSpPr/>
              <p:nvPr/>
            </p:nvGrpSpPr>
            <p:grpSpPr>
              <a:xfrm>
                <a:off x="8246533" y="2320660"/>
                <a:ext cx="2450426" cy="717849"/>
                <a:chOff x="5821681" y="2320660"/>
                <a:chExt cx="2450426" cy="717849"/>
              </a:xfrm>
            </p:grpSpPr>
            <p:sp>
              <p:nvSpPr>
                <p:cNvPr id="61" name="矩形 60">
                  <a:extLst>
                    <a:ext uri="{FF2B5EF4-FFF2-40B4-BE49-F238E27FC236}">
                      <a16:creationId xmlns:a16="http://schemas.microsoft.com/office/drawing/2014/main" id="{86A274DB-186A-489E-856C-0F874B171AB7}"/>
                    </a:ext>
                  </a:extLst>
                </p:cNvPr>
                <p:cNvSpPr/>
                <p:nvPr/>
              </p:nvSpPr>
              <p:spPr bwMode="auto">
                <a:xfrm>
                  <a:off x="5821681" y="2320660"/>
                  <a:ext cx="2450426" cy="717849"/>
                </a:xfrm>
                <a:prstGeom prst="rect">
                  <a:avLst/>
                </a:prstGeom>
                <a:solidFill>
                  <a:srgbClr val="F5F5F5"/>
                </a:solidFill>
                <a:ln w="28575">
                  <a:solidFill>
                    <a:schemeClr val="bg1">
                      <a:lumMod val="85000"/>
                    </a:schemeClr>
                  </a:solidFill>
                  <a:prstDash val="solid"/>
                  <a:round/>
                  <a:headEnd/>
                  <a:tailEnd/>
                </a:ln>
              </p:spPr>
              <p:txBody>
                <a:bodyPr vert="horz" wrap="square" lIns="91426" tIns="45713" rIns="91426" bIns="45713" numCol="1" rtlCol="0" anchor="t" anchorCtr="0" compatLnSpc="1">
                  <a:prstTxWarp prst="textNoShape">
                    <a:avLst/>
                  </a:prstTxWarp>
                </a:bodyPr>
                <a:lstStyle/>
                <a:p>
                  <a:pPr algn="ctr" defTabSz="1371486">
                    <a:defRPr/>
                  </a:pPr>
                  <a:endParaRPr kumimoji="1" lang="zh-TW" altLang="en-US" sz="2800">
                    <a:solidFill>
                      <a:srgbClr val="3B3B3B"/>
                    </a:solidFill>
                    <a:latin typeface="Ubuntu"/>
                  </a:endParaRPr>
                </a:p>
              </p:txBody>
            </p:sp>
            <p:sp>
              <p:nvSpPr>
                <p:cNvPr id="62" name="矩形 61">
                  <a:extLst>
                    <a:ext uri="{FF2B5EF4-FFF2-40B4-BE49-F238E27FC236}">
                      <a16:creationId xmlns:a16="http://schemas.microsoft.com/office/drawing/2014/main" id="{22D6137B-2168-4FA3-BD0E-5E864E4D9556}"/>
                    </a:ext>
                  </a:extLst>
                </p:cNvPr>
                <p:cNvSpPr/>
                <p:nvPr/>
              </p:nvSpPr>
              <p:spPr>
                <a:xfrm>
                  <a:off x="5877163" y="2425669"/>
                  <a:ext cx="2339463" cy="523301"/>
                </a:xfrm>
                <a:prstGeom prst="rect">
                  <a:avLst/>
                </a:prstGeom>
              </p:spPr>
              <p:txBody>
                <a:bodyPr wrap="none">
                  <a:spAutoFit/>
                </a:bodyPr>
                <a:lstStyle/>
                <a:p>
                  <a:pPr algn="just" defTabSz="1371486">
                    <a:defRPr/>
                  </a:pPr>
                  <a:r>
                    <a:rPr lang="zh-TW" altLang="en-US" sz="2800" b="1" dirty="0">
                      <a:solidFill>
                        <a:srgbClr val="000000"/>
                      </a:solidFill>
                      <a:latin typeface="微軟正黑體" panose="020B0604030504040204" pitchFamily="34" charset="-120"/>
                      <a:ea typeface="微軟正黑體" panose="020B0604030504040204" pitchFamily="34" charset="-120"/>
                    </a:rPr>
                    <a:t>承包營建工程</a:t>
                  </a:r>
                </a:p>
              </p:txBody>
            </p:sp>
          </p:grpSp>
          <p:sp>
            <p:nvSpPr>
              <p:cNvPr id="82" name="矩形 81">
                <a:extLst>
                  <a:ext uri="{FF2B5EF4-FFF2-40B4-BE49-F238E27FC236}">
                    <a16:creationId xmlns:a16="http://schemas.microsoft.com/office/drawing/2014/main" id="{76C1C58B-87B6-4978-AE7D-F94950111278}"/>
                  </a:ext>
                </a:extLst>
              </p:cNvPr>
              <p:cNvSpPr/>
              <p:nvPr/>
            </p:nvSpPr>
            <p:spPr>
              <a:xfrm>
                <a:off x="8953736" y="3212156"/>
                <a:ext cx="1036021" cy="646431"/>
              </a:xfrm>
              <a:prstGeom prst="rect">
                <a:avLst/>
              </a:prstGeom>
            </p:spPr>
            <p:txBody>
              <a:bodyPr wrap="none">
                <a:spAutoFit/>
              </a:bodyPr>
              <a:lstStyle/>
              <a:p>
                <a:pPr algn="ctr" defTabSz="1371486">
                  <a:defRPr/>
                </a:pPr>
                <a:r>
                  <a:rPr lang="en-US" altLang="zh-TW" sz="3600" b="1" dirty="0">
                    <a:solidFill>
                      <a:srgbClr val="000000"/>
                    </a:solidFill>
                    <a:latin typeface="Calibri" panose="020F0502020204030204" pitchFamily="34" charset="0"/>
                    <a:ea typeface="微軟正黑體" panose="020B0604030504040204" pitchFamily="34" charset="-120"/>
                    <a:cs typeface="Calibri" panose="020F0502020204030204" pitchFamily="34" charset="0"/>
                  </a:rPr>
                  <a:t>15</a:t>
                </a:r>
                <a:r>
                  <a:rPr lang="zh-TW" altLang="en-US" sz="1600" b="1" dirty="0">
                    <a:solidFill>
                      <a:srgbClr val="000000"/>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3600" b="1" dirty="0">
                    <a:solidFill>
                      <a:srgbClr val="000000"/>
                    </a:solidFill>
                    <a:latin typeface="Calibri" panose="020F0502020204030204" pitchFamily="34" charset="0"/>
                    <a:ea typeface="微軟正黑體" panose="020B0604030504040204" pitchFamily="34" charset="-120"/>
                    <a:cs typeface="Calibri" panose="020F0502020204030204" pitchFamily="34" charset="0"/>
                  </a:rPr>
                  <a:t>%</a:t>
                </a:r>
                <a:endParaRPr lang="zh-TW" altLang="en-US" sz="3600" b="1" dirty="0">
                  <a:solidFill>
                    <a:srgbClr val="000000"/>
                  </a:solidFill>
                  <a:latin typeface="Calibri" panose="020F0502020204030204" pitchFamily="34" charset="0"/>
                  <a:ea typeface="微軟正黑體" panose="020B0604030504040204" pitchFamily="34" charset="-120"/>
                  <a:cs typeface="Calibri" panose="020F0502020204030204" pitchFamily="34" charset="0"/>
                </a:endParaRPr>
              </a:p>
            </p:txBody>
          </p:sp>
        </p:grpSp>
        <p:grpSp>
          <p:nvGrpSpPr>
            <p:cNvPr id="9" name="群組 8">
              <a:extLst>
                <a:ext uri="{FF2B5EF4-FFF2-40B4-BE49-F238E27FC236}">
                  <a16:creationId xmlns:a16="http://schemas.microsoft.com/office/drawing/2014/main" id="{B9151CE6-E737-4814-8E83-41615BEF12D6}"/>
                </a:ext>
              </a:extLst>
            </p:cNvPr>
            <p:cNvGrpSpPr/>
            <p:nvPr/>
          </p:nvGrpSpPr>
          <p:grpSpPr>
            <a:xfrm>
              <a:off x="9276979" y="3698702"/>
              <a:ext cx="2450426" cy="1537927"/>
              <a:chOff x="11308979" y="2320660"/>
              <a:chExt cx="2450426" cy="1537927"/>
            </a:xfrm>
          </p:grpSpPr>
          <p:grpSp>
            <p:nvGrpSpPr>
              <p:cNvPr id="64" name="群組 63">
                <a:extLst>
                  <a:ext uri="{FF2B5EF4-FFF2-40B4-BE49-F238E27FC236}">
                    <a16:creationId xmlns:a16="http://schemas.microsoft.com/office/drawing/2014/main" id="{14E14720-57F2-4F3C-A332-2728312A7A11}"/>
                  </a:ext>
                </a:extLst>
              </p:cNvPr>
              <p:cNvGrpSpPr/>
              <p:nvPr/>
            </p:nvGrpSpPr>
            <p:grpSpPr>
              <a:xfrm>
                <a:off x="11308979" y="2320660"/>
                <a:ext cx="2450426" cy="717849"/>
                <a:chOff x="5821681" y="2320660"/>
                <a:chExt cx="2450426" cy="717849"/>
              </a:xfrm>
            </p:grpSpPr>
            <p:sp>
              <p:nvSpPr>
                <p:cNvPr id="65" name="矩形 64">
                  <a:extLst>
                    <a:ext uri="{FF2B5EF4-FFF2-40B4-BE49-F238E27FC236}">
                      <a16:creationId xmlns:a16="http://schemas.microsoft.com/office/drawing/2014/main" id="{C699C861-715D-4384-88CB-98A0D9A29E9A}"/>
                    </a:ext>
                  </a:extLst>
                </p:cNvPr>
                <p:cNvSpPr/>
                <p:nvPr/>
              </p:nvSpPr>
              <p:spPr bwMode="auto">
                <a:xfrm>
                  <a:off x="5821681" y="2320660"/>
                  <a:ext cx="2450426" cy="717849"/>
                </a:xfrm>
                <a:prstGeom prst="rect">
                  <a:avLst/>
                </a:prstGeom>
                <a:solidFill>
                  <a:srgbClr val="FFE7E7"/>
                </a:solidFill>
                <a:ln w="28575">
                  <a:solidFill>
                    <a:schemeClr val="accent4">
                      <a:lumMod val="40000"/>
                      <a:lumOff val="60000"/>
                    </a:schemeClr>
                  </a:solidFill>
                  <a:prstDash val="solid"/>
                  <a:round/>
                  <a:headEnd/>
                  <a:tailEnd/>
                </a:ln>
              </p:spPr>
              <p:txBody>
                <a:bodyPr vert="horz" wrap="square" lIns="91426" tIns="45713" rIns="91426" bIns="45713" numCol="1" rtlCol="0" anchor="t" anchorCtr="0" compatLnSpc="1">
                  <a:prstTxWarp prst="textNoShape">
                    <a:avLst/>
                  </a:prstTxWarp>
                </a:bodyPr>
                <a:lstStyle/>
                <a:p>
                  <a:pPr algn="ctr" defTabSz="1371486">
                    <a:defRPr/>
                  </a:pPr>
                  <a:endParaRPr kumimoji="1" lang="zh-TW" altLang="en-US" sz="2800">
                    <a:solidFill>
                      <a:srgbClr val="3B3B3B"/>
                    </a:solidFill>
                    <a:latin typeface="Ubuntu"/>
                  </a:endParaRPr>
                </a:p>
              </p:txBody>
            </p:sp>
            <p:sp>
              <p:nvSpPr>
                <p:cNvPr id="68" name="矩形 67">
                  <a:extLst>
                    <a:ext uri="{FF2B5EF4-FFF2-40B4-BE49-F238E27FC236}">
                      <a16:creationId xmlns:a16="http://schemas.microsoft.com/office/drawing/2014/main" id="{BC69A06D-500B-41B2-B812-378D7EEEBAD4}"/>
                    </a:ext>
                  </a:extLst>
                </p:cNvPr>
                <p:cNvSpPr/>
                <p:nvPr/>
              </p:nvSpPr>
              <p:spPr>
                <a:xfrm>
                  <a:off x="5877163" y="2425669"/>
                  <a:ext cx="2339463" cy="523301"/>
                </a:xfrm>
                <a:prstGeom prst="rect">
                  <a:avLst/>
                </a:prstGeom>
              </p:spPr>
              <p:txBody>
                <a:bodyPr wrap="none">
                  <a:spAutoFit/>
                </a:bodyPr>
                <a:lstStyle/>
                <a:p>
                  <a:pPr algn="just" defTabSz="1371486">
                    <a:defRPr/>
                  </a:pPr>
                  <a:r>
                    <a:rPr lang="zh-TW" altLang="en-US" sz="2800" b="1" dirty="0">
                      <a:solidFill>
                        <a:srgbClr val="C54D57"/>
                      </a:solidFill>
                      <a:latin typeface="微軟正黑體" panose="020B0604030504040204" pitchFamily="34" charset="-120"/>
                      <a:ea typeface="微軟正黑體" panose="020B0604030504040204" pitchFamily="34" charset="-120"/>
                    </a:rPr>
                    <a:t>提供技術服務</a:t>
                  </a:r>
                </a:p>
              </p:txBody>
            </p:sp>
          </p:grpSp>
          <p:sp>
            <p:nvSpPr>
              <p:cNvPr id="83" name="矩形 82">
                <a:extLst>
                  <a:ext uri="{FF2B5EF4-FFF2-40B4-BE49-F238E27FC236}">
                    <a16:creationId xmlns:a16="http://schemas.microsoft.com/office/drawing/2014/main" id="{4DE6F08A-2869-49AA-8A0F-BE59B2E4B8D7}"/>
                  </a:ext>
                </a:extLst>
              </p:cNvPr>
              <p:cNvSpPr/>
              <p:nvPr/>
            </p:nvSpPr>
            <p:spPr>
              <a:xfrm>
                <a:off x="11992856" y="3212156"/>
                <a:ext cx="1036021" cy="646431"/>
              </a:xfrm>
              <a:prstGeom prst="rect">
                <a:avLst/>
              </a:prstGeom>
            </p:spPr>
            <p:txBody>
              <a:bodyPr wrap="none">
                <a:spAutoFit/>
              </a:bodyPr>
              <a:lstStyle/>
              <a:p>
                <a:pPr algn="r" defTabSz="1371486">
                  <a:defRPr/>
                </a:pPr>
                <a:r>
                  <a:rPr lang="en-US" altLang="zh-TW" sz="3600" b="1" dirty="0">
                    <a:solidFill>
                      <a:srgbClr val="C54D57"/>
                    </a:solidFill>
                    <a:latin typeface="Calibri" panose="020F0502020204030204" pitchFamily="34" charset="0"/>
                    <a:ea typeface="微軟正黑體" panose="020B0604030504040204" pitchFamily="34" charset="-120"/>
                    <a:cs typeface="Calibri" panose="020F0502020204030204" pitchFamily="34" charset="0"/>
                  </a:rPr>
                  <a:t>15</a:t>
                </a:r>
                <a:r>
                  <a:rPr lang="zh-TW" altLang="en-US" sz="1600" b="1" dirty="0">
                    <a:solidFill>
                      <a:srgbClr val="C54D57"/>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3600" b="1" dirty="0">
                    <a:solidFill>
                      <a:srgbClr val="C54D57"/>
                    </a:solidFill>
                    <a:latin typeface="Calibri" panose="020F0502020204030204" pitchFamily="34" charset="0"/>
                    <a:ea typeface="微軟正黑體" panose="020B0604030504040204" pitchFamily="34" charset="-120"/>
                    <a:cs typeface="Calibri" panose="020F0502020204030204" pitchFamily="34" charset="0"/>
                  </a:rPr>
                  <a:t>%</a:t>
                </a:r>
                <a:endParaRPr lang="zh-TW" altLang="en-US" sz="3600" b="1" dirty="0">
                  <a:solidFill>
                    <a:srgbClr val="C54D57"/>
                  </a:solidFill>
                  <a:latin typeface="Calibri" panose="020F0502020204030204" pitchFamily="34" charset="0"/>
                  <a:ea typeface="微軟正黑體" panose="020B0604030504040204" pitchFamily="34" charset="-120"/>
                  <a:cs typeface="Calibri" panose="020F0502020204030204" pitchFamily="34" charset="0"/>
                </a:endParaRPr>
              </a:p>
            </p:txBody>
          </p:sp>
        </p:grpSp>
        <p:grpSp>
          <p:nvGrpSpPr>
            <p:cNvPr id="8" name="群組 7">
              <a:extLst>
                <a:ext uri="{FF2B5EF4-FFF2-40B4-BE49-F238E27FC236}">
                  <a16:creationId xmlns:a16="http://schemas.microsoft.com/office/drawing/2014/main" id="{95F843BB-99C4-439D-9E5E-A2B81303AD3D}"/>
                </a:ext>
              </a:extLst>
            </p:cNvPr>
            <p:cNvGrpSpPr/>
            <p:nvPr/>
          </p:nvGrpSpPr>
          <p:grpSpPr>
            <a:xfrm>
              <a:off x="12339425" y="3698702"/>
              <a:ext cx="2450426" cy="1537928"/>
              <a:chOff x="14371425" y="2320660"/>
              <a:chExt cx="2450426" cy="1537928"/>
            </a:xfrm>
          </p:grpSpPr>
          <p:grpSp>
            <p:nvGrpSpPr>
              <p:cNvPr id="69" name="群組 68">
                <a:extLst>
                  <a:ext uri="{FF2B5EF4-FFF2-40B4-BE49-F238E27FC236}">
                    <a16:creationId xmlns:a16="http://schemas.microsoft.com/office/drawing/2014/main" id="{45FAD709-0676-441D-8558-34962222288B}"/>
                  </a:ext>
                </a:extLst>
              </p:cNvPr>
              <p:cNvGrpSpPr/>
              <p:nvPr/>
            </p:nvGrpSpPr>
            <p:grpSpPr>
              <a:xfrm>
                <a:off x="14371425" y="2320660"/>
                <a:ext cx="2450426" cy="717849"/>
                <a:chOff x="5821681" y="2320660"/>
                <a:chExt cx="2450426" cy="717849"/>
              </a:xfrm>
            </p:grpSpPr>
            <p:sp>
              <p:nvSpPr>
                <p:cNvPr id="71" name="矩形 70">
                  <a:extLst>
                    <a:ext uri="{FF2B5EF4-FFF2-40B4-BE49-F238E27FC236}">
                      <a16:creationId xmlns:a16="http://schemas.microsoft.com/office/drawing/2014/main" id="{162A5270-8331-4FBD-B42B-A3243B194ABA}"/>
                    </a:ext>
                  </a:extLst>
                </p:cNvPr>
                <p:cNvSpPr/>
                <p:nvPr/>
              </p:nvSpPr>
              <p:spPr bwMode="auto">
                <a:xfrm>
                  <a:off x="5821681" y="2320660"/>
                  <a:ext cx="2450426" cy="717849"/>
                </a:xfrm>
                <a:prstGeom prst="rect">
                  <a:avLst/>
                </a:prstGeom>
                <a:solidFill>
                  <a:srgbClr val="F5F5F5"/>
                </a:solidFill>
                <a:ln w="28575">
                  <a:solidFill>
                    <a:schemeClr val="bg1">
                      <a:lumMod val="85000"/>
                    </a:schemeClr>
                  </a:solidFill>
                  <a:prstDash val="solid"/>
                  <a:round/>
                  <a:headEnd/>
                  <a:tailEnd/>
                </a:ln>
              </p:spPr>
              <p:txBody>
                <a:bodyPr vert="horz" wrap="square" lIns="91426" tIns="45713" rIns="91426" bIns="45713" numCol="1" rtlCol="0" anchor="t" anchorCtr="0" compatLnSpc="1">
                  <a:prstTxWarp prst="textNoShape">
                    <a:avLst/>
                  </a:prstTxWarp>
                </a:bodyPr>
                <a:lstStyle/>
                <a:p>
                  <a:pPr algn="ctr" defTabSz="1371486">
                    <a:defRPr/>
                  </a:pPr>
                  <a:endParaRPr kumimoji="1" lang="zh-TW" altLang="en-US" sz="2800">
                    <a:solidFill>
                      <a:srgbClr val="3B3B3B"/>
                    </a:solidFill>
                    <a:latin typeface="Ubuntu"/>
                  </a:endParaRPr>
                </a:p>
              </p:txBody>
            </p:sp>
            <p:sp>
              <p:nvSpPr>
                <p:cNvPr id="73" name="矩形 72">
                  <a:extLst>
                    <a:ext uri="{FF2B5EF4-FFF2-40B4-BE49-F238E27FC236}">
                      <a16:creationId xmlns:a16="http://schemas.microsoft.com/office/drawing/2014/main" id="{8FA50B4E-4D86-42C0-9A31-DFB472597892}"/>
                    </a:ext>
                  </a:extLst>
                </p:cNvPr>
                <p:cNvSpPr/>
                <p:nvPr/>
              </p:nvSpPr>
              <p:spPr>
                <a:xfrm>
                  <a:off x="5877163" y="2425669"/>
                  <a:ext cx="2339463" cy="523301"/>
                </a:xfrm>
                <a:prstGeom prst="rect">
                  <a:avLst/>
                </a:prstGeom>
              </p:spPr>
              <p:txBody>
                <a:bodyPr wrap="none">
                  <a:spAutoFit/>
                </a:bodyPr>
                <a:lstStyle/>
                <a:p>
                  <a:pPr algn="just" defTabSz="1371486">
                    <a:defRPr/>
                  </a:pPr>
                  <a:r>
                    <a:rPr lang="zh-TW" altLang="en-US" sz="2800" b="1" dirty="0">
                      <a:solidFill>
                        <a:srgbClr val="000000"/>
                      </a:solidFill>
                      <a:latin typeface="微軟正黑體" panose="020B0604030504040204" pitchFamily="34" charset="-120"/>
                      <a:ea typeface="微軟正黑體" panose="020B0604030504040204" pitchFamily="34" charset="-120"/>
                    </a:rPr>
                    <a:t>出租機器設備</a:t>
                  </a:r>
                </a:p>
              </p:txBody>
            </p:sp>
          </p:grpSp>
          <p:sp>
            <p:nvSpPr>
              <p:cNvPr id="85" name="矩形 84">
                <a:extLst>
                  <a:ext uri="{FF2B5EF4-FFF2-40B4-BE49-F238E27FC236}">
                    <a16:creationId xmlns:a16="http://schemas.microsoft.com/office/drawing/2014/main" id="{964553F2-22B7-4579-9E12-41703198FA47}"/>
                  </a:ext>
                </a:extLst>
              </p:cNvPr>
              <p:cNvSpPr/>
              <p:nvPr/>
            </p:nvSpPr>
            <p:spPr>
              <a:xfrm>
                <a:off x="15078629" y="3212157"/>
                <a:ext cx="1036021" cy="646431"/>
              </a:xfrm>
              <a:prstGeom prst="rect">
                <a:avLst/>
              </a:prstGeom>
            </p:spPr>
            <p:txBody>
              <a:bodyPr wrap="none">
                <a:spAutoFit/>
              </a:bodyPr>
              <a:lstStyle/>
              <a:p>
                <a:pPr algn="ctr" defTabSz="1371486">
                  <a:defRPr/>
                </a:pPr>
                <a:r>
                  <a:rPr lang="en-US" altLang="zh-TW" sz="3600" b="1" dirty="0">
                    <a:solidFill>
                      <a:srgbClr val="000000"/>
                    </a:solidFill>
                    <a:latin typeface="Calibri" panose="020F0502020204030204" pitchFamily="34" charset="0"/>
                    <a:ea typeface="微軟正黑體" panose="020B0604030504040204" pitchFamily="34" charset="-120"/>
                    <a:cs typeface="Calibri" panose="020F0502020204030204" pitchFamily="34" charset="0"/>
                  </a:rPr>
                  <a:t>15</a:t>
                </a:r>
                <a:r>
                  <a:rPr lang="zh-TW" altLang="en-US" sz="1600" b="1" dirty="0">
                    <a:solidFill>
                      <a:srgbClr val="000000"/>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3600" b="1" dirty="0">
                    <a:solidFill>
                      <a:srgbClr val="000000"/>
                    </a:solidFill>
                    <a:latin typeface="Calibri" panose="020F0502020204030204" pitchFamily="34" charset="0"/>
                    <a:ea typeface="微軟正黑體" panose="020B0604030504040204" pitchFamily="34" charset="-120"/>
                    <a:cs typeface="Calibri" panose="020F0502020204030204" pitchFamily="34" charset="0"/>
                  </a:rPr>
                  <a:t>%</a:t>
                </a:r>
                <a:endParaRPr lang="zh-TW" altLang="en-US" sz="3600" b="1" dirty="0">
                  <a:solidFill>
                    <a:srgbClr val="000000"/>
                  </a:solidFill>
                  <a:latin typeface="Calibri" panose="020F0502020204030204" pitchFamily="34" charset="0"/>
                  <a:ea typeface="微軟正黑體" panose="020B0604030504040204" pitchFamily="34" charset="-120"/>
                  <a:cs typeface="Calibri" panose="020F0502020204030204" pitchFamily="34" charset="0"/>
                </a:endParaRPr>
              </a:p>
            </p:txBody>
          </p:sp>
        </p:grpSp>
      </p:grpSp>
      <p:sp>
        <p:nvSpPr>
          <p:cNvPr id="86" name="矩形 85">
            <a:extLst>
              <a:ext uri="{FF2B5EF4-FFF2-40B4-BE49-F238E27FC236}">
                <a16:creationId xmlns:a16="http://schemas.microsoft.com/office/drawing/2014/main" id="{555FA4CE-6BD3-4396-A15E-896A8E06108F}"/>
              </a:ext>
            </a:extLst>
          </p:cNvPr>
          <p:cNvSpPr/>
          <p:nvPr/>
        </p:nvSpPr>
        <p:spPr>
          <a:xfrm>
            <a:off x="5889182" y="2418394"/>
            <a:ext cx="9560631" cy="523220"/>
          </a:xfrm>
          <a:prstGeom prst="rect">
            <a:avLst/>
          </a:prstGeom>
        </p:spPr>
        <p:txBody>
          <a:bodyPr wrap="none">
            <a:spAutoFit/>
          </a:bodyPr>
          <a:lstStyle/>
          <a:p>
            <a:pPr defTabSz="1371486">
              <a:defRPr/>
            </a:pPr>
            <a:r>
              <a:rPr lang="zh-TW" altLang="en-US" sz="2800" b="1" dirty="0">
                <a:solidFill>
                  <a:srgbClr val="000000"/>
                </a:solidFill>
                <a:latin typeface="微軟正黑體" panose="020B0604030504040204" pitchFamily="34" charset="-120"/>
                <a:ea typeface="微軟正黑體" panose="020B0604030504040204" pitchFamily="34" charset="-120"/>
              </a:rPr>
              <a:t>總機構在中華民國境外之營利事業，在中華民國境內經營 </a:t>
            </a:r>
            <a:r>
              <a:rPr lang="en-US" altLang="zh-TW" sz="2800" b="1" dirty="0">
                <a:solidFill>
                  <a:srgbClr val="000000"/>
                </a:solidFill>
                <a:latin typeface="微軟正黑體" panose="020B0604030504040204" pitchFamily="34" charset="-120"/>
                <a:ea typeface="微軟正黑體" panose="020B0604030504040204" pitchFamily="34" charset="-120"/>
              </a:rPr>
              <a:t>…</a:t>
            </a:r>
          </a:p>
        </p:txBody>
      </p:sp>
      <p:grpSp>
        <p:nvGrpSpPr>
          <p:cNvPr id="16" name="群組 15">
            <a:extLst>
              <a:ext uri="{FF2B5EF4-FFF2-40B4-BE49-F238E27FC236}">
                <a16:creationId xmlns:a16="http://schemas.microsoft.com/office/drawing/2014/main" id="{D02D48A2-80DB-4C13-A923-B2102BD375A5}"/>
              </a:ext>
            </a:extLst>
          </p:cNvPr>
          <p:cNvGrpSpPr/>
          <p:nvPr/>
        </p:nvGrpSpPr>
        <p:grpSpPr>
          <a:xfrm>
            <a:off x="1990538" y="6714485"/>
            <a:ext cx="15999903" cy="1184938"/>
            <a:chOff x="546638" y="5668299"/>
            <a:chExt cx="16002372" cy="1185122"/>
          </a:xfrm>
        </p:grpSpPr>
        <p:grpSp>
          <p:nvGrpSpPr>
            <p:cNvPr id="88" name="群組 87">
              <a:extLst>
                <a:ext uri="{FF2B5EF4-FFF2-40B4-BE49-F238E27FC236}">
                  <a16:creationId xmlns:a16="http://schemas.microsoft.com/office/drawing/2014/main" id="{6EBDD119-5991-4C5B-88A8-550285C9A2DF}"/>
                </a:ext>
              </a:extLst>
            </p:cNvPr>
            <p:cNvGrpSpPr/>
            <p:nvPr/>
          </p:nvGrpSpPr>
          <p:grpSpPr>
            <a:xfrm>
              <a:off x="546638" y="5668299"/>
              <a:ext cx="4674358" cy="554084"/>
              <a:chOff x="5103849" y="5887362"/>
              <a:chExt cx="4674358" cy="554084"/>
            </a:xfrm>
          </p:grpSpPr>
          <p:sp>
            <p:nvSpPr>
              <p:cNvPr id="89" name="文字方塊 88">
                <a:extLst>
                  <a:ext uri="{FF2B5EF4-FFF2-40B4-BE49-F238E27FC236}">
                    <a16:creationId xmlns:a16="http://schemas.microsoft.com/office/drawing/2014/main" id="{F38FC274-FB02-47F6-BF4F-808D7287871A}"/>
                  </a:ext>
                </a:extLst>
              </p:cNvPr>
              <p:cNvSpPr txBox="1"/>
              <p:nvPr/>
            </p:nvSpPr>
            <p:spPr>
              <a:xfrm>
                <a:off x="5367344" y="5887362"/>
                <a:ext cx="4410863" cy="554084"/>
              </a:xfrm>
              <a:prstGeom prst="rect">
                <a:avLst/>
              </a:prstGeom>
              <a:noFill/>
            </p:spPr>
            <p:txBody>
              <a:bodyPr wrap="none" rtlCol="0">
                <a:spAutoFit/>
              </a:bodyPr>
              <a:lstStyle/>
              <a:p>
                <a:pPr algn="r" defTabSz="1371486">
                  <a:defRPr/>
                </a:pPr>
                <a:r>
                  <a:rPr lang="zh-TW" altLang="en-US" sz="3000" b="1" dirty="0">
                    <a:solidFill>
                      <a:srgbClr val="EABD00">
                        <a:lumMod val="50000"/>
                      </a:srgbClr>
                    </a:solidFill>
                    <a:latin typeface="Arial" panose="020B0604020202020204" pitchFamily="34" charset="0"/>
                    <a:ea typeface="微軟正黑體" panose="020B0604030504040204" pitchFamily="34" charset="-120"/>
                    <a:cs typeface="Arial" panose="020B0604020202020204" pitchFamily="34" charset="0"/>
                  </a:rPr>
                  <a:t>  各類所得扣繳率標準 </a:t>
                </a:r>
                <a:r>
                  <a:rPr lang="en-US" altLang="zh-TW" sz="3000" b="1" dirty="0">
                    <a:solidFill>
                      <a:srgbClr val="EABD00">
                        <a:lumMod val="50000"/>
                      </a:srgbClr>
                    </a:solidFill>
                    <a:latin typeface="Arial" panose="020B0604020202020204" pitchFamily="34" charset="0"/>
                    <a:ea typeface="微軟正黑體" panose="020B0604030504040204" pitchFamily="34" charset="-120"/>
                    <a:cs typeface="Arial" panose="020B0604020202020204" pitchFamily="34" charset="0"/>
                  </a:rPr>
                  <a:t>§</a:t>
                </a:r>
                <a:r>
                  <a:rPr lang="zh-TW" altLang="en-US" sz="1000" b="1" dirty="0">
                    <a:solidFill>
                      <a:srgbClr val="EABD00">
                        <a:lumMod val="50000"/>
                      </a:srgbClr>
                    </a:solidFill>
                    <a:latin typeface="Arial" panose="020B0604020202020204" pitchFamily="34" charset="0"/>
                    <a:ea typeface="微軟正黑體" panose="020B0604030504040204" pitchFamily="34" charset="-120"/>
                    <a:cs typeface="Arial" panose="020B0604020202020204" pitchFamily="34" charset="0"/>
                  </a:rPr>
                  <a:t> </a:t>
                </a:r>
                <a:r>
                  <a:rPr lang="en-US" altLang="zh-TW" sz="3000" b="1" dirty="0">
                    <a:solidFill>
                      <a:srgbClr val="EABD00">
                        <a:lumMod val="50000"/>
                      </a:srgbClr>
                    </a:solidFill>
                    <a:latin typeface="Arial" panose="020B0604020202020204" pitchFamily="34" charset="0"/>
                    <a:ea typeface="微軟正黑體" panose="020B0604030504040204" pitchFamily="34" charset="-120"/>
                    <a:cs typeface="Arial" panose="020B0604020202020204" pitchFamily="34" charset="0"/>
                  </a:rPr>
                  <a:t>9</a:t>
                </a:r>
                <a:endParaRPr lang="zh-TW" altLang="en-US" sz="3000" b="1" dirty="0">
                  <a:solidFill>
                    <a:srgbClr val="EABD00">
                      <a:lumMod val="50000"/>
                    </a:srgbClr>
                  </a:solidFill>
                  <a:latin typeface="Arial" panose="020B0604020202020204" pitchFamily="34" charset="0"/>
                  <a:ea typeface="微軟正黑體" panose="020B0604030504040204" pitchFamily="34" charset="-120"/>
                  <a:cs typeface="Arial" panose="020B0604020202020204" pitchFamily="34" charset="0"/>
                </a:endParaRPr>
              </a:p>
            </p:txBody>
          </p:sp>
          <p:sp>
            <p:nvSpPr>
              <p:cNvPr id="90" name="label-with-shadow-effect_38316">
                <a:extLst>
                  <a:ext uri="{FF2B5EF4-FFF2-40B4-BE49-F238E27FC236}">
                    <a16:creationId xmlns:a16="http://schemas.microsoft.com/office/drawing/2014/main" id="{500B1E4C-9EF8-4056-9013-528DE18AD271}"/>
                  </a:ext>
                </a:extLst>
              </p:cNvPr>
              <p:cNvSpPr>
                <a:spLocks noChangeAspect="1"/>
              </p:cNvSpPr>
              <p:nvPr/>
            </p:nvSpPr>
            <p:spPr bwMode="auto">
              <a:xfrm>
                <a:off x="5103849" y="5985927"/>
                <a:ext cx="299442" cy="326089"/>
              </a:xfrm>
              <a:custGeom>
                <a:avLst/>
                <a:gdLst>
                  <a:gd name="T0" fmla="*/ 399 w 409"/>
                  <a:gd name="T1" fmla="*/ 57 h 446"/>
                  <a:gd name="T2" fmla="*/ 241 w 409"/>
                  <a:gd name="T3" fmla="*/ 47 h 446"/>
                  <a:gd name="T4" fmla="*/ 10 w 409"/>
                  <a:gd name="T5" fmla="*/ 278 h 446"/>
                  <a:gd name="T6" fmla="*/ 178 w 409"/>
                  <a:gd name="T7" fmla="*/ 446 h 446"/>
                  <a:gd name="T8" fmla="*/ 409 w 409"/>
                  <a:gd name="T9" fmla="*/ 214 h 446"/>
                  <a:gd name="T10" fmla="*/ 399 w 409"/>
                  <a:gd name="T11" fmla="*/ 57 h 446"/>
                  <a:gd name="T12" fmla="*/ 365 w 409"/>
                  <a:gd name="T13" fmla="*/ 149 h 446"/>
                  <a:gd name="T14" fmla="*/ 307 w 409"/>
                  <a:gd name="T15" fmla="*/ 149 h 446"/>
                  <a:gd name="T16" fmla="*/ 307 w 409"/>
                  <a:gd name="T17" fmla="*/ 91 h 446"/>
                  <a:gd name="T18" fmla="*/ 365 w 409"/>
                  <a:gd name="T19" fmla="*/ 91 h 446"/>
                  <a:gd name="T20" fmla="*/ 365 w 409"/>
                  <a:gd name="T21" fmla="*/ 149 h 446"/>
                  <a:gd name="T22" fmla="*/ 17 w 409"/>
                  <a:gd name="T23" fmla="*/ 248 h 446"/>
                  <a:gd name="T24" fmla="*/ 0 w 409"/>
                  <a:gd name="T25" fmla="*/ 231 h 446"/>
                  <a:gd name="T26" fmla="*/ 231 w 409"/>
                  <a:gd name="T27" fmla="*/ 0 h 446"/>
                  <a:gd name="T28" fmla="*/ 389 w 409"/>
                  <a:gd name="T29" fmla="*/ 10 h 446"/>
                  <a:gd name="T30" fmla="*/ 391 w 409"/>
                  <a:gd name="T31" fmla="*/ 33 h 446"/>
                  <a:gd name="T32" fmla="*/ 241 w 409"/>
                  <a:gd name="T33" fmla="*/ 23 h 446"/>
                  <a:gd name="T34" fmla="*/ 17 w 409"/>
                  <a:gd name="T35" fmla="*/ 24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9" h="446">
                    <a:moveTo>
                      <a:pt x="399" y="57"/>
                    </a:moveTo>
                    <a:lnTo>
                      <a:pt x="241" y="47"/>
                    </a:lnTo>
                    <a:lnTo>
                      <a:pt x="10" y="278"/>
                    </a:lnTo>
                    <a:lnTo>
                      <a:pt x="178" y="446"/>
                    </a:lnTo>
                    <a:lnTo>
                      <a:pt x="409" y="214"/>
                    </a:lnTo>
                    <a:lnTo>
                      <a:pt x="399" y="57"/>
                    </a:lnTo>
                    <a:close/>
                    <a:moveTo>
                      <a:pt x="365" y="149"/>
                    </a:moveTo>
                    <a:cubicBezTo>
                      <a:pt x="349" y="165"/>
                      <a:pt x="323" y="165"/>
                      <a:pt x="307" y="149"/>
                    </a:cubicBezTo>
                    <a:cubicBezTo>
                      <a:pt x="291" y="133"/>
                      <a:pt x="291" y="107"/>
                      <a:pt x="307" y="91"/>
                    </a:cubicBezTo>
                    <a:cubicBezTo>
                      <a:pt x="323" y="75"/>
                      <a:pt x="349" y="75"/>
                      <a:pt x="365" y="91"/>
                    </a:cubicBezTo>
                    <a:cubicBezTo>
                      <a:pt x="381" y="107"/>
                      <a:pt x="381" y="133"/>
                      <a:pt x="365" y="149"/>
                    </a:cubicBezTo>
                    <a:close/>
                    <a:moveTo>
                      <a:pt x="17" y="248"/>
                    </a:moveTo>
                    <a:lnTo>
                      <a:pt x="0" y="231"/>
                    </a:lnTo>
                    <a:lnTo>
                      <a:pt x="231" y="0"/>
                    </a:lnTo>
                    <a:lnTo>
                      <a:pt x="389" y="10"/>
                    </a:lnTo>
                    <a:lnTo>
                      <a:pt x="391" y="33"/>
                    </a:lnTo>
                    <a:lnTo>
                      <a:pt x="241" y="23"/>
                    </a:lnTo>
                    <a:lnTo>
                      <a:pt x="17" y="248"/>
                    </a:lnTo>
                    <a:close/>
                  </a:path>
                </a:pathLst>
              </a:custGeom>
              <a:solidFill>
                <a:schemeClr val="accent6">
                  <a:lumMod val="50000"/>
                </a:schemeClr>
              </a:solidFill>
              <a:ln>
                <a:noFill/>
              </a:ln>
            </p:spPr>
          </p:sp>
        </p:grpSp>
        <p:sp>
          <p:nvSpPr>
            <p:cNvPr id="91" name="矩形 90">
              <a:extLst>
                <a:ext uri="{FF2B5EF4-FFF2-40B4-BE49-F238E27FC236}">
                  <a16:creationId xmlns:a16="http://schemas.microsoft.com/office/drawing/2014/main" id="{DE15B128-E4C6-4E83-84B9-C84F19B7BBFA}"/>
                </a:ext>
              </a:extLst>
            </p:cNvPr>
            <p:cNvSpPr/>
            <p:nvPr/>
          </p:nvSpPr>
          <p:spPr>
            <a:xfrm>
              <a:off x="5888678" y="5683688"/>
              <a:ext cx="10660332" cy="1169733"/>
            </a:xfrm>
            <a:prstGeom prst="rect">
              <a:avLst/>
            </a:prstGeom>
          </p:spPr>
          <p:txBody>
            <a:bodyPr wrap="none">
              <a:spAutoFit/>
            </a:bodyPr>
            <a:lstStyle/>
            <a:p>
              <a:pPr defTabSz="1371486">
                <a:defRPr/>
              </a:pPr>
              <a:r>
                <a:rPr lang="zh-TW" altLang="en-US" sz="2800" b="1" dirty="0">
                  <a:solidFill>
                    <a:srgbClr val="000000"/>
                  </a:solidFill>
                  <a:latin typeface="微軟正黑體" panose="020B0604030504040204" pitchFamily="34" charset="-120"/>
                  <a:ea typeface="微軟正黑體" panose="020B0604030504040204" pitchFamily="34" charset="-120"/>
                </a:rPr>
                <a:t>總機構在中華民國境外之營利事業，</a:t>
              </a:r>
              <a:endParaRPr lang="en-US" altLang="zh-TW" sz="2800" b="1" dirty="0">
                <a:solidFill>
                  <a:srgbClr val="000000"/>
                </a:solidFill>
                <a:latin typeface="微軟正黑體" panose="020B0604030504040204" pitchFamily="34" charset="-120"/>
                <a:ea typeface="微軟正黑體" panose="020B0604030504040204" pitchFamily="34" charset="-120"/>
              </a:endParaRPr>
            </a:p>
            <a:p>
              <a:pPr defTabSz="1371486">
                <a:defRPr/>
              </a:pPr>
              <a:endParaRPr lang="en-US" altLang="zh-TW" sz="600" b="1" dirty="0">
                <a:solidFill>
                  <a:srgbClr val="000000"/>
                </a:solidFill>
                <a:latin typeface="微軟正黑體" panose="020B0604030504040204" pitchFamily="34" charset="-120"/>
                <a:ea typeface="微軟正黑體" panose="020B0604030504040204" pitchFamily="34" charset="-120"/>
              </a:endParaRPr>
            </a:p>
            <a:p>
              <a:pPr defTabSz="1371486">
                <a:defRPr/>
              </a:pPr>
              <a:r>
                <a:rPr lang="zh-TW" altLang="en-US" sz="2800" b="1" dirty="0">
                  <a:solidFill>
                    <a:srgbClr val="000000"/>
                  </a:solidFill>
                  <a:latin typeface="微軟正黑體" panose="020B0604030504040204" pitchFamily="34" charset="-120"/>
                  <a:ea typeface="微軟正黑體" panose="020B0604030504040204" pitchFamily="34" charset="-120"/>
                </a:rPr>
                <a:t>依</a:t>
              </a:r>
              <a:r>
                <a:rPr lang="zh-TW" altLang="en-US" sz="2800" b="1" dirty="0">
                  <a:solidFill>
                    <a:srgbClr val="000000"/>
                  </a:solidFill>
                  <a:latin typeface="Arial" panose="020B0604020202020204" pitchFamily="34" charset="0"/>
                  <a:ea typeface="微軟正黑體" panose="020B0604030504040204" pitchFamily="34" charset="-120"/>
                  <a:cs typeface="Arial" panose="020B0604020202020204" pitchFamily="34" charset="0"/>
                </a:rPr>
                <a:t>所得稅法 </a:t>
              </a:r>
              <a:r>
                <a:rPr lang="en-US" altLang="zh-TW" sz="2800" b="1" dirty="0">
                  <a:solidFill>
                    <a:srgbClr val="000000"/>
                  </a:solidFill>
                  <a:latin typeface="Arial" panose="020B0604020202020204" pitchFamily="34" charset="0"/>
                  <a:ea typeface="微軟正黑體" panose="020B0604030504040204" pitchFamily="34" charset="-120"/>
                  <a:cs typeface="Arial" panose="020B0604020202020204" pitchFamily="34" charset="0"/>
                </a:rPr>
                <a:t>§</a:t>
              </a:r>
              <a:r>
                <a:rPr lang="zh-TW" altLang="en-US" sz="1000" b="1" dirty="0">
                  <a:solidFill>
                    <a:srgbClr val="000000"/>
                  </a:solidFill>
                  <a:latin typeface="Arial" panose="020B0604020202020204" pitchFamily="34" charset="0"/>
                  <a:ea typeface="微軟正黑體" panose="020B0604030504040204" pitchFamily="34" charset="-120"/>
                  <a:cs typeface="Arial" panose="020B0604020202020204" pitchFamily="34" charset="0"/>
                </a:rPr>
                <a:t> </a:t>
              </a:r>
              <a:r>
                <a:rPr lang="en-US" altLang="zh-TW" sz="2800" b="1" dirty="0">
                  <a:solidFill>
                    <a:srgbClr val="000000"/>
                  </a:solidFill>
                  <a:latin typeface="Arial" panose="020B0604020202020204" pitchFamily="34" charset="0"/>
                  <a:ea typeface="微軟正黑體" panose="020B0604030504040204" pitchFamily="34" charset="-120"/>
                  <a:cs typeface="Arial" panose="020B0604020202020204" pitchFamily="34" charset="0"/>
                </a:rPr>
                <a:t>25</a:t>
              </a:r>
              <a:r>
                <a:rPr lang="zh-TW" altLang="en-US" sz="2800" b="1" dirty="0">
                  <a:solidFill>
                    <a:srgbClr val="000000"/>
                  </a:solidFill>
                  <a:latin typeface="Arial" panose="020B0604020202020204" pitchFamily="34" charset="0"/>
                  <a:ea typeface="微軟正黑體" panose="020B0604030504040204" pitchFamily="34" charset="-120"/>
                  <a:cs typeface="Arial" panose="020B0604020202020204" pitchFamily="34" charset="0"/>
                </a:rPr>
                <a:t> 規定</a:t>
              </a:r>
              <a:r>
                <a:rPr lang="zh-TW" altLang="en-US" sz="2800" b="1" dirty="0">
                  <a:solidFill>
                    <a:srgbClr val="000000"/>
                  </a:solidFill>
                  <a:latin typeface="微軟正黑體" panose="020B0604030504040204" pitchFamily="34" charset="-120"/>
                  <a:ea typeface="微軟正黑體" panose="020B0604030504040204" pitchFamily="34" charset="-120"/>
                </a:rPr>
                <a:t>計算所得額，屬於扣繳範圍者，扣取 </a:t>
              </a:r>
              <a:r>
                <a:rPr lang="en-US" altLang="zh-TW" sz="3600" b="1" dirty="0">
                  <a:solidFill>
                    <a:srgbClr val="000000"/>
                  </a:solidFill>
                  <a:latin typeface="Calibri" panose="020F0502020204030204" pitchFamily="34" charset="0"/>
                  <a:ea typeface="微軟正黑體" panose="020B0604030504040204" pitchFamily="34" charset="-120"/>
                  <a:cs typeface="Calibri" panose="020F0502020204030204" pitchFamily="34" charset="0"/>
                </a:rPr>
                <a:t>20</a:t>
              </a:r>
              <a:r>
                <a:rPr lang="zh-TW" altLang="en-US" sz="1500" b="1" dirty="0">
                  <a:solidFill>
                    <a:srgbClr val="000000"/>
                  </a:solidFill>
                  <a:latin typeface="Calibri" panose="020F0502020204030204" pitchFamily="34" charset="0"/>
                  <a:ea typeface="微軟正黑體" panose="020B0604030504040204" pitchFamily="34" charset="-120"/>
                  <a:cs typeface="Calibri" panose="020F0502020204030204" pitchFamily="34" charset="0"/>
                </a:rPr>
                <a:t> </a:t>
              </a:r>
              <a:r>
                <a:rPr lang="en-US" altLang="zh-TW" sz="3600" b="1" dirty="0">
                  <a:solidFill>
                    <a:srgbClr val="000000"/>
                  </a:solidFill>
                  <a:latin typeface="Calibri" panose="020F0502020204030204" pitchFamily="34" charset="0"/>
                  <a:ea typeface="微軟正黑體" panose="020B0604030504040204" pitchFamily="34" charset="-120"/>
                  <a:cs typeface="Calibri" panose="020F0502020204030204" pitchFamily="34" charset="0"/>
                </a:rPr>
                <a:t>%</a:t>
              </a:r>
              <a:r>
                <a:rPr lang="zh-TW" altLang="en-US" sz="3600" b="1" dirty="0">
                  <a:solidFill>
                    <a:srgbClr val="000000"/>
                  </a:solidFill>
                  <a:latin typeface="Calibri" panose="020F0502020204030204" pitchFamily="34" charset="0"/>
                  <a:ea typeface="微軟正黑體" panose="020B0604030504040204" pitchFamily="34" charset="-120"/>
                  <a:cs typeface="Calibri" panose="020F0502020204030204" pitchFamily="34" charset="0"/>
                </a:rPr>
                <a:t> </a:t>
              </a:r>
              <a:r>
                <a:rPr lang="zh-TW" altLang="en-US" sz="2800" b="1" dirty="0">
                  <a:solidFill>
                    <a:srgbClr val="000000"/>
                  </a:solidFill>
                  <a:latin typeface="微軟正黑體" panose="020B0604030504040204" pitchFamily="34" charset="-120"/>
                  <a:ea typeface="微軟正黑體" panose="020B0604030504040204" pitchFamily="34" charset="-120"/>
                </a:rPr>
                <a:t>。</a:t>
              </a:r>
            </a:p>
          </p:txBody>
        </p:sp>
      </p:grpSp>
      <p:cxnSp>
        <p:nvCxnSpPr>
          <p:cNvPr id="93" name="直線接點 92">
            <a:extLst>
              <a:ext uri="{FF2B5EF4-FFF2-40B4-BE49-F238E27FC236}">
                <a16:creationId xmlns:a16="http://schemas.microsoft.com/office/drawing/2014/main" id="{4165365F-0AD5-4D87-8E55-38C5E07C9CAB}"/>
              </a:ext>
            </a:extLst>
          </p:cNvPr>
          <p:cNvCxnSpPr>
            <a:cxnSpLocks/>
          </p:cNvCxnSpPr>
          <p:nvPr/>
        </p:nvCxnSpPr>
        <p:spPr>
          <a:xfrm flipH="1">
            <a:off x="1609277" y="6104344"/>
            <a:ext cx="15069448" cy="0"/>
          </a:xfrm>
          <a:prstGeom prst="line">
            <a:avLst/>
          </a:prstGeom>
          <a:ln w="28575">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97" name="矩形 96">
            <a:extLst>
              <a:ext uri="{FF2B5EF4-FFF2-40B4-BE49-F238E27FC236}">
                <a16:creationId xmlns:a16="http://schemas.microsoft.com/office/drawing/2014/main" id="{08FE2D19-249B-4C5A-B722-872DC623644E}"/>
              </a:ext>
            </a:extLst>
          </p:cNvPr>
          <p:cNvSpPr/>
          <p:nvPr/>
        </p:nvSpPr>
        <p:spPr>
          <a:xfrm>
            <a:off x="5889182" y="3115155"/>
            <a:ext cx="9560631" cy="523220"/>
          </a:xfrm>
          <a:prstGeom prst="rect">
            <a:avLst/>
          </a:prstGeom>
        </p:spPr>
        <p:txBody>
          <a:bodyPr wrap="none">
            <a:spAutoFit/>
          </a:bodyPr>
          <a:lstStyle/>
          <a:p>
            <a:pPr defTabSz="1371486">
              <a:defRPr/>
            </a:pPr>
            <a:r>
              <a:rPr lang="zh-TW" altLang="en-US" sz="2800" b="1" dirty="0">
                <a:solidFill>
                  <a:srgbClr val="000000"/>
                </a:solidFill>
                <a:latin typeface="微軟正黑體" panose="020B0604030504040204" pitchFamily="34" charset="-120"/>
                <a:ea typeface="微軟正黑體" panose="020B0604030504040204" pitchFamily="34" charset="-120"/>
              </a:rPr>
              <a:t>成本費用分攤計算困難者，營利事業</a:t>
            </a:r>
            <a:r>
              <a:rPr lang="zh-TW" altLang="en-US" sz="2800" b="1" u="sng" dirty="0">
                <a:solidFill>
                  <a:srgbClr val="000000"/>
                </a:solidFill>
                <a:latin typeface="微軟正黑體" panose="020B0604030504040204" pitchFamily="34" charset="-120"/>
                <a:ea typeface="微軟正黑體" panose="020B0604030504040204" pitchFamily="34" charset="-120"/>
              </a:rPr>
              <a:t>所得額</a:t>
            </a:r>
            <a:r>
              <a:rPr lang="zh-TW" altLang="en-US" sz="2800" b="1" dirty="0">
                <a:solidFill>
                  <a:srgbClr val="000000"/>
                </a:solidFill>
                <a:latin typeface="微軟正黑體" panose="020B0604030504040204" pitchFamily="34" charset="-120"/>
                <a:ea typeface="微軟正黑體" panose="020B0604030504040204" pitchFamily="34" charset="-120"/>
              </a:rPr>
              <a:t>為</a:t>
            </a:r>
            <a:r>
              <a:rPr lang="zh-TW" altLang="en-US" sz="2800" b="1" u="sng" dirty="0">
                <a:solidFill>
                  <a:srgbClr val="000000"/>
                </a:solidFill>
                <a:latin typeface="微軟正黑體" panose="020B0604030504040204" pitchFamily="34" charset="-120"/>
                <a:ea typeface="微軟正黑體" panose="020B0604030504040204" pitchFamily="34" charset="-120"/>
              </a:rPr>
              <a:t>營業收入</a:t>
            </a:r>
            <a:r>
              <a:rPr lang="zh-TW" altLang="en-US" sz="2800" b="1" dirty="0">
                <a:solidFill>
                  <a:srgbClr val="000000"/>
                </a:solidFill>
                <a:latin typeface="微軟正黑體" panose="020B0604030504040204" pitchFamily="34" charset="-120"/>
                <a:ea typeface="微軟正黑體" panose="020B0604030504040204" pitchFamily="34" charset="-120"/>
              </a:rPr>
              <a:t>的 </a:t>
            </a:r>
            <a:r>
              <a:rPr lang="en-US" altLang="zh-TW" sz="2800" b="1" dirty="0">
                <a:solidFill>
                  <a:srgbClr val="000000"/>
                </a:solidFill>
                <a:latin typeface="微軟正黑體" panose="020B0604030504040204" pitchFamily="34" charset="-120"/>
                <a:ea typeface="微軟正黑體" panose="020B0604030504040204" pitchFamily="34" charset="-120"/>
              </a:rPr>
              <a:t>…</a:t>
            </a:r>
            <a:endParaRPr lang="zh-TW" altLang="en-US" sz="2800" b="1" dirty="0">
              <a:solidFill>
                <a:srgbClr val="00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9547840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191E8484-4DFD-49B4-BAEF-50BB79D969FA}"/>
              </a:ext>
            </a:extLst>
          </p:cNvPr>
          <p:cNvSpPr>
            <a:spLocks noGrp="1"/>
          </p:cNvSpPr>
          <p:nvPr>
            <p:ph type="sldNum" sz="quarter" idx="11"/>
          </p:nvPr>
        </p:nvSpPr>
        <p:spPr/>
        <p:txBody>
          <a:bodyPr/>
          <a:lstStyle/>
          <a:p>
            <a:pPr defTabSz="1371486">
              <a:defRPr/>
            </a:pPr>
            <a:fld id="{03EB59E2-90B9-4CD3-AC74-D672227E13C3}" type="slidenum">
              <a:rPr lang="en-US">
                <a:solidFill>
                  <a:srgbClr val="556272"/>
                </a:solidFill>
                <a:latin typeface="Arial" panose="020B0604020202020204" pitchFamily="34" charset="0"/>
                <a:cs typeface="Arial" panose="020B0604020202020204" pitchFamily="34" charset="0"/>
              </a:rPr>
              <a:pPr defTabSz="1371486">
                <a:defRPr/>
              </a:pPr>
              <a:t>17</a:t>
            </a:fld>
            <a:endParaRPr lang="en-US" dirty="0">
              <a:solidFill>
                <a:srgbClr val="556272"/>
              </a:solidFill>
              <a:latin typeface="Arial" panose="020B0604020202020204" pitchFamily="34" charset="0"/>
              <a:cs typeface="Arial" panose="020B0604020202020204" pitchFamily="34" charset="0"/>
            </a:endParaRPr>
          </a:p>
        </p:txBody>
      </p:sp>
      <p:grpSp>
        <p:nvGrpSpPr>
          <p:cNvPr id="54" name="群組 53">
            <a:extLst>
              <a:ext uri="{FF2B5EF4-FFF2-40B4-BE49-F238E27FC236}">
                <a16:creationId xmlns:a16="http://schemas.microsoft.com/office/drawing/2014/main" id="{E15DC248-420B-404A-AADA-7A92879C42DA}"/>
              </a:ext>
            </a:extLst>
          </p:cNvPr>
          <p:cNvGrpSpPr/>
          <p:nvPr/>
        </p:nvGrpSpPr>
        <p:grpSpPr>
          <a:xfrm rot="10800000">
            <a:off x="14038434" y="794"/>
            <a:ext cx="4248156" cy="2438025"/>
            <a:chOff x="-12267" y="7932498"/>
            <a:chExt cx="4095455" cy="2350389"/>
          </a:xfrm>
        </p:grpSpPr>
        <p:sp>
          <p:nvSpPr>
            <p:cNvPr id="55" name="直角三角形 54">
              <a:extLst>
                <a:ext uri="{FF2B5EF4-FFF2-40B4-BE49-F238E27FC236}">
                  <a16:creationId xmlns:a16="http://schemas.microsoft.com/office/drawing/2014/main" id="{B664E69A-B68F-4640-B903-7079F372DDF5}"/>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defRPr/>
              </a:pPr>
              <a:endParaRPr kumimoji="1" lang="ja-JP" altLang="en-US" sz="3199">
                <a:solidFill>
                  <a:prstClr val="white"/>
                </a:solidFill>
                <a:latin typeface="Arial" panose="020B0604020202020204" pitchFamily="34" charset="0"/>
                <a:cs typeface="Arial" panose="020B0604020202020204" pitchFamily="34" charset="0"/>
              </a:endParaRPr>
            </a:p>
          </p:txBody>
        </p:sp>
        <p:sp>
          <p:nvSpPr>
            <p:cNvPr id="56" name="直角三角形 55">
              <a:extLst>
                <a:ext uri="{FF2B5EF4-FFF2-40B4-BE49-F238E27FC236}">
                  <a16:creationId xmlns:a16="http://schemas.microsoft.com/office/drawing/2014/main" id="{01BD5845-AC3C-48BF-842B-4C27C0370448}"/>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defRPr/>
              </a:pPr>
              <a:endParaRPr kumimoji="1" lang="ja-JP" altLang="en-US" sz="3199">
                <a:solidFill>
                  <a:prstClr val="white"/>
                </a:solidFill>
                <a:latin typeface="Arial" panose="020B0604020202020204" pitchFamily="34" charset="0"/>
                <a:cs typeface="Arial" panose="020B0604020202020204" pitchFamily="34" charset="0"/>
              </a:endParaRPr>
            </a:p>
          </p:txBody>
        </p:sp>
      </p:grpSp>
      <p:sp>
        <p:nvSpPr>
          <p:cNvPr id="30" name="文字方塊 29">
            <a:extLst>
              <a:ext uri="{FF2B5EF4-FFF2-40B4-BE49-F238E27FC236}">
                <a16:creationId xmlns:a16="http://schemas.microsoft.com/office/drawing/2014/main" id="{E486B133-4744-43DD-A2C2-F99C0A21B80A}"/>
              </a:ext>
            </a:extLst>
          </p:cNvPr>
          <p:cNvSpPr txBox="1"/>
          <p:nvPr/>
        </p:nvSpPr>
        <p:spPr>
          <a:xfrm>
            <a:off x="1609276" y="742827"/>
            <a:ext cx="7109639" cy="646331"/>
          </a:xfrm>
          <a:prstGeom prst="rect">
            <a:avLst/>
          </a:prstGeom>
          <a:noFill/>
        </p:spPr>
        <p:txBody>
          <a:bodyPr wrap="none" rtlCol="0">
            <a:spAutoFit/>
          </a:bodyPr>
          <a:lstStyle/>
          <a:p>
            <a:pPr defTabSz="1371486">
              <a:defRPr/>
            </a:pPr>
            <a:r>
              <a:rPr lang="zh-TW" altLang="en-US" sz="3600" b="1" dirty="0">
                <a:solidFill>
                  <a:srgbClr val="1694B2">
                    <a:lumMod val="75000"/>
                  </a:srgbClr>
                </a:solidFill>
                <a:latin typeface="Arial" panose="020B0604020202020204" pitchFamily="34" charset="0"/>
                <a:ea typeface="微軟正黑體" panose="020B0604030504040204" pitchFamily="34" charset="-120"/>
                <a:cs typeface="Arial" panose="020B0604020202020204" pitchFamily="34" charset="0"/>
              </a:rPr>
              <a:t>技術服務報酬與權利金之稅捐減免</a:t>
            </a:r>
            <a:endParaRPr lang="zh-TW" altLang="en-US" sz="2599" b="1" dirty="0">
              <a:solidFill>
                <a:srgbClr val="EABD00">
                  <a:lumMod val="50000"/>
                </a:srgbClr>
              </a:solidFill>
              <a:latin typeface="Arial" panose="020B0604020202020204" pitchFamily="34" charset="0"/>
              <a:ea typeface="微軟正黑體" panose="020B0604030504040204" pitchFamily="34" charset="-120"/>
              <a:cs typeface="Arial" panose="020B0604020202020204" pitchFamily="34" charset="0"/>
            </a:endParaRPr>
          </a:p>
        </p:txBody>
      </p:sp>
      <p:cxnSp>
        <p:nvCxnSpPr>
          <p:cNvPr id="35" name="直線接點 34">
            <a:extLst>
              <a:ext uri="{FF2B5EF4-FFF2-40B4-BE49-F238E27FC236}">
                <a16:creationId xmlns:a16="http://schemas.microsoft.com/office/drawing/2014/main" id="{CB7DC359-5223-41AB-B61B-A33BB379CED9}"/>
              </a:ext>
            </a:extLst>
          </p:cNvPr>
          <p:cNvCxnSpPr>
            <a:cxnSpLocks/>
          </p:cNvCxnSpPr>
          <p:nvPr/>
        </p:nvCxnSpPr>
        <p:spPr>
          <a:xfrm flipH="1">
            <a:off x="1609277" y="1845331"/>
            <a:ext cx="15069448" cy="0"/>
          </a:xfrm>
          <a:prstGeom prst="line">
            <a:avLst/>
          </a:prstGeom>
          <a:ln w="2857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88DA5B3D-5633-4D43-9A02-FFCA0FCE4383}"/>
              </a:ext>
            </a:extLst>
          </p:cNvPr>
          <p:cNvCxnSpPr>
            <a:cxnSpLocks/>
          </p:cNvCxnSpPr>
          <p:nvPr/>
        </p:nvCxnSpPr>
        <p:spPr>
          <a:xfrm flipH="1">
            <a:off x="1609277" y="2880961"/>
            <a:ext cx="15069448" cy="0"/>
          </a:xfrm>
          <a:prstGeom prst="line">
            <a:avLst/>
          </a:prstGeom>
          <a:ln w="2857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0" name="文字方塊 59">
            <a:extLst>
              <a:ext uri="{FF2B5EF4-FFF2-40B4-BE49-F238E27FC236}">
                <a16:creationId xmlns:a16="http://schemas.microsoft.com/office/drawing/2014/main" id="{69C59018-4C20-427F-A21F-D41C1D7FF423}"/>
              </a:ext>
            </a:extLst>
          </p:cNvPr>
          <p:cNvSpPr txBox="1"/>
          <p:nvPr/>
        </p:nvSpPr>
        <p:spPr>
          <a:xfrm>
            <a:off x="1908673" y="2086190"/>
            <a:ext cx="10294806" cy="553998"/>
          </a:xfrm>
          <a:prstGeom prst="rect">
            <a:avLst/>
          </a:prstGeom>
          <a:noFill/>
        </p:spPr>
        <p:txBody>
          <a:bodyPr wrap="none" rtlCol="0">
            <a:spAutoFit/>
          </a:bodyPr>
          <a:lstStyle/>
          <a:p>
            <a:pPr defTabSz="1371486">
              <a:defRPr/>
            </a:pPr>
            <a:r>
              <a:rPr lang="zh-TW" altLang="en-US" sz="3000" b="1" dirty="0">
                <a:solidFill>
                  <a:srgbClr val="EABD00">
                    <a:lumMod val="50000"/>
                  </a:srgbClr>
                </a:solidFill>
                <a:latin typeface="Arial" panose="020B0604020202020204" pitchFamily="34" charset="0"/>
                <a:ea typeface="微軟正黑體" panose="020B0604030504040204" pitchFamily="34" charset="-120"/>
                <a:cs typeface="Arial" panose="020B0604020202020204" pitchFamily="34" charset="0"/>
              </a:rPr>
              <a:t>同一份合約中，有</a:t>
            </a:r>
            <a:r>
              <a:rPr lang="en-US" altLang="zh-TW" sz="3000" b="1" dirty="0">
                <a:solidFill>
                  <a:srgbClr val="EABD00">
                    <a:lumMod val="50000"/>
                  </a:srgbClr>
                </a:solidFill>
                <a:latin typeface="Arial" panose="020B0604020202020204" pitchFamily="34" charset="0"/>
                <a:ea typeface="微軟正黑體" panose="020B0604030504040204" pitchFamily="34" charset="-120"/>
                <a:cs typeface="Arial" panose="020B0604020202020204" pitchFamily="34" charset="0"/>
              </a:rPr>
              <a:t>【</a:t>
            </a:r>
            <a:r>
              <a:rPr lang="zh-TW" altLang="en-US" sz="3000" b="1" dirty="0">
                <a:solidFill>
                  <a:srgbClr val="EABD00">
                    <a:lumMod val="50000"/>
                  </a:srgbClr>
                </a:solidFill>
                <a:latin typeface="Arial" panose="020B0604020202020204" pitchFamily="34" charset="0"/>
                <a:ea typeface="微軟正黑體" panose="020B0604030504040204" pitchFamily="34" charset="-120"/>
                <a:cs typeface="Arial" panose="020B0604020202020204" pitchFamily="34" charset="0"/>
              </a:rPr>
              <a:t>提供專門技術</a:t>
            </a:r>
            <a:r>
              <a:rPr lang="en-US" altLang="zh-TW" sz="3000" b="1" dirty="0">
                <a:solidFill>
                  <a:srgbClr val="EABD00">
                    <a:lumMod val="50000"/>
                  </a:srgbClr>
                </a:solidFill>
                <a:latin typeface="Arial" panose="020B0604020202020204" pitchFamily="34" charset="0"/>
                <a:ea typeface="微軟正黑體" panose="020B0604030504040204" pitchFamily="34" charset="-120"/>
                <a:cs typeface="Arial" panose="020B0604020202020204" pitchFamily="34" charset="0"/>
              </a:rPr>
              <a:t>】</a:t>
            </a:r>
            <a:r>
              <a:rPr lang="zh-TW" altLang="en-US" sz="3000" b="1" dirty="0">
                <a:solidFill>
                  <a:srgbClr val="EABD00">
                    <a:lumMod val="50000"/>
                  </a:srgbClr>
                </a:solidFill>
                <a:latin typeface="Arial" panose="020B0604020202020204" pitchFamily="34" charset="0"/>
                <a:ea typeface="微軟正黑體" panose="020B0604030504040204" pitchFamily="34" charset="-120"/>
                <a:cs typeface="Arial" panose="020B0604020202020204" pitchFamily="34" charset="0"/>
              </a:rPr>
              <a:t>也有</a:t>
            </a:r>
            <a:r>
              <a:rPr lang="en-US" altLang="zh-TW" sz="3000" b="1" dirty="0">
                <a:solidFill>
                  <a:srgbClr val="EABD00">
                    <a:lumMod val="50000"/>
                  </a:srgbClr>
                </a:solidFill>
                <a:latin typeface="Arial" panose="020B0604020202020204" pitchFamily="34" charset="0"/>
                <a:ea typeface="微軟正黑體" panose="020B0604030504040204" pitchFamily="34" charset="-120"/>
                <a:cs typeface="Arial" panose="020B0604020202020204" pitchFamily="34" charset="0"/>
              </a:rPr>
              <a:t>【</a:t>
            </a:r>
            <a:r>
              <a:rPr lang="zh-TW" altLang="en-US" sz="3000" b="1" dirty="0">
                <a:solidFill>
                  <a:srgbClr val="EABD00">
                    <a:lumMod val="50000"/>
                  </a:srgbClr>
                </a:solidFill>
                <a:latin typeface="Arial" panose="020B0604020202020204" pitchFamily="34" charset="0"/>
                <a:ea typeface="微軟正黑體" panose="020B0604030504040204" pitchFamily="34" charset="-120"/>
                <a:cs typeface="Arial" panose="020B0604020202020204" pitchFamily="34" charset="0"/>
              </a:rPr>
              <a:t>提供勞務</a:t>
            </a:r>
            <a:r>
              <a:rPr lang="en-US" altLang="zh-TW" sz="3000" b="1" dirty="0">
                <a:solidFill>
                  <a:srgbClr val="EABD00">
                    <a:lumMod val="50000"/>
                  </a:srgbClr>
                </a:solidFill>
                <a:latin typeface="Arial" panose="020B0604020202020204" pitchFamily="34" charset="0"/>
                <a:ea typeface="微軟正黑體" panose="020B0604030504040204" pitchFamily="34" charset="-120"/>
                <a:cs typeface="Arial" panose="020B0604020202020204" pitchFamily="34" charset="0"/>
              </a:rPr>
              <a:t>】</a:t>
            </a:r>
            <a:r>
              <a:rPr lang="zh-TW" altLang="en-US" sz="3000" b="1" dirty="0">
                <a:solidFill>
                  <a:srgbClr val="EABD00">
                    <a:lumMod val="50000"/>
                  </a:srgbClr>
                </a:solidFill>
                <a:latin typeface="Arial" panose="020B0604020202020204" pitchFamily="34" charset="0"/>
                <a:ea typeface="微軟正黑體" panose="020B0604030504040204" pitchFamily="34" charset="-120"/>
                <a:cs typeface="Arial" panose="020B0604020202020204" pitchFamily="34" charset="0"/>
              </a:rPr>
              <a:t>時 </a:t>
            </a:r>
            <a:r>
              <a:rPr lang="en-US" altLang="zh-TW" sz="3000" b="1" dirty="0">
                <a:solidFill>
                  <a:srgbClr val="EABD00">
                    <a:lumMod val="50000"/>
                  </a:srgbClr>
                </a:solidFill>
                <a:latin typeface="Arial" panose="020B0604020202020204" pitchFamily="34" charset="0"/>
                <a:ea typeface="微軟正黑體" panose="020B0604030504040204" pitchFamily="34" charset="-120"/>
                <a:cs typeface="Arial" panose="020B0604020202020204" pitchFamily="34" charset="0"/>
              </a:rPr>
              <a:t>…</a:t>
            </a:r>
            <a:endParaRPr lang="zh-TW" altLang="en-US" sz="3000" b="1" dirty="0">
              <a:solidFill>
                <a:srgbClr val="EABD00">
                  <a:lumMod val="50000"/>
                </a:srgbClr>
              </a:solidFill>
              <a:latin typeface="Arial" panose="020B0604020202020204" pitchFamily="34" charset="0"/>
              <a:ea typeface="微軟正黑體" panose="020B0604030504040204" pitchFamily="34" charset="-120"/>
              <a:cs typeface="Arial" panose="020B0604020202020204" pitchFamily="34" charset="0"/>
            </a:endParaRPr>
          </a:p>
        </p:txBody>
      </p:sp>
      <p:sp>
        <p:nvSpPr>
          <p:cNvPr id="61" name="label-with-shadow-effect_38316">
            <a:extLst>
              <a:ext uri="{FF2B5EF4-FFF2-40B4-BE49-F238E27FC236}">
                <a16:creationId xmlns:a16="http://schemas.microsoft.com/office/drawing/2014/main" id="{727455CA-4D89-4942-9859-BA0141515B79}"/>
              </a:ext>
            </a:extLst>
          </p:cNvPr>
          <p:cNvSpPr>
            <a:spLocks noChangeAspect="1"/>
          </p:cNvSpPr>
          <p:nvPr/>
        </p:nvSpPr>
        <p:spPr bwMode="auto">
          <a:xfrm>
            <a:off x="1609275" y="2183145"/>
            <a:ext cx="299396" cy="326039"/>
          </a:xfrm>
          <a:custGeom>
            <a:avLst/>
            <a:gdLst>
              <a:gd name="T0" fmla="*/ 399 w 409"/>
              <a:gd name="T1" fmla="*/ 57 h 446"/>
              <a:gd name="T2" fmla="*/ 241 w 409"/>
              <a:gd name="T3" fmla="*/ 47 h 446"/>
              <a:gd name="T4" fmla="*/ 10 w 409"/>
              <a:gd name="T5" fmla="*/ 278 h 446"/>
              <a:gd name="T6" fmla="*/ 178 w 409"/>
              <a:gd name="T7" fmla="*/ 446 h 446"/>
              <a:gd name="T8" fmla="*/ 409 w 409"/>
              <a:gd name="T9" fmla="*/ 214 h 446"/>
              <a:gd name="T10" fmla="*/ 399 w 409"/>
              <a:gd name="T11" fmla="*/ 57 h 446"/>
              <a:gd name="T12" fmla="*/ 365 w 409"/>
              <a:gd name="T13" fmla="*/ 149 h 446"/>
              <a:gd name="T14" fmla="*/ 307 w 409"/>
              <a:gd name="T15" fmla="*/ 149 h 446"/>
              <a:gd name="T16" fmla="*/ 307 w 409"/>
              <a:gd name="T17" fmla="*/ 91 h 446"/>
              <a:gd name="T18" fmla="*/ 365 w 409"/>
              <a:gd name="T19" fmla="*/ 91 h 446"/>
              <a:gd name="T20" fmla="*/ 365 w 409"/>
              <a:gd name="T21" fmla="*/ 149 h 446"/>
              <a:gd name="T22" fmla="*/ 17 w 409"/>
              <a:gd name="T23" fmla="*/ 248 h 446"/>
              <a:gd name="T24" fmla="*/ 0 w 409"/>
              <a:gd name="T25" fmla="*/ 231 h 446"/>
              <a:gd name="T26" fmla="*/ 231 w 409"/>
              <a:gd name="T27" fmla="*/ 0 h 446"/>
              <a:gd name="T28" fmla="*/ 389 w 409"/>
              <a:gd name="T29" fmla="*/ 10 h 446"/>
              <a:gd name="T30" fmla="*/ 391 w 409"/>
              <a:gd name="T31" fmla="*/ 33 h 446"/>
              <a:gd name="T32" fmla="*/ 241 w 409"/>
              <a:gd name="T33" fmla="*/ 23 h 446"/>
              <a:gd name="T34" fmla="*/ 17 w 409"/>
              <a:gd name="T35" fmla="*/ 24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9" h="446">
                <a:moveTo>
                  <a:pt x="399" y="57"/>
                </a:moveTo>
                <a:lnTo>
                  <a:pt x="241" y="47"/>
                </a:lnTo>
                <a:lnTo>
                  <a:pt x="10" y="278"/>
                </a:lnTo>
                <a:lnTo>
                  <a:pt x="178" y="446"/>
                </a:lnTo>
                <a:lnTo>
                  <a:pt x="409" y="214"/>
                </a:lnTo>
                <a:lnTo>
                  <a:pt x="399" y="57"/>
                </a:lnTo>
                <a:close/>
                <a:moveTo>
                  <a:pt x="365" y="149"/>
                </a:moveTo>
                <a:cubicBezTo>
                  <a:pt x="349" y="165"/>
                  <a:pt x="323" y="165"/>
                  <a:pt x="307" y="149"/>
                </a:cubicBezTo>
                <a:cubicBezTo>
                  <a:pt x="291" y="133"/>
                  <a:pt x="291" y="107"/>
                  <a:pt x="307" y="91"/>
                </a:cubicBezTo>
                <a:cubicBezTo>
                  <a:pt x="323" y="75"/>
                  <a:pt x="349" y="75"/>
                  <a:pt x="365" y="91"/>
                </a:cubicBezTo>
                <a:cubicBezTo>
                  <a:pt x="381" y="107"/>
                  <a:pt x="381" y="133"/>
                  <a:pt x="365" y="149"/>
                </a:cubicBezTo>
                <a:close/>
                <a:moveTo>
                  <a:pt x="17" y="248"/>
                </a:moveTo>
                <a:lnTo>
                  <a:pt x="0" y="231"/>
                </a:lnTo>
                <a:lnTo>
                  <a:pt x="231" y="0"/>
                </a:lnTo>
                <a:lnTo>
                  <a:pt x="389" y="10"/>
                </a:lnTo>
                <a:lnTo>
                  <a:pt x="391" y="33"/>
                </a:lnTo>
                <a:lnTo>
                  <a:pt x="241" y="23"/>
                </a:lnTo>
                <a:lnTo>
                  <a:pt x="17" y="248"/>
                </a:lnTo>
                <a:close/>
              </a:path>
            </a:pathLst>
          </a:custGeom>
          <a:solidFill>
            <a:schemeClr val="accent6">
              <a:lumMod val="50000"/>
            </a:schemeClr>
          </a:solidFill>
          <a:ln>
            <a:noFill/>
          </a:ln>
        </p:spPr>
      </p:sp>
      <p:sp>
        <p:nvSpPr>
          <p:cNvPr id="107" name="文字方塊 106">
            <a:extLst>
              <a:ext uri="{FF2B5EF4-FFF2-40B4-BE49-F238E27FC236}">
                <a16:creationId xmlns:a16="http://schemas.microsoft.com/office/drawing/2014/main" id="{5C0532AB-2560-4BAE-A64B-D90F3D1BC936}"/>
              </a:ext>
            </a:extLst>
          </p:cNvPr>
          <p:cNvSpPr txBox="1"/>
          <p:nvPr/>
        </p:nvSpPr>
        <p:spPr>
          <a:xfrm>
            <a:off x="1908673" y="3331424"/>
            <a:ext cx="10184025" cy="523220"/>
          </a:xfrm>
          <a:prstGeom prst="rect">
            <a:avLst/>
          </a:prstGeom>
          <a:noFill/>
        </p:spPr>
        <p:txBody>
          <a:bodyPr wrap="square" rtlCol="0">
            <a:spAutoFit/>
          </a:bodyPr>
          <a:lstStyle/>
          <a:p>
            <a:pPr defTabSz="1371486">
              <a:defRPr/>
            </a:pPr>
            <a:r>
              <a:rPr lang="zh-TW" altLang="en-US" sz="2800" b="1" dirty="0">
                <a:solidFill>
                  <a:srgbClr val="556272">
                    <a:lumMod val="75000"/>
                  </a:srgbClr>
                </a:solidFill>
                <a:latin typeface="Arial" panose="020B0604020202020204" pitchFamily="34" charset="0"/>
                <a:ea typeface="微軟正黑體" panose="020B0604030504040204" pitchFamily="34" charset="-120"/>
                <a:cs typeface="Arial" panose="020B0604020202020204" pitchFamily="34" charset="0"/>
              </a:rPr>
              <a:t>  </a:t>
            </a:r>
          </a:p>
        </p:txBody>
      </p:sp>
      <p:grpSp>
        <p:nvGrpSpPr>
          <p:cNvPr id="26" name="群組 25">
            <a:extLst>
              <a:ext uri="{FF2B5EF4-FFF2-40B4-BE49-F238E27FC236}">
                <a16:creationId xmlns:a16="http://schemas.microsoft.com/office/drawing/2014/main" id="{16FA93BE-E2A8-4195-89DB-D593BC95A2C4}"/>
              </a:ext>
            </a:extLst>
          </p:cNvPr>
          <p:cNvGrpSpPr/>
          <p:nvPr/>
        </p:nvGrpSpPr>
        <p:grpSpPr>
          <a:xfrm>
            <a:off x="3143282" y="3689873"/>
            <a:ext cx="12038712" cy="5415039"/>
            <a:chOff x="4392177" y="4184251"/>
            <a:chExt cx="12040571" cy="5415875"/>
          </a:xfrm>
        </p:grpSpPr>
        <p:sp>
          <p:nvSpPr>
            <p:cNvPr id="57" name="左大括弧 56">
              <a:extLst>
                <a:ext uri="{FF2B5EF4-FFF2-40B4-BE49-F238E27FC236}">
                  <a16:creationId xmlns:a16="http://schemas.microsoft.com/office/drawing/2014/main" id="{5437DD03-A16A-46C4-9894-094971AE0E62}"/>
                </a:ext>
              </a:extLst>
            </p:cNvPr>
            <p:cNvSpPr/>
            <p:nvPr/>
          </p:nvSpPr>
          <p:spPr>
            <a:xfrm rot="5400000">
              <a:off x="8750376" y="1862398"/>
              <a:ext cx="787245" cy="7225397"/>
            </a:xfrm>
            <a:prstGeom prst="leftBrace">
              <a:avLst>
                <a:gd name="adj1" fmla="val 0"/>
                <a:gd name="adj2" fmla="val 50000"/>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1371486">
                <a:defRPr/>
              </a:pPr>
              <a:endParaRPr lang="zh-TW" altLang="en-US">
                <a:solidFill>
                  <a:srgbClr val="3B3B3B"/>
                </a:solidFill>
                <a:latin typeface="Ubuntu"/>
              </a:endParaRPr>
            </a:p>
          </p:txBody>
        </p:sp>
        <p:grpSp>
          <p:nvGrpSpPr>
            <p:cNvPr id="59" name="群組 58">
              <a:extLst>
                <a:ext uri="{FF2B5EF4-FFF2-40B4-BE49-F238E27FC236}">
                  <a16:creationId xmlns:a16="http://schemas.microsoft.com/office/drawing/2014/main" id="{30AE5479-A901-4846-91DE-7E4A33AF87CC}"/>
                </a:ext>
              </a:extLst>
            </p:cNvPr>
            <p:cNvGrpSpPr/>
            <p:nvPr/>
          </p:nvGrpSpPr>
          <p:grpSpPr>
            <a:xfrm>
              <a:off x="8015910" y="4184251"/>
              <a:ext cx="2256182" cy="972432"/>
              <a:chOff x="2652033" y="4732197"/>
              <a:chExt cx="2256182" cy="972432"/>
            </a:xfrm>
          </p:grpSpPr>
          <p:sp>
            <p:nvSpPr>
              <p:cNvPr id="62" name="矩形: 圓角 61">
                <a:extLst>
                  <a:ext uri="{FF2B5EF4-FFF2-40B4-BE49-F238E27FC236}">
                    <a16:creationId xmlns:a16="http://schemas.microsoft.com/office/drawing/2014/main" id="{DDF4A2B5-3884-41EF-A865-484C3A863F04}"/>
                  </a:ext>
                </a:extLst>
              </p:cNvPr>
              <p:cNvSpPr/>
              <p:nvPr/>
            </p:nvSpPr>
            <p:spPr bwMode="auto">
              <a:xfrm>
                <a:off x="2683146" y="4732197"/>
                <a:ext cx="2185277" cy="972432"/>
              </a:xfrm>
              <a:prstGeom prst="roundRect">
                <a:avLst>
                  <a:gd name="adj" fmla="val 9609"/>
                </a:avLst>
              </a:prstGeom>
              <a:solidFill>
                <a:schemeClr val="accent1">
                  <a:lumMod val="20000"/>
                  <a:lumOff val="80000"/>
                </a:schemeClr>
              </a:solidFill>
              <a:ln w="28575">
                <a:solidFill>
                  <a:schemeClr val="bg1">
                    <a:lumMod val="75000"/>
                  </a:schemeClr>
                </a:solidFill>
                <a:prstDash val="solid"/>
                <a:round/>
                <a:headEnd/>
                <a:tailEnd/>
              </a:ln>
            </p:spPr>
            <p:txBody>
              <a:bodyPr vert="horz" wrap="square" lIns="91426" tIns="45713" rIns="91426" bIns="45713" numCol="1" rtlCol="0" anchor="t" anchorCtr="0" compatLnSpc="1">
                <a:prstTxWarp prst="textNoShape">
                  <a:avLst/>
                </a:prstTxWarp>
              </a:bodyPr>
              <a:lstStyle/>
              <a:p>
                <a:pPr algn="ctr" defTabSz="1371486">
                  <a:defRPr/>
                </a:pPr>
                <a:endParaRPr kumimoji="1" lang="zh-TW" altLang="en-US" sz="2800" dirty="0">
                  <a:solidFill>
                    <a:srgbClr val="3B3B3B"/>
                  </a:solidFill>
                  <a:latin typeface="Ubuntu"/>
                </a:endParaRPr>
              </a:p>
            </p:txBody>
          </p:sp>
          <p:sp>
            <p:nvSpPr>
              <p:cNvPr id="63" name="文字方塊 62">
                <a:extLst>
                  <a:ext uri="{FF2B5EF4-FFF2-40B4-BE49-F238E27FC236}">
                    <a16:creationId xmlns:a16="http://schemas.microsoft.com/office/drawing/2014/main" id="{82322CA6-C0C9-4E97-A860-CF558D8C1689}"/>
                  </a:ext>
                </a:extLst>
              </p:cNvPr>
              <p:cNvSpPr txBox="1"/>
              <p:nvPr/>
            </p:nvSpPr>
            <p:spPr>
              <a:xfrm>
                <a:off x="2652033" y="4956803"/>
                <a:ext cx="2256182" cy="523301"/>
              </a:xfrm>
              <a:prstGeom prst="rect">
                <a:avLst/>
              </a:prstGeom>
              <a:noFill/>
            </p:spPr>
            <p:txBody>
              <a:bodyPr wrap="square" rtlCol="0">
                <a:spAutoFit/>
              </a:bodyPr>
              <a:lstStyle/>
              <a:p>
                <a:pPr algn="ctr" defTabSz="1371486">
                  <a:defRPr/>
                </a:pPr>
                <a:r>
                  <a:rPr lang="zh-TW" altLang="en-US" sz="2800" b="1" dirty="0">
                    <a:solidFill>
                      <a:srgbClr val="556272">
                        <a:lumMod val="75000"/>
                      </a:srgbClr>
                    </a:solidFill>
                    <a:latin typeface="Arial" panose="020B0604020202020204" pitchFamily="34" charset="0"/>
                    <a:ea typeface="微軟正黑體" panose="020B0604030504040204" pitchFamily="34" charset="-120"/>
                    <a:cs typeface="Arial" panose="020B0604020202020204" pitchFamily="34" charset="0"/>
                  </a:rPr>
                  <a:t>合約</a:t>
                </a:r>
              </a:p>
            </p:txBody>
          </p:sp>
        </p:grpSp>
        <p:grpSp>
          <p:nvGrpSpPr>
            <p:cNvPr id="24" name="群組 23">
              <a:extLst>
                <a:ext uri="{FF2B5EF4-FFF2-40B4-BE49-F238E27FC236}">
                  <a16:creationId xmlns:a16="http://schemas.microsoft.com/office/drawing/2014/main" id="{4C4F9EFF-A374-4F4A-ACAA-9D04E4B54319}"/>
                </a:ext>
              </a:extLst>
            </p:cNvPr>
            <p:cNvGrpSpPr/>
            <p:nvPr/>
          </p:nvGrpSpPr>
          <p:grpSpPr>
            <a:xfrm>
              <a:off x="4392177" y="5793502"/>
              <a:ext cx="12040571" cy="3806624"/>
              <a:chOff x="3616134" y="5793502"/>
              <a:chExt cx="12040571" cy="3806624"/>
            </a:xfrm>
          </p:grpSpPr>
          <p:grpSp>
            <p:nvGrpSpPr>
              <p:cNvPr id="22" name="群組 21">
                <a:extLst>
                  <a:ext uri="{FF2B5EF4-FFF2-40B4-BE49-F238E27FC236}">
                    <a16:creationId xmlns:a16="http://schemas.microsoft.com/office/drawing/2014/main" id="{9835FA81-2BA7-4E35-9F13-13C720F8A48E}"/>
                  </a:ext>
                </a:extLst>
              </p:cNvPr>
              <p:cNvGrpSpPr/>
              <p:nvPr/>
            </p:nvGrpSpPr>
            <p:grpSpPr>
              <a:xfrm>
                <a:off x="10449026" y="5793502"/>
                <a:ext cx="5207679" cy="3806624"/>
                <a:chOff x="12001115" y="5793502"/>
                <a:chExt cx="5207679" cy="3806624"/>
              </a:xfrm>
            </p:grpSpPr>
            <p:grpSp>
              <p:nvGrpSpPr>
                <p:cNvPr id="5" name="群組 4">
                  <a:extLst>
                    <a:ext uri="{FF2B5EF4-FFF2-40B4-BE49-F238E27FC236}">
                      <a16:creationId xmlns:a16="http://schemas.microsoft.com/office/drawing/2014/main" id="{F579788F-5A9E-4C33-B753-C9E819C6FF92}"/>
                    </a:ext>
                  </a:extLst>
                </p:cNvPr>
                <p:cNvGrpSpPr/>
                <p:nvPr/>
              </p:nvGrpSpPr>
              <p:grpSpPr>
                <a:xfrm>
                  <a:off x="12001115" y="6434218"/>
                  <a:ext cx="2670753" cy="972432"/>
                  <a:chOff x="12001115" y="7865939"/>
                  <a:chExt cx="2670753" cy="972432"/>
                </a:xfrm>
              </p:grpSpPr>
              <p:sp>
                <p:nvSpPr>
                  <p:cNvPr id="98" name="矩形: 圓角 97">
                    <a:extLst>
                      <a:ext uri="{FF2B5EF4-FFF2-40B4-BE49-F238E27FC236}">
                        <a16:creationId xmlns:a16="http://schemas.microsoft.com/office/drawing/2014/main" id="{871B5E77-D004-4F02-BD46-E509A3A1779A}"/>
                      </a:ext>
                    </a:extLst>
                  </p:cNvPr>
                  <p:cNvSpPr/>
                  <p:nvPr/>
                </p:nvSpPr>
                <p:spPr bwMode="auto">
                  <a:xfrm>
                    <a:off x="12001116" y="7865939"/>
                    <a:ext cx="2670752" cy="972432"/>
                  </a:xfrm>
                  <a:prstGeom prst="roundRect">
                    <a:avLst>
                      <a:gd name="adj" fmla="val 9609"/>
                    </a:avLst>
                  </a:prstGeom>
                  <a:solidFill>
                    <a:schemeClr val="accent6">
                      <a:lumMod val="20000"/>
                      <a:lumOff val="80000"/>
                    </a:schemeClr>
                  </a:solidFill>
                  <a:ln w="28575">
                    <a:solidFill>
                      <a:schemeClr val="bg1">
                        <a:lumMod val="75000"/>
                      </a:schemeClr>
                    </a:solidFill>
                    <a:prstDash val="solid"/>
                    <a:round/>
                    <a:headEnd/>
                    <a:tailEnd/>
                  </a:ln>
                </p:spPr>
                <p:txBody>
                  <a:bodyPr vert="horz" wrap="square" lIns="91426" tIns="45713" rIns="91426" bIns="45713" numCol="1" rtlCol="0" anchor="t" anchorCtr="0" compatLnSpc="1">
                    <a:prstTxWarp prst="textNoShape">
                      <a:avLst/>
                    </a:prstTxWarp>
                  </a:bodyPr>
                  <a:lstStyle/>
                  <a:p>
                    <a:pPr algn="ctr" defTabSz="1371486">
                      <a:defRPr/>
                    </a:pPr>
                    <a:endParaRPr kumimoji="1" lang="zh-TW" altLang="en-US" sz="2800" dirty="0">
                      <a:solidFill>
                        <a:srgbClr val="3B3B3B"/>
                      </a:solidFill>
                      <a:latin typeface="Ubuntu"/>
                    </a:endParaRPr>
                  </a:p>
                </p:txBody>
              </p:sp>
              <p:sp>
                <p:nvSpPr>
                  <p:cNvPr id="99" name="文字方塊 98">
                    <a:extLst>
                      <a:ext uri="{FF2B5EF4-FFF2-40B4-BE49-F238E27FC236}">
                        <a16:creationId xmlns:a16="http://schemas.microsoft.com/office/drawing/2014/main" id="{2962A6F1-2F64-450E-A94D-883C034B2AF7}"/>
                      </a:ext>
                    </a:extLst>
                  </p:cNvPr>
                  <p:cNvSpPr txBox="1"/>
                  <p:nvPr/>
                </p:nvSpPr>
                <p:spPr>
                  <a:xfrm>
                    <a:off x="12001115" y="8156551"/>
                    <a:ext cx="2670752" cy="523301"/>
                  </a:xfrm>
                  <a:prstGeom prst="rect">
                    <a:avLst/>
                  </a:prstGeom>
                  <a:noFill/>
                </p:spPr>
                <p:txBody>
                  <a:bodyPr wrap="square" rtlCol="0">
                    <a:spAutoFit/>
                  </a:bodyPr>
                  <a:lstStyle/>
                  <a:p>
                    <a:pPr algn="ctr" defTabSz="1371486">
                      <a:defRPr/>
                    </a:pPr>
                    <a:r>
                      <a:rPr lang="zh-TW" altLang="en-US" sz="2800" b="1" dirty="0">
                        <a:solidFill>
                          <a:srgbClr val="556272">
                            <a:lumMod val="75000"/>
                          </a:srgbClr>
                        </a:solidFill>
                        <a:latin typeface="Arial" panose="020B0604020202020204" pitchFamily="34" charset="0"/>
                        <a:ea typeface="微軟正黑體" panose="020B0604030504040204" pitchFamily="34" charset="-120"/>
                        <a:cs typeface="Arial" panose="020B0604020202020204" pitchFamily="34" charset="0"/>
                      </a:rPr>
                      <a:t>權利金收入</a:t>
                    </a:r>
                  </a:p>
                </p:txBody>
              </p:sp>
            </p:grpSp>
            <p:grpSp>
              <p:nvGrpSpPr>
                <p:cNvPr id="17" name="群組 16">
                  <a:extLst>
                    <a:ext uri="{FF2B5EF4-FFF2-40B4-BE49-F238E27FC236}">
                      <a16:creationId xmlns:a16="http://schemas.microsoft.com/office/drawing/2014/main" id="{93535CFB-BF70-42D1-A895-9AE9A1E3AB5A}"/>
                    </a:ext>
                  </a:extLst>
                </p:cNvPr>
                <p:cNvGrpSpPr/>
                <p:nvPr/>
              </p:nvGrpSpPr>
              <p:grpSpPr>
                <a:xfrm>
                  <a:off x="12001115" y="5793502"/>
                  <a:ext cx="5207679" cy="3806624"/>
                  <a:chOff x="12001115" y="5793502"/>
                  <a:chExt cx="5207679" cy="3806624"/>
                </a:xfrm>
              </p:grpSpPr>
              <p:grpSp>
                <p:nvGrpSpPr>
                  <p:cNvPr id="94" name="群組 93">
                    <a:extLst>
                      <a:ext uri="{FF2B5EF4-FFF2-40B4-BE49-F238E27FC236}">
                        <a16:creationId xmlns:a16="http://schemas.microsoft.com/office/drawing/2014/main" id="{269E8B3F-54FE-4419-852B-D638D61B3723}"/>
                      </a:ext>
                    </a:extLst>
                  </p:cNvPr>
                  <p:cNvGrpSpPr/>
                  <p:nvPr/>
                </p:nvGrpSpPr>
                <p:grpSpPr>
                  <a:xfrm>
                    <a:off x="12001115" y="5793502"/>
                    <a:ext cx="2670753" cy="787241"/>
                    <a:chOff x="2683146" y="4732197"/>
                    <a:chExt cx="2185277" cy="787241"/>
                  </a:xfrm>
                  <a:effectLst>
                    <a:outerShdw blurRad="50800" dist="50800" dir="5400000" algn="ctr" rotWithShape="0">
                      <a:srgbClr val="000000">
                        <a:alpha val="30000"/>
                      </a:srgbClr>
                    </a:outerShdw>
                  </a:effectLst>
                </p:grpSpPr>
                <p:sp>
                  <p:nvSpPr>
                    <p:cNvPr id="95" name="矩形: 圓角 94">
                      <a:extLst>
                        <a:ext uri="{FF2B5EF4-FFF2-40B4-BE49-F238E27FC236}">
                          <a16:creationId xmlns:a16="http://schemas.microsoft.com/office/drawing/2014/main" id="{FC77EE18-938A-4DF5-BDA3-2A1C7D3BA465}"/>
                        </a:ext>
                      </a:extLst>
                    </p:cNvPr>
                    <p:cNvSpPr/>
                    <p:nvPr/>
                  </p:nvSpPr>
                  <p:spPr bwMode="auto">
                    <a:xfrm>
                      <a:off x="2683146" y="4732197"/>
                      <a:ext cx="2185277" cy="787241"/>
                    </a:xfrm>
                    <a:prstGeom prst="roundRect">
                      <a:avLst>
                        <a:gd name="adj" fmla="val 9609"/>
                      </a:avLst>
                    </a:prstGeom>
                    <a:solidFill>
                      <a:schemeClr val="accent1">
                        <a:lumMod val="20000"/>
                        <a:lumOff val="80000"/>
                      </a:schemeClr>
                    </a:solidFill>
                    <a:ln w="28575">
                      <a:solidFill>
                        <a:schemeClr val="bg1">
                          <a:lumMod val="75000"/>
                        </a:schemeClr>
                      </a:solidFill>
                      <a:prstDash val="solid"/>
                      <a:round/>
                      <a:headEnd/>
                      <a:tailEnd/>
                    </a:ln>
                  </p:spPr>
                  <p:txBody>
                    <a:bodyPr vert="horz" wrap="square" lIns="91426" tIns="45713" rIns="91426" bIns="45713" numCol="1" rtlCol="0" anchor="t" anchorCtr="0" compatLnSpc="1">
                      <a:prstTxWarp prst="textNoShape">
                        <a:avLst/>
                      </a:prstTxWarp>
                    </a:bodyPr>
                    <a:lstStyle/>
                    <a:p>
                      <a:pPr algn="ctr" defTabSz="1371486">
                        <a:defRPr/>
                      </a:pPr>
                      <a:endParaRPr kumimoji="1" lang="zh-TW" altLang="en-US" sz="2800" dirty="0">
                        <a:solidFill>
                          <a:srgbClr val="3B3B3B"/>
                        </a:solidFill>
                        <a:latin typeface="Ubuntu"/>
                      </a:endParaRPr>
                    </a:p>
                  </p:txBody>
                </p:sp>
                <p:sp>
                  <p:nvSpPr>
                    <p:cNvPr id="97" name="文字方塊 96">
                      <a:extLst>
                        <a:ext uri="{FF2B5EF4-FFF2-40B4-BE49-F238E27FC236}">
                          <a16:creationId xmlns:a16="http://schemas.microsoft.com/office/drawing/2014/main" id="{55CD4227-1588-4EC7-BB57-4F75D7722F86}"/>
                        </a:ext>
                      </a:extLst>
                    </p:cNvPr>
                    <p:cNvSpPr txBox="1"/>
                    <p:nvPr/>
                  </p:nvSpPr>
                  <p:spPr>
                    <a:xfrm>
                      <a:off x="2773240" y="4864208"/>
                      <a:ext cx="2005088" cy="523301"/>
                    </a:xfrm>
                    <a:prstGeom prst="rect">
                      <a:avLst/>
                    </a:prstGeom>
                    <a:noFill/>
                  </p:spPr>
                  <p:txBody>
                    <a:bodyPr wrap="square" rtlCol="0">
                      <a:spAutoFit/>
                    </a:bodyPr>
                    <a:lstStyle/>
                    <a:p>
                      <a:pPr algn="ctr" defTabSz="1371486">
                        <a:defRPr/>
                      </a:pPr>
                      <a:r>
                        <a:rPr lang="zh-TW" altLang="en-US" sz="2800" b="1" dirty="0">
                          <a:solidFill>
                            <a:srgbClr val="556272">
                              <a:lumMod val="75000"/>
                            </a:srgbClr>
                          </a:solidFill>
                          <a:latin typeface="Arial" panose="020B0604020202020204" pitchFamily="34" charset="0"/>
                          <a:ea typeface="微軟正黑體" panose="020B0604030504040204" pitchFamily="34" charset="-120"/>
                          <a:cs typeface="Arial" panose="020B0604020202020204" pitchFamily="34" charset="0"/>
                        </a:rPr>
                        <a:t>提供專門技術</a:t>
                      </a:r>
                    </a:p>
                  </p:txBody>
                </p:sp>
              </p:grpSp>
              <p:sp>
                <p:nvSpPr>
                  <p:cNvPr id="11" name="箭號: 向下 10">
                    <a:extLst>
                      <a:ext uri="{FF2B5EF4-FFF2-40B4-BE49-F238E27FC236}">
                        <a16:creationId xmlns:a16="http://schemas.microsoft.com/office/drawing/2014/main" id="{4115E59A-3FC9-4A91-AD3A-19596880EC01}"/>
                      </a:ext>
                    </a:extLst>
                  </p:cNvPr>
                  <p:cNvSpPr/>
                  <p:nvPr/>
                </p:nvSpPr>
                <p:spPr bwMode="auto">
                  <a:xfrm>
                    <a:off x="13140239" y="7592821"/>
                    <a:ext cx="392505" cy="456476"/>
                  </a:xfrm>
                  <a:prstGeom prst="downArrow">
                    <a:avLst/>
                  </a:prstGeom>
                  <a:solidFill>
                    <a:schemeClr val="tx2"/>
                  </a:solidFill>
                  <a:ln w="0">
                    <a:noFill/>
                    <a:prstDash val="solid"/>
                    <a:round/>
                    <a:headEnd/>
                    <a:tailEnd/>
                  </a:ln>
                </p:spPr>
                <p:txBody>
                  <a:bodyPr vert="horz" wrap="square" lIns="91426" tIns="45713" rIns="91426" bIns="45713" numCol="1" rtlCol="0" anchor="t" anchorCtr="0" compatLnSpc="1">
                    <a:prstTxWarp prst="textNoShape">
                      <a:avLst/>
                    </a:prstTxWarp>
                  </a:bodyPr>
                  <a:lstStyle/>
                  <a:p>
                    <a:pPr algn="ctr" defTabSz="1371486">
                      <a:defRPr/>
                    </a:pPr>
                    <a:endParaRPr kumimoji="1" lang="zh-TW" altLang="en-US">
                      <a:solidFill>
                        <a:srgbClr val="3B3B3B"/>
                      </a:solidFill>
                      <a:latin typeface="Ubuntu"/>
                    </a:endParaRPr>
                  </a:p>
                </p:txBody>
              </p:sp>
              <p:grpSp>
                <p:nvGrpSpPr>
                  <p:cNvPr id="12" name="群組 11">
                    <a:extLst>
                      <a:ext uri="{FF2B5EF4-FFF2-40B4-BE49-F238E27FC236}">
                        <a16:creationId xmlns:a16="http://schemas.microsoft.com/office/drawing/2014/main" id="{BDFC4395-6C93-4C56-A39D-943A7E6513EB}"/>
                      </a:ext>
                    </a:extLst>
                  </p:cNvPr>
                  <p:cNvGrpSpPr/>
                  <p:nvPr/>
                </p:nvGrpSpPr>
                <p:grpSpPr>
                  <a:xfrm>
                    <a:off x="12001115" y="8059519"/>
                    <a:ext cx="5207679" cy="1540607"/>
                    <a:chOff x="12001115" y="8298009"/>
                    <a:chExt cx="5207679" cy="1540607"/>
                  </a:xfrm>
                </p:grpSpPr>
                <p:sp>
                  <p:nvSpPr>
                    <p:cNvPr id="109" name="文字方塊 108">
                      <a:extLst>
                        <a:ext uri="{FF2B5EF4-FFF2-40B4-BE49-F238E27FC236}">
                          <a16:creationId xmlns:a16="http://schemas.microsoft.com/office/drawing/2014/main" id="{AE90CBE1-A87F-41F0-98DD-B3E832FEEC00}"/>
                        </a:ext>
                      </a:extLst>
                    </p:cNvPr>
                    <p:cNvSpPr txBox="1"/>
                    <p:nvPr/>
                  </p:nvSpPr>
                  <p:spPr>
                    <a:xfrm>
                      <a:off x="12001115" y="8298009"/>
                      <a:ext cx="5207679" cy="1046601"/>
                    </a:xfrm>
                    <a:prstGeom prst="rect">
                      <a:avLst/>
                    </a:prstGeom>
                    <a:noFill/>
                  </p:spPr>
                  <p:txBody>
                    <a:bodyPr wrap="none" rtlCol="0">
                      <a:spAutoFit/>
                    </a:bodyPr>
                    <a:lstStyle/>
                    <a:p>
                      <a:pPr defTabSz="1371486">
                        <a:defRPr/>
                      </a:pPr>
                      <a:r>
                        <a:rPr lang="zh-TW" altLang="en-US" sz="2800" b="1" dirty="0">
                          <a:solidFill>
                            <a:srgbClr val="EABD00">
                              <a:lumMod val="50000"/>
                            </a:srgbClr>
                          </a:solidFill>
                          <a:latin typeface="Times New Roman" panose="02020603050405020304" pitchFamily="18" charset="0"/>
                          <a:ea typeface="微軟正黑體" panose="020B0604030504040204" pitchFamily="34" charset="-120"/>
                          <a:cs typeface="Times New Roman" panose="02020603050405020304" pitchFamily="18" charset="0"/>
                        </a:rPr>
                        <a:t>若符合</a:t>
                      </a:r>
                      <a:r>
                        <a:rPr lang="zh-TW" altLang="en-US" sz="2800" b="1" u="sng" dirty="0">
                          <a:solidFill>
                            <a:srgbClr val="C54D57"/>
                          </a:solidFill>
                          <a:latin typeface="Times New Roman" panose="02020603050405020304" pitchFamily="18" charset="0"/>
                          <a:ea typeface="微軟正黑體" panose="020B0604030504040204" pitchFamily="34" charset="-120"/>
                          <a:cs typeface="Times New Roman" panose="02020603050405020304" pitchFamily="18" charset="0"/>
                        </a:rPr>
                        <a:t>相關規定</a:t>
                      </a:r>
                      <a:r>
                        <a:rPr lang="zh-TW" altLang="en-US" sz="2800" b="1" dirty="0">
                          <a:solidFill>
                            <a:srgbClr val="EABD00">
                              <a:lumMod val="50000"/>
                            </a:srgbClr>
                          </a:solidFill>
                          <a:latin typeface="Times New Roman" panose="02020603050405020304" pitchFamily="18" charset="0"/>
                          <a:ea typeface="微軟正黑體" panose="020B0604030504040204" pitchFamily="34" charset="-120"/>
                          <a:cs typeface="Times New Roman" panose="02020603050405020304" pitchFamily="18" charset="0"/>
                        </a:rPr>
                        <a:t>，</a:t>
                      </a:r>
                      <a:endParaRPr lang="en-US" altLang="zh-TW" sz="2800" b="1" dirty="0">
                        <a:solidFill>
                          <a:srgbClr val="EABD00">
                            <a:lumMod val="50000"/>
                          </a:srgbClr>
                        </a:solidFill>
                        <a:latin typeface="Times New Roman" panose="02020603050405020304" pitchFamily="18" charset="0"/>
                        <a:ea typeface="微軟正黑體" panose="020B0604030504040204" pitchFamily="34" charset="-120"/>
                        <a:cs typeface="Times New Roman" panose="02020603050405020304" pitchFamily="18" charset="0"/>
                      </a:endParaRPr>
                    </a:p>
                    <a:p>
                      <a:pPr defTabSz="1371486">
                        <a:defRPr/>
                      </a:pPr>
                      <a:endParaRPr lang="en-US" altLang="zh-TW" sz="600" b="1" dirty="0">
                        <a:solidFill>
                          <a:srgbClr val="EABD00">
                            <a:lumMod val="50000"/>
                          </a:srgbClr>
                        </a:solidFill>
                        <a:latin typeface="Times New Roman" panose="02020603050405020304" pitchFamily="18" charset="0"/>
                        <a:ea typeface="微軟正黑體" panose="020B0604030504040204" pitchFamily="34" charset="-120"/>
                        <a:cs typeface="Times New Roman" panose="02020603050405020304" pitchFamily="18" charset="0"/>
                      </a:endParaRPr>
                    </a:p>
                    <a:p>
                      <a:pPr defTabSz="1371486">
                        <a:defRPr/>
                      </a:pPr>
                      <a:r>
                        <a:rPr lang="zh-TW" altLang="en-US" sz="2800" b="1" dirty="0">
                          <a:solidFill>
                            <a:srgbClr val="EABD00">
                              <a:lumMod val="50000"/>
                            </a:srgbClr>
                          </a:solidFill>
                          <a:latin typeface="Times New Roman" panose="02020603050405020304" pitchFamily="18" charset="0"/>
                          <a:ea typeface="微軟正黑體" panose="020B0604030504040204" pitchFamily="34" charset="-120"/>
                          <a:cs typeface="Times New Roman" panose="02020603050405020304" pitchFamily="18" charset="0"/>
                        </a:rPr>
                        <a:t>可申請適用 所</a:t>
                      </a:r>
                      <a:r>
                        <a:rPr lang="zh-TW" altLang="en-US" sz="1600" b="1" dirty="0">
                          <a:solidFill>
                            <a:srgbClr val="EABD00">
                              <a:lumMod val="50000"/>
                            </a:srgbClr>
                          </a:solidFill>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800" b="1" dirty="0">
                          <a:solidFill>
                            <a:srgbClr val="EABD00">
                              <a:lumMod val="50000"/>
                            </a:srgbClr>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600" b="1" dirty="0">
                          <a:solidFill>
                            <a:srgbClr val="EABD00">
                              <a:lumMod val="50000"/>
                            </a:srgbClr>
                          </a:solidFill>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800" b="1" dirty="0">
                          <a:solidFill>
                            <a:srgbClr val="EABD00">
                              <a:lumMod val="50000"/>
                            </a:srgbClr>
                          </a:solidFill>
                          <a:latin typeface="Times New Roman" panose="02020603050405020304" pitchFamily="18" charset="0"/>
                          <a:ea typeface="微軟正黑體" panose="020B0604030504040204" pitchFamily="34" charset="-120"/>
                          <a:cs typeface="Times New Roman" panose="02020603050405020304" pitchFamily="18" charset="0"/>
                        </a:rPr>
                        <a:t>4</a:t>
                      </a:r>
                      <a:r>
                        <a:rPr lang="zh-TW" altLang="en-US" sz="1600" b="1" dirty="0">
                          <a:solidFill>
                            <a:srgbClr val="EABD00">
                              <a:lumMod val="50000"/>
                            </a:srgbClr>
                          </a:solidFill>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800" b="1" dirty="0">
                          <a:solidFill>
                            <a:srgbClr val="EABD00">
                              <a:lumMod val="50000"/>
                            </a:srgbClr>
                          </a:solidFill>
                          <a:latin typeface="Times New Roman" panose="02020603050405020304" pitchFamily="18" charset="0"/>
                          <a:ea typeface="微軟正黑體" panose="020B0604030504040204" pitchFamily="34" charset="-120"/>
                          <a:cs typeface="Times New Roman" panose="02020603050405020304" pitchFamily="18" charset="0"/>
                        </a:rPr>
                        <a:t>I</a:t>
                      </a:r>
                      <a:r>
                        <a:rPr lang="zh-TW" altLang="en-US" sz="2800" b="1" dirty="0">
                          <a:solidFill>
                            <a:srgbClr val="EABD00">
                              <a:lumMod val="50000"/>
                            </a:srgbClr>
                          </a:solidFill>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800" b="1" dirty="0">
                          <a:solidFill>
                            <a:srgbClr val="EABD00">
                              <a:lumMod val="50000"/>
                            </a:srgbClr>
                          </a:solidFill>
                          <a:latin typeface="Times New Roman" panose="02020603050405020304" pitchFamily="18" charset="0"/>
                          <a:ea typeface="微軟正黑體" panose="020B0604030504040204" pitchFamily="34" charset="-120"/>
                          <a:cs typeface="Times New Roman" panose="02020603050405020304" pitchFamily="18" charset="0"/>
                        </a:rPr>
                        <a:t>(21)</a:t>
                      </a:r>
                      <a:r>
                        <a:rPr lang="zh-TW" altLang="en-US" sz="2800" b="1" dirty="0">
                          <a:solidFill>
                            <a:srgbClr val="EABD00">
                              <a:lumMod val="50000"/>
                            </a:srgbClr>
                          </a:solidFill>
                          <a:latin typeface="Times New Roman" panose="02020603050405020304" pitchFamily="18" charset="0"/>
                          <a:ea typeface="微軟正黑體" panose="020B0604030504040204" pitchFamily="34" charset="-120"/>
                          <a:cs typeface="Times New Roman" panose="02020603050405020304" pitchFamily="18" charset="0"/>
                        </a:rPr>
                        <a:t>之規定。</a:t>
                      </a:r>
                    </a:p>
                  </p:txBody>
                </p:sp>
                <p:sp>
                  <p:nvSpPr>
                    <p:cNvPr id="114" name="文字方塊 113">
                      <a:extLst>
                        <a:ext uri="{FF2B5EF4-FFF2-40B4-BE49-F238E27FC236}">
                          <a16:creationId xmlns:a16="http://schemas.microsoft.com/office/drawing/2014/main" id="{5918F839-2FB3-4962-9AF2-7674D5EB18EA}"/>
                        </a:ext>
                      </a:extLst>
                    </p:cNvPr>
                    <p:cNvSpPr txBox="1"/>
                    <p:nvPr/>
                  </p:nvSpPr>
                  <p:spPr>
                    <a:xfrm>
                      <a:off x="15163841" y="9376880"/>
                      <a:ext cx="2031639" cy="461736"/>
                    </a:xfrm>
                    <a:prstGeom prst="rect">
                      <a:avLst/>
                    </a:prstGeom>
                    <a:noFill/>
                  </p:spPr>
                  <p:txBody>
                    <a:bodyPr wrap="none" rtlCol="0">
                      <a:spAutoFit/>
                    </a:bodyPr>
                    <a:lstStyle/>
                    <a:p>
                      <a:pPr defTabSz="1371486">
                        <a:defRPr/>
                      </a:pPr>
                      <a:r>
                        <a:rPr lang="zh-TW" altLang="en-US" sz="2400" b="1" dirty="0">
                          <a:solidFill>
                            <a:srgbClr val="556272">
                              <a:lumMod val="75000"/>
                            </a:srgbClr>
                          </a:solidFill>
                          <a:latin typeface="Arial" panose="020B0604020202020204" pitchFamily="34" charset="0"/>
                          <a:ea typeface="微軟正黑體" panose="020B0604030504040204" pitchFamily="34" charset="-120"/>
                          <a:cs typeface="Arial" panose="020B0604020202020204" pitchFamily="34" charset="0"/>
                        </a:rPr>
                        <a:t>（免稅優惠）</a:t>
                      </a:r>
                    </a:p>
                  </p:txBody>
                </p:sp>
              </p:grpSp>
            </p:grpSp>
          </p:grpSp>
          <p:grpSp>
            <p:nvGrpSpPr>
              <p:cNvPr id="23" name="群組 22">
                <a:extLst>
                  <a:ext uri="{FF2B5EF4-FFF2-40B4-BE49-F238E27FC236}">
                    <a16:creationId xmlns:a16="http://schemas.microsoft.com/office/drawing/2014/main" id="{9BAC9EC1-E978-4749-8C27-8CB437D71E8F}"/>
                  </a:ext>
                </a:extLst>
              </p:cNvPr>
              <p:cNvGrpSpPr/>
              <p:nvPr/>
            </p:nvGrpSpPr>
            <p:grpSpPr>
              <a:xfrm>
                <a:off x="3616134" y="5793502"/>
                <a:ext cx="4774801" cy="3250973"/>
                <a:chOff x="3616134" y="5793502"/>
                <a:chExt cx="4774801" cy="3250973"/>
              </a:xfrm>
            </p:grpSpPr>
            <p:grpSp>
              <p:nvGrpSpPr>
                <p:cNvPr id="7" name="群組 6">
                  <a:extLst>
                    <a:ext uri="{FF2B5EF4-FFF2-40B4-BE49-F238E27FC236}">
                      <a16:creationId xmlns:a16="http://schemas.microsoft.com/office/drawing/2014/main" id="{10A524F5-8D7B-4737-B0FD-06154EA1F223}"/>
                    </a:ext>
                  </a:extLst>
                </p:cNvPr>
                <p:cNvGrpSpPr/>
                <p:nvPr/>
              </p:nvGrpSpPr>
              <p:grpSpPr>
                <a:xfrm>
                  <a:off x="3616134" y="6434218"/>
                  <a:ext cx="2670753" cy="972432"/>
                  <a:chOff x="3616134" y="5919284"/>
                  <a:chExt cx="2670753" cy="972432"/>
                </a:xfrm>
              </p:grpSpPr>
              <p:sp>
                <p:nvSpPr>
                  <p:cNvPr id="81" name="矩形: 圓角 80">
                    <a:extLst>
                      <a:ext uri="{FF2B5EF4-FFF2-40B4-BE49-F238E27FC236}">
                        <a16:creationId xmlns:a16="http://schemas.microsoft.com/office/drawing/2014/main" id="{C8EE6C89-C30A-43FB-81DE-4B4E4218D474}"/>
                      </a:ext>
                    </a:extLst>
                  </p:cNvPr>
                  <p:cNvSpPr/>
                  <p:nvPr/>
                </p:nvSpPr>
                <p:spPr bwMode="auto">
                  <a:xfrm>
                    <a:off x="3616134" y="5919284"/>
                    <a:ext cx="2670753" cy="972432"/>
                  </a:xfrm>
                  <a:prstGeom prst="roundRect">
                    <a:avLst>
                      <a:gd name="adj" fmla="val 9609"/>
                    </a:avLst>
                  </a:prstGeom>
                  <a:solidFill>
                    <a:schemeClr val="accent6">
                      <a:lumMod val="20000"/>
                      <a:lumOff val="80000"/>
                    </a:schemeClr>
                  </a:solidFill>
                  <a:ln w="28575">
                    <a:solidFill>
                      <a:schemeClr val="bg1">
                        <a:lumMod val="75000"/>
                      </a:schemeClr>
                    </a:solidFill>
                    <a:prstDash val="solid"/>
                    <a:round/>
                    <a:headEnd/>
                    <a:tailEnd/>
                  </a:ln>
                </p:spPr>
                <p:txBody>
                  <a:bodyPr vert="horz" wrap="square" lIns="91426" tIns="45713" rIns="91426" bIns="45713" numCol="1" rtlCol="0" anchor="t" anchorCtr="0" compatLnSpc="1">
                    <a:prstTxWarp prst="textNoShape">
                      <a:avLst/>
                    </a:prstTxWarp>
                  </a:bodyPr>
                  <a:lstStyle/>
                  <a:p>
                    <a:pPr algn="ctr" defTabSz="1371486">
                      <a:defRPr/>
                    </a:pPr>
                    <a:endParaRPr kumimoji="1" lang="zh-TW" altLang="en-US" sz="2800" dirty="0">
                      <a:solidFill>
                        <a:srgbClr val="3B3B3B"/>
                      </a:solidFill>
                      <a:latin typeface="Ubuntu"/>
                    </a:endParaRPr>
                  </a:p>
                </p:txBody>
              </p:sp>
              <p:sp>
                <p:nvSpPr>
                  <p:cNvPr id="82" name="文字方塊 81">
                    <a:extLst>
                      <a:ext uri="{FF2B5EF4-FFF2-40B4-BE49-F238E27FC236}">
                        <a16:creationId xmlns:a16="http://schemas.microsoft.com/office/drawing/2014/main" id="{EA2A55B6-B94C-4610-B1FB-F2F0DC702882}"/>
                      </a:ext>
                    </a:extLst>
                  </p:cNvPr>
                  <p:cNvSpPr txBox="1"/>
                  <p:nvPr/>
                </p:nvSpPr>
                <p:spPr>
                  <a:xfrm>
                    <a:off x="3777582" y="6209896"/>
                    <a:ext cx="2509305" cy="523301"/>
                  </a:xfrm>
                  <a:prstGeom prst="rect">
                    <a:avLst/>
                  </a:prstGeom>
                  <a:noFill/>
                </p:spPr>
                <p:txBody>
                  <a:bodyPr wrap="square" rtlCol="0">
                    <a:spAutoFit/>
                  </a:bodyPr>
                  <a:lstStyle/>
                  <a:p>
                    <a:pPr algn="ctr" defTabSz="1371486">
                      <a:defRPr/>
                    </a:pPr>
                    <a:r>
                      <a:rPr lang="zh-TW" altLang="en-US" sz="2800" b="1" dirty="0">
                        <a:solidFill>
                          <a:srgbClr val="556272">
                            <a:lumMod val="75000"/>
                          </a:srgbClr>
                        </a:solidFill>
                        <a:latin typeface="Arial" panose="020B0604020202020204" pitchFamily="34" charset="0"/>
                        <a:ea typeface="微軟正黑體" panose="020B0604030504040204" pitchFamily="34" charset="-120"/>
                        <a:cs typeface="Arial" panose="020B0604020202020204" pitchFamily="34" charset="0"/>
                      </a:rPr>
                      <a:t>技術服務報酬</a:t>
                    </a:r>
                  </a:p>
                </p:txBody>
              </p:sp>
            </p:grpSp>
            <p:grpSp>
              <p:nvGrpSpPr>
                <p:cNvPr id="21" name="群組 20">
                  <a:extLst>
                    <a:ext uri="{FF2B5EF4-FFF2-40B4-BE49-F238E27FC236}">
                      <a16:creationId xmlns:a16="http://schemas.microsoft.com/office/drawing/2014/main" id="{53E2C50F-DD8A-482A-BE17-6861B1928829}"/>
                    </a:ext>
                  </a:extLst>
                </p:cNvPr>
                <p:cNvGrpSpPr/>
                <p:nvPr/>
              </p:nvGrpSpPr>
              <p:grpSpPr>
                <a:xfrm>
                  <a:off x="3616134" y="5793502"/>
                  <a:ext cx="4774801" cy="3250973"/>
                  <a:chOff x="3616134" y="5793502"/>
                  <a:chExt cx="4774801" cy="3250973"/>
                </a:xfrm>
              </p:grpSpPr>
              <p:grpSp>
                <p:nvGrpSpPr>
                  <p:cNvPr id="72" name="群組 71">
                    <a:extLst>
                      <a:ext uri="{FF2B5EF4-FFF2-40B4-BE49-F238E27FC236}">
                        <a16:creationId xmlns:a16="http://schemas.microsoft.com/office/drawing/2014/main" id="{EF6AEDE9-495A-4661-A18F-33AB9E98EC54}"/>
                      </a:ext>
                    </a:extLst>
                  </p:cNvPr>
                  <p:cNvGrpSpPr/>
                  <p:nvPr/>
                </p:nvGrpSpPr>
                <p:grpSpPr>
                  <a:xfrm>
                    <a:off x="3616134" y="5793502"/>
                    <a:ext cx="2670753" cy="787241"/>
                    <a:chOff x="2683146" y="4732197"/>
                    <a:chExt cx="2185277" cy="787241"/>
                  </a:xfrm>
                  <a:effectLst>
                    <a:outerShdw blurRad="50800" dist="50800" dir="5400000" algn="ctr" rotWithShape="0">
                      <a:srgbClr val="000000">
                        <a:alpha val="30000"/>
                      </a:srgbClr>
                    </a:outerShdw>
                  </a:effectLst>
                </p:grpSpPr>
                <p:sp>
                  <p:nvSpPr>
                    <p:cNvPr id="73" name="矩形: 圓角 72">
                      <a:extLst>
                        <a:ext uri="{FF2B5EF4-FFF2-40B4-BE49-F238E27FC236}">
                          <a16:creationId xmlns:a16="http://schemas.microsoft.com/office/drawing/2014/main" id="{B83A94DC-22DC-4A37-BFFE-888425232D41}"/>
                        </a:ext>
                      </a:extLst>
                    </p:cNvPr>
                    <p:cNvSpPr/>
                    <p:nvPr/>
                  </p:nvSpPr>
                  <p:spPr bwMode="auto">
                    <a:xfrm>
                      <a:off x="2683146" y="4732197"/>
                      <a:ext cx="2185277" cy="787241"/>
                    </a:xfrm>
                    <a:prstGeom prst="roundRect">
                      <a:avLst>
                        <a:gd name="adj" fmla="val 9609"/>
                      </a:avLst>
                    </a:prstGeom>
                    <a:solidFill>
                      <a:schemeClr val="accent1">
                        <a:lumMod val="20000"/>
                        <a:lumOff val="80000"/>
                      </a:schemeClr>
                    </a:solidFill>
                    <a:ln w="28575">
                      <a:solidFill>
                        <a:schemeClr val="bg1">
                          <a:lumMod val="75000"/>
                        </a:schemeClr>
                      </a:solidFill>
                      <a:prstDash val="solid"/>
                      <a:round/>
                      <a:headEnd/>
                      <a:tailEnd/>
                    </a:ln>
                  </p:spPr>
                  <p:txBody>
                    <a:bodyPr vert="horz" wrap="square" lIns="91426" tIns="45713" rIns="91426" bIns="45713" numCol="1" rtlCol="0" anchor="t" anchorCtr="0" compatLnSpc="1">
                      <a:prstTxWarp prst="textNoShape">
                        <a:avLst/>
                      </a:prstTxWarp>
                    </a:bodyPr>
                    <a:lstStyle/>
                    <a:p>
                      <a:pPr algn="ctr" defTabSz="1371486">
                        <a:defRPr/>
                      </a:pPr>
                      <a:endParaRPr kumimoji="1" lang="zh-TW" altLang="en-US" sz="2800" dirty="0">
                        <a:solidFill>
                          <a:srgbClr val="3B3B3B"/>
                        </a:solidFill>
                        <a:latin typeface="Ubuntu"/>
                      </a:endParaRPr>
                    </a:p>
                  </p:txBody>
                </p:sp>
                <p:sp>
                  <p:nvSpPr>
                    <p:cNvPr id="74" name="文字方塊 73">
                      <a:extLst>
                        <a:ext uri="{FF2B5EF4-FFF2-40B4-BE49-F238E27FC236}">
                          <a16:creationId xmlns:a16="http://schemas.microsoft.com/office/drawing/2014/main" id="{18319724-A54F-4321-A8CF-3AD24C9A8C9F}"/>
                        </a:ext>
                      </a:extLst>
                    </p:cNvPr>
                    <p:cNvSpPr txBox="1"/>
                    <p:nvPr/>
                  </p:nvSpPr>
                  <p:spPr>
                    <a:xfrm>
                      <a:off x="2894449" y="4864208"/>
                      <a:ext cx="1762672" cy="523301"/>
                    </a:xfrm>
                    <a:prstGeom prst="rect">
                      <a:avLst/>
                    </a:prstGeom>
                    <a:noFill/>
                  </p:spPr>
                  <p:txBody>
                    <a:bodyPr wrap="square" rtlCol="0">
                      <a:spAutoFit/>
                    </a:bodyPr>
                    <a:lstStyle/>
                    <a:p>
                      <a:pPr algn="ctr" defTabSz="1371486">
                        <a:defRPr/>
                      </a:pPr>
                      <a:r>
                        <a:rPr lang="zh-TW" altLang="en-US" sz="2800" b="1" dirty="0">
                          <a:solidFill>
                            <a:srgbClr val="556272">
                              <a:lumMod val="75000"/>
                            </a:srgbClr>
                          </a:solidFill>
                          <a:latin typeface="Arial" panose="020B0604020202020204" pitchFamily="34" charset="0"/>
                          <a:ea typeface="微軟正黑體" panose="020B0604030504040204" pitchFamily="34" charset="-120"/>
                          <a:cs typeface="Arial" panose="020B0604020202020204" pitchFamily="34" charset="0"/>
                        </a:rPr>
                        <a:t>提供勞務</a:t>
                      </a:r>
                    </a:p>
                  </p:txBody>
                </p:sp>
              </p:grpSp>
              <p:sp>
                <p:nvSpPr>
                  <p:cNvPr id="113" name="箭號: 向下 112">
                    <a:extLst>
                      <a:ext uri="{FF2B5EF4-FFF2-40B4-BE49-F238E27FC236}">
                        <a16:creationId xmlns:a16="http://schemas.microsoft.com/office/drawing/2014/main" id="{3F484C1E-7E4B-4D29-A2E3-47FF914EDCE2}"/>
                      </a:ext>
                    </a:extLst>
                  </p:cNvPr>
                  <p:cNvSpPr/>
                  <p:nvPr/>
                </p:nvSpPr>
                <p:spPr bwMode="auto">
                  <a:xfrm>
                    <a:off x="4755258" y="7592821"/>
                    <a:ext cx="392505" cy="456476"/>
                  </a:xfrm>
                  <a:prstGeom prst="downArrow">
                    <a:avLst/>
                  </a:prstGeom>
                  <a:solidFill>
                    <a:schemeClr val="tx2"/>
                  </a:solidFill>
                  <a:ln w="0">
                    <a:noFill/>
                    <a:prstDash val="solid"/>
                    <a:round/>
                    <a:headEnd/>
                    <a:tailEnd/>
                  </a:ln>
                </p:spPr>
                <p:txBody>
                  <a:bodyPr vert="horz" wrap="square" lIns="91426" tIns="45713" rIns="91426" bIns="45713" numCol="1" rtlCol="0" anchor="t" anchorCtr="0" compatLnSpc="1">
                    <a:prstTxWarp prst="textNoShape">
                      <a:avLst/>
                    </a:prstTxWarp>
                  </a:bodyPr>
                  <a:lstStyle/>
                  <a:p>
                    <a:pPr algn="ctr" defTabSz="1371486">
                      <a:defRPr/>
                    </a:pPr>
                    <a:endParaRPr kumimoji="1" lang="zh-TW" altLang="en-US">
                      <a:solidFill>
                        <a:srgbClr val="3B3B3B"/>
                      </a:solidFill>
                      <a:latin typeface="Ubuntu"/>
                    </a:endParaRPr>
                  </a:p>
                </p:txBody>
              </p:sp>
              <p:grpSp>
                <p:nvGrpSpPr>
                  <p:cNvPr id="13" name="群組 12">
                    <a:extLst>
                      <a:ext uri="{FF2B5EF4-FFF2-40B4-BE49-F238E27FC236}">
                        <a16:creationId xmlns:a16="http://schemas.microsoft.com/office/drawing/2014/main" id="{EC674A25-D08D-4CB7-88F0-2F3D6CCE3AA9}"/>
                      </a:ext>
                    </a:extLst>
                  </p:cNvPr>
                  <p:cNvGrpSpPr/>
                  <p:nvPr/>
                </p:nvGrpSpPr>
                <p:grpSpPr>
                  <a:xfrm>
                    <a:off x="3616134" y="8059519"/>
                    <a:ext cx="4774801" cy="984956"/>
                    <a:chOff x="3616134" y="8180164"/>
                    <a:chExt cx="4774801" cy="984956"/>
                  </a:xfrm>
                </p:grpSpPr>
                <p:sp>
                  <p:nvSpPr>
                    <p:cNvPr id="112" name="文字方塊 111">
                      <a:extLst>
                        <a:ext uri="{FF2B5EF4-FFF2-40B4-BE49-F238E27FC236}">
                          <a16:creationId xmlns:a16="http://schemas.microsoft.com/office/drawing/2014/main" id="{AF7DA49E-F519-4679-92DB-5A45088EF201}"/>
                        </a:ext>
                      </a:extLst>
                    </p:cNvPr>
                    <p:cNvSpPr txBox="1"/>
                    <p:nvPr/>
                  </p:nvSpPr>
                  <p:spPr>
                    <a:xfrm>
                      <a:off x="3616134" y="8180164"/>
                      <a:ext cx="4774801" cy="523301"/>
                    </a:xfrm>
                    <a:prstGeom prst="rect">
                      <a:avLst/>
                    </a:prstGeom>
                    <a:noFill/>
                  </p:spPr>
                  <p:txBody>
                    <a:bodyPr wrap="none" rtlCol="0">
                      <a:spAutoFit/>
                    </a:bodyPr>
                    <a:lstStyle/>
                    <a:p>
                      <a:pPr defTabSz="1371486">
                        <a:defRPr/>
                      </a:pPr>
                      <a:r>
                        <a:rPr lang="zh-TW" altLang="en-US" sz="2800" b="1" dirty="0">
                          <a:solidFill>
                            <a:srgbClr val="EABD00">
                              <a:lumMod val="50000"/>
                            </a:srgbClr>
                          </a:solidFill>
                          <a:latin typeface="Arial" panose="020B0604020202020204" pitchFamily="34" charset="0"/>
                          <a:ea typeface="微軟正黑體" panose="020B0604030504040204" pitchFamily="34" charset="-120"/>
                          <a:cs typeface="Arial" panose="020B0604020202020204" pitchFamily="34" charset="0"/>
                        </a:rPr>
                        <a:t>可申請適用 所</a:t>
                      </a:r>
                      <a:r>
                        <a:rPr lang="en-US" altLang="zh-TW" sz="2800" b="1" dirty="0">
                          <a:solidFill>
                            <a:srgbClr val="EABD00">
                              <a:lumMod val="50000"/>
                            </a:srgbClr>
                          </a:solidFill>
                          <a:latin typeface="Arial" panose="020B0604020202020204" pitchFamily="34" charset="0"/>
                          <a:ea typeface="微軟正黑體" panose="020B0604030504040204" pitchFamily="34" charset="-120"/>
                          <a:cs typeface="Arial" panose="020B0604020202020204" pitchFamily="34" charset="0"/>
                        </a:rPr>
                        <a:t>§25</a:t>
                      </a:r>
                      <a:r>
                        <a:rPr lang="en-US" altLang="zh-TW" sz="2800" b="1" dirty="0">
                          <a:solidFill>
                            <a:srgbClr val="EABD00">
                              <a:lumMod val="50000"/>
                            </a:srgbClr>
                          </a:solidFill>
                          <a:latin typeface="Times New Roman" panose="02020603050405020304" pitchFamily="18" charset="0"/>
                          <a:ea typeface="微軟正黑體" panose="020B0604030504040204" pitchFamily="34" charset="-120"/>
                          <a:cs typeface="Times New Roman" panose="02020603050405020304" pitchFamily="18" charset="0"/>
                        </a:rPr>
                        <a:t> I</a:t>
                      </a:r>
                      <a:r>
                        <a:rPr lang="zh-TW" altLang="en-US" sz="2800" b="1" dirty="0">
                          <a:solidFill>
                            <a:srgbClr val="EABD00">
                              <a:lumMod val="50000"/>
                            </a:srgbClr>
                          </a:solidFill>
                          <a:latin typeface="Times New Roman" panose="02020603050405020304" pitchFamily="18" charset="0"/>
                          <a:ea typeface="微軟正黑體" panose="020B0604030504040204" pitchFamily="34" charset="-120"/>
                          <a:cs typeface="Times New Roman" panose="02020603050405020304" pitchFamily="18" charset="0"/>
                        </a:rPr>
                        <a:t> </a:t>
                      </a:r>
                      <a:r>
                        <a:rPr lang="zh-TW" altLang="en-US" sz="2800" b="1" dirty="0">
                          <a:solidFill>
                            <a:srgbClr val="EABD00">
                              <a:lumMod val="50000"/>
                            </a:srgbClr>
                          </a:solidFill>
                          <a:latin typeface="Arial" panose="020B0604020202020204" pitchFamily="34" charset="0"/>
                          <a:ea typeface="微軟正黑體" panose="020B0604030504040204" pitchFamily="34" charset="-120"/>
                          <a:cs typeface="Arial" panose="020B0604020202020204" pitchFamily="34" charset="0"/>
                        </a:rPr>
                        <a:t>之規定。</a:t>
                      </a:r>
                    </a:p>
                  </p:txBody>
                </p:sp>
                <p:sp>
                  <p:nvSpPr>
                    <p:cNvPr id="115" name="文字方塊 114">
                      <a:extLst>
                        <a:ext uri="{FF2B5EF4-FFF2-40B4-BE49-F238E27FC236}">
                          <a16:creationId xmlns:a16="http://schemas.microsoft.com/office/drawing/2014/main" id="{421D8963-8388-47E8-B526-96C6FC494503}"/>
                        </a:ext>
                      </a:extLst>
                    </p:cNvPr>
                    <p:cNvSpPr txBox="1"/>
                    <p:nvPr/>
                  </p:nvSpPr>
                  <p:spPr>
                    <a:xfrm>
                      <a:off x="5623092" y="8703384"/>
                      <a:ext cx="2647287" cy="461736"/>
                    </a:xfrm>
                    <a:prstGeom prst="rect">
                      <a:avLst/>
                    </a:prstGeom>
                    <a:noFill/>
                  </p:spPr>
                  <p:txBody>
                    <a:bodyPr wrap="none" rtlCol="0">
                      <a:spAutoFit/>
                    </a:bodyPr>
                    <a:lstStyle/>
                    <a:p>
                      <a:pPr defTabSz="1371486">
                        <a:defRPr/>
                      </a:pPr>
                      <a:r>
                        <a:rPr lang="zh-TW" altLang="en-US" sz="2400" b="1" dirty="0">
                          <a:solidFill>
                            <a:srgbClr val="556272">
                              <a:lumMod val="75000"/>
                            </a:srgbClr>
                          </a:solidFill>
                          <a:latin typeface="Arial" panose="020B0604020202020204" pitchFamily="34" charset="0"/>
                          <a:ea typeface="微軟正黑體" panose="020B0604030504040204" pitchFamily="34" charset="-120"/>
                          <a:cs typeface="Arial" panose="020B0604020202020204" pitchFamily="34" charset="0"/>
                        </a:rPr>
                        <a:t>（固定扣繳稅率）</a:t>
                      </a:r>
                    </a:p>
                  </p:txBody>
                </p:sp>
              </p:grpSp>
            </p:grpSp>
          </p:grpSp>
        </p:grpSp>
      </p:grpSp>
    </p:spTree>
    <p:extLst>
      <p:ext uri="{BB962C8B-B14F-4D97-AF65-F5344CB8AC3E}">
        <p14:creationId xmlns:p14="http://schemas.microsoft.com/office/powerpoint/2010/main" val="85797024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群組 18">
            <a:extLst>
              <a:ext uri="{FF2B5EF4-FFF2-40B4-BE49-F238E27FC236}">
                <a16:creationId xmlns:a16="http://schemas.microsoft.com/office/drawing/2014/main" id="{BBCDC9BF-B42C-4FB3-8345-908D5847C2F0}"/>
              </a:ext>
            </a:extLst>
          </p:cNvPr>
          <p:cNvGrpSpPr/>
          <p:nvPr/>
        </p:nvGrpSpPr>
        <p:grpSpPr>
          <a:xfrm>
            <a:off x="14669867" y="-2"/>
            <a:ext cx="3618132" cy="2076452"/>
            <a:chOff x="8948682" y="-2"/>
            <a:chExt cx="9339317" cy="5359851"/>
          </a:xfrm>
        </p:grpSpPr>
        <p:grpSp>
          <p:nvGrpSpPr>
            <p:cNvPr id="20" name="群組 19">
              <a:extLst>
                <a:ext uri="{FF2B5EF4-FFF2-40B4-BE49-F238E27FC236}">
                  <a16:creationId xmlns:a16="http://schemas.microsoft.com/office/drawing/2014/main" id="{4CED1E9B-FE5D-4CE4-98D9-EE8FA7556E80}"/>
                </a:ext>
              </a:extLst>
            </p:cNvPr>
            <p:cNvGrpSpPr/>
            <p:nvPr/>
          </p:nvGrpSpPr>
          <p:grpSpPr>
            <a:xfrm rot="10800000">
              <a:off x="8948682" y="-2"/>
              <a:ext cx="9339317" cy="5359851"/>
              <a:chOff x="-12267" y="7932498"/>
              <a:chExt cx="4095455" cy="2350389"/>
            </a:xfrm>
          </p:grpSpPr>
          <p:sp>
            <p:nvSpPr>
              <p:cNvPr id="24" name="直角三角形 23">
                <a:extLst>
                  <a:ext uri="{FF2B5EF4-FFF2-40B4-BE49-F238E27FC236}">
                    <a16:creationId xmlns:a16="http://schemas.microsoft.com/office/drawing/2014/main" id="{F1345F2E-A595-46FF-858C-71E3115C8164}"/>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25" name="直角三角形 24">
                <a:extLst>
                  <a:ext uri="{FF2B5EF4-FFF2-40B4-BE49-F238E27FC236}">
                    <a16:creationId xmlns:a16="http://schemas.microsoft.com/office/drawing/2014/main" id="{D74795BA-B094-4D23-9B34-B43730486F6F}"/>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nvGrpSpPr>
            <p:cNvPr id="21" name="群組 20">
              <a:extLst>
                <a:ext uri="{FF2B5EF4-FFF2-40B4-BE49-F238E27FC236}">
                  <a16:creationId xmlns:a16="http://schemas.microsoft.com/office/drawing/2014/main" id="{F4C40262-58C0-4E61-9ED0-7EC44B897EF6}"/>
                </a:ext>
              </a:extLst>
            </p:cNvPr>
            <p:cNvGrpSpPr/>
            <p:nvPr/>
          </p:nvGrpSpPr>
          <p:grpSpPr>
            <a:xfrm rot="10800000">
              <a:off x="14039188" y="-1"/>
              <a:ext cx="4248811" cy="2438401"/>
              <a:chOff x="-12267" y="7932498"/>
              <a:chExt cx="4095455" cy="2350389"/>
            </a:xfrm>
          </p:grpSpPr>
          <p:sp>
            <p:nvSpPr>
              <p:cNvPr id="22" name="直角三角形 21">
                <a:extLst>
                  <a:ext uri="{FF2B5EF4-FFF2-40B4-BE49-F238E27FC236}">
                    <a16:creationId xmlns:a16="http://schemas.microsoft.com/office/drawing/2014/main" id="{874E27D2-E1FC-444C-A147-122D2E3DC155}"/>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23" name="直角三角形 22">
                <a:extLst>
                  <a:ext uri="{FF2B5EF4-FFF2-40B4-BE49-F238E27FC236}">
                    <a16:creationId xmlns:a16="http://schemas.microsoft.com/office/drawing/2014/main" id="{D3ADC6C3-F210-48A3-BCE2-68639A9207A7}"/>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grpSp>
        <p:nvGrpSpPr>
          <p:cNvPr id="26" name="群組 25">
            <a:extLst>
              <a:ext uri="{FF2B5EF4-FFF2-40B4-BE49-F238E27FC236}">
                <a16:creationId xmlns:a16="http://schemas.microsoft.com/office/drawing/2014/main" id="{816F71C0-624C-4F79-B63A-27F31A30CE5F}"/>
              </a:ext>
            </a:extLst>
          </p:cNvPr>
          <p:cNvGrpSpPr/>
          <p:nvPr/>
        </p:nvGrpSpPr>
        <p:grpSpPr>
          <a:xfrm>
            <a:off x="1" y="8863447"/>
            <a:ext cx="2476500" cy="1421966"/>
            <a:chOff x="-12268" y="5142706"/>
            <a:chExt cx="8956553" cy="5142707"/>
          </a:xfrm>
        </p:grpSpPr>
        <p:grpSp>
          <p:nvGrpSpPr>
            <p:cNvPr id="27" name="群組 26">
              <a:extLst>
                <a:ext uri="{FF2B5EF4-FFF2-40B4-BE49-F238E27FC236}">
                  <a16:creationId xmlns:a16="http://schemas.microsoft.com/office/drawing/2014/main" id="{BDDECBBC-875E-4404-BDC3-8761B3F32F03}"/>
                </a:ext>
              </a:extLst>
            </p:cNvPr>
            <p:cNvGrpSpPr/>
            <p:nvPr/>
          </p:nvGrpSpPr>
          <p:grpSpPr>
            <a:xfrm>
              <a:off x="-12268" y="5142706"/>
              <a:ext cx="8956553" cy="5140182"/>
              <a:chOff x="-12267" y="7932498"/>
              <a:chExt cx="4095455" cy="2350389"/>
            </a:xfrm>
          </p:grpSpPr>
          <p:sp>
            <p:nvSpPr>
              <p:cNvPr id="31" name="直角三角形 30">
                <a:extLst>
                  <a:ext uri="{FF2B5EF4-FFF2-40B4-BE49-F238E27FC236}">
                    <a16:creationId xmlns:a16="http://schemas.microsoft.com/office/drawing/2014/main" id="{93AA0FF6-79BC-425D-B091-7D046B0094A1}"/>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32" name="直角三角形 31">
                <a:extLst>
                  <a:ext uri="{FF2B5EF4-FFF2-40B4-BE49-F238E27FC236}">
                    <a16:creationId xmlns:a16="http://schemas.microsoft.com/office/drawing/2014/main" id="{895EE1B1-4376-45B7-BC25-797043D8B0F5}"/>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prstClr val="white"/>
                  </a:solidFill>
                  <a:effectLst/>
                  <a:uLnTx/>
                  <a:uFillTx/>
                  <a:latin typeface="Ubuntu"/>
                  <a:cs typeface="+mn-cs"/>
                </a:endParaRPr>
              </a:p>
            </p:txBody>
          </p:sp>
        </p:grpSp>
        <p:grpSp>
          <p:nvGrpSpPr>
            <p:cNvPr id="28" name="群組 27">
              <a:extLst>
                <a:ext uri="{FF2B5EF4-FFF2-40B4-BE49-F238E27FC236}">
                  <a16:creationId xmlns:a16="http://schemas.microsoft.com/office/drawing/2014/main" id="{2DB4EB53-3F7C-4BA7-9135-8C169D0E812F}"/>
                </a:ext>
              </a:extLst>
            </p:cNvPr>
            <p:cNvGrpSpPr/>
            <p:nvPr/>
          </p:nvGrpSpPr>
          <p:grpSpPr>
            <a:xfrm>
              <a:off x="0" y="7847012"/>
              <a:ext cx="4248811" cy="2438401"/>
              <a:chOff x="-12267" y="7932498"/>
              <a:chExt cx="4095455" cy="2350389"/>
            </a:xfrm>
          </p:grpSpPr>
          <p:sp>
            <p:nvSpPr>
              <p:cNvPr id="29" name="直角三角形 28">
                <a:extLst>
                  <a:ext uri="{FF2B5EF4-FFF2-40B4-BE49-F238E27FC236}">
                    <a16:creationId xmlns:a16="http://schemas.microsoft.com/office/drawing/2014/main" id="{363DFE85-EC02-4AD0-8150-C8562393A0C0}"/>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30" name="直角三角形 29">
                <a:extLst>
                  <a:ext uri="{FF2B5EF4-FFF2-40B4-BE49-F238E27FC236}">
                    <a16:creationId xmlns:a16="http://schemas.microsoft.com/office/drawing/2014/main" id="{A3A27285-0799-46ED-B5A7-85D59FFF10B9}"/>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sp>
        <p:nvSpPr>
          <p:cNvPr id="35" name="投影片編號版面配置區 34">
            <a:extLst>
              <a:ext uri="{FF2B5EF4-FFF2-40B4-BE49-F238E27FC236}">
                <a16:creationId xmlns:a16="http://schemas.microsoft.com/office/drawing/2014/main" id="{4D53E031-3A64-402D-9EB4-D080D4DCD3E6}"/>
              </a:ext>
            </a:extLst>
          </p:cNvPr>
          <p:cNvSpPr>
            <a:spLocks noGrp="1"/>
          </p:cNvSpPr>
          <p:nvPr>
            <p:ph type="sldNum" sz="quarter" idx="11"/>
          </p:nvPr>
        </p:nvSpPr>
        <p:spPr>
          <a:xfrm>
            <a:off x="17111225" y="9688427"/>
            <a:ext cx="1176775" cy="489036"/>
          </a:xfrm>
        </p:spPr>
        <p: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fld id="{03EB59E2-90B9-4CD3-AC74-D672227E13C3}" type="slidenum">
              <a:rPr kumimoji="0" lang="en-US" sz="2400" b="0" i="0" u="none" strike="noStrike" kern="1200" cap="none" spc="0" normalizeH="0" baseline="0" noProof="0" smtClean="0">
                <a:ln>
                  <a:noFill/>
                </a:ln>
                <a:solidFill>
                  <a:srgbClr val="556272"/>
                </a:solidFill>
                <a:effectLst/>
                <a:uLnTx/>
                <a:uFillTx/>
                <a:latin typeface="Garamond" panose="02020404030301010803" pitchFamily="18" charset="0"/>
                <a:cs typeface="+mn-cs"/>
              </a:rPr>
              <a:pPr marL="0" marR="0" lvl="0" indent="0" algn="ctr" defTabSz="1371600" rtl="0" eaLnBrk="1" fontAlgn="auto" latinLnBrk="0" hangingPunct="1">
                <a:lnSpc>
                  <a:spcPct val="100000"/>
                </a:lnSpc>
                <a:spcBef>
                  <a:spcPts val="0"/>
                </a:spcBef>
                <a:spcAft>
                  <a:spcPts val="0"/>
                </a:spcAft>
                <a:buClrTx/>
                <a:buSzTx/>
                <a:buFontTx/>
                <a:buNone/>
                <a:tabLst/>
                <a:defRPr/>
              </a:pPr>
              <a:t>18</a:t>
            </a:fld>
            <a:endParaRPr kumimoji="0" lang="en-US" sz="2400" b="0" i="0" u="none" strike="noStrike" kern="1200" cap="none" spc="0" normalizeH="0" baseline="0" noProof="0" dirty="0">
              <a:ln>
                <a:noFill/>
              </a:ln>
              <a:solidFill>
                <a:srgbClr val="556272"/>
              </a:solidFill>
              <a:effectLst/>
              <a:uLnTx/>
              <a:uFillTx/>
              <a:latin typeface="Garamond" panose="02020404030301010803" pitchFamily="18" charset="0"/>
              <a:cs typeface="+mn-cs"/>
            </a:endParaRPr>
          </a:p>
        </p:txBody>
      </p:sp>
      <p:cxnSp>
        <p:nvCxnSpPr>
          <p:cNvPr id="42" name="直線接點 41">
            <a:extLst>
              <a:ext uri="{FF2B5EF4-FFF2-40B4-BE49-F238E27FC236}">
                <a16:creationId xmlns:a16="http://schemas.microsoft.com/office/drawing/2014/main" id="{77508A20-BD4D-49E1-B7DE-635636111E15}"/>
              </a:ext>
            </a:extLst>
          </p:cNvPr>
          <p:cNvCxnSpPr>
            <a:cxnSpLocks/>
          </p:cNvCxnSpPr>
          <p:nvPr/>
        </p:nvCxnSpPr>
        <p:spPr>
          <a:xfrm>
            <a:off x="9144000" y="1570482"/>
            <a:ext cx="0" cy="5551351"/>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3FB35460-BAF7-4EBC-9C4C-D9DED1897665}"/>
              </a:ext>
            </a:extLst>
          </p:cNvPr>
          <p:cNvSpPr/>
          <p:nvPr/>
        </p:nvSpPr>
        <p:spPr>
          <a:xfrm>
            <a:off x="12775752" y="1346006"/>
            <a:ext cx="1620957" cy="523220"/>
          </a:xfrm>
          <a:prstGeom prst="rect">
            <a:avLst/>
          </a:prstGeom>
        </p:spPr>
        <p:txBody>
          <a:bodyPr wrap="none">
            <a:spAutoFit/>
          </a:bodyPr>
          <a:lstStyle/>
          <a:p>
            <a:pPr marL="0" marR="0" lvl="0" indent="0" algn="ctr" defTabSz="1371417"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rPr>
              <a:t>　荷蘭　</a:t>
            </a:r>
            <a:endParaRPr kumimoji="0" lang="en-US" altLang="zh-TW" sz="28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sp>
        <p:nvSpPr>
          <p:cNvPr id="33" name="矩形 32">
            <a:extLst>
              <a:ext uri="{FF2B5EF4-FFF2-40B4-BE49-F238E27FC236}">
                <a16:creationId xmlns:a16="http://schemas.microsoft.com/office/drawing/2014/main" id="{46C994A5-DBEC-490D-A990-52EDC13D9BA2}"/>
              </a:ext>
            </a:extLst>
          </p:cNvPr>
          <p:cNvSpPr/>
          <p:nvPr/>
        </p:nvSpPr>
        <p:spPr>
          <a:xfrm>
            <a:off x="3891292" y="1346006"/>
            <a:ext cx="1620957" cy="523220"/>
          </a:xfrm>
          <a:prstGeom prst="rect">
            <a:avLst/>
          </a:prstGeom>
        </p:spPr>
        <p:txBody>
          <a:bodyPr wrap="none">
            <a:spAutoFit/>
          </a:bodyPr>
          <a:lstStyle/>
          <a:p>
            <a:pPr marL="0" marR="0" lvl="0" indent="0" algn="ctr" defTabSz="1371417"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rPr>
              <a:t>　臺灣　</a:t>
            </a:r>
            <a:endParaRPr kumimoji="0" lang="en-US" altLang="zh-TW" sz="28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nvGrpSpPr>
          <p:cNvPr id="59" name="群組 58">
            <a:extLst>
              <a:ext uri="{FF2B5EF4-FFF2-40B4-BE49-F238E27FC236}">
                <a16:creationId xmlns:a16="http://schemas.microsoft.com/office/drawing/2014/main" id="{D9F7AFDA-85B0-4F41-93C5-C976616F9A08}"/>
              </a:ext>
            </a:extLst>
          </p:cNvPr>
          <p:cNvGrpSpPr/>
          <p:nvPr/>
        </p:nvGrpSpPr>
        <p:grpSpPr>
          <a:xfrm>
            <a:off x="5512249" y="1212528"/>
            <a:ext cx="7263503" cy="790175"/>
            <a:chOff x="5512249" y="1588821"/>
            <a:chExt cx="7263503" cy="790175"/>
          </a:xfrm>
        </p:grpSpPr>
        <p:cxnSp>
          <p:nvCxnSpPr>
            <p:cNvPr id="62" name="直線接點 61">
              <a:extLst>
                <a:ext uri="{FF2B5EF4-FFF2-40B4-BE49-F238E27FC236}">
                  <a16:creationId xmlns:a16="http://schemas.microsoft.com/office/drawing/2014/main" id="{BE9A7ECD-D32F-4F24-AF35-A31212A42815}"/>
                </a:ext>
              </a:extLst>
            </p:cNvPr>
            <p:cNvCxnSpPr>
              <a:cxnSpLocks/>
            </p:cNvCxnSpPr>
            <p:nvPr/>
          </p:nvCxnSpPr>
          <p:spPr>
            <a:xfrm flipH="1">
              <a:off x="5512249" y="1983909"/>
              <a:ext cx="7263503" cy="0"/>
            </a:xfrm>
            <a:prstGeom prst="line">
              <a:avLst/>
            </a:prstGeom>
            <a:ln w="28575">
              <a:solidFill>
                <a:schemeClr val="tx2"/>
              </a:solidFill>
              <a:prstDash val="solid"/>
            </a:ln>
          </p:spPr>
          <p:style>
            <a:lnRef idx="1">
              <a:schemeClr val="accent1"/>
            </a:lnRef>
            <a:fillRef idx="0">
              <a:schemeClr val="accent1"/>
            </a:fillRef>
            <a:effectRef idx="0">
              <a:schemeClr val="accent1"/>
            </a:effectRef>
            <a:fontRef idx="minor">
              <a:schemeClr val="tx1"/>
            </a:fontRef>
          </p:style>
        </p:cxnSp>
        <p:grpSp>
          <p:nvGrpSpPr>
            <p:cNvPr id="58" name="群組 57">
              <a:extLst>
                <a:ext uri="{FF2B5EF4-FFF2-40B4-BE49-F238E27FC236}">
                  <a16:creationId xmlns:a16="http://schemas.microsoft.com/office/drawing/2014/main" id="{69C2A189-AE01-4749-A4C8-D6E78C63F2D0}"/>
                </a:ext>
              </a:extLst>
            </p:cNvPr>
            <p:cNvGrpSpPr/>
            <p:nvPr/>
          </p:nvGrpSpPr>
          <p:grpSpPr>
            <a:xfrm>
              <a:off x="8171543" y="1588821"/>
              <a:ext cx="1944914" cy="790175"/>
              <a:chOff x="8171543" y="1588821"/>
              <a:chExt cx="1944914" cy="790175"/>
            </a:xfrm>
          </p:grpSpPr>
          <p:sp>
            <p:nvSpPr>
              <p:cNvPr id="53" name="矩形 52">
                <a:extLst>
                  <a:ext uri="{FF2B5EF4-FFF2-40B4-BE49-F238E27FC236}">
                    <a16:creationId xmlns:a16="http://schemas.microsoft.com/office/drawing/2014/main" id="{2C396FC7-6B0F-4CD5-96F0-DCB72A5F296E}"/>
                  </a:ext>
                </a:extLst>
              </p:cNvPr>
              <p:cNvSpPr/>
              <p:nvPr/>
            </p:nvSpPr>
            <p:spPr bwMode="auto">
              <a:xfrm>
                <a:off x="8171543" y="1588821"/>
                <a:ext cx="1944914" cy="790175"/>
              </a:xfrm>
              <a:prstGeom prst="rect">
                <a:avLst/>
              </a:prstGeom>
              <a:solidFill>
                <a:schemeClr val="bg1"/>
              </a:solidFill>
              <a:ln w="28575">
                <a:solidFill>
                  <a:schemeClr val="tx2"/>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67" name="矩形 66">
                <a:extLst>
                  <a:ext uri="{FF2B5EF4-FFF2-40B4-BE49-F238E27FC236}">
                    <a16:creationId xmlns:a16="http://schemas.microsoft.com/office/drawing/2014/main" id="{01408124-D5AA-428D-8932-21DCFB0D03CC}"/>
                  </a:ext>
                </a:extLst>
              </p:cNvPr>
              <p:cNvSpPr/>
              <p:nvPr/>
            </p:nvSpPr>
            <p:spPr>
              <a:xfrm>
                <a:off x="8333523" y="1722299"/>
                <a:ext cx="1620957" cy="523220"/>
              </a:xfrm>
              <a:prstGeom prst="rect">
                <a:avLst/>
              </a:prstGeom>
            </p:spPr>
            <p:txBody>
              <a:bodyPr wrap="none">
                <a:spAutoFit/>
              </a:bodyPr>
              <a:lstStyle/>
              <a:p>
                <a:pPr marL="0" marR="0" lvl="0" indent="0" algn="ctr" defTabSz="1371417"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rPr>
                  <a:t>租稅協定</a:t>
                </a:r>
                <a:endParaRPr kumimoji="0" lang="en-US" altLang="zh-TW" sz="28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grpSp>
      <p:grpSp>
        <p:nvGrpSpPr>
          <p:cNvPr id="90" name="群組 89">
            <a:extLst>
              <a:ext uri="{FF2B5EF4-FFF2-40B4-BE49-F238E27FC236}">
                <a16:creationId xmlns:a16="http://schemas.microsoft.com/office/drawing/2014/main" id="{F657B8A6-AADC-4533-B3B1-9D27335B43E6}"/>
              </a:ext>
            </a:extLst>
          </p:cNvPr>
          <p:cNvGrpSpPr/>
          <p:nvPr/>
        </p:nvGrpSpPr>
        <p:grpSpPr>
          <a:xfrm>
            <a:off x="12590656" y="2397791"/>
            <a:ext cx="678768" cy="2392362"/>
            <a:chOff x="12590656" y="2397791"/>
            <a:chExt cx="678768" cy="2392362"/>
          </a:xfrm>
        </p:grpSpPr>
        <p:sp>
          <p:nvSpPr>
            <p:cNvPr id="40" name="手繪多邊形: 圖案 39">
              <a:extLst>
                <a:ext uri="{FF2B5EF4-FFF2-40B4-BE49-F238E27FC236}">
                  <a16:creationId xmlns:a16="http://schemas.microsoft.com/office/drawing/2014/main" id="{C7BF5408-6444-489A-B342-BF6C139214D9}"/>
                </a:ext>
              </a:extLst>
            </p:cNvPr>
            <p:cNvSpPr>
              <a:spLocks noChangeAspect="1"/>
            </p:cNvSpPr>
            <p:nvPr/>
          </p:nvSpPr>
          <p:spPr bwMode="auto">
            <a:xfrm>
              <a:off x="12590656" y="2397791"/>
              <a:ext cx="678768" cy="1703782"/>
            </a:xfrm>
            <a:custGeom>
              <a:avLst/>
              <a:gdLst>
                <a:gd name="connsiteX0" fmla="*/ 440676 w 1633794"/>
                <a:gd name="connsiteY0" fmla="*/ 1144875 h 4100997"/>
                <a:gd name="connsiteX1" fmla="*/ 480839 w 1633794"/>
                <a:gd name="connsiteY1" fmla="*/ 1173365 h 4100997"/>
                <a:gd name="connsiteX2" fmla="*/ 768284 w 1633794"/>
                <a:gd name="connsiteY2" fmla="*/ 1960683 h 4100997"/>
                <a:gd name="connsiteX3" fmla="*/ 866570 w 1633794"/>
                <a:gd name="connsiteY3" fmla="*/ 1960683 h 4100997"/>
                <a:gd name="connsiteX4" fmla="*/ 1154014 w 1633794"/>
                <a:gd name="connsiteY4" fmla="*/ 1173365 h 4100997"/>
                <a:gd name="connsiteX5" fmla="*/ 1205795 w 1633794"/>
                <a:gd name="connsiteY5" fmla="*/ 1146986 h 4100997"/>
                <a:gd name="connsiteX6" fmla="*/ 1343179 w 1633794"/>
                <a:gd name="connsiteY6" fmla="*/ 1189200 h 4100997"/>
                <a:gd name="connsiteX7" fmla="*/ 1344238 w 1633794"/>
                <a:gd name="connsiteY7" fmla="*/ 1189200 h 4100997"/>
                <a:gd name="connsiteX8" fmla="*/ 1633794 w 1633794"/>
                <a:gd name="connsiteY8" fmla="*/ 1589190 h 4100997"/>
                <a:gd name="connsiteX9" fmla="*/ 1633794 w 1633794"/>
                <a:gd name="connsiteY9" fmla="*/ 2425049 h 4100997"/>
                <a:gd name="connsiteX10" fmla="*/ 1627452 w 1633794"/>
                <a:gd name="connsiteY10" fmla="*/ 2448270 h 4100997"/>
                <a:gd name="connsiteX11" fmla="*/ 1327324 w 1633794"/>
                <a:gd name="connsiteY11" fmla="*/ 2905249 h 4100997"/>
                <a:gd name="connsiteX12" fmla="*/ 1327324 w 1633794"/>
                <a:gd name="connsiteY12" fmla="*/ 4058784 h 4100997"/>
                <a:gd name="connsiteX13" fmla="*/ 1285056 w 1633794"/>
                <a:gd name="connsiteY13" fmla="*/ 4100997 h 4100997"/>
                <a:gd name="connsiteX14" fmla="*/ 349798 w 1633794"/>
                <a:gd name="connsiteY14" fmla="*/ 4100997 h 4100997"/>
                <a:gd name="connsiteX15" fmla="*/ 307523 w 1633794"/>
                <a:gd name="connsiteY15" fmla="*/ 4058784 h 4100997"/>
                <a:gd name="connsiteX16" fmla="*/ 307523 w 1633794"/>
                <a:gd name="connsiteY16" fmla="*/ 2905249 h 4100997"/>
                <a:gd name="connsiteX17" fmla="*/ 7394 w 1633794"/>
                <a:gd name="connsiteY17" fmla="*/ 2448270 h 4100997"/>
                <a:gd name="connsiteX18" fmla="*/ 0 w 1633794"/>
                <a:gd name="connsiteY18" fmla="*/ 2425049 h 4100997"/>
                <a:gd name="connsiteX19" fmla="*/ 0 w 1633794"/>
                <a:gd name="connsiteY19" fmla="*/ 1591302 h 4100997"/>
                <a:gd name="connsiteX20" fmla="*/ 291675 w 1633794"/>
                <a:gd name="connsiteY20" fmla="*/ 1189200 h 4100997"/>
                <a:gd name="connsiteX21" fmla="*/ 429051 w 1633794"/>
                <a:gd name="connsiteY21" fmla="*/ 1146986 h 4100997"/>
                <a:gd name="connsiteX22" fmla="*/ 440676 w 1633794"/>
                <a:gd name="connsiteY22" fmla="*/ 1144875 h 4100997"/>
                <a:gd name="connsiteX23" fmla="*/ 761921 w 1633794"/>
                <a:gd name="connsiteY23" fmla="*/ 1110070 h 4100997"/>
                <a:gd name="connsiteX24" fmla="*/ 883532 w 1633794"/>
                <a:gd name="connsiteY24" fmla="*/ 1110070 h 4100997"/>
                <a:gd name="connsiteX25" fmla="*/ 927946 w 1633794"/>
                <a:gd name="connsiteY25" fmla="*/ 1129068 h 4100997"/>
                <a:gd name="connsiteX26" fmla="*/ 935348 w 1633794"/>
                <a:gd name="connsiteY26" fmla="*/ 1195555 h 4100997"/>
                <a:gd name="connsiteX27" fmla="*/ 869782 w 1633794"/>
                <a:gd name="connsiteY27" fmla="*/ 1293711 h 4100997"/>
                <a:gd name="connsiteX28" fmla="*/ 900453 w 1633794"/>
                <a:gd name="connsiteY28" fmla="*/ 1551221 h 4100997"/>
                <a:gd name="connsiteX29" fmla="*/ 840170 w 1633794"/>
                <a:gd name="connsiteY29" fmla="*/ 1710588 h 4100997"/>
                <a:gd name="connsiteX30" fmla="*/ 805276 w 1633794"/>
                <a:gd name="connsiteY30" fmla="*/ 1710588 h 4100997"/>
                <a:gd name="connsiteX31" fmla="*/ 745000 w 1633794"/>
                <a:gd name="connsiteY31" fmla="*/ 1551221 h 4100997"/>
                <a:gd name="connsiteX32" fmla="*/ 775664 w 1633794"/>
                <a:gd name="connsiteY32" fmla="*/ 1293711 h 4100997"/>
                <a:gd name="connsiteX33" fmla="*/ 710099 w 1633794"/>
                <a:gd name="connsiteY33" fmla="*/ 1195555 h 4100997"/>
                <a:gd name="connsiteX34" fmla="*/ 717507 w 1633794"/>
                <a:gd name="connsiteY34" fmla="*/ 1129068 h 4100997"/>
                <a:gd name="connsiteX35" fmla="*/ 761921 w 1633794"/>
                <a:gd name="connsiteY35" fmla="*/ 1110070 h 4100997"/>
                <a:gd name="connsiteX36" fmla="*/ 817382 w 1633794"/>
                <a:gd name="connsiteY36" fmla="*/ 0 h 4100997"/>
                <a:gd name="connsiteX37" fmla="*/ 1296454 w 1633794"/>
                <a:gd name="connsiteY37" fmla="*/ 478591 h 4100997"/>
                <a:gd name="connsiteX38" fmla="*/ 817382 w 1633794"/>
                <a:gd name="connsiteY38" fmla="*/ 957182 h 4100997"/>
                <a:gd name="connsiteX39" fmla="*/ 338311 w 1633794"/>
                <a:gd name="connsiteY39" fmla="*/ 478591 h 4100997"/>
                <a:gd name="connsiteX40" fmla="*/ 817382 w 1633794"/>
                <a:gd name="connsiteY40" fmla="*/ 0 h 410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633794" h="4100997">
                  <a:moveTo>
                    <a:pt x="440676" y="1144875"/>
                  </a:moveTo>
                  <a:cubicBezTo>
                    <a:pt x="458642" y="1144875"/>
                    <a:pt x="474497" y="1155426"/>
                    <a:pt x="480839" y="1173365"/>
                  </a:cubicBezTo>
                  <a:lnTo>
                    <a:pt x="768284" y="1960683"/>
                  </a:lnTo>
                  <a:cubicBezTo>
                    <a:pt x="785198" y="2006067"/>
                    <a:pt x="849656" y="2006067"/>
                    <a:pt x="866570" y="1960683"/>
                  </a:cubicBezTo>
                  <a:lnTo>
                    <a:pt x="1154014" y="1173365"/>
                  </a:lnTo>
                  <a:cubicBezTo>
                    <a:pt x="1161409" y="1151203"/>
                    <a:pt x="1184658" y="1140651"/>
                    <a:pt x="1205795" y="1146986"/>
                  </a:cubicBezTo>
                  <a:lnTo>
                    <a:pt x="1343179" y="1189200"/>
                  </a:lnTo>
                  <a:lnTo>
                    <a:pt x="1344238" y="1189200"/>
                  </a:lnTo>
                  <a:cubicBezTo>
                    <a:pt x="1517548" y="1246188"/>
                    <a:pt x="1633794" y="1407660"/>
                    <a:pt x="1633794" y="1589190"/>
                  </a:cubicBezTo>
                  <a:lnTo>
                    <a:pt x="1633794" y="2425049"/>
                  </a:lnTo>
                  <a:cubicBezTo>
                    <a:pt x="1633794" y="2433496"/>
                    <a:pt x="1631682" y="2441935"/>
                    <a:pt x="1627452" y="2448270"/>
                  </a:cubicBezTo>
                  <a:lnTo>
                    <a:pt x="1327324" y="2905249"/>
                  </a:lnTo>
                  <a:lnTo>
                    <a:pt x="1327324" y="4058784"/>
                  </a:lnTo>
                  <a:cubicBezTo>
                    <a:pt x="1327324" y="4081998"/>
                    <a:pt x="1308305" y="4100997"/>
                    <a:pt x="1285056" y="4100997"/>
                  </a:cubicBezTo>
                  <a:lnTo>
                    <a:pt x="349798" y="4100997"/>
                  </a:lnTo>
                  <a:cubicBezTo>
                    <a:pt x="326548" y="4100997"/>
                    <a:pt x="307523" y="4081998"/>
                    <a:pt x="307523" y="4058784"/>
                  </a:cubicBezTo>
                  <a:lnTo>
                    <a:pt x="307523" y="2905249"/>
                  </a:lnTo>
                  <a:lnTo>
                    <a:pt x="7394" y="2448270"/>
                  </a:lnTo>
                  <a:cubicBezTo>
                    <a:pt x="3171" y="2441935"/>
                    <a:pt x="0" y="2433496"/>
                    <a:pt x="0" y="2425049"/>
                  </a:cubicBezTo>
                  <a:lnTo>
                    <a:pt x="0" y="1591302"/>
                  </a:lnTo>
                  <a:cubicBezTo>
                    <a:pt x="0" y="1408719"/>
                    <a:pt x="117298" y="1247247"/>
                    <a:pt x="291675" y="1189200"/>
                  </a:cubicBezTo>
                  <a:lnTo>
                    <a:pt x="429051" y="1146986"/>
                  </a:lnTo>
                  <a:cubicBezTo>
                    <a:pt x="432222" y="1145927"/>
                    <a:pt x="436452" y="1144875"/>
                    <a:pt x="440676" y="1144875"/>
                  </a:cubicBezTo>
                  <a:close/>
                  <a:moveTo>
                    <a:pt x="761921" y="1110070"/>
                  </a:moveTo>
                  <a:lnTo>
                    <a:pt x="883532" y="1110070"/>
                  </a:lnTo>
                  <a:cubicBezTo>
                    <a:pt x="900453" y="1110070"/>
                    <a:pt x="916315" y="1116405"/>
                    <a:pt x="927946" y="1129068"/>
                  </a:cubicBezTo>
                  <a:cubicBezTo>
                    <a:pt x="944868" y="1147007"/>
                    <a:pt x="946979" y="1174445"/>
                    <a:pt x="935348" y="1195555"/>
                  </a:cubicBezTo>
                  <a:lnTo>
                    <a:pt x="869782" y="1293711"/>
                  </a:lnTo>
                  <a:lnTo>
                    <a:pt x="900453" y="1551221"/>
                  </a:lnTo>
                  <a:lnTo>
                    <a:pt x="840170" y="1710588"/>
                  </a:lnTo>
                  <a:cubicBezTo>
                    <a:pt x="833828" y="1727475"/>
                    <a:pt x="811618" y="1727475"/>
                    <a:pt x="805276" y="1710588"/>
                  </a:cubicBezTo>
                  <a:lnTo>
                    <a:pt x="745000" y="1551221"/>
                  </a:lnTo>
                  <a:lnTo>
                    <a:pt x="775664" y="1293711"/>
                  </a:lnTo>
                  <a:lnTo>
                    <a:pt x="710099" y="1195555"/>
                  </a:lnTo>
                  <a:cubicBezTo>
                    <a:pt x="698467" y="1174445"/>
                    <a:pt x="700586" y="1147007"/>
                    <a:pt x="717507" y="1129068"/>
                  </a:cubicBezTo>
                  <a:cubicBezTo>
                    <a:pt x="729138" y="1116405"/>
                    <a:pt x="745000" y="1110070"/>
                    <a:pt x="761921" y="1110070"/>
                  </a:cubicBezTo>
                  <a:close/>
                  <a:moveTo>
                    <a:pt x="817382" y="0"/>
                  </a:moveTo>
                  <a:cubicBezTo>
                    <a:pt x="1081969" y="0"/>
                    <a:pt x="1296454" y="214272"/>
                    <a:pt x="1296454" y="478591"/>
                  </a:cubicBezTo>
                  <a:cubicBezTo>
                    <a:pt x="1296454" y="742910"/>
                    <a:pt x="1081969" y="957182"/>
                    <a:pt x="817382" y="957182"/>
                  </a:cubicBezTo>
                  <a:cubicBezTo>
                    <a:pt x="552795" y="957182"/>
                    <a:pt x="338311" y="742910"/>
                    <a:pt x="338311" y="478591"/>
                  </a:cubicBezTo>
                  <a:cubicBezTo>
                    <a:pt x="338311" y="214272"/>
                    <a:pt x="552795" y="0"/>
                    <a:pt x="817382" y="0"/>
                  </a:cubicBezTo>
                  <a:close/>
                </a:path>
              </a:pathLst>
            </a:custGeom>
            <a:solidFill>
              <a:schemeClr val="tx2"/>
            </a:solidFill>
            <a:ln>
              <a:noFill/>
            </a:ln>
          </p:spPr>
        </p:sp>
        <p:sp>
          <p:nvSpPr>
            <p:cNvPr id="41" name="矩形 40">
              <a:extLst>
                <a:ext uri="{FF2B5EF4-FFF2-40B4-BE49-F238E27FC236}">
                  <a16:creationId xmlns:a16="http://schemas.microsoft.com/office/drawing/2014/main" id="{F9844403-1D4A-4016-A832-7572AE5317B8}"/>
                </a:ext>
              </a:extLst>
            </p:cNvPr>
            <p:cNvSpPr/>
            <p:nvPr/>
          </p:nvSpPr>
          <p:spPr>
            <a:xfrm>
              <a:off x="12658171" y="4266933"/>
              <a:ext cx="543739" cy="523220"/>
            </a:xfrm>
            <a:prstGeom prst="rect">
              <a:avLst/>
            </a:prstGeom>
          </p:spPr>
          <p:txBody>
            <a:bodyPr wrap="none">
              <a:spAutoFit/>
            </a:bodyPr>
            <a:lstStyle/>
            <a:p>
              <a:pPr marL="0" marR="0" lvl="0" indent="0" algn="ctr" defTabSz="1371417"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rPr>
                <a:t>甲</a:t>
              </a:r>
              <a:endParaRPr kumimoji="0" lang="en-US" altLang="zh-TW" sz="28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grpSp>
        <p:nvGrpSpPr>
          <p:cNvPr id="89" name="群組 88">
            <a:extLst>
              <a:ext uri="{FF2B5EF4-FFF2-40B4-BE49-F238E27FC236}">
                <a16:creationId xmlns:a16="http://schemas.microsoft.com/office/drawing/2014/main" id="{D072887B-96DD-4A3A-AB6F-6A818A4562DB}"/>
              </a:ext>
            </a:extLst>
          </p:cNvPr>
          <p:cNvGrpSpPr/>
          <p:nvPr/>
        </p:nvGrpSpPr>
        <p:grpSpPr>
          <a:xfrm>
            <a:off x="5018575" y="2397792"/>
            <a:ext cx="1363263" cy="2392361"/>
            <a:chOff x="5018575" y="2397792"/>
            <a:chExt cx="1363263" cy="2392361"/>
          </a:xfrm>
        </p:grpSpPr>
        <p:sp>
          <p:nvSpPr>
            <p:cNvPr id="46" name="apartment-house_75039">
              <a:extLst>
                <a:ext uri="{FF2B5EF4-FFF2-40B4-BE49-F238E27FC236}">
                  <a16:creationId xmlns:a16="http://schemas.microsoft.com/office/drawing/2014/main" id="{5BB05A2F-D4F1-48D2-B982-AEEC37A9C001}"/>
                </a:ext>
              </a:extLst>
            </p:cNvPr>
            <p:cNvSpPr>
              <a:spLocks noChangeAspect="1"/>
            </p:cNvSpPr>
            <p:nvPr/>
          </p:nvSpPr>
          <p:spPr bwMode="auto">
            <a:xfrm>
              <a:off x="5018575" y="2397792"/>
              <a:ext cx="1363263" cy="1703782"/>
            </a:xfrm>
            <a:custGeom>
              <a:avLst/>
              <a:gdLst>
                <a:gd name="connsiteX0" fmla="*/ 386226 w 483373"/>
                <a:gd name="connsiteY0" fmla="*/ 461234 h 604111"/>
                <a:gd name="connsiteX1" fmla="*/ 386226 w 483373"/>
                <a:gd name="connsiteY1" fmla="*/ 515783 h 604111"/>
                <a:gd name="connsiteX2" fmla="*/ 408216 w 483373"/>
                <a:gd name="connsiteY2" fmla="*/ 515783 h 604111"/>
                <a:gd name="connsiteX3" fmla="*/ 408216 w 483373"/>
                <a:gd name="connsiteY3" fmla="*/ 461234 h 604111"/>
                <a:gd name="connsiteX4" fmla="*/ 342145 w 483373"/>
                <a:gd name="connsiteY4" fmla="*/ 461234 h 604111"/>
                <a:gd name="connsiteX5" fmla="*/ 342145 w 483373"/>
                <a:gd name="connsiteY5" fmla="*/ 515783 h 604111"/>
                <a:gd name="connsiteX6" fmla="*/ 364237 w 483373"/>
                <a:gd name="connsiteY6" fmla="*/ 515783 h 604111"/>
                <a:gd name="connsiteX7" fmla="*/ 364237 w 483373"/>
                <a:gd name="connsiteY7" fmla="*/ 461234 h 604111"/>
                <a:gd name="connsiteX8" fmla="*/ 253752 w 483373"/>
                <a:gd name="connsiteY8" fmla="*/ 461234 h 604111"/>
                <a:gd name="connsiteX9" fmla="*/ 253752 w 483373"/>
                <a:gd name="connsiteY9" fmla="*/ 515783 h 604111"/>
                <a:gd name="connsiteX10" fmla="*/ 275733 w 483373"/>
                <a:gd name="connsiteY10" fmla="*/ 515783 h 604111"/>
                <a:gd name="connsiteX11" fmla="*/ 275733 w 483373"/>
                <a:gd name="connsiteY11" fmla="*/ 461234 h 604111"/>
                <a:gd name="connsiteX12" fmla="*/ 209685 w 483373"/>
                <a:gd name="connsiteY12" fmla="*/ 461234 h 604111"/>
                <a:gd name="connsiteX13" fmla="*/ 209685 w 483373"/>
                <a:gd name="connsiteY13" fmla="*/ 515783 h 604111"/>
                <a:gd name="connsiteX14" fmla="*/ 231667 w 483373"/>
                <a:gd name="connsiteY14" fmla="*/ 515783 h 604111"/>
                <a:gd name="connsiteX15" fmla="*/ 231667 w 483373"/>
                <a:gd name="connsiteY15" fmla="*/ 461234 h 604111"/>
                <a:gd name="connsiteX16" fmla="*/ 77327 w 483373"/>
                <a:gd name="connsiteY16" fmla="*/ 461227 h 604111"/>
                <a:gd name="connsiteX17" fmla="*/ 77327 w 483373"/>
                <a:gd name="connsiteY17" fmla="*/ 505041 h 604111"/>
                <a:gd name="connsiteX18" fmla="*/ 84657 w 483373"/>
                <a:gd name="connsiteY18" fmla="*/ 508237 h 604111"/>
                <a:gd name="connsiteX19" fmla="*/ 87858 w 483373"/>
                <a:gd name="connsiteY19" fmla="*/ 515969 h 604111"/>
                <a:gd name="connsiteX20" fmla="*/ 84657 w 483373"/>
                <a:gd name="connsiteY20" fmla="*/ 523700 h 604111"/>
                <a:gd name="connsiteX21" fmla="*/ 77327 w 483373"/>
                <a:gd name="connsiteY21" fmla="*/ 526896 h 604111"/>
                <a:gd name="connsiteX22" fmla="*/ 77327 w 483373"/>
                <a:gd name="connsiteY22" fmla="*/ 582153 h 604111"/>
                <a:gd name="connsiteX23" fmla="*/ 142885 w 483373"/>
                <a:gd name="connsiteY23" fmla="*/ 582153 h 604111"/>
                <a:gd name="connsiteX24" fmla="*/ 142885 w 483373"/>
                <a:gd name="connsiteY24" fmla="*/ 461227 h 604111"/>
                <a:gd name="connsiteX25" fmla="*/ 331202 w 483373"/>
                <a:gd name="connsiteY25" fmla="*/ 439270 h 604111"/>
                <a:gd name="connsiteX26" fmla="*/ 419262 w 483373"/>
                <a:gd name="connsiteY26" fmla="*/ 439270 h 604111"/>
                <a:gd name="connsiteX27" fmla="*/ 430308 w 483373"/>
                <a:gd name="connsiteY27" fmla="*/ 450304 h 604111"/>
                <a:gd name="connsiteX28" fmla="*/ 430308 w 483373"/>
                <a:gd name="connsiteY28" fmla="*/ 526817 h 604111"/>
                <a:gd name="connsiteX29" fmla="*/ 419262 w 483373"/>
                <a:gd name="connsiteY29" fmla="*/ 537850 h 604111"/>
                <a:gd name="connsiteX30" fmla="*/ 331202 w 483373"/>
                <a:gd name="connsiteY30" fmla="*/ 537850 h 604111"/>
                <a:gd name="connsiteX31" fmla="*/ 320155 w 483373"/>
                <a:gd name="connsiteY31" fmla="*/ 526817 h 604111"/>
                <a:gd name="connsiteX32" fmla="*/ 320155 w 483373"/>
                <a:gd name="connsiteY32" fmla="*/ 450304 h 604111"/>
                <a:gd name="connsiteX33" fmla="*/ 331202 w 483373"/>
                <a:gd name="connsiteY33" fmla="*/ 439270 h 604111"/>
                <a:gd name="connsiteX34" fmla="*/ 198643 w 483373"/>
                <a:gd name="connsiteY34" fmla="*/ 439270 h 604111"/>
                <a:gd name="connsiteX35" fmla="*/ 286776 w 483373"/>
                <a:gd name="connsiteY35" fmla="*/ 439270 h 604111"/>
                <a:gd name="connsiteX36" fmla="*/ 297715 w 483373"/>
                <a:gd name="connsiteY36" fmla="*/ 450304 h 604111"/>
                <a:gd name="connsiteX37" fmla="*/ 297715 w 483373"/>
                <a:gd name="connsiteY37" fmla="*/ 526817 h 604111"/>
                <a:gd name="connsiteX38" fmla="*/ 286776 w 483373"/>
                <a:gd name="connsiteY38" fmla="*/ 537850 h 604111"/>
                <a:gd name="connsiteX39" fmla="*/ 198643 w 483373"/>
                <a:gd name="connsiteY39" fmla="*/ 537850 h 604111"/>
                <a:gd name="connsiteX40" fmla="*/ 187704 w 483373"/>
                <a:gd name="connsiteY40" fmla="*/ 526817 h 604111"/>
                <a:gd name="connsiteX41" fmla="*/ 187704 w 483373"/>
                <a:gd name="connsiteY41" fmla="*/ 450304 h 604111"/>
                <a:gd name="connsiteX42" fmla="*/ 198643 w 483373"/>
                <a:gd name="connsiteY42" fmla="*/ 439270 h 604111"/>
                <a:gd name="connsiteX43" fmla="*/ 386226 w 483373"/>
                <a:gd name="connsiteY43" fmla="*/ 329277 h 604111"/>
                <a:gd name="connsiteX44" fmla="*/ 386226 w 483373"/>
                <a:gd name="connsiteY44" fmla="*/ 383826 h 604111"/>
                <a:gd name="connsiteX45" fmla="*/ 408216 w 483373"/>
                <a:gd name="connsiteY45" fmla="*/ 383826 h 604111"/>
                <a:gd name="connsiteX46" fmla="*/ 408216 w 483373"/>
                <a:gd name="connsiteY46" fmla="*/ 329277 h 604111"/>
                <a:gd name="connsiteX47" fmla="*/ 342145 w 483373"/>
                <a:gd name="connsiteY47" fmla="*/ 329277 h 604111"/>
                <a:gd name="connsiteX48" fmla="*/ 342145 w 483373"/>
                <a:gd name="connsiteY48" fmla="*/ 383826 h 604111"/>
                <a:gd name="connsiteX49" fmla="*/ 364237 w 483373"/>
                <a:gd name="connsiteY49" fmla="*/ 383826 h 604111"/>
                <a:gd name="connsiteX50" fmla="*/ 364237 w 483373"/>
                <a:gd name="connsiteY50" fmla="*/ 329277 h 604111"/>
                <a:gd name="connsiteX51" fmla="*/ 253752 w 483373"/>
                <a:gd name="connsiteY51" fmla="*/ 329277 h 604111"/>
                <a:gd name="connsiteX52" fmla="*/ 253752 w 483373"/>
                <a:gd name="connsiteY52" fmla="*/ 383826 h 604111"/>
                <a:gd name="connsiteX53" fmla="*/ 275733 w 483373"/>
                <a:gd name="connsiteY53" fmla="*/ 383826 h 604111"/>
                <a:gd name="connsiteX54" fmla="*/ 275733 w 483373"/>
                <a:gd name="connsiteY54" fmla="*/ 329277 h 604111"/>
                <a:gd name="connsiteX55" fmla="*/ 209685 w 483373"/>
                <a:gd name="connsiteY55" fmla="*/ 329277 h 604111"/>
                <a:gd name="connsiteX56" fmla="*/ 209685 w 483373"/>
                <a:gd name="connsiteY56" fmla="*/ 383826 h 604111"/>
                <a:gd name="connsiteX57" fmla="*/ 231667 w 483373"/>
                <a:gd name="connsiteY57" fmla="*/ 383826 h 604111"/>
                <a:gd name="connsiteX58" fmla="*/ 231667 w 483373"/>
                <a:gd name="connsiteY58" fmla="*/ 329277 h 604111"/>
                <a:gd name="connsiteX59" fmla="*/ 121112 w 483373"/>
                <a:gd name="connsiteY59" fmla="*/ 329277 h 604111"/>
                <a:gd name="connsiteX60" fmla="*/ 121112 w 483373"/>
                <a:gd name="connsiteY60" fmla="*/ 383826 h 604111"/>
                <a:gd name="connsiteX61" fmla="*/ 143204 w 483373"/>
                <a:gd name="connsiteY61" fmla="*/ 383826 h 604111"/>
                <a:gd name="connsiteX62" fmla="*/ 143204 w 483373"/>
                <a:gd name="connsiteY62" fmla="*/ 329277 h 604111"/>
                <a:gd name="connsiteX63" fmla="*/ 77133 w 483373"/>
                <a:gd name="connsiteY63" fmla="*/ 329277 h 604111"/>
                <a:gd name="connsiteX64" fmla="*/ 77133 w 483373"/>
                <a:gd name="connsiteY64" fmla="*/ 383826 h 604111"/>
                <a:gd name="connsiteX65" fmla="*/ 99123 w 483373"/>
                <a:gd name="connsiteY65" fmla="*/ 383826 h 604111"/>
                <a:gd name="connsiteX66" fmla="*/ 99123 w 483373"/>
                <a:gd name="connsiteY66" fmla="*/ 329277 h 604111"/>
                <a:gd name="connsiteX67" fmla="*/ 331202 w 483373"/>
                <a:gd name="connsiteY67" fmla="*/ 307313 h 604111"/>
                <a:gd name="connsiteX68" fmla="*/ 419262 w 483373"/>
                <a:gd name="connsiteY68" fmla="*/ 307313 h 604111"/>
                <a:gd name="connsiteX69" fmla="*/ 430308 w 483373"/>
                <a:gd name="connsiteY69" fmla="*/ 318347 h 604111"/>
                <a:gd name="connsiteX70" fmla="*/ 430308 w 483373"/>
                <a:gd name="connsiteY70" fmla="*/ 394860 h 604111"/>
                <a:gd name="connsiteX71" fmla="*/ 419262 w 483373"/>
                <a:gd name="connsiteY71" fmla="*/ 405893 h 604111"/>
                <a:gd name="connsiteX72" fmla="*/ 331202 w 483373"/>
                <a:gd name="connsiteY72" fmla="*/ 405893 h 604111"/>
                <a:gd name="connsiteX73" fmla="*/ 320155 w 483373"/>
                <a:gd name="connsiteY73" fmla="*/ 394860 h 604111"/>
                <a:gd name="connsiteX74" fmla="*/ 320155 w 483373"/>
                <a:gd name="connsiteY74" fmla="*/ 318347 h 604111"/>
                <a:gd name="connsiteX75" fmla="*/ 331202 w 483373"/>
                <a:gd name="connsiteY75" fmla="*/ 307313 h 604111"/>
                <a:gd name="connsiteX76" fmla="*/ 198643 w 483373"/>
                <a:gd name="connsiteY76" fmla="*/ 307313 h 604111"/>
                <a:gd name="connsiteX77" fmla="*/ 286776 w 483373"/>
                <a:gd name="connsiteY77" fmla="*/ 307313 h 604111"/>
                <a:gd name="connsiteX78" fmla="*/ 297715 w 483373"/>
                <a:gd name="connsiteY78" fmla="*/ 318347 h 604111"/>
                <a:gd name="connsiteX79" fmla="*/ 297715 w 483373"/>
                <a:gd name="connsiteY79" fmla="*/ 394860 h 604111"/>
                <a:gd name="connsiteX80" fmla="*/ 286776 w 483373"/>
                <a:gd name="connsiteY80" fmla="*/ 405893 h 604111"/>
                <a:gd name="connsiteX81" fmla="*/ 198643 w 483373"/>
                <a:gd name="connsiteY81" fmla="*/ 405893 h 604111"/>
                <a:gd name="connsiteX82" fmla="*/ 187704 w 483373"/>
                <a:gd name="connsiteY82" fmla="*/ 394860 h 604111"/>
                <a:gd name="connsiteX83" fmla="*/ 187704 w 483373"/>
                <a:gd name="connsiteY83" fmla="*/ 318347 h 604111"/>
                <a:gd name="connsiteX84" fmla="*/ 198643 w 483373"/>
                <a:gd name="connsiteY84" fmla="*/ 307313 h 604111"/>
                <a:gd name="connsiteX85" fmla="*/ 66087 w 483373"/>
                <a:gd name="connsiteY85" fmla="*/ 307313 h 604111"/>
                <a:gd name="connsiteX86" fmla="*/ 154147 w 483373"/>
                <a:gd name="connsiteY86" fmla="*/ 307313 h 604111"/>
                <a:gd name="connsiteX87" fmla="*/ 165194 w 483373"/>
                <a:gd name="connsiteY87" fmla="*/ 318347 h 604111"/>
                <a:gd name="connsiteX88" fmla="*/ 165194 w 483373"/>
                <a:gd name="connsiteY88" fmla="*/ 394860 h 604111"/>
                <a:gd name="connsiteX89" fmla="*/ 154147 w 483373"/>
                <a:gd name="connsiteY89" fmla="*/ 405893 h 604111"/>
                <a:gd name="connsiteX90" fmla="*/ 66087 w 483373"/>
                <a:gd name="connsiteY90" fmla="*/ 405893 h 604111"/>
                <a:gd name="connsiteX91" fmla="*/ 55041 w 483373"/>
                <a:gd name="connsiteY91" fmla="*/ 394860 h 604111"/>
                <a:gd name="connsiteX92" fmla="*/ 55041 w 483373"/>
                <a:gd name="connsiteY92" fmla="*/ 318347 h 604111"/>
                <a:gd name="connsiteX93" fmla="*/ 66087 w 483373"/>
                <a:gd name="connsiteY93" fmla="*/ 307313 h 604111"/>
                <a:gd name="connsiteX94" fmla="*/ 386226 w 483373"/>
                <a:gd name="connsiteY94" fmla="*/ 197820 h 604111"/>
                <a:gd name="connsiteX95" fmla="*/ 386226 w 483373"/>
                <a:gd name="connsiteY95" fmla="*/ 252387 h 604111"/>
                <a:gd name="connsiteX96" fmla="*/ 408216 w 483373"/>
                <a:gd name="connsiteY96" fmla="*/ 252387 h 604111"/>
                <a:gd name="connsiteX97" fmla="*/ 408216 w 483373"/>
                <a:gd name="connsiteY97" fmla="*/ 197820 h 604111"/>
                <a:gd name="connsiteX98" fmla="*/ 342145 w 483373"/>
                <a:gd name="connsiteY98" fmla="*/ 197820 h 604111"/>
                <a:gd name="connsiteX99" fmla="*/ 342145 w 483373"/>
                <a:gd name="connsiteY99" fmla="*/ 252387 h 604111"/>
                <a:gd name="connsiteX100" fmla="*/ 364237 w 483373"/>
                <a:gd name="connsiteY100" fmla="*/ 252387 h 604111"/>
                <a:gd name="connsiteX101" fmla="*/ 364237 w 483373"/>
                <a:gd name="connsiteY101" fmla="*/ 197820 h 604111"/>
                <a:gd name="connsiteX102" fmla="*/ 253752 w 483373"/>
                <a:gd name="connsiteY102" fmla="*/ 197820 h 604111"/>
                <a:gd name="connsiteX103" fmla="*/ 253752 w 483373"/>
                <a:gd name="connsiteY103" fmla="*/ 252387 h 604111"/>
                <a:gd name="connsiteX104" fmla="*/ 275733 w 483373"/>
                <a:gd name="connsiteY104" fmla="*/ 252387 h 604111"/>
                <a:gd name="connsiteX105" fmla="*/ 275733 w 483373"/>
                <a:gd name="connsiteY105" fmla="*/ 197820 h 604111"/>
                <a:gd name="connsiteX106" fmla="*/ 209685 w 483373"/>
                <a:gd name="connsiteY106" fmla="*/ 197820 h 604111"/>
                <a:gd name="connsiteX107" fmla="*/ 209685 w 483373"/>
                <a:gd name="connsiteY107" fmla="*/ 252387 h 604111"/>
                <a:gd name="connsiteX108" fmla="*/ 231667 w 483373"/>
                <a:gd name="connsiteY108" fmla="*/ 252387 h 604111"/>
                <a:gd name="connsiteX109" fmla="*/ 231667 w 483373"/>
                <a:gd name="connsiteY109" fmla="*/ 197820 h 604111"/>
                <a:gd name="connsiteX110" fmla="*/ 121112 w 483373"/>
                <a:gd name="connsiteY110" fmla="*/ 197820 h 604111"/>
                <a:gd name="connsiteX111" fmla="*/ 121112 w 483373"/>
                <a:gd name="connsiteY111" fmla="*/ 252387 h 604111"/>
                <a:gd name="connsiteX112" fmla="*/ 143204 w 483373"/>
                <a:gd name="connsiteY112" fmla="*/ 252387 h 604111"/>
                <a:gd name="connsiteX113" fmla="*/ 143204 w 483373"/>
                <a:gd name="connsiteY113" fmla="*/ 197820 h 604111"/>
                <a:gd name="connsiteX114" fmla="*/ 77133 w 483373"/>
                <a:gd name="connsiteY114" fmla="*/ 197820 h 604111"/>
                <a:gd name="connsiteX115" fmla="*/ 77133 w 483373"/>
                <a:gd name="connsiteY115" fmla="*/ 252387 h 604111"/>
                <a:gd name="connsiteX116" fmla="*/ 99123 w 483373"/>
                <a:gd name="connsiteY116" fmla="*/ 252387 h 604111"/>
                <a:gd name="connsiteX117" fmla="*/ 99123 w 483373"/>
                <a:gd name="connsiteY117" fmla="*/ 197820 h 604111"/>
                <a:gd name="connsiteX118" fmla="*/ 331202 w 483373"/>
                <a:gd name="connsiteY118" fmla="*/ 175849 h 604111"/>
                <a:gd name="connsiteX119" fmla="*/ 419262 w 483373"/>
                <a:gd name="connsiteY119" fmla="*/ 175849 h 604111"/>
                <a:gd name="connsiteX120" fmla="*/ 430308 w 483373"/>
                <a:gd name="connsiteY120" fmla="*/ 186783 h 604111"/>
                <a:gd name="connsiteX121" fmla="*/ 430308 w 483373"/>
                <a:gd name="connsiteY121" fmla="*/ 263321 h 604111"/>
                <a:gd name="connsiteX122" fmla="*/ 419262 w 483373"/>
                <a:gd name="connsiteY122" fmla="*/ 274358 h 604111"/>
                <a:gd name="connsiteX123" fmla="*/ 331202 w 483373"/>
                <a:gd name="connsiteY123" fmla="*/ 274358 h 604111"/>
                <a:gd name="connsiteX124" fmla="*/ 320155 w 483373"/>
                <a:gd name="connsiteY124" fmla="*/ 263321 h 604111"/>
                <a:gd name="connsiteX125" fmla="*/ 320155 w 483373"/>
                <a:gd name="connsiteY125" fmla="*/ 186783 h 604111"/>
                <a:gd name="connsiteX126" fmla="*/ 331202 w 483373"/>
                <a:gd name="connsiteY126" fmla="*/ 175849 h 604111"/>
                <a:gd name="connsiteX127" fmla="*/ 198643 w 483373"/>
                <a:gd name="connsiteY127" fmla="*/ 175849 h 604111"/>
                <a:gd name="connsiteX128" fmla="*/ 286776 w 483373"/>
                <a:gd name="connsiteY128" fmla="*/ 175849 h 604111"/>
                <a:gd name="connsiteX129" fmla="*/ 297715 w 483373"/>
                <a:gd name="connsiteY129" fmla="*/ 186783 h 604111"/>
                <a:gd name="connsiteX130" fmla="*/ 297715 w 483373"/>
                <a:gd name="connsiteY130" fmla="*/ 263321 h 604111"/>
                <a:gd name="connsiteX131" fmla="*/ 286776 w 483373"/>
                <a:gd name="connsiteY131" fmla="*/ 274358 h 604111"/>
                <a:gd name="connsiteX132" fmla="*/ 198643 w 483373"/>
                <a:gd name="connsiteY132" fmla="*/ 274358 h 604111"/>
                <a:gd name="connsiteX133" fmla="*/ 187704 w 483373"/>
                <a:gd name="connsiteY133" fmla="*/ 263321 h 604111"/>
                <a:gd name="connsiteX134" fmla="*/ 187704 w 483373"/>
                <a:gd name="connsiteY134" fmla="*/ 186783 h 604111"/>
                <a:gd name="connsiteX135" fmla="*/ 198643 w 483373"/>
                <a:gd name="connsiteY135" fmla="*/ 175849 h 604111"/>
                <a:gd name="connsiteX136" fmla="*/ 66087 w 483373"/>
                <a:gd name="connsiteY136" fmla="*/ 175849 h 604111"/>
                <a:gd name="connsiteX137" fmla="*/ 154147 w 483373"/>
                <a:gd name="connsiteY137" fmla="*/ 175849 h 604111"/>
                <a:gd name="connsiteX138" fmla="*/ 165194 w 483373"/>
                <a:gd name="connsiteY138" fmla="*/ 186783 h 604111"/>
                <a:gd name="connsiteX139" fmla="*/ 165194 w 483373"/>
                <a:gd name="connsiteY139" fmla="*/ 263321 h 604111"/>
                <a:gd name="connsiteX140" fmla="*/ 154147 w 483373"/>
                <a:gd name="connsiteY140" fmla="*/ 274358 h 604111"/>
                <a:gd name="connsiteX141" fmla="*/ 66087 w 483373"/>
                <a:gd name="connsiteY141" fmla="*/ 274358 h 604111"/>
                <a:gd name="connsiteX142" fmla="*/ 55041 w 483373"/>
                <a:gd name="connsiteY142" fmla="*/ 263321 h 604111"/>
                <a:gd name="connsiteX143" fmla="*/ 55041 w 483373"/>
                <a:gd name="connsiteY143" fmla="*/ 186783 h 604111"/>
                <a:gd name="connsiteX144" fmla="*/ 66087 w 483373"/>
                <a:gd name="connsiteY144" fmla="*/ 175849 h 604111"/>
                <a:gd name="connsiteX145" fmla="*/ 386226 w 483373"/>
                <a:gd name="connsiteY145" fmla="*/ 65863 h 604111"/>
                <a:gd name="connsiteX146" fmla="*/ 386226 w 483373"/>
                <a:gd name="connsiteY146" fmla="*/ 120430 h 604111"/>
                <a:gd name="connsiteX147" fmla="*/ 408216 w 483373"/>
                <a:gd name="connsiteY147" fmla="*/ 120430 h 604111"/>
                <a:gd name="connsiteX148" fmla="*/ 408216 w 483373"/>
                <a:gd name="connsiteY148" fmla="*/ 65863 h 604111"/>
                <a:gd name="connsiteX149" fmla="*/ 342145 w 483373"/>
                <a:gd name="connsiteY149" fmla="*/ 65863 h 604111"/>
                <a:gd name="connsiteX150" fmla="*/ 342145 w 483373"/>
                <a:gd name="connsiteY150" fmla="*/ 120430 h 604111"/>
                <a:gd name="connsiteX151" fmla="*/ 364237 w 483373"/>
                <a:gd name="connsiteY151" fmla="*/ 120430 h 604111"/>
                <a:gd name="connsiteX152" fmla="*/ 364237 w 483373"/>
                <a:gd name="connsiteY152" fmla="*/ 65863 h 604111"/>
                <a:gd name="connsiteX153" fmla="*/ 253752 w 483373"/>
                <a:gd name="connsiteY153" fmla="*/ 65863 h 604111"/>
                <a:gd name="connsiteX154" fmla="*/ 253752 w 483373"/>
                <a:gd name="connsiteY154" fmla="*/ 120430 h 604111"/>
                <a:gd name="connsiteX155" fmla="*/ 275733 w 483373"/>
                <a:gd name="connsiteY155" fmla="*/ 120430 h 604111"/>
                <a:gd name="connsiteX156" fmla="*/ 275733 w 483373"/>
                <a:gd name="connsiteY156" fmla="*/ 65863 h 604111"/>
                <a:gd name="connsiteX157" fmla="*/ 209685 w 483373"/>
                <a:gd name="connsiteY157" fmla="*/ 65863 h 604111"/>
                <a:gd name="connsiteX158" fmla="*/ 209685 w 483373"/>
                <a:gd name="connsiteY158" fmla="*/ 120430 h 604111"/>
                <a:gd name="connsiteX159" fmla="*/ 231667 w 483373"/>
                <a:gd name="connsiteY159" fmla="*/ 120430 h 604111"/>
                <a:gd name="connsiteX160" fmla="*/ 231667 w 483373"/>
                <a:gd name="connsiteY160" fmla="*/ 65863 h 604111"/>
                <a:gd name="connsiteX161" fmla="*/ 121112 w 483373"/>
                <a:gd name="connsiteY161" fmla="*/ 65863 h 604111"/>
                <a:gd name="connsiteX162" fmla="*/ 121112 w 483373"/>
                <a:gd name="connsiteY162" fmla="*/ 120430 h 604111"/>
                <a:gd name="connsiteX163" fmla="*/ 143204 w 483373"/>
                <a:gd name="connsiteY163" fmla="*/ 120430 h 604111"/>
                <a:gd name="connsiteX164" fmla="*/ 143204 w 483373"/>
                <a:gd name="connsiteY164" fmla="*/ 65863 h 604111"/>
                <a:gd name="connsiteX165" fmla="*/ 77133 w 483373"/>
                <a:gd name="connsiteY165" fmla="*/ 65863 h 604111"/>
                <a:gd name="connsiteX166" fmla="*/ 77133 w 483373"/>
                <a:gd name="connsiteY166" fmla="*/ 120430 h 604111"/>
                <a:gd name="connsiteX167" fmla="*/ 99123 w 483373"/>
                <a:gd name="connsiteY167" fmla="*/ 120430 h 604111"/>
                <a:gd name="connsiteX168" fmla="*/ 99123 w 483373"/>
                <a:gd name="connsiteY168" fmla="*/ 65863 h 604111"/>
                <a:gd name="connsiteX169" fmla="*/ 331202 w 483373"/>
                <a:gd name="connsiteY169" fmla="*/ 43892 h 604111"/>
                <a:gd name="connsiteX170" fmla="*/ 419262 w 483373"/>
                <a:gd name="connsiteY170" fmla="*/ 43892 h 604111"/>
                <a:gd name="connsiteX171" fmla="*/ 430308 w 483373"/>
                <a:gd name="connsiteY171" fmla="*/ 54826 h 604111"/>
                <a:gd name="connsiteX172" fmla="*/ 430308 w 483373"/>
                <a:gd name="connsiteY172" fmla="*/ 131364 h 604111"/>
                <a:gd name="connsiteX173" fmla="*/ 419262 w 483373"/>
                <a:gd name="connsiteY173" fmla="*/ 142401 h 604111"/>
                <a:gd name="connsiteX174" fmla="*/ 331202 w 483373"/>
                <a:gd name="connsiteY174" fmla="*/ 142401 h 604111"/>
                <a:gd name="connsiteX175" fmla="*/ 320155 w 483373"/>
                <a:gd name="connsiteY175" fmla="*/ 131364 h 604111"/>
                <a:gd name="connsiteX176" fmla="*/ 320155 w 483373"/>
                <a:gd name="connsiteY176" fmla="*/ 54826 h 604111"/>
                <a:gd name="connsiteX177" fmla="*/ 331202 w 483373"/>
                <a:gd name="connsiteY177" fmla="*/ 43892 h 604111"/>
                <a:gd name="connsiteX178" fmla="*/ 198643 w 483373"/>
                <a:gd name="connsiteY178" fmla="*/ 43892 h 604111"/>
                <a:gd name="connsiteX179" fmla="*/ 286776 w 483373"/>
                <a:gd name="connsiteY179" fmla="*/ 43892 h 604111"/>
                <a:gd name="connsiteX180" fmla="*/ 297715 w 483373"/>
                <a:gd name="connsiteY180" fmla="*/ 54826 h 604111"/>
                <a:gd name="connsiteX181" fmla="*/ 297715 w 483373"/>
                <a:gd name="connsiteY181" fmla="*/ 131364 h 604111"/>
                <a:gd name="connsiteX182" fmla="*/ 286776 w 483373"/>
                <a:gd name="connsiteY182" fmla="*/ 142401 h 604111"/>
                <a:gd name="connsiteX183" fmla="*/ 198643 w 483373"/>
                <a:gd name="connsiteY183" fmla="*/ 142401 h 604111"/>
                <a:gd name="connsiteX184" fmla="*/ 187704 w 483373"/>
                <a:gd name="connsiteY184" fmla="*/ 131364 h 604111"/>
                <a:gd name="connsiteX185" fmla="*/ 187704 w 483373"/>
                <a:gd name="connsiteY185" fmla="*/ 54826 h 604111"/>
                <a:gd name="connsiteX186" fmla="*/ 198643 w 483373"/>
                <a:gd name="connsiteY186" fmla="*/ 43892 h 604111"/>
                <a:gd name="connsiteX187" fmla="*/ 66087 w 483373"/>
                <a:gd name="connsiteY187" fmla="*/ 43892 h 604111"/>
                <a:gd name="connsiteX188" fmla="*/ 154147 w 483373"/>
                <a:gd name="connsiteY188" fmla="*/ 43892 h 604111"/>
                <a:gd name="connsiteX189" fmla="*/ 165194 w 483373"/>
                <a:gd name="connsiteY189" fmla="*/ 54826 h 604111"/>
                <a:gd name="connsiteX190" fmla="*/ 165194 w 483373"/>
                <a:gd name="connsiteY190" fmla="*/ 131364 h 604111"/>
                <a:gd name="connsiteX191" fmla="*/ 154147 w 483373"/>
                <a:gd name="connsiteY191" fmla="*/ 142401 h 604111"/>
                <a:gd name="connsiteX192" fmla="*/ 66087 w 483373"/>
                <a:gd name="connsiteY192" fmla="*/ 142401 h 604111"/>
                <a:gd name="connsiteX193" fmla="*/ 55041 w 483373"/>
                <a:gd name="connsiteY193" fmla="*/ 131364 h 604111"/>
                <a:gd name="connsiteX194" fmla="*/ 55041 w 483373"/>
                <a:gd name="connsiteY194" fmla="*/ 54826 h 604111"/>
                <a:gd name="connsiteX195" fmla="*/ 66087 w 483373"/>
                <a:gd name="connsiteY195" fmla="*/ 43892 h 604111"/>
                <a:gd name="connsiteX196" fmla="*/ 33037 w 483373"/>
                <a:gd name="connsiteY196" fmla="*/ 21958 h 604111"/>
                <a:gd name="connsiteX197" fmla="*/ 33037 w 483373"/>
                <a:gd name="connsiteY197" fmla="*/ 582153 h 604111"/>
                <a:gd name="connsiteX198" fmla="*/ 55337 w 483373"/>
                <a:gd name="connsiteY198" fmla="*/ 582153 h 604111"/>
                <a:gd name="connsiteX199" fmla="*/ 55337 w 483373"/>
                <a:gd name="connsiteY199" fmla="*/ 450300 h 604111"/>
                <a:gd name="connsiteX200" fmla="*/ 66384 w 483373"/>
                <a:gd name="connsiteY200" fmla="*/ 439269 h 604111"/>
                <a:gd name="connsiteX201" fmla="*/ 153932 w 483373"/>
                <a:gd name="connsiteY201" fmla="*/ 439269 h 604111"/>
                <a:gd name="connsiteX202" fmla="*/ 164978 w 483373"/>
                <a:gd name="connsiteY202" fmla="*/ 450300 h 604111"/>
                <a:gd name="connsiteX203" fmla="*/ 164978 w 483373"/>
                <a:gd name="connsiteY203" fmla="*/ 582153 h 604111"/>
                <a:gd name="connsiteX204" fmla="*/ 451162 w 483373"/>
                <a:gd name="connsiteY204" fmla="*/ 582153 h 604111"/>
                <a:gd name="connsiteX205" fmla="*/ 451162 w 483373"/>
                <a:gd name="connsiteY205" fmla="*/ 21958 h 604111"/>
                <a:gd name="connsiteX206" fmla="*/ 11356 w 483373"/>
                <a:gd name="connsiteY206" fmla="*/ 0 h 604111"/>
                <a:gd name="connsiteX207" fmla="*/ 472017 w 483373"/>
                <a:gd name="connsiteY207" fmla="*/ 0 h 604111"/>
                <a:gd name="connsiteX208" fmla="*/ 483064 w 483373"/>
                <a:gd name="connsiteY208" fmla="*/ 11031 h 604111"/>
                <a:gd name="connsiteX209" fmla="*/ 473152 w 483373"/>
                <a:gd name="connsiteY209" fmla="*/ 21958 h 604111"/>
                <a:gd name="connsiteX210" fmla="*/ 473152 w 483373"/>
                <a:gd name="connsiteY210" fmla="*/ 582153 h 604111"/>
                <a:gd name="connsiteX211" fmla="*/ 483373 w 483373"/>
                <a:gd name="connsiteY211" fmla="*/ 593080 h 604111"/>
                <a:gd name="connsiteX212" fmla="*/ 472326 w 483373"/>
                <a:gd name="connsiteY212" fmla="*/ 604111 h 604111"/>
                <a:gd name="connsiteX213" fmla="*/ 11047 w 483373"/>
                <a:gd name="connsiteY213" fmla="*/ 604111 h 604111"/>
                <a:gd name="connsiteX214" fmla="*/ 0 w 483373"/>
                <a:gd name="connsiteY214" fmla="*/ 593080 h 604111"/>
                <a:gd name="connsiteX215" fmla="*/ 11047 w 483373"/>
                <a:gd name="connsiteY215" fmla="*/ 582153 h 604111"/>
                <a:gd name="connsiteX216" fmla="*/ 11047 w 483373"/>
                <a:gd name="connsiteY216" fmla="*/ 21958 h 604111"/>
                <a:gd name="connsiteX217" fmla="*/ 309 w 483373"/>
                <a:gd name="connsiteY217" fmla="*/ 11031 h 604111"/>
                <a:gd name="connsiteX218" fmla="*/ 11356 w 483373"/>
                <a:gd name="connsiteY218" fmla="*/ 0 h 60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483373" h="604111">
                  <a:moveTo>
                    <a:pt x="386226" y="461234"/>
                  </a:moveTo>
                  <a:lnTo>
                    <a:pt x="386226" y="515783"/>
                  </a:lnTo>
                  <a:lnTo>
                    <a:pt x="408216" y="515783"/>
                  </a:lnTo>
                  <a:lnTo>
                    <a:pt x="408216" y="461234"/>
                  </a:lnTo>
                  <a:close/>
                  <a:moveTo>
                    <a:pt x="342145" y="461234"/>
                  </a:moveTo>
                  <a:lnTo>
                    <a:pt x="342145" y="515783"/>
                  </a:lnTo>
                  <a:lnTo>
                    <a:pt x="364237" y="515783"/>
                  </a:lnTo>
                  <a:lnTo>
                    <a:pt x="364237" y="461234"/>
                  </a:lnTo>
                  <a:close/>
                  <a:moveTo>
                    <a:pt x="253752" y="461234"/>
                  </a:moveTo>
                  <a:lnTo>
                    <a:pt x="253752" y="515783"/>
                  </a:lnTo>
                  <a:lnTo>
                    <a:pt x="275733" y="515783"/>
                  </a:lnTo>
                  <a:lnTo>
                    <a:pt x="275733" y="461234"/>
                  </a:lnTo>
                  <a:close/>
                  <a:moveTo>
                    <a:pt x="209685" y="461234"/>
                  </a:moveTo>
                  <a:lnTo>
                    <a:pt x="209685" y="515783"/>
                  </a:lnTo>
                  <a:lnTo>
                    <a:pt x="231667" y="515783"/>
                  </a:lnTo>
                  <a:lnTo>
                    <a:pt x="231667" y="461234"/>
                  </a:lnTo>
                  <a:close/>
                  <a:moveTo>
                    <a:pt x="77327" y="461227"/>
                  </a:moveTo>
                  <a:lnTo>
                    <a:pt x="77327" y="505041"/>
                  </a:lnTo>
                  <a:cubicBezTo>
                    <a:pt x="80115" y="505144"/>
                    <a:pt x="82696" y="506278"/>
                    <a:pt x="84657" y="508237"/>
                  </a:cubicBezTo>
                  <a:cubicBezTo>
                    <a:pt x="86722" y="510196"/>
                    <a:pt x="87858" y="513082"/>
                    <a:pt x="87858" y="515969"/>
                  </a:cubicBezTo>
                  <a:cubicBezTo>
                    <a:pt x="87858" y="518855"/>
                    <a:pt x="86722" y="521742"/>
                    <a:pt x="84657" y="523700"/>
                  </a:cubicBezTo>
                  <a:cubicBezTo>
                    <a:pt x="82696" y="525659"/>
                    <a:pt x="80115" y="526793"/>
                    <a:pt x="77327" y="526896"/>
                  </a:cubicBezTo>
                  <a:lnTo>
                    <a:pt x="77327" y="582153"/>
                  </a:lnTo>
                  <a:lnTo>
                    <a:pt x="142885" y="582153"/>
                  </a:lnTo>
                  <a:lnTo>
                    <a:pt x="142885" y="461227"/>
                  </a:lnTo>
                  <a:close/>
                  <a:moveTo>
                    <a:pt x="331202" y="439270"/>
                  </a:moveTo>
                  <a:lnTo>
                    <a:pt x="419262" y="439270"/>
                  </a:lnTo>
                  <a:cubicBezTo>
                    <a:pt x="425353" y="439270"/>
                    <a:pt x="430308" y="444220"/>
                    <a:pt x="430308" y="450304"/>
                  </a:cubicBezTo>
                  <a:lnTo>
                    <a:pt x="430308" y="526817"/>
                  </a:lnTo>
                  <a:cubicBezTo>
                    <a:pt x="430308" y="532900"/>
                    <a:pt x="425353" y="537850"/>
                    <a:pt x="419262" y="537850"/>
                  </a:cubicBezTo>
                  <a:lnTo>
                    <a:pt x="331202" y="537850"/>
                  </a:lnTo>
                  <a:cubicBezTo>
                    <a:pt x="325111" y="537850"/>
                    <a:pt x="320155" y="532900"/>
                    <a:pt x="320155" y="526817"/>
                  </a:cubicBezTo>
                  <a:lnTo>
                    <a:pt x="320155" y="450304"/>
                  </a:lnTo>
                  <a:cubicBezTo>
                    <a:pt x="320155" y="444220"/>
                    <a:pt x="325111" y="439270"/>
                    <a:pt x="331202" y="439270"/>
                  </a:cubicBezTo>
                  <a:close/>
                  <a:moveTo>
                    <a:pt x="198643" y="439270"/>
                  </a:moveTo>
                  <a:lnTo>
                    <a:pt x="286776" y="439270"/>
                  </a:lnTo>
                  <a:cubicBezTo>
                    <a:pt x="292864" y="439270"/>
                    <a:pt x="297715" y="444220"/>
                    <a:pt x="297715" y="450304"/>
                  </a:cubicBezTo>
                  <a:lnTo>
                    <a:pt x="297715" y="526817"/>
                  </a:lnTo>
                  <a:cubicBezTo>
                    <a:pt x="297715" y="532900"/>
                    <a:pt x="292864" y="537850"/>
                    <a:pt x="286776" y="537850"/>
                  </a:cubicBezTo>
                  <a:lnTo>
                    <a:pt x="198643" y="537850"/>
                  </a:lnTo>
                  <a:cubicBezTo>
                    <a:pt x="192554" y="537850"/>
                    <a:pt x="187704" y="532900"/>
                    <a:pt x="187704" y="526817"/>
                  </a:cubicBezTo>
                  <a:lnTo>
                    <a:pt x="187704" y="450304"/>
                  </a:lnTo>
                  <a:cubicBezTo>
                    <a:pt x="187704" y="444220"/>
                    <a:pt x="192554" y="439270"/>
                    <a:pt x="198643" y="439270"/>
                  </a:cubicBezTo>
                  <a:close/>
                  <a:moveTo>
                    <a:pt x="386226" y="329277"/>
                  </a:moveTo>
                  <a:lnTo>
                    <a:pt x="386226" y="383826"/>
                  </a:lnTo>
                  <a:lnTo>
                    <a:pt x="408216" y="383826"/>
                  </a:lnTo>
                  <a:lnTo>
                    <a:pt x="408216" y="329277"/>
                  </a:lnTo>
                  <a:close/>
                  <a:moveTo>
                    <a:pt x="342145" y="329277"/>
                  </a:moveTo>
                  <a:lnTo>
                    <a:pt x="342145" y="383826"/>
                  </a:lnTo>
                  <a:lnTo>
                    <a:pt x="364237" y="383826"/>
                  </a:lnTo>
                  <a:lnTo>
                    <a:pt x="364237" y="329277"/>
                  </a:lnTo>
                  <a:close/>
                  <a:moveTo>
                    <a:pt x="253752" y="329277"/>
                  </a:moveTo>
                  <a:lnTo>
                    <a:pt x="253752" y="383826"/>
                  </a:lnTo>
                  <a:lnTo>
                    <a:pt x="275733" y="383826"/>
                  </a:lnTo>
                  <a:lnTo>
                    <a:pt x="275733" y="329277"/>
                  </a:lnTo>
                  <a:close/>
                  <a:moveTo>
                    <a:pt x="209685" y="329277"/>
                  </a:moveTo>
                  <a:lnTo>
                    <a:pt x="209685" y="383826"/>
                  </a:lnTo>
                  <a:lnTo>
                    <a:pt x="231667" y="383826"/>
                  </a:lnTo>
                  <a:lnTo>
                    <a:pt x="231667" y="329277"/>
                  </a:lnTo>
                  <a:close/>
                  <a:moveTo>
                    <a:pt x="121112" y="329277"/>
                  </a:moveTo>
                  <a:lnTo>
                    <a:pt x="121112" y="383826"/>
                  </a:lnTo>
                  <a:lnTo>
                    <a:pt x="143204" y="383826"/>
                  </a:lnTo>
                  <a:lnTo>
                    <a:pt x="143204" y="329277"/>
                  </a:lnTo>
                  <a:close/>
                  <a:moveTo>
                    <a:pt x="77133" y="329277"/>
                  </a:moveTo>
                  <a:lnTo>
                    <a:pt x="77133" y="383826"/>
                  </a:lnTo>
                  <a:lnTo>
                    <a:pt x="99123" y="383826"/>
                  </a:lnTo>
                  <a:lnTo>
                    <a:pt x="99123" y="329277"/>
                  </a:lnTo>
                  <a:close/>
                  <a:moveTo>
                    <a:pt x="331202" y="307313"/>
                  </a:moveTo>
                  <a:lnTo>
                    <a:pt x="419262" y="307313"/>
                  </a:lnTo>
                  <a:cubicBezTo>
                    <a:pt x="425353" y="307313"/>
                    <a:pt x="430308" y="312263"/>
                    <a:pt x="430308" y="318347"/>
                  </a:cubicBezTo>
                  <a:lnTo>
                    <a:pt x="430308" y="394860"/>
                  </a:lnTo>
                  <a:cubicBezTo>
                    <a:pt x="430308" y="400943"/>
                    <a:pt x="425353" y="405893"/>
                    <a:pt x="419262" y="405893"/>
                  </a:cubicBezTo>
                  <a:lnTo>
                    <a:pt x="331202" y="405893"/>
                  </a:lnTo>
                  <a:cubicBezTo>
                    <a:pt x="325111" y="405893"/>
                    <a:pt x="320155" y="400943"/>
                    <a:pt x="320155" y="394860"/>
                  </a:cubicBezTo>
                  <a:lnTo>
                    <a:pt x="320155" y="318347"/>
                  </a:lnTo>
                  <a:cubicBezTo>
                    <a:pt x="320155" y="312263"/>
                    <a:pt x="325111" y="307313"/>
                    <a:pt x="331202" y="307313"/>
                  </a:cubicBezTo>
                  <a:close/>
                  <a:moveTo>
                    <a:pt x="198643" y="307313"/>
                  </a:moveTo>
                  <a:lnTo>
                    <a:pt x="286776" y="307313"/>
                  </a:lnTo>
                  <a:cubicBezTo>
                    <a:pt x="292864" y="307313"/>
                    <a:pt x="297715" y="312263"/>
                    <a:pt x="297715" y="318347"/>
                  </a:cubicBezTo>
                  <a:lnTo>
                    <a:pt x="297715" y="394860"/>
                  </a:lnTo>
                  <a:cubicBezTo>
                    <a:pt x="297715" y="400943"/>
                    <a:pt x="292864" y="405893"/>
                    <a:pt x="286776" y="405893"/>
                  </a:cubicBezTo>
                  <a:lnTo>
                    <a:pt x="198643" y="405893"/>
                  </a:lnTo>
                  <a:cubicBezTo>
                    <a:pt x="192554" y="405893"/>
                    <a:pt x="187704" y="400943"/>
                    <a:pt x="187704" y="394860"/>
                  </a:cubicBezTo>
                  <a:lnTo>
                    <a:pt x="187704" y="318347"/>
                  </a:lnTo>
                  <a:cubicBezTo>
                    <a:pt x="187704" y="312263"/>
                    <a:pt x="192554" y="307313"/>
                    <a:pt x="198643" y="307313"/>
                  </a:cubicBezTo>
                  <a:close/>
                  <a:moveTo>
                    <a:pt x="66087" y="307313"/>
                  </a:moveTo>
                  <a:lnTo>
                    <a:pt x="154147" y="307313"/>
                  </a:lnTo>
                  <a:cubicBezTo>
                    <a:pt x="160238" y="307313"/>
                    <a:pt x="165194" y="312263"/>
                    <a:pt x="165194" y="318347"/>
                  </a:cubicBezTo>
                  <a:lnTo>
                    <a:pt x="165194" y="394860"/>
                  </a:lnTo>
                  <a:cubicBezTo>
                    <a:pt x="165194" y="400943"/>
                    <a:pt x="160238" y="405893"/>
                    <a:pt x="154147" y="405893"/>
                  </a:cubicBezTo>
                  <a:lnTo>
                    <a:pt x="66087" y="405893"/>
                  </a:lnTo>
                  <a:cubicBezTo>
                    <a:pt x="59996" y="405893"/>
                    <a:pt x="55041" y="400943"/>
                    <a:pt x="55041" y="394860"/>
                  </a:cubicBezTo>
                  <a:lnTo>
                    <a:pt x="55041" y="318347"/>
                  </a:lnTo>
                  <a:cubicBezTo>
                    <a:pt x="55041" y="312263"/>
                    <a:pt x="59996" y="307313"/>
                    <a:pt x="66087" y="307313"/>
                  </a:cubicBezTo>
                  <a:close/>
                  <a:moveTo>
                    <a:pt x="386226" y="197820"/>
                  </a:moveTo>
                  <a:lnTo>
                    <a:pt x="386226" y="252387"/>
                  </a:lnTo>
                  <a:lnTo>
                    <a:pt x="408216" y="252387"/>
                  </a:lnTo>
                  <a:lnTo>
                    <a:pt x="408216" y="197820"/>
                  </a:lnTo>
                  <a:close/>
                  <a:moveTo>
                    <a:pt x="342145" y="197820"/>
                  </a:moveTo>
                  <a:lnTo>
                    <a:pt x="342145" y="252387"/>
                  </a:lnTo>
                  <a:lnTo>
                    <a:pt x="364237" y="252387"/>
                  </a:lnTo>
                  <a:lnTo>
                    <a:pt x="364237" y="197820"/>
                  </a:lnTo>
                  <a:close/>
                  <a:moveTo>
                    <a:pt x="253752" y="197820"/>
                  </a:moveTo>
                  <a:lnTo>
                    <a:pt x="253752" y="252387"/>
                  </a:lnTo>
                  <a:lnTo>
                    <a:pt x="275733" y="252387"/>
                  </a:lnTo>
                  <a:lnTo>
                    <a:pt x="275733" y="197820"/>
                  </a:lnTo>
                  <a:close/>
                  <a:moveTo>
                    <a:pt x="209685" y="197820"/>
                  </a:moveTo>
                  <a:lnTo>
                    <a:pt x="209685" y="252387"/>
                  </a:lnTo>
                  <a:lnTo>
                    <a:pt x="231667" y="252387"/>
                  </a:lnTo>
                  <a:lnTo>
                    <a:pt x="231667" y="197820"/>
                  </a:lnTo>
                  <a:close/>
                  <a:moveTo>
                    <a:pt x="121112" y="197820"/>
                  </a:moveTo>
                  <a:lnTo>
                    <a:pt x="121112" y="252387"/>
                  </a:lnTo>
                  <a:lnTo>
                    <a:pt x="143204" y="252387"/>
                  </a:lnTo>
                  <a:lnTo>
                    <a:pt x="143204" y="197820"/>
                  </a:lnTo>
                  <a:close/>
                  <a:moveTo>
                    <a:pt x="77133" y="197820"/>
                  </a:moveTo>
                  <a:lnTo>
                    <a:pt x="77133" y="252387"/>
                  </a:lnTo>
                  <a:lnTo>
                    <a:pt x="99123" y="252387"/>
                  </a:lnTo>
                  <a:lnTo>
                    <a:pt x="99123" y="197820"/>
                  </a:lnTo>
                  <a:close/>
                  <a:moveTo>
                    <a:pt x="331202" y="175849"/>
                  </a:moveTo>
                  <a:lnTo>
                    <a:pt x="419262" y="175849"/>
                  </a:lnTo>
                  <a:cubicBezTo>
                    <a:pt x="425353" y="175849"/>
                    <a:pt x="430308" y="180697"/>
                    <a:pt x="430308" y="186783"/>
                  </a:cubicBezTo>
                  <a:lnTo>
                    <a:pt x="430308" y="263321"/>
                  </a:lnTo>
                  <a:cubicBezTo>
                    <a:pt x="430308" y="269407"/>
                    <a:pt x="425353" y="274358"/>
                    <a:pt x="419262" y="274358"/>
                  </a:cubicBezTo>
                  <a:lnTo>
                    <a:pt x="331202" y="274358"/>
                  </a:lnTo>
                  <a:cubicBezTo>
                    <a:pt x="325111" y="274358"/>
                    <a:pt x="320155" y="269407"/>
                    <a:pt x="320155" y="263321"/>
                  </a:cubicBezTo>
                  <a:lnTo>
                    <a:pt x="320155" y="186783"/>
                  </a:lnTo>
                  <a:cubicBezTo>
                    <a:pt x="320155" y="180697"/>
                    <a:pt x="325111" y="175849"/>
                    <a:pt x="331202" y="175849"/>
                  </a:cubicBezTo>
                  <a:close/>
                  <a:moveTo>
                    <a:pt x="198643" y="175849"/>
                  </a:moveTo>
                  <a:lnTo>
                    <a:pt x="286776" y="175849"/>
                  </a:lnTo>
                  <a:cubicBezTo>
                    <a:pt x="292864" y="175849"/>
                    <a:pt x="297715" y="180697"/>
                    <a:pt x="297715" y="186783"/>
                  </a:cubicBezTo>
                  <a:lnTo>
                    <a:pt x="297715" y="263321"/>
                  </a:lnTo>
                  <a:cubicBezTo>
                    <a:pt x="297715" y="269407"/>
                    <a:pt x="292864" y="274358"/>
                    <a:pt x="286776" y="274358"/>
                  </a:cubicBezTo>
                  <a:lnTo>
                    <a:pt x="198643" y="274358"/>
                  </a:lnTo>
                  <a:cubicBezTo>
                    <a:pt x="192554" y="274358"/>
                    <a:pt x="187704" y="269407"/>
                    <a:pt x="187704" y="263321"/>
                  </a:cubicBezTo>
                  <a:lnTo>
                    <a:pt x="187704" y="186783"/>
                  </a:lnTo>
                  <a:cubicBezTo>
                    <a:pt x="187704" y="180697"/>
                    <a:pt x="192554" y="175849"/>
                    <a:pt x="198643" y="175849"/>
                  </a:cubicBezTo>
                  <a:close/>
                  <a:moveTo>
                    <a:pt x="66087" y="175849"/>
                  </a:moveTo>
                  <a:lnTo>
                    <a:pt x="154147" y="175849"/>
                  </a:lnTo>
                  <a:cubicBezTo>
                    <a:pt x="160238" y="175849"/>
                    <a:pt x="165194" y="180697"/>
                    <a:pt x="165194" y="186783"/>
                  </a:cubicBezTo>
                  <a:lnTo>
                    <a:pt x="165194" y="263321"/>
                  </a:lnTo>
                  <a:cubicBezTo>
                    <a:pt x="165194" y="269407"/>
                    <a:pt x="160238" y="274358"/>
                    <a:pt x="154147" y="274358"/>
                  </a:cubicBezTo>
                  <a:lnTo>
                    <a:pt x="66087" y="274358"/>
                  </a:lnTo>
                  <a:cubicBezTo>
                    <a:pt x="59996" y="274358"/>
                    <a:pt x="55041" y="269407"/>
                    <a:pt x="55041" y="263321"/>
                  </a:cubicBezTo>
                  <a:lnTo>
                    <a:pt x="55041" y="186783"/>
                  </a:lnTo>
                  <a:cubicBezTo>
                    <a:pt x="55041" y="180697"/>
                    <a:pt x="59996" y="175849"/>
                    <a:pt x="66087" y="175849"/>
                  </a:cubicBezTo>
                  <a:close/>
                  <a:moveTo>
                    <a:pt x="386226" y="65863"/>
                  </a:moveTo>
                  <a:lnTo>
                    <a:pt x="386226" y="120430"/>
                  </a:lnTo>
                  <a:lnTo>
                    <a:pt x="408216" y="120430"/>
                  </a:lnTo>
                  <a:lnTo>
                    <a:pt x="408216" y="65863"/>
                  </a:lnTo>
                  <a:close/>
                  <a:moveTo>
                    <a:pt x="342145" y="65863"/>
                  </a:moveTo>
                  <a:lnTo>
                    <a:pt x="342145" y="120430"/>
                  </a:lnTo>
                  <a:lnTo>
                    <a:pt x="364237" y="120430"/>
                  </a:lnTo>
                  <a:lnTo>
                    <a:pt x="364237" y="65863"/>
                  </a:lnTo>
                  <a:close/>
                  <a:moveTo>
                    <a:pt x="253752" y="65863"/>
                  </a:moveTo>
                  <a:lnTo>
                    <a:pt x="253752" y="120430"/>
                  </a:lnTo>
                  <a:lnTo>
                    <a:pt x="275733" y="120430"/>
                  </a:lnTo>
                  <a:lnTo>
                    <a:pt x="275733" y="65863"/>
                  </a:lnTo>
                  <a:close/>
                  <a:moveTo>
                    <a:pt x="209685" y="65863"/>
                  </a:moveTo>
                  <a:lnTo>
                    <a:pt x="209685" y="120430"/>
                  </a:lnTo>
                  <a:lnTo>
                    <a:pt x="231667" y="120430"/>
                  </a:lnTo>
                  <a:lnTo>
                    <a:pt x="231667" y="65863"/>
                  </a:lnTo>
                  <a:close/>
                  <a:moveTo>
                    <a:pt x="121112" y="65863"/>
                  </a:moveTo>
                  <a:lnTo>
                    <a:pt x="121112" y="120430"/>
                  </a:lnTo>
                  <a:lnTo>
                    <a:pt x="143204" y="120430"/>
                  </a:lnTo>
                  <a:lnTo>
                    <a:pt x="143204" y="65863"/>
                  </a:lnTo>
                  <a:close/>
                  <a:moveTo>
                    <a:pt x="77133" y="65863"/>
                  </a:moveTo>
                  <a:lnTo>
                    <a:pt x="77133" y="120430"/>
                  </a:lnTo>
                  <a:lnTo>
                    <a:pt x="99123" y="120430"/>
                  </a:lnTo>
                  <a:lnTo>
                    <a:pt x="99123" y="65863"/>
                  </a:lnTo>
                  <a:close/>
                  <a:moveTo>
                    <a:pt x="331202" y="43892"/>
                  </a:moveTo>
                  <a:lnTo>
                    <a:pt x="419262" y="43892"/>
                  </a:lnTo>
                  <a:cubicBezTo>
                    <a:pt x="425353" y="43892"/>
                    <a:pt x="430308" y="48740"/>
                    <a:pt x="430308" y="54826"/>
                  </a:cubicBezTo>
                  <a:lnTo>
                    <a:pt x="430308" y="131364"/>
                  </a:lnTo>
                  <a:cubicBezTo>
                    <a:pt x="430308" y="137450"/>
                    <a:pt x="425353" y="142401"/>
                    <a:pt x="419262" y="142401"/>
                  </a:cubicBezTo>
                  <a:lnTo>
                    <a:pt x="331202" y="142401"/>
                  </a:lnTo>
                  <a:cubicBezTo>
                    <a:pt x="325111" y="142401"/>
                    <a:pt x="320155" y="137450"/>
                    <a:pt x="320155" y="131364"/>
                  </a:cubicBezTo>
                  <a:lnTo>
                    <a:pt x="320155" y="54826"/>
                  </a:lnTo>
                  <a:cubicBezTo>
                    <a:pt x="320155" y="48740"/>
                    <a:pt x="325111" y="43892"/>
                    <a:pt x="331202" y="43892"/>
                  </a:cubicBezTo>
                  <a:close/>
                  <a:moveTo>
                    <a:pt x="198643" y="43892"/>
                  </a:moveTo>
                  <a:lnTo>
                    <a:pt x="286776" y="43892"/>
                  </a:lnTo>
                  <a:cubicBezTo>
                    <a:pt x="292864" y="43892"/>
                    <a:pt x="297715" y="48740"/>
                    <a:pt x="297715" y="54826"/>
                  </a:cubicBezTo>
                  <a:lnTo>
                    <a:pt x="297715" y="131364"/>
                  </a:lnTo>
                  <a:cubicBezTo>
                    <a:pt x="297715" y="137450"/>
                    <a:pt x="292864" y="142401"/>
                    <a:pt x="286776" y="142401"/>
                  </a:cubicBezTo>
                  <a:lnTo>
                    <a:pt x="198643" y="142401"/>
                  </a:lnTo>
                  <a:cubicBezTo>
                    <a:pt x="192554" y="142401"/>
                    <a:pt x="187704" y="137450"/>
                    <a:pt x="187704" y="131364"/>
                  </a:cubicBezTo>
                  <a:lnTo>
                    <a:pt x="187704" y="54826"/>
                  </a:lnTo>
                  <a:cubicBezTo>
                    <a:pt x="187704" y="48740"/>
                    <a:pt x="192554" y="43892"/>
                    <a:pt x="198643" y="43892"/>
                  </a:cubicBezTo>
                  <a:close/>
                  <a:moveTo>
                    <a:pt x="66087" y="43892"/>
                  </a:moveTo>
                  <a:lnTo>
                    <a:pt x="154147" y="43892"/>
                  </a:lnTo>
                  <a:cubicBezTo>
                    <a:pt x="160238" y="43892"/>
                    <a:pt x="165194" y="48740"/>
                    <a:pt x="165194" y="54826"/>
                  </a:cubicBezTo>
                  <a:lnTo>
                    <a:pt x="165194" y="131364"/>
                  </a:lnTo>
                  <a:cubicBezTo>
                    <a:pt x="165194" y="137450"/>
                    <a:pt x="160238" y="142401"/>
                    <a:pt x="154147" y="142401"/>
                  </a:cubicBezTo>
                  <a:lnTo>
                    <a:pt x="66087" y="142401"/>
                  </a:lnTo>
                  <a:cubicBezTo>
                    <a:pt x="59996" y="142401"/>
                    <a:pt x="55041" y="137450"/>
                    <a:pt x="55041" y="131364"/>
                  </a:cubicBezTo>
                  <a:lnTo>
                    <a:pt x="55041" y="54826"/>
                  </a:lnTo>
                  <a:cubicBezTo>
                    <a:pt x="55041" y="48740"/>
                    <a:pt x="59996" y="43892"/>
                    <a:pt x="66087" y="43892"/>
                  </a:cubicBezTo>
                  <a:close/>
                  <a:moveTo>
                    <a:pt x="33037" y="21958"/>
                  </a:moveTo>
                  <a:lnTo>
                    <a:pt x="33037" y="582153"/>
                  </a:lnTo>
                  <a:lnTo>
                    <a:pt x="55337" y="582153"/>
                  </a:lnTo>
                  <a:lnTo>
                    <a:pt x="55337" y="450300"/>
                  </a:lnTo>
                  <a:cubicBezTo>
                    <a:pt x="55337" y="444218"/>
                    <a:pt x="60292" y="439269"/>
                    <a:pt x="66384" y="439269"/>
                  </a:cubicBezTo>
                  <a:lnTo>
                    <a:pt x="153932" y="439269"/>
                  </a:lnTo>
                  <a:cubicBezTo>
                    <a:pt x="160023" y="439269"/>
                    <a:pt x="164978" y="444218"/>
                    <a:pt x="164978" y="450300"/>
                  </a:cubicBezTo>
                  <a:lnTo>
                    <a:pt x="164978" y="582153"/>
                  </a:lnTo>
                  <a:lnTo>
                    <a:pt x="451162" y="582153"/>
                  </a:lnTo>
                  <a:lnTo>
                    <a:pt x="451162" y="21958"/>
                  </a:lnTo>
                  <a:close/>
                  <a:moveTo>
                    <a:pt x="11356" y="0"/>
                  </a:moveTo>
                  <a:lnTo>
                    <a:pt x="472017" y="0"/>
                  </a:lnTo>
                  <a:cubicBezTo>
                    <a:pt x="478108" y="0"/>
                    <a:pt x="483064" y="4948"/>
                    <a:pt x="483064" y="11031"/>
                  </a:cubicBezTo>
                  <a:cubicBezTo>
                    <a:pt x="483064" y="16701"/>
                    <a:pt x="478727" y="21340"/>
                    <a:pt x="473152" y="21958"/>
                  </a:cubicBezTo>
                  <a:lnTo>
                    <a:pt x="473152" y="582153"/>
                  </a:lnTo>
                  <a:cubicBezTo>
                    <a:pt x="478831" y="582565"/>
                    <a:pt x="483373" y="587307"/>
                    <a:pt x="483373" y="593080"/>
                  </a:cubicBezTo>
                  <a:cubicBezTo>
                    <a:pt x="483373" y="599163"/>
                    <a:pt x="478418" y="604111"/>
                    <a:pt x="472326" y="604111"/>
                  </a:cubicBezTo>
                  <a:lnTo>
                    <a:pt x="11047" y="604111"/>
                  </a:lnTo>
                  <a:cubicBezTo>
                    <a:pt x="4955" y="604111"/>
                    <a:pt x="0" y="599163"/>
                    <a:pt x="0" y="593080"/>
                  </a:cubicBezTo>
                  <a:cubicBezTo>
                    <a:pt x="0" y="586998"/>
                    <a:pt x="4955" y="582153"/>
                    <a:pt x="11047" y="582153"/>
                  </a:cubicBezTo>
                  <a:lnTo>
                    <a:pt x="11047" y="21958"/>
                  </a:lnTo>
                  <a:cubicBezTo>
                    <a:pt x="5059" y="21752"/>
                    <a:pt x="309" y="16907"/>
                    <a:pt x="309" y="11031"/>
                  </a:cubicBezTo>
                  <a:cubicBezTo>
                    <a:pt x="309" y="4948"/>
                    <a:pt x="5265" y="0"/>
                    <a:pt x="11356" y="0"/>
                  </a:cubicBezTo>
                  <a:close/>
                </a:path>
              </a:pathLst>
            </a:custGeom>
            <a:solidFill>
              <a:schemeClr val="tx2"/>
            </a:solidFill>
            <a:ln>
              <a:noFill/>
            </a:ln>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kumimoji="0"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45" name="矩形 44">
              <a:extLst>
                <a:ext uri="{FF2B5EF4-FFF2-40B4-BE49-F238E27FC236}">
                  <a16:creationId xmlns:a16="http://schemas.microsoft.com/office/drawing/2014/main" id="{24D44322-5E97-45D1-873C-5C67995B6311}"/>
                </a:ext>
              </a:extLst>
            </p:cNvPr>
            <p:cNvSpPr/>
            <p:nvPr/>
          </p:nvSpPr>
          <p:spPr>
            <a:xfrm>
              <a:off x="5069265" y="4266933"/>
              <a:ext cx="1261885" cy="523220"/>
            </a:xfrm>
            <a:prstGeom prst="rect">
              <a:avLst/>
            </a:prstGeom>
          </p:spPr>
          <p:txBody>
            <a:bodyPr wrap="none">
              <a:spAutoFit/>
            </a:bodyPr>
            <a:lstStyle/>
            <a:p>
              <a:pPr marL="0" marR="0" lvl="0" indent="0" algn="ctr" defTabSz="1371417"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rPr>
                <a:t>Ａ公司</a:t>
              </a:r>
              <a:endParaRPr kumimoji="0" lang="en-US" altLang="zh-TW" sz="28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grpSp>
        <p:nvGrpSpPr>
          <p:cNvPr id="66" name="群組 65">
            <a:extLst>
              <a:ext uri="{FF2B5EF4-FFF2-40B4-BE49-F238E27FC236}">
                <a16:creationId xmlns:a16="http://schemas.microsoft.com/office/drawing/2014/main" id="{E0A28095-B2AC-4263-84DC-C6A79F7D4FA5}"/>
              </a:ext>
            </a:extLst>
          </p:cNvPr>
          <p:cNvGrpSpPr/>
          <p:nvPr/>
        </p:nvGrpSpPr>
        <p:grpSpPr>
          <a:xfrm>
            <a:off x="7313157" y="3017453"/>
            <a:ext cx="4592998" cy="1772700"/>
            <a:chOff x="7313157" y="4248228"/>
            <a:chExt cx="4592998" cy="1772700"/>
          </a:xfrm>
        </p:grpSpPr>
        <p:sp>
          <p:nvSpPr>
            <p:cNvPr id="10" name="箭號: 向右 9">
              <a:extLst>
                <a:ext uri="{FF2B5EF4-FFF2-40B4-BE49-F238E27FC236}">
                  <a16:creationId xmlns:a16="http://schemas.microsoft.com/office/drawing/2014/main" id="{E0184CF7-57C4-4A33-AD3C-ADD8C0AFDFAF}"/>
                </a:ext>
              </a:extLst>
            </p:cNvPr>
            <p:cNvSpPr/>
            <p:nvPr/>
          </p:nvSpPr>
          <p:spPr bwMode="auto">
            <a:xfrm>
              <a:off x="7400238" y="4248228"/>
              <a:ext cx="4505917" cy="464458"/>
            </a:xfrm>
            <a:prstGeom prst="rightArrow">
              <a:avLst>
                <a:gd name="adj1" fmla="val 50000"/>
                <a:gd name="adj2" fmla="val 100000"/>
              </a:avLst>
            </a:prstGeom>
            <a:solidFill>
              <a:schemeClr val="accent6">
                <a:lumMod val="75000"/>
              </a:schemeClr>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49" name="矩形 48">
              <a:extLst>
                <a:ext uri="{FF2B5EF4-FFF2-40B4-BE49-F238E27FC236}">
                  <a16:creationId xmlns:a16="http://schemas.microsoft.com/office/drawing/2014/main" id="{55945E80-13E1-40AA-94FD-5461D93E5F1F}"/>
                </a:ext>
              </a:extLst>
            </p:cNvPr>
            <p:cNvSpPr/>
            <p:nvPr/>
          </p:nvSpPr>
          <p:spPr>
            <a:xfrm>
              <a:off x="7313157" y="4873851"/>
              <a:ext cx="1620957" cy="523220"/>
            </a:xfrm>
            <a:prstGeom prst="rect">
              <a:avLst/>
            </a:prstGeom>
          </p:spPr>
          <p:txBody>
            <a:bodyPr wrap="none">
              <a:spAutoFit/>
            </a:bodyPr>
            <a:lstStyle/>
            <a:p>
              <a:pPr marL="0" marR="0" lvl="0" indent="0" algn="ctr" defTabSz="1371417"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股利所得</a:t>
              </a:r>
              <a:endParaRPr kumimoji="0" lang="en-US" altLang="zh-TW" sz="28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sp>
          <p:nvSpPr>
            <p:cNvPr id="51" name="矩形 50">
              <a:extLst>
                <a:ext uri="{FF2B5EF4-FFF2-40B4-BE49-F238E27FC236}">
                  <a16:creationId xmlns:a16="http://schemas.microsoft.com/office/drawing/2014/main" id="{11A64A73-CE11-4EB2-AD61-2DB3316FB74F}"/>
                </a:ext>
              </a:extLst>
            </p:cNvPr>
            <p:cNvSpPr/>
            <p:nvPr/>
          </p:nvSpPr>
          <p:spPr>
            <a:xfrm>
              <a:off x="7402123" y="5497708"/>
              <a:ext cx="1443024" cy="523220"/>
            </a:xfrm>
            <a:prstGeom prst="rect">
              <a:avLst/>
            </a:prstGeom>
          </p:spPr>
          <p:txBody>
            <a:bodyPr wrap="none">
              <a:spAutoFit/>
            </a:bodyPr>
            <a:lstStyle/>
            <a:p>
              <a:pPr marL="0" marR="0" lvl="0" indent="0" algn="ctr" defTabSz="1371417"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en-US" altLang="zh-TW" sz="28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100</a:t>
              </a:r>
              <a:r>
                <a:rPr kumimoji="0" lang="zh-TW" altLang="en-US" sz="28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 萬 </a:t>
              </a:r>
              <a:endParaRPr kumimoji="0" lang="en-US" altLang="zh-TW" sz="28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sp>
        <p:nvSpPr>
          <p:cNvPr id="55" name="矩形 54">
            <a:extLst>
              <a:ext uri="{FF2B5EF4-FFF2-40B4-BE49-F238E27FC236}">
                <a16:creationId xmlns:a16="http://schemas.microsoft.com/office/drawing/2014/main" id="{06C4BFA4-05D3-42F0-9831-642609C113DD}"/>
              </a:ext>
            </a:extLst>
          </p:cNvPr>
          <p:cNvSpPr/>
          <p:nvPr/>
        </p:nvSpPr>
        <p:spPr>
          <a:xfrm>
            <a:off x="2317078" y="6382317"/>
            <a:ext cx="5675429" cy="523220"/>
          </a:xfrm>
          <a:prstGeom prst="rect">
            <a:avLst/>
          </a:prstGeom>
        </p:spPr>
        <p:txBody>
          <a:bodyPr wrap="square">
            <a:spAutoFit/>
          </a:bodyPr>
          <a:lstStyle/>
          <a:p>
            <a:pPr marL="0" marR="0" lvl="0" indent="0" algn="r" defTabSz="1371417" rtl="0" eaLnBrk="1" fontAlgn="auto" latinLnBrk="0" hangingPunct="1">
              <a:lnSpc>
                <a:spcPct val="100000"/>
              </a:lnSpc>
              <a:spcBef>
                <a:spcPts val="0"/>
              </a:spcBef>
              <a:spcAft>
                <a:spcPts val="0"/>
              </a:spcAft>
              <a:buClrTx/>
              <a:buSzTx/>
              <a:buFontTx/>
              <a:buNone/>
              <a:tabLst/>
              <a:defRPr/>
            </a:pPr>
            <a:r>
              <a:rPr kumimoji="0" lang="en-US" altLang="zh-TW" sz="2800" b="1" i="0" u="none" strike="noStrike" kern="1200" cap="none" spc="0" normalizeH="0" baseline="0" noProof="0" dirty="0">
                <a:ln>
                  <a:noFill/>
                </a:ln>
                <a:solidFill>
                  <a:srgbClr val="C54D57"/>
                </a:solidFill>
                <a:effectLst/>
                <a:uLnTx/>
                <a:uFillTx/>
                <a:latin typeface="Arial" panose="020B0604020202020204" pitchFamily="34" charset="0"/>
                <a:ea typeface="微軟正黑體" panose="020B0604030504040204" pitchFamily="34" charset="-120"/>
                <a:cs typeface="Arial" panose="020B0604020202020204" pitchFamily="34" charset="0"/>
              </a:rPr>
              <a:t>103</a:t>
            </a:r>
            <a:r>
              <a:rPr kumimoji="0" lang="zh-TW" altLang="en-US" sz="1400" b="1" i="0" u="none" strike="noStrike" kern="1200" cap="none" spc="0" normalizeH="0" baseline="0" noProof="0" dirty="0">
                <a:ln>
                  <a:noFill/>
                </a:ln>
                <a:solidFill>
                  <a:srgbClr val="C54D57"/>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zh-TW" altLang="en-US" sz="2800" b="1" i="0" u="none" strike="noStrike" kern="1200" cap="none" spc="0" normalizeH="0" baseline="0" noProof="0" dirty="0">
                <a:ln>
                  <a:noFill/>
                </a:ln>
                <a:solidFill>
                  <a:srgbClr val="C54D57"/>
                </a:solidFill>
                <a:effectLst/>
                <a:uLnTx/>
                <a:uFillTx/>
                <a:latin typeface="Arial" panose="020B0604020202020204" pitchFamily="34" charset="0"/>
                <a:ea typeface="微軟正黑體" panose="020B0604030504040204" pitchFamily="34" charset="-120"/>
                <a:cs typeface="Arial" panose="020B0604020202020204" pitchFamily="34" charset="0"/>
              </a:rPr>
              <a:t>年</a:t>
            </a:r>
            <a:r>
              <a:rPr kumimoji="0" lang="zh-TW" altLang="en-US" sz="1400" b="1" i="0" u="none" strike="noStrike" kern="1200" cap="none" spc="0" normalizeH="0" baseline="0" noProof="0" dirty="0">
                <a:ln>
                  <a:noFill/>
                </a:ln>
                <a:solidFill>
                  <a:srgbClr val="C54D57"/>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en-US" altLang="zh-TW" sz="2800" b="1" i="0" u="none" strike="noStrike" kern="1200" cap="none" spc="0" normalizeH="0" baseline="0" noProof="0" dirty="0">
                <a:ln>
                  <a:noFill/>
                </a:ln>
                <a:solidFill>
                  <a:srgbClr val="C54D57"/>
                </a:solidFill>
                <a:effectLst/>
                <a:uLnTx/>
                <a:uFillTx/>
                <a:latin typeface="Arial" panose="020B0604020202020204" pitchFamily="34" charset="0"/>
                <a:ea typeface="微軟正黑體" panose="020B0604030504040204" pitchFamily="34" charset="-120"/>
                <a:cs typeface="Arial" panose="020B0604020202020204" pitchFamily="34" charset="0"/>
              </a:rPr>
              <a:t>8</a:t>
            </a:r>
            <a:r>
              <a:rPr kumimoji="0" lang="zh-TW" altLang="en-US" sz="1400" b="1" i="0" u="none" strike="noStrike" kern="1200" cap="none" spc="0" normalizeH="0" baseline="0" noProof="0" dirty="0">
                <a:ln>
                  <a:noFill/>
                </a:ln>
                <a:solidFill>
                  <a:srgbClr val="C54D57"/>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zh-TW" altLang="en-US" sz="2800" b="1" i="0" u="none" strike="noStrike" kern="1200" cap="none" spc="0" normalizeH="0" baseline="0" noProof="0" dirty="0">
                <a:ln>
                  <a:noFill/>
                </a:ln>
                <a:solidFill>
                  <a:srgbClr val="C54D57"/>
                </a:solidFill>
                <a:effectLst/>
                <a:uLnTx/>
                <a:uFillTx/>
                <a:latin typeface="Arial" panose="020B0604020202020204" pitchFamily="34" charset="0"/>
                <a:ea typeface="微軟正黑體" panose="020B0604030504040204" pitchFamily="34" charset="-120"/>
                <a:cs typeface="Arial" panose="020B0604020202020204" pitchFamily="34" charset="0"/>
              </a:rPr>
              <a:t>月</a:t>
            </a:r>
            <a:r>
              <a:rPr kumimoji="0" lang="zh-TW" altLang="en-US" sz="1400" b="1" i="0" u="none" strike="noStrike" kern="1200" cap="none" spc="0" normalizeH="0" baseline="0" noProof="0" dirty="0">
                <a:ln>
                  <a:noFill/>
                </a:ln>
                <a:solidFill>
                  <a:srgbClr val="C54D57"/>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en-US" altLang="zh-TW" sz="2800" b="1" i="0" u="none" strike="noStrike" kern="1200" cap="none" spc="0" normalizeH="0" baseline="0" noProof="0" dirty="0">
                <a:ln>
                  <a:noFill/>
                </a:ln>
                <a:solidFill>
                  <a:srgbClr val="C54D57"/>
                </a:solidFill>
                <a:effectLst/>
                <a:uLnTx/>
                <a:uFillTx/>
                <a:latin typeface="Arial" panose="020B0604020202020204" pitchFamily="34" charset="0"/>
                <a:ea typeface="微軟正黑體" panose="020B0604030504040204" pitchFamily="34" charset="-120"/>
                <a:cs typeface="Arial" panose="020B0604020202020204" pitchFamily="34" charset="0"/>
              </a:rPr>
              <a:t>25</a:t>
            </a:r>
            <a:r>
              <a:rPr kumimoji="0" lang="zh-TW" altLang="en-US" sz="1400" b="1" i="0" u="none" strike="noStrike" kern="1200" cap="none" spc="0" normalizeH="0" baseline="0" noProof="0" dirty="0">
                <a:ln>
                  <a:noFill/>
                </a:ln>
                <a:solidFill>
                  <a:srgbClr val="C54D57"/>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zh-TW" altLang="en-US" sz="2800" b="1" i="0" u="none" strike="noStrike" kern="1200" cap="none" spc="0" normalizeH="0" baseline="0" noProof="0" dirty="0">
                <a:ln>
                  <a:noFill/>
                </a:ln>
                <a:solidFill>
                  <a:srgbClr val="C54D57"/>
                </a:solidFill>
                <a:effectLst/>
                <a:uLnTx/>
                <a:uFillTx/>
                <a:latin typeface="Arial" panose="020B0604020202020204" pitchFamily="34" charset="0"/>
                <a:ea typeface="微軟正黑體" panose="020B0604030504040204" pitchFamily="34" charset="-120"/>
                <a:cs typeface="Arial" panose="020B0604020202020204" pitchFamily="34" charset="0"/>
              </a:rPr>
              <a:t>日扣繳</a:t>
            </a:r>
            <a:r>
              <a:rPr kumimoji="0" lang="en-US" altLang="zh-TW" sz="2800" b="1" i="0" u="none" strike="noStrike" kern="1200" cap="none" spc="0" normalizeH="0" baseline="0" noProof="0" dirty="0">
                <a:ln>
                  <a:noFill/>
                </a:ln>
                <a:solidFill>
                  <a:srgbClr val="C54D57"/>
                </a:solidFill>
                <a:effectLst/>
                <a:uLnTx/>
                <a:uFillTx/>
                <a:latin typeface="Arial" panose="020B0604020202020204" pitchFamily="34" charset="0"/>
                <a:ea typeface="微軟正黑體" panose="020B0604030504040204" pitchFamily="34" charset="-120"/>
                <a:cs typeface="Arial" panose="020B0604020202020204" pitchFamily="34" charset="0"/>
              </a:rPr>
              <a:t>【20%】</a:t>
            </a:r>
          </a:p>
        </p:txBody>
      </p:sp>
      <p:grpSp>
        <p:nvGrpSpPr>
          <p:cNvPr id="68" name="群組 67">
            <a:extLst>
              <a:ext uri="{FF2B5EF4-FFF2-40B4-BE49-F238E27FC236}">
                <a16:creationId xmlns:a16="http://schemas.microsoft.com/office/drawing/2014/main" id="{717F8F8A-C483-4C7B-B9BE-DF0F4E37526F}"/>
              </a:ext>
            </a:extLst>
          </p:cNvPr>
          <p:cNvGrpSpPr/>
          <p:nvPr/>
        </p:nvGrpSpPr>
        <p:grpSpPr>
          <a:xfrm>
            <a:off x="5700206" y="4958664"/>
            <a:ext cx="2423429" cy="1255142"/>
            <a:chOff x="5700206" y="6189439"/>
            <a:chExt cx="2423429" cy="1255142"/>
          </a:xfrm>
        </p:grpSpPr>
        <p:cxnSp>
          <p:nvCxnSpPr>
            <p:cNvPr id="12" name="直線接點 11">
              <a:extLst>
                <a:ext uri="{FF2B5EF4-FFF2-40B4-BE49-F238E27FC236}">
                  <a16:creationId xmlns:a16="http://schemas.microsoft.com/office/drawing/2014/main" id="{DD2E1C62-E995-4706-BDA2-E2F2473B2D0B}"/>
                </a:ext>
              </a:extLst>
            </p:cNvPr>
            <p:cNvCxnSpPr>
              <a:cxnSpLocks/>
            </p:cNvCxnSpPr>
            <p:nvPr/>
          </p:nvCxnSpPr>
          <p:spPr>
            <a:xfrm>
              <a:off x="5700208" y="6189439"/>
              <a:ext cx="0" cy="627571"/>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508A1903-9CC9-4896-B367-4AA52A7D6CD4}"/>
                </a:ext>
              </a:extLst>
            </p:cNvPr>
            <p:cNvCxnSpPr>
              <a:cxnSpLocks/>
            </p:cNvCxnSpPr>
            <p:nvPr/>
          </p:nvCxnSpPr>
          <p:spPr>
            <a:xfrm>
              <a:off x="8123635" y="6189439"/>
              <a:ext cx="0" cy="627571"/>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4D3FC592-745F-49B2-8DBD-FDB5048B440B}"/>
                </a:ext>
              </a:extLst>
            </p:cNvPr>
            <p:cNvCxnSpPr>
              <a:cxnSpLocks/>
            </p:cNvCxnSpPr>
            <p:nvPr/>
          </p:nvCxnSpPr>
          <p:spPr>
            <a:xfrm>
              <a:off x="6822153" y="6817010"/>
              <a:ext cx="0" cy="627571"/>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365185A3-51F2-49ED-80C3-E26AD7517520}"/>
                </a:ext>
              </a:extLst>
            </p:cNvPr>
            <p:cNvCxnSpPr>
              <a:cxnSpLocks/>
            </p:cNvCxnSpPr>
            <p:nvPr/>
          </p:nvCxnSpPr>
          <p:spPr>
            <a:xfrm flipH="1">
              <a:off x="5700206" y="6817010"/>
              <a:ext cx="2423429"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88" name="矩形 87">
            <a:extLst>
              <a:ext uri="{FF2B5EF4-FFF2-40B4-BE49-F238E27FC236}">
                <a16:creationId xmlns:a16="http://schemas.microsoft.com/office/drawing/2014/main" id="{2C938468-1E1C-4B77-BB35-07727B468D9C}"/>
              </a:ext>
            </a:extLst>
          </p:cNvPr>
          <p:cNvSpPr/>
          <p:nvPr/>
        </p:nvSpPr>
        <p:spPr>
          <a:xfrm>
            <a:off x="2984743" y="6382317"/>
            <a:ext cx="184731" cy="523220"/>
          </a:xfrm>
          <a:prstGeom prst="rect">
            <a:avLst/>
          </a:prstGeom>
        </p:spPr>
        <p:txBody>
          <a:bodyPr wrap="none">
            <a:spAutoFit/>
          </a:bodyPr>
          <a:lstStyle/>
          <a:p>
            <a:pPr marL="0" marR="0" lvl="0" indent="0" algn="l" defTabSz="1371417" rtl="0" eaLnBrk="1" fontAlgn="auto" latinLnBrk="0" hangingPunct="1">
              <a:lnSpc>
                <a:spcPct val="100000"/>
              </a:lnSpc>
              <a:spcBef>
                <a:spcPts val="0"/>
              </a:spcBef>
              <a:spcAft>
                <a:spcPts val="0"/>
              </a:spcAft>
              <a:buClrTx/>
              <a:buSzTx/>
              <a:buFontTx/>
              <a:buNone/>
              <a:tabLst/>
              <a:defRPr/>
            </a:pPr>
            <a:endParaRPr kumimoji="0" lang="en-US" altLang="zh-TW" sz="2800" b="1" i="0" u="none" strike="noStrike" kern="1200" cap="none" spc="0" normalizeH="0" baseline="0" noProof="0" dirty="0">
              <a:ln>
                <a:noFill/>
              </a:ln>
              <a:solidFill>
                <a:srgbClr val="C54D57"/>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nvGrpSpPr>
          <p:cNvPr id="65" name="群組 64">
            <a:extLst>
              <a:ext uri="{FF2B5EF4-FFF2-40B4-BE49-F238E27FC236}">
                <a16:creationId xmlns:a16="http://schemas.microsoft.com/office/drawing/2014/main" id="{76D02962-327F-49C7-94B7-2D67333C85F4}"/>
              </a:ext>
            </a:extLst>
          </p:cNvPr>
          <p:cNvGrpSpPr/>
          <p:nvPr/>
        </p:nvGrpSpPr>
        <p:grpSpPr>
          <a:xfrm>
            <a:off x="7992505" y="4918404"/>
            <a:ext cx="9772060" cy="2354492"/>
            <a:chOff x="7992505" y="6149179"/>
            <a:chExt cx="9772060" cy="2354492"/>
          </a:xfrm>
        </p:grpSpPr>
        <p:sp>
          <p:nvSpPr>
            <p:cNvPr id="61" name="箭號: 上彎 60">
              <a:extLst>
                <a:ext uri="{FF2B5EF4-FFF2-40B4-BE49-F238E27FC236}">
                  <a16:creationId xmlns:a16="http://schemas.microsoft.com/office/drawing/2014/main" id="{5B9BE367-D877-4E98-85A7-F5C72F4F811F}"/>
                </a:ext>
              </a:extLst>
            </p:cNvPr>
            <p:cNvSpPr/>
            <p:nvPr/>
          </p:nvSpPr>
          <p:spPr bwMode="auto">
            <a:xfrm rot="16200000" flipH="1">
              <a:off x="9548347" y="4593337"/>
              <a:ext cx="1908218" cy="5019901"/>
            </a:xfrm>
            <a:prstGeom prst="bentUpArrow">
              <a:avLst>
                <a:gd name="adj1" fmla="val 7968"/>
                <a:gd name="adj2" fmla="val 9387"/>
                <a:gd name="adj3" fmla="val 12935"/>
              </a:avLst>
            </a:prstGeom>
            <a:solidFill>
              <a:schemeClr val="accent4"/>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79" name="矩形 78">
              <a:extLst>
                <a:ext uri="{FF2B5EF4-FFF2-40B4-BE49-F238E27FC236}">
                  <a16:creationId xmlns:a16="http://schemas.microsoft.com/office/drawing/2014/main" id="{49407845-8742-45DB-AE53-8AE1527CC7DE}"/>
                </a:ext>
              </a:extLst>
            </p:cNvPr>
            <p:cNvSpPr/>
            <p:nvPr/>
          </p:nvSpPr>
          <p:spPr>
            <a:xfrm>
              <a:off x="13269424" y="6226124"/>
              <a:ext cx="4495141" cy="2277547"/>
            </a:xfrm>
            <a:prstGeom prst="rect">
              <a:avLst/>
            </a:prstGeom>
          </p:spPr>
          <p:txBody>
            <a:bodyPr wrap="none">
              <a:spAutoFit/>
            </a:bodyPr>
            <a:lstStyle/>
            <a:p>
              <a:pPr marL="0" marR="0" lvl="0" indent="0" algn="l" defTabSz="1371417" rtl="0" eaLnBrk="1" fontAlgn="auto" latinLnBrk="0" hangingPunct="1">
                <a:lnSpc>
                  <a:spcPct val="100000"/>
                </a:lnSpc>
                <a:spcBef>
                  <a:spcPts val="0"/>
                </a:spcBef>
                <a:spcAft>
                  <a:spcPts val="0"/>
                </a:spcAft>
                <a:buClrTx/>
                <a:buSzTx/>
                <a:buFontTx/>
                <a:buNone/>
                <a:tabLst/>
                <a:defRPr/>
              </a:pPr>
              <a:r>
                <a:rPr kumimoji="0" lang="en-US" altLang="zh-TW" sz="2800" b="1" i="0" u="none" strike="noStrike" kern="1200" cap="none" spc="0" normalizeH="0" baseline="0" noProof="0" dirty="0">
                  <a:ln>
                    <a:noFill/>
                  </a:ln>
                  <a:solidFill>
                    <a:srgbClr val="C54D57"/>
                  </a:solidFill>
                  <a:effectLst/>
                  <a:uLnTx/>
                  <a:uFillTx/>
                  <a:latin typeface="Arial" panose="020B0604020202020204" pitchFamily="34" charset="0"/>
                  <a:ea typeface="微軟正黑體" panose="020B0604030504040204" pitchFamily="34" charset="-120"/>
                  <a:cs typeface="Arial" panose="020B0604020202020204" pitchFamily="34" charset="0"/>
                </a:rPr>
                <a:t>108</a:t>
              </a:r>
              <a:r>
                <a:rPr kumimoji="0" lang="zh-TW" altLang="en-US" sz="1400" b="1" i="0" u="none" strike="noStrike" kern="1200" cap="none" spc="0" normalizeH="0" baseline="0" noProof="0" dirty="0">
                  <a:ln>
                    <a:noFill/>
                  </a:ln>
                  <a:solidFill>
                    <a:srgbClr val="C54D57"/>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zh-TW" altLang="en-US" sz="2800" b="1" i="0" u="none" strike="noStrike" kern="1200" cap="none" spc="0" normalizeH="0" baseline="0" noProof="0" dirty="0">
                  <a:ln>
                    <a:noFill/>
                  </a:ln>
                  <a:solidFill>
                    <a:srgbClr val="C54D57"/>
                  </a:solidFill>
                  <a:effectLst/>
                  <a:uLnTx/>
                  <a:uFillTx/>
                  <a:latin typeface="Arial" panose="020B0604020202020204" pitchFamily="34" charset="0"/>
                  <a:ea typeface="微軟正黑體" panose="020B0604030504040204" pitchFamily="34" charset="-120"/>
                  <a:cs typeface="Arial" panose="020B0604020202020204" pitchFamily="34" charset="0"/>
                </a:rPr>
                <a:t>年</a:t>
              </a:r>
              <a:r>
                <a:rPr kumimoji="0" lang="zh-TW" altLang="en-US" sz="1400" b="1" i="0" u="none" strike="noStrike" kern="1200" cap="none" spc="0" normalizeH="0" baseline="0" noProof="0" dirty="0">
                  <a:ln>
                    <a:noFill/>
                  </a:ln>
                  <a:solidFill>
                    <a:srgbClr val="C54D57"/>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en-US" altLang="zh-TW" sz="2800" b="1" i="0" u="none" strike="noStrike" kern="1200" cap="none" spc="0" normalizeH="0" baseline="0" noProof="0" dirty="0">
                  <a:ln>
                    <a:noFill/>
                  </a:ln>
                  <a:solidFill>
                    <a:srgbClr val="C54D57"/>
                  </a:solidFill>
                  <a:effectLst/>
                  <a:uLnTx/>
                  <a:uFillTx/>
                  <a:latin typeface="Arial" panose="020B0604020202020204" pitchFamily="34" charset="0"/>
                  <a:ea typeface="微軟正黑體" panose="020B0604030504040204" pitchFamily="34" charset="-120"/>
                  <a:cs typeface="Arial" panose="020B0604020202020204" pitchFamily="34" charset="0"/>
                </a:rPr>
                <a:t>8</a:t>
              </a:r>
              <a:r>
                <a:rPr kumimoji="0" lang="zh-TW" altLang="en-US" sz="1400" b="1" i="0" u="none" strike="noStrike" kern="1200" cap="none" spc="0" normalizeH="0" baseline="0" noProof="0" dirty="0">
                  <a:ln>
                    <a:noFill/>
                  </a:ln>
                  <a:solidFill>
                    <a:srgbClr val="C54D57"/>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zh-TW" altLang="en-US" sz="2800" b="1" i="0" u="none" strike="noStrike" kern="1200" cap="none" spc="0" normalizeH="0" baseline="0" noProof="0" dirty="0">
                  <a:ln>
                    <a:noFill/>
                  </a:ln>
                  <a:solidFill>
                    <a:srgbClr val="C54D57"/>
                  </a:solidFill>
                  <a:effectLst/>
                  <a:uLnTx/>
                  <a:uFillTx/>
                  <a:latin typeface="Arial" panose="020B0604020202020204" pitchFamily="34" charset="0"/>
                  <a:ea typeface="微軟正黑體" panose="020B0604030504040204" pitchFamily="34" charset="-120"/>
                  <a:cs typeface="Arial" panose="020B0604020202020204" pitchFamily="34" charset="0"/>
                </a:rPr>
                <a:t>月</a:t>
              </a:r>
              <a:r>
                <a:rPr kumimoji="0" lang="zh-TW" altLang="en-US" sz="1400" b="1" i="0" u="none" strike="noStrike" kern="1200" cap="none" spc="0" normalizeH="0" baseline="0" noProof="0" dirty="0">
                  <a:ln>
                    <a:noFill/>
                  </a:ln>
                  <a:solidFill>
                    <a:srgbClr val="C54D57"/>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en-US" altLang="zh-TW" sz="2800" b="1" i="0" u="none" strike="noStrike" kern="1200" cap="none" spc="0" normalizeH="0" baseline="0" noProof="0" dirty="0">
                  <a:ln>
                    <a:noFill/>
                  </a:ln>
                  <a:solidFill>
                    <a:srgbClr val="C54D57"/>
                  </a:solidFill>
                  <a:effectLst/>
                  <a:uLnTx/>
                  <a:uFillTx/>
                  <a:latin typeface="Arial" panose="020B0604020202020204" pitchFamily="34" charset="0"/>
                  <a:ea typeface="微軟正黑體" panose="020B0604030504040204" pitchFamily="34" charset="-120"/>
                  <a:cs typeface="Arial" panose="020B0604020202020204" pitchFamily="34" charset="0"/>
                </a:rPr>
                <a:t>28</a:t>
              </a:r>
              <a:r>
                <a:rPr kumimoji="0" lang="zh-TW" altLang="en-US" sz="1400" b="1" i="0" u="none" strike="noStrike" kern="1200" cap="none" spc="0" normalizeH="0" baseline="0" noProof="0" dirty="0">
                  <a:ln>
                    <a:noFill/>
                  </a:ln>
                  <a:solidFill>
                    <a:srgbClr val="C54D57"/>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zh-TW" altLang="en-US" sz="2800" b="1" i="0" u="none" strike="noStrike" kern="1200" cap="none" spc="0" normalizeH="0" baseline="0" noProof="0" dirty="0">
                  <a:ln>
                    <a:noFill/>
                  </a:ln>
                  <a:solidFill>
                    <a:srgbClr val="C54D57"/>
                  </a:solidFill>
                  <a:effectLst/>
                  <a:uLnTx/>
                  <a:uFillTx/>
                  <a:latin typeface="Arial" panose="020B0604020202020204" pitchFamily="34" charset="0"/>
                  <a:ea typeface="微軟正黑體" panose="020B0604030504040204" pitchFamily="34" charset="-120"/>
                  <a:cs typeface="Arial" panose="020B0604020202020204" pitchFamily="34" charset="0"/>
                </a:rPr>
                <a:t>日</a:t>
              </a:r>
              <a:endParaRPr kumimoji="0" lang="en-US" altLang="zh-TW" sz="2800" b="1" i="0" u="none" strike="noStrike" kern="1200" cap="none" spc="0" normalizeH="0" baseline="0" noProof="0" dirty="0">
                <a:ln>
                  <a:noFill/>
                </a:ln>
                <a:solidFill>
                  <a:srgbClr val="C54D57"/>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l" defTabSz="1371417" rtl="0" eaLnBrk="1" fontAlgn="auto" latinLnBrk="0" hangingPunct="1">
                <a:lnSpc>
                  <a:spcPct val="100000"/>
                </a:lnSpc>
                <a:spcBef>
                  <a:spcPts val="0"/>
                </a:spcBef>
                <a:spcAft>
                  <a:spcPts val="0"/>
                </a:spcAft>
                <a:buClrTx/>
                <a:buSzTx/>
                <a:buFontTx/>
                <a:buNone/>
                <a:tabLst/>
                <a:defRPr/>
              </a:pPr>
              <a:endParaRPr kumimoji="0" lang="en-US" altLang="zh-TW" sz="12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l" defTabSz="1371417"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rPr>
                <a:t>主張適用租稅協定（</a:t>
              </a:r>
              <a:r>
                <a:rPr kumimoji="0" lang="en-US" altLang="zh-TW" sz="28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rPr>
                <a:t>10%</a:t>
              </a:r>
              <a:r>
                <a:rPr kumimoji="0" lang="zh-TW" altLang="en-US" sz="28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rPr>
                <a:t>）</a:t>
              </a:r>
              <a:endParaRPr kumimoji="0" lang="en-US" altLang="zh-TW" sz="28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l" defTabSz="1371417" rtl="0" eaLnBrk="1" fontAlgn="auto" latinLnBrk="0" hangingPunct="1">
                <a:lnSpc>
                  <a:spcPct val="100000"/>
                </a:lnSpc>
                <a:spcBef>
                  <a:spcPts val="0"/>
                </a:spcBef>
                <a:spcAft>
                  <a:spcPts val="0"/>
                </a:spcAft>
                <a:buClrTx/>
                <a:buSzTx/>
                <a:buFontTx/>
                <a:buNone/>
                <a:tabLst/>
                <a:defRPr/>
              </a:pPr>
              <a:endParaRPr kumimoji="0" lang="en-US" altLang="zh-TW" sz="10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l" defTabSz="1371417"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rPr>
                <a:t>請求退還溢扣繳稅款？</a:t>
              </a:r>
              <a:endParaRPr kumimoji="0" lang="en-US" altLang="zh-TW" sz="28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l" defTabSz="1371417" rtl="0" eaLnBrk="1" fontAlgn="auto" latinLnBrk="0" hangingPunct="1">
                <a:lnSpc>
                  <a:spcPct val="100000"/>
                </a:lnSpc>
                <a:spcBef>
                  <a:spcPts val="0"/>
                </a:spcBef>
                <a:spcAft>
                  <a:spcPts val="0"/>
                </a:spcAft>
                <a:buClrTx/>
                <a:buSzTx/>
                <a:buFontTx/>
                <a:buNone/>
                <a:tabLst/>
                <a:defRPr/>
              </a:pPr>
              <a:r>
                <a:rPr kumimoji="0" lang="zh-TW" altLang="en-US" sz="8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rPr>
                <a:t> </a:t>
              </a:r>
              <a:endParaRPr kumimoji="0" lang="en-US" altLang="zh-TW" sz="8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l" defTabSz="1371417"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rPr>
                <a:t> </a:t>
              </a:r>
              <a:endParaRPr kumimoji="0" lang="en-US" altLang="zh-TW" sz="28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sp>
        <p:nvSpPr>
          <p:cNvPr id="91" name="矩形 90">
            <a:extLst>
              <a:ext uri="{FF2B5EF4-FFF2-40B4-BE49-F238E27FC236}">
                <a16:creationId xmlns:a16="http://schemas.microsoft.com/office/drawing/2014/main" id="{CE84A4CE-80A2-42C0-9B3A-4F0D30D346D6}"/>
              </a:ext>
            </a:extLst>
          </p:cNvPr>
          <p:cNvSpPr/>
          <p:nvPr/>
        </p:nvSpPr>
        <p:spPr>
          <a:xfrm>
            <a:off x="747417" y="285750"/>
            <a:ext cx="1107996" cy="646331"/>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600" b="1" i="0" u="none" strike="noStrike" kern="1200" cap="none" spc="0" normalizeH="0" baseline="0" noProof="0">
                <a:ln>
                  <a:noFill/>
                </a:ln>
                <a:solidFill>
                  <a:srgbClr val="556272">
                    <a:lumMod val="75000"/>
                  </a:srgbClr>
                </a:solidFill>
                <a:effectLst/>
                <a:uLnTx/>
                <a:uFillTx/>
                <a:latin typeface="Times New Roman" panose="02020603050405020304" pitchFamily="18" charset="0"/>
                <a:cs typeface="Times New Roman" panose="02020603050405020304" pitchFamily="18" charset="0"/>
              </a:rPr>
              <a:t>案例</a:t>
            </a:r>
            <a:endParaRPr kumimoji="0" lang="zh-TW" altLang="en-US" sz="36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endParaRPr>
          </a:p>
        </p:txBody>
      </p:sp>
      <p:grpSp>
        <p:nvGrpSpPr>
          <p:cNvPr id="3" name="群組 2">
            <a:extLst>
              <a:ext uri="{FF2B5EF4-FFF2-40B4-BE49-F238E27FC236}">
                <a16:creationId xmlns:a16="http://schemas.microsoft.com/office/drawing/2014/main" id="{D8B2F39F-84DE-4630-B161-F00311F4FF71}"/>
              </a:ext>
            </a:extLst>
          </p:cNvPr>
          <p:cNvGrpSpPr/>
          <p:nvPr/>
        </p:nvGrpSpPr>
        <p:grpSpPr>
          <a:xfrm>
            <a:off x="6331150" y="7461487"/>
            <a:ext cx="9527970" cy="1959068"/>
            <a:chOff x="6331150" y="7461487"/>
            <a:chExt cx="9527970" cy="1959068"/>
          </a:xfrm>
          <a:effectLst>
            <a:outerShdw blurRad="50800" dist="50800" dir="5400000" algn="ctr" rotWithShape="0">
              <a:srgbClr val="000000">
                <a:alpha val="30000"/>
              </a:srgbClr>
            </a:outerShdw>
          </a:effectLst>
        </p:grpSpPr>
        <p:sp>
          <p:nvSpPr>
            <p:cNvPr id="52" name="手繪多邊形: 圖案 51">
              <a:extLst>
                <a:ext uri="{FF2B5EF4-FFF2-40B4-BE49-F238E27FC236}">
                  <a16:creationId xmlns:a16="http://schemas.microsoft.com/office/drawing/2014/main" id="{2BA422A5-5139-4980-8A0B-A30DC9D5FCFF}"/>
                </a:ext>
              </a:extLst>
            </p:cNvPr>
            <p:cNvSpPr/>
            <p:nvPr/>
          </p:nvSpPr>
          <p:spPr bwMode="auto">
            <a:xfrm>
              <a:off x="6331150" y="7461487"/>
              <a:ext cx="9527970" cy="1959068"/>
            </a:xfrm>
            <a:custGeom>
              <a:avLst/>
              <a:gdLst>
                <a:gd name="connsiteX0" fmla="*/ 6885260 w 7709183"/>
                <a:gd name="connsiteY0" fmla="*/ 0 h 1959068"/>
                <a:gd name="connsiteX1" fmla="*/ 6699082 w 7709183"/>
                <a:gd name="connsiteY1" fmla="*/ 255286 h 1959068"/>
                <a:gd name="connsiteX2" fmla="*/ 7584875 w 7709183"/>
                <a:gd name="connsiteY2" fmla="*/ 255286 h 1959068"/>
                <a:gd name="connsiteX3" fmla="*/ 7709183 w 7709183"/>
                <a:gd name="connsiteY3" fmla="*/ 379594 h 1959068"/>
                <a:gd name="connsiteX4" fmla="*/ 7709183 w 7709183"/>
                <a:gd name="connsiteY4" fmla="*/ 1834760 h 1959068"/>
                <a:gd name="connsiteX5" fmla="*/ 7584875 w 7709183"/>
                <a:gd name="connsiteY5" fmla="*/ 1959068 h 1959068"/>
                <a:gd name="connsiteX6" fmla="*/ 124308 w 7709183"/>
                <a:gd name="connsiteY6" fmla="*/ 1959068 h 1959068"/>
                <a:gd name="connsiteX7" fmla="*/ 0 w 7709183"/>
                <a:gd name="connsiteY7" fmla="*/ 1834760 h 1959068"/>
                <a:gd name="connsiteX8" fmla="*/ 0 w 7709183"/>
                <a:gd name="connsiteY8" fmla="*/ 379594 h 1959068"/>
                <a:gd name="connsiteX9" fmla="*/ 124308 w 7709183"/>
                <a:gd name="connsiteY9" fmla="*/ 255286 h 1959068"/>
                <a:gd name="connsiteX10" fmla="*/ 6329471 w 7709183"/>
                <a:gd name="connsiteY10" fmla="*/ 255286 h 1959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09183" h="1959068">
                  <a:moveTo>
                    <a:pt x="6885260" y="0"/>
                  </a:moveTo>
                  <a:lnTo>
                    <a:pt x="6699082" y="255286"/>
                  </a:lnTo>
                  <a:lnTo>
                    <a:pt x="7584875" y="255286"/>
                  </a:lnTo>
                  <a:cubicBezTo>
                    <a:pt x="7653528" y="255286"/>
                    <a:pt x="7709183" y="310941"/>
                    <a:pt x="7709183" y="379594"/>
                  </a:cubicBezTo>
                  <a:lnTo>
                    <a:pt x="7709183" y="1834760"/>
                  </a:lnTo>
                  <a:cubicBezTo>
                    <a:pt x="7709183" y="1903413"/>
                    <a:pt x="7653528" y="1959068"/>
                    <a:pt x="7584875" y="1959068"/>
                  </a:cubicBezTo>
                  <a:lnTo>
                    <a:pt x="124308" y="1959068"/>
                  </a:lnTo>
                  <a:cubicBezTo>
                    <a:pt x="55655" y="1959068"/>
                    <a:pt x="0" y="1903413"/>
                    <a:pt x="0" y="1834760"/>
                  </a:cubicBezTo>
                  <a:lnTo>
                    <a:pt x="0" y="379594"/>
                  </a:lnTo>
                  <a:cubicBezTo>
                    <a:pt x="0" y="310941"/>
                    <a:pt x="55655" y="255286"/>
                    <a:pt x="124308" y="255286"/>
                  </a:cubicBezTo>
                  <a:lnTo>
                    <a:pt x="6329471" y="255286"/>
                  </a:lnTo>
                  <a:close/>
                </a:path>
              </a:pathLst>
            </a:custGeom>
            <a:solidFill>
              <a:schemeClr val="accent6">
                <a:lumMod val="20000"/>
                <a:lumOff val="80000"/>
              </a:schemeClr>
            </a:solidFill>
            <a:ln w="28575">
              <a:solidFill>
                <a:schemeClr val="bg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3B3B3B"/>
                </a:solidFill>
                <a:effectLst/>
                <a:uLnTx/>
                <a:uFillTx/>
                <a:latin typeface="Ubuntu"/>
                <a:cs typeface="+mn-cs"/>
              </a:endParaRPr>
            </a:p>
          </p:txBody>
        </p:sp>
        <p:grpSp>
          <p:nvGrpSpPr>
            <p:cNvPr id="2" name="群組 1">
              <a:extLst>
                <a:ext uri="{FF2B5EF4-FFF2-40B4-BE49-F238E27FC236}">
                  <a16:creationId xmlns:a16="http://schemas.microsoft.com/office/drawing/2014/main" id="{5F3D660A-D08E-4D7F-8782-021B3BC0AA09}"/>
                </a:ext>
              </a:extLst>
            </p:cNvPr>
            <p:cNvGrpSpPr/>
            <p:nvPr/>
          </p:nvGrpSpPr>
          <p:grpSpPr>
            <a:xfrm>
              <a:off x="6592941" y="7985387"/>
              <a:ext cx="9004388" cy="1166555"/>
              <a:chOff x="6630922" y="7985387"/>
              <a:chExt cx="9004388" cy="1166555"/>
            </a:xfrm>
          </p:grpSpPr>
          <p:sp>
            <p:nvSpPr>
              <p:cNvPr id="64" name="矩形 63">
                <a:extLst>
                  <a:ext uri="{FF2B5EF4-FFF2-40B4-BE49-F238E27FC236}">
                    <a16:creationId xmlns:a16="http://schemas.microsoft.com/office/drawing/2014/main" id="{CAE1C2D2-8DF8-41D9-A7F4-1460439869A0}"/>
                  </a:ext>
                </a:extLst>
              </p:cNvPr>
              <p:cNvSpPr/>
              <p:nvPr/>
            </p:nvSpPr>
            <p:spPr>
              <a:xfrm>
                <a:off x="6630922" y="7985387"/>
                <a:ext cx="7337265" cy="523220"/>
              </a:xfrm>
              <a:prstGeom prst="rect">
                <a:avLst/>
              </a:prstGeom>
            </p:spPr>
            <p:txBody>
              <a:bodyPr wrap="none">
                <a:spAutoFit/>
              </a:bodyPr>
              <a:lstStyle/>
              <a:p>
                <a:pPr marL="0" marR="0" lvl="0" indent="0" algn="l" defTabSz="1371417"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rPr>
                  <a:t>稅局：</a:t>
                </a:r>
                <a:r>
                  <a:rPr kumimoji="0" lang="en-US" altLang="zh-TW" sz="28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a:t>
                </a:r>
                <a:r>
                  <a:rPr kumimoji="0" lang="zh-TW" altLang="en-US" sz="28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適用所得稅協定查核準則</a:t>
                </a:r>
                <a:r>
                  <a:rPr kumimoji="0" lang="en-US" altLang="zh-TW" sz="28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a:t>
                </a:r>
                <a:r>
                  <a:rPr kumimoji="0" lang="zh-TW" altLang="en-US" sz="28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zh-TW" altLang="en-US" sz="2800" b="1" i="0" u="none" strike="noStrike" kern="1200" cap="none" spc="0" normalizeH="0" baseline="0" noProof="0" dirty="0">
                    <a:ln>
                      <a:noFill/>
                    </a:ln>
                    <a:solidFill>
                      <a:srgbClr val="EABD00">
                        <a:lumMod val="50000"/>
                      </a:srgbClr>
                    </a:solidFill>
                    <a:effectLst/>
                    <a:uLnTx/>
                    <a:uFillTx/>
                    <a:latin typeface="Times New Roman" panose="02020603050405020304" pitchFamily="18" charset="0"/>
                    <a:ea typeface="微軟正黑體" panose="020B0604030504040204" pitchFamily="34" charset="-120"/>
                    <a:cs typeface="Times New Roman" panose="02020603050405020304" pitchFamily="18" charset="0"/>
                  </a:rPr>
                  <a:t>第 </a:t>
                </a:r>
                <a:r>
                  <a:rPr kumimoji="0" lang="en-US" altLang="zh-TW" sz="28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24</a:t>
                </a:r>
                <a:r>
                  <a:rPr kumimoji="0" lang="zh-TW" altLang="en-US" sz="28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 條</a:t>
                </a:r>
                <a:endParaRPr kumimoji="0" lang="en-US" altLang="zh-TW" sz="28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sp>
            <p:nvSpPr>
              <p:cNvPr id="71" name="矩形 70">
                <a:extLst>
                  <a:ext uri="{FF2B5EF4-FFF2-40B4-BE49-F238E27FC236}">
                    <a16:creationId xmlns:a16="http://schemas.microsoft.com/office/drawing/2014/main" id="{F092999F-87E0-4389-90FB-CAB133B8E058}"/>
                  </a:ext>
                </a:extLst>
              </p:cNvPr>
              <p:cNvSpPr/>
              <p:nvPr/>
            </p:nvSpPr>
            <p:spPr>
              <a:xfrm>
                <a:off x="6630922" y="8628722"/>
                <a:ext cx="9004388" cy="523220"/>
              </a:xfrm>
              <a:prstGeom prst="rect">
                <a:avLst/>
              </a:prstGeom>
            </p:spPr>
            <p:txBody>
              <a:bodyPr wrap="none">
                <a:spAutoFit/>
              </a:bodyPr>
              <a:lstStyle/>
              <a:p>
                <a:pPr marL="457200" marR="0" lvl="0" indent="-457200" algn="l" defTabSz="137141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rPr>
                  <a:t> 駁回，應於「繳納之日起５年內」申請退還扣繳稅款</a:t>
                </a:r>
                <a:endParaRPr kumimoji="0" lang="en-US" altLang="zh-TW" sz="28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grpSp>
    </p:spTree>
    <p:extLst>
      <p:ext uri="{BB962C8B-B14F-4D97-AF65-F5344CB8AC3E}">
        <p14:creationId xmlns:p14="http://schemas.microsoft.com/office/powerpoint/2010/main" val="28784611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barn(outVertical)">
                                      <p:cBhvr>
                                        <p:cTn id="12" dur="500"/>
                                        <p:tgtEl>
                                          <p:spTgt spid="59"/>
                                        </p:tgtEl>
                                      </p:cBhvr>
                                    </p:animEffect>
                                  </p:childTnLst>
                                </p:cTn>
                              </p:par>
                              <p:par>
                                <p:cTn id="13" presetID="10"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fade">
                                      <p:cBhvr>
                                        <p:cTn id="15"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FD2873B-C0DA-4E48-9279-F869A35BA215}"/>
              </a:ext>
            </a:extLst>
          </p:cNvPr>
          <p:cNvGrpSpPr/>
          <p:nvPr/>
        </p:nvGrpSpPr>
        <p:grpSpPr>
          <a:xfrm>
            <a:off x="11927425" y="-2"/>
            <a:ext cx="6360574" cy="3650345"/>
            <a:chOff x="8948682" y="-2"/>
            <a:chExt cx="9339317" cy="5359851"/>
          </a:xfrm>
        </p:grpSpPr>
        <p:grpSp>
          <p:nvGrpSpPr>
            <p:cNvPr id="14" name="群組 13">
              <a:extLst>
                <a:ext uri="{FF2B5EF4-FFF2-40B4-BE49-F238E27FC236}">
                  <a16:creationId xmlns:a16="http://schemas.microsoft.com/office/drawing/2014/main" id="{A7F313D9-5BFA-42FE-8638-F3A839039D58}"/>
                </a:ext>
              </a:extLst>
            </p:cNvPr>
            <p:cNvGrpSpPr/>
            <p:nvPr/>
          </p:nvGrpSpPr>
          <p:grpSpPr>
            <a:xfrm rot="10800000">
              <a:off x="8948682" y="-2"/>
              <a:ext cx="9339317" cy="5359851"/>
              <a:chOff x="-12267" y="7932498"/>
              <a:chExt cx="4095455" cy="2350389"/>
            </a:xfrm>
          </p:grpSpPr>
          <p:sp>
            <p:nvSpPr>
              <p:cNvPr id="15" name="直角三角形 14">
                <a:extLst>
                  <a:ext uri="{FF2B5EF4-FFF2-40B4-BE49-F238E27FC236}">
                    <a16:creationId xmlns:a16="http://schemas.microsoft.com/office/drawing/2014/main" id="{93BC803E-EFB0-4ACF-86B2-8446E6B5A296}"/>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16" name="直角三角形 15">
                <a:extLst>
                  <a:ext uri="{FF2B5EF4-FFF2-40B4-BE49-F238E27FC236}">
                    <a16:creationId xmlns:a16="http://schemas.microsoft.com/office/drawing/2014/main" id="{4002D152-BB45-462E-925B-301872185F90}"/>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nvGrpSpPr>
            <p:cNvPr id="21" name="群組 20">
              <a:extLst>
                <a:ext uri="{FF2B5EF4-FFF2-40B4-BE49-F238E27FC236}">
                  <a16:creationId xmlns:a16="http://schemas.microsoft.com/office/drawing/2014/main" id="{7571B409-875F-4B6A-B2E5-0C28EBB05177}"/>
                </a:ext>
              </a:extLst>
            </p:cNvPr>
            <p:cNvGrpSpPr/>
            <p:nvPr/>
          </p:nvGrpSpPr>
          <p:grpSpPr>
            <a:xfrm rot="10800000">
              <a:off x="14039188" y="-1"/>
              <a:ext cx="4248811" cy="2438401"/>
              <a:chOff x="-12267" y="7932498"/>
              <a:chExt cx="4095455" cy="2350389"/>
            </a:xfrm>
          </p:grpSpPr>
          <p:sp>
            <p:nvSpPr>
              <p:cNvPr id="22" name="直角三角形 21">
                <a:extLst>
                  <a:ext uri="{FF2B5EF4-FFF2-40B4-BE49-F238E27FC236}">
                    <a16:creationId xmlns:a16="http://schemas.microsoft.com/office/drawing/2014/main" id="{3AE4EC3D-7C05-47B3-ABDA-B4A846C0D078}"/>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23" name="直角三角形 22">
                <a:extLst>
                  <a:ext uri="{FF2B5EF4-FFF2-40B4-BE49-F238E27FC236}">
                    <a16:creationId xmlns:a16="http://schemas.microsoft.com/office/drawing/2014/main" id="{0B0FE250-E0A9-432A-A321-14654C742719}"/>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grpSp>
        <p:nvGrpSpPr>
          <p:cNvPr id="5" name="群組 4">
            <a:extLst>
              <a:ext uri="{FF2B5EF4-FFF2-40B4-BE49-F238E27FC236}">
                <a16:creationId xmlns:a16="http://schemas.microsoft.com/office/drawing/2014/main" id="{4864249B-5059-4833-A245-6E41B65F2601}"/>
              </a:ext>
            </a:extLst>
          </p:cNvPr>
          <p:cNvGrpSpPr/>
          <p:nvPr/>
        </p:nvGrpSpPr>
        <p:grpSpPr>
          <a:xfrm>
            <a:off x="0" y="6782954"/>
            <a:ext cx="6099891" cy="3502458"/>
            <a:chOff x="-12268" y="5142706"/>
            <a:chExt cx="8956553" cy="5142707"/>
          </a:xfrm>
        </p:grpSpPr>
        <p:grpSp>
          <p:nvGrpSpPr>
            <p:cNvPr id="11" name="群組 10">
              <a:extLst>
                <a:ext uri="{FF2B5EF4-FFF2-40B4-BE49-F238E27FC236}">
                  <a16:creationId xmlns:a16="http://schemas.microsoft.com/office/drawing/2014/main" id="{22991E74-A670-4642-9037-C15574B8281B}"/>
                </a:ext>
              </a:extLst>
            </p:cNvPr>
            <p:cNvGrpSpPr/>
            <p:nvPr/>
          </p:nvGrpSpPr>
          <p:grpSpPr>
            <a:xfrm>
              <a:off x="-12268" y="5142706"/>
              <a:ext cx="8956553" cy="5140182"/>
              <a:chOff x="-12267" y="7932498"/>
              <a:chExt cx="4095455" cy="2350389"/>
            </a:xfrm>
          </p:grpSpPr>
          <p:sp>
            <p:nvSpPr>
              <p:cNvPr id="12" name="直角三角形 11">
                <a:extLst>
                  <a:ext uri="{FF2B5EF4-FFF2-40B4-BE49-F238E27FC236}">
                    <a16:creationId xmlns:a16="http://schemas.microsoft.com/office/drawing/2014/main" id="{F305D6DD-6933-4C44-81F0-25F7BDAAED38}"/>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13" name="直角三角形 12">
                <a:extLst>
                  <a:ext uri="{FF2B5EF4-FFF2-40B4-BE49-F238E27FC236}">
                    <a16:creationId xmlns:a16="http://schemas.microsoft.com/office/drawing/2014/main" id="{9B33EF3A-2D29-4A2F-97E9-D79CF31EDAB2}"/>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nvGrpSpPr>
            <p:cNvPr id="24" name="群組 23">
              <a:extLst>
                <a:ext uri="{FF2B5EF4-FFF2-40B4-BE49-F238E27FC236}">
                  <a16:creationId xmlns:a16="http://schemas.microsoft.com/office/drawing/2014/main" id="{BCA8C8D7-91B3-4FAC-A071-B45A38843B0B}"/>
                </a:ext>
              </a:extLst>
            </p:cNvPr>
            <p:cNvGrpSpPr/>
            <p:nvPr/>
          </p:nvGrpSpPr>
          <p:grpSpPr>
            <a:xfrm>
              <a:off x="0" y="7847012"/>
              <a:ext cx="4248811" cy="2438401"/>
              <a:chOff x="-12267" y="7932498"/>
              <a:chExt cx="4095455" cy="2350389"/>
            </a:xfrm>
          </p:grpSpPr>
          <p:sp>
            <p:nvSpPr>
              <p:cNvPr id="25" name="直角三角形 24">
                <a:extLst>
                  <a:ext uri="{FF2B5EF4-FFF2-40B4-BE49-F238E27FC236}">
                    <a16:creationId xmlns:a16="http://schemas.microsoft.com/office/drawing/2014/main" id="{7D4EBAF6-2E6E-42B2-A6D8-09CE9BFB1A1C}"/>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26" name="直角三角形 25">
                <a:extLst>
                  <a:ext uri="{FF2B5EF4-FFF2-40B4-BE49-F238E27FC236}">
                    <a16:creationId xmlns:a16="http://schemas.microsoft.com/office/drawing/2014/main" id="{90ABF98F-7C85-4F79-AF04-F5DFE204156A}"/>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sp>
        <p:nvSpPr>
          <p:cNvPr id="18" name="矩形 17">
            <a:extLst>
              <a:ext uri="{FF2B5EF4-FFF2-40B4-BE49-F238E27FC236}">
                <a16:creationId xmlns:a16="http://schemas.microsoft.com/office/drawing/2014/main" id="{710D980D-E1FD-459C-B3F1-97D87DCE5BD9}"/>
              </a:ext>
            </a:extLst>
          </p:cNvPr>
          <p:cNvSpPr/>
          <p:nvPr/>
        </p:nvSpPr>
        <p:spPr>
          <a:xfrm>
            <a:off x="3517764" y="4316250"/>
            <a:ext cx="11252473" cy="1261884"/>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7600" b="1" i="0" u="none" strike="noStrike" kern="1200" cap="none" spc="0" normalizeH="0" baseline="0" noProof="0" dirty="0">
                <a:ln>
                  <a:noFill/>
                </a:ln>
                <a:solidFill>
                  <a:srgbClr val="1694B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rPr>
              <a:t>國際稅法的根本性決定</a:t>
            </a:r>
            <a:endParaRPr kumimoji="0" lang="en-US" altLang="zh-TW" sz="7600" b="1" i="0" u="none" strike="noStrike" kern="1200" cap="none" spc="0" normalizeH="0" baseline="0" noProof="0" dirty="0">
              <a:ln>
                <a:noFill/>
              </a:ln>
              <a:solidFill>
                <a:srgbClr val="1694B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spTree>
    <p:extLst>
      <p:ext uri="{BB962C8B-B14F-4D97-AF65-F5344CB8AC3E}">
        <p14:creationId xmlns:p14="http://schemas.microsoft.com/office/powerpoint/2010/main" val="3625608655"/>
      </p:ext>
    </p:extLst>
  </p:cSld>
  <p:clrMapOvr>
    <a:masterClrMapping/>
  </p:clrMapOvr>
  <mc:AlternateContent xmlns:mc="http://schemas.openxmlformats.org/markup-compatibility/2006" xmlns:p14="http://schemas.microsoft.com/office/powerpoint/2010/main">
    <mc:Choice Requires="p14">
      <p:transition spd="med" p14:dur="700" advTm="9314">
        <p:fade/>
      </p:transition>
    </mc:Choice>
    <mc:Fallback xmlns="">
      <p:transition spd="med" advTm="9314">
        <p:fade/>
      </p:transition>
    </mc:Fallback>
  </mc:AlternateContent>
  <p:extLst>
    <p:ext uri="{E180D4A7-C9FB-4DFB-919C-405C955672EB}">
      <p14:showEvtLst xmlns:p14="http://schemas.microsoft.com/office/powerpoint/2010/main">
        <p14:playEvt time="7609" objId="2"/>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FD2873B-C0DA-4E48-9279-F869A35BA215}"/>
              </a:ext>
            </a:extLst>
          </p:cNvPr>
          <p:cNvGrpSpPr/>
          <p:nvPr/>
        </p:nvGrpSpPr>
        <p:grpSpPr>
          <a:xfrm>
            <a:off x="11927425" y="-2"/>
            <a:ext cx="6360574" cy="3650345"/>
            <a:chOff x="8948682" y="-2"/>
            <a:chExt cx="9339317" cy="5359851"/>
          </a:xfrm>
        </p:grpSpPr>
        <p:grpSp>
          <p:nvGrpSpPr>
            <p:cNvPr id="14" name="群組 13">
              <a:extLst>
                <a:ext uri="{FF2B5EF4-FFF2-40B4-BE49-F238E27FC236}">
                  <a16:creationId xmlns:a16="http://schemas.microsoft.com/office/drawing/2014/main" id="{A7F313D9-5BFA-42FE-8638-F3A839039D58}"/>
                </a:ext>
              </a:extLst>
            </p:cNvPr>
            <p:cNvGrpSpPr/>
            <p:nvPr/>
          </p:nvGrpSpPr>
          <p:grpSpPr>
            <a:xfrm rot="10800000">
              <a:off x="8948682" y="-2"/>
              <a:ext cx="9339317" cy="5359851"/>
              <a:chOff x="-12267" y="7932498"/>
              <a:chExt cx="4095455" cy="2350389"/>
            </a:xfrm>
          </p:grpSpPr>
          <p:sp>
            <p:nvSpPr>
              <p:cNvPr id="15" name="直角三角形 14">
                <a:extLst>
                  <a:ext uri="{FF2B5EF4-FFF2-40B4-BE49-F238E27FC236}">
                    <a16:creationId xmlns:a16="http://schemas.microsoft.com/office/drawing/2014/main" id="{93BC803E-EFB0-4ACF-86B2-8446E6B5A296}"/>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16" name="直角三角形 15">
                <a:extLst>
                  <a:ext uri="{FF2B5EF4-FFF2-40B4-BE49-F238E27FC236}">
                    <a16:creationId xmlns:a16="http://schemas.microsoft.com/office/drawing/2014/main" id="{4002D152-BB45-462E-925B-301872185F90}"/>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nvGrpSpPr>
            <p:cNvPr id="21" name="群組 20">
              <a:extLst>
                <a:ext uri="{FF2B5EF4-FFF2-40B4-BE49-F238E27FC236}">
                  <a16:creationId xmlns:a16="http://schemas.microsoft.com/office/drawing/2014/main" id="{7571B409-875F-4B6A-B2E5-0C28EBB05177}"/>
                </a:ext>
              </a:extLst>
            </p:cNvPr>
            <p:cNvGrpSpPr/>
            <p:nvPr/>
          </p:nvGrpSpPr>
          <p:grpSpPr>
            <a:xfrm rot="10800000">
              <a:off x="14039188" y="-1"/>
              <a:ext cx="4248811" cy="2438401"/>
              <a:chOff x="-12267" y="7932498"/>
              <a:chExt cx="4095455" cy="2350389"/>
            </a:xfrm>
          </p:grpSpPr>
          <p:sp>
            <p:nvSpPr>
              <p:cNvPr id="22" name="直角三角形 21">
                <a:extLst>
                  <a:ext uri="{FF2B5EF4-FFF2-40B4-BE49-F238E27FC236}">
                    <a16:creationId xmlns:a16="http://schemas.microsoft.com/office/drawing/2014/main" id="{3AE4EC3D-7C05-47B3-ABDA-B4A846C0D078}"/>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23" name="直角三角形 22">
                <a:extLst>
                  <a:ext uri="{FF2B5EF4-FFF2-40B4-BE49-F238E27FC236}">
                    <a16:creationId xmlns:a16="http://schemas.microsoft.com/office/drawing/2014/main" id="{0B0FE250-E0A9-432A-A321-14654C742719}"/>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grpSp>
        <p:nvGrpSpPr>
          <p:cNvPr id="5" name="群組 4">
            <a:extLst>
              <a:ext uri="{FF2B5EF4-FFF2-40B4-BE49-F238E27FC236}">
                <a16:creationId xmlns:a16="http://schemas.microsoft.com/office/drawing/2014/main" id="{4864249B-5059-4833-A245-6E41B65F2601}"/>
              </a:ext>
            </a:extLst>
          </p:cNvPr>
          <p:cNvGrpSpPr/>
          <p:nvPr/>
        </p:nvGrpSpPr>
        <p:grpSpPr>
          <a:xfrm>
            <a:off x="0" y="6782954"/>
            <a:ext cx="6099891" cy="3502458"/>
            <a:chOff x="-12268" y="5142706"/>
            <a:chExt cx="8956553" cy="5142707"/>
          </a:xfrm>
        </p:grpSpPr>
        <p:grpSp>
          <p:nvGrpSpPr>
            <p:cNvPr id="11" name="群組 10">
              <a:extLst>
                <a:ext uri="{FF2B5EF4-FFF2-40B4-BE49-F238E27FC236}">
                  <a16:creationId xmlns:a16="http://schemas.microsoft.com/office/drawing/2014/main" id="{22991E74-A670-4642-9037-C15574B8281B}"/>
                </a:ext>
              </a:extLst>
            </p:cNvPr>
            <p:cNvGrpSpPr/>
            <p:nvPr/>
          </p:nvGrpSpPr>
          <p:grpSpPr>
            <a:xfrm>
              <a:off x="-12268" y="5142706"/>
              <a:ext cx="8956553" cy="5140182"/>
              <a:chOff x="-12267" y="7932498"/>
              <a:chExt cx="4095455" cy="2350389"/>
            </a:xfrm>
          </p:grpSpPr>
          <p:sp>
            <p:nvSpPr>
              <p:cNvPr id="12" name="直角三角形 11">
                <a:extLst>
                  <a:ext uri="{FF2B5EF4-FFF2-40B4-BE49-F238E27FC236}">
                    <a16:creationId xmlns:a16="http://schemas.microsoft.com/office/drawing/2014/main" id="{F305D6DD-6933-4C44-81F0-25F7BDAAED38}"/>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13" name="直角三角形 12">
                <a:extLst>
                  <a:ext uri="{FF2B5EF4-FFF2-40B4-BE49-F238E27FC236}">
                    <a16:creationId xmlns:a16="http://schemas.microsoft.com/office/drawing/2014/main" id="{9B33EF3A-2D29-4A2F-97E9-D79CF31EDAB2}"/>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nvGrpSpPr>
            <p:cNvPr id="24" name="群組 23">
              <a:extLst>
                <a:ext uri="{FF2B5EF4-FFF2-40B4-BE49-F238E27FC236}">
                  <a16:creationId xmlns:a16="http://schemas.microsoft.com/office/drawing/2014/main" id="{BCA8C8D7-91B3-4FAC-A071-B45A38843B0B}"/>
                </a:ext>
              </a:extLst>
            </p:cNvPr>
            <p:cNvGrpSpPr/>
            <p:nvPr/>
          </p:nvGrpSpPr>
          <p:grpSpPr>
            <a:xfrm>
              <a:off x="0" y="7847012"/>
              <a:ext cx="4248811" cy="2438401"/>
              <a:chOff x="-12267" y="7932498"/>
              <a:chExt cx="4095455" cy="2350389"/>
            </a:xfrm>
          </p:grpSpPr>
          <p:sp>
            <p:nvSpPr>
              <p:cNvPr id="25" name="直角三角形 24">
                <a:extLst>
                  <a:ext uri="{FF2B5EF4-FFF2-40B4-BE49-F238E27FC236}">
                    <a16:creationId xmlns:a16="http://schemas.microsoft.com/office/drawing/2014/main" id="{7D4EBAF6-2E6E-42B2-A6D8-09CE9BFB1A1C}"/>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26" name="直角三角形 25">
                <a:extLst>
                  <a:ext uri="{FF2B5EF4-FFF2-40B4-BE49-F238E27FC236}">
                    <a16:creationId xmlns:a16="http://schemas.microsoft.com/office/drawing/2014/main" id="{90ABF98F-7C85-4F79-AF04-F5DFE204156A}"/>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sp>
        <p:nvSpPr>
          <p:cNvPr id="19" name="矩形 18">
            <a:extLst>
              <a:ext uri="{FF2B5EF4-FFF2-40B4-BE49-F238E27FC236}">
                <a16:creationId xmlns:a16="http://schemas.microsoft.com/office/drawing/2014/main" id="{710D980D-E1FD-459C-B3F1-97D87DCE5BD9}"/>
              </a:ext>
            </a:extLst>
          </p:cNvPr>
          <p:cNvSpPr/>
          <p:nvPr/>
        </p:nvSpPr>
        <p:spPr>
          <a:xfrm>
            <a:off x="2624031" y="4511764"/>
            <a:ext cx="13039939" cy="1261884"/>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7600" b="1" i="0" u="none" strike="noStrike" kern="1200" cap="none" spc="0" normalizeH="0" baseline="0" noProof="0" dirty="0">
                <a:ln>
                  <a:noFill/>
                </a:ln>
                <a:solidFill>
                  <a:srgbClr val="1694B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rPr>
              <a:t>您想像中的國際稅法是什麼？</a:t>
            </a:r>
            <a:endParaRPr kumimoji="0" lang="en-US" altLang="zh-TW" sz="7600" b="1" i="0" u="none" strike="noStrike" kern="1200" cap="none" spc="0" normalizeH="0" baseline="0" noProof="0" dirty="0">
              <a:ln>
                <a:noFill/>
              </a:ln>
              <a:solidFill>
                <a:srgbClr val="1694B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spTree>
    <p:custDataLst>
      <p:tags r:id="rId1"/>
    </p:custDataLst>
    <p:extLst>
      <p:ext uri="{BB962C8B-B14F-4D97-AF65-F5344CB8AC3E}">
        <p14:creationId xmlns:p14="http://schemas.microsoft.com/office/powerpoint/2010/main" val="4022819462"/>
      </p:ext>
    </p:extLst>
  </p:cSld>
  <p:clrMapOvr>
    <a:masterClrMapping/>
  </p:clrMapOvr>
  <mc:AlternateContent xmlns:mc="http://schemas.openxmlformats.org/markup-compatibility/2006" xmlns:p14="http://schemas.microsoft.com/office/powerpoint/2010/main">
    <mc:Choice Requires="p14">
      <p:transition spd="med" p14:dur="700" advTm="9314">
        <p:fade/>
      </p:transition>
    </mc:Choice>
    <mc:Fallback xmlns="">
      <p:transition spd="med" advTm="9314">
        <p:fade/>
      </p:transition>
    </mc:Fallback>
  </mc:AlternateContent>
  <p:extLst>
    <p:ext uri="{E180D4A7-C9FB-4DFB-919C-405C955672EB}">
      <p14:showEvtLst xmlns:p14="http://schemas.microsoft.com/office/powerpoint/2010/main">
        <p14:playEvt time="7609" objId="2"/>
      </p14:showEvt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群組 18">
            <a:extLst>
              <a:ext uri="{FF2B5EF4-FFF2-40B4-BE49-F238E27FC236}">
                <a16:creationId xmlns:a16="http://schemas.microsoft.com/office/drawing/2014/main" id="{BBCDC9BF-B42C-4FB3-8345-908D5847C2F0}"/>
              </a:ext>
            </a:extLst>
          </p:cNvPr>
          <p:cNvGrpSpPr/>
          <p:nvPr/>
        </p:nvGrpSpPr>
        <p:grpSpPr>
          <a:xfrm>
            <a:off x="14669867" y="-2"/>
            <a:ext cx="3618132" cy="2076452"/>
            <a:chOff x="8948682" y="-2"/>
            <a:chExt cx="9339317" cy="5359851"/>
          </a:xfrm>
        </p:grpSpPr>
        <p:grpSp>
          <p:nvGrpSpPr>
            <p:cNvPr id="20" name="群組 19">
              <a:extLst>
                <a:ext uri="{FF2B5EF4-FFF2-40B4-BE49-F238E27FC236}">
                  <a16:creationId xmlns:a16="http://schemas.microsoft.com/office/drawing/2014/main" id="{4CED1E9B-FE5D-4CE4-98D9-EE8FA7556E80}"/>
                </a:ext>
              </a:extLst>
            </p:cNvPr>
            <p:cNvGrpSpPr/>
            <p:nvPr/>
          </p:nvGrpSpPr>
          <p:grpSpPr>
            <a:xfrm rot="10800000">
              <a:off x="8948682" y="-2"/>
              <a:ext cx="9339317" cy="5359851"/>
              <a:chOff x="-12267" y="7932498"/>
              <a:chExt cx="4095455" cy="2350389"/>
            </a:xfrm>
          </p:grpSpPr>
          <p:sp>
            <p:nvSpPr>
              <p:cNvPr id="24" name="直角三角形 23">
                <a:extLst>
                  <a:ext uri="{FF2B5EF4-FFF2-40B4-BE49-F238E27FC236}">
                    <a16:creationId xmlns:a16="http://schemas.microsoft.com/office/drawing/2014/main" id="{F1345F2E-A595-46FF-858C-71E3115C8164}"/>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25" name="直角三角形 24">
                <a:extLst>
                  <a:ext uri="{FF2B5EF4-FFF2-40B4-BE49-F238E27FC236}">
                    <a16:creationId xmlns:a16="http://schemas.microsoft.com/office/drawing/2014/main" id="{D74795BA-B094-4D23-9B34-B43730486F6F}"/>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nvGrpSpPr>
            <p:cNvPr id="21" name="群組 20">
              <a:extLst>
                <a:ext uri="{FF2B5EF4-FFF2-40B4-BE49-F238E27FC236}">
                  <a16:creationId xmlns:a16="http://schemas.microsoft.com/office/drawing/2014/main" id="{F4C40262-58C0-4E61-9ED0-7EC44B897EF6}"/>
                </a:ext>
              </a:extLst>
            </p:cNvPr>
            <p:cNvGrpSpPr/>
            <p:nvPr/>
          </p:nvGrpSpPr>
          <p:grpSpPr>
            <a:xfrm rot="10800000">
              <a:off x="14039188" y="-1"/>
              <a:ext cx="4248811" cy="2438401"/>
              <a:chOff x="-12267" y="7932498"/>
              <a:chExt cx="4095455" cy="2350389"/>
            </a:xfrm>
          </p:grpSpPr>
          <p:sp>
            <p:nvSpPr>
              <p:cNvPr id="22" name="直角三角形 21">
                <a:extLst>
                  <a:ext uri="{FF2B5EF4-FFF2-40B4-BE49-F238E27FC236}">
                    <a16:creationId xmlns:a16="http://schemas.microsoft.com/office/drawing/2014/main" id="{874E27D2-E1FC-444C-A147-122D2E3DC155}"/>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23" name="直角三角形 22">
                <a:extLst>
                  <a:ext uri="{FF2B5EF4-FFF2-40B4-BE49-F238E27FC236}">
                    <a16:creationId xmlns:a16="http://schemas.microsoft.com/office/drawing/2014/main" id="{D3ADC6C3-F210-48A3-BCE2-68639A9207A7}"/>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grpSp>
        <p:nvGrpSpPr>
          <p:cNvPr id="26" name="群組 25">
            <a:extLst>
              <a:ext uri="{FF2B5EF4-FFF2-40B4-BE49-F238E27FC236}">
                <a16:creationId xmlns:a16="http://schemas.microsoft.com/office/drawing/2014/main" id="{816F71C0-624C-4F79-B63A-27F31A30CE5F}"/>
              </a:ext>
            </a:extLst>
          </p:cNvPr>
          <p:cNvGrpSpPr/>
          <p:nvPr/>
        </p:nvGrpSpPr>
        <p:grpSpPr>
          <a:xfrm>
            <a:off x="1" y="8863447"/>
            <a:ext cx="2476500" cy="1421966"/>
            <a:chOff x="-12268" y="5142706"/>
            <a:chExt cx="8956553" cy="5142707"/>
          </a:xfrm>
        </p:grpSpPr>
        <p:grpSp>
          <p:nvGrpSpPr>
            <p:cNvPr id="27" name="群組 26">
              <a:extLst>
                <a:ext uri="{FF2B5EF4-FFF2-40B4-BE49-F238E27FC236}">
                  <a16:creationId xmlns:a16="http://schemas.microsoft.com/office/drawing/2014/main" id="{BDDECBBC-875E-4404-BDC3-8761B3F32F03}"/>
                </a:ext>
              </a:extLst>
            </p:cNvPr>
            <p:cNvGrpSpPr/>
            <p:nvPr/>
          </p:nvGrpSpPr>
          <p:grpSpPr>
            <a:xfrm>
              <a:off x="-12268" y="5142706"/>
              <a:ext cx="8956553" cy="5140182"/>
              <a:chOff x="-12267" y="7932498"/>
              <a:chExt cx="4095455" cy="2350389"/>
            </a:xfrm>
          </p:grpSpPr>
          <p:sp>
            <p:nvSpPr>
              <p:cNvPr id="31" name="直角三角形 30">
                <a:extLst>
                  <a:ext uri="{FF2B5EF4-FFF2-40B4-BE49-F238E27FC236}">
                    <a16:creationId xmlns:a16="http://schemas.microsoft.com/office/drawing/2014/main" id="{93AA0FF6-79BC-425D-B091-7D046B0094A1}"/>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32" name="直角三角形 31">
                <a:extLst>
                  <a:ext uri="{FF2B5EF4-FFF2-40B4-BE49-F238E27FC236}">
                    <a16:creationId xmlns:a16="http://schemas.microsoft.com/office/drawing/2014/main" id="{895EE1B1-4376-45B7-BC25-797043D8B0F5}"/>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prstClr val="white"/>
                  </a:solidFill>
                  <a:effectLst/>
                  <a:uLnTx/>
                  <a:uFillTx/>
                  <a:latin typeface="Ubuntu"/>
                  <a:cs typeface="+mn-cs"/>
                </a:endParaRPr>
              </a:p>
            </p:txBody>
          </p:sp>
        </p:grpSp>
        <p:grpSp>
          <p:nvGrpSpPr>
            <p:cNvPr id="28" name="群組 27">
              <a:extLst>
                <a:ext uri="{FF2B5EF4-FFF2-40B4-BE49-F238E27FC236}">
                  <a16:creationId xmlns:a16="http://schemas.microsoft.com/office/drawing/2014/main" id="{2DB4EB53-3F7C-4BA7-9135-8C169D0E812F}"/>
                </a:ext>
              </a:extLst>
            </p:cNvPr>
            <p:cNvGrpSpPr/>
            <p:nvPr/>
          </p:nvGrpSpPr>
          <p:grpSpPr>
            <a:xfrm>
              <a:off x="0" y="7847012"/>
              <a:ext cx="4248811" cy="2438401"/>
              <a:chOff x="-12267" y="7932498"/>
              <a:chExt cx="4095455" cy="2350389"/>
            </a:xfrm>
          </p:grpSpPr>
          <p:sp>
            <p:nvSpPr>
              <p:cNvPr id="29" name="直角三角形 28">
                <a:extLst>
                  <a:ext uri="{FF2B5EF4-FFF2-40B4-BE49-F238E27FC236}">
                    <a16:creationId xmlns:a16="http://schemas.microsoft.com/office/drawing/2014/main" id="{363DFE85-EC02-4AD0-8150-C8562393A0C0}"/>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30" name="直角三角形 29">
                <a:extLst>
                  <a:ext uri="{FF2B5EF4-FFF2-40B4-BE49-F238E27FC236}">
                    <a16:creationId xmlns:a16="http://schemas.microsoft.com/office/drawing/2014/main" id="{A3A27285-0799-46ED-B5A7-85D59FFF10B9}"/>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sp>
        <p:nvSpPr>
          <p:cNvPr id="35" name="投影片編號版面配置區 34">
            <a:extLst>
              <a:ext uri="{FF2B5EF4-FFF2-40B4-BE49-F238E27FC236}">
                <a16:creationId xmlns:a16="http://schemas.microsoft.com/office/drawing/2014/main" id="{4D53E031-3A64-402D-9EB4-D080D4DCD3E6}"/>
              </a:ext>
            </a:extLst>
          </p:cNvPr>
          <p:cNvSpPr>
            <a:spLocks noGrp="1"/>
          </p:cNvSpPr>
          <p:nvPr>
            <p:ph type="sldNum" sz="quarter" idx="11"/>
          </p:nvPr>
        </p:nvSpPr>
        <p:spPr>
          <a:xfrm>
            <a:off x="17111225" y="9688427"/>
            <a:ext cx="1176775" cy="489036"/>
          </a:xfrm>
        </p:spPr>
        <p: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fld id="{03EB59E2-90B9-4CD3-AC74-D672227E13C3}" type="slidenum">
              <a:rPr kumimoji="0" lang="en-US" sz="2400" b="0" i="0" u="none" strike="noStrike" kern="1200" cap="none" spc="0" normalizeH="0" baseline="0" noProof="0" smtClean="0">
                <a:ln>
                  <a:noFill/>
                </a:ln>
                <a:solidFill>
                  <a:srgbClr val="556272"/>
                </a:solidFill>
                <a:effectLst/>
                <a:uLnTx/>
                <a:uFillTx/>
                <a:latin typeface="Garamond" panose="02020404030301010803" pitchFamily="18" charset="0"/>
                <a:cs typeface="+mn-cs"/>
              </a:rPr>
              <a:pPr marL="0" marR="0" lvl="0" indent="0" algn="ctr" defTabSz="1371600" rtl="0" eaLnBrk="1" fontAlgn="auto" latinLnBrk="0" hangingPunct="1">
                <a:lnSpc>
                  <a:spcPct val="100000"/>
                </a:lnSpc>
                <a:spcBef>
                  <a:spcPts val="0"/>
                </a:spcBef>
                <a:spcAft>
                  <a:spcPts val="0"/>
                </a:spcAft>
                <a:buClrTx/>
                <a:buSzTx/>
                <a:buFontTx/>
                <a:buNone/>
                <a:tabLst/>
                <a:defRPr/>
              </a:pPr>
              <a:t>20</a:t>
            </a:fld>
            <a:endParaRPr kumimoji="0" lang="en-US" sz="2400" b="0" i="0" u="none" strike="noStrike" kern="1200" cap="none" spc="0" normalizeH="0" baseline="0" noProof="0" dirty="0">
              <a:ln>
                <a:noFill/>
              </a:ln>
              <a:solidFill>
                <a:srgbClr val="556272"/>
              </a:solidFill>
              <a:effectLst/>
              <a:uLnTx/>
              <a:uFillTx/>
              <a:latin typeface="Garamond" panose="02020404030301010803" pitchFamily="18" charset="0"/>
              <a:cs typeface="+mn-cs"/>
            </a:endParaRPr>
          </a:p>
        </p:txBody>
      </p:sp>
      <p:sp>
        <p:nvSpPr>
          <p:cNvPr id="34" name="矩形 33">
            <a:extLst>
              <a:ext uri="{FF2B5EF4-FFF2-40B4-BE49-F238E27FC236}">
                <a16:creationId xmlns:a16="http://schemas.microsoft.com/office/drawing/2014/main" id="{A6C83EF9-D906-4FEE-A9F5-68158B96C8BE}"/>
              </a:ext>
            </a:extLst>
          </p:cNvPr>
          <p:cNvSpPr/>
          <p:nvPr/>
        </p:nvSpPr>
        <p:spPr>
          <a:xfrm>
            <a:off x="5948254" y="1183570"/>
            <a:ext cx="6391493" cy="769441"/>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4400" b="1" i="0" u="none" strike="noStrike" kern="1200" cap="none" spc="0" normalizeH="0" baseline="0" noProof="0" dirty="0">
                <a:ln>
                  <a:noFill/>
                </a:ln>
                <a:solidFill>
                  <a:srgbClr val="1694B2">
                    <a:lumMod val="75000"/>
                  </a:srgbClr>
                </a:solidFill>
                <a:effectLst/>
                <a:uLnTx/>
                <a:uFillTx/>
                <a:latin typeface="Times New Roman" panose="02020603050405020304" pitchFamily="18" charset="0"/>
                <a:cs typeface="Times New Roman" panose="02020603050405020304" pitchFamily="18" charset="0"/>
              </a:rPr>
              <a:t>國際稅法的三個思考層次</a:t>
            </a:r>
          </a:p>
        </p:txBody>
      </p:sp>
      <p:sp>
        <p:nvSpPr>
          <p:cNvPr id="82" name="îṧḻïḋè">
            <a:extLst>
              <a:ext uri="{FF2B5EF4-FFF2-40B4-BE49-F238E27FC236}">
                <a16:creationId xmlns:a16="http://schemas.microsoft.com/office/drawing/2014/main" id="{F8C44D12-8C29-4FC2-8652-02239F2BD5EC}"/>
              </a:ext>
            </a:extLst>
          </p:cNvPr>
          <p:cNvSpPr/>
          <p:nvPr/>
        </p:nvSpPr>
        <p:spPr bwMode="auto">
          <a:xfrm>
            <a:off x="13318550" y="3880818"/>
            <a:ext cx="2324191" cy="140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grpSp>
        <p:nvGrpSpPr>
          <p:cNvPr id="2" name="群組 1">
            <a:extLst>
              <a:ext uri="{FF2B5EF4-FFF2-40B4-BE49-F238E27FC236}">
                <a16:creationId xmlns:a16="http://schemas.microsoft.com/office/drawing/2014/main" id="{F1BF4F91-C4AC-4864-BF88-88BAB3E3A34A}"/>
              </a:ext>
            </a:extLst>
          </p:cNvPr>
          <p:cNvGrpSpPr/>
          <p:nvPr/>
        </p:nvGrpSpPr>
        <p:grpSpPr>
          <a:xfrm>
            <a:off x="2645259" y="2815999"/>
            <a:ext cx="14065918" cy="4934833"/>
            <a:chOff x="1815891" y="3340378"/>
            <a:chExt cx="14065918" cy="4934833"/>
          </a:xfrm>
        </p:grpSpPr>
        <p:grpSp>
          <p:nvGrpSpPr>
            <p:cNvPr id="9" name="群組 8">
              <a:extLst>
                <a:ext uri="{FF2B5EF4-FFF2-40B4-BE49-F238E27FC236}">
                  <a16:creationId xmlns:a16="http://schemas.microsoft.com/office/drawing/2014/main" id="{A5290EF7-2861-4ABE-BE7C-1119BBD0988C}"/>
                </a:ext>
              </a:extLst>
            </p:cNvPr>
            <p:cNvGrpSpPr/>
            <p:nvPr/>
          </p:nvGrpSpPr>
          <p:grpSpPr>
            <a:xfrm>
              <a:off x="5162796" y="3340378"/>
              <a:ext cx="10719013" cy="4934833"/>
              <a:chOff x="5723513" y="3614057"/>
              <a:chExt cx="10719013" cy="4934833"/>
            </a:xfrm>
          </p:grpSpPr>
          <p:sp>
            <p:nvSpPr>
              <p:cNvPr id="5" name="矩形: 圓角 4">
                <a:extLst>
                  <a:ext uri="{FF2B5EF4-FFF2-40B4-BE49-F238E27FC236}">
                    <a16:creationId xmlns:a16="http://schemas.microsoft.com/office/drawing/2014/main" id="{0A712000-1AA5-4E99-9A2E-2313E4DC63E4}"/>
                  </a:ext>
                </a:extLst>
              </p:cNvPr>
              <p:cNvSpPr/>
              <p:nvPr/>
            </p:nvSpPr>
            <p:spPr bwMode="auto">
              <a:xfrm>
                <a:off x="5723513" y="3614057"/>
                <a:ext cx="10719013" cy="4934833"/>
              </a:xfrm>
              <a:prstGeom prst="roundRect">
                <a:avLst>
                  <a:gd name="adj" fmla="val 41176"/>
                </a:avLst>
              </a:prstGeom>
              <a:solidFill>
                <a:srgbClr val="F9F9F9"/>
              </a:solidFill>
              <a:ln w="28575">
                <a:solidFill>
                  <a:schemeClr val="bg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3B3B3B"/>
                  </a:solidFill>
                  <a:effectLst/>
                  <a:uLnTx/>
                  <a:uFillTx/>
                  <a:latin typeface="Ubuntu"/>
                  <a:cs typeface="+mn-cs"/>
                </a:endParaRPr>
              </a:p>
            </p:txBody>
          </p:sp>
          <p:sp>
            <p:nvSpPr>
              <p:cNvPr id="36" name="矩形 35">
                <a:extLst>
                  <a:ext uri="{FF2B5EF4-FFF2-40B4-BE49-F238E27FC236}">
                    <a16:creationId xmlns:a16="http://schemas.microsoft.com/office/drawing/2014/main" id="{094373C4-648A-42EE-9AC3-1D2315903D2A}"/>
                  </a:ext>
                </a:extLst>
              </p:cNvPr>
              <p:cNvSpPr/>
              <p:nvPr/>
            </p:nvSpPr>
            <p:spPr>
              <a:xfrm>
                <a:off x="6877254" y="4570593"/>
                <a:ext cx="7343677" cy="523220"/>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zh-TW" sz="2800" b="1" i="0" u="none" strike="noStrike" kern="1200" cap="none" spc="0" normalizeH="0" baseline="0" noProof="0" dirty="0">
                    <a:ln>
                      <a:noFill/>
                    </a:ln>
                    <a:solidFill>
                      <a:srgbClr val="556272">
                        <a:lumMod val="75000"/>
                      </a:srgbClr>
                    </a:solidFill>
                    <a:effectLst/>
                    <a:uLnTx/>
                    <a:uFillTx/>
                    <a:latin typeface="Ubuntu Medium"/>
                    <a:cs typeface="Times New Roman" panose="02020603050405020304" pitchFamily="18" charset="0"/>
                  </a:rPr>
                  <a:t>當我們在討論國際稅法時，應該區分並追求</a:t>
                </a:r>
                <a:r>
                  <a:rPr kumimoji="0" lang="en-US" altLang="zh-TW" sz="2800" b="1" i="0" u="none" strike="noStrike" kern="1200" cap="none" spc="0" normalizeH="0" baseline="0" noProof="0" dirty="0">
                    <a:ln>
                      <a:noFill/>
                    </a:ln>
                    <a:solidFill>
                      <a:srgbClr val="556272">
                        <a:lumMod val="75000"/>
                      </a:srgbClr>
                    </a:solidFill>
                    <a:effectLst/>
                    <a:uLnTx/>
                    <a:uFillTx/>
                    <a:latin typeface="Ubuntu Medium"/>
                    <a:cs typeface="Times New Roman" panose="02020603050405020304" pitchFamily="18" charset="0"/>
                  </a:rPr>
                  <a:t> …</a:t>
                </a:r>
                <a:endParaRPr kumimoji="0" lang="zh-TW" altLang="en-US" sz="2800" b="1" i="0" u="none" strike="noStrike" kern="1200" cap="none" spc="0" normalizeH="0" baseline="0" noProof="0" dirty="0">
                  <a:ln>
                    <a:noFill/>
                  </a:ln>
                  <a:solidFill>
                    <a:srgbClr val="556272">
                      <a:lumMod val="75000"/>
                    </a:srgbClr>
                  </a:solidFill>
                  <a:effectLst/>
                  <a:uLnTx/>
                  <a:uFillTx/>
                  <a:latin typeface="Ubuntu Medium"/>
                  <a:cs typeface="Times New Roman" panose="02020603050405020304" pitchFamily="18" charset="0"/>
                </a:endParaRPr>
              </a:p>
            </p:txBody>
          </p:sp>
          <p:sp>
            <p:nvSpPr>
              <p:cNvPr id="45" name="矩形 44">
                <a:extLst>
                  <a:ext uri="{FF2B5EF4-FFF2-40B4-BE49-F238E27FC236}">
                    <a16:creationId xmlns:a16="http://schemas.microsoft.com/office/drawing/2014/main" id="{CD6C2FD2-4CD5-426F-8767-F1990AE6F0C5}"/>
                  </a:ext>
                </a:extLst>
              </p:cNvPr>
              <p:cNvSpPr/>
              <p:nvPr/>
            </p:nvSpPr>
            <p:spPr>
              <a:xfrm>
                <a:off x="7618095" y="5403440"/>
                <a:ext cx="5973110" cy="523220"/>
              </a:xfrm>
              <a:prstGeom prst="rect">
                <a:avLst/>
              </a:prstGeom>
            </p:spPr>
            <p:txBody>
              <a:bodyPr wrap="none">
                <a:spAutoFit/>
              </a:bodyPr>
              <a:lstStyle/>
              <a:p>
                <a:pPr marL="457200" marR="0" lvl="0" indent="-457200" algn="l" defTabSz="13716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TW" altLang="en-US" sz="2800" b="1" i="0" u="none" strike="noStrike" kern="1200" cap="none" spc="0" normalizeH="0" baseline="0" noProof="0" dirty="0">
                    <a:ln>
                      <a:noFill/>
                    </a:ln>
                    <a:solidFill>
                      <a:srgbClr val="C54D57"/>
                    </a:solidFill>
                    <a:effectLst/>
                    <a:uLnTx/>
                    <a:uFillTx/>
                    <a:latin typeface="Arial" panose="020B0604020202020204" pitchFamily="34" charset="0"/>
                    <a:cs typeface="Arial" panose="020B0604020202020204" pitchFamily="34" charset="0"/>
                  </a:rPr>
                  <a:t> 個人的公平　  </a:t>
                </a:r>
                <a:r>
                  <a:rPr kumimoji="0" lang="en-US" altLang="zh-TW" sz="2800" b="1" i="0" u="none" strike="noStrike" kern="1200" cap="none" spc="0" normalizeH="0" baseline="0" noProof="0" dirty="0">
                    <a:ln>
                      <a:noFill/>
                    </a:ln>
                    <a:solidFill>
                      <a:srgbClr val="C54D57"/>
                    </a:solidFill>
                    <a:effectLst/>
                    <a:uLnTx/>
                    <a:uFillTx/>
                    <a:latin typeface="Arial" panose="020B0604020202020204" pitchFamily="34" charset="0"/>
                    <a:cs typeface="Arial" panose="020B0604020202020204" pitchFamily="34" charset="0"/>
                  </a:rPr>
                  <a:t>Individual Equity</a:t>
                </a:r>
                <a:endParaRPr kumimoji="0" lang="zh-TW" altLang="en-US" sz="2800" b="1" i="0" u="none" strike="noStrike" kern="1200" cap="none" spc="0" normalizeH="0" baseline="0" noProof="0" dirty="0">
                  <a:ln>
                    <a:noFill/>
                  </a:ln>
                  <a:solidFill>
                    <a:srgbClr val="C54D57"/>
                  </a:solidFill>
                  <a:effectLst/>
                  <a:uLnTx/>
                  <a:uFillTx/>
                  <a:latin typeface="Arial" panose="020B0604020202020204" pitchFamily="34" charset="0"/>
                  <a:cs typeface="Arial" panose="020B0604020202020204" pitchFamily="34" charset="0"/>
                </a:endParaRPr>
              </a:p>
            </p:txBody>
          </p:sp>
          <p:sp>
            <p:nvSpPr>
              <p:cNvPr id="47" name="矩形 46">
                <a:extLst>
                  <a:ext uri="{FF2B5EF4-FFF2-40B4-BE49-F238E27FC236}">
                    <a16:creationId xmlns:a16="http://schemas.microsoft.com/office/drawing/2014/main" id="{ADC4AE5D-8699-40D1-831D-134B16413F82}"/>
                  </a:ext>
                </a:extLst>
              </p:cNvPr>
              <p:cNvSpPr/>
              <p:nvPr/>
            </p:nvSpPr>
            <p:spPr>
              <a:xfrm>
                <a:off x="7618095" y="6236287"/>
                <a:ext cx="6973384" cy="523220"/>
              </a:xfrm>
              <a:prstGeom prst="rect">
                <a:avLst/>
              </a:prstGeom>
            </p:spPr>
            <p:txBody>
              <a:bodyPr wrap="none">
                <a:spAutoFit/>
              </a:bodyPr>
              <a:lstStyle/>
              <a:p>
                <a:pPr marL="457200" marR="0" lvl="0" indent="-457200" algn="l" defTabSz="13716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TW" altLang="en-US" sz="2800" b="1" i="0" u="none" strike="noStrike" kern="1200" cap="none" spc="0" normalizeH="0" baseline="0" noProof="0" dirty="0">
                    <a:ln>
                      <a:noFill/>
                    </a:ln>
                    <a:solidFill>
                      <a:srgbClr val="C54D57"/>
                    </a:solidFill>
                    <a:effectLst/>
                    <a:uLnTx/>
                    <a:uFillTx/>
                    <a:latin typeface="Arial" panose="020B0604020202020204" pitchFamily="34" charset="0"/>
                    <a:cs typeface="Arial" panose="020B0604020202020204" pitchFamily="34" charset="0"/>
                  </a:rPr>
                  <a:t> 經濟上的效率　  </a:t>
                </a:r>
                <a:r>
                  <a:rPr kumimoji="0" lang="en-US" altLang="zh-TW" sz="2800" b="1" i="0" u="none" strike="noStrike" kern="1200" cap="none" spc="0" normalizeH="0" baseline="0" noProof="0" dirty="0">
                    <a:ln>
                      <a:noFill/>
                    </a:ln>
                    <a:solidFill>
                      <a:srgbClr val="C54D57"/>
                    </a:solidFill>
                    <a:effectLst/>
                    <a:uLnTx/>
                    <a:uFillTx/>
                    <a:latin typeface="Arial" panose="020B0604020202020204" pitchFamily="34" charset="0"/>
                    <a:cs typeface="Arial" panose="020B0604020202020204" pitchFamily="34" charset="0"/>
                  </a:rPr>
                  <a:t>Economic Efficiency</a:t>
                </a:r>
                <a:endParaRPr kumimoji="0" lang="zh-TW" altLang="en-US" sz="2800" b="1" i="0" u="none" strike="noStrike" kern="1200" cap="none" spc="0" normalizeH="0" baseline="0" noProof="0" dirty="0">
                  <a:ln>
                    <a:noFill/>
                  </a:ln>
                  <a:solidFill>
                    <a:srgbClr val="C54D57"/>
                  </a:solidFill>
                  <a:effectLst/>
                  <a:uLnTx/>
                  <a:uFillTx/>
                  <a:latin typeface="Arial" panose="020B0604020202020204" pitchFamily="34" charset="0"/>
                  <a:cs typeface="Arial" panose="020B0604020202020204" pitchFamily="34" charset="0"/>
                </a:endParaRPr>
              </a:p>
            </p:txBody>
          </p:sp>
          <p:sp>
            <p:nvSpPr>
              <p:cNvPr id="48" name="矩形 47">
                <a:extLst>
                  <a:ext uri="{FF2B5EF4-FFF2-40B4-BE49-F238E27FC236}">
                    <a16:creationId xmlns:a16="http://schemas.microsoft.com/office/drawing/2014/main" id="{5AD1D1E1-13C8-4EF3-978E-0AA587F66C61}"/>
                  </a:ext>
                </a:extLst>
              </p:cNvPr>
              <p:cNvSpPr/>
              <p:nvPr/>
            </p:nvSpPr>
            <p:spPr>
              <a:xfrm>
                <a:off x="7618095" y="7069133"/>
                <a:ext cx="7670690" cy="523220"/>
              </a:xfrm>
              <a:prstGeom prst="rect">
                <a:avLst/>
              </a:prstGeom>
            </p:spPr>
            <p:txBody>
              <a:bodyPr wrap="none">
                <a:spAutoFit/>
              </a:bodyPr>
              <a:lstStyle/>
              <a:p>
                <a:pPr marL="457200" marR="0" lvl="0" indent="-457200" algn="l" defTabSz="13716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TW" altLang="en-US" sz="2800" b="1" i="0" u="none" strike="noStrike" kern="1200" cap="none" spc="0" normalizeH="0" baseline="0" noProof="0" dirty="0">
                    <a:ln>
                      <a:noFill/>
                    </a:ln>
                    <a:solidFill>
                      <a:srgbClr val="C54D57"/>
                    </a:solidFill>
                    <a:effectLst/>
                    <a:uLnTx/>
                    <a:uFillTx/>
                    <a:latin typeface="Arial" panose="020B0604020202020204" pitchFamily="34" charset="0"/>
                    <a:cs typeface="Arial" panose="020B0604020202020204" pitchFamily="34" charset="0"/>
                  </a:rPr>
                  <a:t> 跨國間的公平　  </a:t>
                </a:r>
                <a:r>
                  <a:rPr kumimoji="0" lang="en-US" altLang="zh-TW" sz="2800" b="1" i="0" u="none" strike="noStrike" kern="1200" cap="none" spc="0" normalizeH="0" baseline="0" noProof="0" dirty="0">
                    <a:ln>
                      <a:noFill/>
                    </a:ln>
                    <a:solidFill>
                      <a:srgbClr val="C54D57"/>
                    </a:solidFill>
                    <a:effectLst/>
                    <a:uLnTx/>
                    <a:uFillTx/>
                    <a:latin typeface="Arial" panose="020B0604020202020204" pitchFamily="34" charset="0"/>
                    <a:cs typeface="Arial" panose="020B0604020202020204" pitchFamily="34" charset="0"/>
                  </a:rPr>
                  <a:t>Interjurisdictional Equity</a:t>
                </a:r>
                <a:endParaRPr kumimoji="0" lang="zh-TW" altLang="en-US" sz="2800" b="1" i="0" u="none" strike="noStrike" kern="1200" cap="none" spc="0" normalizeH="0" baseline="0" noProof="0" dirty="0">
                  <a:ln>
                    <a:noFill/>
                  </a:ln>
                  <a:solidFill>
                    <a:srgbClr val="C54D57"/>
                  </a:solidFill>
                  <a:effectLst/>
                  <a:uLnTx/>
                  <a:uFillTx/>
                  <a:latin typeface="Arial" panose="020B0604020202020204" pitchFamily="34" charset="0"/>
                  <a:cs typeface="Arial" panose="020B0604020202020204" pitchFamily="34" charset="0"/>
                </a:endParaRPr>
              </a:p>
            </p:txBody>
          </p:sp>
        </p:grpSp>
        <p:grpSp>
          <p:nvGrpSpPr>
            <p:cNvPr id="11" name="群組 10">
              <a:extLst>
                <a:ext uri="{FF2B5EF4-FFF2-40B4-BE49-F238E27FC236}">
                  <a16:creationId xmlns:a16="http://schemas.microsoft.com/office/drawing/2014/main" id="{843CBE43-1577-4E4B-9C28-BB846FC14A3E}"/>
                </a:ext>
              </a:extLst>
            </p:cNvPr>
            <p:cNvGrpSpPr/>
            <p:nvPr/>
          </p:nvGrpSpPr>
          <p:grpSpPr>
            <a:xfrm>
              <a:off x="1815891" y="4389960"/>
              <a:ext cx="2837636" cy="2940783"/>
              <a:chOff x="13370057" y="4328695"/>
              <a:chExt cx="2837636" cy="2940783"/>
            </a:xfrm>
          </p:grpSpPr>
          <p:sp>
            <p:nvSpPr>
              <p:cNvPr id="40" name="矩形 39">
                <a:extLst>
                  <a:ext uri="{FF2B5EF4-FFF2-40B4-BE49-F238E27FC236}">
                    <a16:creationId xmlns:a16="http://schemas.microsoft.com/office/drawing/2014/main" id="{62211C22-A366-47A4-BD92-96F549EEDC36}"/>
                  </a:ext>
                </a:extLst>
              </p:cNvPr>
              <p:cNvSpPr/>
              <p:nvPr/>
            </p:nvSpPr>
            <p:spPr>
              <a:xfrm>
                <a:off x="13370057" y="6376926"/>
                <a:ext cx="2837636" cy="892552"/>
              </a:xfrm>
              <a:prstGeom prst="rect">
                <a:avLst/>
              </a:prstGeom>
            </p:spPr>
            <p:txBody>
              <a:bodyPr wrap="none">
                <a:spAutoFit/>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zh-TW" altLang="zh-TW" sz="26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英國財政學者</a:t>
                </a:r>
                <a:endParaRPr kumimoji="0" lang="en-US" altLang="zh-TW" sz="10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endParaRPr>
              </a:p>
              <a:p>
                <a:pPr marL="0" marR="0" lvl="0" indent="0" algn="r" defTabSz="1371600" rtl="0" eaLnBrk="1" fontAlgn="auto" latinLnBrk="0" hangingPunct="1">
                  <a:lnSpc>
                    <a:spcPct val="100000"/>
                  </a:lnSpc>
                  <a:spcBef>
                    <a:spcPts val="0"/>
                  </a:spcBef>
                  <a:spcAft>
                    <a:spcPts val="0"/>
                  </a:spcAft>
                  <a:buClrTx/>
                  <a:buSzTx/>
                  <a:buFontTx/>
                  <a:buNone/>
                  <a:tabLst/>
                  <a:defRPr/>
                </a:pPr>
                <a:r>
                  <a:rPr kumimoji="0" lang="en-US" altLang="zh-TW" sz="26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Peggy Musgrave</a:t>
                </a:r>
                <a:endParaRPr kumimoji="0" lang="zh-TW" altLang="en-US" sz="26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endParaRPr>
              </a:p>
            </p:txBody>
          </p:sp>
          <p:grpSp>
            <p:nvGrpSpPr>
              <p:cNvPr id="10" name="群組 9">
                <a:extLst>
                  <a:ext uri="{FF2B5EF4-FFF2-40B4-BE49-F238E27FC236}">
                    <a16:creationId xmlns:a16="http://schemas.microsoft.com/office/drawing/2014/main" id="{D75ACBF4-726F-476E-99E5-0AC603EB4CE7}"/>
                  </a:ext>
                </a:extLst>
              </p:cNvPr>
              <p:cNvGrpSpPr/>
              <p:nvPr/>
            </p:nvGrpSpPr>
            <p:grpSpPr>
              <a:xfrm flipH="1">
                <a:off x="13902715" y="4328695"/>
                <a:ext cx="2304978" cy="1909441"/>
                <a:chOff x="14008254" y="3291157"/>
                <a:chExt cx="2304978" cy="1909441"/>
              </a:xfrm>
            </p:grpSpPr>
            <p:sp>
              <p:nvSpPr>
                <p:cNvPr id="162" name="îṩḷîḋè">
                  <a:extLst>
                    <a:ext uri="{FF2B5EF4-FFF2-40B4-BE49-F238E27FC236}">
                      <a16:creationId xmlns:a16="http://schemas.microsoft.com/office/drawing/2014/main" id="{A30CF623-90E9-4BD4-BEA7-83C7E7CE4CAC}"/>
                    </a:ext>
                  </a:extLst>
                </p:cNvPr>
                <p:cNvSpPr/>
                <p:nvPr/>
              </p:nvSpPr>
              <p:spPr bwMode="auto">
                <a:xfrm>
                  <a:off x="15683156" y="3739034"/>
                  <a:ext cx="72880" cy="44390"/>
                </a:xfrm>
                <a:custGeom>
                  <a:avLst/>
                  <a:gdLst>
                    <a:gd name="T0" fmla="*/ 21 w 53"/>
                    <a:gd name="T1" fmla="*/ 0 h 32"/>
                    <a:gd name="T2" fmla="*/ 0 w 53"/>
                    <a:gd name="T3" fmla="*/ 0 h 32"/>
                    <a:gd name="T4" fmla="*/ 0 w 53"/>
                    <a:gd name="T5" fmla="*/ 0 h 32"/>
                    <a:gd name="T6" fmla="*/ 21 w 53"/>
                    <a:gd name="T7" fmla="*/ 0 h 32"/>
                    <a:gd name="T8" fmla="*/ 53 w 53"/>
                    <a:gd name="T9" fmla="*/ 32 h 32"/>
                    <a:gd name="T10" fmla="*/ 53 w 53"/>
                    <a:gd name="T11" fmla="*/ 32 h 32"/>
                    <a:gd name="T12" fmla="*/ 21 w 53"/>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53" h="32">
                      <a:moveTo>
                        <a:pt x="21" y="0"/>
                      </a:moveTo>
                      <a:cubicBezTo>
                        <a:pt x="0" y="0"/>
                        <a:pt x="0" y="0"/>
                        <a:pt x="0" y="0"/>
                      </a:cubicBezTo>
                      <a:cubicBezTo>
                        <a:pt x="0" y="0"/>
                        <a:pt x="0" y="0"/>
                        <a:pt x="0" y="0"/>
                      </a:cubicBezTo>
                      <a:cubicBezTo>
                        <a:pt x="21" y="0"/>
                        <a:pt x="21" y="0"/>
                        <a:pt x="21" y="0"/>
                      </a:cubicBezTo>
                      <a:cubicBezTo>
                        <a:pt x="38" y="0"/>
                        <a:pt x="53" y="14"/>
                        <a:pt x="53" y="32"/>
                      </a:cubicBezTo>
                      <a:cubicBezTo>
                        <a:pt x="53" y="32"/>
                        <a:pt x="53" y="32"/>
                        <a:pt x="53" y="32"/>
                      </a:cubicBezTo>
                      <a:cubicBezTo>
                        <a:pt x="53" y="14"/>
                        <a:pt x="38" y="0"/>
                        <a:pt x="21"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163" name="ïṩļîḓé">
                  <a:extLst>
                    <a:ext uri="{FF2B5EF4-FFF2-40B4-BE49-F238E27FC236}">
                      <a16:creationId xmlns:a16="http://schemas.microsoft.com/office/drawing/2014/main" id="{81D37238-1AA1-42D4-BE3C-E5D2E2BFF465}"/>
                    </a:ext>
                  </a:extLst>
                </p:cNvPr>
                <p:cNvSpPr/>
                <p:nvPr/>
              </p:nvSpPr>
              <p:spPr bwMode="auto">
                <a:xfrm>
                  <a:off x="15683156" y="3739034"/>
                  <a:ext cx="72880" cy="217313"/>
                </a:xfrm>
                <a:custGeom>
                  <a:avLst/>
                  <a:gdLst>
                    <a:gd name="T0" fmla="*/ 21 w 53"/>
                    <a:gd name="T1" fmla="*/ 0 h 158"/>
                    <a:gd name="T2" fmla="*/ 0 w 53"/>
                    <a:gd name="T3" fmla="*/ 0 h 158"/>
                    <a:gd name="T4" fmla="*/ 4 w 53"/>
                    <a:gd name="T5" fmla="*/ 6 h 158"/>
                    <a:gd name="T6" fmla="*/ 18 w 53"/>
                    <a:gd name="T7" fmla="*/ 6 h 158"/>
                    <a:gd name="T8" fmla="*/ 47 w 53"/>
                    <a:gd name="T9" fmla="*/ 35 h 158"/>
                    <a:gd name="T10" fmla="*/ 47 w 53"/>
                    <a:gd name="T11" fmla="*/ 158 h 158"/>
                    <a:gd name="T12" fmla="*/ 53 w 53"/>
                    <a:gd name="T13" fmla="*/ 139 h 158"/>
                    <a:gd name="T14" fmla="*/ 53 w 53"/>
                    <a:gd name="T15" fmla="*/ 32 h 158"/>
                    <a:gd name="T16" fmla="*/ 21 w 53"/>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58">
                      <a:moveTo>
                        <a:pt x="21" y="0"/>
                      </a:moveTo>
                      <a:cubicBezTo>
                        <a:pt x="0" y="0"/>
                        <a:pt x="0" y="0"/>
                        <a:pt x="0" y="0"/>
                      </a:cubicBezTo>
                      <a:cubicBezTo>
                        <a:pt x="1" y="2"/>
                        <a:pt x="3" y="4"/>
                        <a:pt x="4" y="6"/>
                      </a:cubicBezTo>
                      <a:cubicBezTo>
                        <a:pt x="18" y="6"/>
                        <a:pt x="18" y="6"/>
                        <a:pt x="18" y="6"/>
                      </a:cubicBezTo>
                      <a:cubicBezTo>
                        <a:pt x="34" y="6"/>
                        <a:pt x="47" y="19"/>
                        <a:pt x="47" y="35"/>
                      </a:cubicBezTo>
                      <a:cubicBezTo>
                        <a:pt x="47" y="158"/>
                        <a:pt x="47" y="158"/>
                        <a:pt x="47" y="158"/>
                      </a:cubicBezTo>
                      <a:cubicBezTo>
                        <a:pt x="49" y="152"/>
                        <a:pt x="51" y="146"/>
                        <a:pt x="53" y="139"/>
                      </a:cubicBezTo>
                      <a:cubicBezTo>
                        <a:pt x="53" y="32"/>
                        <a:pt x="53" y="32"/>
                        <a:pt x="53" y="32"/>
                      </a:cubicBezTo>
                      <a:cubicBezTo>
                        <a:pt x="53" y="14"/>
                        <a:pt x="38" y="0"/>
                        <a:pt x="21" y="0"/>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164" name="íṩļîḋê">
                  <a:extLst>
                    <a:ext uri="{FF2B5EF4-FFF2-40B4-BE49-F238E27FC236}">
                      <a16:creationId xmlns:a16="http://schemas.microsoft.com/office/drawing/2014/main" id="{DD36AEA9-AC2E-4C95-8552-B4CCC1389EAB}"/>
                    </a:ext>
                  </a:extLst>
                </p:cNvPr>
                <p:cNvSpPr/>
                <p:nvPr/>
              </p:nvSpPr>
              <p:spPr bwMode="auto">
                <a:xfrm>
                  <a:off x="15688456" y="3747647"/>
                  <a:ext cx="58966" cy="250440"/>
                </a:xfrm>
                <a:custGeom>
                  <a:avLst/>
                  <a:gdLst>
                    <a:gd name="T0" fmla="*/ 14 w 43"/>
                    <a:gd name="T1" fmla="*/ 0 h 182"/>
                    <a:gd name="T2" fmla="*/ 0 w 43"/>
                    <a:gd name="T3" fmla="*/ 0 h 182"/>
                    <a:gd name="T4" fmla="*/ 33 w 43"/>
                    <a:gd name="T5" fmla="*/ 182 h 182"/>
                    <a:gd name="T6" fmla="*/ 43 w 43"/>
                    <a:gd name="T7" fmla="*/ 152 h 182"/>
                    <a:gd name="T8" fmla="*/ 43 w 43"/>
                    <a:gd name="T9" fmla="*/ 29 h 182"/>
                    <a:gd name="T10" fmla="*/ 14 w 43"/>
                    <a:gd name="T11" fmla="*/ 0 h 182"/>
                  </a:gdLst>
                  <a:ahLst/>
                  <a:cxnLst>
                    <a:cxn ang="0">
                      <a:pos x="T0" y="T1"/>
                    </a:cxn>
                    <a:cxn ang="0">
                      <a:pos x="T2" y="T3"/>
                    </a:cxn>
                    <a:cxn ang="0">
                      <a:pos x="T4" y="T5"/>
                    </a:cxn>
                    <a:cxn ang="0">
                      <a:pos x="T6" y="T7"/>
                    </a:cxn>
                    <a:cxn ang="0">
                      <a:pos x="T8" y="T9"/>
                    </a:cxn>
                    <a:cxn ang="0">
                      <a:pos x="T10" y="T11"/>
                    </a:cxn>
                  </a:cxnLst>
                  <a:rect l="0" t="0" r="r" b="b"/>
                  <a:pathLst>
                    <a:path w="43" h="182">
                      <a:moveTo>
                        <a:pt x="14" y="0"/>
                      </a:moveTo>
                      <a:cubicBezTo>
                        <a:pt x="0" y="0"/>
                        <a:pt x="0" y="0"/>
                        <a:pt x="0" y="0"/>
                      </a:cubicBezTo>
                      <a:cubicBezTo>
                        <a:pt x="27" y="53"/>
                        <a:pt x="40" y="117"/>
                        <a:pt x="33" y="182"/>
                      </a:cubicBezTo>
                      <a:cubicBezTo>
                        <a:pt x="37" y="172"/>
                        <a:pt x="40" y="162"/>
                        <a:pt x="43" y="152"/>
                      </a:cubicBezTo>
                      <a:cubicBezTo>
                        <a:pt x="43" y="29"/>
                        <a:pt x="43" y="29"/>
                        <a:pt x="43" y="29"/>
                      </a:cubicBezTo>
                      <a:cubicBezTo>
                        <a:pt x="43" y="13"/>
                        <a:pt x="30" y="0"/>
                        <a:pt x="14" y="0"/>
                      </a:cubicBezTo>
                    </a:path>
                  </a:pathLst>
                </a:custGeom>
                <a:solidFill>
                  <a:srgbClr val="4949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165" name="iŝḻíḓé">
                  <a:extLst>
                    <a:ext uri="{FF2B5EF4-FFF2-40B4-BE49-F238E27FC236}">
                      <a16:creationId xmlns:a16="http://schemas.microsoft.com/office/drawing/2014/main" id="{48BE746D-268D-4886-8FA7-BCB9071BF5A4}"/>
                    </a:ext>
                  </a:extLst>
                </p:cNvPr>
                <p:cNvSpPr/>
                <p:nvPr/>
              </p:nvSpPr>
              <p:spPr bwMode="auto">
                <a:xfrm>
                  <a:off x="14947737" y="3739034"/>
                  <a:ext cx="71554" cy="66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166" name="ïslîḋê">
                  <a:extLst>
                    <a:ext uri="{FF2B5EF4-FFF2-40B4-BE49-F238E27FC236}">
                      <a16:creationId xmlns:a16="http://schemas.microsoft.com/office/drawing/2014/main" id="{38B0F125-63E9-4FF7-85DD-DE8687C4B619}"/>
                    </a:ext>
                  </a:extLst>
                </p:cNvPr>
                <p:cNvSpPr/>
                <p:nvPr/>
              </p:nvSpPr>
              <p:spPr bwMode="auto">
                <a:xfrm>
                  <a:off x="14947737" y="3739034"/>
                  <a:ext cx="71554"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173" name="ïṥ1îḓé">
                  <a:extLst>
                    <a:ext uri="{FF2B5EF4-FFF2-40B4-BE49-F238E27FC236}">
                      <a16:creationId xmlns:a16="http://schemas.microsoft.com/office/drawing/2014/main" id="{553A3F86-2CED-4F91-A34B-21C1DE48BB0A}"/>
                    </a:ext>
                  </a:extLst>
                </p:cNvPr>
                <p:cNvSpPr/>
                <p:nvPr/>
              </p:nvSpPr>
              <p:spPr bwMode="auto">
                <a:xfrm>
                  <a:off x="15747423" y="4086868"/>
                  <a:ext cx="8613" cy="331270"/>
                </a:xfrm>
                <a:custGeom>
                  <a:avLst/>
                  <a:gdLst>
                    <a:gd name="T0" fmla="*/ 6 w 6"/>
                    <a:gd name="T1" fmla="*/ 0 h 241"/>
                    <a:gd name="T2" fmla="*/ 2 w 6"/>
                    <a:gd name="T3" fmla="*/ 7 h 241"/>
                    <a:gd name="T4" fmla="*/ 0 w 6"/>
                    <a:gd name="T5" fmla="*/ 10 h 241"/>
                    <a:gd name="T6" fmla="*/ 0 w 6"/>
                    <a:gd name="T7" fmla="*/ 235 h 241"/>
                    <a:gd name="T8" fmla="*/ 6 w 6"/>
                    <a:gd name="T9" fmla="*/ 241 h 241"/>
                    <a:gd name="T10" fmla="*/ 6 w 6"/>
                    <a:gd name="T11" fmla="*/ 0 h 241"/>
                  </a:gdLst>
                  <a:ahLst/>
                  <a:cxnLst>
                    <a:cxn ang="0">
                      <a:pos x="T0" y="T1"/>
                    </a:cxn>
                    <a:cxn ang="0">
                      <a:pos x="T2" y="T3"/>
                    </a:cxn>
                    <a:cxn ang="0">
                      <a:pos x="T4" y="T5"/>
                    </a:cxn>
                    <a:cxn ang="0">
                      <a:pos x="T6" y="T7"/>
                    </a:cxn>
                    <a:cxn ang="0">
                      <a:pos x="T8" y="T9"/>
                    </a:cxn>
                    <a:cxn ang="0">
                      <a:pos x="T10" y="T11"/>
                    </a:cxn>
                  </a:cxnLst>
                  <a:rect l="0" t="0" r="r" b="b"/>
                  <a:pathLst>
                    <a:path w="6" h="241">
                      <a:moveTo>
                        <a:pt x="6" y="0"/>
                      </a:moveTo>
                      <a:cubicBezTo>
                        <a:pt x="4" y="2"/>
                        <a:pt x="3" y="5"/>
                        <a:pt x="2" y="7"/>
                      </a:cubicBezTo>
                      <a:cubicBezTo>
                        <a:pt x="2" y="8"/>
                        <a:pt x="1" y="9"/>
                        <a:pt x="0" y="10"/>
                      </a:cubicBezTo>
                      <a:cubicBezTo>
                        <a:pt x="0" y="235"/>
                        <a:pt x="0" y="235"/>
                        <a:pt x="0" y="235"/>
                      </a:cubicBezTo>
                      <a:cubicBezTo>
                        <a:pt x="2" y="237"/>
                        <a:pt x="4" y="239"/>
                        <a:pt x="6" y="241"/>
                      </a:cubicBezTo>
                      <a:cubicBezTo>
                        <a:pt x="6" y="0"/>
                        <a:pt x="6" y="0"/>
                        <a:pt x="6" y="0"/>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174" name="ïṡlîdê">
                  <a:extLst>
                    <a:ext uri="{FF2B5EF4-FFF2-40B4-BE49-F238E27FC236}">
                      <a16:creationId xmlns:a16="http://schemas.microsoft.com/office/drawing/2014/main" id="{B1CA873A-411F-4214-B438-DD245FDA9373}"/>
                    </a:ext>
                  </a:extLst>
                </p:cNvPr>
                <p:cNvSpPr/>
                <p:nvPr/>
              </p:nvSpPr>
              <p:spPr bwMode="auto">
                <a:xfrm>
                  <a:off x="15678518" y="4100781"/>
                  <a:ext cx="68904" cy="309406"/>
                </a:xfrm>
                <a:custGeom>
                  <a:avLst/>
                  <a:gdLst>
                    <a:gd name="T0" fmla="*/ 50 w 50"/>
                    <a:gd name="T1" fmla="*/ 0 h 225"/>
                    <a:gd name="T2" fmla="*/ 50 w 50"/>
                    <a:gd name="T3" fmla="*/ 225 h 225"/>
                    <a:gd name="T4" fmla="*/ 50 w 50"/>
                    <a:gd name="T5" fmla="*/ 0 h 225"/>
                  </a:gdLst>
                  <a:ahLst/>
                  <a:cxnLst>
                    <a:cxn ang="0">
                      <a:pos x="T0" y="T1"/>
                    </a:cxn>
                    <a:cxn ang="0">
                      <a:pos x="T2" y="T3"/>
                    </a:cxn>
                    <a:cxn ang="0">
                      <a:pos x="T4" y="T5"/>
                    </a:cxn>
                  </a:cxnLst>
                  <a:rect l="0" t="0" r="r" b="b"/>
                  <a:pathLst>
                    <a:path w="50" h="225">
                      <a:moveTo>
                        <a:pt x="50" y="0"/>
                      </a:moveTo>
                      <a:cubicBezTo>
                        <a:pt x="0" y="94"/>
                        <a:pt x="11" y="175"/>
                        <a:pt x="50" y="225"/>
                      </a:cubicBezTo>
                      <a:cubicBezTo>
                        <a:pt x="50" y="0"/>
                        <a:pt x="50" y="0"/>
                        <a:pt x="50" y="0"/>
                      </a:cubicBezTo>
                    </a:path>
                  </a:pathLst>
                </a:custGeom>
                <a:solidFill>
                  <a:srgbClr val="4949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175" name="ïṣļídê">
                  <a:extLst>
                    <a:ext uri="{FF2B5EF4-FFF2-40B4-BE49-F238E27FC236}">
                      <a16:creationId xmlns:a16="http://schemas.microsoft.com/office/drawing/2014/main" id="{975442F4-B867-4ADE-8A72-7D918DEA2650}"/>
                    </a:ext>
                  </a:extLst>
                </p:cNvPr>
                <p:cNvSpPr/>
                <p:nvPr/>
              </p:nvSpPr>
              <p:spPr bwMode="auto">
                <a:xfrm>
                  <a:off x="15172338" y="4280992"/>
                  <a:ext cx="185511" cy="365722"/>
                </a:xfrm>
                <a:custGeom>
                  <a:avLst/>
                  <a:gdLst>
                    <a:gd name="T0" fmla="*/ 280 w 280"/>
                    <a:gd name="T1" fmla="*/ 19 h 552"/>
                    <a:gd name="T2" fmla="*/ 264 w 280"/>
                    <a:gd name="T3" fmla="*/ 264 h 552"/>
                    <a:gd name="T4" fmla="*/ 112 w 280"/>
                    <a:gd name="T5" fmla="*/ 552 h 552"/>
                    <a:gd name="T6" fmla="*/ 0 w 280"/>
                    <a:gd name="T7" fmla="*/ 247 h 552"/>
                    <a:gd name="T8" fmla="*/ 17 w 280"/>
                    <a:gd name="T9" fmla="*/ 0 h 552"/>
                    <a:gd name="T10" fmla="*/ 280 w 280"/>
                    <a:gd name="T11" fmla="*/ 19 h 552"/>
                  </a:gdLst>
                  <a:ahLst/>
                  <a:cxnLst>
                    <a:cxn ang="0">
                      <a:pos x="T0" y="T1"/>
                    </a:cxn>
                    <a:cxn ang="0">
                      <a:pos x="T2" y="T3"/>
                    </a:cxn>
                    <a:cxn ang="0">
                      <a:pos x="T4" y="T5"/>
                    </a:cxn>
                    <a:cxn ang="0">
                      <a:pos x="T6" y="T7"/>
                    </a:cxn>
                    <a:cxn ang="0">
                      <a:pos x="T8" y="T9"/>
                    </a:cxn>
                    <a:cxn ang="0">
                      <a:pos x="T10" y="T11"/>
                    </a:cxn>
                  </a:cxnLst>
                  <a:rect l="0" t="0" r="r" b="b"/>
                  <a:pathLst>
                    <a:path w="280" h="552">
                      <a:moveTo>
                        <a:pt x="280" y="19"/>
                      </a:moveTo>
                      <a:lnTo>
                        <a:pt x="264" y="264"/>
                      </a:lnTo>
                      <a:lnTo>
                        <a:pt x="112" y="552"/>
                      </a:lnTo>
                      <a:lnTo>
                        <a:pt x="0" y="247"/>
                      </a:lnTo>
                      <a:lnTo>
                        <a:pt x="17" y="0"/>
                      </a:lnTo>
                      <a:lnTo>
                        <a:pt x="280" y="19"/>
                      </a:lnTo>
                      <a:close/>
                    </a:path>
                  </a:pathLst>
                </a:custGeom>
                <a:solidFill>
                  <a:srgbClr val="FDD6A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176" name="işḻîďe">
                  <a:extLst>
                    <a:ext uri="{FF2B5EF4-FFF2-40B4-BE49-F238E27FC236}">
                      <a16:creationId xmlns:a16="http://schemas.microsoft.com/office/drawing/2014/main" id="{B3A69F13-37A2-46B6-9235-FD46EEA4E61D}"/>
                    </a:ext>
                  </a:extLst>
                </p:cNvPr>
                <p:cNvSpPr/>
                <p:nvPr/>
              </p:nvSpPr>
              <p:spPr bwMode="auto">
                <a:xfrm>
                  <a:off x="15172338" y="4280992"/>
                  <a:ext cx="185511" cy="365722"/>
                </a:xfrm>
                <a:custGeom>
                  <a:avLst/>
                  <a:gdLst>
                    <a:gd name="T0" fmla="*/ 280 w 280"/>
                    <a:gd name="T1" fmla="*/ 19 h 552"/>
                    <a:gd name="T2" fmla="*/ 264 w 280"/>
                    <a:gd name="T3" fmla="*/ 264 h 552"/>
                    <a:gd name="T4" fmla="*/ 112 w 280"/>
                    <a:gd name="T5" fmla="*/ 552 h 552"/>
                    <a:gd name="T6" fmla="*/ 0 w 280"/>
                    <a:gd name="T7" fmla="*/ 247 h 552"/>
                    <a:gd name="T8" fmla="*/ 17 w 280"/>
                    <a:gd name="T9" fmla="*/ 0 h 552"/>
                    <a:gd name="T10" fmla="*/ 280 w 280"/>
                    <a:gd name="T11" fmla="*/ 19 h 552"/>
                  </a:gdLst>
                  <a:ahLst/>
                  <a:cxnLst>
                    <a:cxn ang="0">
                      <a:pos x="T0" y="T1"/>
                    </a:cxn>
                    <a:cxn ang="0">
                      <a:pos x="T2" y="T3"/>
                    </a:cxn>
                    <a:cxn ang="0">
                      <a:pos x="T4" y="T5"/>
                    </a:cxn>
                    <a:cxn ang="0">
                      <a:pos x="T6" y="T7"/>
                    </a:cxn>
                    <a:cxn ang="0">
                      <a:pos x="T8" y="T9"/>
                    </a:cxn>
                    <a:cxn ang="0">
                      <a:pos x="T10" y="T11"/>
                    </a:cxn>
                  </a:cxnLst>
                  <a:rect l="0" t="0" r="r" b="b"/>
                  <a:pathLst>
                    <a:path w="280" h="552">
                      <a:moveTo>
                        <a:pt x="280" y="19"/>
                      </a:moveTo>
                      <a:lnTo>
                        <a:pt x="264" y="264"/>
                      </a:lnTo>
                      <a:lnTo>
                        <a:pt x="112" y="552"/>
                      </a:lnTo>
                      <a:lnTo>
                        <a:pt x="0" y="247"/>
                      </a:lnTo>
                      <a:lnTo>
                        <a:pt x="17" y="0"/>
                      </a:lnTo>
                      <a:lnTo>
                        <a:pt x="280" y="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177" name="išḻiḑe">
                  <a:extLst>
                    <a:ext uri="{FF2B5EF4-FFF2-40B4-BE49-F238E27FC236}">
                      <a16:creationId xmlns:a16="http://schemas.microsoft.com/office/drawing/2014/main" id="{F2810D6A-4C43-4DBA-8395-C577A765DDD5}"/>
                    </a:ext>
                  </a:extLst>
                </p:cNvPr>
                <p:cNvSpPr/>
                <p:nvPr/>
              </p:nvSpPr>
              <p:spPr bwMode="auto">
                <a:xfrm>
                  <a:off x="14916597" y="4444640"/>
                  <a:ext cx="635376" cy="755958"/>
                </a:xfrm>
                <a:custGeom>
                  <a:avLst/>
                  <a:gdLst>
                    <a:gd name="T0" fmla="*/ 959 w 959"/>
                    <a:gd name="T1" fmla="*/ 131 h 1141"/>
                    <a:gd name="T2" fmla="*/ 650 w 959"/>
                    <a:gd name="T3" fmla="*/ 17 h 1141"/>
                    <a:gd name="T4" fmla="*/ 498 w 959"/>
                    <a:gd name="T5" fmla="*/ 305 h 1141"/>
                    <a:gd name="T6" fmla="*/ 386 w 959"/>
                    <a:gd name="T7" fmla="*/ 0 h 1141"/>
                    <a:gd name="T8" fmla="*/ 85 w 959"/>
                    <a:gd name="T9" fmla="*/ 66 h 1141"/>
                    <a:gd name="T10" fmla="*/ 118 w 959"/>
                    <a:gd name="T11" fmla="*/ 766 h 1141"/>
                    <a:gd name="T12" fmla="*/ 0 w 959"/>
                    <a:gd name="T13" fmla="*/ 1141 h 1141"/>
                    <a:gd name="T14" fmla="*/ 928 w 959"/>
                    <a:gd name="T15" fmla="*/ 1141 h 1141"/>
                    <a:gd name="T16" fmla="*/ 818 w 959"/>
                    <a:gd name="T17" fmla="*/ 818 h 1141"/>
                    <a:gd name="T18" fmla="*/ 959 w 959"/>
                    <a:gd name="T19" fmla="*/ 131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9" h="1141">
                      <a:moveTo>
                        <a:pt x="959" y="131"/>
                      </a:moveTo>
                      <a:lnTo>
                        <a:pt x="650" y="17"/>
                      </a:lnTo>
                      <a:lnTo>
                        <a:pt x="498" y="305"/>
                      </a:lnTo>
                      <a:lnTo>
                        <a:pt x="386" y="0"/>
                      </a:lnTo>
                      <a:lnTo>
                        <a:pt x="85" y="66"/>
                      </a:lnTo>
                      <a:lnTo>
                        <a:pt x="118" y="766"/>
                      </a:lnTo>
                      <a:lnTo>
                        <a:pt x="0" y="1141"/>
                      </a:lnTo>
                      <a:lnTo>
                        <a:pt x="928" y="1141"/>
                      </a:lnTo>
                      <a:lnTo>
                        <a:pt x="818" y="818"/>
                      </a:lnTo>
                      <a:lnTo>
                        <a:pt x="959" y="131"/>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178" name="iṧļïḑe">
                  <a:extLst>
                    <a:ext uri="{FF2B5EF4-FFF2-40B4-BE49-F238E27FC236}">
                      <a16:creationId xmlns:a16="http://schemas.microsoft.com/office/drawing/2014/main" id="{CA6BF20C-B28D-474B-898E-C31A9A88E782}"/>
                    </a:ext>
                  </a:extLst>
                </p:cNvPr>
                <p:cNvSpPr/>
                <p:nvPr/>
              </p:nvSpPr>
              <p:spPr bwMode="auto">
                <a:xfrm>
                  <a:off x="15349899" y="4396274"/>
                  <a:ext cx="1325" cy="16564"/>
                </a:xfrm>
                <a:custGeom>
                  <a:avLst/>
                  <a:gdLst>
                    <a:gd name="T0" fmla="*/ 1 w 1"/>
                    <a:gd name="T1" fmla="*/ 0 h 12"/>
                    <a:gd name="T2" fmla="*/ 1 w 1"/>
                    <a:gd name="T3" fmla="*/ 0 h 12"/>
                    <a:gd name="T4" fmla="*/ 0 w 1"/>
                    <a:gd name="T5" fmla="*/ 12 h 12"/>
                    <a:gd name="T6" fmla="*/ 0 w 1"/>
                    <a:gd name="T7" fmla="*/ 12 h 12"/>
                    <a:gd name="T8" fmla="*/ 1 w 1"/>
                    <a:gd name="T9" fmla="*/ 0 h 12"/>
                  </a:gdLst>
                  <a:ahLst/>
                  <a:cxnLst>
                    <a:cxn ang="0">
                      <a:pos x="T0" y="T1"/>
                    </a:cxn>
                    <a:cxn ang="0">
                      <a:pos x="T2" y="T3"/>
                    </a:cxn>
                    <a:cxn ang="0">
                      <a:pos x="T4" y="T5"/>
                    </a:cxn>
                    <a:cxn ang="0">
                      <a:pos x="T6" y="T7"/>
                    </a:cxn>
                    <a:cxn ang="0">
                      <a:pos x="T8" y="T9"/>
                    </a:cxn>
                  </a:cxnLst>
                  <a:rect l="0" t="0" r="r" b="b"/>
                  <a:pathLst>
                    <a:path w="1" h="12">
                      <a:moveTo>
                        <a:pt x="1" y="0"/>
                      </a:moveTo>
                      <a:cubicBezTo>
                        <a:pt x="1" y="0"/>
                        <a:pt x="1" y="0"/>
                        <a:pt x="1" y="0"/>
                      </a:cubicBezTo>
                      <a:cubicBezTo>
                        <a:pt x="0" y="12"/>
                        <a:pt x="0" y="12"/>
                        <a:pt x="0" y="12"/>
                      </a:cubicBezTo>
                      <a:cubicBezTo>
                        <a:pt x="0" y="12"/>
                        <a:pt x="0" y="12"/>
                        <a:pt x="0" y="12"/>
                      </a:cubicBezTo>
                      <a:cubicBezTo>
                        <a:pt x="1" y="0"/>
                        <a:pt x="1" y="0"/>
                        <a:pt x="1" y="0"/>
                      </a:cubicBezTo>
                    </a:path>
                  </a:pathLst>
                </a:custGeom>
                <a:solidFill>
                  <a:srgbClr val="526D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179" name="îṧļiḑé">
                  <a:extLst>
                    <a:ext uri="{FF2B5EF4-FFF2-40B4-BE49-F238E27FC236}">
                      <a16:creationId xmlns:a16="http://schemas.microsoft.com/office/drawing/2014/main" id="{E76D651E-A450-4BA9-84FC-CB7037CB9DD3}"/>
                    </a:ext>
                  </a:extLst>
                </p:cNvPr>
                <p:cNvSpPr/>
                <p:nvPr/>
              </p:nvSpPr>
              <p:spPr bwMode="auto">
                <a:xfrm>
                  <a:off x="15174988" y="4369110"/>
                  <a:ext cx="176236" cy="47703"/>
                </a:xfrm>
                <a:custGeom>
                  <a:avLst/>
                  <a:gdLst>
                    <a:gd name="T0" fmla="*/ 1 w 128"/>
                    <a:gd name="T1" fmla="*/ 0 h 35"/>
                    <a:gd name="T2" fmla="*/ 0 w 128"/>
                    <a:gd name="T3" fmla="*/ 19 h 35"/>
                    <a:gd name="T4" fmla="*/ 54 w 128"/>
                    <a:gd name="T5" fmla="*/ 33 h 35"/>
                    <a:gd name="T6" fmla="*/ 89 w 128"/>
                    <a:gd name="T7" fmla="*/ 35 h 35"/>
                    <a:gd name="T8" fmla="*/ 127 w 128"/>
                    <a:gd name="T9" fmla="*/ 32 h 35"/>
                    <a:gd name="T10" fmla="*/ 128 w 128"/>
                    <a:gd name="T11" fmla="*/ 20 h 35"/>
                    <a:gd name="T12" fmla="*/ 104 w 128"/>
                    <a:gd name="T13" fmla="*/ 21 h 35"/>
                    <a:gd name="T14" fmla="*/ 34 w 128"/>
                    <a:gd name="T15" fmla="*/ 11 h 35"/>
                    <a:gd name="T16" fmla="*/ 1 w 128"/>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35">
                      <a:moveTo>
                        <a:pt x="1" y="0"/>
                      </a:moveTo>
                      <a:cubicBezTo>
                        <a:pt x="0" y="19"/>
                        <a:pt x="0" y="19"/>
                        <a:pt x="0" y="19"/>
                      </a:cubicBezTo>
                      <a:cubicBezTo>
                        <a:pt x="17" y="25"/>
                        <a:pt x="36" y="30"/>
                        <a:pt x="54" y="33"/>
                      </a:cubicBezTo>
                      <a:cubicBezTo>
                        <a:pt x="66" y="34"/>
                        <a:pt x="78" y="35"/>
                        <a:pt x="89" y="35"/>
                      </a:cubicBezTo>
                      <a:cubicBezTo>
                        <a:pt x="102" y="35"/>
                        <a:pt x="115" y="34"/>
                        <a:pt x="127" y="32"/>
                      </a:cubicBezTo>
                      <a:cubicBezTo>
                        <a:pt x="128" y="20"/>
                        <a:pt x="128" y="20"/>
                        <a:pt x="128" y="20"/>
                      </a:cubicBezTo>
                      <a:cubicBezTo>
                        <a:pt x="120" y="20"/>
                        <a:pt x="112" y="21"/>
                        <a:pt x="104" y="21"/>
                      </a:cubicBezTo>
                      <a:cubicBezTo>
                        <a:pt x="81" y="21"/>
                        <a:pt x="58" y="18"/>
                        <a:pt x="34" y="11"/>
                      </a:cubicBezTo>
                      <a:cubicBezTo>
                        <a:pt x="23" y="8"/>
                        <a:pt x="12" y="4"/>
                        <a:pt x="1" y="0"/>
                      </a:cubicBezTo>
                    </a:path>
                  </a:pathLst>
                </a:custGeom>
                <a:solidFill>
                  <a:srgbClr val="F0CB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180" name="ïślïde">
                  <a:extLst>
                    <a:ext uri="{FF2B5EF4-FFF2-40B4-BE49-F238E27FC236}">
                      <a16:creationId xmlns:a16="http://schemas.microsoft.com/office/drawing/2014/main" id="{7864690E-5AAA-40BE-AE92-6F37347FE52E}"/>
                    </a:ext>
                  </a:extLst>
                </p:cNvPr>
                <p:cNvSpPr/>
                <p:nvPr/>
              </p:nvSpPr>
              <p:spPr bwMode="auto">
                <a:xfrm>
                  <a:off x="15602989" y="3542922"/>
                  <a:ext cx="674466" cy="1085903"/>
                </a:xfrm>
                <a:custGeom>
                  <a:avLst/>
                  <a:gdLst>
                    <a:gd name="T0" fmla="*/ 0 w 490"/>
                    <a:gd name="T1" fmla="*/ 170 h 790"/>
                    <a:gd name="T2" fmla="*/ 303 w 490"/>
                    <a:gd name="T3" fmla="*/ 116 h 790"/>
                    <a:gd name="T4" fmla="*/ 390 w 490"/>
                    <a:gd name="T5" fmla="*/ 636 h 790"/>
                    <a:gd name="T6" fmla="*/ 155 w 490"/>
                    <a:gd name="T7" fmla="*/ 409 h 790"/>
                    <a:gd name="T8" fmla="*/ 0 w 490"/>
                    <a:gd name="T9" fmla="*/ 170 h 790"/>
                  </a:gdLst>
                  <a:ahLst/>
                  <a:cxnLst>
                    <a:cxn ang="0">
                      <a:pos x="T0" y="T1"/>
                    </a:cxn>
                    <a:cxn ang="0">
                      <a:pos x="T2" y="T3"/>
                    </a:cxn>
                    <a:cxn ang="0">
                      <a:pos x="T4" y="T5"/>
                    </a:cxn>
                    <a:cxn ang="0">
                      <a:pos x="T6" y="T7"/>
                    </a:cxn>
                    <a:cxn ang="0">
                      <a:pos x="T8" y="T9"/>
                    </a:cxn>
                  </a:cxnLst>
                  <a:rect l="0" t="0" r="r" b="b"/>
                  <a:pathLst>
                    <a:path w="490" h="790">
                      <a:moveTo>
                        <a:pt x="0" y="170"/>
                      </a:moveTo>
                      <a:cubicBezTo>
                        <a:pt x="0" y="170"/>
                        <a:pt x="161" y="0"/>
                        <a:pt x="303" y="116"/>
                      </a:cubicBezTo>
                      <a:cubicBezTo>
                        <a:pt x="490" y="269"/>
                        <a:pt x="134" y="568"/>
                        <a:pt x="390" y="636"/>
                      </a:cubicBezTo>
                      <a:cubicBezTo>
                        <a:pt x="249" y="790"/>
                        <a:pt x="24" y="632"/>
                        <a:pt x="155" y="409"/>
                      </a:cubicBezTo>
                      <a:cubicBezTo>
                        <a:pt x="285" y="189"/>
                        <a:pt x="150" y="57"/>
                        <a:pt x="0" y="170"/>
                      </a:cubicBezTo>
                    </a:path>
                  </a:pathLst>
                </a:custGeom>
                <a:solidFill>
                  <a:srgbClr val="5347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181" name="îṣ1iḑè">
                  <a:extLst>
                    <a:ext uri="{FF2B5EF4-FFF2-40B4-BE49-F238E27FC236}">
                      <a16:creationId xmlns:a16="http://schemas.microsoft.com/office/drawing/2014/main" id="{902E8B3D-C988-479B-90A7-03758AD7F7BB}"/>
                    </a:ext>
                  </a:extLst>
                </p:cNvPr>
                <p:cNvSpPr/>
                <p:nvPr/>
              </p:nvSpPr>
              <p:spPr bwMode="auto">
                <a:xfrm>
                  <a:off x="14931836" y="3461430"/>
                  <a:ext cx="851364" cy="980559"/>
                </a:xfrm>
                <a:custGeom>
                  <a:avLst/>
                  <a:gdLst>
                    <a:gd name="T0" fmla="*/ 38 w 619"/>
                    <a:gd name="T1" fmla="*/ 298 h 713"/>
                    <a:gd name="T2" fmla="*/ 211 w 619"/>
                    <a:gd name="T3" fmla="*/ 671 h 713"/>
                    <a:gd name="T4" fmla="*/ 572 w 619"/>
                    <a:gd name="T5" fmla="*/ 448 h 713"/>
                    <a:gd name="T6" fmla="*/ 386 w 619"/>
                    <a:gd name="T7" fmla="*/ 72 h 713"/>
                    <a:gd name="T8" fmla="*/ 38 w 619"/>
                    <a:gd name="T9" fmla="*/ 298 h 713"/>
                  </a:gdLst>
                  <a:ahLst/>
                  <a:cxnLst>
                    <a:cxn ang="0">
                      <a:pos x="T0" y="T1"/>
                    </a:cxn>
                    <a:cxn ang="0">
                      <a:pos x="T2" y="T3"/>
                    </a:cxn>
                    <a:cxn ang="0">
                      <a:pos x="T4" y="T5"/>
                    </a:cxn>
                    <a:cxn ang="0">
                      <a:pos x="T6" y="T7"/>
                    </a:cxn>
                    <a:cxn ang="0">
                      <a:pos x="T8" y="T9"/>
                    </a:cxn>
                  </a:cxnLst>
                  <a:rect l="0" t="0" r="r" b="b"/>
                  <a:pathLst>
                    <a:path w="619" h="713">
                      <a:moveTo>
                        <a:pt x="38" y="298"/>
                      </a:moveTo>
                      <a:cubicBezTo>
                        <a:pt x="0" y="471"/>
                        <a:pt x="62" y="629"/>
                        <a:pt x="211" y="671"/>
                      </a:cubicBezTo>
                      <a:cubicBezTo>
                        <a:pt x="361" y="713"/>
                        <a:pt x="526" y="614"/>
                        <a:pt x="572" y="448"/>
                      </a:cubicBezTo>
                      <a:cubicBezTo>
                        <a:pt x="619" y="282"/>
                        <a:pt x="535" y="114"/>
                        <a:pt x="386" y="72"/>
                      </a:cubicBezTo>
                      <a:cubicBezTo>
                        <a:pt x="127" y="0"/>
                        <a:pt x="76" y="129"/>
                        <a:pt x="38" y="298"/>
                      </a:cubicBezTo>
                    </a:path>
                  </a:pathLst>
                </a:custGeom>
                <a:solidFill>
                  <a:srgbClr val="FDD6A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182" name="ï$ļiḑê">
                  <a:extLst>
                    <a:ext uri="{FF2B5EF4-FFF2-40B4-BE49-F238E27FC236}">
                      <a16:creationId xmlns:a16="http://schemas.microsoft.com/office/drawing/2014/main" id="{5C39E083-624F-471E-B99E-C145768475EB}"/>
                    </a:ext>
                  </a:extLst>
                </p:cNvPr>
                <p:cNvSpPr/>
                <p:nvPr/>
              </p:nvSpPr>
              <p:spPr bwMode="auto">
                <a:xfrm>
                  <a:off x="14976888" y="3291157"/>
                  <a:ext cx="1052776" cy="1021637"/>
                </a:xfrm>
                <a:custGeom>
                  <a:avLst/>
                  <a:gdLst>
                    <a:gd name="T0" fmla="*/ 459 w 765"/>
                    <a:gd name="T1" fmla="*/ 381 h 743"/>
                    <a:gd name="T2" fmla="*/ 0 w 765"/>
                    <a:gd name="T3" fmla="*/ 300 h 743"/>
                    <a:gd name="T4" fmla="*/ 510 w 765"/>
                    <a:gd name="T5" fmla="*/ 156 h 743"/>
                    <a:gd name="T6" fmla="*/ 424 w 765"/>
                    <a:gd name="T7" fmla="*/ 743 h 743"/>
                    <a:gd name="T8" fmla="*/ 418 w 765"/>
                    <a:gd name="T9" fmla="*/ 566 h 743"/>
                    <a:gd name="T10" fmla="*/ 478 w 765"/>
                    <a:gd name="T11" fmla="*/ 544 h 743"/>
                    <a:gd name="T12" fmla="*/ 427 w 765"/>
                    <a:gd name="T13" fmla="*/ 514 h 743"/>
                    <a:gd name="T14" fmla="*/ 459 w 765"/>
                    <a:gd name="T15" fmla="*/ 381 h 7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5" h="743">
                      <a:moveTo>
                        <a:pt x="459" y="381"/>
                      </a:moveTo>
                      <a:cubicBezTo>
                        <a:pt x="459" y="381"/>
                        <a:pt x="204" y="381"/>
                        <a:pt x="0" y="300"/>
                      </a:cubicBezTo>
                      <a:cubicBezTo>
                        <a:pt x="70" y="111"/>
                        <a:pt x="279" y="0"/>
                        <a:pt x="510" y="156"/>
                      </a:cubicBezTo>
                      <a:cubicBezTo>
                        <a:pt x="765" y="329"/>
                        <a:pt x="562" y="657"/>
                        <a:pt x="424" y="743"/>
                      </a:cubicBezTo>
                      <a:cubicBezTo>
                        <a:pt x="404" y="651"/>
                        <a:pt x="418" y="566"/>
                        <a:pt x="418" y="566"/>
                      </a:cubicBezTo>
                      <a:cubicBezTo>
                        <a:pt x="418" y="566"/>
                        <a:pt x="472" y="606"/>
                        <a:pt x="478" y="544"/>
                      </a:cubicBezTo>
                      <a:cubicBezTo>
                        <a:pt x="482" y="500"/>
                        <a:pt x="427" y="514"/>
                        <a:pt x="427" y="514"/>
                      </a:cubicBezTo>
                      <a:lnTo>
                        <a:pt x="459" y="381"/>
                      </a:lnTo>
                      <a:close/>
                    </a:path>
                  </a:pathLst>
                </a:custGeom>
                <a:solidFill>
                  <a:srgbClr val="5347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183" name="ïṧḷiḍè">
                  <a:extLst>
                    <a:ext uri="{FF2B5EF4-FFF2-40B4-BE49-F238E27FC236}">
                      <a16:creationId xmlns:a16="http://schemas.microsoft.com/office/drawing/2014/main" id="{26807317-597B-46ED-A1E9-6695C2A96FA6}"/>
                    </a:ext>
                  </a:extLst>
                </p:cNvPr>
                <p:cNvSpPr/>
                <p:nvPr/>
              </p:nvSpPr>
              <p:spPr bwMode="auto">
                <a:xfrm>
                  <a:off x="15384351" y="3919245"/>
                  <a:ext cx="70229" cy="122570"/>
                </a:xfrm>
                <a:custGeom>
                  <a:avLst/>
                  <a:gdLst>
                    <a:gd name="T0" fmla="*/ 5 w 51"/>
                    <a:gd name="T1" fmla="*/ 40 h 89"/>
                    <a:gd name="T2" fmla="*/ 17 w 51"/>
                    <a:gd name="T3" fmla="*/ 86 h 89"/>
                    <a:gd name="T4" fmla="*/ 46 w 51"/>
                    <a:gd name="T5" fmla="*/ 48 h 89"/>
                    <a:gd name="T6" fmla="*/ 34 w 51"/>
                    <a:gd name="T7" fmla="*/ 2 h 89"/>
                    <a:gd name="T8" fmla="*/ 5 w 51"/>
                    <a:gd name="T9" fmla="*/ 40 h 89"/>
                  </a:gdLst>
                  <a:ahLst/>
                  <a:cxnLst>
                    <a:cxn ang="0">
                      <a:pos x="T0" y="T1"/>
                    </a:cxn>
                    <a:cxn ang="0">
                      <a:pos x="T2" y="T3"/>
                    </a:cxn>
                    <a:cxn ang="0">
                      <a:pos x="T4" y="T5"/>
                    </a:cxn>
                    <a:cxn ang="0">
                      <a:pos x="T6" y="T7"/>
                    </a:cxn>
                    <a:cxn ang="0">
                      <a:pos x="T8" y="T9"/>
                    </a:cxn>
                  </a:cxnLst>
                  <a:rect l="0" t="0" r="r" b="b"/>
                  <a:pathLst>
                    <a:path w="51" h="89">
                      <a:moveTo>
                        <a:pt x="5" y="40"/>
                      </a:moveTo>
                      <a:cubicBezTo>
                        <a:pt x="0" y="63"/>
                        <a:pt x="6" y="84"/>
                        <a:pt x="17" y="86"/>
                      </a:cubicBezTo>
                      <a:cubicBezTo>
                        <a:pt x="28" y="89"/>
                        <a:pt x="42" y="72"/>
                        <a:pt x="46" y="48"/>
                      </a:cubicBezTo>
                      <a:cubicBezTo>
                        <a:pt x="51" y="25"/>
                        <a:pt x="46" y="4"/>
                        <a:pt x="34" y="2"/>
                      </a:cubicBezTo>
                      <a:cubicBezTo>
                        <a:pt x="23" y="0"/>
                        <a:pt x="10" y="17"/>
                        <a:pt x="5" y="40"/>
                      </a:cubicBezTo>
                    </a:path>
                  </a:pathLst>
                </a:custGeom>
                <a:solidFill>
                  <a:srgbClr val="5347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184" name="iSḻíďè">
                  <a:extLst>
                    <a:ext uri="{FF2B5EF4-FFF2-40B4-BE49-F238E27FC236}">
                      <a16:creationId xmlns:a16="http://schemas.microsoft.com/office/drawing/2014/main" id="{C3195202-407E-437A-8249-231AF4AE20D0}"/>
                    </a:ext>
                  </a:extLst>
                </p:cNvPr>
                <p:cNvSpPr/>
                <p:nvPr/>
              </p:nvSpPr>
              <p:spPr bwMode="auto">
                <a:xfrm>
                  <a:off x="15070307" y="3853654"/>
                  <a:ext cx="70229" cy="123233"/>
                </a:xfrm>
                <a:custGeom>
                  <a:avLst/>
                  <a:gdLst>
                    <a:gd name="T0" fmla="*/ 5 w 51"/>
                    <a:gd name="T1" fmla="*/ 41 h 90"/>
                    <a:gd name="T2" fmla="*/ 17 w 51"/>
                    <a:gd name="T3" fmla="*/ 87 h 90"/>
                    <a:gd name="T4" fmla="*/ 46 w 51"/>
                    <a:gd name="T5" fmla="*/ 49 h 90"/>
                    <a:gd name="T6" fmla="*/ 34 w 51"/>
                    <a:gd name="T7" fmla="*/ 3 h 90"/>
                    <a:gd name="T8" fmla="*/ 5 w 51"/>
                    <a:gd name="T9" fmla="*/ 41 h 90"/>
                  </a:gdLst>
                  <a:ahLst/>
                  <a:cxnLst>
                    <a:cxn ang="0">
                      <a:pos x="T0" y="T1"/>
                    </a:cxn>
                    <a:cxn ang="0">
                      <a:pos x="T2" y="T3"/>
                    </a:cxn>
                    <a:cxn ang="0">
                      <a:pos x="T4" y="T5"/>
                    </a:cxn>
                    <a:cxn ang="0">
                      <a:pos x="T6" y="T7"/>
                    </a:cxn>
                    <a:cxn ang="0">
                      <a:pos x="T8" y="T9"/>
                    </a:cxn>
                  </a:cxnLst>
                  <a:rect l="0" t="0" r="r" b="b"/>
                  <a:pathLst>
                    <a:path w="51" h="90">
                      <a:moveTo>
                        <a:pt x="5" y="41"/>
                      </a:moveTo>
                      <a:cubicBezTo>
                        <a:pt x="0" y="64"/>
                        <a:pt x="5" y="85"/>
                        <a:pt x="17" y="87"/>
                      </a:cubicBezTo>
                      <a:cubicBezTo>
                        <a:pt x="28" y="90"/>
                        <a:pt x="41" y="73"/>
                        <a:pt x="46" y="49"/>
                      </a:cubicBezTo>
                      <a:cubicBezTo>
                        <a:pt x="51" y="26"/>
                        <a:pt x="45" y="5"/>
                        <a:pt x="34" y="3"/>
                      </a:cubicBezTo>
                      <a:cubicBezTo>
                        <a:pt x="23" y="0"/>
                        <a:pt x="9" y="17"/>
                        <a:pt x="5" y="41"/>
                      </a:cubicBezTo>
                    </a:path>
                  </a:pathLst>
                </a:custGeom>
                <a:solidFill>
                  <a:srgbClr val="5347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185" name="íṧľíḑé">
                  <a:extLst>
                    <a:ext uri="{FF2B5EF4-FFF2-40B4-BE49-F238E27FC236}">
                      <a16:creationId xmlns:a16="http://schemas.microsoft.com/office/drawing/2014/main" id="{A3FF9DAE-88DF-45DE-A001-F1A3388DEEE6}"/>
                    </a:ext>
                  </a:extLst>
                </p:cNvPr>
                <p:cNvSpPr/>
                <p:nvPr/>
              </p:nvSpPr>
              <p:spPr bwMode="auto">
                <a:xfrm>
                  <a:off x="15113372" y="4141859"/>
                  <a:ext cx="213338" cy="137808"/>
                </a:xfrm>
                <a:custGeom>
                  <a:avLst/>
                  <a:gdLst>
                    <a:gd name="T0" fmla="*/ 9 w 155"/>
                    <a:gd name="T1" fmla="*/ 1 h 100"/>
                    <a:gd name="T2" fmla="*/ 155 w 155"/>
                    <a:gd name="T3" fmla="*/ 29 h 100"/>
                    <a:gd name="T4" fmla="*/ 68 w 155"/>
                    <a:gd name="T5" fmla="*/ 87 h 100"/>
                    <a:gd name="T6" fmla="*/ 9 w 155"/>
                    <a:gd name="T7" fmla="*/ 1 h 100"/>
                  </a:gdLst>
                  <a:ahLst/>
                  <a:cxnLst>
                    <a:cxn ang="0">
                      <a:pos x="T0" y="T1"/>
                    </a:cxn>
                    <a:cxn ang="0">
                      <a:pos x="T2" y="T3"/>
                    </a:cxn>
                    <a:cxn ang="0">
                      <a:pos x="T4" y="T5"/>
                    </a:cxn>
                    <a:cxn ang="0">
                      <a:pos x="T6" y="T7"/>
                    </a:cxn>
                  </a:cxnLst>
                  <a:rect l="0" t="0" r="r" b="b"/>
                  <a:pathLst>
                    <a:path w="155" h="100">
                      <a:moveTo>
                        <a:pt x="9" y="1"/>
                      </a:moveTo>
                      <a:cubicBezTo>
                        <a:pt x="33" y="0"/>
                        <a:pt x="129" y="20"/>
                        <a:pt x="155" y="29"/>
                      </a:cubicBezTo>
                      <a:cubicBezTo>
                        <a:pt x="155" y="29"/>
                        <a:pt x="141" y="100"/>
                        <a:pt x="68" y="87"/>
                      </a:cubicBezTo>
                      <a:cubicBezTo>
                        <a:pt x="0" y="74"/>
                        <a:pt x="9" y="1"/>
                        <a:pt x="9" y="1"/>
                      </a:cubicBezTo>
                      <a:close/>
                    </a:path>
                  </a:pathLst>
                </a:custGeom>
                <a:solidFill>
                  <a:srgbClr val="EB7D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186" name="ïsḷîḍê">
                  <a:extLst>
                    <a:ext uri="{FF2B5EF4-FFF2-40B4-BE49-F238E27FC236}">
                      <a16:creationId xmlns:a16="http://schemas.microsoft.com/office/drawing/2014/main" id="{49403F5D-630F-4CB2-98B3-3178B05317BB}"/>
                    </a:ext>
                  </a:extLst>
                </p:cNvPr>
                <p:cNvSpPr/>
                <p:nvPr/>
              </p:nvSpPr>
              <p:spPr bwMode="auto">
                <a:xfrm>
                  <a:off x="14479983" y="4301531"/>
                  <a:ext cx="154372" cy="111307"/>
                </a:xfrm>
                <a:custGeom>
                  <a:avLst/>
                  <a:gdLst>
                    <a:gd name="T0" fmla="*/ 35 w 112"/>
                    <a:gd name="T1" fmla="*/ 0 h 81"/>
                    <a:gd name="T2" fmla="*/ 16 w 112"/>
                    <a:gd name="T3" fmla="*/ 51 h 81"/>
                    <a:gd name="T4" fmla="*/ 51 w 112"/>
                    <a:gd name="T5" fmla="*/ 81 h 81"/>
                    <a:gd name="T6" fmla="*/ 112 w 112"/>
                    <a:gd name="T7" fmla="*/ 66 h 81"/>
                    <a:gd name="T8" fmla="*/ 35 w 112"/>
                    <a:gd name="T9" fmla="*/ 0 h 81"/>
                  </a:gdLst>
                  <a:ahLst/>
                  <a:cxnLst>
                    <a:cxn ang="0">
                      <a:pos x="T0" y="T1"/>
                    </a:cxn>
                    <a:cxn ang="0">
                      <a:pos x="T2" y="T3"/>
                    </a:cxn>
                    <a:cxn ang="0">
                      <a:pos x="T4" y="T5"/>
                    </a:cxn>
                    <a:cxn ang="0">
                      <a:pos x="T6" y="T7"/>
                    </a:cxn>
                    <a:cxn ang="0">
                      <a:pos x="T8" y="T9"/>
                    </a:cxn>
                  </a:cxnLst>
                  <a:rect l="0" t="0" r="r" b="b"/>
                  <a:pathLst>
                    <a:path w="112" h="81">
                      <a:moveTo>
                        <a:pt x="35" y="0"/>
                      </a:moveTo>
                      <a:cubicBezTo>
                        <a:pt x="15" y="0"/>
                        <a:pt x="0" y="36"/>
                        <a:pt x="16" y="51"/>
                      </a:cubicBezTo>
                      <a:cubicBezTo>
                        <a:pt x="31" y="64"/>
                        <a:pt x="51" y="72"/>
                        <a:pt x="51" y="81"/>
                      </a:cubicBezTo>
                      <a:cubicBezTo>
                        <a:pt x="112" y="66"/>
                        <a:pt x="112" y="66"/>
                        <a:pt x="112" y="66"/>
                      </a:cubicBezTo>
                      <a:cubicBezTo>
                        <a:pt x="109" y="35"/>
                        <a:pt x="68" y="0"/>
                        <a:pt x="35" y="0"/>
                      </a:cubicBezTo>
                      <a:close/>
                    </a:path>
                  </a:pathLst>
                </a:custGeom>
                <a:solidFill>
                  <a:srgbClr val="FDD6A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187" name="iSlídè">
                  <a:extLst>
                    <a:ext uri="{FF2B5EF4-FFF2-40B4-BE49-F238E27FC236}">
                      <a16:creationId xmlns:a16="http://schemas.microsoft.com/office/drawing/2014/main" id="{DB60CB54-0BD2-4CBF-8B5A-79C45244CCDD}"/>
                    </a:ext>
                  </a:extLst>
                </p:cNvPr>
                <p:cNvSpPr/>
                <p:nvPr/>
              </p:nvSpPr>
              <p:spPr bwMode="auto">
                <a:xfrm>
                  <a:off x="14542262" y="4381035"/>
                  <a:ext cx="516119" cy="655915"/>
                </a:xfrm>
                <a:custGeom>
                  <a:avLst/>
                  <a:gdLst>
                    <a:gd name="T0" fmla="*/ 375 w 375"/>
                    <a:gd name="T1" fmla="*/ 105 h 477"/>
                    <a:gd name="T2" fmla="*/ 0 w 375"/>
                    <a:gd name="T3" fmla="*/ 18 h 477"/>
                    <a:gd name="T4" fmla="*/ 70 w 375"/>
                    <a:gd name="T5" fmla="*/ 0 h 477"/>
                    <a:gd name="T6" fmla="*/ 313 w 375"/>
                    <a:gd name="T7" fmla="*/ 78 h 477"/>
                    <a:gd name="T8" fmla="*/ 375 w 375"/>
                    <a:gd name="T9" fmla="*/ 105 h 477"/>
                  </a:gdLst>
                  <a:ahLst/>
                  <a:cxnLst>
                    <a:cxn ang="0">
                      <a:pos x="T0" y="T1"/>
                    </a:cxn>
                    <a:cxn ang="0">
                      <a:pos x="T2" y="T3"/>
                    </a:cxn>
                    <a:cxn ang="0">
                      <a:pos x="T4" y="T5"/>
                    </a:cxn>
                    <a:cxn ang="0">
                      <a:pos x="T6" y="T7"/>
                    </a:cxn>
                    <a:cxn ang="0">
                      <a:pos x="T8" y="T9"/>
                    </a:cxn>
                  </a:cxnLst>
                  <a:rect l="0" t="0" r="r" b="b"/>
                  <a:pathLst>
                    <a:path w="375" h="477">
                      <a:moveTo>
                        <a:pt x="375" y="105"/>
                      </a:moveTo>
                      <a:cubicBezTo>
                        <a:pt x="257" y="477"/>
                        <a:pt x="75" y="413"/>
                        <a:pt x="0" y="18"/>
                      </a:cubicBezTo>
                      <a:cubicBezTo>
                        <a:pt x="70" y="0"/>
                        <a:pt x="70" y="0"/>
                        <a:pt x="70" y="0"/>
                      </a:cubicBezTo>
                      <a:cubicBezTo>
                        <a:pt x="97" y="133"/>
                        <a:pt x="190" y="464"/>
                        <a:pt x="313" y="78"/>
                      </a:cubicBezTo>
                      <a:lnTo>
                        <a:pt x="375" y="105"/>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188" name="íṥlîḍé">
                  <a:extLst>
                    <a:ext uri="{FF2B5EF4-FFF2-40B4-BE49-F238E27FC236}">
                      <a16:creationId xmlns:a16="http://schemas.microsoft.com/office/drawing/2014/main" id="{2CB13519-BE7C-4B13-B1F4-6DE3395AB8F3}"/>
                    </a:ext>
                  </a:extLst>
                </p:cNvPr>
                <p:cNvSpPr/>
                <p:nvPr/>
              </p:nvSpPr>
              <p:spPr bwMode="auto">
                <a:xfrm>
                  <a:off x="15862042" y="4329358"/>
                  <a:ext cx="178886" cy="155034"/>
                </a:xfrm>
                <a:custGeom>
                  <a:avLst/>
                  <a:gdLst>
                    <a:gd name="T0" fmla="*/ 0 w 130"/>
                    <a:gd name="T1" fmla="*/ 94 h 113"/>
                    <a:gd name="T2" fmla="*/ 112 w 130"/>
                    <a:gd name="T3" fmla="*/ 46 h 113"/>
                    <a:gd name="T4" fmla="*/ 60 w 130"/>
                    <a:gd name="T5" fmla="*/ 113 h 113"/>
                    <a:gd name="T6" fmla="*/ 0 w 130"/>
                    <a:gd name="T7" fmla="*/ 94 h 113"/>
                  </a:gdLst>
                  <a:ahLst/>
                  <a:cxnLst>
                    <a:cxn ang="0">
                      <a:pos x="T0" y="T1"/>
                    </a:cxn>
                    <a:cxn ang="0">
                      <a:pos x="T2" y="T3"/>
                    </a:cxn>
                    <a:cxn ang="0">
                      <a:pos x="T4" y="T5"/>
                    </a:cxn>
                    <a:cxn ang="0">
                      <a:pos x="T6" y="T7"/>
                    </a:cxn>
                  </a:cxnLst>
                  <a:rect l="0" t="0" r="r" b="b"/>
                  <a:pathLst>
                    <a:path w="130" h="113">
                      <a:moveTo>
                        <a:pt x="0" y="94"/>
                      </a:moveTo>
                      <a:cubicBezTo>
                        <a:pt x="8" y="49"/>
                        <a:pt x="91" y="0"/>
                        <a:pt x="112" y="46"/>
                      </a:cubicBezTo>
                      <a:cubicBezTo>
                        <a:pt x="130" y="86"/>
                        <a:pt x="61" y="97"/>
                        <a:pt x="60" y="113"/>
                      </a:cubicBezTo>
                      <a:cubicBezTo>
                        <a:pt x="0" y="94"/>
                        <a:pt x="0" y="94"/>
                        <a:pt x="0" y="94"/>
                      </a:cubicBezTo>
                    </a:path>
                  </a:pathLst>
                </a:custGeom>
                <a:solidFill>
                  <a:srgbClr val="FDD6A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189" name="ïṧḻïďe">
                  <a:extLst>
                    <a:ext uri="{FF2B5EF4-FFF2-40B4-BE49-F238E27FC236}">
                      <a16:creationId xmlns:a16="http://schemas.microsoft.com/office/drawing/2014/main" id="{E65DE99D-5A7D-4988-B98B-CA13A49B4F43}"/>
                    </a:ext>
                  </a:extLst>
                </p:cNvPr>
                <p:cNvSpPr/>
                <p:nvPr/>
              </p:nvSpPr>
              <p:spPr bwMode="auto">
                <a:xfrm>
                  <a:off x="15891857" y="4390973"/>
                  <a:ext cx="113295" cy="66254"/>
                </a:xfrm>
                <a:custGeom>
                  <a:avLst/>
                  <a:gdLst>
                    <a:gd name="T0" fmla="*/ 15 w 82"/>
                    <a:gd name="T1" fmla="*/ 0 h 48"/>
                    <a:gd name="T2" fmla="*/ 0 w 82"/>
                    <a:gd name="T3" fmla="*/ 12 h 48"/>
                    <a:gd name="T4" fmla="*/ 13 w 82"/>
                    <a:gd name="T5" fmla="*/ 33 h 48"/>
                    <a:gd name="T6" fmla="*/ 26 w 82"/>
                    <a:gd name="T7" fmla="*/ 42 h 48"/>
                    <a:gd name="T8" fmla="*/ 64 w 82"/>
                    <a:gd name="T9" fmla="*/ 48 h 48"/>
                    <a:gd name="T10" fmla="*/ 82 w 82"/>
                    <a:gd name="T11" fmla="*/ 36 h 48"/>
                    <a:gd name="T12" fmla="*/ 28 w 82"/>
                    <a:gd name="T13" fmla="*/ 32 h 48"/>
                    <a:gd name="T14" fmla="*/ 15 w 82"/>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48">
                      <a:moveTo>
                        <a:pt x="15" y="0"/>
                      </a:moveTo>
                      <a:cubicBezTo>
                        <a:pt x="10" y="3"/>
                        <a:pt x="5" y="7"/>
                        <a:pt x="0" y="12"/>
                      </a:cubicBezTo>
                      <a:cubicBezTo>
                        <a:pt x="13" y="33"/>
                        <a:pt x="13" y="33"/>
                        <a:pt x="13" y="33"/>
                      </a:cubicBezTo>
                      <a:cubicBezTo>
                        <a:pt x="16" y="38"/>
                        <a:pt x="21" y="41"/>
                        <a:pt x="26" y="42"/>
                      </a:cubicBezTo>
                      <a:cubicBezTo>
                        <a:pt x="64" y="48"/>
                        <a:pt x="64" y="48"/>
                        <a:pt x="64" y="48"/>
                      </a:cubicBezTo>
                      <a:cubicBezTo>
                        <a:pt x="70" y="44"/>
                        <a:pt x="76" y="40"/>
                        <a:pt x="82" y="36"/>
                      </a:cubicBezTo>
                      <a:cubicBezTo>
                        <a:pt x="28" y="32"/>
                        <a:pt x="28" y="32"/>
                        <a:pt x="28" y="32"/>
                      </a:cubicBezTo>
                      <a:cubicBezTo>
                        <a:pt x="15" y="0"/>
                        <a:pt x="15" y="0"/>
                        <a:pt x="15" y="0"/>
                      </a:cubicBezTo>
                    </a:path>
                  </a:pathLst>
                </a:custGeom>
                <a:solidFill>
                  <a:srgbClr val="F0CB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190" name="isḷïḓé">
                  <a:extLst>
                    <a:ext uri="{FF2B5EF4-FFF2-40B4-BE49-F238E27FC236}">
                      <a16:creationId xmlns:a16="http://schemas.microsoft.com/office/drawing/2014/main" id="{429F89FE-253F-47EC-BD23-C0053EEB2152}"/>
                    </a:ext>
                  </a:extLst>
                </p:cNvPr>
                <p:cNvSpPr/>
                <p:nvPr/>
              </p:nvSpPr>
              <p:spPr bwMode="auto">
                <a:xfrm>
                  <a:off x="15463855" y="4445965"/>
                  <a:ext cx="490280" cy="638027"/>
                </a:xfrm>
                <a:custGeom>
                  <a:avLst/>
                  <a:gdLst>
                    <a:gd name="T0" fmla="*/ 0 w 356"/>
                    <a:gd name="T1" fmla="*/ 84 h 464"/>
                    <a:gd name="T2" fmla="*/ 356 w 356"/>
                    <a:gd name="T3" fmla="*/ 24 h 464"/>
                    <a:gd name="T4" fmla="*/ 287 w 356"/>
                    <a:gd name="T5" fmla="*/ 0 h 464"/>
                    <a:gd name="T6" fmla="*/ 64 w 356"/>
                    <a:gd name="T7" fmla="*/ 62 h 464"/>
                    <a:gd name="T8" fmla="*/ 0 w 356"/>
                    <a:gd name="T9" fmla="*/ 84 h 464"/>
                  </a:gdLst>
                  <a:ahLst/>
                  <a:cxnLst>
                    <a:cxn ang="0">
                      <a:pos x="T0" y="T1"/>
                    </a:cxn>
                    <a:cxn ang="0">
                      <a:pos x="T2" y="T3"/>
                    </a:cxn>
                    <a:cxn ang="0">
                      <a:pos x="T4" y="T5"/>
                    </a:cxn>
                    <a:cxn ang="0">
                      <a:pos x="T6" y="T7"/>
                    </a:cxn>
                    <a:cxn ang="0">
                      <a:pos x="T8" y="T9"/>
                    </a:cxn>
                  </a:cxnLst>
                  <a:rect l="0" t="0" r="r" b="b"/>
                  <a:pathLst>
                    <a:path w="356" h="464">
                      <a:moveTo>
                        <a:pt x="0" y="84"/>
                      </a:moveTo>
                      <a:cubicBezTo>
                        <a:pt x="89" y="464"/>
                        <a:pt x="250" y="412"/>
                        <a:pt x="356" y="24"/>
                      </a:cubicBezTo>
                      <a:cubicBezTo>
                        <a:pt x="287" y="0"/>
                        <a:pt x="287" y="0"/>
                        <a:pt x="287" y="0"/>
                      </a:cubicBezTo>
                      <a:cubicBezTo>
                        <a:pt x="250" y="131"/>
                        <a:pt x="158" y="456"/>
                        <a:pt x="64" y="62"/>
                      </a:cubicBezTo>
                      <a:lnTo>
                        <a:pt x="0" y="84"/>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dirty="0">
                    <a:ln>
                      <a:noFill/>
                    </a:ln>
                    <a:solidFill>
                      <a:srgbClr val="3B3B3B"/>
                    </a:solidFill>
                    <a:effectLst/>
                    <a:uLnTx/>
                    <a:uFillTx/>
                    <a:latin typeface="Ubuntu"/>
                    <a:cs typeface="+mn-cs"/>
                  </a:endParaRPr>
                </a:p>
              </p:txBody>
            </p:sp>
            <p:sp>
              <p:nvSpPr>
                <p:cNvPr id="191" name="ïṩļidè">
                  <a:extLst>
                    <a:ext uri="{FF2B5EF4-FFF2-40B4-BE49-F238E27FC236}">
                      <a16:creationId xmlns:a16="http://schemas.microsoft.com/office/drawing/2014/main" id="{629C78B7-F90D-47DD-9A4B-7C8D7FFDE905}"/>
                    </a:ext>
                  </a:extLst>
                </p:cNvPr>
                <p:cNvSpPr/>
                <p:nvPr/>
              </p:nvSpPr>
              <p:spPr bwMode="auto">
                <a:xfrm>
                  <a:off x="15246542" y="4440664"/>
                  <a:ext cx="150397" cy="210025"/>
                </a:xfrm>
                <a:custGeom>
                  <a:avLst/>
                  <a:gdLst>
                    <a:gd name="T0" fmla="*/ 0 w 227"/>
                    <a:gd name="T1" fmla="*/ 311 h 317"/>
                    <a:gd name="T2" fmla="*/ 94 w 227"/>
                    <a:gd name="T3" fmla="*/ 226 h 317"/>
                    <a:gd name="T4" fmla="*/ 227 w 227"/>
                    <a:gd name="T5" fmla="*/ 317 h 317"/>
                    <a:gd name="T6" fmla="*/ 208 w 227"/>
                    <a:gd name="T7" fmla="*/ 31 h 317"/>
                    <a:gd name="T8" fmla="*/ 154 w 227"/>
                    <a:gd name="T9" fmla="*/ 0 h 317"/>
                    <a:gd name="T10" fmla="*/ 0 w 227"/>
                    <a:gd name="T11" fmla="*/ 311 h 317"/>
                  </a:gdLst>
                  <a:ahLst/>
                  <a:cxnLst>
                    <a:cxn ang="0">
                      <a:pos x="T0" y="T1"/>
                    </a:cxn>
                    <a:cxn ang="0">
                      <a:pos x="T2" y="T3"/>
                    </a:cxn>
                    <a:cxn ang="0">
                      <a:pos x="T4" y="T5"/>
                    </a:cxn>
                    <a:cxn ang="0">
                      <a:pos x="T6" y="T7"/>
                    </a:cxn>
                    <a:cxn ang="0">
                      <a:pos x="T8" y="T9"/>
                    </a:cxn>
                    <a:cxn ang="0">
                      <a:pos x="T10" y="T11"/>
                    </a:cxn>
                  </a:cxnLst>
                  <a:rect l="0" t="0" r="r" b="b"/>
                  <a:pathLst>
                    <a:path w="227" h="317">
                      <a:moveTo>
                        <a:pt x="0" y="311"/>
                      </a:moveTo>
                      <a:lnTo>
                        <a:pt x="94" y="226"/>
                      </a:lnTo>
                      <a:lnTo>
                        <a:pt x="227" y="317"/>
                      </a:lnTo>
                      <a:lnTo>
                        <a:pt x="208" y="31"/>
                      </a:lnTo>
                      <a:lnTo>
                        <a:pt x="154" y="0"/>
                      </a:lnTo>
                      <a:lnTo>
                        <a:pt x="0" y="31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192" name="islïdè">
                  <a:extLst>
                    <a:ext uri="{FF2B5EF4-FFF2-40B4-BE49-F238E27FC236}">
                      <a16:creationId xmlns:a16="http://schemas.microsoft.com/office/drawing/2014/main" id="{9E596BC1-9611-435D-B858-871AB0BE4ED5}"/>
                    </a:ext>
                  </a:extLst>
                </p:cNvPr>
                <p:cNvSpPr/>
                <p:nvPr/>
              </p:nvSpPr>
              <p:spPr bwMode="auto">
                <a:xfrm>
                  <a:off x="15096808" y="4429401"/>
                  <a:ext cx="149734" cy="217313"/>
                </a:xfrm>
                <a:custGeom>
                  <a:avLst/>
                  <a:gdLst>
                    <a:gd name="T0" fmla="*/ 226 w 226"/>
                    <a:gd name="T1" fmla="*/ 328 h 328"/>
                    <a:gd name="T2" fmla="*/ 145 w 226"/>
                    <a:gd name="T3" fmla="*/ 230 h 328"/>
                    <a:gd name="T4" fmla="*/ 0 w 226"/>
                    <a:gd name="T5" fmla="*/ 309 h 328"/>
                    <a:gd name="T6" fmla="*/ 58 w 226"/>
                    <a:gd name="T7" fmla="*/ 23 h 328"/>
                    <a:gd name="T8" fmla="*/ 116 w 226"/>
                    <a:gd name="T9" fmla="*/ 0 h 328"/>
                    <a:gd name="T10" fmla="*/ 226 w 226"/>
                    <a:gd name="T11" fmla="*/ 328 h 328"/>
                  </a:gdLst>
                  <a:ahLst/>
                  <a:cxnLst>
                    <a:cxn ang="0">
                      <a:pos x="T0" y="T1"/>
                    </a:cxn>
                    <a:cxn ang="0">
                      <a:pos x="T2" y="T3"/>
                    </a:cxn>
                    <a:cxn ang="0">
                      <a:pos x="T4" y="T5"/>
                    </a:cxn>
                    <a:cxn ang="0">
                      <a:pos x="T6" y="T7"/>
                    </a:cxn>
                    <a:cxn ang="0">
                      <a:pos x="T8" y="T9"/>
                    </a:cxn>
                    <a:cxn ang="0">
                      <a:pos x="T10" y="T11"/>
                    </a:cxn>
                  </a:cxnLst>
                  <a:rect l="0" t="0" r="r" b="b"/>
                  <a:pathLst>
                    <a:path w="226" h="328">
                      <a:moveTo>
                        <a:pt x="226" y="328"/>
                      </a:moveTo>
                      <a:lnTo>
                        <a:pt x="145" y="230"/>
                      </a:lnTo>
                      <a:lnTo>
                        <a:pt x="0" y="309"/>
                      </a:lnTo>
                      <a:lnTo>
                        <a:pt x="58" y="23"/>
                      </a:lnTo>
                      <a:lnTo>
                        <a:pt x="116" y="0"/>
                      </a:lnTo>
                      <a:lnTo>
                        <a:pt x="226" y="32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193" name="išḻîdè">
                  <a:extLst>
                    <a:ext uri="{FF2B5EF4-FFF2-40B4-BE49-F238E27FC236}">
                      <a16:creationId xmlns:a16="http://schemas.microsoft.com/office/drawing/2014/main" id="{0119E99A-0A90-42F0-9B98-7FFCA53A0F67}"/>
                    </a:ext>
                  </a:extLst>
                </p:cNvPr>
                <p:cNvSpPr/>
                <p:nvPr/>
              </p:nvSpPr>
              <p:spPr bwMode="auto">
                <a:xfrm>
                  <a:off x="15753385" y="4238589"/>
                  <a:ext cx="396199" cy="288205"/>
                </a:xfrm>
                <a:custGeom>
                  <a:avLst/>
                  <a:gdLst>
                    <a:gd name="T0" fmla="*/ 0 w 288"/>
                    <a:gd name="T1" fmla="*/ 48 h 210"/>
                    <a:gd name="T2" fmla="*/ 7 w 288"/>
                    <a:gd name="T3" fmla="*/ 68 h 210"/>
                    <a:gd name="T4" fmla="*/ 121 w 288"/>
                    <a:gd name="T5" fmla="*/ 140 h 210"/>
                    <a:gd name="T6" fmla="*/ 132 w 288"/>
                    <a:gd name="T7" fmla="*/ 148 h 210"/>
                    <a:gd name="T8" fmla="*/ 268 w 288"/>
                    <a:gd name="T9" fmla="*/ 210 h 210"/>
                    <a:gd name="T10" fmla="*/ 288 w 288"/>
                    <a:gd name="T11" fmla="*/ 200 h 210"/>
                    <a:gd name="T12" fmla="*/ 258 w 288"/>
                    <a:gd name="T13" fmla="*/ 0 h 210"/>
                    <a:gd name="T14" fmla="*/ 0 w 288"/>
                    <a:gd name="T15" fmla="*/ 48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210">
                      <a:moveTo>
                        <a:pt x="0" y="48"/>
                      </a:moveTo>
                      <a:cubicBezTo>
                        <a:pt x="0" y="48"/>
                        <a:pt x="5" y="58"/>
                        <a:pt x="7" y="68"/>
                      </a:cubicBezTo>
                      <a:cubicBezTo>
                        <a:pt x="7" y="68"/>
                        <a:pt x="93" y="46"/>
                        <a:pt x="121" y="140"/>
                      </a:cubicBezTo>
                      <a:cubicBezTo>
                        <a:pt x="123" y="144"/>
                        <a:pt x="127" y="148"/>
                        <a:pt x="132" y="148"/>
                      </a:cubicBezTo>
                      <a:cubicBezTo>
                        <a:pt x="162" y="147"/>
                        <a:pt x="260" y="149"/>
                        <a:pt x="268" y="210"/>
                      </a:cubicBezTo>
                      <a:cubicBezTo>
                        <a:pt x="268" y="210"/>
                        <a:pt x="275" y="204"/>
                        <a:pt x="288" y="200"/>
                      </a:cubicBezTo>
                      <a:cubicBezTo>
                        <a:pt x="258" y="0"/>
                        <a:pt x="258" y="0"/>
                        <a:pt x="258" y="0"/>
                      </a:cubicBezTo>
                      <a:lnTo>
                        <a:pt x="0" y="48"/>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194" name="iṧľîḑê">
                  <a:extLst>
                    <a:ext uri="{FF2B5EF4-FFF2-40B4-BE49-F238E27FC236}">
                      <a16:creationId xmlns:a16="http://schemas.microsoft.com/office/drawing/2014/main" id="{70C3F0A0-C118-4F71-B35A-1322E6183C5E}"/>
                    </a:ext>
                  </a:extLst>
                </p:cNvPr>
                <p:cNvSpPr/>
                <p:nvPr/>
              </p:nvSpPr>
              <p:spPr bwMode="auto">
                <a:xfrm>
                  <a:off x="15753385" y="4099456"/>
                  <a:ext cx="400174" cy="327295"/>
                </a:xfrm>
                <a:custGeom>
                  <a:avLst/>
                  <a:gdLst>
                    <a:gd name="T0" fmla="*/ 0 w 291"/>
                    <a:gd name="T1" fmla="*/ 149 h 238"/>
                    <a:gd name="T2" fmla="*/ 133 w 291"/>
                    <a:gd name="T3" fmla="*/ 238 h 238"/>
                    <a:gd name="T4" fmla="*/ 291 w 291"/>
                    <a:gd name="T5" fmla="*/ 81 h 238"/>
                    <a:gd name="T6" fmla="*/ 181 w 291"/>
                    <a:gd name="T7" fmla="*/ 0 h 238"/>
                    <a:gd name="T8" fmla="*/ 0 w 291"/>
                    <a:gd name="T9" fmla="*/ 149 h 238"/>
                  </a:gdLst>
                  <a:ahLst/>
                  <a:cxnLst>
                    <a:cxn ang="0">
                      <a:pos x="T0" y="T1"/>
                    </a:cxn>
                    <a:cxn ang="0">
                      <a:pos x="T2" y="T3"/>
                    </a:cxn>
                    <a:cxn ang="0">
                      <a:pos x="T4" y="T5"/>
                    </a:cxn>
                    <a:cxn ang="0">
                      <a:pos x="T6" y="T7"/>
                    </a:cxn>
                    <a:cxn ang="0">
                      <a:pos x="T8" y="T9"/>
                    </a:cxn>
                  </a:cxnLst>
                  <a:rect l="0" t="0" r="r" b="b"/>
                  <a:pathLst>
                    <a:path w="291" h="238">
                      <a:moveTo>
                        <a:pt x="0" y="149"/>
                      </a:moveTo>
                      <a:cubicBezTo>
                        <a:pt x="0" y="149"/>
                        <a:pt x="110" y="130"/>
                        <a:pt x="133" y="238"/>
                      </a:cubicBezTo>
                      <a:cubicBezTo>
                        <a:pt x="291" y="81"/>
                        <a:pt x="291" y="81"/>
                        <a:pt x="291" y="81"/>
                      </a:cubicBezTo>
                      <a:cubicBezTo>
                        <a:pt x="291" y="81"/>
                        <a:pt x="262" y="4"/>
                        <a:pt x="181" y="0"/>
                      </a:cubicBezTo>
                      <a:lnTo>
                        <a:pt x="0" y="149"/>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195" name="îSlîḑè">
                  <a:extLst>
                    <a:ext uri="{FF2B5EF4-FFF2-40B4-BE49-F238E27FC236}">
                      <a16:creationId xmlns:a16="http://schemas.microsoft.com/office/drawing/2014/main" id="{9CCAEBED-6197-41C1-ABEA-FB24FCF02D97}"/>
                    </a:ext>
                  </a:extLst>
                </p:cNvPr>
                <p:cNvSpPr/>
                <p:nvPr/>
              </p:nvSpPr>
              <p:spPr bwMode="auto">
                <a:xfrm>
                  <a:off x="15936246" y="4187574"/>
                  <a:ext cx="376986" cy="325970"/>
                </a:xfrm>
                <a:custGeom>
                  <a:avLst/>
                  <a:gdLst>
                    <a:gd name="T0" fmla="*/ 0 w 274"/>
                    <a:gd name="T1" fmla="*/ 174 h 237"/>
                    <a:gd name="T2" fmla="*/ 155 w 274"/>
                    <a:gd name="T3" fmla="*/ 237 h 237"/>
                    <a:gd name="T4" fmla="*/ 274 w 274"/>
                    <a:gd name="T5" fmla="*/ 96 h 237"/>
                    <a:gd name="T6" fmla="*/ 158 w 274"/>
                    <a:gd name="T7" fmla="*/ 17 h 237"/>
                    <a:gd name="T8" fmla="*/ 0 w 274"/>
                    <a:gd name="T9" fmla="*/ 174 h 237"/>
                  </a:gdLst>
                  <a:ahLst/>
                  <a:cxnLst>
                    <a:cxn ang="0">
                      <a:pos x="T0" y="T1"/>
                    </a:cxn>
                    <a:cxn ang="0">
                      <a:pos x="T2" y="T3"/>
                    </a:cxn>
                    <a:cxn ang="0">
                      <a:pos x="T4" y="T5"/>
                    </a:cxn>
                    <a:cxn ang="0">
                      <a:pos x="T6" y="T7"/>
                    </a:cxn>
                    <a:cxn ang="0">
                      <a:pos x="T8" y="T9"/>
                    </a:cxn>
                  </a:cxnLst>
                  <a:rect l="0" t="0" r="r" b="b"/>
                  <a:pathLst>
                    <a:path w="274" h="237">
                      <a:moveTo>
                        <a:pt x="0" y="174"/>
                      </a:moveTo>
                      <a:cubicBezTo>
                        <a:pt x="0" y="174"/>
                        <a:pt x="122" y="158"/>
                        <a:pt x="155" y="237"/>
                      </a:cubicBezTo>
                      <a:cubicBezTo>
                        <a:pt x="274" y="96"/>
                        <a:pt x="274" y="96"/>
                        <a:pt x="274" y="96"/>
                      </a:cubicBezTo>
                      <a:cubicBezTo>
                        <a:pt x="274" y="96"/>
                        <a:pt x="233" y="0"/>
                        <a:pt x="158" y="17"/>
                      </a:cubicBezTo>
                      <a:lnTo>
                        <a:pt x="0" y="17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196" name="í$ľíḋé">
                  <a:extLst>
                    <a:ext uri="{FF2B5EF4-FFF2-40B4-BE49-F238E27FC236}">
                      <a16:creationId xmlns:a16="http://schemas.microsoft.com/office/drawing/2014/main" id="{E90A5691-EE0B-48C6-819E-F453E18723EA}"/>
                    </a:ext>
                  </a:extLst>
                </p:cNvPr>
                <p:cNvSpPr/>
                <p:nvPr/>
              </p:nvSpPr>
              <p:spPr bwMode="auto">
                <a:xfrm>
                  <a:off x="16003826" y="4119995"/>
                  <a:ext cx="107331" cy="89443"/>
                </a:xfrm>
                <a:custGeom>
                  <a:avLst/>
                  <a:gdLst>
                    <a:gd name="T0" fmla="*/ 75 w 78"/>
                    <a:gd name="T1" fmla="*/ 65 h 65"/>
                    <a:gd name="T2" fmla="*/ 73 w 78"/>
                    <a:gd name="T3" fmla="*/ 64 h 65"/>
                    <a:gd name="T4" fmla="*/ 73 w 78"/>
                    <a:gd name="T5" fmla="*/ 62 h 65"/>
                    <a:gd name="T6" fmla="*/ 70 w 78"/>
                    <a:gd name="T7" fmla="*/ 54 h 65"/>
                    <a:gd name="T8" fmla="*/ 65 w 78"/>
                    <a:gd name="T9" fmla="*/ 46 h 65"/>
                    <a:gd name="T10" fmla="*/ 65 w 78"/>
                    <a:gd name="T11" fmla="*/ 45 h 65"/>
                    <a:gd name="T12" fmla="*/ 58 w 78"/>
                    <a:gd name="T13" fmla="*/ 37 h 65"/>
                    <a:gd name="T14" fmla="*/ 56 w 78"/>
                    <a:gd name="T15" fmla="*/ 35 h 65"/>
                    <a:gd name="T16" fmla="*/ 49 w 78"/>
                    <a:gd name="T17" fmla="*/ 30 h 65"/>
                    <a:gd name="T18" fmla="*/ 41 w 78"/>
                    <a:gd name="T19" fmla="*/ 24 h 65"/>
                    <a:gd name="T20" fmla="*/ 37 w 78"/>
                    <a:gd name="T21" fmla="*/ 21 h 65"/>
                    <a:gd name="T22" fmla="*/ 31 w 78"/>
                    <a:gd name="T23" fmla="*/ 18 h 65"/>
                    <a:gd name="T24" fmla="*/ 25 w 78"/>
                    <a:gd name="T25" fmla="*/ 15 h 65"/>
                    <a:gd name="T26" fmla="*/ 21 w 78"/>
                    <a:gd name="T27" fmla="*/ 13 h 65"/>
                    <a:gd name="T28" fmla="*/ 15 w 78"/>
                    <a:gd name="T29" fmla="*/ 11 h 65"/>
                    <a:gd name="T30" fmla="*/ 11 w 78"/>
                    <a:gd name="T31" fmla="*/ 9 h 65"/>
                    <a:gd name="T32" fmla="*/ 6 w 78"/>
                    <a:gd name="T33" fmla="*/ 7 h 65"/>
                    <a:gd name="T34" fmla="*/ 1 w 78"/>
                    <a:gd name="T35" fmla="*/ 5 h 65"/>
                    <a:gd name="T36" fmla="*/ 0 w 78"/>
                    <a:gd name="T37" fmla="*/ 2 h 65"/>
                    <a:gd name="T38" fmla="*/ 3 w 78"/>
                    <a:gd name="T39" fmla="*/ 0 h 65"/>
                    <a:gd name="T40" fmla="*/ 8 w 78"/>
                    <a:gd name="T41" fmla="*/ 3 h 65"/>
                    <a:gd name="T42" fmla="*/ 13 w 78"/>
                    <a:gd name="T43" fmla="*/ 5 h 65"/>
                    <a:gd name="T44" fmla="*/ 16 w 78"/>
                    <a:gd name="T45" fmla="*/ 6 h 65"/>
                    <a:gd name="T46" fmla="*/ 23 w 78"/>
                    <a:gd name="T47" fmla="*/ 9 h 65"/>
                    <a:gd name="T48" fmla="*/ 27 w 78"/>
                    <a:gd name="T49" fmla="*/ 11 h 65"/>
                    <a:gd name="T50" fmla="*/ 34 w 78"/>
                    <a:gd name="T51" fmla="*/ 14 h 65"/>
                    <a:gd name="T52" fmla="*/ 39 w 78"/>
                    <a:gd name="T53" fmla="*/ 17 h 65"/>
                    <a:gd name="T54" fmla="*/ 43 w 78"/>
                    <a:gd name="T55" fmla="*/ 20 h 65"/>
                    <a:gd name="T56" fmla="*/ 52 w 78"/>
                    <a:gd name="T57" fmla="*/ 26 h 65"/>
                    <a:gd name="T58" fmla="*/ 59 w 78"/>
                    <a:gd name="T59" fmla="*/ 32 h 65"/>
                    <a:gd name="T60" fmla="*/ 61 w 78"/>
                    <a:gd name="T61" fmla="*/ 34 h 65"/>
                    <a:gd name="T62" fmla="*/ 68 w 78"/>
                    <a:gd name="T63" fmla="*/ 42 h 65"/>
                    <a:gd name="T64" fmla="*/ 69 w 78"/>
                    <a:gd name="T65" fmla="*/ 43 h 65"/>
                    <a:gd name="T66" fmla="*/ 74 w 78"/>
                    <a:gd name="T67" fmla="*/ 52 h 65"/>
                    <a:gd name="T68" fmla="*/ 77 w 78"/>
                    <a:gd name="T69" fmla="*/ 62 h 65"/>
                    <a:gd name="T70" fmla="*/ 77 w 78"/>
                    <a:gd name="T71" fmla="*/ 63 h 65"/>
                    <a:gd name="T72" fmla="*/ 75 w 78"/>
                    <a:gd name="T7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8" h="65">
                      <a:moveTo>
                        <a:pt x="75" y="65"/>
                      </a:moveTo>
                      <a:cubicBezTo>
                        <a:pt x="74" y="65"/>
                        <a:pt x="73" y="65"/>
                        <a:pt x="73" y="64"/>
                      </a:cubicBezTo>
                      <a:cubicBezTo>
                        <a:pt x="73" y="62"/>
                        <a:pt x="73" y="62"/>
                        <a:pt x="73" y="62"/>
                      </a:cubicBezTo>
                      <a:cubicBezTo>
                        <a:pt x="72" y="59"/>
                        <a:pt x="72" y="56"/>
                        <a:pt x="70" y="54"/>
                      </a:cubicBezTo>
                      <a:cubicBezTo>
                        <a:pt x="69" y="51"/>
                        <a:pt x="67" y="48"/>
                        <a:pt x="65" y="46"/>
                      </a:cubicBezTo>
                      <a:cubicBezTo>
                        <a:pt x="65" y="45"/>
                        <a:pt x="65" y="45"/>
                        <a:pt x="65" y="45"/>
                      </a:cubicBezTo>
                      <a:cubicBezTo>
                        <a:pt x="63" y="42"/>
                        <a:pt x="60" y="40"/>
                        <a:pt x="58" y="37"/>
                      </a:cubicBezTo>
                      <a:cubicBezTo>
                        <a:pt x="56" y="35"/>
                        <a:pt x="56" y="35"/>
                        <a:pt x="56" y="35"/>
                      </a:cubicBezTo>
                      <a:cubicBezTo>
                        <a:pt x="54" y="33"/>
                        <a:pt x="52" y="31"/>
                        <a:pt x="49" y="30"/>
                      </a:cubicBezTo>
                      <a:cubicBezTo>
                        <a:pt x="47" y="28"/>
                        <a:pt x="44" y="26"/>
                        <a:pt x="41" y="24"/>
                      </a:cubicBezTo>
                      <a:cubicBezTo>
                        <a:pt x="39" y="23"/>
                        <a:pt x="38" y="22"/>
                        <a:pt x="37" y="21"/>
                      </a:cubicBezTo>
                      <a:cubicBezTo>
                        <a:pt x="35" y="20"/>
                        <a:pt x="33" y="19"/>
                        <a:pt x="31" y="18"/>
                      </a:cubicBezTo>
                      <a:cubicBezTo>
                        <a:pt x="29" y="17"/>
                        <a:pt x="27" y="16"/>
                        <a:pt x="25" y="15"/>
                      </a:cubicBezTo>
                      <a:cubicBezTo>
                        <a:pt x="24" y="14"/>
                        <a:pt x="23" y="14"/>
                        <a:pt x="21" y="13"/>
                      </a:cubicBezTo>
                      <a:cubicBezTo>
                        <a:pt x="19" y="12"/>
                        <a:pt x="17" y="11"/>
                        <a:pt x="15" y="11"/>
                      </a:cubicBezTo>
                      <a:cubicBezTo>
                        <a:pt x="14" y="10"/>
                        <a:pt x="12" y="10"/>
                        <a:pt x="11" y="9"/>
                      </a:cubicBezTo>
                      <a:cubicBezTo>
                        <a:pt x="8" y="8"/>
                        <a:pt x="7" y="7"/>
                        <a:pt x="6" y="7"/>
                      </a:cubicBezTo>
                      <a:cubicBezTo>
                        <a:pt x="5" y="6"/>
                        <a:pt x="4" y="6"/>
                        <a:pt x="1" y="5"/>
                      </a:cubicBezTo>
                      <a:cubicBezTo>
                        <a:pt x="0" y="4"/>
                        <a:pt x="0" y="3"/>
                        <a:pt x="0" y="2"/>
                      </a:cubicBezTo>
                      <a:cubicBezTo>
                        <a:pt x="0" y="1"/>
                        <a:pt x="2" y="0"/>
                        <a:pt x="3" y="0"/>
                      </a:cubicBezTo>
                      <a:cubicBezTo>
                        <a:pt x="6" y="1"/>
                        <a:pt x="7" y="2"/>
                        <a:pt x="8" y="3"/>
                      </a:cubicBezTo>
                      <a:cubicBezTo>
                        <a:pt x="9" y="3"/>
                        <a:pt x="10" y="4"/>
                        <a:pt x="13" y="5"/>
                      </a:cubicBezTo>
                      <a:cubicBezTo>
                        <a:pt x="14" y="6"/>
                        <a:pt x="15" y="6"/>
                        <a:pt x="16" y="6"/>
                      </a:cubicBezTo>
                      <a:cubicBezTo>
                        <a:pt x="18" y="7"/>
                        <a:pt x="21" y="8"/>
                        <a:pt x="23" y="9"/>
                      </a:cubicBezTo>
                      <a:cubicBezTo>
                        <a:pt x="24" y="10"/>
                        <a:pt x="26" y="10"/>
                        <a:pt x="27" y="11"/>
                      </a:cubicBezTo>
                      <a:cubicBezTo>
                        <a:pt x="29" y="12"/>
                        <a:pt x="31" y="12"/>
                        <a:pt x="34" y="14"/>
                      </a:cubicBezTo>
                      <a:cubicBezTo>
                        <a:pt x="36" y="15"/>
                        <a:pt x="38" y="16"/>
                        <a:pt x="39" y="17"/>
                      </a:cubicBezTo>
                      <a:cubicBezTo>
                        <a:pt x="41" y="18"/>
                        <a:pt x="42" y="19"/>
                        <a:pt x="43" y="20"/>
                      </a:cubicBezTo>
                      <a:cubicBezTo>
                        <a:pt x="46" y="22"/>
                        <a:pt x="49" y="24"/>
                        <a:pt x="52" y="26"/>
                      </a:cubicBezTo>
                      <a:cubicBezTo>
                        <a:pt x="55" y="28"/>
                        <a:pt x="57" y="30"/>
                        <a:pt x="59" y="32"/>
                      </a:cubicBezTo>
                      <a:cubicBezTo>
                        <a:pt x="61" y="34"/>
                        <a:pt x="61" y="34"/>
                        <a:pt x="61" y="34"/>
                      </a:cubicBezTo>
                      <a:cubicBezTo>
                        <a:pt x="63" y="37"/>
                        <a:pt x="66" y="39"/>
                        <a:pt x="68" y="42"/>
                      </a:cubicBezTo>
                      <a:cubicBezTo>
                        <a:pt x="69" y="43"/>
                        <a:pt x="69" y="43"/>
                        <a:pt x="69" y="43"/>
                      </a:cubicBezTo>
                      <a:cubicBezTo>
                        <a:pt x="71" y="46"/>
                        <a:pt x="73" y="49"/>
                        <a:pt x="74" y="52"/>
                      </a:cubicBezTo>
                      <a:cubicBezTo>
                        <a:pt x="76" y="55"/>
                        <a:pt x="77" y="58"/>
                        <a:pt x="77" y="62"/>
                      </a:cubicBezTo>
                      <a:cubicBezTo>
                        <a:pt x="77" y="63"/>
                        <a:pt x="77" y="63"/>
                        <a:pt x="77" y="63"/>
                      </a:cubicBezTo>
                      <a:cubicBezTo>
                        <a:pt x="78" y="64"/>
                        <a:pt x="77" y="65"/>
                        <a:pt x="75" y="65"/>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197" name="ïṡľîḑe">
                  <a:extLst>
                    <a:ext uri="{FF2B5EF4-FFF2-40B4-BE49-F238E27FC236}">
                      <a16:creationId xmlns:a16="http://schemas.microsoft.com/office/drawing/2014/main" id="{7328A2AA-C965-4E02-B47A-77418819FEA9}"/>
                    </a:ext>
                  </a:extLst>
                </p:cNvPr>
                <p:cNvSpPr/>
                <p:nvPr/>
              </p:nvSpPr>
              <p:spPr bwMode="auto">
                <a:xfrm>
                  <a:off x="15972024" y="4153122"/>
                  <a:ext cx="107331" cy="89443"/>
                </a:xfrm>
                <a:custGeom>
                  <a:avLst/>
                  <a:gdLst>
                    <a:gd name="T0" fmla="*/ 75 w 78"/>
                    <a:gd name="T1" fmla="*/ 65 h 65"/>
                    <a:gd name="T2" fmla="*/ 73 w 78"/>
                    <a:gd name="T3" fmla="*/ 64 h 65"/>
                    <a:gd name="T4" fmla="*/ 70 w 78"/>
                    <a:gd name="T5" fmla="*/ 54 h 65"/>
                    <a:gd name="T6" fmla="*/ 69 w 78"/>
                    <a:gd name="T7" fmla="*/ 52 h 65"/>
                    <a:gd name="T8" fmla="*/ 65 w 78"/>
                    <a:gd name="T9" fmla="*/ 44 h 65"/>
                    <a:gd name="T10" fmla="*/ 59 w 78"/>
                    <a:gd name="T11" fmla="*/ 38 h 65"/>
                    <a:gd name="T12" fmla="*/ 58 w 78"/>
                    <a:gd name="T13" fmla="*/ 37 h 65"/>
                    <a:gd name="T14" fmla="*/ 52 w 78"/>
                    <a:gd name="T15" fmla="*/ 32 h 65"/>
                    <a:gd name="T16" fmla="*/ 49 w 78"/>
                    <a:gd name="T17" fmla="*/ 30 h 65"/>
                    <a:gd name="T18" fmla="*/ 46 w 78"/>
                    <a:gd name="T19" fmla="*/ 27 h 65"/>
                    <a:gd name="T20" fmla="*/ 41 w 78"/>
                    <a:gd name="T21" fmla="*/ 23 h 65"/>
                    <a:gd name="T22" fmla="*/ 35 w 78"/>
                    <a:gd name="T23" fmla="*/ 20 h 65"/>
                    <a:gd name="T24" fmla="*/ 31 w 78"/>
                    <a:gd name="T25" fmla="*/ 18 h 65"/>
                    <a:gd name="T26" fmla="*/ 21 w 78"/>
                    <a:gd name="T27" fmla="*/ 13 h 65"/>
                    <a:gd name="T28" fmla="*/ 19 w 78"/>
                    <a:gd name="T29" fmla="*/ 12 h 65"/>
                    <a:gd name="T30" fmla="*/ 11 w 78"/>
                    <a:gd name="T31" fmla="*/ 9 h 65"/>
                    <a:gd name="T32" fmla="*/ 6 w 78"/>
                    <a:gd name="T33" fmla="*/ 6 h 65"/>
                    <a:gd name="T34" fmla="*/ 1 w 78"/>
                    <a:gd name="T35" fmla="*/ 5 h 65"/>
                    <a:gd name="T36" fmla="*/ 0 w 78"/>
                    <a:gd name="T37" fmla="*/ 2 h 65"/>
                    <a:gd name="T38" fmla="*/ 3 w 78"/>
                    <a:gd name="T39" fmla="*/ 0 h 65"/>
                    <a:gd name="T40" fmla="*/ 8 w 78"/>
                    <a:gd name="T41" fmla="*/ 2 h 65"/>
                    <a:gd name="T42" fmla="*/ 13 w 78"/>
                    <a:gd name="T43" fmla="*/ 5 h 65"/>
                    <a:gd name="T44" fmla="*/ 21 w 78"/>
                    <a:gd name="T45" fmla="*/ 8 h 65"/>
                    <a:gd name="T46" fmla="*/ 23 w 78"/>
                    <a:gd name="T47" fmla="*/ 9 h 65"/>
                    <a:gd name="T48" fmla="*/ 33 w 78"/>
                    <a:gd name="T49" fmla="*/ 14 h 65"/>
                    <a:gd name="T50" fmla="*/ 37 w 78"/>
                    <a:gd name="T51" fmla="*/ 16 h 65"/>
                    <a:gd name="T52" fmla="*/ 43 w 78"/>
                    <a:gd name="T53" fmla="*/ 19 h 65"/>
                    <a:gd name="T54" fmla="*/ 49 w 78"/>
                    <a:gd name="T55" fmla="*/ 24 h 65"/>
                    <a:gd name="T56" fmla="*/ 52 w 78"/>
                    <a:gd name="T57" fmla="*/ 26 h 65"/>
                    <a:gd name="T58" fmla="*/ 54 w 78"/>
                    <a:gd name="T59" fmla="*/ 28 h 65"/>
                    <a:gd name="T60" fmla="*/ 61 w 78"/>
                    <a:gd name="T61" fmla="*/ 33 h 65"/>
                    <a:gd name="T62" fmla="*/ 62 w 78"/>
                    <a:gd name="T63" fmla="*/ 35 h 65"/>
                    <a:gd name="T64" fmla="*/ 69 w 78"/>
                    <a:gd name="T65" fmla="*/ 42 h 65"/>
                    <a:gd name="T66" fmla="*/ 73 w 78"/>
                    <a:gd name="T67" fmla="*/ 50 h 65"/>
                    <a:gd name="T68" fmla="*/ 74 w 78"/>
                    <a:gd name="T69" fmla="*/ 52 h 65"/>
                    <a:gd name="T70" fmla="*/ 78 w 78"/>
                    <a:gd name="T71" fmla="*/ 63 h 65"/>
                    <a:gd name="T72" fmla="*/ 76 w 78"/>
                    <a:gd name="T73" fmla="*/ 65 h 65"/>
                    <a:gd name="T74" fmla="*/ 75 w 78"/>
                    <a:gd name="T7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65">
                      <a:moveTo>
                        <a:pt x="75" y="65"/>
                      </a:moveTo>
                      <a:cubicBezTo>
                        <a:pt x="74" y="65"/>
                        <a:pt x="73" y="65"/>
                        <a:pt x="73" y="64"/>
                      </a:cubicBezTo>
                      <a:cubicBezTo>
                        <a:pt x="73" y="60"/>
                        <a:pt x="72" y="57"/>
                        <a:pt x="70" y="54"/>
                      </a:cubicBezTo>
                      <a:cubicBezTo>
                        <a:pt x="69" y="52"/>
                        <a:pt x="69" y="52"/>
                        <a:pt x="69" y="52"/>
                      </a:cubicBezTo>
                      <a:cubicBezTo>
                        <a:pt x="68" y="49"/>
                        <a:pt x="67" y="47"/>
                        <a:pt x="65" y="44"/>
                      </a:cubicBezTo>
                      <a:cubicBezTo>
                        <a:pt x="63" y="42"/>
                        <a:pt x="61" y="40"/>
                        <a:pt x="59" y="38"/>
                      </a:cubicBezTo>
                      <a:cubicBezTo>
                        <a:pt x="58" y="37"/>
                        <a:pt x="58" y="37"/>
                        <a:pt x="58" y="37"/>
                      </a:cubicBezTo>
                      <a:cubicBezTo>
                        <a:pt x="56" y="35"/>
                        <a:pt x="54" y="33"/>
                        <a:pt x="52" y="32"/>
                      </a:cubicBezTo>
                      <a:cubicBezTo>
                        <a:pt x="51" y="31"/>
                        <a:pt x="50" y="31"/>
                        <a:pt x="49" y="30"/>
                      </a:cubicBezTo>
                      <a:cubicBezTo>
                        <a:pt x="48" y="29"/>
                        <a:pt x="47" y="28"/>
                        <a:pt x="46" y="27"/>
                      </a:cubicBezTo>
                      <a:cubicBezTo>
                        <a:pt x="44" y="25"/>
                        <a:pt x="43" y="24"/>
                        <a:pt x="41" y="23"/>
                      </a:cubicBezTo>
                      <a:cubicBezTo>
                        <a:pt x="39" y="22"/>
                        <a:pt x="37" y="21"/>
                        <a:pt x="35" y="20"/>
                      </a:cubicBezTo>
                      <a:cubicBezTo>
                        <a:pt x="34" y="20"/>
                        <a:pt x="32" y="19"/>
                        <a:pt x="31" y="18"/>
                      </a:cubicBezTo>
                      <a:cubicBezTo>
                        <a:pt x="28" y="17"/>
                        <a:pt x="25" y="15"/>
                        <a:pt x="21" y="13"/>
                      </a:cubicBezTo>
                      <a:cubicBezTo>
                        <a:pt x="19" y="12"/>
                        <a:pt x="19" y="12"/>
                        <a:pt x="19" y="12"/>
                      </a:cubicBezTo>
                      <a:cubicBezTo>
                        <a:pt x="16" y="11"/>
                        <a:pt x="14" y="10"/>
                        <a:pt x="11" y="9"/>
                      </a:cubicBezTo>
                      <a:cubicBezTo>
                        <a:pt x="9" y="8"/>
                        <a:pt x="7" y="7"/>
                        <a:pt x="6" y="6"/>
                      </a:cubicBezTo>
                      <a:cubicBezTo>
                        <a:pt x="5" y="6"/>
                        <a:pt x="4" y="5"/>
                        <a:pt x="1" y="5"/>
                      </a:cubicBezTo>
                      <a:cubicBezTo>
                        <a:pt x="0" y="4"/>
                        <a:pt x="0" y="3"/>
                        <a:pt x="0" y="2"/>
                      </a:cubicBezTo>
                      <a:cubicBezTo>
                        <a:pt x="0" y="1"/>
                        <a:pt x="2" y="0"/>
                        <a:pt x="3" y="0"/>
                      </a:cubicBezTo>
                      <a:cubicBezTo>
                        <a:pt x="6" y="1"/>
                        <a:pt x="7" y="2"/>
                        <a:pt x="8" y="2"/>
                      </a:cubicBezTo>
                      <a:cubicBezTo>
                        <a:pt x="9" y="3"/>
                        <a:pt x="10" y="4"/>
                        <a:pt x="13" y="5"/>
                      </a:cubicBezTo>
                      <a:cubicBezTo>
                        <a:pt x="15" y="6"/>
                        <a:pt x="18" y="7"/>
                        <a:pt x="21" y="8"/>
                      </a:cubicBezTo>
                      <a:cubicBezTo>
                        <a:pt x="23" y="9"/>
                        <a:pt x="23" y="9"/>
                        <a:pt x="23" y="9"/>
                      </a:cubicBezTo>
                      <a:cubicBezTo>
                        <a:pt x="27" y="11"/>
                        <a:pt x="30" y="13"/>
                        <a:pt x="33" y="14"/>
                      </a:cubicBezTo>
                      <a:cubicBezTo>
                        <a:pt x="34" y="15"/>
                        <a:pt x="36" y="16"/>
                        <a:pt x="37" y="16"/>
                      </a:cubicBezTo>
                      <a:cubicBezTo>
                        <a:pt x="39" y="17"/>
                        <a:pt x="41" y="18"/>
                        <a:pt x="43" y="19"/>
                      </a:cubicBezTo>
                      <a:cubicBezTo>
                        <a:pt x="45" y="20"/>
                        <a:pt x="47" y="22"/>
                        <a:pt x="49" y="24"/>
                      </a:cubicBezTo>
                      <a:cubicBezTo>
                        <a:pt x="50" y="25"/>
                        <a:pt x="51" y="26"/>
                        <a:pt x="52" y="26"/>
                      </a:cubicBezTo>
                      <a:cubicBezTo>
                        <a:pt x="53" y="27"/>
                        <a:pt x="54" y="28"/>
                        <a:pt x="54" y="28"/>
                      </a:cubicBezTo>
                      <a:cubicBezTo>
                        <a:pt x="56" y="30"/>
                        <a:pt x="59" y="31"/>
                        <a:pt x="61" y="33"/>
                      </a:cubicBezTo>
                      <a:cubicBezTo>
                        <a:pt x="62" y="35"/>
                        <a:pt x="62" y="35"/>
                        <a:pt x="62" y="35"/>
                      </a:cubicBezTo>
                      <a:cubicBezTo>
                        <a:pt x="64" y="37"/>
                        <a:pt x="67" y="39"/>
                        <a:pt x="69" y="42"/>
                      </a:cubicBezTo>
                      <a:cubicBezTo>
                        <a:pt x="71" y="44"/>
                        <a:pt x="72" y="47"/>
                        <a:pt x="73" y="50"/>
                      </a:cubicBezTo>
                      <a:cubicBezTo>
                        <a:pt x="74" y="52"/>
                        <a:pt x="74" y="52"/>
                        <a:pt x="74" y="52"/>
                      </a:cubicBezTo>
                      <a:cubicBezTo>
                        <a:pt x="76" y="56"/>
                        <a:pt x="77" y="59"/>
                        <a:pt x="78" y="63"/>
                      </a:cubicBezTo>
                      <a:cubicBezTo>
                        <a:pt x="78" y="64"/>
                        <a:pt x="77" y="65"/>
                        <a:pt x="76" y="65"/>
                      </a:cubicBezTo>
                      <a:lnTo>
                        <a:pt x="75" y="6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198" name="íşḷîďê">
                  <a:extLst>
                    <a:ext uri="{FF2B5EF4-FFF2-40B4-BE49-F238E27FC236}">
                      <a16:creationId xmlns:a16="http://schemas.microsoft.com/office/drawing/2014/main" id="{B48280E1-1905-4663-A9A5-AC9401FB78C6}"/>
                    </a:ext>
                  </a:extLst>
                </p:cNvPr>
                <p:cNvSpPr/>
                <p:nvPr/>
              </p:nvSpPr>
              <p:spPr bwMode="auto">
                <a:xfrm>
                  <a:off x="15930946" y="4184924"/>
                  <a:ext cx="115282" cy="92093"/>
                </a:xfrm>
                <a:custGeom>
                  <a:avLst/>
                  <a:gdLst>
                    <a:gd name="T0" fmla="*/ 82 w 84"/>
                    <a:gd name="T1" fmla="*/ 67 h 67"/>
                    <a:gd name="T2" fmla="*/ 80 w 84"/>
                    <a:gd name="T3" fmla="*/ 65 h 67"/>
                    <a:gd name="T4" fmla="*/ 79 w 84"/>
                    <a:gd name="T5" fmla="*/ 61 h 67"/>
                    <a:gd name="T6" fmla="*/ 77 w 84"/>
                    <a:gd name="T7" fmla="*/ 54 h 67"/>
                    <a:gd name="T8" fmla="*/ 72 w 84"/>
                    <a:gd name="T9" fmla="*/ 48 h 67"/>
                    <a:gd name="T10" fmla="*/ 70 w 84"/>
                    <a:gd name="T11" fmla="*/ 45 h 67"/>
                    <a:gd name="T12" fmla="*/ 63 w 84"/>
                    <a:gd name="T13" fmla="*/ 36 h 67"/>
                    <a:gd name="T14" fmla="*/ 54 w 84"/>
                    <a:gd name="T15" fmla="*/ 28 h 67"/>
                    <a:gd name="T16" fmla="*/ 51 w 84"/>
                    <a:gd name="T17" fmla="*/ 26 h 67"/>
                    <a:gd name="T18" fmla="*/ 45 w 84"/>
                    <a:gd name="T19" fmla="*/ 21 h 67"/>
                    <a:gd name="T20" fmla="*/ 35 w 84"/>
                    <a:gd name="T21" fmla="*/ 15 h 67"/>
                    <a:gd name="T22" fmla="*/ 26 w 84"/>
                    <a:gd name="T23" fmla="*/ 11 h 67"/>
                    <a:gd name="T24" fmla="*/ 24 w 84"/>
                    <a:gd name="T25" fmla="*/ 11 h 67"/>
                    <a:gd name="T26" fmla="*/ 17 w 84"/>
                    <a:gd name="T27" fmla="*/ 9 h 67"/>
                    <a:gd name="T28" fmla="*/ 13 w 84"/>
                    <a:gd name="T29" fmla="*/ 7 h 67"/>
                    <a:gd name="T30" fmla="*/ 9 w 84"/>
                    <a:gd name="T31" fmla="*/ 6 h 67"/>
                    <a:gd name="T32" fmla="*/ 2 w 84"/>
                    <a:gd name="T33" fmla="*/ 4 h 67"/>
                    <a:gd name="T34" fmla="*/ 0 w 84"/>
                    <a:gd name="T35" fmla="*/ 2 h 67"/>
                    <a:gd name="T36" fmla="*/ 3 w 84"/>
                    <a:gd name="T37" fmla="*/ 0 h 67"/>
                    <a:gd name="T38" fmla="*/ 11 w 84"/>
                    <a:gd name="T39" fmla="*/ 2 h 67"/>
                    <a:gd name="T40" fmla="*/ 15 w 84"/>
                    <a:gd name="T41" fmla="*/ 3 h 67"/>
                    <a:gd name="T42" fmla="*/ 18 w 84"/>
                    <a:gd name="T43" fmla="*/ 4 h 67"/>
                    <a:gd name="T44" fmla="*/ 26 w 84"/>
                    <a:gd name="T45" fmla="*/ 7 h 67"/>
                    <a:gd name="T46" fmla="*/ 27 w 84"/>
                    <a:gd name="T47" fmla="*/ 7 h 67"/>
                    <a:gd name="T48" fmla="*/ 37 w 84"/>
                    <a:gd name="T49" fmla="*/ 11 h 67"/>
                    <a:gd name="T50" fmla="*/ 48 w 84"/>
                    <a:gd name="T51" fmla="*/ 17 h 67"/>
                    <a:gd name="T52" fmla="*/ 54 w 84"/>
                    <a:gd name="T53" fmla="*/ 22 h 67"/>
                    <a:gd name="T54" fmla="*/ 57 w 84"/>
                    <a:gd name="T55" fmla="*/ 25 h 67"/>
                    <a:gd name="T56" fmla="*/ 66 w 84"/>
                    <a:gd name="T57" fmla="*/ 33 h 67"/>
                    <a:gd name="T58" fmla="*/ 74 w 84"/>
                    <a:gd name="T59" fmla="*/ 42 h 67"/>
                    <a:gd name="T60" fmla="*/ 76 w 84"/>
                    <a:gd name="T61" fmla="*/ 45 h 67"/>
                    <a:gd name="T62" fmla="*/ 81 w 84"/>
                    <a:gd name="T63" fmla="*/ 52 h 67"/>
                    <a:gd name="T64" fmla="*/ 83 w 84"/>
                    <a:gd name="T65" fmla="*/ 60 h 67"/>
                    <a:gd name="T66" fmla="*/ 84 w 84"/>
                    <a:gd name="T67" fmla="*/ 64 h 67"/>
                    <a:gd name="T68" fmla="*/ 83 w 84"/>
                    <a:gd name="T69" fmla="*/ 66 h 67"/>
                    <a:gd name="T70" fmla="*/ 82 w 84"/>
                    <a:gd name="T7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4" h="67">
                      <a:moveTo>
                        <a:pt x="82" y="67"/>
                      </a:moveTo>
                      <a:cubicBezTo>
                        <a:pt x="81" y="67"/>
                        <a:pt x="80" y="66"/>
                        <a:pt x="80" y="65"/>
                      </a:cubicBezTo>
                      <a:cubicBezTo>
                        <a:pt x="79" y="64"/>
                        <a:pt x="79" y="62"/>
                        <a:pt x="79" y="61"/>
                      </a:cubicBezTo>
                      <a:cubicBezTo>
                        <a:pt x="78" y="58"/>
                        <a:pt x="78" y="56"/>
                        <a:pt x="77" y="54"/>
                      </a:cubicBezTo>
                      <a:cubicBezTo>
                        <a:pt x="76" y="52"/>
                        <a:pt x="74" y="50"/>
                        <a:pt x="72" y="48"/>
                      </a:cubicBezTo>
                      <a:cubicBezTo>
                        <a:pt x="72" y="47"/>
                        <a:pt x="71" y="46"/>
                        <a:pt x="70" y="45"/>
                      </a:cubicBezTo>
                      <a:cubicBezTo>
                        <a:pt x="67" y="41"/>
                        <a:pt x="65" y="38"/>
                        <a:pt x="63" y="36"/>
                      </a:cubicBezTo>
                      <a:cubicBezTo>
                        <a:pt x="60" y="33"/>
                        <a:pt x="57" y="31"/>
                        <a:pt x="54" y="28"/>
                      </a:cubicBezTo>
                      <a:cubicBezTo>
                        <a:pt x="53" y="27"/>
                        <a:pt x="52" y="26"/>
                        <a:pt x="51" y="26"/>
                      </a:cubicBezTo>
                      <a:cubicBezTo>
                        <a:pt x="49" y="24"/>
                        <a:pt x="47" y="22"/>
                        <a:pt x="45" y="21"/>
                      </a:cubicBezTo>
                      <a:cubicBezTo>
                        <a:pt x="42" y="19"/>
                        <a:pt x="38" y="17"/>
                        <a:pt x="35" y="15"/>
                      </a:cubicBezTo>
                      <a:cubicBezTo>
                        <a:pt x="32" y="14"/>
                        <a:pt x="29" y="13"/>
                        <a:pt x="26" y="11"/>
                      </a:cubicBezTo>
                      <a:cubicBezTo>
                        <a:pt x="24" y="11"/>
                        <a:pt x="24" y="11"/>
                        <a:pt x="24" y="11"/>
                      </a:cubicBezTo>
                      <a:cubicBezTo>
                        <a:pt x="22" y="10"/>
                        <a:pt x="19" y="9"/>
                        <a:pt x="17" y="9"/>
                      </a:cubicBezTo>
                      <a:cubicBezTo>
                        <a:pt x="16" y="8"/>
                        <a:pt x="14" y="8"/>
                        <a:pt x="13" y="7"/>
                      </a:cubicBezTo>
                      <a:cubicBezTo>
                        <a:pt x="11" y="7"/>
                        <a:pt x="10" y="7"/>
                        <a:pt x="9" y="6"/>
                      </a:cubicBezTo>
                      <a:cubicBezTo>
                        <a:pt x="7" y="5"/>
                        <a:pt x="6" y="5"/>
                        <a:pt x="2" y="4"/>
                      </a:cubicBezTo>
                      <a:cubicBezTo>
                        <a:pt x="1" y="4"/>
                        <a:pt x="0" y="3"/>
                        <a:pt x="0" y="2"/>
                      </a:cubicBezTo>
                      <a:cubicBezTo>
                        <a:pt x="1" y="0"/>
                        <a:pt x="2" y="0"/>
                        <a:pt x="3" y="0"/>
                      </a:cubicBezTo>
                      <a:cubicBezTo>
                        <a:pt x="7" y="1"/>
                        <a:pt x="8" y="1"/>
                        <a:pt x="11" y="2"/>
                      </a:cubicBezTo>
                      <a:cubicBezTo>
                        <a:pt x="12" y="2"/>
                        <a:pt x="13" y="3"/>
                        <a:pt x="15" y="3"/>
                      </a:cubicBezTo>
                      <a:cubicBezTo>
                        <a:pt x="16" y="4"/>
                        <a:pt x="17" y="4"/>
                        <a:pt x="18" y="4"/>
                      </a:cubicBezTo>
                      <a:cubicBezTo>
                        <a:pt x="21" y="5"/>
                        <a:pt x="23" y="5"/>
                        <a:pt x="26" y="7"/>
                      </a:cubicBezTo>
                      <a:cubicBezTo>
                        <a:pt x="27" y="7"/>
                        <a:pt x="27" y="7"/>
                        <a:pt x="27" y="7"/>
                      </a:cubicBezTo>
                      <a:cubicBezTo>
                        <a:pt x="30" y="8"/>
                        <a:pt x="34" y="10"/>
                        <a:pt x="37" y="11"/>
                      </a:cubicBezTo>
                      <a:cubicBezTo>
                        <a:pt x="41" y="13"/>
                        <a:pt x="44" y="15"/>
                        <a:pt x="48" y="17"/>
                      </a:cubicBezTo>
                      <a:cubicBezTo>
                        <a:pt x="50" y="19"/>
                        <a:pt x="52" y="20"/>
                        <a:pt x="54" y="22"/>
                      </a:cubicBezTo>
                      <a:cubicBezTo>
                        <a:pt x="55" y="23"/>
                        <a:pt x="56" y="24"/>
                        <a:pt x="57" y="25"/>
                      </a:cubicBezTo>
                      <a:cubicBezTo>
                        <a:pt x="60" y="27"/>
                        <a:pt x="63" y="30"/>
                        <a:pt x="66" y="33"/>
                      </a:cubicBezTo>
                      <a:cubicBezTo>
                        <a:pt x="69" y="35"/>
                        <a:pt x="71" y="38"/>
                        <a:pt x="74" y="42"/>
                      </a:cubicBezTo>
                      <a:cubicBezTo>
                        <a:pt x="74" y="43"/>
                        <a:pt x="75" y="44"/>
                        <a:pt x="76" y="45"/>
                      </a:cubicBezTo>
                      <a:cubicBezTo>
                        <a:pt x="78" y="47"/>
                        <a:pt x="79" y="49"/>
                        <a:pt x="81" y="52"/>
                      </a:cubicBezTo>
                      <a:cubicBezTo>
                        <a:pt x="82" y="54"/>
                        <a:pt x="83" y="57"/>
                        <a:pt x="83" y="60"/>
                      </a:cubicBezTo>
                      <a:cubicBezTo>
                        <a:pt x="83" y="61"/>
                        <a:pt x="84" y="62"/>
                        <a:pt x="84" y="64"/>
                      </a:cubicBezTo>
                      <a:cubicBezTo>
                        <a:pt x="84" y="65"/>
                        <a:pt x="84" y="66"/>
                        <a:pt x="83" y="66"/>
                      </a:cubicBezTo>
                      <a:lnTo>
                        <a:pt x="82" y="6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199" name="iṣ1íḓê">
                  <a:extLst>
                    <a:ext uri="{FF2B5EF4-FFF2-40B4-BE49-F238E27FC236}">
                      <a16:creationId xmlns:a16="http://schemas.microsoft.com/office/drawing/2014/main" id="{CAEA0093-FDAB-4FA4-858F-323630665B7B}"/>
                    </a:ext>
                  </a:extLst>
                </p:cNvPr>
                <p:cNvSpPr/>
                <p:nvPr/>
              </p:nvSpPr>
              <p:spPr bwMode="auto">
                <a:xfrm>
                  <a:off x="15889206" y="4222026"/>
                  <a:ext cx="115945" cy="90768"/>
                </a:xfrm>
                <a:custGeom>
                  <a:avLst/>
                  <a:gdLst>
                    <a:gd name="T0" fmla="*/ 81 w 84"/>
                    <a:gd name="T1" fmla="*/ 66 h 66"/>
                    <a:gd name="T2" fmla="*/ 79 w 84"/>
                    <a:gd name="T3" fmla="*/ 64 h 66"/>
                    <a:gd name="T4" fmla="*/ 79 w 84"/>
                    <a:gd name="T5" fmla="*/ 61 h 66"/>
                    <a:gd name="T6" fmla="*/ 77 w 84"/>
                    <a:gd name="T7" fmla="*/ 53 h 66"/>
                    <a:gd name="T8" fmla="*/ 71 w 84"/>
                    <a:gd name="T9" fmla="*/ 43 h 66"/>
                    <a:gd name="T10" fmla="*/ 64 w 84"/>
                    <a:gd name="T11" fmla="*/ 33 h 66"/>
                    <a:gd name="T12" fmla="*/ 58 w 84"/>
                    <a:gd name="T13" fmla="*/ 28 h 66"/>
                    <a:gd name="T14" fmla="*/ 55 w 84"/>
                    <a:gd name="T15" fmla="*/ 26 h 66"/>
                    <a:gd name="T16" fmla="*/ 46 w 84"/>
                    <a:gd name="T17" fmla="*/ 20 h 66"/>
                    <a:gd name="T18" fmla="*/ 38 w 84"/>
                    <a:gd name="T19" fmla="*/ 16 h 66"/>
                    <a:gd name="T20" fmla="*/ 33 w 84"/>
                    <a:gd name="T21" fmla="*/ 13 h 66"/>
                    <a:gd name="T22" fmla="*/ 25 w 84"/>
                    <a:gd name="T23" fmla="*/ 10 h 66"/>
                    <a:gd name="T24" fmla="*/ 20 w 84"/>
                    <a:gd name="T25" fmla="*/ 8 h 66"/>
                    <a:gd name="T26" fmla="*/ 14 w 84"/>
                    <a:gd name="T27" fmla="*/ 6 h 66"/>
                    <a:gd name="T28" fmla="*/ 7 w 84"/>
                    <a:gd name="T29" fmla="*/ 5 h 66"/>
                    <a:gd name="T30" fmla="*/ 2 w 84"/>
                    <a:gd name="T31" fmla="*/ 4 h 66"/>
                    <a:gd name="T32" fmla="*/ 1 w 84"/>
                    <a:gd name="T33" fmla="*/ 2 h 66"/>
                    <a:gd name="T34" fmla="*/ 3 w 84"/>
                    <a:gd name="T35" fmla="*/ 0 h 66"/>
                    <a:gd name="T36" fmla="*/ 7 w 84"/>
                    <a:gd name="T37" fmla="*/ 0 h 66"/>
                    <a:gd name="T38" fmla="*/ 15 w 84"/>
                    <a:gd name="T39" fmla="*/ 2 h 66"/>
                    <a:gd name="T40" fmla="*/ 22 w 84"/>
                    <a:gd name="T41" fmla="*/ 4 h 66"/>
                    <a:gd name="T42" fmla="*/ 26 w 84"/>
                    <a:gd name="T43" fmla="*/ 6 h 66"/>
                    <a:gd name="T44" fmla="*/ 35 w 84"/>
                    <a:gd name="T45" fmla="*/ 9 h 66"/>
                    <a:gd name="T46" fmla="*/ 40 w 84"/>
                    <a:gd name="T47" fmla="*/ 12 h 66"/>
                    <a:gd name="T48" fmla="*/ 48 w 84"/>
                    <a:gd name="T49" fmla="*/ 16 h 66"/>
                    <a:gd name="T50" fmla="*/ 58 w 84"/>
                    <a:gd name="T51" fmla="*/ 23 h 66"/>
                    <a:gd name="T52" fmla="*/ 61 w 84"/>
                    <a:gd name="T53" fmla="*/ 25 h 66"/>
                    <a:gd name="T54" fmla="*/ 68 w 84"/>
                    <a:gd name="T55" fmla="*/ 30 h 66"/>
                    <a:gd name="T56" fmla="*/ 75 w 84"/>
                    <a:gd name="T57" fmla="*/ 40 h 66"/>
                    <a:gd name="T58" fmla="*/ 81 w 84"/>
                    <a:gd name="T59" fmla="*/ 51 h 66"/>
                    <a:gd name="T60" fmla="*/ 83 w 84"/>
                    <a:gd name="T61" fmla="*/ 60 h 66"/>
                    <a:gd name="T62" fmla="*/ 84 w 84"/>
                    <a:gd name="T63" fmla="*/ 63 h 66"/>
                    <a:gd name="T64" fmla="*/ 82 w 84"/>
                    <a:gd name="T65" fmla="*/ 66 h 66"/>
                    <a:gd name="T66" fmla="*/ 81 w 84"/>
                    <a:gd name="T6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 h="66">
                      <a:moveTo>
                        <a:pt x="81" y="66"/>
                      </a:moveTo>
                      <a:cubicBezTo>
                        <a:pt x="80" y="66"/>
                        <a:pt x="79" y="65"/>
                        <a:pt x="79" y="64"/>
                      </a:cubicBezTo>
                      <a:cubicBezTo>
                        <a:pt x="79" y="63"/>
                        <a:pt x="79" y="62"/>
                        <a:pt x="79" y="61"/>
                      </a:cubicBezTo>
                      <a:cubicBezTo>
                        <a:pt x="78" y="58"/>
                        <a:pt x="78" y="55"/>
                        <a:pt x="77" y="53"/>
                      </a:cubicBezTo>
                      <a:cubicBezTo>
                        <a:pt x="75" y="49"/>
                        <a:pt x="73" y="45"/>
                        <a:pt x="71" y="43"/>
                      </a:cubicBezTo>
                      <a:cubicBezTo>
                        <a:pt x="69" y="39"/>
                        <a:pt x="66" y="36"/>
                        <a:pt x="64" y="33"/>
                      </a:cubicBezTo>
                      <a:cubicBezTo>
                        <a:pt x="62" y="31"/>
                        <a:pt x="60" y="30"/>
                        <a:pt x="58" y="28"/>
                      </a:cubicBezTo>
                      <a:cubicBezTo>
                        <a:pt x="57" y="27"/>
                        <a:pt x="56" y="27"/>
                        <a:pt x="55" y="26"/>
                      </a:cubicBezTo>
                      <a:cubicBezTo>
                        <a:pt x="52" y="24"/>
                        <a:pt x="49" y="21"/>
                        <a:pt x="46" y="20"/>
                      </a:cubicBezTo>
                      <a:cubicBezTo>
                        <a:pt x="43" y="18"/>
                        <a:pt x="41" y="17"/>
                        <a:pt x="38" y="16"/>
                      </a:cubicBezTo>
                      <a:cubicBezTo>
                        <a:pt x="33" y="13"/>
                        <a:pt x="33" y="13"/>
                        <a:pt x="33" y="13"/>
                      </a:cubicBezTo>
                      <a:cubicBezTo>
                        <a:pt x="30" y="12"/>
                        <a:pt x="27" y="11"/>
                        <a:pt x="25" y="10"/>
                      </a:cubicBezTo>
                      <a:cubicBezTo>
                        <a:pt x="23" y="9"/>
                        <a:pt x="22" y="9"/>
                        <a:pt x="20" y="8"/>
                      </a:cubicBezTo>
                      <a:cubicBezTo>
                        <a:pt x="18" y="7"/>
                        <a:pt x="16" y="6"/>
                        <a:pt x="14" y="6"/>
                      </a:cubicBezTo>
                      <a:cubicBezTo>
                        <a:pt x="9" y="5"/>
                        <a:pt x="8" y="5"/>
                        <a:pt x="7" y="5"/>
                      </a:cubicBezTo>
                      <a:cubicBezTo>
                        <a:pt x="6" y="5"/>
                        <a:pt x="4" y="4"/>
                        <a:pt x="2" y="4"/>
                      </a:cubicBezTo>
                      <a:cubicBezTo>
                        <a:pt x="1" y="4"/>
                        <a:pt x="0" y="3"/>
                        <a:pt x="1" y="2"/>
                      </a:cubicBezTo>
                      <a:cubicBezTo>
                        <a:pt x="1" y="0"/>
                        <a:pt x="2" y="0"/>
                        <a:pt x="3" y="0"/>
                      </a:cubicBezTo>
                      <a:cubicBezTo>
                        <a:pt x="5" y="0"/>
                        <a:pt x="6" y="0"/>
                        <a:pt x="7" y="0"/>
                      </a:cubicBezTo>
                      <a:cubicBezTo>
                        <a:pt x="9" y="0"/>
                        <a:pt x="10" y="0"/>
                        <a:pt x="15" y="2"/>
                      </a:cubicBezTo>
                      <a:cubicBezTo>
                        <a:pt x="17" y="2"/>
                        <a:pt x="19" y="3"/>
                        <a:pt x="22" y="4"/>
                      </a:cubicBezTo>
                      <a:cubicBezTo>
                        <a:pt x="23" y="4"/>
                        <a:pt x="25" y="5"/>
                        <a:pt x="26" y="6"/>
                      </a:cubicBezTo>
                      <a:cubicBezTo>
                        <a:pt x="29" y="7"/>
                        <a:pt x="32" y="8"/>
                        <a:pt x="35" y="9"/>
                      </a:cubicBezTo>
                      <a:cubicBezTo>
                        <a:pt x="40" y="12"/>
                        <a:pt x="40" y="12"/>
                        <a:pt x="40" y="12"/>
                      </a:cubicBezTo>
                      <a:cubicBezTo>
                        <a:pt x="43" y="13"/>
                        <a:pt x="45" y="14"/>
                        <a:pt x="48" y="16"/>
                      </a:cubicBezTo>
                      <a:cubicBezTo>
                        <a:pt x="51" y="18"/>
                        <a:pt x="55" y="20"/>
                        <a:pt x="58" y="23"/>
                      </a:cubicBezTo>
                      <a:cubicBezTo>
                        <a:pt x="59" y="23"/>
                        <a:pt x="60" y="24"/>
                        <a:pt x="61" y="25"/>
                      </a:cubicBezTo>
                      <a:cubicBezTo>
                        <a:pt x="63" y="26"/>
                        <a:pt x="65" y="28"/>
                        <a:pt x="68" y="30"/>
                      </a:cubicBezTo>
                      <a:cubicBezTo>
                        <a:pt x="70" y="33"/>
                        <a:pt x="73" y="36"/>
                        <a:pt x="75" y="40"/>
                      </a:cubicBezTo>
                      <a:cubicBezTo>
                        <a:pt x="77" y="43"/>
                        <a:pt x="79" y="47"/>
                        <a:pt x="81" y="51"/>
                      </a:cubicBezTo>
                      <a:cubicBezTo>
                        <a:pt x="82" y="54"/>
                        <a:pt x="82" y="57"/>
                        <a:pt x="83" y="60"/>
                      </a:cubicBezTo>
                      <a:cubicBezTo>
                        <a:pt x="83" y="61"/>
                        <a:pt x="83" y="62"/>
                        <a:pt x="84" y="63"/>
                      </a:cubicBezTo>
                      <a:cubicBezTo>
                        <a:pt x="84" y="64"/>
                        <a:pt x="83" y="66"/>
                        <a:pt x="82" y="66"/>
                      </a:cubicBezTo>
                      <a:lnTo>
                        <a:pt x="81" y="66"/>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200" name="íśḻîḍe">
                  <a:extLst>
                    <a:ext uri="{FF2B5EF4-FFF2-40B4-BE49-F238E27FC236}">
                      <a16:creationId xmlns:a16="http://schemas.microsoft.com/office/drawing/2014/main" id="{94D0EAEC-CB98-489B-9881-42A28036037F}"/>
                    </a:ext>
                  </a:extLst>
                </p:cNvPr>
                <p:cNvSpPr/>
                <p:nvPr/>
              </p:nvSpPr>
              <p:spPr bwMode="auto">
                <a:xfrm>
                  <a:off x="15841504" y="4259129"/>
                  <a:ext cx="129196" cy="97394"/>
                </a:xfrm>
                <a:custGeom>
                  <a:avLst/>
                  <a:gdLst>
                    <a:gd name="T0" fmla="*/ 91 w 94"/>
                    <a:gd name="T1" fmla="*/ 71 h 71"/>
                    <a:gd name="T2" fmla="*/ 89 w 94"/>
                    <a:gd name="T3" fmla="*/ 70 h 71"/>
                    <a:gd name="T4" fmla="*/ 85 w 94"/>
                    <a:gd name="T5" fmla="*/ 59 h 71"/>
                    <a:gd name="T6" fmla="*/ 80 w 94"/>
                    <a:gd name="T7" fmla="*/ 52 h 71"/>
                    <a:gd name="T8" fmla="*/ 77 w 94"/>
                    <a:gd name="T9" fmla="*/ 47 h 71"/>
                    <a:gd name="T10" fmla="*/ 72 w 94"/>
                    <a:gd name="T11" fmla="*/ 40 h 71"/>
                    <a:gd name="T12" fmla="*/ 70 w 94"/>
                    <a:gd name="T13" fmla="*/ 36 h 71"/>
                    <a:gd name="T14" fmla="*/ 65 w 94"/>
                    <a:gd name="T15" fmla="*/ 31 h 71"/>
                    <a:gd name="T16" fmla="*/ 59 w 94"/>
                    <a:gd name="T17" fmla="*/ 26 h 71"/>
                    <a:gd name="T18" fmla="*/ 56 w 94"/>
                    <a:gd name="T19" fmla="*/ 24 h 71"/>
                    <a:gd name="T20" fmla="*/ 46 w 94"/>
                    <a:gd name="T21" fmla="*/ 18 h 71"/>
                    <a:gd name="T22" fmla="*/ 39 w 94"/>
                    <a:gd name="T23" fmla="*/ 15 h 71"/>
                    <a:gd name="T24" fmla="*/ 36 w 94"/>
                    <a:gd name="T25" fmla="*/ 13 h 71"/>
                    <a:gd name="T26" fmla="*/ 33 w 94"/>
                    <a:gd name="T27" fmla="*/ 12 h 71"/>
                    <a:gd name="T28" fmla="*/ 25 w 94"/>
                    <a:gd name="T29" fmla="*/ 9 h 71"/>
                    <a:gd name="T30" fmla="*/ 19 w 94"/>
                    <a:gd name="T31" fmla="*/ 7 h 71"/>
                    <a:gd name="T32" fmla="*/ 14 w 94"/>
                    <a:gd name="T33" fmla="*/ 6 h 71"/>
                    <a:gd name="T34" fmla="*/ 8 w 94"/>
                    <a:gd name="T35" fmla="*/ 6 h 71"/>
                    <a:gd name="T36" fmla="*/ 3 w 94"/>
                    <a:gd name="T37" fmla="*/ 6 h 71"/>
                    <a:gd name="T38" fmla="*/ 0 w 94"/>
                    <a:gd name="T39" fmla="*/ 4 h 71"/>
                    <a:gd name="T40" fmla="*/ 3 w 94"/>
                    <a:gd name="T41" fmla="*/ 2 h 71"/>
                    <a:gd name="T42" fmla="*/ 7 w 94"/>
                    <a:gd name="T43" fmla="*/ 1 h 71"/>
                    <a:gd name="T44" fmla="*/ 15 w 94"/>
                    <a:gd name="T45" fmla="*/ 1 h 71"/>
                    <a:gd name="T46" fmla="*/ 21 w 94"/>
                    <a:gd name="T47" fmla="*/ 3 h 71"/>
                    <a:gd name="T48" fmla="*/ 26 w 94"/>
                    <a:gd name="T49" fmla="*/ 5 h 71"/>
                    <a:gd name="T50" fmla="*/ 35 w 94"/>
                    <a:gd name="T51" fmla="*/ 8 h 71"/>
                    <a:gd name="T52" fmla="*/ 37 w 94"/>
                    <a:gd name="T53" fmla="*/ 9 h 71"/>
                    <a:gd name="T54" fmla="*/ 41 w 94"/>
                    <a:gd name="T55" fmla="*/ 10 h 71"/>
                    <a:gd name="T56" fmla="*/ 48 w 94"/>
                    <a:gd name="T57" fmla="*/ 14 h 71"/>
                    <a:gd name="T58" fmla="*/ 59 w 94"/>
                    <a:gd name="T59" fmla="*/ 20 h 71"/>
                    <a:gd name="T60" fmla="*/ 61 w 94"/>
                    <a:gd name="T61" fmla="*/ 22 h 71"/>
                    <a:gd name="T62" fmla="*/ 68 w 94"/>
                    <a:gd name="T63" fmla="*/ 27 h 71"/>
                    <a:gd name="T64" fmla="*/ 73 w 94"/>
                    <a:gd name="T65" fmla="*/ 34 h 71"/>
                    <a:gd name="T66" fmla="*/ 76 w 94"/>
                    <a:gd name="T67" fmla="*/ 37 h 71"/>
                    <a:gd name="T68" fmla="*/ 81 w 94"/>
                    <a:gd name="T69" fmla="*/ 45 h 71"/>
                    <a:gd name="T70" fmla="*/ 84 w 94"/>
                    <a:gd name="T71" fmla="*/ 49 h 71"/>
                    <a:gd name="T72" fmla="*/ 89 w 94"/>
                    <a:gd name="T73" fmla="*/ 57 h 71"/>
                    <a:gd name="T74" fmla="*/ 93 w 94"/>
                    <a:gd name="T75" fmla="*/ 68 h 71"/>
                    <a:gd name="T76" fmla="*/ 92 w 94"/>
                    <a:gd name="T77" fmla="*/ 71 h 71"/>
                    <a:gd name="T78" fmla="*/ 91 w 94"/>
                    <a:gd name="T79"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 h="71">
                      <a:moveTo>
                        <a:pt x="91" y="71"/>
                      </a:moveTo>
                      <a:cubicBezTo>
                        <a:pt x="90" y="71"/>
                        <a:pt x="89" y="71"/>
                        <a:pt x="89" y="70"/>
                      </a:cubicBezTo>
                      <a:cubicBezTo>
                        <a:pt x="87" y="65"/>
                        <a:pt x="86" y="62"/>
                        <a:pt x="85" y="59"/>
                      </a:cubicBezTo>
                      <a:cubicBezTo>
                        <a:pt x="83" y="56"/>
                        <a:pt x="82" y="54"/>
                        <a:pt x="80" y="52"/>
                      </a:cubicBezTo>
                      <a:cubicBezTo>
                        <a:pt x="77" y="47"/>
                        <a:pt x="77" y="47"/>
                        <a:pt x="77" y="47"/>
                      </a:cubicBezTo>
                      <a:cubicBezTo>
                        <a:pt x="76" y="44"/>
                        <a:pt x="74" y="42"/>
                        <a:pt x="72" y="40"/>
                      </a:cubicBezTo>
                      <a:cubicBezTo>
                        <a:pt x="72" y="39"/>
                        <a:pt x="71" y="38"/>
                        <a:pt x="70" y="36"/>
                      </a:cubicBezTo>
                      <a:cubicBezTo>
                        <a:pt x="68" y="34"/>
                        <a:pt x="67" y="32"/>
                        <a:pt x="65" y="31"/>
                      </a:cubicBezTo>
                      <a:cubicBezTo>
                        <a:pt x="63" y="29"/>
                        <a:pt x="61" y="27"/>
                        <a:pt x="59" y="26"/>
                      </a:cubicBezTo>
                      <a:cubicBezTo>
                        <a:pt x="58" y="25"/>
                        <a:pt x="57" y="24"/>
                        <a:pt x="56" y="24"/>
                      </a:cubicBezTo>
                      <a:cubicBezTo>
                        <a:pt x="53" y="22"/>
                        <a:pt x="50" y="20"/>
                        <a:pt x="46" y="18"/>
                      </a:cubicBezTo>
                      <a:cubicBezTo>
                        <a:pt x="44" y="16"/>
                        <a:pt x="41" y="16"/>
                        <a:pt x="39" y="15"/>
                      </a:cubicBezTo>
                      <a:cubicBezTo>
                        <a:pt x="38" y="14"/>
                        <a:pt x="37" y="14"/>
                        <a:pt x="36" y="13"/>
                      </a:cubicBezTo>
                      <a:cubicBezTo>
                        <a:pt x="33" y="12"/>
                        <a:pt x="33" y="12"/>
                        <a:pt x="33" y="12"/>
                      </a:cubicBezTo>
                      <a:cubicBezTo>
                        <a:pt x="30" y="11"/>
                        <a:pt x="27" y="10"/>
                        <a:pt x="25" y="9"/>
                      </a:cubicBezTo>
                      <a:cubicBezTo>
                        <a:pt x="23" y="9"/>
                        <a:pt x="21" y="8"/>
                        <a:pt x="19" y="7"/>
                      </a:cubicBezTo>
                      <a:cubicBezTo>
                        <a:pt x="17" y="7"/>
                        <a:pt x="16" y="6"/>
                        <a:pt x="14" y="6"/>
                      </a:cubicBezTo>
                      <a:cubicBezTo>
                        <a:pt x="10" y="5"/>
                        <a:pt x="9" y="5"/>
                        <a:pt x="8" y="6"/>
                      </a:cubicBezTo>
                      <a:cubicBezTo>
                        <a:pt x="7" y="6"/>
                        <a:pt x="5" y="6"/>
                        <a:pt x="3" y="6"/>
                      </a:cubicBezTo>
                      <a:cubicBezTo>
                        <a:pt x="1" y="6"/>
                        <a:pt x="0" y="5"/>
                        <a:pt x="0" y="4"/>
                      </a:cubicBezTo>
                      <a:cubicBezTo>
                        <a:pt x="0" y="3"/>
                        <a:pt x="1" y="2"/>
                        <a:pt x="3" y="2"/>
                      </a:cubicBezTo>
                      <a:cubicBezTo>
                        <a:pt x="5" y="2"/>
                        <a:pt x="6" y="1"/>
                        <a:pt x="7" y="1"/>
                      </a:cubicBezTo>
                      <a:cubicBezTo>
                        <a:pt x="9" y="1"/>
                        <a:pt x="10" y="0"/>
                        <a:pt x="15" y="1"/>
                      </a:cubicBezTo>
                      <a:cubicBezTo>
                        <a:pt x="17" y="1"/>
                        <a:pt x="19" y="2"/>
                        <a:pt x="21" y="3"/>
                      </a:cubicBezTo>
                      <a:cubicBezTo>
                        <a:pt x="23" y="4"/>
                        <a:pt x="24" y="4"/>
                        <a:pt x="26" y="5"/>
                      </a:cubicBezTo>
                      <a:cubicBezTo>
                        <a:pt x="29" y="6"/>
                        <a:pt x="32" y="7"/>
                        <a:pt x="35" y="8"/>
                      </a:cubicBezTo>
                      <a:cubicBezTo>
                        <a:pt x="37" y="9"/>
                        <a:pt x="37" y="9"/>
                        <a:pt x="37" y="9"/>
                      </a:cubicBezTo>
                      <a:cubicBezTo>
                        <a:pt x="38" y="10"/>
                        <a:pt x="39" y="10"/>
                        <a:pt x="41" y="10"/>
                      </a:cubicBezTo>
                      <a:cubicBezTo>
                        <a:pt x="43" y="11"/>
                        <a:pt x="46" y="12"/>
                        <a:pt x="48" y="14"/>
                      </a:cubicBezTo>
                      <a:cubicBezTo>
                        <a:pt x="52" y="16"/>
                        <a:pt x="56" y="18"/>
                        <a:pt x="59" y="20"/>
                      </a:cubicBezTo>
                      <a:cubicBezTo>
                        <a:pt x="59" y="21"/>
                        <a:pt x="60" y="21"/>
                        <a:pt x="61" y="22"/>
                      </a:cubicBezTo>
                      <a:cubicBezTo>
                        <a:pt x="64" y="24"/>
                        <a:pt x="66" y="25"/>
                        <a:pt x="68" y="27"/>
                      </a:cubicBezTo>
                      <a:cubicBezTo>
                        <a:pt x="70" y="29"/>
                        <a:pt x="72" y="32"/>
                        <a:pt x="73" y="34"/>
                      </a:cubicBezTo>
                      <a:cubicBezTo>
                        <a:pt x="74" y="35"/>
                        <a:pt x="75" y="36"/>
                        <a:pt x="76" y="37"/>
                      </a:cubicBezTo>
                      <a:cubicBezTo>
                        <a:pt x="78" y="39"/>
                        <a:pt x="80" y="42"/>
                        <a:pt x="81" y="45"/>
                      </a:cubicBezTo>
                      <a:cubicBezTo>
                        <a:pt x="84" y="49"/>
                        <a:pt x="84" y="49"/>
                        <a:pt x="84" y="49"/>
                      </a:cubicBezTo>
                      <a:cubicBezTo>
                        <a:pt x="86" y="52"/>
                        <a:pt x="87" y="54"/>
                        <a:pt x="89" y="57"/>
                      </a:cubicBezTo>
                      <a:cubicBezTo>
                        <a:pt x="90" y="60"/>
                        <a:pt x="92" y="63"/>
                        <a:pt x="93" y="68"/>
                      </a:cubicBezTo>
                      <a:cubicBezTo>
                        <a:pt x="94" y="69"/>
                        <a:pt x="93" y="71"/>
                        <a:pt x="92" y="71"/>
                      </a:cubicBezTo>
                      <a:lnTo>
                        <a:pt x="91" y="7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201" name="iṥļïḑê">
                  <a:extLst>
                    <a:ext uri="{FF2B5EF4-FFF2-40B4-BE49-F238E27FC236}">
                      <a16:creationId xmlns:a16="http://schemas.microsoft.com/office/drawing/2014/main" id="{4D52A4DD-D411-428F-A058-5FBFE0189DE7}"/>
                    </a:ext>
                  </a:extLst>
                </p:cNvPr>
                <p:cNvSpPr/>
                <p:nvPr/>
              </p:nvSpPr>
              <p:spPr bwMode="auto">
                <a:xfrm>
                  <a:off x="16139647" y="4229977"/>
                  <a:ext cx="149072" cy="86793"/>
                </a:xfrm>
                <a:custGeom>
                  <a:avLst/>
                  <a:gdLst>
                    <a:gd name="T0" fmla="*/ 106 w 108"/>
                    <a:gd name="T1" fmla="*/ 63 h 63"/>
                    <a:gd name="T2" fmla="*/ 104 w 108"/>
                    <a:gd name="T3" fmla="*/ 62 h 63"/>
                    <a:gd name="T4" fmla="*/ 100 w 108"/>
                    <a:gd name="T5" fmla="*/ 57 h 63"/>
                    <a:gd name="T6" fmla="*/ 97 w 108"/>
                    <a:gd name="T7" fmla="*/ 53 h 63"/>
                    <a:gd name="T8" fmla="*/ 91 w 108"/>
                    <a:gd name="T9" fmla="*/ 44 h 63"/>
                    <a:gd name="T10" fmla="*/ 86 w 108"/>
                    <a:gd name="T11" fmla="*/ 39 h 63"/>
                    <a:gd name="T12" fmla="*/ 83 w 108"/>
                    <a:gd name="T13" fmla="*/ 36 h 63"/>
                    <a:gd name="T14" fmla="*/ 80 w 108"/>
                    <a:gd name="T15" fmla="*/ 33 h 63"/>
                    <a:gd name="T16" fmla="*/ 75 w 108"/>
                    <a:gd name="T17" fmla="*/ 28 h 63"/>
                    <a:gd name="T18" fmla="*/ 71 w 108"/>
                    <a:gd name="T19" fmla="*/ 24 h 63"/>
                    <a:gd name="T20" fmla="*/ 67 w 108"/>
                    <a:gd name="T21" fmla="*/ 20 h 63"/>
                    <a:gd name="T22" fmla="*/ 62 w 108"/>
                    <a:gd name="T23" fmla="*/ 18 h 63"/>
                    <a:gd name="T24" fmla="*/ 56 w 108"/>
                    <a:gd name="T25" fmla="*/ 16 h 63"/>
                    <a:gd name="T26" fmla="*/ 52 w 108"/>
                    <a:gd name="T27" fmla="*/ 14 h 63"/>
                    <a:gd name="T28" fmla="*/ 47 w 108"/>
                    <a:gd name="T29" fmla="*/ 11 h 63"/>
                    <a:gd name="T30" fmla="*/ 43 w 108"/>
                    <a:gd name="T31" fmla="*/ 9 h 63"/>
                    <a:gd name="T32" fmla="*/ 36 w 108"/>
                    <a:gd name="T33" fmla="*/ 7 h 63"/>
                    <a:gd name="T34" fmla="*/ 25 w 108"/>
                    <a:gd name="T35" fmla="*/ 5 h 63"/>
                    <a:gd name="T36" fmla="*/ 19 w 108"/>
                    <a:gd name="T37" fmla="*/ 5 h 63"/>
                    <a:gd name="T38" fmla="*/ 14 w 108"/>
                    <a:gd name="T39" fmla="*/ 6 h 63"/>
                    <a:gd name="T40" fmla="*/ 9 w 108"/>
                    <a:gd name="T41" fmla="*/ 6 h 63"/>
                    <a:gd name="T42" fmla="*/ 3 w 108"/>
                    <a:gd name="T43" fmla="*/ 6 h 63"/>
                    <a:gd name="T44" fmla="*/ 1 w 108"/>
                    <a:gd name="T45" fmla="*/ 4 h 63"/>
                    <a:gd name="T46" fmla="*/ 2 w 108"/>
                    <a:gd name="T47" fmla="*/ 2 h 63"/>
                    <a:gd name="T48" fmla="*/ 9 w 108"/>
                    <a:gd name="T49" fmla="*/ 1 h 63"/>
                    <a:gd name="T50" fmla="*/ 14 w 108"/>
                    <a:gd name="T51" fmla="*/ 1 h 63"/>
                    <a:gd name="T52" fmla="*/ 18 w 108"/>
                    <a:gd name="T53" fmla="*/ 1 h 63"/>
                    <a:gd name="T54" fmla="*/ 26 w 108"/>
                    <a:gd name="T55" fmla="*/ 0 h 63"/>
                    <a:gd name="T56" fmla="*/ 37 w 108"/>
                    <a:gd name="T57" fmla="*/ 3 h 63"/>
                    <a:gd name="T58" fmla="*/ 45 w 108"/>
                    <a:gd name="T59" fmla="*/ 5 h 63"/>
                    <a:gd name="T60" fmla="*/ 48 w 108"/>
                    <a:gd name="T61" fmla="*/ 7 h 63"/>
                    <a:gd name="T62" fmla="*/ 55 w 108"/>
                    <a:gd name="T63" fmla="*/ 10 h 63"/>
                    <a:gd name="T64" fmla="*/ 58 w 108"/>
                    <a:gd name="T65" fmla="*/ 12 h 63"/>
                    <a:gd name="T66" fmla="*/ 63 w 108"/>
                    <a:gd name="T67" fmla="*/ 14 h 63"/>
                    <a:gd name="T68" fmla="*/ 70 w 108"/>
                    <a:gd name="T69" fmla="*/ 17 h 63"/>
                    <a:gd name="T70" fmla="*/ 75 w 108"/>
                    <a:gd name="T71" fmla="*/ 21 h 63"/>
                    <a:gd name="T72" fmla="*/ 78 w 108"/>
                    <a:gd name="T73" fmla="*/ 25 h 63"/>
                    <a:gd name="T74" fmla="*/ 84 w 108"/>
                    <a:gd name="T75" fmla="*/ 30 h 63"/>
                    <a:gd name="T76" fmla="*/ 86 w 108"/>
                    <a:gd name="T77" fmla="*/ 33 h 63"/>
                    <a:gd name="T78" fmla="*/ 89 w 108"/>
                    <a:gd name="T79" fmla="*/ 36 h 63"/>
                    <a:gd name="T80" fmla="*/ 94 w 108"/>
                    <a:gd name="T81" fmla="*/ 41 h 63"/>
                    <a:gd name="T82" fmla="*/ 101 w 108"/>
                    <a:gd name="T83" fmla="*/ 51 h 63"/>
                    <a:gd name="T84" fmla="*/ 104 w 108"/>
                    <a:gd name="T85" fmla="*/ 54 h 63"/>
                    <a:gd name="T86" fmla="*/ 108 w 108"/>
                    <a:gd name="T87" fmla="*/ 60 h 63"/>
                    <a:gd name="T88" fmla="*/ 107 w 108"/>
                    <a:gd name="T89" fmla="*/ 63 h 63"/>
                    <a:gd name="T90" fmla="*/ 106 w 108"/>
                    <a:gd name="T9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 h="63">
                      <a:moveTo>
                        <a:pt x="106" y="63"/>
                      </a:moveTo>
                      <a:cubicBezTo>
                        <a:pt x="105" y="63"/>
                        <a:pt x="104" y="63"/>
                        <a:pt x="104" y="62"/>
                      </a:cubicBezTo>
                      <a:cubicBezTo>
                        <a:pt x="103" y="60"/>
                        <a:pt x="101" y="58"/>
                        <a:pt x="100" y="57"/>
                      </a:cubicBezTo>
                      <a:cubicBezTo>
                        <a:pt x="99" y="55"/>
                        <a:pt x="98" y="54"/>
                        <a:pt x="97" y="53"/>
                      </a:cubicBezTo>
                      <a:cubicBezTo>
                        <a:pt x="95" y="50"/>
                        <a:pt x="93" y="47"/>
                        <a:pt x="91" y="44"/>
                      </a:cubicBezTo>
                      <a:cubicBezTo>
                        <a:pt x="89" y="42"/>
                        <a:pt x="88" y="41"/>
                        <a:pt x="86" y="39"/>
                      </a:cubicBezTo>
                      <a:cubicBezTo>
                        <a:pt x="85" y="38"/>
                        <a:pt x="84" y="37"/>
                        <a:pt x="83" y="36"/>
                      </a:cubicBezTo>
                      <a:cubicBezTo>
                        <a:pt x="82" y="35"/>
                        <a:pt x="81" y="34"/>
                        <a:pt x="80" y="33"/>
                      </a:cubicBezTo>
                      <a:cubicBezTo>
                        <a:pt x="79" y="31"/>
                        <a:pt x="77" y="30"/>
                        <a:pt x="75" y="28"/>
                      </a:cubicBezTo>
                      <a:cubicBezTo>
                        <a:pt x="74" y="27"/>
                        <a:pt x="72" y="26"/>
                        <a:pt x="71" y="24"/>
                      </a:cubicBezTo>
                      <a:cubicBezTo>
                        <a:pt x="70" y="23"/>
                        <a:pt x="68" y="21"/>
                        <a:pt x="67" y="20"/>
                      </a:cubicBezTo>
                      <a:cubicBezTo>
                        <a:pt x="65" y="19"/>
                        <a:pt x="64" y="19"/>
                        <a:pt x="62" y="18"/>
                      </a:cubicBezTo>
                      <a:cubicBezTo>
                        <a:pt x="60" y="18"/>
                        <a:pt x="58" y="17"/>
                        <a:pt x="56" y="16"/>
                      </a:cubicBezTo>
                      <a:cubicBezTo>
                        <a:pt x="55" y="16"/>
                        <a:pt x="54" y="15"/>
                        <a:pt x="52" y="14"/>
                      </a:cubicBezTo>
                      <a:cubicBezTo>
                        <a:pt x="50" y="13"/>
                        <a:pt x="49" y="12"/>
                        <a:pt x="47" y="11"/>
                      </a:cubicBezTo>
                      <a:cubicBezTo>
                        <a:pt x="45" y="11"/>
                        <a:pt x="44" y="10"/>
                        <a:pt x="43" y="9"/>
                      </a:cubicBezTo>
                      <a:cubicBezTo>
                        <a:pt x="41" y="8"/>
                        <a:pt x="38" y="8"/>
                        <a:pt x="36" y="7"/>
                      </a:cubicBezTo>
                      <a:cubicBezTo>
                        <a:pt x="33" y="6"/>
                        <a:pt x="29" y="5"/>
                        <a:pt x="25" y="5"/>
                      </a:cubicBezTo>
                      <a:cubicBezTo>
                        <a:pt x="23" y="4"/>
                        <a:pt x="21" y="5"/>
                        <a:pt x="19" y="5"/>
                      </a:cubicBezTo>
                      <a:cubicBezTo>
                        <a:pt x="17" y="6"/>
                        <a:pt x="15" y="6"/>
                        <a:pt x="14" y="6"/>
                      </a:cubicBezTo>
                      <a:cubicBezTo>
                        <a:pt x="12" y="6"/>
                        <a:pt x="10" y="6"/>
                        <a:pt x="9" y="6"/>
                      </a:cubicBezTo>
                      <a:cubicBezTo>
                        <a:pt x="7" y="5"/>
                        <a:pt x="7" y="5"/>
                        <a:pt x="3" y="6"/>
                      </a:cubicBezTo>
                      <a:cubicBezTo>
                        <a:pt x="2" y="6"/>
                        <a:pt x="1" y="6"/>
                        <a:pt x="1" y="4"/>
                      </a:cubicBezTo>
                      <a:cubicBezTo>
                        <a:pt x="0" y="3"/>
                        <a:pt x="1" y="2"/>
                        <a:pt x="2" y="2"/>
                      </a:cubicBezTo>
                      <a:cubicBezTo>
                        <a:pt x="6" y="1"/>
                        <a:pt x="7" y="1"/>
                        <a:pt x="9" y="1"/>
                      </a:cubicBezTo>
                      <a:cubicBezTo>
                        <a:pt x="10" y="1"/>
                        <a:pt x="12" y="1"/>
                        <a:pt x="14" y="1"/>
                      </a:cubicBezTo>
                      <a:cubicBezTo>
                        <a:pt x="15" y="1"/>
                        <a:pt x="17" y="1"/>
                        <a:pt x="18" y="1"/>
                      </a:cubicBezTo>
                      <a:cubicBezTo>
                        <a:pt x="20" y="0"/>
                        <a:pt x="23" y="0"/>
                        <a:pt x="26" y="0"/>
                      </a:cubicBezTo>
                      <a:cubicBezTo>
                        <a:pt x="30" y="1"/>
                        <a:pt x="34" y="2"/>
                        <a:pt x="37" y="3"/>
                      </a:cubicBezTo>
                      <a:cubicBezTo>
                        <a:pt x="40" y="3"/>
                        <a:pt x="42" y="4"/>
                        <a:pt x="45" y="5"/>
                      </a:cubicBezTo>
                      <a:cubicBezTo>
                        <a:pt x="46" y="6"/>
                        <a:pt x="47" y="6"/>
                        <a:pt x="48" y="7"/>
                      </a:cubicBezTo>
                      <a:cubicBezTo>
                        <a:pt x="51" y="8"/>
                        <a:pt x="53" y="9"/>
                        <a:pt x="55" y="10"/>
                      </a:cubicBezTo>
                      <a:cubicBezTo>
                        <a:pt x="56" y="11"/>
                        <a:pt x="57" y="12"/>
                        <a:pt x="58" y="12"/>
                      </a:cubicBezTo>
                      <a:cubicBezTo>
                        <a:pt x="60" y="13"/>
                        <a:pt x="61" y="13"/>
                        <a:pt x="63" y="14"/>
                      </a:cubicBezTo>
                      <a:cubicBezTo>
                        <a:pt x="65" y="14"/>
                        <a:pt x="67" y="15"/>
                        <a:pt x="70" y="17"/>
                      </a:cubicBezTo>
                      <a:cubicBezTo>
                        <a:pt x="71" y="18"/>
                        <a:pt x="73" y="20"/>
                        <a:pt x="75" y="21"/>
                      </a:cubicBezTo>
                      <a:cubicBezTo>
                        <a:pt x="76" y="22"/>
                        <a:pt x="77" y="24"/>
                        <a:pt x="78" y="25"/>
                      </a:cubicBezTo>
                      <a:cubicBezTo>
                        <a:pt x="80" y="26"/>
                        <a:pt x="82" y="28"/>
                        <a:pt x="84" y="30"/>
                      </a:cubicBezTo>
                      <a:cubicBezTo>
                        <a:pt x="84" y="31"/>
                        <a:pt x="85" y="32"/>
                        <a:pt x="86" y="33"/>
                      </a:cubicBezTo>
                      <a:cubicBezTo>
                        <a:pt x="87" y="34"/>
                        <a:pt x="88" y="35"/>
                        <a:pt x="89" y="36"/>
                      </a:cubicBezTo>
                      <a:cubicBezTo>
                        <a:pt x="91" y="37"/>
                        <a:pt x="93" y="39"/>
                        <a:pt x="94" y="41"/>
                      </a:cubicBezTo>
                      <a:cubicBezTo>
                        <a:pt x="97" y="45"/>
                        <a:pt x="99" y="48"/>
                        <a:pt x="101" y="51"/>
                      </a:cubicBezTo>
                      <a:cubicBezTo>
                        <a:pt x="102" y="52"/>
                        <a:pt x="103" y="53"/>
                        <a:pt x="104" y="54"/>
                      </a:cubicBezTo>
                      <a:cubicBezTo>
                        <a:pt x="105" y="56"/>
                        <a:pt x="106" y="58"/>
                        <a:pt x="108" y="60"/>
                      </a:cubicBezTo>
                      <a:cubicBezTo>
                        <a:pt x="108" y="61"/>
                        <a:pt x="108" y="63"/>
                        <a:pt x="107" y="63"/>
                      </a:cubicBezTo>
                      <a:cubicBezTo>
                        <a:pt x="106" y="63"/>
                        <a:pt x="106" y="63"/>
                        <a:pt x="106" y="63"/>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202" name="iṥļíḑé">
                  <a:extLst>
                    <a:ext uri="{FF2B5EF4-FFF2-40B4-BE49-F238E27FC236}">
                      <a16:creationId xmlns:a16="http://schemas.microsoft.com/office/drawing/2014/main" id="{863E86DE-8813-49E9-85CF-BDA79AEA91F4}"/>
                    </a:ext>
                  </a:extLst>
                </p:cNvPr>
                <p:cNvSpPr/>
                <p:nvPr/>
              </p:nvSpPr>
              <p:spPr bwMode="auto">
                <a:xfrm>
                  <a:off x="16115132" y="4264429"/>
                  <a:ext cx="140458" cy="88118"/>
                </a:xfrm>
                <a:custGeom>
                  <a:avLst/>
                  <a:gdLst>
                    <a:gd name="T0" fmla="*/ 99 w 102"/>
                    <a:gd name="T1" fmla="*/ 64 h 64"/>
                    <a:gd name="T2" fmla="*/ 97 w 102"/>
                    <a:gd name="T3" fmla="*/ 63 h 64"/>
                    <a:gd name="T4" fmla="*/ 94 w 102"/>
                    <a:gd name="T5" fmla="*/ 58 h 64"/>
                    <a:gd name="T6" fmla="*/ 91 w 102"/>
                    <a:gd name="T7" fmla="*/ 54 h 64"/>
                    <a:gd name="T8" fmla="*/ 90 w 102"/>
                    <a:gd name="T9" fmla="*/ 50 h 64"/>
                    <a:gd name="T10" fmla="*/ 87 w 102"/>
                    <a:gd name="T11" fmla="*/ 44 h 64"/>
                    <a:gd name="T12" fmla="*/ 85 w 102"/>
                    <a:gd name="T13" fmla="*/ 41 h 64"/>
                    <a:gd name="T14" fmla="*/ 81 w 102"/>
                    <a:gd name="T15" fmla="*/ 35 h 64"/>
                    <a:gd name="T16" fmla="*/ 73 w 102"/>
                    <a:gd name="T17" fmla="*/ 27 h 64"/>
                    <a:gd name="T18" fmla="*/ 68 w 102"/>
                    <a:gd name="T19" fmla="*/ 25 h 64"/>
                    <a:gd name="T20" fmla="*/ 63 w 102"/>
                    <a:gd name="T21" fmla="*/ 22 h 64"/>
                    <a:gd name="T22" fmla="*/ 62 w 102"/>
                    <a:gd name="T23" fmla="*/ 21 h 64"/>
                    <a:gd name="T24" fmla="*/ 54 w 102"/>
                    <a:gd name="T25" fmla="*/ 17 h 64"/>
                    <a:gd name="T26" fmla="*/ 44 w 102"/>
                    <a:gd name="T27" fmla="*/ 13 h 64"/>
                    <a:gd name="T28" fmla="*/ 40 w 102"/>
                    <a:gd name="T29" fmla="*/ 10 h 64"/>
                    <a:gd name="T30" fmla="*/ 35 w 102"/>
                    <a:gd name="T31" fmla="*/ 8 h 64"/>
                    <a:gd name="T32" fmla="*/ 24 w 102"/>
                    <a:gd name="T33" fmla="*/ 6 h 64"/>
                    <a:gd name="T34" fmla="*/ 18 w 102"/>
                    <a:gd name="T35" fmla="*/ 6 h 64"/>
                    <a:gd name="T36" fmla="*/ 13 w 102"/>
                    <a:gd name="T37" fmla="*/ 6 h 64"/>
                    <a:gd name="T38" fmla="*/ 8 w 102"/>
                    <a:gd name="T39" fmla="*/ 5 h 64"/>
                    <a:gd name="T40" fmla="*/ 2 w 102"/>
                    <a:gd name="T41" fmla="*/ 5 h 64"/>
                    <a:gd name="T42" fmla="*/ 0 w 102"/>
                    <a:gd name="T43" fmla="*/ 3 h 64"/>
                    <a:gd name="T44" fmla="*/ 2 w 102"/>
                    <a:gd name="T45" fmla="*/ 0 h 64"/>
                    <a:gd name="T46" fmla="*/ 9 w 102"/>
                    <a:gd name="T47" fmla="*/ 1 h 64"/>
                    <a:gd name="T48" fmla="*/ 13 w 102"/>
                    <a:gd name="T49" fmla="*/ 1 h 64"/>
                    <a:gd name="T50" fmla="*/ 17 w 102"/>
                    <a:gd name="T51" fmla="*/ 1 h 64"/>
                    <a:gd name="T52" fmla="*/ 25 w 102"/>
                    <a:gd name="T53" fmla="*/ 1 h 64"/>
                    <a:gd name="T54" fmla="*/ 36 w 102"/>
                    <a:gd name="T55" fmla="*/ 4 h 64"/>
                    <a:gd name="T56" fmla="*/ 42 w 102"/>
                    <a:gd name="T57" fmla="*/ 6 h 64"/>
                    <a:gd name="T58" fmla="*/ 46 w 102"/>
                    <a:gd name="T59" fmla="*/ 8 h 64"/>
                    <a:gd name="T60" fmla="*/ 56 w 102"/>
                    <a:gd name="T61" fmla="*/ 13 h 64"/>
                    <a:gd name="T62" fmla="*/ 64 w 102"/>
                    <a:gd name="T63" fmla="*/ 17 h 64"/>
                    <a:gd name="T64" fmla="*/ 66 w 102"/>
                    <a:gd name="T65" fmla="*/ 18 h 64"/>
                    <a:gd name="T66" fmla="*/ 70 w 102"/>
                    <a:gd name="T67" fmla="*/ 20 h 64"/>
                    <a:gd name="T68" fmla="*/ 76 w 102"/>
                    <a:gd name="T69" fmla="*/ 24 h 64"/>
                    <a:gd name="T70" fmla="*/ 84 w 102"/>
                    <a:gd name="T71" fmla="*/ 32 h 64"/>
                    <a:gd name="T72" fmla="*/ 89 w 102"/>
                    <a:gd name="T73" fmla="*/ 39 h 64"/>
                    <a:gd name="T74" fmla="*/ 91 w 102"/>
                    <a:gd name="T75" fmla="*/ 41 h 64"/>
                    <a:gd name="T76" fmla="*/ 94 w 102"/>
                    <a:gd name="T77" fmla="*/ 48 h 64"/>
                    <a:gd name="T78" fmla="*/ 95 w 102"/>
                    <a:gd name="T79" fmla="*/ 52 h 64"/>
                    <a:gd name="T80" fmla="*/ 98 w 102"/>
                    <a:gd name="T81" fmla="*/ 55 h 64"/>
                    <a:gd name="T82" fmla="*/ 101 w 102"/>
                    <a:gd name="T83" fmla="*/ 61 h 64"/>
                    <a:gd name="T84" fmla="*/ 100 w 102"/>
                    <a:gd name="T85" fmla="*/ 64 h 64"/>
                    <a:gd name="T86" fmla="*/ 99 w 102"/>
                    <a:gd name="T8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2" h="64">
                      <a:moveTo>
                        <a:pt x="99" y="64"/>
                      </a:moveTo>
                      <a:cubicBezTo>
                        <a:pt x="98" y="64"/>
                        <a:pt x="97" y="64"/>
                        <a:pt x="97" y="63"/>
                      </a:cubicBezTo>
                      <a:cubicBezTo>
                        <a:pt x="96" y="61"/>
                        <a:pt x="95" y="60"/>
                        <a:pt x="94" y="58"/>
                      </a:cubicBezTo>
                      <a:cubicBezTo>
                        <a:pt x="93" y="56"/>
                        <a:pt x="92" y="55"/>
                        <a:pt x="91" y="54"/>
                      </a:cubicBezTo>
                      <a:cubicBezTo>
                        <a:pt x="91" y="52"/>
                        <a:pt x="90" y="51"/>
                        <a:pt x="90" y="50"/>
                      </a:cubicBezTo>
                      <a:cubicBezTo>
                        <a:pt x="89" y="48"/>
                        <a:pt x="88" y="46"/>
                        <a:pt x="87" y="44"/>
                      </a:cubicBezTo>
                      <a:cubicBezTo>
                        <a:pt x="86" y="43"/>
                        <a:pt x="86" y="42"/>
                        <a:pt x="85" y="41"/>
                      </a:cubicBezTo>
                      <a:cubicBezTo>
                        <a:pt x="84" y="39"/>
                        <a:pt x="82" y="37"/>
                        <a:pt x="81" y="35"/>
                      </a:cubicBezTo>
                      <a:cubicBezTo>
                        <a:pt x="79" y="33"/>
                        <a:pt x="76" y="30"/>
                        <a:pt x="73" y="27"/>
                      </a:cubicBezTo>
                      <a:cubicBezTo>
                        <a:pt x="72" y="26"/>
                        <a:pt x="70" y="25"/>
                        <a:pt x="68" y="25"/>
                      </a:cubicBezTo>
                      <a:cubicBezTo>
                        <a:pt x="66" y="24"/>
                        <a:pt x="65" y="23"/>
                        <a:pt x="63" y="22"/>
                      </a:cubicBezTo>
                      <a:cubicBezTo>
                        <a:pt x="62" y="21"/>
                        <a:pt x="62" y="21"/>
                        <a:pt x="62" y="21"/>
                      </a:cubicBezTo>
                      <a:cubicBezTo>
                        <a:pt x="59" y="19"/>
                        <a:pt x="57" y="18"/>
                        <a:pt x="54" y="17"/>
                      </a:cubicBezTo>
                      <a:cubicBezTo>
                        <a:pt x="51" y="15"/>
                        <a:pt x="48" y="14"/>
                        <a:pt x="44" y="13"/>
                      </a:cubicBezTo>
                      <a:cubicBezTo>
                        <a:pt x="43" y="12"/>
                        <a:pt x="41" y="11"/>
                        <a:pt x="40" y="10"/>
                      </a:cubicBezTo>
                      <a:cubicBezTo>
                        <a:pt x="38" y="9"/>
                        <a:pt x="36" y="8"/>
                        <a:pt x="35" y="8"/>
                      </a:cubicBezTo>
                      <a:cubicBezTo>
                        <a:pt x="31" y="7"/>
                        <a:pt x="27" y="6"/>
                        <a:pt x="24" y="6"/>
                      </a:cubicBezTo>
                      <a:cubicBezTo>
                        <a:pt x="22" y="5"/>
                        <a:pt x="20" y="5"/>
                        <a:pt x="18" y="6"/>
                      </a:cubicBezTo>
                      <a:cubicBezTo>
                        <a:pt x="16" y="6"/>
                        <a:pt x="14" y="6"/>
                        <a:pt x="13" y="6"/>
                      </a:cubicBezTo>
                      <a:cubicBezTo>
                        <a:pt x="11" y="6"/>
                        <a:pt x="9" y="5"/>
                        <a:pt x="8" y="5"/>
                      </a:cubicBezTo>
                      <a:cubicBezTo>
                        <a:pt x="6" y="5"/>
                        <a:pt x="6" y="5"/>
                        <a:pt x="2" y="5"/>
                      </a:cubicBezTo>
                      <a:cubicBezTo>
                        <a:pt x="1" y="5"/>
                        <a:pt x="0" y="4"/>
                        <a:pt x="0" y="3"/>
                      </a:cubicBezTo>
                      <a:cubicBezTo>
                        <a:pt x="0" y="1"/>
                        <a:pt x="1" y="0"/>
                        <a:pt x="2" y="0"/>
                      </a:cubicBezTo>
                      <a:cubicBezTo>
                        <a:pt x="6" y="0"/>
                        <a:pt x="7" y="0"/>
                        <a:pt x="9" y="1"/>
                      </a:cubicBezTo>
                      <a:cubicBezTo>
                        <a:pt x="10" y="1"/>
                        <a:pt x="11" y="1"/>
                        <a:pt x="13" y="1"/>
                      </a:cubicBezTo>
                      <a:cubicBezTo>
                        <a:pt x="14" y="1"/>
                        <a:pt x="16" y="1"/>
                        <a:pt x="17" y="1"/>
                      </a:cubicBezTo>
                      <a:cubicBezTo>
                        <a:pt x="20" y="1"/>
                        <a:pt x="22" y="1"/>
                        <a:pt x="25" y="1"/>
                      </a:cubicBezTo>
                      <a:cubicBezTo>
                        <a:pt x="28" y="2"/>
                        <a:pt x="32" y="3"/>
                        <a:pt x="36" y="4"/>
                      </a:cubicBezTo>
                      <a:cubicBezTo>
                        <a:pt x="38" y="4"/>
                        <a:pt x="40" y="5"/>
                        <a:pt x="42" y="6"/>
                      </a:cubicBezTo>
                      <a:cubicBezTo>
                        <a:pt x="43" y="7"/>
                        <a:pt x="45" y="8"/>
                        <a:pt x="46" y="8"/>
                      </a:cubicBezTo>
                      <a:cubicBezTo>
                        <a:pt x="50" y="10"/>
                        <a:pt x="53" y="11"/>
                        <a:pt x="56" y="13"/>
                      </a:cubicBezTo>
                      <a:cubicBezTo>
                        <a:pt x="59" y="14"/>
                        <a:pt x="62" y="16"/>
                        <a:pt x="64" y="17"/>
                      </a:cubicBezTo>
                      <a:cubicBezTo>
                        <a:pt x="66" y="18"/>
                        <a:pt x="66" y="18"/>
                        <a:pt x="66" y="18"/>
                      </a:cubicBezTo>
                      <a:cubicBezTo>
                        <a:pt x="67" y="19"/>
                        <a:pt x="68" y="20"/>
                        <a:pt x="70" y="20"/>
                      </a:cubicBezTo>
                      <a:cubicBezTo>
                        <a:pt x="72" y="21"/>
                        <a:pt x="74" y="22"/>
                        <a:pt x="76" y="24"/>
                      </a:cubicBezTo>
                      <a:cubicBezTo>
                        <a:pt x="79" y="26"/>
                        <a:pt x="82" y="29"/>
                        <a:pt x="84" y="32"/>
                      </a:cubicBezTo>
                      <a:cubicBezTo>
                        <a:pt x="86" y="34"/>
                        <a:pt x="87" y="36"/>
                        <a:pt x="89" y="39"/>
                      </a:cubicBezTo>
                      <a:cubicBezTo>
                        <a:pt x="89" y="40"/>
                        <a:pt x="90" y="40"/>
                        <a:pt x="91" y="41"/>
                      </a:cubicBezTo>
                      <a:cubicBezTo>
                        <a:pt x="92" y="43"/>
                        <a:pt x="93" y="46"/>
                        <a:pt x="94" y="48"/>
                      </a:cubicBezTo>
                      <a:cubicBezTo>
                        <a:pt x="94" y="49"/>
                        <a:pt x="95" y="50"/>
                        <a:pt x="95" y="52"/>
                      </a:cubicBezTo>
                      <a:cubicBezTo>
                        <a:pt x="96" y="53"/>
                        <a:pt x="97" y="54"/>
                        <a:pt x="98" y="55"/>
                      </a:cubicBezTo>
                      <a:cubicBezTo>
                        <a:pt x="99" y="57"/>
                        <a:pt x="101" y="59"/>
                        <a:pt x="101" y="61"/>
                      </a:cubicBezTo>
                      <a:cubicBezTo>
                        <a:pt x="102" y="63"/>
                        <a:pt x="101" y="64"/>
                        <a:pt x="100" y="64"/>
                      </a:cubicBezTo>
                      <a:lnTo>
                        <a:pt x="99" y="6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203" name="ïṩliḋé">
                  <a:extLst>
                    <a:ext uri="{FF2B5EF4-FFF2-40B4-BE49-F238E27FC236}">
                      <a16:creationId xmlns:a16="http://schemas.microsoft.com/office/drawing/2014/main" id="{2B0EED6A-34E4-4DD7-A877-A412D0306241}"/>
                    </a:ext>
                  </a:extLst>
                </p:cNvPr>
                <p:cNvSpPr/>
                <p:nvPr/>
              </p:nvSpPr>
              <p:spPr bwMode="auto">
                <a:xfrm>
                  <a:off x="16083330" y="4302856"/>
                  <a:ext cx="129196" cy="92093"/>
                </a:xfrm>
                <a:custGeom>
                  <a:avLst/>
                  <a:gdLst>
                    <a:gd name="T0" fmla="*/ 92 w 94"/>
                    <a:gd name="T1" fmla="*/ 67 h 67"/>
                    <a:gd name="T2" fmla="*/ 90 w 94"/>
                    <a:gd name="T3" fmla="*/ 65 h 67"/>
                    <a:gd name="T4" fmla="*/ 89 w 94"/>
                    <a:gd name="T5" fmla="*/ 64 h 67"/>
                    <a:gd name="T6" fmla="*/ 87 w 94"/>
                    <a:gd name="T7" fmla="*/ 55 h 67"/>
                    <a:gd name="T8" fmla="*/ 83 w 94"/>
                    <a:gd name="T9" fmla="*/ 46 h 67"/>
                    <a:gd name="T10" fmla="*/ 81 w 94"/>
                    <a:gd name="T11" fmla="*/ 41 h 67"/>
                    <a:gd name="T12" fmla="*/ 78 w 94"/>
                    <a:gd name="T13" fmla="*/ 36 h 67"/>
                    <a:gd name="T14" fmla="*/ 70 w 94"/>
                    <a:gd name="T15" fmla="*/ 29 h 67"/>
                    <a:gd name="T16" fmla="*/ 66 w 94"/>
                    <a:gd name="T17" fmla="*/ 26 h 67"/>
                    <a:gd name="T18" fmla="*/ 61 w 94"/>
                    <a:gd name="T19" fmla="*/ 23 h 67"/>
                    <a:gd name="T20" fmla="*/ 52 w 94"/>
                    <a:gd name="T21" fmla="*/ 18 h 67"/>
                    <a:gd name="T22" fmla="*/ 49 w 94"/>
                    <a:gd name="T23" fmla="*/ 16 h 67"/>
                    <a:gd name="T24" fmla="*/ 43 w 94"/>
                    <a:gd name="T25" fmla="*/ 13 h 67"/>
                    <a:gd name="T26" fmla="*/ 39 w 94"/>
                    <a:gd name="T27" fmla="*/ 11 h 67"/>
                    <a:gd name="T28" fmla="*/ 33 w 94"/>
                    <a:gd name="T29" fmla="*/ 9 h 67"/>
                    <a:gd name="T30" fmla="*/ 23 w 94"/>
                    <a:gd name="T31" fmla="*/ 6 h 67"/>
                    <a:gd name="T32" fmla="*/ 16 w 94"/>
                    <a:gd name="T33" fmla="*/ 5 h 67"/>
                    <a:gd name="T34" fmla="*/ 12 w 94"/>
                    <a:gd name="T35" fmla="*/ 5 h 67"/>
                    <a:gd name="T36" fmla="*/ 9 w 94"/>
                    <a:gd name="T37" fmla="*/ 5 h 67"/>
                    <a:gd name="T38" fmla="*/ 2 w 94"/>
                    <a:gd name="T39" fmla="*/ 4 h 67"/>
                    <a:gd name="T40" fmla="*/ 0 w 94"/>
                    <a:gd name="T41" fmla="*/ 2 h 67"/>
                    <a:gd name="T42" fmla="*/ 2 w 94"/>
                    <a:gd name="T43" fmla="*/ 0 h 67"/>
                    <a:gd name="T44" fmla="*/ 2 w 94"/>
                    <a:gd name="T45" fmla="*/ 0 h 67"/>
                    <a:gd name="T46" fmla="*/ 9 w 94"/>
                    <a:gd name="T47" fmla="*/ 0 h 67"/>
                    <a:gd name="T48" fmla="*/ 13 w 94"/>
                    <a:gd name="T49" fmla="*/ 1 h 67"/>
                    <a:gd name="T50" fmla="*/ 16 w 94"/>
                    <a:gd name="T51" fmla="*/ 1 h 67"/>
                    <a:gd name="T52" fmla="*/ 24 w 94"/>
                    <a:gd name="T53" fmla="*/ 2 h 67"/>
                    <a:gd name="T54" fmla="*/ 34 w 94"/>
                    <a:gd name="T55" fmla="*/ 5 h 67"/>
                    <a:gd name="T56" fmla="*/ 41 w 94"/>
                    <a:gd name="T57" fmla="*/ 7 h 67"/>
                    <a:gd name="T58" fmla="*/ 45 w 94"/>
                    <a:gd name="T59" fmla="*/ 9 h 67"/>
                    <a:gd name="T60" fmla="*/ 52 w 94"/>
                    <a:gd name="T61" fmla="*/ 13 h 67"/>
                    <a:gd name="T62" fmla="*/ 54 w 94"/>
                    <a:gd name="T63" fmla="*/ 14 h 67"/>
                    <a:gd name="T64" fmla="*/ 64 w 94"/>
                    <a:gd name="T65" fmla="*/ 20 h 67"/>
                    <a:gd name="T66" fmla="*/ 67 w 94"/>
                    <a:gd name="T67" fmla="*/ 22 h 67"/>
                    <a:gd name="T68" fmla="*/ 73 w 94"/>
                    <a:gd name="T69" fmla="*/ 25 h 67"/>
                    <a:gd name="T70" fmla="*/ 81 w 94"/>
                    <a:gd name="T71" fmla="*/ 33 h 67"/>
                    <a:gd name="T72" fmla="*/ 85 w 94"/>
                    <a:gd name="T73" fmla="*/ 40 h 67"/>
                    <a:gd name="T74" fmla="*/ 87 w 94"/>
                    <a:gd name="T75" fmla="*/ 43 h 67"/>
                    <a:gd name="T76" fmla="*/ 91 w 94"/>
                    <a:gd name="T77" fmla="*/ 53 h 67"/>
                    <a:gd name="T78" fmla="*/ 94 w 94"/>
                    <a:gd name="T79" fmla="*/ 63 h 67"/>
                    <a:gd name="T80" fmla="*/ 94 w 94"/>
                    <a:gd name="T81" fmla="*/ 64 h 67"/>
                    <a:gd name="T82" fmla="*/ 92 w 94"/>
                    <a:gd name="T83"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4" h="67">
                      <a:moveTo>
                        <a:pt x="92" y="67"/>
                      </a:moveTo>
                      <a:cubicBezTo>
                        <a:pt x="91" y="67"/>
                        <a:pt x="90" y="66"/>
                        <a:pt x="90" y="65"/>
                      </a:cubicBezTo>
                      <a:cubicBezTo>
                        <a:pt x="89" y="64"/>
                        <a:pt x="89" y="64"/>
                        <a:pt x="89" y="64"/>
                      </a:cubicBezTo>
                      <a:cubicBezTo>
                        <a:pt x="89" y="61"/>
                        <a:pt x="88" y="58"/>
                        <a:pt x="87" y="55"/>
                      </a:cubicBezTo>
                      <a:cubicBezTo>
                        <a:pt x="86" y="52"/>
                        <a:pt x="84" y="49"/>
                        <a:pt x="83" y="46"/>
                      </a:cubicBezTo>
                      <a:cubicBezTo>
                        <a:pt x="82" y="44"/>
                        <a:pt x="81" y="43"/>
                        <a:pt x="81" y="41"/>
                      </a:cubicBezTo>
                      <a:cubicBezTo>
                        <a:pt x="80" y="39"/>
                        <a:pt x="79" y="38"/>
                        <a:pt x="78" y="36"/>
                      </a:cubicBezTo>
                      <a:cubicBezTo>
                        <a:pt x="76" y="34"/>
                        <a:pt x="73" y="31"/>
                        <a:pt x="70" y="29"/>
                      </a:cubicBezTo>
                      <a:cubicBezTo>
                        <a:pt x="69" y="27"/>
                        <a:pt x="67" y="27"/>
                        <a:pt x="66" y="26"/>
                      </a:cubicBezTo>
                      <a:cubicBezTo>
                        <a:pt x="64" y="25"/>
                        <a:pt x="63" y="24"/>
                        <a:pt x="61" y="23"/>
                      </a:cubicBezTo>
                      <a:cubicBezTo>
                        <a:pt x="58" y="22"/>
                        <a:pt x="55" y="20"/>
                        <a:pt x="52" y="18"/>
                      </a:cubicBezTo>
                      <a:cubicBezTo>
                        <a:pt x="51" y="17"/>
                        <a:pt x="50" y="17"/>
                        <a:pt x="49" y="16"/>
                      </a:cubicBezTo>
                      <a:cubicBezTo>
                        <a:pt x="47" y="15"/>
                        <a:pt x="45" y="14"/>
                        <a:pt x="43" y="13"/>
                      </a:cubicBezTo>
                      <a:cubicBezTo>
                        <a:pt x="41" y="13"/>
                        <a:pt x="40" y="12"/>
                        <a:pt x="39" y="11"/>
                      </a:cubicBezTo>
                      <a:cubicBezTo>
                        <a:pt x="37" y="10"/>
                        <a:pt x="35" y="10"/>
                        <a:pt x="33" y="9"/>
                      </a:cubicBezTo>
                      <a:cubicBezTo>
                        <a:pt x="30" y="8"/>
                        <a:pt x="26" y="7"/>
                        <a:pt x="23" y="6"/>
                      </a:cubicBezTo>
                      <a:cubicBezTo>
                        <a:pt x="20" y="6"/>
                        <a:pt x="18" y="6"/>
                        <a:pt x="16" y="5"/>
                      </a:cubicBezTo>
                      <a:cubicBezTo>
                        <a:pt x="15" y="5"/>
                        <a:pt x="13" y="5"/>
                        <a:pt x="12" y="5"/>
                      </a:cubicBezTo>
                      <a:cubicBezTo>
                        <a:pt x="9" y="5"/>
                        <a:pt x="9" y="5"/>
                        <a:pt x="9" y="5"/>
                      </a:cubicBezTo>
                      <a:cubicBezTo>
                        <a:pt x="6" y="4"/>
                        <a:pt x="6" y="4"/>
                        <a:pt x="2" y="4"/>
                      </a:cubicBezTo>
                      <a:cubicBezTo>
                        <a:pt x="1" y="4"/>
                        <a:pt x="0" y="3"/>
                        <a:pt x="0" y="2"/>
                      </a:cubicBezTo>
                      <a:cubicBezTo>
                        <a:pt x="0" y="1"/>
                        <a:pt x="1" y="0"/>
                        <a:pt x="2" y="0"/>
                      </a:cubicBezTo>
                      <a:cubicBezTo>
                        <a:pt x="2" y="0"/>
                        <a:pt x="2" y="0"/>
                        <a:pt x="2" y="0"/>
                      </a:cubicBezTo>
                      <a:cubicBezTo>
                        <a:pt x="6" y="0"/>
                        <a:pt x="6" y="0"/>
                        <a:pt x="9" y="0"/>
                      </a:cubicBezTo>
                      <a:cubicBezTo>
                        <a:pt x="13" y="1"/>
                        <a:pt x="13" y="1"/>
                        <a:pt x="13" y="1"/>
                      </a:cubicBezTo>
                      <a:cubicBezTo>
                        <a:pt x="14" y="1"/>
                        <a:pt x="15" y="1"/>
                        <a:pt x="16" y="1"/>
                      </a:cubicBezTo>
                      <a:cubicBezTo>
                        <a:pt x="18" y="1"/>
                        <a:pt x="21" y="1"/>
                        <a:pt x="24" y="2"/>
                      </a:cubicBezTo>
                      <a:cubicBezTo>
                        <a:pt x="27" y="3"/>
                        <a:pt x="31" y="4"/>
                        <a:pt x="34" y="5"/>
                      </a:cubicBezTo>
                      <a:cubicBezTo>
                        <a:pt x="37" y="5"/>
                        <a:pt x="39" y="6"/>
                        <a:pt x="41" y="7"/>
                      </a:cubicBezTo>
                      <a:cubicBezTo>
                        <a:pt x="42" y="8"/>
                        <a:pt x="43" y="9"/>
                        <a:pt x="45" y="9"/>
                      </a:cubicBezTo>
                      <a:cubicBezTo>
                        <a:pt x="47" y="10"/>
                        <a:pt x="49" y="11"/>
                        <a:pt x="52" y="13"/>
                      </a:cubicBezTo>
                      <a:cubicBezTo>
                        <a:pt x="52" y="13"/>
                        <a:pt x="53" y="13"/>
                        <a:pt x="54" y="14"/>
                      </a:cubicBezTo>
                      <a:cubicBezTo>
                        <a:pt x="58" y="16"/>
                        <a:pt x="61" y="18"/>
                        <a:pt x="64" y="20"/>
                      </a:cubicBezTo>
                      <a:cubicBezTo>
                        <a:pt x="65" y="20"/>
                        <a:pt x="66" y="21"/>
                        <a:pt x="67" y="22"/>
                      </a:cubicBezTo>
                      <a:cubicBezTo>
                        <a:pt x="70" y="23"/>
                        <a:pt x="72" y="24"/>
                        <a:pt x="73" y="25"/>
                      </a:cubicBezTo>
                      <a:cubicBezTo>
                        <a:pt x="76" y="28"/>
                        <a:pt x="79" y="31"/>
                        <a:pt x="81" y="33"/>
                      </a:cubicBezTo>
                      <a:cubicBezTo>
                        <a:pt x="83" y="35"/>
                        <a:pt x="84" y="37"/>
                        <a:pt x="85" y="40"/>
                      </a:cubicBezTo>
                      <a:cubicBezTo>
                        <a:pt x="85" y="41"/>
                        <a:pt x="86" y="42"/>
                        <a:pt x="87" y="43"/>
                      </a:cubicBezTo>
                      <a:cubicBezTo>
                        <a:pt x="88" y="46"/>
                        <a:pt x="90" y="50"/>
                        <a:pt x="91" y="53"/>
                      </a:cubicBezTo>
                      <a:cubicBezTo>
                        <a:pt x="92" y="56"/>
                        <a:pt x="93" y="59"/>
                        <a:pt x="94" y="63"/>
                      </a:cubicBezTo>
                      <a:cubicBezTo>
                        <a:pt x="94" y="64"/>
                        <a:pt x="94" y="64"/>
                        <a:pt x="94" y="64"/>
                      </a:cubicBezTo>
                      <a:cubicBezTo>
                        <a:pt x="94" y="65"/>
                        <a:pt x="94" y="66"/>
                        <a:pt x="92" y="67"/>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204" name="i$1íḍê">
                  <a:extLst>
                    <a:ext uri="{FF2B5EF4-FFF2-40B4-BE49-F238E27FC236}">
                      <a16:creationId xmlns:a16="http://schemas.microsoft.com/office/drawing/2014/main" id="{E1D5ECCE-21F2-4CC2-BFAA-5561C2C36B6F}"/>
                    </a:ext>
                  </a:extLst>
                </p:cNvPr>
                <p:cNvSpPr/>
                <p:nvPr/>
              </p:nvSpPr>
              <p:spPr bwMode="auto">
                <a:xfrm>
                  <a:off x="16040928" y="4339958"/>
                  <a:ext cx="143109" cy="88118"/>
                </a:xfrm>
                <a:custGeom>
                  <a:avLst/>
                  <a:gdLst>
                    <a:gd name="T0" fmla="*/ 102 w 104"/>
                    <a:gd name="T1" fmla="*/ 64 h 64"/>
                    <a:gd name="T2" fmla="*/ 100 w 104"/>
                    <a:gd name="T3" fmla="*/ 63 h 64"/>
                    <a:gd name="T4" fmla="*/ 96 w 104"/>
                    <a:gd name="T5" fmla="*/ 52 h 64"/>
                    <a:gd name="T6" fmla="*/ 96 w 104"/>
                    <a:gd name="T7" fmla="*/ 51 h 64"/>
                    <a:gd name="T8" fmla="*/ 92 w 104"/>
                    <a:gd name="T9" fmla="*/ 43 h 64"/>
                    <a:gd name="T10" fmla="*/ 89 w 104"/>
                    <a:gd name="T11" fmla="*/ 40 h 64"/>
                    <a:gd name="T12" fmla="*/ 85 w 104"/>
                    <a:gd name="T13" fmla="*/ 34 h 64"/>
                    <a:gd name="T14" fmla="*/ 76 w 104"/>
                    <a:gd name="T15" fmla="*/ 27 h 64"/>
                    <a:gd name="T16" fmla="*/ 70 w 104"/>
                    <a:gd name="T17" fmla="*/ 23 h 64"/>
                    <a:gd name="T18" fmla="*/ 67 w 104"/>
                    <a:gd name="T19" fmla="*/ 22 h 64"/>
                    <a:gd name="T20" fmla="*/ 57 w 104"/>
                    <a:gd name="T21" fmla="*/ 17 h 64"/>
                    <a:gd name="T22" fmla="*/ 51 w 104"/>
                    <a:gd name="T23" fmla="*/ 15 h 64"/>
                    <a:gd name="T24" fmla="*/ 46 w 104"/>
                    <a:gd name="T25" fmla="*/ 14 h 64"/>
                    <a:gd name="T26" fmla="*/ 41 w 104"/>
                    <a:gd name="T27" fmla="*/ 12 h 64"/>
                    <a:gd name="T28" fmla="*/ 35 w 104"/>
                    <a:gd name="T29" fmla="*/ 10 h 64"/>
                    <a:gd name="T30" fmla="*/ 31 w 104"/>
                    <a:gd name="T31" fmla="*/ 9 h 64"/>
                    <a:gd name="T32" fmla="*/ 25 w 104"/>
                    <a:gd name="T33" fmla="*/ 7 h 64"/>
                    <a:gd name="T34" fmla="*/ 18 w 104"/>
                    <a:gd name="T35" fmla="*/ 7 h 64"/>
                    <a:gd name="T36" fmla="*/ 13 w 104"/>
                    <a:gd name="T37" fmla="*/ 6 h 64"/>
                    <a:gd name="T38" fmla="*/ 7 w 104"/>
                    <a:gd name="T39" fmla="*/ 5 h 64"/>
                    <a:gd name="T40" fmla="*/ 2 w 104"/>
                    <a:gd name="T41" fmla="*/ 5 h 64"/>
                    <a:gd name="T42" fmla="*/ 0 w 104"/>
                    <a:gd name="T43" fmla="*/ 2 h 64"/>
                    <a:gd name="T44" fmla="*/ 2 w 104"/>
                    <a:gd name="T45" fmla="*/ 0 h 64"/>
                    <a:gd name="T46" fmla="*/ 2 w 104"/>
                    <a:gd name="T47" fmla="*/ 0 h 64"/>
                    <a:gd name="T48" fmla="*/ 8 w 104"/>
                    <a:gd name="T49" fmla="*/ 1 h 64"/>
                    <a:gd name="T50" fmla="*/ 14 w 104"/>
                    <a:gd name="T51" fmla="*/ 2 h 64"/>
                    <a:gd name="T52" fmla="*/ 18 w 104"/>
                    <a:gd name="T53" fmla="*/ 2 h 64"/>
                    <a:gd name="T54" fmla="*/ 25 w 104"/>
                    <a:gd name="T55" fmla="*/ 3 h 64"/>
                    <a:gd name="T56" fmla="*/ 32 w 104"/>
                    <a:gd name="T57" fmla="*/ 4 h 64"/>
                    <a:gd name="T58" fmla="*/ 37 w 104"/>
                    <a:gd name="T59" fmla="*/ 5 h 64"/>
                    <a:gd name="T60" fmla="*/ 43 w 104"/>
                    <a:gd name="T61" fmla="*/ 8 h 64"/>
                    <a:gd name="T62" fmla="*/ 47 w 104"/>
                    <a:gd name="T63" fmla="*/ 9 h 64"/>
                    <a:gd name="T64" fmla="*/ 52 w 104"/>
                    <a:gd name="T65" fmla="*/ 11 h 64"/>
                    <a:gd name="T66" fmla="*/ 58 w 104"/>
                    <a:gd name="T67" fmla="*/ 13 h 64"/>
                    <a:gd name="T68" fmla="*/ 69 w 104"/>
                    <a:gd name="T69" fmla="*/ 18 h 64"/>
                    <a:gd name="T70" fmla="*/ 72 w 104"/>
                    <a:gd name="T71" fmla="*/ 19 h 64"/>
                    <a:gd name="T72" fmla="*/ 79 w 104"/>
                    <a:gd name="T73" fmla="*/ 23 h 64"/>
                    <a:gd name="T74" fmla="*/ 88 w 104"/>
                    <a:gd name="T75" fmla="*/ 31 h 64"/>
                    <a:gd name="T76" fmla="*/ 93 w 104"/>
                    <a:gd name="T77" fmla="*/ 37 h 64"/>
                    <a:gd name="T78" fmla="*/ 95 w 104"/>
                    <a:gd name="T79" fmla="*/ 40 h 64"/>
                    <a:gd name="T80" fmla="*/ 100 w 104"/>
                    <a:gd name="T81" fmla="*/ 50 h 64"/>
                    <a:gd name="T82" fmla="*/ 101 w 104"/>
                    <a:gd name="T83" fmla="*/ 51 h 64"/>
                    <a:gd name="T84" fmla="*/ 104 w 104"/>
                    <a:gd name="T85" fmla="*/ 62 h 64"/>
                    <a:gd name="T86" fmla="*/ 102 w 104"/>
                    <a:gd name="T8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4" h="64">
                      <a:moveTo>
                        <a:pt x="102" y="64"/>
                      </a:moveTo>
                      <a:cubicBezTo>
                        <a:pt x="101" y="64"/>
                        <a:pt x="100" y="64"/>
                        <a:pt x="100" y="63"/>
                      </a:cubicBezTo>
                      <a:cubicBezTo>
                        <a:pt x="99" y="59"/>
                        <a:pt x="98" y="56"/>
                        <a:pt x="96" y="52"/>
                      </a:cubicBezTo>
                      <a:cubicBezTo>
                        <a:pt x="96" y="51"/>
                        <a:pt x="96" y="51"/>
                        <a:pt x="96" y="51"/>
                      </a:cubicBezTo>
                      <a:cubicBezTo>
                        <a:pt x="95" y="48"/>
                        <a:pt x="93" y="45"/>
                        <a:pt x="92" y="43"/>
                      </a:cubicBezTo>
                      <a:cubicBezTo>
                        <a:pt x="91" y="42"/>
                        <a:pt x="90" y="41"/>
                        <a:pt x="89" y="40"/>
                      </a:cubicBezTo>
                      <a:cubicBezTo>
                        <a:pt x="88" y="38"/>
                        <a:pt x="87" y="36"/>
                        <a:pt x="85" y="34"/>
                      </a:cubicBezTo>
                      <a:cubicBezTo>
                        <a:pt x="82" y="31"/>
                        <a:pt x="80" y="29"/>
                        <a:pt x="76" y="27"/>
                      </a:cubicBezTo>
                      <a:cubicBezTo>
                        <a:pt x="74" y="25"/>
                        <a:pt x="72" y="24"/>
                        <a:pt x="70" y="23"/>
                      </a:cubicBezTo>
                      <a:cubicBezTo>
                        <a:pt x="69" y="23"/>
                        <a:pt x="68" y="22"/>
                        <a:pt x="67" y="22"/>
                      </a:cubicBezTo>
                      <a:cubicBezTo>
                        <a:pt x="63" y="20"/>
                        <a:pt x="60" y="18"/>
                        <a:pt x="57" y="17"/>
                      </a:cubicBezTo>
                      <a:cubicBezTo>
                        <a:pt x="55" y="16"/>
                        <a:pt x="53" y="16"/>
                        <a:pt x="51" y="15"/>
                      </a:cubicBezTo>
                      <a:cubicBezTo>
                        <a:pt x="49" y="15"/>
                        <a:pt x="47" y="14"/>
                        <a:pt x="46" y="14"/>
                      </a:cubicBezTo>
                      <a:cubicBezTo>
                        <a:pt x="44" y="13"/>
                        <a:pt x="43" y="13"/>
                        <a:pt x="41" y="12"/>
                      </a:cubicBezTo>
                      <a:cubicBezTo>
                        <a:pt x="39" y="11"/>
                        <a:pt x="37" y="10"/>
                        <a:pt x="35" y="10"/>
                      </a:cubicBezTo>
                      <a:cubicBezTo>
                        <a:pt x="34" y="10"/>
                        <a:pt x="33" y="9"/>
                        <a:pt x="31" y="9"/>
                      </a:cubicBezTo>
                      <a:cubicBezTo>
                        <a:pt x="29" y="8"/>
                        <a:pt x="27" y="8"/>
                        <a:pt x="25" y="7"/>
                      </a:cubicBezTo>
                      <a:cubicBezTo>
                        <a:pt x="22" y="7"/>
                        <a:pt x="20" y="7"/>
                        <a:pt x="18" y="7"/>
                      </a:cubicBezTo>
                      <a:cubicBezTo>
                        <a:pt x="16" y="7"/>
                        <a:pt x="15" y="7"/>
                        <a:pt x="13" y="6"/>
                      </a:cubicBezTo>
                      <a:cubicBezTo>
                        <a:pt x="10" y="6"/>
                        <a:pt x="8" y="6"/>
                        <a:pt x="7" y="5"/>
                      </a:cubicBezTo>
                      <a:cubicBezTo>
                        <a:pt x="6" y="5"/>
                        <a:pt x="5" y="5"/>
                        <a:pt x="2" y="5"/>
                      </a:cubicBezTo>
                      <a:cubicBezTo>
                        <a:pt x="1" y="5"/>
                        <a:pt x="0" y="4"/>
                        <a:pt x="0" y="2"/>
                      </a:cubicBezTo>
                      <a:cubicBezTo>
                        <a:pt x="0" y="1"/>
                        <a:pt x="1" y="0"/>
                        <a:pt x="2" y="0"/>
                      </a:cubicBezTo>
                      <a:cubicBezTo>
                        <a:pt x="2" y="0"/>
                        <a:pt x="2" y="0"/>
                        <a:pt x="2" y="0"/>
                      </a:cubicBezTo>
                      <a:cubicBezTo>
                        <a:pt x="6" y="0"/>
                        <a:pt x="7" y="0"/>
                        <a:pt x="8" y="1"/>
                      </a:cubicBezTo>
                      <a:cubicBezTo>
                        <a:pt x="10" y="1"/>
                        <a:pt x="11" y="2"/>
                        <a:pt x="14" y="2"/>
                      </a:cubicBezTo>
                      <a:cubicBezTo>
                        <a:pt x="15" y="2"/>
                        <a:pt x="17" y="2"/>
                        <a:pt x="18" y="2"/>
                      </a:cubicBezTo>
                      <a:cubicBezTo>
                        <a:pt x="20" y="2"/>
                        <a:pt x="23" y="2"/>
                        <a:pt x="25" y="3"/>
                      </a:cubicBezTo>
                      <a:cubicBezTo>
                        <a:pt x="28" y="3"/>
                        <a:pt x="30" y="4"/>
                        <a:pt x="32" y="4"/>
                      </a:cubicBezTo>
                      <a:cubicBezTo>
                        <a:pt x="34" y="5"/>
                        <a:pt x="35" y="5"/>
                        <a:pt x="37" y="5"/>
                      </a:cubicBezTo>
                      <a:cubicBezTo>
                        <a:pt x="39" y="6"/>
                        <a:pt x="41" y="7"/>
                        <a:pt x="43" y="8"/>
                      </a:cubicBezTo>
                      <a:cubicBezTo>
                        <a:pt x="44" y="8"/>
                        <a:pt x="46" y="9"/>
                        <a:pt x="47" y="9"/>
                      </a:cubicBezTo>
                      <a:cubicBezTo>
                        <a:pt x="49" y="10"/>
                        <a:pt x="50" y="10"/>
                        <a:pt x="52" y="11"/>
                      </a:cubicBezTo>
                      <a:cubicBezTo>
                        <a:pt x="54" y="11"/>
                        <a:pt x="56" y="12"/>
                        <a:pt x="58" y="13"/>
                      </a:cubicBezTo>
                      <a:cubicBezTo>
                        <a:pt x="62" y="14"/>
                        <a:pt x="65" y="16"/>
                        <a:pt x="69" y="18"/>
                      </a:cubicBezTo>
                      <a:cubicBezTo>
                        <a:pt x="70" y="18"/>
                        <a:pt x="71" y="19"/>
                        <a:pt x="72" y="19"/>
                      </a:cubicBezTo>
                      <a:cubicBezTo>
                        <a:pt x="74" y="20"/>
                        <a:pt x="77" y="22"/>
                        <a:pt x="79" y="23"/>
                      </a:cubicBezTo>
                      <a:cubicBezTo>
                        <a:pt x="82" y="25"/>
                        <a:pt x="85" y="28"/>
                        <a:pt x="88" y="31"/>
                      </a:cubicBezTo>
                      <a:cubicBezTo>
                        <a:pt x="90" y="33"/>
                        <a:pt x="92" y="35"/>
                        <a:pt x="93" y="37"/>
                      </a:cubicBezTo>
                      <a:cubicBezTo>
                        <a:pt x="94" y="38"/>
                        <a:pt x="95" y="39"/>
                        <a:pt x="95" y="40"/>
                      </a:cubicBezTo>
                      <a:cubicBezTo>
                        <a:pt x="97" y="43"/>
                        <a:pt x="99" y="46"/>
                        <a:pt x="100" y="50"/>
                      </a:cubicBezTo>
                      <a:cubicBezTo>
                        <a:pt x="101" y="51"/>
                        <a:pt x="101" y="51"/>
                        <a:pt x="101" y="51"/>
                      </a:cubicBezTo>
                      <a:cubicBezTo>
                        <a:pt x="102" y="54"/>
                        <a:pt x="103" y="58"/>
                        <a:pt x="104" y="62"/>
                      </a:cubicBezTo>
                      <a:cubicBezTo>
                        <a:pt x="104" y="63"/>
                        <a:pt x="104" y="64"/>
                        <a:pt x="102" y="64"/>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205" name="íšļîḋe">
                  <a:extLst>
                    <a:ext uri="{FF2B5EF4-FFF2-40B4-BE49-F238E27FC236}">
                      <a16:creationId xmlns:a16="http://schemas.microsoft.com/office/drawing/2014/main" id="{DB41D4BF-8047-46B1-AF44-0491FE783FD4}"/>
                    </a:ext>
                  </a:extLst>
                </p:cNvPr>
                <p:cNvSpPr/>
                <p:nvPr/>
              </p:nvSpPr>
              <p:spPr bwMode="auto">
                <a:xfrm>
                  <a:off x="16005151" y="4383023"/>
                  <a:ext cx="151059" cy="72880"/>
                </a:xfrm>
                <a:custGeom>
                  <a:avLst/>
                  <a:gdLst>
                    <a:gd name="T0" fmla="*/ 107 w 110"/>
                    <a:gd name="T1" fmla="*/ 53 h 53"/>
                    <a:gd name="T2" fmla="*/ 105 w 110"/>
                    <a:gd name="T3" fmla="*/ 52 h 53"/>
                    <a:gd name="T4" fmla="*/ 100 w 110"/>
                    <a:gd name="T5" fmla="*/ 42 h 53"/>
                    <a:gd name="T6" fmla="*/ 95 w 110"/>
                    <a:gd name="T7" fmla="*/ 37 h 53"/>
                    <a:gd name="T8" fmla="*/ 92 w 110"/>
                    <a:gd name="T9" fmla="*/ 35 h 53"/>
                    <a:gd name="T10" fmla="*/ 89 w 110"/>
                    <a:gd name="T11" fmla="*/ 31 h 53"/>
                    <a:gd name="T12" fmla="*/ 85 w 110"/>
                    <a:gd name="T13" fmla="*/ 27 h 53"/>
                    <a:gd name="T14" fmla="*/ 83 w 110"/>
                    <a:gd name="T15" fmla="*/ 25 h 53"/>
                    <a:gd name="T16" fmla="*/ 76 w 110"/>
                    <a:gd name="T17" fmla="*/ 20 h 53"/>
                    <a:gd name="T18" fmla="*/ 70 w 110"/>
                    <a:gd name="T19" fmla="*/ 18 h 53"/>
                    <a:gd name="T20" fmla="*/ 66 w 110"/>
                    <a:gd name="T21" fmla="*/ 16 h 53"/>
                    <a:gd name="T22" fmla="*/ 62 w 110"/>
                    <a:gd name="T23" fmla="*/ 14 h 53"/>
                    <a:gd name="T24" fmla="*/ 56 w 110"/>
                    <a:gd name="T25" fmla="*/ 11 h 53"/>
                    <a:gd name="T26" fmla="*/ 47 w 110"/>
                    <a:gd name="T27" fmla="*/ 9 h 53"/>
                    <a:gd name="T28" fmla="*/ 46 w 110"/>
                    <a:gd name="T29" fmla="*/ 9 h 53"/>
                    <a:gd name="T30" fmla="*/ 39 w 110"/>
                    <a:gd name="T31" fmla="*/ 8 h 53"/>
                    <a:gd name="T32" fmla="*/ 35 w 110"/>
                    <a:gd name="T33" fmla="*/ 8 h 53"/>
                    <a:gd name="T34" fmla="*/ 30 w 110"/>
                    <a:gd name="T35" fmla="*/ 7 h 53"/>
                    <a:gd name="T36" fmla="*/ 24 w 110"/>
                    <a:gd name="T37" fmla="*/ 6 h 53"/>
                    <a:gd name="T38" fmla="*/ 20 w 110"/>
                    <a:gd name="T39" fmla="*/ 5 h 53"/>
                    <a:gd name="T40" fmla="*/ 13 w 110"/>
                    <a:gd name="T41" fmla="*/ 5 h 53"/>
                    <a:gd name="T42" fmla="*/ 7 w 110"/>
                    <a:gd name="T43" fmla="*/ 5 h 53"/>
                    <a:gd name="T44" fmla="*/ 2 w 110"/>
                    <a:gd name="T45" fmla="*/ 7 h 53"/>
                    <a:gd name="T46" fmla="*/ 0 w 110"/>
                    <a:gd name="T47" fmla="*/ 4 h 53"/>
                    <a:gd name="T48" fmla="*/ 2 w 110"/>
                    <a:gd name="T49" fmla="*/ 2 h 53"/>
                    <a:gd name="T50" fmla="*/ 6 w 110"/>
                    <a:gd name="T51" fmla="*/ 1 h 53"/>
                    <a:gd name="T52" fmla="*/ 13 w 110"/>
                    <a:gd name="T53" fmla="*/ 0 h 53"/>
                    <a:gd name="T54" fmla="*/ 21 w 110"/>
                    <a:gd name="T55" fmla="*/ 1 h 53"/>
                    <a:gd name="T56" fmla="*/ 24 w 110"/>
                    <a:gd name="T57" fmla="*/ 1 h 53"/>
                    <a:gd name="T58" fmla="*/ 31 w 110"/>
                    <a:gd name="T59" fmla="*/ 2 h 53"/>
                    <a:gd name="T60" fmla="*/ 35 w 110"/>
                    <a:gd name="T61" fmla="*/ 3 h 53"/>
                    <a:gd name="T62" fmla="*/ 40 w 110"/>
                    <a:gd name="T63" fmla="*/ 3 h 53"/>
                    <a:gd name="T64" fmla="*/ 47 w 110"/>
                    <a:gd name="T65" fmla="*/ 4 h 53"/>
                    <a:gd name="T66" fmla="*/ 48 w 110"/>
                    <a:gd name="T67" fmla="*/ 4 h 53"/>
                    <a:gd name="T68" fmla="*/ 58 w 110"/>
                    <a:gd name="T69" fmla="*/ 7 h 53"/>
                    <a:gd name="T70" fmla="*/ 64 w 110"/>
                    <a:gd name="T71" fmla="*/ 10 h 53"/>
                    <a:gd name="T72" fmla="*/ 68 w 110"/>
                    <a:gd name="T73" fmla="*/ 12 h 53"/>
                    <a:gd name="T74" fmla="*/ 72 w 110"/>
                    <a:gd name="T75" fmla="*/ 13 h 53"/>
                    <a:gd name="T76" fmla="*/ 78 w 110"/>
                    <a:gd name="T77" fmla="*/ 16 h 53"/>
                    <a:gd name="T78" fmla="*/ 86 w 110"/>
                    <a:gd name="T79" fmla="*/ 22 h 53"/>
                    <a:gd name="T80" fmla="*/ 88 w 110"/>
                    <a:gd name="T81" fmla="*/ 23 h 53"/>
                    <a:gd name="T82" fmla="*/ 93 w 110"/>
                    <a:gd name="T83" fmla="*/ 28 h 53"/>
                    <a:gd name="T84" fmla="*/ 95 w 110"/>
                    <a:gd name="T85" fmla="*/ 32 h 53"/>
                    <a:gd name="T86" fmla="*/ 98 w 110"/>
                    <a:gd name="T87" fmla="*/ 34 h 53"/>
                    <a:gd name="T88" fmla="*/ 103 w 110"/>
                    <a:gd name="T89" fmla="*/ 40 h 53"/>
                    <a:gd name="T90" fmla="*/ 109 w 110"/>
                    <a:gd name="T91" fmla="*/ 49 h 53"/>
                    <a:gd name="T92" fmla="*/ 108 w 110"/>
                    <a:gd name="T93" fmla="*/ 53 h 53"/>
                    <a:gd name="T94" fmla="*/ 107 w 110"/>
                    <a:gd name="T9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 h="53">
                      <a:moveTo>
                        <a:pt x="107" y="53"/>
                      </a:moveTo>
                      <a:cubicBezTo>
                        <a:pt x="106" y="53"/>
                        <a:pt x="106" y="52"/>
                        <a:pt x="105" y="52"/>
                      </a:cubicBezTo>
                      <a:cubicBezTo>
                        <a:pt x="103" y="48"/>
                        <a:pt x="102" y="45"/>
                        <a:pt x="100" y="42"/>
                      </a:cubicBezTo>
                      <a:cubicBezTo>
                        <a:pt x="98" y="40"/>
                        <a:pt x="97" y="39"/>
                        <a:pt x="95" y="37"/>
                      </a:cubicBezTo>
                      <a:cubicBezTo>
                        <a:pt x="94" y="36"/>
                        <a:pt x="93" y="36"/>
                        <a:pt x="92" y="35"/>
                      </a:cubicBezTo>
                      <a:cubicBezTo>
                        <a:pt x="91" y="34"/>
                        <a:pt x="90" y="32"/>
                        <a:pt x="89" y="31"/>
                      </a:cubicBezTo>
                      <a:cubicBezTo>
                        <a:pt x="88" y="30"/>
                        <a:pt x="86" y="28"/>
                        <a:pt x="85" y="27"/>
                      </a:cubicBezTo>
                      <a:cubicBezTo>
                        <a:pt x="83" y="25"/>
                        <a:pt x="83" y="25"/>
                        <a:pt x="83" y="25"/>
                      </a:cubicBezTo>
                      <a:cubicBezTo>
                        <a:pt x="81" y="23"/>
                        <a:pt x="78" y="22"/>
                        <a:pt x="76" y="20"/>
                      </a:cubicBezTo>
                      <a:cubicBezTo>
                        <a:pt x="74" y="19"/>
                        <a:pt x="72" y="18"/>
                        <a:pt x="70" y="18"/>
                      </a:cubicBezTo>
                      <a:cubicBezTo>
                        <a:pt x="69" y="17"/>
                        <a:pt x="67" y="17"/>
                        <a:pt x="66" y="16"/>
                      </a:cubicBezTo>
                      <a:cubicBezTo>
                        <a:pt x="64" y="15"/>
                        <a:pt x="63" y="15"/>
                        <a:pt x="62" y="14"/>
                      </a:cubicBezTo>
                      <a:cubicBezTo>
                        <a:pt x="60" y="13"/>
                        <a:pt x="58" y="12"/>
                        <a:pt x="56" y="11"/>
                      </a:cubicBezTo>
                      <a:cubicBezTo>
                        <a:pt x="53" y="10"/>
                        <a:pt x="50" y="10"/>
                        <a:pt x="47" y="9"/>
                      </a:cubicBezTo>
                      <a:cubicBezTo>
                        <a:pt x="46" y="9"/>
                        <a:pt x="46" y="9"/>
                        <a:pt x="46" y="9"/>
                      </a:cubicBezTo>
                      <a:cubicBezTo>
                        <a:pt x="44" y="8"/>
                        <a:pt x="42" y="8"/>
                        <a:pt x="39" y="8"/>
                      </a:cubicBezTo>
                      <a:cubicBezTo>
                        <a:pt x="38" y="8"/>
                        <a:pt x="36" y="8"/>
                        <a:pt x="35" y="8"/>
                      </a:cubicBezTo>
                      <a:cubicBezTo>
                        <a:pt x="33" y="7"/>
                        <a:pt x="31" y="7"/>
                        <a:pt x="30" y="7"/>
                      </a:cubicBezTo>
                      <a:cubicBezTo>
                        <a:pt x="28" y="6"/>
                        <a:pt x="26" y="6"/>
                        <a:pt x="24" y="6"/>
                      </a:cubicBezTo>
                      <a:cubicBezTo>
                        <a:pt x="20" y="5"/>
                        <a:pt x="20" y="5"/>
                        <a:pt x="20" y="5"/>
                      </a:cubicBezTo>
                      <a:cubicBezTo>
                        <a:pt x="18" y="5"/>
                        <a:pt x="15" y="5"/>
                        <a:pt x="13" y="5"/>
                      </a:cubicBezTo>
                      <a:cubicBezTo>
                        <a:pt x="9" y="5"/>
                        <a:pt x="8" y="5"/>
                        <a:pt x="7" y="5"/>
                      </a:cubicBezTo>
                      <a:cubicBezTo>
                        <a:pt x="6" y="6"/>
                        <a:pt x="5" y="6"/>
                        <a:pt x="2" y="7"/>
                      </a:cubicBezTo>
                      <a:cubicBezTo>
                        <a:pt x="1" y="7"/>
                        <a:pt x="0" y="6"/>
                        <a:pt x="0" y="4"/>
                      </a:cubicBezTo>
                      <a:cubicBezTo>
                        <a:pt x="0" y="3"/>
                        <a:pt x="1" y="2"/>
                        <a:pt x="2" y="2"/>
                      </a:cubicBezTo>
                      <a:cubicBezTo>
                        <a:pt x="4" y="2"/>
                        <a:pt x="5" y="2"/>
                        <a:pt x="6" y="1"/>
                      </a:cubicBezTo>
                      <a:cubicBezTo>
                        <a:pt x="7" y="1"/>
                        <a:pt x="9" y="0"/>
                        <a:pt x="13" y="0"/>
                      </a:cubicBezTo>
                      <a:cubicBezTo>
                        <a:pt x="15" y="0"/>
                        <a:pt x="18" y="1"/>
                        <a:pt x="21" y="1"/>
                      </a:cubicBezTo>
                      <a:cubicBezTo>
                        <a:pt x="24" y="1"/>
                        <a:pt x="24" y="1"/>
                        <a:pt x="24" y="1"/>
                      </a:cubicBezTo>
                      <a:cubicBezTo>
                        <a:pt x="26" y="1"/>
                        <a:pt x="29" y="2"/>
                        <a:pt x="31" y="2"/>
                      </a:cubicBezTo>
                      <a:cubicBezTo>
                        <a:pt x="32" y="2"/>
                        <a:pt x="34" y="3"/>
                        <a:pt x="35" y="3"/>
                      </a:cubicBezTo>
                      <a:cubicBezTo>
                        <a:pt x="37" y="3"/>
                        <a:pt x="38" y="3"/>
                        <a:pt x="40" y="3"/>
                      </a:cubicBezTo>
                      <a:cubicBezTo>
                        <a:pt x="42" y="3"/>
                        <a:pt x="44" y="4"/>
                        <a:pt x="47" y="4"/>
                      </a:cubicBezTo>
                      <a:cubicBezTo>
                        <a:pt x="48" y="4"/>
                        <a:pt x="48" y="4"/>
                        <a:pt x="48" y="4"/>
                      </a:cubicBezTo>
                      <a:cubicBezTo>
                        <a:pt x="51" y="5"/>
                        <a:pt x="54" y="6"/>
                        <a:pt x="58" y="7"/>
                      </a:cubicBezTo>
                      <a:cubicBezTo>
                        <a:pt x="60" y="8"/>
                        <a:pt x="62" y="9"/>
                        <a:pt x="64" y="10"/>
                      </a:cubicBezTo>
                      <a:cubicBezTo>
                        <a:pt x="65" y="11"/>
                        <a:pt x="66" y="11"/>
                        <a:pt x="68" y="12"/>
                      </a:cubicBezTo>
                      <a:cubicBezTo>
                        <a:pt x="69" y="13"/>
                        <a:pt x="70" y="13"/>
                        <a:pt x="72" y="13"/>
                      </a:cubicBezTo>
                      <a:cubicBezTo>
                        <a:pt x="74" y="14"/>
                        <a:pt x="76" y="15"/>
                        <a:pt x="78" y="16"/>
                      </a:cubicBezTo>
                      <a:cubicBezTo>
                        <a:pt x="81" y="18"/>
                        <a:pt x="83" y="20"/>
                        <a:pt x="86" y="22"/>
                      </a:cubicBezTo>
                      <a:cubicBezTo>
                        <a:pt x="88" y="23"/>
                        <a:pt x="88" y="23"/>
                        <a:pt x="88" y="23"/>
                      </a:cubicBezTo>
                      <a:cubicBezTo>
                        <a:pt x="90" y="25"/>
                        <a:pt x="91" y="27"/>
                        <a:pt x="93" y="28"/>
                      </a:cubicBezTo>
                      <a:cubicBezTo>
                        <a:pt x="94" y="30"/>
                        <a:pt x="94" y="31"/>
                        <a:pt x="95" y="32"/>
                      </a:cubicBezTo>
                      <a:cubicBezTo>
                        <a:pt x="96" y="32"/>
                        <a:pt x="97" y="33"/>
                        <a:pt x="98" y="34"/>
                      </a:cubicBezTo>
                      <a:cubicBezTo>
                        <a:pt x="100" y="36"/>
                        <a:pt x="102" y="37"/>
                        <a:pt x="103" y="40"/>
                      </a:cubicBezTo>
                      <a:cubicBezTo>
                        <a:pt x="105" y="43"/>
                        <a:pt x="107" y="46"/>
                        <a:pt x="109" y="49"/>
                      </a:cubicBezTo>
                      <a:cubicBezTo>
                        <a:pt x="110" y="51"/>
                        <a:pt x="109" y="52"/>
                        <a:pt x="108" y="53"/>
                      </a:cubicBezTo>
                      <a:lnTo>
                        <a:pt x="107" y="53"/>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206" name="ï$1iḍe">
                  <a:extLst>
                    <a:ext uri="{FF2B5EF4-FFF2-40B4-BE49-F238E27FC236}">
                      <a16:creationId xmlns:a16="http://schemas.microsoft.com/office/drawing/2014/main" id="{CB03E711-F839-435F-B82F-AFC267DB91E3}"/>
                    </a:ext>
                  </a:extLst>
                </p:cNvPr>
                <p:cNvSpPr/>
                <p:nvPr/>
              </p:nvSpPr>
              <p:spPr bwMode="auto">
                <a:xfrm>
                  <a:off x="14008254" y="4167035"/>
                  <a:ext cx="649289" cy="203400"/>
                </a:xfrm>
                <a:custGeom>
                  <a:avLst/>
                  <a:gdLst>
                    <a:gd name="T0" fmla="*/ 972 w 980"/>
                    <a:gd name="T1" fmla="*/ 307 h 307"/>
                    <a:gd name="T2" fmla="*/ 0 w 980"/>
                    <a:gd name="T3" fmla="*/ 12 h 307"/>
                    <a:gd name="T4" fmla="*/ 4 w 980"/>
                    <a:gd name="T5" fmla="*/ 0 h 307"/>
                    <a:gd name="T6" fmla="*/ 980 w 980"/>
                    <a:gd name="T7" fmla="*/ 274 h 307"/>
                    <a:gd name="T8" fmla="*/ 972 w 980"/>
                    <a:gd name="T9" fmla="*/ 307 h 307"/>
                  </a:gdLst>
                  <a:ahLst/>
                  <a:cxnLst>
                    <a:cxn ang="0">
                      <a:pos x="T0" y="T1"/>
                    </a:cxn>
                    <a:cxn ang="0">
                      <a:pos x="T2" y="T3"/>
                    </a:cxn>
                    <a:cxn ang="0">
                      <a:pos x="T4" y="T5"/>
                    </a:cxn>
                    <a:cxn ang="0">
                      <a:pos x="T6" y="T7"/>
                    </a:cxn>
                    <a:cxn ang="0">
                      <a:pos x="T8" y="T9"/>
                    </a:cxn>
                  </a:cxnLst>
                  <a:rect l="0" t="0" r="r" b="b"/>
                  <a:pathLst>
                    <a:path w="980" h="307">
                      <a:moveTo>
                        <a:pt x="972" y="307"/>
                      </a:moveTo>
                      <a:lnTo>
                        <a:pt x="0" y="12"/>
                      </a:lnTo>
                      <a:lnTo>
                        <a:pt x="4" y="0"/>
                      </a:lnTo>
                      <a:lnTo>
                        <a:pt x="980" y="274"/>
                      </a:lnTo>
                      <a:lnTo>
                        <a:pt x="972" y="307"/>
                      </a:lnTo>
                      <a:close/>
                    </a:path>
                  </a:pathLst>
                </a:custGeom>
                <a:solidFill>
                  <a:srgbClr val="C69C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207" name="îṩlïḍè">
                  <a:extLst>
                    <a:ext uri="{FF2B5EF4-FFF2-40B4-BE49-F238E27FC236}">
                      <a16:creationId xmlns:a16="http://schemas.microsoft.com/office/drawing/2014/main" id="{2D675A9D-5AC1-4E59-B6D1-4E52399728C6}"/>
                    </a:ext>
                  </a:extLst>
                </p:cNvPr>
                <p:cNvSpPr/>
                <p:nvPr/>
              </p:nvSpPr>
              <p:spPr bwMode="auto">
                <a:xfrm>
                  <a:off x="14972913" y="3839740"/>
                  <a:ext cx="17889" cy="41078"/>
                </a:xfrm>
                <a:custGeom>
                  <a:avLst/>
                  <a:gdLst>
                    <a:gd name="T0" fmla="*/ 13 w 13"/>
                    <a:gd name="T1" fmla="*/ 0 h 30"/>
                    <a:gd name="T2" fmla="*/ 2 w 13"/>
                    <a:gd name="T3" fmla="*/ 22 h 30"/>
                    <a:gd name="T4" fmla="*/ 0 w 13"/>
                    <a:gd name="T5" fmla="*/ 30 h 30"/>
                    <a:gd name="T6" fmla="*/ 7 w 13"/>
                    <a:gd name="T7" fmla="*/ 30 h 30"/>
                    <a:gd name="T8" fmla="*/ 8 w 13"/>
                    <a:gd name="T9" fmla="*/ 23 h 30"/>
                    <a:gd name="T10" fmla="*/ 13 w 13"/>
                    <a:gd name="T11" fmla="*/ 0 h 30"/>
                  </a:gdLst>
                  <a:ahLst/>
                  <a:cxnLst>
                    <a:cxn ang="0">
                      <a:pos x="T0" y="T1"/>
                    </a:cxn>
                    <a:cxn ang="0">
                      <a:pos x="T2" y="T3"/>
                    </a:cxn>
                    <a:cxn ang="0">
                      <a:pos x="T4" y="T5"/>
                    </a:cxn>
                    <a:cxn ang="0">
                      <a:pos x="T6" y="T7"/>
                    </a:cxn>
                    <a:cxn ang="0">
                      <a:pos x="T8" y="T9"/>
                    </a:cxn>
                    <a:cxn ang="0">
                      <a:pos x="T10" y="T11"/>
                    </a:cxn>
                  </a:cxnLst>
                  <a:rect l="0" t="0" r="r" b="b"/>
                  <a:pathLst>
                    <a:path w="13" h="30">
                      <a:moveTo>
                        <a:pt x="13" y="0"/>
                      </a:moveTo>
                      <a:cubicBezTo>
                        <a:pt x="8" y="6"/>
                        <a:pt x="4" y="14"/>
                        <a:pt x="2" y="22"/>
                      </a:cubicBezTo>
                      <a:cubicBezTo>
                        <a:pt x="0" y="30"/>
                        <a:pt x="0" y="30"/>
                        <a:pt x="0" y="30"/>
                      </a:cubicBezTo>
                      <a:cubicBezTo>
                        <a:pt x="7" y="30"/>
                        <a:pt x="7" y="30"/>
                        <a:pt x="7" y="30"/>
                      </a:cubicBezTo>
                      <a:cubicBezTo>
                        <a:pt x="7" y="27"/>
                        <a:pt x="8" y="25"/>
                        <a:pt x="8" y="23"/>
                      </a:cubicBezTo>
                      <a:cubicBezTo>
                        <a:pt x="10" y="15"/>
                        <a:pt x="12" y="7"/>
                        <a:pt x="13" y="0"/>
                      </a:cubicBezTo>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208" name="íšḻíḍè">
                  <a:extLst>
                    <a:ext uri="{FF2B5EF4-FFF2-40B4-BE49-F238E27FC236}">
                      <a16:creationId xmlns:a16="http://schemas.microsoft.com/office/drawing/2014/main" id="{B67E23A8-1A79-473F-BBD5-7E7F1741ADEB}"/>
                    </a:ext>
                  </a:extLst>
                </p:cNvPr>
                <p:cNvSpPr/>
                <p:nvPr/>
              </p:nvSpPr>
              <p:spPr bwMode="auto">
                <a:xfrm>
                  <a:off x="14961650" y="3880818"/>
                  <a:ext cx="20539" cy="71554"/>
                </a:xfrm>
                <a:custGeom>
                  <a:avLst/>
                  <a:gdLst>
                    <a:gd name="T0" fmla="*/ 15 w 15"/>
                    <a:gd name="T1" fmla="*/ 0 h 52"/>
                    <a:gd name="T2" fmla="*/ 8 w 15"/>
                    <a:gd name="T3" fmla="*/ 0 h 52"/>
                    <a:gd name="T4" fmla="*/ 1 w 15"/>
                    <a:gd name="T5" fmla="*/ 38 h 52"/>
                    <a:gd name="T6" fmla="*/ 1 w 15"/>
                    <a:gd name="T7" fmla="*/ 52 h 52"/>
                    <a:gd name="T8" fmla="*/ 7 w 15"/>
                    <a:gd name="T9" fmla="*/ 52 h 52"/>
                    <a:gd name="T10" fmla="*/ 15 w 15"/>
                    <a:gd name="T11" fmla="*/ 0 h 52"/>
                  </a:gdLst>
                  <a:ahLst/>
                  <a:cxnLst>
                    <a:cxn ang="0">
                      <a:pos x="T0" y="T1"/>
                    </a:cxn>
                    <a:cxn ang="0">
                      <a:pos x="T2" y="T3"/>
                    </a:cxn>
                    <a:cxn ang="0">
                      <a:pos x="T4" y="T5"/>
                    </a:cxn>
                    <a:cxn ang="0">
                      <a:pos x="T6" y="T7"/>
                    </a:cxn>
                    <a:cxn ang="0">
                      <a:pos x="T8" y="T9"/>
                    </a:cxn>
                    <a:cxn ang="0">
                      <a:pos x="T10" y="T11"/>
                    </a:cxn>
                  </a:cxnLst>
                  <a:rect l="0" t="0" r="r" b="b"/>
                  <a:pathLst>
                    <a:path w="15" h="52">
                      <a:moveTo>
                        <a:pt x="15" y="0"/>
                      </a:moveTo>
                      <a:cubicBezTo>
                        <a:pt x="8" y="0"/>
                        <a:pt x="8" y="0"/>
                        <a:pt x="8" y="0"/>
                      </a:cubicBezTo>
                      <a:cubicBezTo>
                        <a:pt x="1" y="38"/>
                        <a:pt x="1" y="38"/>
                        <a:pt x="1" y="38"/>
                      </a:cubicBezTo>
                      <a:cubicBezTo>
                        <a:pt x="0" y="42"/>
                        <a:pt x="0" y="47"/>
                        <a:pt x="1" y="52"/>
                      </a:cubicBezTo>
                      <a:cubicBezTo>
                        <a:pt x="7" y="52"/>
                        <a:pt x="7" y="52"/>
                        <a:pt x="7" y="52"/>
                      </a:cubicBezTo>
                      <a:cubicBezTo>
                        <a:pt x="8" y="35"/>
                        <a:pt x="11" y="17"/>
                        <a:pt x="15" y="0"/>
                      </a:cubicBezTo>
                    </a:path>
                  </a:pathLst>
                </a:custGeom>
                <a:solidFill>
                  <a:srgbClr val="AA85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209" name="îS1iḑe">
                  <a:extLst>
                    <a:ext uri="{FF2B5EF4-FFF2-40B4-BE49-F238E27FC236}">
                      <a16:creationId xmlns:a16="http://schemas.microsoft.com/office/drawing/2014/main" id="{D4C6130C-4A54-4402-9698-5F3570E82316}"/>
                    </a:ext>
                  </a:extLst>
                </p:cNvPr>
                <p:cNvSpPr/>
                <p:nvPr/>
              </p:nvSpPr>
              <p:spPr bwMode="auto">
                <a:xfrm>
                  <a:off x="14962975" y="3952372"/>
                  <a:ext cx="8613" cy="11263"/>
                </a:xfrm>
                <a:custGeom>
                  <a:avLst/>
                  <a:gdLst>
                    <a:gd name="T0" fmla="*/ 6 w 6"/>
                    <a:gd name="T1" fmla="*/ 0 h 8"/>
                    <a:gd name="T2" fmla="*/ 0 w 6"/>
                    <a:gd name="T3" fmla="*/ 0 h 8"/>
                    <a:gd name="T4" fmla="*/ 2 w 6"/>
                    <a:gd name="T5" fmla="*/ 8 h 8"/>
                    <a:gd name="T6" fmla="*/ 5 w 6"/>
                    <a:gd name="T7" fmla="*/ 8 h 8"/>
                    <a:gd name="T8" fmla="*/ 6 w 6"/>
                    <a:gd name="T9" fmla="*/ 0 h 8"/>
                  </a:gdLst>
                  <a:ahLst/>
                  <a:cxnLst>
                    <a:cxn ang="0">
                      <a:pos x="T0" y="T1"/>
                    </a:cxn>
                    <a:cxn ang="0">
                      <a:pos x="T2" y="T3"/>
                    </a:cxn>
                    <a:cxn ang="0">
                      <a:pos x="T4" y="T5"/>
                    </a:cxn>
                    <a:cxn ang="0">
                      <a:pos x="T6" y="T7"/>
                    </a:cxn>
                    <a:cxn ang="0">
                      <a:pos x="T8" y="T9"/>
                    </a:cxn>
                  </a:cxnLst>
                  <a:rect l="0" t="0" r="r" b="b"/>
                  <a:pathLst>
                    <a:path w="6" h="8">
                      <a:moveTo>
                        <a:pt x="6" y="0"/>
                      </a:moveTo>
                      <a:cubicBezTo>
                        <a:pt x="0" y="0"/>
                        <a:pt x="0" y="0"/>
                        <a:pt x="0" y="0"/>
                      </a:cubicBezTo>
                      <a:cubicBezTo>
                        <a:pt x="0" y="2"/>
                        <a:pt x="1" y="5"/>
                        <a:pt x="2" y="8"/>
                      </a:cubicBezTo>
                      <a:cubicBezTo>
                        <a:pt x="5" y="8"/>
                        <a:pt x="5" y="8"/>
                        <a:pt x="5" y="8"/>
                      </a:cubicBezTo>
                      <a:cubicBezTo>
                        <a:pt x="5" y="5"/>
                        <a:pt x="6" y="2"/>
                        <a:pt x="6" y="0"/>
                      </a:cubicBezTo>
                    </a:path>
                  </a:pathLst>
                </a:custGeom>
                <a:solidFill>
                  <a:srgbClr val="A17E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210" name="ïş1îḑé">
                  <a:extLst>
                    <a:ext uri="{FF2B5EF4-FFF2-40B4-BE49-F238E27FC236}">
                      <a16:creationId xmlns:a16="http://schemas.microsoft.com/office/drawing/2014/main" id="{65D6ED4D-14A0-4644-9C4F-1A9FB0AFE8D9}"/>
                    </a:ext>
                  </a:extLst>
                </p:cNvPr>
                <p:cNvSpPr/>
                <p:nvPr/>
              </p:nvSpPr>
              <p:spPr bwMode="auto">
                <a:xfrm>
                  <a:off x="14965625" y="3963635"/>
                  <a:ext cx="4638" cy="9275"/>
                </a:xfrm>
                <a:custGeom>
                  <a:avLst/>
                  <a:gdLst>
                    <a:gd name="T0" fmla="*/ 3 w 3"/>
                    <a:gd name="T1" fmla="*/ 0 h 7"/>
                    <a:gd name="T2" fmla="*/ 0 w 3"/>
                    <a:gd name="T3" fmla="*/ 0 h 7"/>
                    <a:gd name="T4" fmla="*/ 3 w 3"/>
                    <a:gd name="T5" fmla="*/ 7 h 7"/>
                    <a:gd name="T6" fmla="*/ 3 w 3"/>
                    <a:gd name="T7" fmla="*/ 0 h 7"/>
                  </a:gdLst>
                  <a:ahLst/>
                  <a:cxnLst>
                    <a:cxn ang="0">
                      <a:pos x="T0" y="T1"/>
                    </a:cxn>
                    <a:cxn ang="0">
                      <a:pos x="T2" y="T3"/>
                    </a:cxn>
                    <a:cxn ang="0">
                      <a:pos x="T4" y="T5"/>
                    </a:cxn>
                    <a:cxn ang="0">
                      <a:pos x="T6" y="T7"/>
                    </a:cxn>
                  </a:cxnLst>
                  <a:rect l="0" t="0" r="r" b="b"/>
                  <a:pathLst>
                    <a:path w="3" h="7">
                      <a:moveTo>
                        <a:pt x="3" y="0"/>
                      </a:moveTo>
                      <a:cubicBezTo>
                        <a:pt x="0" y="0"/>
                        <a:pt x="0" y="0"/>
                        <a:pt x="0" y="0"/>
                      </a:cubicBezTo>
                      <a:cubicBezTo>
                        <a:pt x="0" y="2"/>
                        <a:pt x="1" y="5"/>
                        <a:pt x="3" y="7"/>
                      </a:cubicBezTo>
                      <a:cubicBezTo>
                        <a:pt x="3" y="5"/>
                        <a:pt x="3" y="2"/>
                        <a:pt x="3" y="0"/>
                      </a:cubicBezTo>
                    </a:path>
                  </a:pathLst>
                </a:custGeom>
                <a:solidFill>
                  <a:srgbClr val="4A62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211" name="íṥľîḑè">
                  <a:extLst>
                    <a:ext uri="{FF2B5EF4-FFF2-40B4-BE49-F238E27FC236}">
                      <a16:creationId xmlns:a16="http://schemas.microsoft.com/office/drawing/2014/main" id="{A3B9A6DD-AD67-4C8D-B0FC-49DC878CBA14}"/>
                    </a:ext>
                  </a:extLst>
                </p:cNvPr>
                <p:cNvSpPr/>
                <p:nvPr/>
              </p:nvSpPr>
              <p:spPr bwMode="auto">
                <a:xfrm>
                  <a:off x="14970263" y="3820527"/>
                  <a:ext cx="587674" cy="273629"/>
                </a:xfrm>
                <a:custGeom>
                  <a:avLst/>
                  <a:gdLst>
                    <a:gd name="T0" fmla="*/ 368 w 427"/>
                    <a:gd name="T1" fmla="*/ 182 h 199"/>
                    <a:gd name="T2" fmla="*/ 245 w 427"/>
                    <a:gd name="T3" fmla="*/ 130 h 199"/>
                    <a:gd name="T4" fmla="*/ 265 w 427"/>
                    <a:gd name="T5" fmla="*/ 67 h 199"/>
                    <a:gd name="T6" fmla="*/ 286 w 427"/>
                    <a:gd name="T7" fmla="*/ 63 h 199"/>
                    <a:gd name="T8" fmla="*/ 405 w 427"/>
                    <a:gd name="T9" fmla="*/ 94 h 199"/>
                    <a:gd name="T10" fmla="*/ 400 w 427"/>
                    <a:gd name="T11" fmla="*/ 160 h 199"/>
                    <a:gd name="T12" fmla="*/ 373 w 427"/>
                    <a:gd name="T13" fmla="*/ 183 h 199"/>
                    <a:gd name="T14" fmla="*/ 134 w 427"/>
                    <a:gd name="T15" fmla="*/ 137 h 199"/>
                    <a:gd name="T16" fmla="*/ 15 w 427"/>
                    <a:gd name="T17" fmla="*/ 105 h 199"/>
                    <a:gd name="T18" fmla="*/ 20 w 427"/>
                    <a:gd name="T19" fmla="*/ 39 h 199"/>
                    <a:gd name="T20" fmla="*/ 52 w 427"/>
                    <a:gd name="T21" fmla="*/ 17 h 199"/>
                    <a:gd name="T22" fmla="*/ 105 w 427"/>
                    <a:gd name="T23" fmla="*/ 27 h 199"/>
                    <a:gd name="T24" fmla="*/ 111 w 427"/>
                    <a:gd name="T25" fmla="*/ 28 h 199"/>
                    <a:gd name="T26" fmla="*/ 171 w 427"/>
                    <a:gd name="T27" fmla="*/ 48 h 199"/>
                    <a:gd name="T28" fmla="*/ 166 w 427"/>
                    <a:gd name="T29" fmla="*/ 115 h 199"/>
                    <a:gd name="T30" fmla="*/ 47 w 427"/>
                    <a:gd name="T31" fmla="*/ 0 h 199"/>
                    <a:gd name="T32" fmla="*/ 15 w 427"/>
                    <a:gd name="T33" fmla="*/ 14 h 199"/>
                    <a:gd name="T34" fmla="*/ 9 w 427"/>
                    <a:gd name="T35" fmla="*/ 44 h 199"/>
                    <a:gd name="T36" fmla="*/ 0 w 427"/>
                    <a:gd name="T37" fmla="*/ 104 h 199"/>
                    <a:gd name="T38" fmla="*/ 0 w 427"/>
                    <a:gd name="T39" fmla="*/ 111 h 199"/>
                    <a:gd name="T40" fmla="*/ 30 w 427"/>
                    <a:gd name="T41" fmla="*/ 133 h 199"/>
                    <a:gd name="T42" fmla="*/ 139 w 427"/>
                    <a:gd name="T43" fmla="*/ 153 h 199"/>
                    <a:gd name="T44" fmla="*/ 190 w 427"/>
                    <a:gd name="T45" fmla="*/ 78 h 199"/>
                    <a:gd name="T46" fmla="*/ 217 w 427"/>
                    <a:gd name="T47" fmla="*/ 64 h 199"/>
                    <a:gd name="T48" fmla="*/ 237 w 427"/>
                    <a:gd name="T49" fmla="*/ 88 h 199"/>
                    <a:gd name="T50" fmla="*/ 263 w 427"/>
                    <a:gd name="T51" fmla="*/ 178 h 199"/>
                    <a:gd name="T52" fmla="*/ 373 w 427"/>
                    <a:gd name="T53" fmla="*/ 199 h 199"/>
                    <a:gd name="T54" fmla="*/ 416 w 427"/>
                    <a:gd name="T55" fmla="*/ 163 h 199"/>
                    <a:gd name="T56" fmla="*/ 418 w 427"/>
                    <a:gd name="T57" fmla="*/ 85 h 199"/>
                    <a:gd name="T58" fmla="*/ 289 w 427"/>
                    <a:gd name="T59" fmla="*/ 47 h 199"/>
                    <a:gd name="T60" fmla="*/ 256 w 427"/>
                    <a:gd name="T61" fmla="*/ 54 h 199"/>
                    <a:gd name="T62" fmla="*/ 220 w 427"/>
                    <a:gd name="T63" fmla="*/ 48 h 199"/>
                    <a:gd name="T64" fmla="*/ 192 w 427"/>
                    <a:gd name="T65" fmla="*/ 51 h 199"/>
                    <a:gd name="T66" fmla="*/ 184 w 427"/>
                    <a:gd name="T67" fmla="*/ 40 h 199"/>
                    <a:gd name="T68" fmla="*/ 55 w 427"/>
                    <a:gd name="T69" fmla="*/ 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7" h="199">
                      <a:moveTo>
                        <a:pt x="373" y="183"/>
                      </a:moveTo>
                      <a:cubicBezTo>
                        <a:pt x="371" y="183"/>
                        <a:pt x="369" y="183"/>
                        <a:pt x="368" y="182"/>
                      </a:cubicBezTo>
                      <a:cubicBezTo>
                        <a:pt x="267" y="163"/>
                        <a:pt x="267" y="163"/>
                        <a:pt x="267" y="163"/>
                      </a:cubicBezTo>
                      <a:cubicBezTo>
                        <a:pt x="251" y="160"/>
                        <a:pt x="242" y="145"/>
                        <a:pt x="245" y="130"/>
                      </a:cubicBezTo>
                      <a:cubicBezTo>
                        <a:pt x="253" y="84"/>
                        <a:pt x="253" y="84"/>
                        <a:pt x="253" y="84"/>
                      </a:cubicBezTo>
                      <a:cubicBezTo>
                        <a:pt x="255" y="77"/>
                        <a:pt x="259" y="71"/>
                        <a:pt x="265" y="67"/>
                      </a:cubicBezTo>
                      <a:cubicBezTo>
                        <a:pt x="270" y="64"/>
                        <a:pt x="275" y="62"/>
                        <a:pt x="281" y="62"/>
                      </a:cubicBezTo>
                      <a:cubicBezTo>
                        <a:pt x="282" y="62"/>
                        <a:pt x="284" y="62"/>
                        <a:pt x="286" y="63"/>
                      </a:cubicBezTo>
                      <a:cubicBezTo>
                        <a:pt x="387" y="82"/>
                        <a:pt x="387" y="82"/>
                        <a:pt x="387" y="82"/>
                      </a:cubicBezTo>
                      <a:cubicBezTo>
                        <a:pt x="394" y="84"/>
                        <a:pt x="401" y="88"/>
                        <a:pt x="405" y="94"/>
                      </a:cubicBezTo>
                      <a:cubicBezTo>
                        <a:pt x="409" y="100"/>
                        <a:pt x="410" y="108"/>
                        <a:pt x="409" y="115"/>
                      </a:cubicBezTo>
                      <a:cubicBezTo>
                        <a:pt x="400" y="160"/>
                        <a:pt x="400" y="160"/>
                        <a:pt x="400" y="160"/>
                      </a:cubicBezTo>
                      <a:cubicBezTo>
                        <a:pt x="399" y="168"/>
                        <a:pt x="395" y="174"/>
                        <a:pt x="388" y="178"/>
                      </a:cubicBezTo>
                      <a:cubicBezTo>
                        <a:pt x="384" y="181"/>
                        <a:pt x="378" y="183"/>
                        <a:pt x="373" y="183"/>
                      </a:cubicBezTo>
                      <a:moveTo>
                        <a:pt x="139" y="137"/>
                      </a:moveTo>
                      <a:cubicBezTo>
                        <a:pt x="137" y="137"/>
                        <a:pt x="136" y="137"/>
                        <a:pt x="134" y="137"/>
                      </a:cubicBezTo>
                      <a:cubicBezTo>
                        <a:pt x="33" y="117"/>
                        <a:pt x="33" y="117"/>
                        <a:pt x="33" y="117"/>
                      </a:cubicBezTo>
                      <a:cubicBezTo>
                        <a:pt x="25" y="116"/>
                        <a:pt x="19" y="112"/>
                        <a:pt x="15" y="105"/>
                      </a:cubicBezTo>
                      <a:cubicBezTo>
                        <a:pt x="11" y="99"/>
                        <a:pt x="9" y="92"/>
                        <a:pt x="11" y="85"/>
                      </a:cubicBezTo>
                      <a:cubicBezTo>
                        <a:pt x="20" y="39"/>
                        <a:pt x="20" y="39"/>
                        <a:pt x="20" y="39"/>
                      </a:cubicBezTo>
                      <a:cubicBezTo>
                        <a:pt x="22" y="26"/>
                        <a:pt x="34" y="17"/>
                        <a:pt x="47" y="16"/>
                      </a:cubicBezTo>
                      <a:cubicBezTo>
                        <a:pt x="49" y="16"/>
                        <a:pt x="50" y="17"/>
                        <a:pt x="52" y="17"/>
                      </a:cubicBezTo>
                      <a:cubicBezTo>
                        <a:pt x="103" y="27"/>
                        <a:pt x="103" y="27"/>
                        <a:pt x="103" y="27"/>
                      </a:cubicBezTo>
                      <a:cubicBezTo>
                        <a:pt x="103" y="27"/>
                        <a:pt x="104" y="27"/>
                        <a:pt x="105" y="27"/>
                      </a:cubicBezTo>
                      <a:cubicBezTo>
                        <a:pt x="106" y="27"/>
                        <a:pt x="106" y="27"/>
                        <a:pt x="107" y="27"/>
                      </a:cubicBezTo>
                      <a:cubicBezTo>
                        <a:pt x="108" y="27"/>
                        <a:pt x="110" y="28"/>
                        <a:pt x="111" y="28"/>
                      </a:cubicBezTo>
                      <a:cubicBezTo>
                        <a:pt x="153" y="37"/>
                        <a:pt x="153" y="37"/>
                        <a:pt x="153" y="37"/>
                      </a:cubicBezTo>
                      <a:cubicBezTo>
                        <a:pt x="161" y="38"/>
                        <a:pt x="167" y="42"/>
                        <a:pt x="171" y="48"/>
                      </a:cubicBezTo>
                      <a:cubicBezTo>
                        <a:pt x="175" y="55"/>
                        <a:pt x="177" y="62"/>
                        <a:pt x="175" y="69"/>
                      </a:cubicBezTo>
                      <a:cubicBezTo>
                        <a:pt x="166" y="115"/>
                        <a:pt x="166" y="115"/>
                        <a:pt x="166" y="115"/>
                      </a:cubicBezTo>
                      <a:cubicBezTo>
                        <a:pt x="164" y="128"/>
                        <a:pt x="152" y="137"/>
                        <a:pt x="139" y="137"/>
                      </a:cubicBezTo>
                      <a:moveTo>
                        <a:pt x="47" y="0"/>
                      </a:moveTo>
                      <a:cubicBezTo>
                        <a:pt x="38" y="0"/>
                        <a:pt x="30" y="3"/>
                        <a:pt x="22" y="8"/>
                      </a:cubicBezTo>
                      <a:cubicBezTo>
                        <a:pt x="20" y="10"/>
                        <a:pt x="17" y="12"/>
                        <a:pt x="15" y="14"/>
                      </a:cubicBezTo>
                      <a:cubicBezTo>
                        <a:pt x="14" y="21"/>
                        <a:pt x="12" y="29"/>
                        <a:pt x="10" y="37"/>
                      </a:cubicBezTo>
                      <a:cubicBezTo>
                        <a:pt x="10" y="39"/>
                        <a:pt x="9" y="41"/>
                        <a:pt x="9" y="44"/>
                      </a:cubicBezTo>
                      <a:cubicBezTo>
                        <a:pt x="5" y="61"/>
                        <a:pt x="2" y="79"/>
                        <a:pt x="1" y="96"/>
                      </a:cubicBezTo>
                      <a:cubicBezTo>
                        <a:pt x="1" y="98"/>
                        <a:pt x="0" y="101"/>
                        <a:pt x="0" y="104"/>
                      </a:cubicBezTo>
                      <a:cubicBezTo>
                        <a:pt x="0" y="104"/>
                        <a:pt x="0" y="104"/>
                        <a:pt x="0" y="104"/>
                      </a:cubicBezTo>
                      <a:cubicBezTo>
                        <a:pt x="0" y="106"/>
                        <a:pt x="0" y="109"/>
                        <a:pt x="0" y="111"/>
                      </a:cubicBezTo>
                      <a:cubicBezTo>
                        <a:pt x="0" y="112"/>
                        <a:pt x="1" y="113"/>
                        <a:pt x="2" y="114"/>
                      </a:cubicBezTo>
                      <a:cubicBezTo>
                        <a:pt x="8" y="124"/>
                        <a:pt x="18" y="131"/>
                        <a:pt x="30" y="133"/>
                      </a:cubicBezTo>
                      <a:cubicBezTo>
                        <a:pt x="131" y="153"/>
                        <a:pt x="131" y="153"/>
                        <a:pt x="131" y="153"/>
                      </a:cubicBezTo>
                      <a:cubicBezTo>
                        <a:pt x="134" y="153"/>
                        <a:pt x="136" y="153"/>
                        <a:pt x="139" y="153"/>
                      </a:cubicBezTo>
                      <a:cubicBezTo>
                        <a:pt x="160" y="153"/>
                        <a:pt x="178" y="139"/>
                        <a:pt x="182" y="118"/>
                      </a:cubicBezTo>
                      <a:cubicBezTo>
                        <a:pt x="190" y="78"/>
                        <a:pt x="190" y="78"/>
                        <a:pt x="190" y="78"/>
                      </a:cubicBezTo>
                      <a:cubicBezTo>
                        <a:pt x="192" y="67"/>
                        <a:pt x="202" y="63"/>
                        <a:pt x="211" y="63"/>
                      </a:cubicBezTo>
                      <a:cubicBezTo>
                        <a:pt x="213" y="63"/>
                        <a:pt x="215" y="64"/>
                        <a:pt x="217" y="64"/>
                      </a:cubicBezTo>
                      <a:cubicBezTo>
                        <a:pt x="223" y="65"/>
                        <a:pt x="229" y="68"/>
                        <a:pt x="233" y="72"/>
                      </a:cubicBezTo>
                      <a:cubicBezTo>
                        <a:pt x="236" y="77"/>
                        <a:pt x="238" y="82"/>
                        <a:pt x="237" y="88"/>
                      </a:cubicBezTo>
                      <a:cubicBezTo>
                        <a:pt x="229" y="127"/>
                        <a:pt x="229" y="127"/>
                        <a:pt x="229" y="127"/>
                      </a:cubicBezTo>
                      <a:cubicBezTo>
                        <a:pt x="224" y="151"/>
                        <a:pt x="240" y="174"/>
                        <a:pt x="263" y="178"/>
                      </a:cubicBezTo>
                      <a:cubicBezTo>
                        <a:pt x="365" y="198"/>
                        <a:pt x="365" y="198"/>
                        <a:pt x="365" y="198"/>
                      </a:cubicBezTo>
                      <a:cubicBezTo>
                        <a:pt x="367" y="199"/>
                        <a:pt x="370" y="199"/>
                        <a:pt x="373" y="199"/>
                      </a:cubicBezTo>
                      <a:cubicBezTo>
                        <a:pt x="382" y="199"/>
                        <a:pt x="390" y="196"/>
                        <a:pt x="397" y="191"/>
                      </a:cubicBezTo>
                      <a:cubicBezTo>
                        <a:pt x="407" y="185"/>
                        <a:pt x="414" y="175"/>
                        <a:pt x="416" y="163"/>
                      </a:cubicBezTo>
                      <a:cubicBezTo>
                        <a:pt x="425" y="118"/>
                        <a:pt x="425" y="118"/>
                        <a:pt x="425" y="118"/>
                      </a:cubicBezTo>
                      <a:cubicBezTo>
                        <a:pt x="427" y="106"/>
                        <a:pt x="425" y="95"/>
                        <a:pt x="418" y="85"/>
                      </a:cubicBezTo>
                      <a:cubicBezTo>
                        <a:pt x="412" y="75"/>
                        <a:pt x="402" y="69"/>
                        <a:pt x="390" y="67"/>
                      </a:cubicBezTo>
                      <a:cubicBezTo>
                        <a:pt x="289" y="47"/>
                        <a:pt x="289" y="47"/>
                        <a:pt x="289" y="47"/>
                      </a:cubicBezTo>
                      <a:cubicBezTo>
                        <a:pt x="286" y="46"/>
                        <a:pt x="283" y="46"/>
                        <a:pt x="281" y="46"/>
                      </a:cubicBezTo>
                      <a:cubicBezTo>
                        <a:pt x="272" y="46"/>
                        <a:pt x="264" y="49"/>
                        <a:pt x="256" y="54"/>
                      </a:cubicBezTo>
                      <a:cubicBezTo>
                        <a:pt x="252" y="56"/>
                        <a:pt x="249" y="60"/>
                        <a:pt x="246" y="63"/>
                      </a:cubicBezTo>
                      <a:cubicBezTo>
                        <a:pt x="240" y="56"/>
                        <a:pt x="230" y="50"/>
                        <a:pt x="220" y="48"/>
                      </a:cubicBezTo>
                      <a:cubicBezTo>
                        <a:pt x="217" y="48"/>
                        <a:pt x="214" y="47"/>
                        <a:pt x="211" y="47"/>
                      </a:cubicBezTo>
                      <a:cubicBezTo>
                        <a:pt x="204" y="47"/>
                        <a:pt x="198" y="49"/>
                        <a:pt x="192" y="51"/>
                      </a:cubicBezTo>
                      <a:cubicBezTo>
                        <a:pt x="191" y="52"/>
                        <a:pt x="191" y="52"/>
                        <a:pt x="190" y="52"/>
                      </a:cubicBezTo>
                      <a:cubicBezTo>
                        <a:pt x="189" y="48"/>
                        <a:pt x="187" y="44"/>
                        <a:pt x="184" y="40"/>
                      </a:cubicBezTo>
                      <a:cubicBezTo>
                        <a:pt x="178" y="30"/>
                        <a:pt x="168" y="23"/>
                        <a:pt x="156" y="21"/>
                      </a:cubicBezTo>
                      <a:cubicBezTo>
                        <a:pt x="55" y="1"/>
                        <a:pt x="55" y="1"/>
                        <a:pt x="55" y="1"/>
                      </a:cubicBezTo>
                      <a:cubicBezTo>
                        <a:pt x="52" y="1"/>
                        <a:pt x="50" y="0"/>
                        <a:pt x="47" y="0"/>
                      </a:cubicBezTo>
                    </a:path>
                  </a:pathLst>
                </a:custGeom>
                <a:solidFill>
                  <a:srgbClr val="E4C1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212" name="îṧḻíḑê">
                  <a:extLst>
                    <a:ext uri="{FF2B5EF4-FFF2-40B4-BE49-F238E27FC236}">
                      <a16:creationId xmlns:a16="http://schemas.microsoft.com/office/drawing/2014/main" id="{1887B0B3-AB80-430D-A938-D1B672A57D1B}"/>
                    </a:ext>
                  </a:extLst>
                </p:cNvPr>
                <p:cNvSpPr/>
                <p:nvPr/>
              </p:nvSpPr>
              <p:spPr bwMode="auto">
                <a:xfrm>
                  <a:off x="15112047" y="3857629"/>
                  <a:ext cx="10601" cy="1325"/>
                </a:xfrm>
                <a:custGeom>
                  <a:avLst/>
                  <a:gdLst>
                    <a:gd name="T0" fmla="*/ 2 w 8"/>
                    <a:gd name="T1" fmla="*/ 0 h 1"/>
                    <a:gd name="T2" fmla="*/ 0 w 8"/>
                    <a:gd name="T3" fmla="*/ 0 h 1"/>
                    <a:gd name="T4" fmla="*/ 8 w 8"/>
                    <a:gd name="T5" fmla="*/ 1 h 1"/>
                    <a:gd name="T6" fmla="*/ 4 w 8"/>
                    <a:gd name="T7" fmla="*/ 0 h 1"/>
                    <a:gd name="T8" fmla="*/ 2 w 8"/>
                    <a:gd name="T9" fmla="*/ 0 h 1"/>
                  </a:gdLst>
                  <a:ahLst/>
                  <a:cxnLst>
                    <a:cxn ang="0">
                      <a:pos x="T0" y="T1"/>
                    </a:cxn>
                    <a:cxn ang="0">
                      <a:pos x="T2" y="T3"/>
                    </a:cxn>
                    <a:cxn ang="0">
                      <a:pos x="T4" y="T5"/>
                    </a:cxn>
                    <a:cxn ang="0">
                      <a:pos x="T6" y="T7"/>
                    </a:cxn>
                    <a:cxn ang="0">
                      <a:pos x="T8" y="T9"/>
                    </a:cxn>
                  </a:cxnLst>
                  <a:rect l="0" t="0" r="r" b="b"/>
                  <a:pathLst>
                    <a:path w="8" h="1">
                      <a:moveTo>
                        <a:pt x="2" y="0"/>
                      </a:moveTo>
                      <a:cubicBezTo>
                        <a:pt x="1" y="0"/>
                        <a:pt x="0" y="0"/>
                        <a:pt x="0" y="0"/>
                      </a:cubicBezTo>
                      <a:cubicBezTo>
                        <a:pt x="8" y="1"/>
                        <a:pt x="8" y="1"/>
                        <a:pt x="8" y="1"/>
                      </a:cubicBezTo>
                      <a:cubicBezTo>
                        <a:pt x="7" y="1"/>
                        <a:pt x="5" y="0"/>
                        <a:pt x="4" y="0"/>
                      </a:cubicBezTo>
                      <a:cubicBezTo>
                        <a:pt x="3" y="0"/>
                        <a:pt x="3" y="0"/>
                        <a:pt x="2" y="0"/>
                      </a:cubicBezTo>
                    </a:path>
                  </a:pathLst>
                </a:custGeom>
                <a:solidFill>
                  <a:srgbClr val="4B40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213" name="í$ḷïďé">
                  <a:extLst>
                    <a:ext uri="{FF2B5EF4-FFF2-40B4-BE49-F238E27FC236}">
                      <a16:creationId xmlns:a16="http://schemas.microsoft.com/office/drawing/2014/main" id="{CAF44758-B822-4D47-8D4C-744308BF4304}"/>
                    </a:ext>
                  </a:extLst>
                </p:cNvPr>
                <p:cNvSpPr/>
                <p:nvPr/>
              </p:nvSpPr>
              <p:spPr bwMode="auto">
                <a:xfrm>
                  <a:off x="14955025" y="3807938"/>
                  <a:ext cx="596949" cy="274954"/>
                </a:xfrm>
                <a:custGeom>
                  <a:avLst/>
                  <a:gdLst>
                    <a:gd name="T0" fmla="*/ 425 w 434"/>
                    <a:gd name="T1" fmla="*/ 86 h 200"/>
                    <a:gd name="T2" fmla="*/ 397 w 434"/>
                    <a:gd name="T3" fmla="*/ 68 h 200"/>
                    <a:gd name="T4" fmla="*/ 296 w 434"/>
                    <a:gd name="T5" fmla="*/ 48 h 200"/>
                    <a:gd name="T6" fmla="*/ 263 w 434"/>
                    <a:gd name="T7" fmla="*/ 55 h 200"/>
                    <a:gd name="T8" fmla="*/ 253 w 434"/>
                    <a:gd name="T9" fmla="*/ 64 h 200"/>
                    <a:gd name="T10" fmla="*/ 227 w 434"/>
                    <a:gd name="T11" fmla="*/ 49 h 200"/>
                    <a:gd name="T12" fmla="*/ 199 w 434"/>
                    <a:gd name="T13" fmla="*/ 52 h 200"/>
                    <a:gd name="T14" fmla="*/ 197 w 434"/>
                    <a:gd name="T15" fmla="*/ 53 h 200"/>
                    <a:gd name="T16" fmla="*/ 191 w 434"/>
                    <a:gd name="T17" fmla="*/ 41 h 200"/>
                    <a:gd name="T18" fmla="*/ 163 w 434"/>
                    <a:gd name="T19" fmla="*/ 22 h 200"/>
                    <a:gd name="T20" fmla="*/ 62 w 434"/>
                    <a:gd name="T21" fmla="*/ 2 h 200"/>
                    <a:gd name="T22" fmla="*/ 29 w 434"/>
                    <a:gd name="T23" fmla="*/ 9 h 200"/>
                    <a:gd name="T24" fmla="*/ 11 w 434"/>
                    <a:gd name="T25" fmla="*/ 37 h 200"/>
                    <a:gd name="T26" fmla="*/ 2 w 434"/>
                    <a:gd name="T27" fmla="*/ 83 h 200"/>
                    <a:gd name="T28" fmla="*/ 9 w 434"/>
                    <a:gd name="T29" fmla="*/ 115 h 200"/>
                    <a:gd name="T30" fmla="*/ 37 w 434"/>
                    <a:gd name="T31" fmla="*/ 134 h 200"/>
                    <a:gd name="T32" fmla="*/ 138 w 434"/>
                    <a:gd name="T33" fmla="*/ 154 h 200"/>
                    <a:gd name="T34" fmla="*/ 146 w 434"/>
                    <a:gd name="T35" fmla="*/ 154 h 200"/>
                    <a:gd name="T36" fmla="*/ 189 w 434"/>
                    <a:gd name="T37" fmla="*/ 119 h 200"/>
                    <a:gd name="T38" fmla="*/ 197 w 434"/>
                    <a:gd name="T39" fmla="*/ 79 h 200"/>
                    <a:gd name="T40" fmla="*/ 224 w 434"/>
                    <a:gd name="T41" fmla="*/ 65 h 200"/>
                    <a:gd name="T42" fmla="*/ 240 w 434"/>
                    <a:gd name="T43" fmla="*/ 73 h 200"/>
                    <a:gd name="T44" fmla="*/ 244 w 434"/>
                    <a:gd name="T45" fmla="*/ 89 h 200"/>
                    <a:gd name="T46" fmla="*/ 236 w 434"/>
                    <a:gd name="T47" fmla="*/ 128 h 200"/>
                    <a:gd name="T48" fmla="*/ 270 w 434"/>
                    <a:gd name="T49" fmla="*/ 179 h 200"/>
                    <a:gd name="T50" fmla="*/ 372 w 434"/>
                    <a:gd name="T51" fmla="*/ 199 h 200"/>
                    <a:gd name="T52" fmla="*/ 380 w 434"/>
                    <a:gd name="T53" fmla="*/ 200 h 200"/>
                    <a:gd name="T54" fmla="*/ 404 w 434"/>
                    <a:gd name="T55" fmla="*/ 192 h 200"/>
                    <a:gd name="T56" fmla="*/ 423 w 434"/>
                    <a:gd name="T57" fmla="*/ 164 h 200"/>
                    <a:gd name="T58" fmla="*/ 432 w 434"/>
                    <a:gd name="T59" fmla="*/ 119 h 200"/>
                    <a:gd name="T60" fmla="*/ 425 w 434"/>
                    <a:gd name="T61" fmla="*/ 86 h 200"/>
                    <a:gd name="T62" fmla="*/ 173 w 434"/>
                    <a:gd name="T63" fmla="*/ 116 h 200"/>
                    <a:gd name="T64" fmla="*/ 141 w 434"/>
                    <a:gd name="T65" fmla="*/ 138 h 200"/>
                    <a:gd name="T66" fmla="*/ 40 w 434"/>
                    <a:gd name="T67" fmla="*/ 118 h 200"/>
                    <a:gd name="T68" fmla="*/ 22 w 434"/>
                    <a:gd name="T69" fmla="*/ 106 h 200"/>
                    <a:gd name="T70" fmla="*/ 18 w 434"/>
                    <a:gd name="T71" fmla="*/ 86 h 200"/>
                    <a:gd name="T72" fmla="*/ 27 w 434"/>
                    <a:gd name="T73" fmla="*/ 40 h 200"/>
                    <a:gd name="T74" fmla="*/ 59 w 434"/>
                    <a:gd name="T75" fmla="*/ 18 h 200"/>
                    <a:gd name="T76" fmla="*/ 160 w 434"/>
                    <a:gd name="T77" fmla="*/ 38 h 200"/>
                    <a:gd name="T78" fmla="*/ 178 w 434"/>
                    <a:gd name="T79" fmla="*/ 49 h 200"/>
                    <a:gd name="T80" fmla="*/ 182 w 434"/>
                    <a:gd name="T81" fmla="*/ 70 h 200"/>
                    <a:gd name="T82" fmla="*/ 173 w 434"/>
                    <a:gd name="T83" fmla="*/ 116 h 200"/>
                    <a:gd name="T84" fmla="*/ 416 w 434"/>
                    <a:gd name="T85" fmla="*/ 116 h 200"/>
                    <a:gd name="T86" fmla="*/ 407 w 434"/>
                    <a:gd name="T87" fmla="*/ 161 h 200"/>
                    <a:gd name="T88" fmla="*/ 395 w 434"/>
                    <a:gd name="T89" fmla="*/ 179 h 200"/>
                    <a:gd name="T90" fmla="*/ 375 w 434"/>
                    <a:gd name="T91" fmla="*/ 183 h 200"/>
                    <a:gd name="T92" fmla="*/ 274 w 434"/>
                    <a:gd name="T93" fmla="*/ 164 h 200"/>
                    <a:gd name="T94" fmla="*/ 252 w 434"/>
                    <a:gd name="T95" fmla="*/ 131 h 200"/>
                    <a:gd name="T96" fmla="*/ 260 w 434"/>
                    <a:gd name="T97" fmla="*/ 86 h 200"/>
                    <a:gd name="T98" fmla="*/ 272 w 434"/>
                    <a:gd name="T99" fmla="*/ 68 h 200"/>
                    <a:gd name="T100" fmla="*/ 288 w 434"/>
                    <a:gd name="T101" fmla="*/ 63 h 200"/>
                    <a:gd name="T102" fmla="*/ 293 w 434"/>
                    <a:gd name="T103" fmla="*/ 64 h 200"/>
                    <a:gd name="T104" fmla="*/ 394 w 434"/>
                    <a:gd name="T105" fmla="*/ 83 h 200"/>
                    <a:gd name="T106" fmla="*/ 412 w 434"/>
                    <a:gd name="T107" fmla="*/ 95 h 200"/>
                    <a:gd name="T108" fmla="*/ 416 w 434"/>
                    <a:gd name="T109" fmla="*/ 11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34" h="200">
                      <a:moveTo>
                        <a:pt x="425" y="86"/>
                      </a:moveTo>
                      <a:cubicBezTo>
                        <a:pt x="419" y="76"/>
                        <a:pt x="409" y="70"/>
                        <a:pt x="397" y="68"/>
                      </a:cubicBezTo>
                      <a:cubicBezTo>
                        <a:pt x="296" y="48"/>
                        <a:pt x="296" y="48"/>
                        <a:pt x="296" y="48"/>
                      </a:cubicBezTo>
                      <a:cubicBezTo>
                        <a:pt x="285" y="46"/>
                        <a:pt x="273" y="48"/>
                        <a:pt x="263" y="55"/>
                      </a:cubicBezTo>
                      <a:cubicBezTo>
                        <a:pt x="259" y="57"/>
                        <a:pt x="256" y="61"/>
                        <a:pt x="253" y="64"/>
                      </a:cubicBezTo>
                      <a:cubicBezTo>
                        <a:pt x="247" y="57"/>
                        <a:pt x="237" y="51"/>
                        <a:pt x="227" y="49"/>
                      </a:cubicBezTo>
                      <a:cubicBezTo>
                        <a:pt x="217" y="47"/>
                        <a:pt x="207" y="48"/>
                        <a:pt x="199" y="52"/>
                      </a:cubicBezTo>
                      <a:cubicBezTo>
                        <a:pt x="198" y="53"/>
                        <a:pt x="198" y="53"/>
                        <a:pt x="197" y="53"/>
                      </a:cubicBezTo>
                      <a:cubicBezTo>
                        <a:pt x="196" y="49"/>
                        <a:pt x="194" y="45"/>
                        <a:pt x="191" y="41"/>
                      </a:cubicBezTo>
                      <a:cubicBezTo>
                        <a:pt x="185" y="31"/>
                        <a:pt x="175" y="24"/>
                        <a:pt x="163" y="22"/>
                      </a:cubicBezTo>
                      <a:cubicBezTo>
                        <a:pt x="62" y="2"/>
                        <a:pt x="62" y="2"/>
                        <a:pt x="62" y="2"/>
                      </a:cubicBezTo>
                      <a:cubicBezTo>
                        <a:pt x="51" y="0"/>
                        <a:pt x="39" y="2"/>
                        <a:pt x="29" y="9"/>
                      </a:cubicBezTo>
                      <a:cubicBezTo>
                        <a:pt x="20" y="16"/>
                        <a:pt x="13" y="25"/>
                        <a:pt x="11" y="37"/>
                      </a:cubicBezTo>
                      <a:cubicBezTo>
                        <a:pt x="2" y="83"/>
                        <a:pt x="2" y="83"/>
                        <a:pt x="2" y="83"/>
                      </a:cubicBezTo>
                      <a:cubicBezTo>
                        <a:pt x="0" y="94"/>
                        <a:pt x="2" y="106"/>
                        <a:pt x="9" y="115"/>
                      </a:cubicBezTo>
                      <a:cubicBezTo>
                        <a:pt x="15" y="125"/>
                        <a:pt x="25" y="132"/>
                        <a:pt x="37" y="134"/>
                      </a:cubicBezTo>
                      <a:cubicBezTo>
                        <a:pt x="138" y="154"/>
                        <a:pt x="138" y="154"/>
                        <a:pt x="138" y="154"/>
                      </a:cubicBezTo>
                      <a:cubicBezTo>
                        <a:pt x="141" y="154"/>
                        <a:pt x="143" y="154"/>
                        <a:pt x="146" y="154"/>
                      </a:cubicBezTo>
                      <a:cubicBezTo>
                        <a:pt x="167" y="154"/>
                        <a:pt x="185" y="140"/>
                        <a:pt x="189" y="119"/>
                      </a:cubicBezTo>
                      <a:cubicBezTo>
                        <a:pt x="197" y="79"/>
                        <a:pt x="197" y="79"/>
                        <a:pt x="197" y="79"/>
                      </a:cubicBezTo>
                      <a:cubicBezTo>
                        <a:pt x="200" y="64"/>
                        <a:pt x="215" y="63"/>
                        <a:pt x="224" y="65"/>
                      </a:cubicBezTo>
                      <a:cubicBezTo>
                        <a:pt x="230" y="66"/>
                        <a:pt x="236" y="69"/>
                        <a:pt x="240" y="73"/>
                      </a:cubicBezTo>
                      <a:cubicBezTo>
                        <a:pt x="243" y="78"/>
                        <a:pt x="245" y="83"/>
                        <a:pt x="244" y="89"/>
                      </a:cubicBezTo>
                      <a:cubicBezTo>
                        <a:pt x="236" y="128"/>
                        <a:pt x="236" y="128"/>
                        <a:pt x="236" y="128"/>
                      </a:cubicBezTo>
                      <a:cubicBezTo>
                        <a:pt x="231" y="152"/>
                        <a:pt x="247" y="175"/>
                        <a:pt x="270" y="179"/>
                      </a:cubicBezTo>
                      <a:cubicBezTo>
                        <a:pt x="372" y="199"/>
                        <a:pt x="372" y="199"/>
                        <a:pt x="372" y="199"/>
                      </a:cubicBezTo>
                      <a:cubicBezTo>
                        <a:pt x="374" y="200"/>
                        <a:pt x="377" y="200"/>
                        <a:pt x="380" y="200"/>
                      </a:cubicBezTo>
                      <a:cubicBezTo>
                        <a:pt x="389" y="200"/>
                        <a:pt x="397" y="197"/>
                        <a:pt x="404" y="192"/>
                      </a:cubicBezTo>
                      <a:cubicBezTo>
                        <a:pt x="414" y="186"/>
                        <a:pt x="421" y="176"/>
                        <a:pt x="423" y="164"/>
                      </a:cubicBezTo>
                      <a:cubicBezTo>
                        <a:pt x="432" y="119"/>
                        <a:pt x="432" y="119"/>
                        <a:pt x="432" y="119"/>
                      </a:cubicBezTo>
                      <a:cubicBezTo>
                        <a:pt x="434" y="107"/>
                        <a:pt x="432" y="96"/>
                        <a:pt x="425" y="86"/>
                      </a:cubicBezTo>
                      <a:close/>
                      <a:moveTo>
                        <a:pt x="173" y="116"/>
                      </a:moveTo>
                      <a:cubicBezTo>
                        <a:pt x="170" y="131"/>
                        <a:pt x="156" y="141"/>
                        <a:pt x="141" y="138"/>
                      </a:cubicBezTo>
                      <a:cubicBezTo>
                        <a:pt x="40" y="118"/>
                        <a:pt x="40" y="118"/>
                        <a:pt x="40" y="118"/>
                      </a:cubicBezTo>
                      <a:cubicBezTo>
                        <a:pt x="32" y="117"/>
                        <a:pt x="26" y="113"/>
                        <a:pt x="22" y="106"/>
                      </a:cubicBezTo>
                      <a:cubicBezTo>
                        <a:pt x="18" y="100"/>
                        <a:pt x="16" y="93"/>
                        <a:pt x="18" y="86"/>
                      </a:cubicBezTo>
                      <a:cubicBezTo>
                        <a:pt x="27" y="40"/>
                        <a:pt x="27" y="40"/>
                        <a:pt x="27" y="40"/>
                      </a:cubicBezTo>
                      <a:cubicBezTo>
                        <a:pt x="30" y="25"/>
                        <a:pt x="44" y="15"/>
                        <a:pt x="59" y="18"/>
                      </a:cubicBezTo>
                      <a:cubicBezTo>
                        <a:pt x="160" y="38"/>
                        <a:pt x="160" y="38"/>
                        <a:pt x="160" y="38"/>
                      </a:cubicBezTo>
                      <a:cubicBezTo>
                        <a:pt x="168" y="39"/>
                        <a:pt x="174" y="43"/>
                        <a:pt x="178" y="49"/>
                      </a:cubicBezTo>
                      <a:cubicBezTo>
                        <a:pt x="182" y="56"/>
                        <a:pt x="184" y="63"/>
                        <a:pt x="182" y="70"/>
                      </a:cubicBezTo>
                      <a:lnTo>
                        <a:pt x="173" y="116"/>
                      </a:lnTo>
                      <a:close/>
                      <a:moveTo>
                        <a:pt x="416" y="116"/>
                      </a:moveTo>
                      <a:cubicBezTo>
                        <a:pt x="407" y="161"/>
                        <a:pt x="407" y="161"/>
                        <a:pt x="407" y="161"/>
                      </a:cubicBezTo>
                      <a:cubicBezTo>
                        <a:pt x="406" y="169"/>
                        <a:pt x="402" y="175"/>
                        <a:pt x="395" y="179"/>
                      </a:cubicBezTo>
                      <a:cubicBezTo>
                        <a:pt x="389" y="183"/>
                        <a:pt x="382" y="185"/>
                        <a:pt x="375" y="183"/>
                      </a:cubicBezTo>
                      <a:cubicBezTo>
                        <a:pt x="274" y="164"/>
                        <a:pt x="274" y="164"/>
                        <a:pt x="274" y="164"/>
                      </a:cubicBezTo>
                      <a:cubicBezTo>
                        <a:pt x="258" y="161"/>
                        <a:pt x="249" y="146"/>
                        <a:pt x="252" y="131"/>
                      </a:cubicBezTo>
                      <a:cubicBezTo>
                        <a:pt x="260" y="86"/>
                        <a:pt x="260" y="86"/>
                        <a:pt x="260" y="86"/>
                      </a:cubicBezTo>
                      <a:cubicBezTo>
                        <a:pt x="262" y="78"/>
                        <a:pt x="266" y="72"/>
                        <a:pt x="272" y="68"/>
                      </a:cubicBezTo>
                      <a:cubicBezTo>
                        <a:pt x="277" y="65"/>
                        <a:pt x="282" y="63"/>
                        <a:pt x="288" y="63"/>
                      </a:cubicBezTo>
                      <a:cubicBezTo>
                        <a:pt x="289" y="63"/>
                        <a:pt x="291" y="63"/>
                        <a:pt x="293" y="64"/>
                      </a:cubicBezTo>
                      <a:cubicBezTo>
                        <a:pt x="394" y="83"/>
                        <a:pt x="394" y="83"/>
                        <a:pt x="394" y="83"/>
                      </a:cubicBezTo>
                      <a:cubicBezTo>
                        <a:pt x="401" y="85"/>
                        <a:pt x="408" y="89"/>
                        <a:pt x="412" y="95"/>
                      </a:cubicBezTo>
                      <a:cubicBezTo>
                        <a:pt x="416" y="101"/>
                        <a:pt x="417" y="109"/>
                        <a:pt x="416" y="11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214" name="işļíďe">
                  <a:extLst>
                    <a:ext uri="{FF2B5EF4-FFF2-40B4-BE49-F238E27FC236}">
                      <a16:creationId xmlns:a16="http://schemas.microsoft.com/office/drawing/2014/main" id="{08B2375C-3D6D-4D2F-9927-66F1D3D8C328}"/>
                    </a:ext>
                  </a:extLst>
                </p:cNvPr>
                <p:cNvSpPr/>
                <p:nvPr/>
              </p:nvSpPr>
              <p:spPr bwMode="auto">
                <a:xfrm>
                  <a:off x="15523484" y="3978211"/>
                  <a:ext cx="139134" cy="72880"/>
                </a:xfrm>
                <a:custGeom>
                  <a:avLst/>
                  <a:gdLst>
                    <a:gd name="T0" fmla="*/ 91 w 101"/>
                    <a:gd name="T1" fmla="*/ 53 h 53"/>
                    <a:gd name="T2" fmla="*/ 91 w 101"/>
                    <a:gd name="T3" fmla="*/ 53 h 53"/>
                    <a:gd name="T4" fmla="*/ 83 w 101"/>
                    <a:gd name="T5" fmla="*/ 45 h 53"/>
                    <a:gd name="T6" fmla="*/ 84 w 101"/>
                    <a:gd name="T7" fmla="*/ 16 h 53"/>
                    <a:gd name="T8" fmla="*/ 8 w 101"/>
                    <a:gd name="T9" fmla="*/ 17 h 53"/>
                    <a:gd name="T10" fmla="*/ 8 w 101"/>
                    <a:gd name="T11" fmla="*/ 17 h 53"/>
                    <a:gd name="T12" fmla="*/ 0 w 101"/>
                    <a:gd name="T13" fmla="*/ 9 h 53"/>
                    <a:gd name="T14" fmla="*/ 8 w 101"/>
                    <a:gd name="T15" fmla="*/ 1 h 53"/>
                    <a:gd name="T16" fmla="*/ 93 w 101"/>
                    <a:gd name="T17" fmla="*/ 0 h 53"/>
                    <a:gd name="T18" fmla="*/ 99 w 101"/>
                    <a:gd name="T19" fmla="*/ 2 h 53"/>
                    <a:gd name="T20" fmla="*/ 101 w 101"/>
                    <a:gd name="T21" fmla="*/ 8 h 53"/>
                    <a:gd name="T22" fmla="*/ 99 w 101"/>
                    <a:gd name="T23" fmla="*/ 45 h 53"/>
                    <a:gd name="T24" fmla="*/ 91 w 101"/>
                    <a:gd name="T2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53">
                      <a:moveTo>
                        <a:pt x="91" y="53"/>
                      </a:moveTo>
                      <a:cubicBezTo>
                        <a:pt x="91" y="53"/>
                        <a:pt x="91" y="53"/>
                        <a:pt x="91" y="53"/>
                      </a:cubicBezTo>
                      <a:cubicBezTo>
                        <a:pt x="86" y="53"/>
                        <a:pt x="83" y="49"/>
                        <a:pt x="83" y="45"/>
                      </a:cubicBezTo>
                      <a:cubicBezTo>
                        <a:pt x="84" y="16"/>
                        <a:pt x="84" y="16"/>
                        <a:pt x="84" y="16"/>
                      </a:cubicBezTo>
                      <a:cubicBezTo>
                        <a:pt x="8" y="17"/>
                        <a:pt x="8" y="17"/>
                        <a:pt x="8" y="17"/>
                      </a:cubicBezTo>
                      <a:cubicBezTo>
                        <a:pt x="8" y="17"/>
                        <a:pt x="8" y="17"/>
                        <a:pt x="8" y="17"/>
                      </a:cubicBezTo>
                      <a:cubicBezTo>
                        <a:pt x="3" y="17"/>
                        <a:pt x="0" y="13"/>
                        <a:pt x="0" y="9"/>
                      </a:cubicBezTo>
                      <a:cubicBezTo>
                        <a:pt x="0" y="5"/>
                        <a:pt x="3" y="1"/>
                        <a:pt x="8" y="1"/>
                      </a:cubicBezTo>
                      <a:cubicBezTo>
                        <a:pt x="93" y="0"/>
                        <a:pt x="93" y="0"/>
                        <a:pt x="93" y="0"/>
                      </a:cubicBezTo>
                      <a:cubicBezTo>
                        <a:pt x="95" y="0"/>
                        <a:pt x="97" y="1"/>
                        <a:pt x="99" y="2"/>
                      </a:cubicBezTo>
                      <a:cubicBezTo>
                        <a:pt x="100" y="4"/>
                        <a:pt x="101" y="6"/>
                        <a:pt x="101" y="8"/>
                      </a:cubicBezTo>
                      <a:cubicBezTo>
                        <a:pt x="99" y="45"/>
                        <a:pt x="99" y="45"/>
                        <a:pt x="99" y="45"/>
                      </a:cubicBezTo>
                      <a:cubicBezTo>
                        <a:pt x="99" y="50"/>
                        <a:pt x="95" y="53"/>
                        <a:pt x="91" y="5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230" name="íṩľídê">
                  <a:extLst>
                    <a:ext uri="{FF2B5EF4-FFF2-40B4-BE49-F238E27FC236}">
                      <a16:creationId xmlns:a16="http://schemas.microsoft.com/office/drawing/2014/main" id="{DC158609-5C6C-4E92-8CD8-FB9BBE8C018C}"/>
                    </a:ext>
                  </a:extLst>
                </p:cNvPr>
                <p:cNvSpPr/>
                <p:nvPr/>
              </p:nvSpPr>
              <p:spPr bwMode="auto">
                <a:xfrm>
                  <a:off x="14580689" y="4797773"/>
                  <a:ext cx="2650" cy="2650"/>
                </a:xfrm>
                <a:custGeom>
                  <a:avLst/>
                  <a:gdLst>
                    <a:gd name="T0" fmla="*/ 2 w 2"/>
                    <a:gd name="T1" fmla="*/ 1 h 2"/>
                    <a:gd name="T2" fmla="*/ 1 w 2"/>
                    <a:gd name="T3" fmla="*/ 0 h 2"/>
                    <a:gd name="T4" fmla="*/ 0 w 2"/>
                    <a:gd name="T5" fmla="*/ 2 h 2"/>
                    <a:gd name="T6" fmla="*/ 2 w 2"/>
                    <a:gd name="T7" fmla="*/ 1 h 2"/>
                  </a:gdLst>
                  <a:ahLst/>
                  <a:cxnLst>
                    <a:cxn ang="0">
                      <a:pos x="T0" y="T1"/>
                    </a:cxn>
                    <a:cxn ang="0">
                      <a:pos x="T2" y="T3"/>
                    </a:cxn>
                    <a:cxn ang="0">
                      <a:pos x="T4" y="T5"/>
                    </a:cxn>
                    <a:cxn ang="0">
                      <a:pos x="T6" y="T7"/>
                    </a:cxn>
                  </a:cxnLst>
                  <a:rect l="0" t="0" r="r" b="b"/>
                  <a:pathLst>
                    <a:path w="2" h="2">
                      <a:moveTo>
                        <a:pt x="2" y="1"/>
                      </a:moveTo>
                      <a:cubicBezTo>
                        <a:pt x="2" y="1"/>
                        <a:pt x="2" y="0"/>
                        <a:pt x="1" y="0"/>
                      </a:cubicBezTo>
                      <a:cubicBezTo>
                        <a:pt x="0" y="2"/>
                        <a:pt x="0" y="2"/>
                        <a:pt x="0" y="2"/>
                      </a:cubicBezTo>
                      <a:lnTo>
                        <a:pt x="2" y="1"/>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231" name="iŝliḋè">
                  <a:extLst>
                    <a:ext uri="{FF2B5EF4-FFF2-40B4-BE49-F238E27FC236}">
                      <a16:creationId xmlns:a16="http://schemas.microsoft.com/office/drawing/2014/main" id="{12690687-5F32-49ED-B5E8-95301146A0B3}"/>
                    </a:ext>
                  </a:extLst>
                </p:cNvPr>
                <p:cNvSpPr/>
                <p:nvPr/>
              </p:nvSpPr>
              <p:spPr bwMode="auto">
                <a:xfrm>
                  <a:off x="14568101" y="4796448"/>
                  <a:ext cx="11263" cy="3975"/>
                </a:xfrm>
                <a:custGeom>
                  <a:avLst/>
                  <a:gdLst>
                    <a:gd name="T0" fmla="*/ 3 w 8"/>
                    <a:gd name="T1" fmla="*/ 0 h 3"/>
                    <a:gd name="T2" fmla="*/ 1 w 8"/>
                    <a:gd name="T3" fmla="*/ 3 h 3"/>
                    <a:gd name="T4" fmla="*/ 4 w 8"/>
                    <a:gd name="T5" fmla="*/ 1 h 3"/>
                    <a:gd name="T6" fmla="*/ 6 w 8"/>
                    <a:gd name="T7" fmla="*/ 2 h 3"/>
                    <a:gd name="T8" fmla="*/ 8 w 8"/>
                    <a:gd name="T9" fmla="*/ 1 h 3"/>
                    <a:gd name="T10" fmla="*/ 3 w 8"/>
                    <a:gd name="T11" fmla="*/ 1 h 3"/>
                    <a:gd name="T12" fmla="*/ 3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3" y="0"/>
                      </a:moveTo>
                      <a:cubicBezTo>
                        <a:pt x="2" y="1"/>
                        <a:pt x="0" y="2"/>
                        <a:pt x="1" y="3"/>
                      </a:cubicBezTo>
                      <a:cubicBezTo>
                        <a:pt x="2" y="2"/>
                        <a:pt x="3" y="2"/>
                        <a:pt x="4" y="1"/>
                      </a:cubicBezTo>
                      <a:cubicBezTo>
                        <a:pt x="5" y="1"/>
                        <a:pt x="6" y="1"/>
                        <a:pt x="6" y="2"/>
                      </a:cubicBezTo>
                      <a:cubicBezTo>
                        <a:pt x="6" y="1"/>
                        <a:pt x="8" y="2"/>
                        <a:pt x="8" y="1"/>
                      </a:cubicBezTo>
                      <a:cubicBezTo>
                        <a:pt x="7" y="0"/>
                        <a:pt x="5" y="0"/>
                        <a:pt x="3" y="1"/>
                      </a:cubicBezTo>
                      <a:cubicBezTo>
                        <a:pt x="3" y="1"/>
                        <a:pt x="3" y="0"/>
                        <a:pt x="3" y="0"/>
                      </a:cubicBez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236" name="íṣḷiḓé">
                  <a:extLst>
                    <a:ext uri="{FF2B5EF4-FFF2-40B4-BE49-F238E27FC236}">
                      <a16:creationId xmlns:a16="http://schemas.microsoft.com/office/drawing/2014/main" id="{6E0B4FC0-5592-4C51-93EE-93AE0D9215BE}"/>
                    </a:ext>
                  </a:extLst>
                </p:cNvPr>
                <p:cNvSpPr/>
                <p:nvPr/>
              </p:nvSpPr>
              <p:spPr bwMode="auto">
                <a:xfrm>
                  <a:off x="14551538" y="4801749"/>
                  <a:ext cx="132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0" y="0"/>
                        <a:pt x="0" y="0"/>
                        <a:pt x="0" y="0"/>
                      </a:cubicBez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238" name="íslïdê">
                  <a:extLst>
                    <a:ext uri="{FF2B5EF4-FFF2-40B4-BE49-F238E27FC236}">
                      <a16:creationId xmlns:a16="http://schemas.microsoft.com/office/drawing/2014/main" id="{C8746A87-6599-44AE-837B-9F17B3411500}"/>
                    </a:ext>
                  </a:extLst>
                </p:cNvPr>
                <p:cNvSpPr/>
                <p:nvPr/>
              </p:nvSpPr>
              <p:spPr bwMode="auto">
                <a:xfrm>
                  <a:off x="14493897" y="4797773"/>
                  <a:ext cx="1325" cy="1325"/>
                </a:xfrm>
                <a:custGeom>
                  <a:avLst/>
                  <a:gdLst>
                    <a:gd name="T0" fmla="*/ 1 w 1"/>
                    <a:gd name="T1" fmla="*/ 0 h 1"/>
                    <a:gd name="T2" fmla="*/ 0 w 1"/>
                    <a:gd name="T3" fmla="*/ 1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1"/>
                        <a:pt x="0" y="1"/>
                      </a:cubicBezTo>
                      <a:cubicBezTo>
                        <a:pt x="0" y="1"/>
                        <a:pt x="0" y="1"/>
                        <a:pt x="1" y="1"/>
                      </a:cubicBezTo>
                      <a:lnTo>
                        <a:pt x="1" y="0"/>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239" name="íşḻïḍê">
                  <a:extLst>
                    <a:ext uri="{FF2B5EF4-FFF2-40B4-BE49-F238E27FC236}">
                      <a16:creationId xmlns:a16="http://schemas.microsoft.com/office/drawing/2014/main" id="{7AFE31B2-4CFE-414B-A615-A006611F017D}"/>
                    </a:ext>
                  </a:extLst>
                </p:cNvPr>
                <p:cNvSpPr/>
                <p:nvPr/>
              </p:nvSpPr>
              <p:spPr bwMode="auto">
                <a:xfrm>
                  <a:off x="14544912" y="4796448"/>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245" name="íṥlïḋê">
                  <a:extLst>
                    <a:ext uri="{FF2B5EF4-FFF2-40B4-BE49-F238E27FC236}">
                      <a16:creationId xmlns:a16="http://schemas.microsoft.com/office/drawing/2014/main" id="{39353A50-F645-4902-B773-6C1ACE7ECFB6}"/>
                    </a:ext>
                  </a:extLst>
                </p:cNvPr>
                <p:cNvSpPr/>
                <p:nvPr/>
              </p:nvSpPr>
              <p:spPr bwMode="auto">
                <a:xfrm>
                  <a:off x="14550212" y="4801749"/>
                  <a:ext cx="132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252" name="ïşľíḑê">
                  <a:extLst>
                    <a:ext uri="{FF2B5EF4-FFF2-40B4-BE49-F238E27FC236}">
                      <a16:creationId xmlns:a16="http://schemas.microsoft.com/office/drawing/2014/main" id="{5206521F-3473-42C2-A46B-277E199F666C}"/>
                    </a:ext>
                  </a:extLst>
                </p:cNvPr>
                <p:cNvSpPr/>
                <p:nvPr/>
              </p:nvSpPr>
              <p:spPr bwMode="auto">
                <a:xfrm>
                  <a:off x="14551538" y="4801749"/>
                  <a:ext cx="663" cy="663"/>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261" name="í$ḻïďe">
                  <a:extLst>
                    <a:ext uri="{FF2B5EF4-FFF2-40B4-BE49-F238E27FC236}">
                      <a16:creationId xmlns:a16="http://schemas.microsoft.com/office/drawing/2014/main" id="{AC2ACBCB-9B9F-44E6-9B76-84B2F47F5520}"/>
                    </a:ext>
                  </a:extLst>
                </p:cNvPr>
                <p:cNvSpPr/>
                <p:nvPr/>
              </p:nvSpPr>
              <p:spPr bwMode="auto">
                <a:xfrm>
                  <a:off x="14468058" y="4807711"/>
                  <a:ext cx="1325"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262" name="iśľïḋè">
                  <a:extLst>
                    <a:ext uri="{FF2B5EF4-FFF2-40B4-BE49-F238E27FC236}">
                      <a16:creationId xmlns:a16="http://schemas.microsoft.com/office/drawing/2014/main" id="{C43E74E3-2AF7-4968-A498-F916D86BA09D}"/>
                    </a:ext>
                  </a:extLst>
                </p:cNvPr>
                <p:cNvSpPr/>
                <p:nvPr/>
              </p:nvSpPr>
              <p:spPr bwMode="auto">
                <a:xfrm>
                  <a:off x="14487271" y="4806386"/>
                  <a:ext cx="2650"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2" y="0"/>
                        <a:pt x="2" y="0"/>
                        <a:pt x="2" y="0"/>
                      </a:cubicBezTo>
                      <a:cubicBezTo>
                        <a:pt x="1" y="0"/>
                        <a:pt x="1" y="0"/>
                        <a:pt x="0" y="0"/>
                      </a:cubicBez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263" name="ïṩľîḑê">
                  <a:extLst>
                    <a:ext uri="{FF2B5EF4-FFF2-40B4-BE49-F238E27FC236}">
                      <a16:creationId xmlns:a16="http://schemas.microsoft.com/office/drawing/2014/main" id="{75E55C78-44FD-45B0-A712-E1C74C751BCC}"/>
                    </a:ext>
                  </a:extLst>
                </p:cNvPr>
                <p:cNvSpPr/>
                <p:nvPr/>
              </p:nvSpPr>
              <p:spPr bwMode="auto">
                <a:xfrm>
                  <a:off x="14501847" y="4805062"/>
                  <a:ext cx="663" cy="1325"/>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268" name="i$liḍé">
                  <a:extLst>
                    <a:ext uri="{FF2B5EF4-FFF2-40B4-BE49-F238E27FC236}">
                      <a16:creationId xmlns:a16="http://schemas.microsoft.com/office/drawing/2014/main" id="{12E79732-FA2E-4191-883F-6A8248B04897}"/>
                    </a:ext>
                  </a:extLst>
                </p:cNvPr>
                <p:cNvSpPr/>
                <p:nvPr/>
              </p:nvSpPr>
              <p:spPr bwMode="auto">
                <a:xfrm>
                  <a:off x="14565451" y="4801749"/>
                  <a:ext cx="663" cy="663"/>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269" name="işľíďé">
                  <a:extLst>
                    <a:ext uri="{FF2B5EF4-FFF2-40B4-BE49-F238E27FC236}">
                      <a16:creationId xmlns:a16="http://schemas.microsoft.com/office/drawing/2014/main" id="{D211A3E7-4D11-4CB5-B9E5-7C910CCD28C7}"/>
                    </a:ext>
                  </a:extLst>
                </p:cNvPr>
                <p:cNvSpPr/>
                <p:nvPr/>
              </p:nvSpPr>
              <p:spPr bwMode="auto">
                <a:xfrm>
                  <a:off x="14565451" y="4800423"/>
                  <a:ext cx="1325" cy="1325"/>
                </a:xfrm>
                <a:custGeom>
                  <a:avLst/>
                  <a:gdLst>
                    <a:gd name="T0" fmla="*/ 0 w 2"/>
                    <a:gd name="T1" fmla="*/ 2 h 2"/>
                    <a:gd name="T2" fmla="*/ 2 w 2"/>
                    <a:gd name="T3" fmla="*/ 0 h 2"/>
                    <a:gd name="T4" fmla="*/ 0 w 2"/>
                    <a:gd name="T5" fmla="*/ 2 h 2"/>
                  </a:gdLst>
                  <a:ahLst/>
                  <a:cxnLst>
                    <a:cxn ang="0">
                      <a:pos x="T0" y="T1"/>
                    </a:cxn>
                    <a:cxn ang="0">
                      <a:pos x="T2" y="T3"/>
                    </a:cxn>
                    <a:cxn ang="0">
                      <a:pos x="T4" y="T5"/>
                    </a:cxn>
                  </a:cxnLst>
                  <a:rect l="0" t="0" r="r" b="b"/>
                  <a:pathLst>
                    <a:path w="2" h="2">
                      <a:moveTo>
                        <a:pt x="0" y="2"/>
                      </a:moveTo>
                      <a:lnTo>
                        <a:pt x="2" y="0"/>
                      </a:lnTo>
                      <a:lnTo>
                        <a:pt x="0" y="2"/>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270" name="îşḷídê">
                  <a:extLst>
                    <a:ext uri="{FF2B5EF4-FFF2-40B4-BE49-F238E27FC236}">
                      <a16:creationId xmlns:a16="http://schemas.microsoft.com/office/drawing/2014/main" id="{62C61814-0368-4CD6-B04A-CF3BB1738490}"/>
                    </a:ext>
                  </a:extLst>
                </p:cNvPr>
                <p:cNvSpPr/>
                <p:nvPr/>
              </p:nvSpPr>
              <p:spPr bwMode="auto">
                <a:xfrm>
                  <a:off x="14566776" y="4800423"/>
                  <a:ext cx="132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1" y="0"/>
                        <a:pt x="1" y="0"/>
                      </a:cubicBez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271" name="ïšḷîḍé">
                  <a:extLst>
                    <a:ext uri="{FF2B5EF4-FFF2-40B4-BE49-F238E27FC236}">
                      <a16:creationId xmlns:a16="http://schemas.microsoft.com/office/drawing/2014/main" id="{BD51CEF3-7CA9-4136-8208-ECC2A69FBBD5}"/>
                    </a:ext>
                  </a:extLst>
                </p:cNvPr>
                <p:cNvSpPr/>
                <p:nvPr/>
              </p:nvSpPr>
              <p:spPr bwMode="auto">
                <a:xfrm>
                  <a:off x="14544912" y="4801749"/>
                  <a:ext cx="1325" cy="1988"/>
                </a:xfrm>
                <a:custGeom>
                  <a:avLst/>
                  <a:gdLst>
                    <a:gd name="T0" fmla="*/ 2 w 2"/>
                    <a:gd name="T1" fmla="*/ 0 h 3"/>
                    <a:gd name="T2" fmla="*/ 0 w 2"/>
                    <a:gd name="T3" fmla="*/ 3 h 3"/>
                    <a:gd name="T4" fmla="*/ 2 w 2"/>
                    <a:gd name="T5" fmla="*/ 0 h 3"/>
                  </a:gdLst>
                  <a:ahLst/>
                  <a:cxnLst>
                    <a:cxn ang="0">
                      <a:pos x="T0" y="T1"/>
                    </a:cxn>
                    <a:cxn ang="0">
                      <a:pos x="T2" y="T3"/>
                    </a:cxn>
                    <a:cxn ang="0">
                      <a:pos x="T4" y="T5"/>
                    </a:cxn>
                  </a:cxnLst>
                  <a:rect l="0" t="0" r="r" b="b"/>
                  <a:pathLst>
                    <a:path w="2" h="3">
                      <a:moveTo>
                        <a:pt x="2" y="0"/>
                      </a:moveTo>
                      <a:lnTo>
                        <a:pt x="0" y="3"/>
                      </a:lnTo>
                      <a:lnTo>
                        <a:pt x="2" y="0"/>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272" name="iŝḷîḑê">
                  <a:extLst>
                    <a:ext uri="{FF2B5EF4-FFF2-40B4-BE49-F238E27FC236}">
                      <a16:creationId xmlns:a16="http://schemas.microsoft.com/office/drawing/2014/main" id="{20B94522-514D-47E7-9D5D-5354B17C85C7}"/>
                    </a:ext>
                  </a:extLst>
                </p:cNvPr>
                <p:cNvSpPr/>
                <p:nvPr/>
              </p:nvSpPr>
              <p:spPr bwMode="auto">
                <a:xfrm>
                  <a:off x="14539612" y="4801749"/>
                  <a:ext cx="5300" cy="1988"/>
                </a:xfrm>
                <a:custGeom>
                  <a:avLst/>
                  <a:gdLst>
                    <a:gd name="T0" fmla="*/ 0 w 4"/>
                    <a:gd name="T1" fmla="*/ 1 h 1"/>
                    <a:gd name="T2" fmla="*/ 4 w 4"/>
                    <a:gd name="T3" fmla="*/ 1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3" y="1"/>
                        <a:pt x="4" y="1"/>
                      </a:cubicBezTo>
                      <a:cubicBezTo>
                        <a:pt x="4" y="1"/>
                        <a:pt x="4" y="1"/>
                        <a:pt x="4" y="1"/>
                      </a:cubicBezTo>
                      <a:cubicBezTo>
                        <a:pt x="4" y="1"/>
                        <a:pt x="1" y="0"/>
                        <a:pt x="0" y="1"/>
                      </a:cubicBez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273" name="ïşḻide">
                  <a:extLst>
                    <a:ext uri="{FF2B5EF4-FFF2-40B4-BE49-F238E27FC236}">
                      <a16:creationId xmlns:a16="http://schemas.microsoft.com/office/drawing/2014/main" id="{3E5DC75F-95C0-444F-AE40-6ED9659BEDB8}"/>
                    </a:ext>
                  </a:extLst>
                </p:cNvPr>
                <p:cNvSpPr/>
                <p:nvPr/>
              </p:nvSpPr>
              <p:spPr bwMode="auto">
                <a:xfrm>
                  <a:off x="14513110" y="4795123"/>
                  <a:ext cx="8613" cy="2650"/>
                </a:xfrm>
                <a:custGeom>
                  <a:avLst/>
                  <a:gdLst>
                    <a:gd name="T0" fmla="*/ 1 w 6"/>
                    <a:gd name="T1" fmla="*/ 2 h 2"/>
                    <a:gd name="T2" fmla="*/ 5 w 6"/>
                    <a:gd name="T3" fmla="*/ 2 h 2"/>
                    <a:gd name="T4" fmla="*/ 5 w 6"/>
                    <a:gd name="T5" fmla="*/ 1 h 2"/>
                    <a:gd name="T6" fmla="*/ 1 w 6"/>
                    <a:gd name="T7" fmla="*/ 2 h 2"/>
                  </a:gdLst>
                  <a:ahLst/>
                  <a:cxnLst>
                    <a:cxn ang="0">
                      <a:pos x="T0" y="T1"/>
                    </a:cxn>
                    <a:cxn ang="0">
                      <a:pos x="T2" y="T3"/>
                    </a:cxn>
                    <a:cxn ang="0">
                      <a:pos x="T4" y="T5"/>
                    </a:cxn>
                    <a:cxn ang="0">
                      <a:pos x="T6" y="T7"/>
                    </a:cxn>
                  </a:cxnLst>
                  <a:rect l="0" t="0" r="r" b="b"/>
                  <a:pathLst>
                    <a:path w="6" h="2">
                      <a:moveTo>
                        <a:pt x="1" y="2"/>
                      </a:moveTo>
                      <a:cubicBezTo>
                        <a:pt x="5" y="2"/>
                        <a:pt x="5" y="2"/>
                        <a:pt x="5" y="2"/>
                      </a:cubicBezTo>
                      <a:cubicBezTo>
                        <a:pt x="4" y="2"/>
                        <a:pt x="3" y="1"/>
                        <a:pt x="5" y="1"/>
                      </a:cubicBezTo>
                      <a:cubicBezTo>
                        <a:pt x="0" y="0"/>
                        <a:pt x="6" y="2"/>
                        <a:pt x="1" y="2"/>
                      </a:cubicBez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sp>
              <p:nvSpPr>
                <p:cNvPr id="274" name="iṧļïdé">
                  <a:extLst>
                    <a:ext uri="{FF2B5EF4-FFF2-40B4-BE49-F238E27FC236}">
                      <a16:creationId xmlns:a16="http://schemas.microsoft.com/office/drawing/2014/main" id="{450A8FFA-BD99-4AA4-A433-84E1C25955A5}"/>
                    </a:ext>
                  </a:extLst>
                </p:cNvPr>
                <p:cNvSpPr/>
                <p:nvPr/>
              </p:nvSpPr>
              <p:spPr bwMode="auto">
                <a:xfrm>
                  <a:off x="14497872" y="4796448"/>
                  <a:ext cx="3975" cy="1325"/>
                </a:xfrm>
                <a:custGeom>
                  <a:avLst/>
                  <a:gdLst>
                    <a:gd name="T0" fmla="*/ 1 w 3"/>
                    <a:gd name="T1" fmla="*/ 1 h 1"/>
                    <a:gd name="T2" fmla="*/ 1 w 3"/>
                    <a:gd name="T3" fmla="*/ 0 h 1"/>
                    <a:gd name="T4" fmla="*/ 1 w 3"/>
                    <a:gd name="T5" fmla="*/ 1 h 1"/>
                  </a:gdLst>
                  <a:ahLst/>
                  <a:cxnLst>
                    <a:cxn ang="0">
                      <a:pos x="T0" y="T1"/>
                    </a:cxn>
                    <a:cxn ang="0">
                      <a:pos x="T2" y="T3"/>
                    </a:cxn>
                    <a:cxn ang="0">
                      <a:pos x="T4" y="T5"/>
                    </a:cxn>
                  </a:cxnLst>
                  <a:rect l="0" t="0" r="r" b="b"/>
                  <a:pathLst>
                    <a:path w="3" h="1">
                      <a:moveTo>
                        <a:pt x="1" y="1"/>
                      </a:moveTo>
                      <a:cubicBezTo>
                        <a:pt x="3" y="1"/>
                        <a:pt x="1" y="0"/>
                        <a:pt x="1" y="0"/>
                      </a:cubicBezTo>
                      <a:cubicBezTo>
                        <a:pt x="0" y="1"/>
                        <a:pt x="0" y="1"/>
                        <a:pt x="1" y="1"/>
                      </a:cubicBez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sz="2700" b="0" i="0" u="none" strike="noStrike" kern="1200" cap="none" spc="0" normalizeH="0" baseline="0" noProof="0">
                    <a:ln>
                      <a:noFill/>
                    </a:ln>
                    <a:solidFill>
                      <a:srgbClr val="3B3B3B"/>
                    </a:solidFill>
                    <a:effectLst/>
                    <a:uLnTx/>
                    <a:uFillTx/>
                    <a:latin typeface="Ubuntu"/>
                    <a:cs typeface="+mn-cs"/>
                  </a:endParaRPr>
                </a:p>
              </p:txBody>
            </p:sp>
          </p:grpSp>
        </p:grpSp>
      </p:grpSp>
    </p:spTree>
    <p:extLst>
      <p:ext uri="{BB962C8B-B14F-4D97-AF65-F5344CB8AC3E}">
        <p14:creationId xmlns:p14="http://schemas.microsoft.com/office/powerpoint/2010/main" val="278340730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梯形 3">
            <a:extLst>
              <a:ext uri="{FF2B5EF4-FFF2-40B4-BE49-F238E27FC236}">
                <a16:creationId xmlns:a16="http://schemas.microsoft.com/office/drawing/2014/main" id="{270736BC-8D91-4FB7-95FA-0C1EB910585F}"/>
              </a:ext>
            </a:extLst>
          </p:cNvPr>
          <p:cNvSpPr/>
          <p:nvPr/>
        </p:nvSpPr>
        <p:spPr bwMode="auto">
          <a:xfrm>
            <a:off x="3472043" y="1088574"/>
            <a:ext cx="2815771" cy="976313"/>
          </a:xfrm>
          <a:prstGeom prst="trapezoid">
            <a:avLst/>
          </a:prstGeom>
          <a:solidFill>
            <a:srgbClr val="E4FAF8"/>
          </a:solidFill>
          <a:ln w="28575">
            <a:solidFill>
              <a:schemeClr val="accent5"/>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42" name="梯形 41">
            <a:extLst>
              <a:ext uri="{FF2B5EF4-FFF2-40B4-BE49-F238E27FC236}">
                <a16:creationId xmlns:a16="http://schemas.microsoft.com/office/drawing/2014/main" id="{F1DBACC5-6574-40CD-B90B-202F49F5B36A}"/>
              </a:ext>
            </a:extLst>
          </p:cNvPr>
          <p:cNvSpPr/>
          <p:nvPr/>
        </p:nvSpPr>
        <p:spPr bwMode="auto">
          <a:xfrm>
            <a:off x="7736115" y="1088574"/>
            <a:ext cx="2815771" cy="976313"/>
          </a:xfrm>
          <a:prstGeom prst="trapezoid">
            <a:avLst/>
          </a:prstGeom>
          <a:solidFill>
            <a:srgbClr val="F9F9F9"/>
          </a:solidFill>
          <a:ln w="28575">
            <a:solidFill>
              <a:schemeClr val="bg1">
                <a:lumMod val="8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43" name="梯形 42">
            <a:extLst>
              <a:ext uri="{FF2B5EF4-FFF2-40B4-BE49-F238E27FC236}">
                <a16:creationId xmlns:a16="http://schemas.microsoft.com/office/drawing/2014/main" id="{35A4F7CA-5367-4DE1-947A-289677D09ACD}"/>
              </a:ext>
            </a:extLst>
          </p:cNvPr>
          <p:cNvSpPr/>
          <p:nvPr/>
        </p:nvSpPr>
        <p:spPr bwMode="auto">
          <a:xfrm>
            <a:off x="12000186" y="1088574"/>
            <a:ext cx="2815771" cy="976313"/>
          </a:xfrm>
          <a:prstGeom prst="trapezoid">
            <a:avLst/>
          </a:prstGeom>
          <a:solidFill>
            <a:srgbClr val="F9F9F9"/>
          </a:solidFill>
          <a:ln w="28575">
            <a:solidFill>
              <a:schemeClr val="bg1">
                <a:lumMod val="8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grpSp>
        <p:nvGrpSpPr>
          <p:cNvPr id="19" name="群組 18">
            <a:extLst>
              <a:ext uri="{FF2B5EF4-FFF2-40B4-BE49-F238E27FC236}">
                <a16:creationId xmlns:a16="http://schemas.microsoft.com/office/drawing/2014/main" id="{BBCDC9BF-B42C-4FB3-8345-908D5847C2F0}"/>
              </a:ext>
            </a:extLst>
          </p:cNvPr>
          <p:cNvGrpSpPr/>
          <p:nvPr/>
        </p:nvGrpSpPr>
        <p:grpSpPr>
          <a:xfrm>
            <a:off x="14669867" y="-2"/>
            <a:ext cx="3618132" cy="2076452"/>
            <a:chOff x="8948682" y="-2"/>
            <a:chExt cx="9339317" cy="5359851"/>
          </a:xfrm>
        </p:grpSpPr>
        <p:grpSp>
          <p:nvGrpSpPr>
            <p:cNvPr id="20" name="群組 19">
              <a:extLst>
                <a:ext uri="{FF2B5EF4-FFF2-40B4-BE49-F238E27FC236}">
                  <a16:creationId xmlns:a16="http://schemas.microsoft.com/office/drawing/2014/main" id="{4CED1E9B-FE5D-4CE4-98D9-EE8FA7556E80}"/>
                </a:ext>
              </a:extLst>
            </p:cNvPr>
            <p:cNvGrpSpPr/>
            <p:nvPr/>
          </p:nvGrpSpPr>
          <p:grpSpPr>
            <a:xfrm rot="10800000">
              <a:off x="8948682" y="-2"/>
              <a:ext cx="9339317" cy="5359851"/>
              <a:chOff x="-12267" y="7932498"/>
              <a:chExt cx="4095455" cy="2350389"/>
            </a:xfrm>
          </p:grpSpPr>
          <p:sp>
            <p:nvSpPr>
              <p:cNvPr id="24" name="直角三角形 23">
                <a:extLst>
                  <a:ext uri="{FF2B5EF4-FFF2-40B4-BE49-F238E27FC236}">
                    <a16:creationId xmlns:a16="http://schemas.microsoft.com/office/drawing/2014/main" id="{F1345F2E-A595-46FF-858C-71E3115C8164}"/>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25" name="直角三角形 24">
                <a:extLst>
                  <a:ext uri="{FF2B5EF4-FFF2-40B4-BE49-F238E27FC236}">
                    <a16:creationId xmlns:a16="http://schemas.microsoft.com/office/drawing/2014/main" id="{D74795BA-B094-4D23-9B34-B43730486F6F}"/>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nvGrpSpPr>
            <p:cNvPr id="21" name="群組 20">
              <a:extLst>
                <a:ext uri="{FF2B5EF4-FFF2-40B4-BE49-F238E27FC236}">
                  <a16:creationId xmlns:a16="http://schemas.microsoft.com/office/drawing/2014/main" id="{F4C40262-58C0-4E61-9ED0-7EC44B897EF6}"/>
                </a:ext>
              </a:extLst>
            </p:cNvPr>
            <p:cNvGrpSpPr/>
            <p:nvPr/>
          </p:nvGrpSpPr>
          <p:grpSpPr>
            <a:xfrm rot="10800000">
              <a:off x="14039188" y="-1"/>
              <a:ext cx="4248811" cy="2438401"/>
              <a:chOff x="-12267" y="7932498"/>
              <a:chExt cx="4095455" cy="2350389"/>
            </a:xfrm>
          </p:grpSpPr>
          <p:sp>
            <p:nvSpPr>
              <p:cNvPr id="22" name="直角三角形 21">
                <a:extLst>
                  <a:ext uri="{FF2B5EF4-FFF2-40B4-BE49-F238E27FC236}">
                    <a16:creationId xmlns:a16="http://schemas.microsoft.com/office/drawing/2014/main" id="{874E27D2-E1FC-444C-A147-122D2E3DC155}"/>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23" name="直角三角形 22">
                <a:extLst>
                  <a:ext uri="{FF2B5EF4-FFF2-40B4-BE49-F238E27FC236}">
                    <a16:creationId xmlns:a16="http://schemas.microsoft.com/office/drawing/2014/main" id="{D3ADC6C3-F210-48A3-BCE2-68639A9207A7}"/>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grpSp>
        <p:nvGrpSpPr>
          <p:cNvPr id="26" name="群組 25">
            <a:extLst>
              <a:ext uri="{FF2B5EF4-FFF2-40B4-BE49-F238E27FC236}">
                <a16:creationId xmlns:a16="http://schemas.microsoft.com/office/drawing/2014/main" id="{816F71C0-624C-4F79-B63A-27F31A30CE5F}"/>
              </a:ext>
            </a:extLst>
          </p:cNvPr>
          <p:cNvGrpSpPr/>
          <p:nvPr/>
        </p:nvGrpSpPr>
        <p:grpSpPr>
          <a:xfrm>
            <a:off x="1" y="8863447"/>
            <a:ext cx="2476500" cy="1421966"/>
            <a:chOff x="-12268" y="5142706"/>
            <a:chExt cx="8956553" cy="5142707"/>
          </a:xfrm>
        </p:grpSpPr>
        <p:grpSp>
          <p:nvGrpSpPr>
            <p:cNvPr id="27" name="群組 26">
              <a:extLst>
                <a:ext uri="{FF2B5EF4-FFF2-40B4-BE49-F238E27FC236}">
                  <a16:creationId xmlns:a16="http://schemas.microsoft.com/office/drawing/2014/main" id="{BDDECBBC-875E-4404-BDC3-8761B3F32F03}"/>
                </a:ext>
              </a:extLst>
            </p:cNvPr>
            <p:cNvGrpSpPr/>
            <p:nvPr/>
          </p:nvGrpSpPr>
          <p:grpSpPr>
            <a:xfrm>
              <a:off x="-12268" y="5142706"/>
              <a:ext cx="8956553" cy="5140182"/>
              <a:chOff x="-12267" y="7932498"/>
              <a:chExt cx="4095455" cy="2350389"/>
            </a:xfrm>
          </p:grpSpPr>
          <p:sp>
            <p:nvSpPr>
              <p:cNvPr id="31" name="直角三角形 30">
                <a:extLst>
                  <a:ext uri="{FF2B5EF4-FFF2-40B4-BE49-F238E27FC236}">
                    <a16:creationId xmlns:a16="http://schemas.microsoft.com/office/drawing/2014/main" id="{93AA0FF6-79BC-425D-B091-7D046B0094A1}"/>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32" name="直角三角形 31">
                <a:extLst>
                  <a:ext uri="{FF2B5EF4-FFF2-40B4-BE49-F238E27FC236}">
                    <a16:creationId xmlns:a16="http://schemas.microsoft.com/office/drawing/2014/main" id="{895EE1B1-4376-45B7-BC25-797043D8B0F5}"/>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prstClr val="white"/>
                  </a:solidFill>
                  <a:effectLst/>
                  <a:uLnTx/>
                  <a:uFillTx/>
                  <a:latin typeface="Ubuntu"/>
                  <a:cs typeface="+mn-cs"/>
                </a:endParaRPr>
              </a:p>
            </p:txBody>
          </p:sp>
        </p:grpSp>
        <p:grpSp>
          <p:nvGrpSpPr>
            <p:cNvPr id="28" name="群組 27">
              <a:extLst>
                <a:ext uri="{FF2B5EF4-FFF2-40B4-BE49-F238E27FC236}">
                  <a16:creationId xmlns:a16="http://schemas.microsoft.com/office/drawing/2014/main" id="{2DB4EB53-3F7C-4BA7-9135-8C169D0E812F}"/>
                </a:ext>
              </a:extLst>
            </p:cNvPr>
            <p:cNvGrpSpPr/>
            <p:nvPr/>
          </p:nvGrpSpPr>
          <p:grpSpPr>
            <a:xfrm>
              <a:off x="0" y="7847012"/>
              <a:ext cx="4248811" cy="2438401"/>
              <a:chOff x="-12267" y="7932498"/>
              <a:chExt cx="4095455" cy="2350389"/>
            </a:xfrm>
          </p:grpSpPr>
          <p:sp>
            <p:nvSpPr>
              <p:cNvPr id="29" name="直角三角形 28">
                <a:extLst>
                  <a:ext uri="{FF2B5EF4-FFF2-40B4-BE49-F238E27FC236}">
                    <a16:creationId xmlns:a16="http://schemas.microsoft.com/office/drawing/2014/main" id="{363DFE85-EC02-4AD0-8150-C8562393A0C0}"/>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30" name="直角三角形 29">
                <a:extLst>
                  <a:ext uri="{FF2B5EF4-FFF2-40B4-BE49-F238E27FC236}">
                    <a16:creationId xmlns:a16="http://schemas.microsoft.com/office/drawing/2014/main" id="{A3A27285-0799-46ED-B5A7-85D59FFF10B9}"/>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sp>
        <p:nvSpPr>
          <p:cNvPr id="35" name="投影片編號版面配置區 34">
            <a:extLst>
              <a:ext uri="{FF2B5EF4-FFF2-40B4-BE49-F238E27FC236}">
                <a16:creationId xmlns:a16="http://schemas.microsoft.com/office/drawing/2014/main" id="{4D53E031-3A64-402D-9EB4-D080D4DCD3E6}"/>
              </a:ext>
            </a:extLst>
          </p:cNvPr>
          <p:cNvSpPr>
            <a:spLocks noGrp="1"/>
          </p:cNvSpPr>
          <p:nvPr>
            <p:ph type="sldNum" sz="quarter" idx="11"/>
          </p:nvPr>
        </p:nvSpPr>
        <p:spPr>
          <a:xfrm>
            <a:off x="17111225" y="9688427"/>
            <a:ext cx="1176775" cy="489036"/>
          </a:xfrm>
        </p:spPr>
        <p: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fld id="{03EB59E2-90B9-4CD3-AC74-D672227E13C3}" type="slidenum">
              <a:rPr kumimoji="0" lang="en-US" sz="2400" b="0" i="0" u="none" strike="noStrike" kern="1200" cap="none" spc="0" normalizeH="0" baseline="0" noProof="0" smtClean="0">
                <a:ln>
                  <a:noFill/>
                </a:ln>
                <a:solidFill>
                  <a:srgbClr val="556272"/>
                </a:solidFill>
                <a:effectLst/>
                <a:uLnTx/>
                <a:uFillTx/>
                <a:latin typeface="Garamond" panose="02020404030301010803" pitchFamily="18" charset="0"/>
                <a:cs typeface="+mn-cs"/>
              </a:rPr>
              <a:pPr marL="0" marR="0" lvl="0" indent="0" algn="ctr" defTabSz="1371600" rtl="0" eaLnBrk="1" fontAlgn="auto" latinLnBrk="0" hangingPunct="1">
                <a:lnSpc>
                  <a:spcPct val="100000"/>
                </a:lnSpc>
                <a:spcBef>
                  <a:spcPts val="0"/>
                </a:spcBef>
                <a:spcAft>
                  <a:spcPts val="0"/>
                </a:spcAft>
                <a:buClrTx/>
                <a:buSzTx/>
                <a:buFontTx/>
                <a:buNone/>
                <a:tabLst/>
                <a:defRPr/>
              </a:pPr>
              <a:t>21</a:t>
            </a:fld>
            <a:endParaRPr kumimoji="0" lang="en-US" sz="2400" b="0" i="0" u="none" strike="noStrike" kern="1200" cap="none" spc="0" normalizeH="0" baseline="0" noProof="0" dirty="0">
              <a:ln>
                <a:noFill/>
              </a:ln>
              <a:solidFill>
                <a:srgbClr val="556272"/>
              </a:solidFill>
              <a:effectLst/>
              <a:uLnTx/>
              <a:uFillTx/>
              <a:latin typeface="Garamond" panose="02020404030301010803" pitchFamily="18" charset="0"/>
              <a:cs typeface="+mn-cs"/>
            </a:endParaRPr>
          </a:p>
        </p:txBody>
      </p:sp>
      <p:cxnSp>
        <p:nvCxnSpPr>
          <p:cNvPr id="50" name="直線接點 49">
            <a:extLst>
              <a:ext uri="{FF2B5EF4-FFF2-40B4-BE49-F238E27FC236}">
                <a16:creationId xmlns:a16="http://schemas.microsoft.com/office/drawing/2014/main" id="{747594DE-8F29-4863-A8B1-9B61A8084DB7}"/>
              </a:ext>
            </a:extLst>
          </p:cNvPr>
          <p:cNvCxnSpPr>
            <a:cxnSpLocks/>
          </p:cNvCxnSpPr>
          <p:nvPr/>
        </p:nvCxnSpPr>
        <p:spPr>
          <a:xfrm>
            <a:off x="2287537" y="2064892"/>
            <a:ext cx="13712926"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032EAB04-F295-4923-9F9F-D2F5DDDC886C}"/>
              </a:ext>
            </a:extLst>
          </p:cNvPr>
          <p:cNvSpPr/>
          <p:nvPr/>
        </p:nvSpPr>
        <p:spPr>
          <a:xfrm>
            <a:off x="3726407" y="1315120"/>
            <a:ext cx="2307043" cy="523220"/>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1694B2">
                    <a:lumMod val="75000"/>
                  </a:srgbClr>
                </a:solidFill>
                <a:effectLst/>
                <a:uLnTx/>
                <a:uFillTx/>
                <a:latin typeface="Ubuntu Medium"/>
                <a:cs typeface="Times New Roman" panose="02020603050405020304" pitchFamily="18" charset="0"/>
              </a:rPr>
              <a:t>  個人的公平  </a:t>
            </a:r>
          </a:p>
        </p:txBody>
      </p:sp>
      <p:sp>
        <p:nvSpPr>
          <p:cNvPr id="38" name="矩形 37">
            <a:extLst>
              <a:ext uri="{FF2B5EF4-FFF2-40B4-BE49-F238E27FC236}">
                <a16:creationId xmlns:a16="http://schemas.microsoft.com/office/drawing/2014/main" id="{57DBD3D7-3B72-469C-A7A7-1A8CF68ED0C3}"/>
              </a:ext>
            </a:extLst>
          </p:cNvPr>
          <p:cNvSpPr/>
          <p:nvPr/>
        </p:nvSpPr>
        <p:spPr>
          <a:xfrm>
            <a:off x="7974449" y="1315120"/>
            <a:ext cx="2339102" cy="523220"/>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prstClr val="white">
                    <a:lumMod val="75000"/>
                  </a:prstClr>
                </a:solidFill>
                <a:effectLst/>
                <a:uLnTx/>
                <a:uFillTx/>
                <a:latin typeface="Ubuntu Medium"/>
                <a:cs typeface="Times New Roman" panose="02020603050405020304" pitchFamily="18" charset="0"/>
              </a:rPr>
              <a:t>經濟上的效率</a:t>
            </a:r>
          </a:p>
        </p:txBody>
      </p:sp>
      <p:sp>
        <p:nvSpPr>
          <p:cNvPr id="39" name="矩形 38">
            <a:extLst>
              <a:ext uri="{FF2B5EF4-FFF2-40B4-BE49-F238E27FC236}">
                <a16:creationId xmlns:a16="http://schemas.microsoft.com/office/drawing/2014/main" id="{DA189DFD-2A27-40D4-9F62-9FE95A5616DE}"/>
              </a:ext>
            </a:extLst>
          </p:cNvPr>
          <p:cNvSpPr/>
          <p:nvPr/>
        </p:nvSpPr>
        <p:spPr>
          <a:xfrm>
            <a:off x="12238520" y="1315120"/>
            <a:ext cx="2339102" cy="523220"/>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prstClr val="white">
                    <a:lumMod val="75000"/>
                  </a:prstClr>
                </a:solidFill>
                <a:effectLst/>
                <a:uLnTx/>
                <a:uFillTx/>
                <a:latin typeface="Ubuntu Medium"/>
                <a:cs typeface="Times New Roman" panose="02020603050405020304" pitchFamily="18" charset="0"/>
              </a:rPr>
              <a:t>跨國間的公平</a:t>
            </a:r>
          </a:p>
        </p:txBody>
      </p:sp>
      <p:sp>
        <p:nvSpPr>
          <p:cNvPr id="44" name="矩形 43">
            <a:extLst>
              <a:ext uri="{FF2B5EF4-FFF2-40B4-BE49-F238E27FC236}">
                <a16:creationId xmlns:a16="http://schemas.microsoft.com/office/drawing/2014/main" id="{B4EB805B-8679-4195-A253-68DE374C3AEC}"/>
              </a:ext>
            </a:extLst>
          </p:cNvPr>
          <p:cNvSpPr/>
          <p:nvPr/>
        </p:nvSpPr>
        <p:spPr>
          <a:xfrm>
            <a:off x="3472043" y="3019288"/>
            <a:ext cx="4634602" cy="523220"/>
          </a:xfrm>
          <a:prstGeom prst="rect">
            <a:avLst/>
          </a:prstGeom>
        </p:spPr>
        <p:txBody>
          <a:bodyPr wrap="none">
            <a:spAutoFit/>
          </a:bodyPr>
          <a:lstStyle/>
          <a:p>
            <a:pPr marL="457200" marR="0" lvl="0" indent="-457200" algn="l" defTabSz="13716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Ubuntu Medium"/>
                <a:cs typeface="Times New Roman" panose="02020603050405020304" pitchFamily="18" charset="0"/>
              </a:rPr>
              <a:t> 避免國際間的</a:t>
            </a:r>
            <a:r>
              <a:rPr kumimoji="0" lang="zh-TW" altLang="en-US" sz="2800" b="1" i="0" u="sng" strike="noStrike" kern="1200" cap="none" spc="0" normalizeH="0" baseline="0" noProof="0" dirty="0">
                <a:ln>
                  <a:noFill/>
                </a:ln>
                <a:solidFill>
                  <a:srgbClr val="556272">
                    <a:lumMod val="75000"/>
                  </a:srgbClr>
                </a:solidFill>
                <a:effectLst/>
                <a:uLnTx/>
                <a:uFillTx/>
                <a:latin typeface="Ubuntu Medium"/>
                <a:cs typeface="Times New Roman" panose="02020603050405020304" pitchFamily="18" charset="0"/>
              </a:rPr>
              <a:t>                    </a:t>
            </a:r>
            <a:r>
              <a:rPr kumimoji="0" lang="zh-TW" altLang="en-US" sz="2800" b="1" i="0" u="none" strike="noStrike" kern="1200" cap="none" spc="0" normalizeH="0" baseline="0" noProof="0" dirty="0">
                <a:ln>
                  <a:noFill/>
                </a:ln>
                <a:solidFill>
                  <a:srgbClr val="556272">
                    <a:lumMod val="75000"/>
                  </a:srgbClr>
                </a:solidFill>
                <a:effectLst/>
                <a:uLnTx/>
                <a:uFillTx/>
                <a:latin typeface="Ubuntu Medium"/>
                <a:cs typeface="Times New Roman" panose="02020603050405020304" pitchFamily="18" charset="0"/>
              </a:rPr>
              <a:t> </a:t>
            </a:r>
          </a:p>
        </p:txBody>
      </p:sp>
      <p:sp>
        <p:nvSpPr>
          <p:cNvPr id="51" name="矩形 50">
            <a:extLst>
              <a:ext uri="{FF2B5EF4-FFF2-40B4-BE49-F238E27FC236}">
                <a16:creationId xmlns:a16="http://schemas.microsoft.com/office/drawing/2014/main" id="{08F7088D-4E16-4918-A666-6F94302E6910}"/>
              </a:ext>
            </a:extLst>
          </p:cNvPr>
          <p:cNvSpPr/>
          <p:nvPr/>
        </p:nvSpPr>
        <p:spPr>
          <a:xfrm>
            <a:off x="3472043" y="3996336"/>
            <a:ext cx="6789038" cy="523220"/>
          </a:xfrm>
          <a:prstGeom prst="rect">
            <a:avLst/>
          </a:prstGeom>
        </p:spPr>
        <p:txBody>
          <a:bodyPr wrap="none">
            <a:spAutoFit/>
          </a:bodyPr>
          <a:lstStyle/>
          <a:p>
            <a:pPr marL="457200" marR="0" lvl="0" indent="-457200" algn="l" defTabSz="13716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Ubuntu Medium"/>
                <a:cs typeface="Times New Roman" panose="02020603050405020304" pitchFamily="18" charset="0"/>
              </a:rPr>
              <a:t> 個人及企業的 </a:t>
            </a:r>
            <a:r>
              <a:rPr kumimoji="0" lang="zh-TW" altLang="en-US" sz="2800" b="1" i="0" u="sng" strike="noStrike" kern="1200" cap="none" spc="0" normalizeH="0" baseline="0" noProof="0" dirty="0">
                <a:ln>
                  <a:noFill/>
                </a:ln>
                <a:solidFill>
                  <a:srgbClr val="556272">
                    <a:lumMod val="75000"/>
                  </a:srgbClr>
                </a:solidFill>
                <a:effectLst/>
                <a:uLnTx/>
                <a:uFillTx/>
                <a:latin typeface="Ubuntu Medium"/>
                <a:cs typeface="Times New Roman" panose="02020603050405020304" pitchFamily="18" charset="0"/>
              </a:rPr>
              <a:t>                    </a:t>
            </a:r>
            <a:r>
              <a:rPr kumimoji="0" lang="zh-TW" altLang="en-US" sz="2800" b="1" i="0" u="none" strike="noStrike" kern="1200" cap="none" spc="0" normalizeH="0" baseline="0" noProof="0" dirty="0">
                <a:ln>
                  <a:noFill/>
                </a:ln>
                <a:solidFill>
                  <a:srgbClr val="556272">
                    <a:lumMod val="75000"/>
                  </a:srgbClr>
                </a:solidFill>
                <a:effectLst/>
                <a:uLnTx/>
                <a:uFillTx/>
                <a:latin typeface="Ubuntu"/>
                <a:cs typeface="Times New Roman" panose="02020603050405020304" pitchFamily="18" charset="0"/>
              </a:rPr>
              <a:t>應核實扣除　</a:t>
            </a:r>
          </a:p>
        </p:txBody>
      </p:sp>
      <p:sp>
        <p:nvSpPr>
          <p:cNvPr id="54" name="矩形 53">
            <a:extLst>
              <a:ext uri="{FF2B5EF4-FFF2-40B4-BE49-F238E27FC236}">
                <a16:creationId xmlns:a16="http://schemas.microsoft.com/office/drawing/2014/main" id="{3E54ADE7-D324-470F-84ED-8733FC6254C2}"/>
              </a:ext>
            </a:extLst>
          </p:cNvPr>
          <p:cNvSpPr/>
          <p:nvPr/>
        </p:nvSpPr>
        <p:spPr>
          <a:xfrm>
            <a:off x="3472043" y="4973382"/>
            <a:ext cx="4602542" cy="523220"/>
          </a:xfrm>
          <a:prstGeom prst="rect">
            <a:avLst/>
          </a:prstGeom>
        </p:spPr>
        <p:txBody>
          <a:bodyPr wrap="none">
            <a:spAutoFit/>
          </a:bodyPr>
          <a:lstStyle/>
          <a:p>
            <a:pPr marL="457200" marR="0" lvl="0" indent="-457200" algn="l" defTabSz="13716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Ubuntu Medium"/>
                <a:cs typeface="Times New Roman" panose="02020603050405020304" pitchFamily="18" charset="0"/>
              </a:rPr>
              <a:t> 跨境交易的</a:t>
            </a:r>
            <a:r>
              <a:rPr kumimoji="0" lang="zh-TW" altLang="en-US" sz="2800" b="1" i="0" u="sng" strike="noStrike" kern="1200" cap="none" spc="0" normalizeH="0" baseline="0" noProof="0" dirty="0">
                <a:ln>
                  <a:noFill/>
                </a:ln>
                <a:solidFill>
                  <a:srgbClr val="556272">
                    <a:lumMod val="75000"/>
                  </a:srgbClr>
                </a:solidFill>
                <a:effectLst/>
                <a:uLnTx/>
                <a:uFillTx/>
                <a:latin typeface="Ubuntu Medium"/>
                <a:cs typeface="Times New Roman" panose="02020603050405020304" pitchFamily="18" charset="0"/>
              </a:rPr>
              <a:t>            </a:t>
            </a:r>
            <a:r>
              <a:rPr kumimoji="0" lang="zh-TW" altLang="en-US" sz="2800" b="1" i="0" u="none" strike="noStrike" kern="1200" cap="none" spc="0" normalizeH="0" baseline="0" noProof="0" dirty="0">
                <a:ln>
                  <a:noFill/>
                </a:ln>
                <a:solidFill>
                  <a:srgbClr val="556272">
                    <a:lumMod val="75000"/>
                  </a:srgbClr>
                </a:solidFill>
                <a:effectLst/>
                <a:uLnTx/>
                <a:uFillTx/>
                <a:latin typeface="Ubuntu Medium"/>
                <a:cs typeface="Times New Roman" panose="02020603050405020304" pitchFamily="18" charset="0"/>
              </a:rPr>
              <a:t>扣除　</a:t>
            </a:r>
          </a:p>
        </p:txBody>
      </p:sp>
      <p:grpSp>
        <p:nvGrpSpPr>
          <p:cNvPr id="69" name="群組 68">
            <a:extLst>
              <a:ext uri="{FF2B5EF4-FFF2-40B4-BE49-F238E27FC236}">
                <a16:creationId xmlns:a16="http://schemas.microsoft.com/office/drawing/2014/main" id="{7E1B8DF3-C425-4F9B-AFFF-A3D7407E5581}"/>
              </a:ext>
            </a:extLst>
          </p:cNvPr>
          <p:cNvGrpSpPr/>
          <p:nvPr/>
        </p:nvGrpSpPr>
        <p:grpSpPr>
          <a:xfrm>
            <a:off x="7790854" y="3280898"/>
            <a:ext cx="7128984" cy="1954094"/>
            <a:chOff x="7790854" y="3280898"/>
            <a:chExt cx="7128984" cy="1954094"/>
          </a:xfrm>
        </p:grpSpPr>
        <p:sp>
          <p:nvSpPr>
            <p:cNvPr id="64" name="矩形 63">
              <a:extLst>
                <a:ext uri="{FF2B5EF4-FFF2-40B4-BE49-F238E27FC236}">
                  <a16:creationId xmlns:a16="http://schemas.microsoft.com/office/drawing/2014/main" id="{55A256B5-7695-44A9-BFDB-D42DA45441CA}"/>
                </a:ext>
              </a:extLst>
            </p:cNvPr>
            <p:cNvSpPr/>
            <p:nvPr/>
          </p:nvSpPr>
          <p:spPr>
            <a:xfrm>
              <a:off x="11939535" y="3996336"/>
              <a:ext cx="2980303" cy="523220"/>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sng" strike="noStrike" kern="1200" cap="none" spc="0" normalizeH="0" baseline="0" noProof="0" dirty="0">
                  <a:ln>
                    <a:noFill/>
                  </a:ln>
                  <a:solidFill>
                    <a:srgbClr val="1694B2">
                      <a:lumMod val="75000"/>
                    </a:srgbClr>
                  </a:solidFill>
                  <a:effectLst/>
                  <a:uLnTx/>
                  <a:uFillTx/>
                  <a:latin typeface="Ubuntu Medium"/>
                  <a:cs typeface="Times New Roman" panose="02020603050405020304" pitchFamily="18" charset="0"/>
                </a:rPr>
                <a:t>　            </a:t>
              </a:r>
              <a:r>
                <a:rPr kumimoji="0" lang="zh-TW" altLang="en-US" sz="2800" b="1" i="0" u="none" strike="noStrike" kern="1200" cap="none" spc="0" normalizeH="0" baseline="0" noProof="0" dirty="0">
                  <a:ln>
                    <a:noFill/>
                  </a:ln>
                  <a:solidFill>
                    <a:srgbClr val="1694B2">
                      <a:lumMod val="75000"/>
                    </a:srgbClr>
                  </a:solidFill>
                  <a:effectLst/>
                  <a:uLnTx/>
                  <a:uFillTx/>
                  <a:latin typeface="Ubuntu Medium"/>
                  <a:cs typeface="Times New Roman" panose="02020603050405020304" pitchFamily="18" charset="0"/>
                </a:rPr>
                <a:t>課徵原則</a:t>
              </a:r>
            </a:p>
          </p:txBody>
        </p:sp>
        <p:grpSp>
          <p:nvGrpSpPr>
            <p:cNvPr id="65" name="群組 64">
              <a:extLst>
                <a:ext uri="{FF2B5EF4-FFF2-40B4-BE49-F238E27FC236}">
                  <a16:creationId xmlns:a16="http://schemas.microsoft.com/office/drawing/2014/main" id="{458FF98A-8457-4B06-84E9-043A254E7CFD}"/>
                </a:ext>
              </a:extLst>
            </p:cNvPr>
            <p:cNvGrpSpPr/>
            <p:nvPr/>
          </p:nvGrpSpPr>
          <p:grpSpPr>
            <a:xfrm>
              <a:off x="7790854" y="3280898"/>
              <a:ext cx="4251411" cy="1954094"/>
              <a:chOff x="7790854" y="3135653"/>
              <a:chExt cx="4251411" cy="1954094"/>
            </a:xfrm>
          </p:grpSpPr>
          <p:grpSp>
            <p:nvGrpSpPr>
              <p:cNvPr id="17" name="群組 16">
                <a:extLst>
                  <a:ext uri="{FF2B5EF4-FFF2-40B4-BE49-F238E27FC236}">
                    <a16:creationId xmlns:a16="http://schemas.microsoft.com/office/drawing/2014/main" id="{FB7518C7-B63D-436A-A217-829AECFEEE25}"/>
                  </a:ext>
                </a:extLst>
              </p:cNvPr>
              <p:cNvGrpSpPr/>
              <p:nvPr/>
            </p:nvGrpSpPr>
            <p:grpSpPr>
              <a:xfrm>
                <a:off x="7790854" y="3135653"/>
                <a:ext cx="4045951" cy="1954094"/>
                <a:chOff x="7790854" y="3135653"/>
                <a:chExt cx="4045951" cy="1954094"/>
              </a:xfrm>
            </p:grpSpPr>
            <p:cxnSp>
              <p:nvCxnSpPr>
                <p:cNvPr id="60" name="直線接點 59">
                  <a:extLst>
                    <a:ext uri="{FF2B5EF4-FFF2-40B4-BE49-F238E27FC236}">
                      <a16:creationId xmlns:a16="http://schemas.microsoft.com/office/drawing/2014/main" id="{B3FD4C33-97A9-4EE9-B320-71DAF91CF0A8}"/>
                    </a:ext>
                  </a:extLst>
                </p:cNvPr>
                <p:cNvCxnSpPr>
                  <a:cxnSpLocks/>
                </p:cNvCxnSpPr>
                <p:nvPr/>
              </p:nvCxnSpPr>
              <p:spPr>
                <a:xfrm>
                  <a:off x="8149927" y="3135653"/>
                  <a:ext cx="2909959" cy="0"/>
                </a:xfrm>
                <a:prstGeom prst="line">
                  <a:avLst/>
                </a:prstGeom>
                <a:ln w="28575">
                  <a:solidFill>
                    <a:srgbClr val="1694B2"/>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1DD0B77F-5FA1-400E-A1A5-61D90BDFC680}"/>
                    </a:ext>
                  </a:extLst>
                </p:cNvPr>
                <p:cNvCxnSpPr>
                  <a:cxnSpLocks/>
                </p:cNvCxnSpPr>
                <p:nvPr/>
              </p:nvCxnSpPr>
              <p:spPr>
                <a:xfrm>
                  <a:off x="7790854" y="5089747"/>
                  <a:ext cx="3269032" cy="0"/>
                </a:xfrm>
                <a:prstGeom prst="line">
                  <a:avLst/>
                </a:prstGeom>
                <a:ln w="28575">
                  <a:solidFill>
                    <a:srgbClr val="1694B2"/>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96D07A62-26E9-44E4-A519-F93A5237105B}"/>
                    </a:ext>
                  </a:extLst>
                </p:cNvPr>
                <p:cNvCxnSpPr>
                  <a:cxnSpLocks/>
                  <a:endCxn id="18" idx="3"/>
                </p:cNvCxnSpPr>
                <p:nvPr/>
              </p:nvCxnSpPr>
              <p:spPr>
                <a:xfrm flipV="1">
                  <a:off x="9945290" y="4112700"/>
                  <a:ext cx="1891515" cy="2"/>
                </a:xfrm>
                <a:prstGeom prst="line">
                  <a:avLst/>
                </a:prstGeom>
                <a:ln w="28575">
                  <a:solidFill>
                    <a:srgbClr val="1694B2"/>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A3D2BF79-8F8C-41F9-9245-5322D163C1C3}"/>
                    </a:ext>
                  </a:extLst>
                </p:cNvPr>
                <p:cNvCxnSpPr>
                  <a:cxnSpLocks/>
                </p:cNvCxnSpPr>
                <p:nvPr/>
              </p:nvCxnSpPr>
              <p:spPr>
                <a:xfrm>
                  <a:off x="11059886" y="3135653"/>
                  <a:ext cx="0" cy="1954094"/>
                </a:xfrm>
                <a:prstGeom prst="line">
                  <a:avLst/>
                </a:prstGeom>
                <a:ln w="28575">
                  <a:solidFill>
                    <a:srgbClr val="1694B2"/>
                  </a:solidFill>
                </a:ln>
              </p:spPr>
              <p:style>
                <a:lnRef idx="1">
                  <a:schemeClr val="accent1"/>
                </a:lnRef>
                <a:fillRef idx="0">
                  <a:schemeClr val="accent1"/>
                </a:fillRef>
                <a:effectRef idx="0">
                  <a:schemeClr val="accent1"/>
                </a:effectRef>
                <a:fontRef idx="minor">
                  <a:schemeClr val="tx1"/>
                </a:fontRef>
              </p:style>
            </p:cxnSp>
          </p:grpSp>
          <p:sp>
            <p:nvSpPr>
              <p:cNvPr id="18" name="等腰三角形 17">
                <a:extLst>
                  <a:ext uri="{FF2B5EF4-FFF2-40B4-BE49-F238E27FC236}">
                    <a16:creationId xmlns:a16="http://schemas.microsoft.com/office/drawing/2014/main" id="{789BA90A-F8D9-4A60-85A6-F8D0C7AE628B}"/>
                  </a:ext>
                </a:extLst>
              </p:cNvPr>
              <p:cNvSpPr/>
              <p:nvPr/>
            </p:nvSpPr>
            <p:spPr bwMode="auto">
              <a:xfrm rot="5400000">
                <a:off x="11820368" y="4009970"/>
                <a:ext cx="238334" cy="205460"/>
              </a:xfrm>
              <a:prstGeom prst="triangle">
                <a:avLst/>
              </a:prstGeom>
              <a:solidFill>
                <a:srgbClr val="1694B2"/>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grpSp>
      </p:grpSp>
      <p:grpSp>
        <p:nvGrpSpPr>
          <p:cNvPr id="67" name="群組 66">
            <a:extLst>
              <a:ext uri="{FF2B5EF4-FFF2-40B4-BE49-F238E27FC236}">
                <a16:creationId xmlns:a16="http://schemas.microsoft.com/office/drawing/2014/main" id="{D6938B2E-49CF-4FB0-B344-EAEA6AC44213}"/>
              </a:ext>
            </a:extLst>
          </p:cNvPr>
          <p:cNvGrpSpPr/>
          <p:nvPr/>
        </p:nvGrpSpPr>
        <p:grpSpPr>
          <a:xfrm>
            <a:off x="6283731" y="6875945"/>
            <a:ext cx="9716732" cy="1292662"/>
            <a:chOff x="4368758" y="6725671"/>
            <a:chExt cx="9716732" cy="1292662"/>
          </a:xfrm>
        </p:grpSpPr>
        <p:sp>
          <p:nvSpPr>
            <p:cNvPr id="5" name="矩形 4">
              <a:extLst>
                <a:ext uri="{FF2B5EF4-FFF2-40B4-BE49-F238E27FC236}">
                  <a16:creationId xmlns:a16="http://schemas.microsoft.com/office/drawing/2014/main" id="{DCB19C3F-C010-4FAB-B854-17FAA23DFB1A}"/>
                </a:ext>
              </a:extLst>
            </p:cNvPr>
            <p:cNvSpPr/>
            <p:nvPr/>
          </p:nvSpPr>
          <p:spPr>
            <a:xfrm>
              <a:off x="4941490" y="6725671"/>
              <a:ext cx="9144000" cy="1292662"/>
            </a:xfrm>
            <a:prstGeom prst="rect">
              <a:avLst/>
            </a:prstGeom>
          </p:spPr>
          <p:txBody>
            <a:bodyPr>
              <a:spAutoFit/>
            </a:bodyPr>
            <a:lstStyle/>
            <a:p>
              <a:pPr marL="0" marR="0" lvl="0" indent="0" algn="just" defTabSz="1371600" rtl="0" eaLnBrk="1" fontAlgn="auto" latinLnBrk="0" hangingPunct="1">
                <a:lnSpc>
                  <a:spcPct val="100000"/>
                </a:lnSpc>
                <a:spcBef>
                  <a:spcPts val="0"/>
                </a:spcBef>
                <a:spcAft>
                  <a:spcPts val="60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Ubuntu Medium"/>
                  <a:cs typeface="Times New Roman" panose="02020603050405020304" pitchFamily="18" charset="0"/>
                </a:rPr>
                <a:t>  「量能課稅原則」不僅適用於國內稅法中，</a:t>
              </a:r>
              <a:endParaRPr kumimoji="0" lang="en-US" altLang="zh-TW" sz="2800" b="1" i="0" u="none" strike="noStrike" kern="1200" cap="none" spc="0" normalizeH="0" baseline="0" noProof="0" dirty="0">
                <a:ln>
                  <a:noFill/>
                </a:ln>
                <a:solidFill>
                  <a:srgbClr val="556272">
                    <a:lumMod val="75000"/>
                  </a:srgbClr>
                </a:solidFill>
                <a:effectLst/>
                <a:uLnTx/>
                <a:uFillTx/>
                <a:latin typeface="Ubuntu Medium"/>
                <a:cs typeface="Times New Roman" panose="02020603050405020304" pitchFamily="18" charset="0"/>
              </a:endParaRPr>
            </a:p>
            <a:p>
              <a:pPr marL="0" marR="0" lvl="0" indent="0" algn="just" defTabSz="1371600" rtl="0" eaLnBrk="1" fontAlgn="auto" latinLnBrk="0" hangingPunct="1">
                <a:lnSpc>
                  <a:spcPct val="100000"/>
                </a:lnSpc>
                <a:spcBef>
                  <a:spcPts val="0"/>
                </a:spcBef>
                <a:spcAft>
                  <a:spcPts val="600"/>
                </a:spcAft>
                <a:buClrTx/>
                <a:buSzTx/>
                <a:buFontTx/>
                <a:buNone/>
                <a:tabLst/>
                <a:defRPr/>
              </a:pPr>
              <a:endParaRPr kumimoji="0" lang="en-US" altLang="zh-TW" sz="1200" b="1" i="0" u="none" strike="noStrike" kern="1200" cap="none" spc="0" normalizeH="0" baseline="0" noProof="0" dirty="0">
                <a:ln>
                  <a:noFill/>
                </a:ln>
                <a:solidFill>
                  <a:srgbClr val="556272">
                    <a:lumMod val="75000"/>
                  </a:srgbClr>
                </a:solidFill>
                <a:effectLst/>
                <a:uLnTx/>
                <a:uFillTx/>
                <a:latin typeface="Ubuntu Medium"/>
                <a:cs typeface="Times New Roman" panose="02020603050405020304" pitchFamily="18" charset="0"/>
              </a:endParaRPr>
            </a:p>
            <a:p>
              <a:pPr marL="0" marR="0" lvl="0" indent="0" algn="just" defTabSz="1371600" rtl="0" eaLnBrk="1" fontAlgn="auto" latinLnBrk="0" hangingPunct="1">
                <a:lnSpc>
                  <a:spcPct val="100000"/>
                </a:lnSpc>
                <a:spcBef>
                  <a:spcPts val="0"/>
                </a:spcBef>
                <a:spcAft>
                  <a:spcPts val="60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Ubuntu Medium"/>
                  <a:cs typeface="Times New Roman" panose="02020603050405020304" pitchFamily="18" charset="0"/>
                </a:rPr>
                <a:t>    即便在國際稅法上，也應同等適用。</a:t>
              </a:r>
              <a:endParaRPr kumimoji="0" lang="zh-TW" altLang="zh-TW" sz="2800" b="1" i="0" u="none" strike="noStrike" kern="1200" cap="none" spc="0" normalizeH="0" baseline="0" noProof="0" dirty="0">
                <a:ln>
                  <a:noFill/>
                </a:ln>
                <a:solidFill>
                  <a:srgbClr val="556272">
                    <a:lumMod val="75000"/>
                  </a:srgbClr>
                </a:solidFill>
                <a:effectLst/>
                <a:uLnTx/>
                <a:uFillTx/>
                <a:latin typeface="Ubuntu Medium"/>
                <a:cs typeface="Times New Roman" panose="02020603050405020304" pitchFamily="18" charset="0"/>
              </a:endParaRPr>
            </a:p>
          </p:txBody>
        </p:sp>
        <p:sp>
          <p:nvSpPr>
            <p:cNvPr id="66" name="arrow-to-the-left-silhouette_32536">
              <a:extLst>
                <a:ext uri="{FF2B5EF4-FFF2-40B4-BE49-F238E27FC236}">
                  <a16:creationId xmlns:a16="http://schemas.microsoft.com/office/drawing/2014/main" id="{2D8BF0E5-B539-464C-A948-17ED701BA741}"/>
                </a:ext>
              </a:extLst>
            </p:cNvPr>
            <p:cNvSpPr>
              <a:spLocks noChangeAspect="1"/>
            </p:cNvSpPr>
            <p:nvPr/>
          </p:nvSpPr>
          <p:spPr bwMode="auto">
            <a:xfrm flipH="1">
              <a:off x="4368758" y="6782820"/>
              <a:ext cx="508042" cy="392374"/>
            </a:xfrm>
            <a:custGeom>
              <a:avLst/>
              <a:gdLst>
                <a:gd name="T0" fmla="*/ 6223 w 6223"/>
                <a:gd name="T1" fmla="*/ 3007 h 4813"/>
                <a:gd name="T2" fmla="*/ 6101 w 6223"/>
                <a:gd name="T3" fmla="*/ 3129 h 4813"/>
                <a:gd name="T4" fmla="*/ 2604 w 6223"/>
                <a:gd name="T5" fmla="*/ 3129 h 4813"/>
                <a:gd name="T6" fmla="*/ 3201 w 6223"/>
                <a:gd name="T7" fmla="*/ 4639 h 4813"/>
                <a:gd name="T8" fmla="*/ 3161 w 6223"/>
                <a:gd name="T9" fmla="*/ 4780 h 4813"/>
                <a:gd name="T10" fmla="*/ 3015 w 6223"/>
                <a:gd name="T11" fmla="*/ 4780 h 4813"/>
                <a:gd name="T12" fmla="*/ 47 w 6223"/>
                <a:gd name="T13" fmla="*/ 2498 h 4813"/>
                <a:gd name="T14" fmla="*/ 0 w 6223"/>
                <a:gd name="T15" fmla="*/ 2402 h 4813"/>
                <a:gd name="T16" fmla="*/ 47 w 6223"/>
                <a:gd name="T17" fmla="*/ 2306 h 4813"/>
                <a:gd name="T18" fmla="*/ 3015 w 6223"/>
                <a:gd name="T19" fmla="*/ 25 h 4813"/>
                <a:gd name="T20" fmla="*/ 3089 w 6223"/>
                <a:gd name="T21" fmla="*/ 0 h 4813"/>
                <a:gd name="T22" fmla="*/ 3161 w 6223"/>
                <a:gd name="T23" fmla="*/ 24 h 4813"/>
                <a:gd name="T24" fmla="*/ 3201 w 6223"/>
                <a:gd name="T25" fmla="*/ 165 h 4813"/>
                <a:gd name="T26" fmla="*/ 2604 w 6223"/>
                <a:gd name="T27" fmla="*/ 1676 h 4813"/>
                <a:gd name="T28" fmla="*/ 6101 w 6223"/>
                <a:gd name="T29" fmla="*/ 1676 h 4813"/>
                <a:gd name="T30" fmla="*/ 6222 w 6223"/>
                <a:gd name="T31" fmla="*/ 1797 h 4813"/>
                <a:gd name="T32" fmla="*/ 6223 w 6223"/>
                <a:gd name="T33" fmla="*/ 3007 h 4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23" h="4813">
                  <a:moveTo>
                    <a:pt x="6223" y="3007"/>
                  </a:moveTo>
                  <a:cubicBezTo>
                    <a:pt x="6222" y="3074"/>
                    <a:pt x="6168" y="3129"/>
                    <a:pt x="6101" y="3129"/>
                  </a:cubicBezTo>
                  <a:lnTo>
                    <a:pt x="2604" y="3129"/>
                  </a:lnTo>
                  <a:lnTo>
                    <a:pt x="3201" y="4639"/>
                  </a:lnTo>
                  <a:cubicBezTo>
                    <a:pt x="3221" y="4690"/>
                    <a:pt x="3205" y="4748"/>
                    <a:pt x="3161" y="4780"/>
                  </a:cubicBezTo>
                  <a:cubicBezTo>
                    <a:pt x="3118" y="4813"/>
                    <a:pt x="3058" y="4813"/>
                    <a:pt x="3015" y="4780"/>
                  </a:cubicBezTo>
                  <a:lnTo>
                    <a:pt x="47" y="2498"/>
                  </a:lnTo>
                  <a:cubicBezTo>
                    <a:pt x="17" y="2475"/>
                    <a:pt x="0" y="2440"/>
                    <a:pt x="0" y="2402"/>
                  </a:cubicBezTo>
                  <a:cubicBezTo>
                    <a:pt x="0" y="2365"/>
                    <a:pt x="17" y="2329"/>
                    <a:pt x="47" y="2306"/>
                  </a:cubicBezTo>
                  <a:lnTo>
                    <a:pt x="3015" y="25"/>
                  </a:lnTo>
                  <a:cubicBezTo>
                    <a:pt x="3036" y="8"/>
                    <a:pt x="3062" y="0"/>
                    <a:pt x="3089" y="0"/>
                  </a:cubicBezTo>
                  <a:cubicBezTo>
                    <a:pt x="3114" y="0"/>
                    <a:pt x="3140" y="8"/>
                    <a:pt x="3161" y="24"/>
                  </a:cubicBezTo>
                  <a:cubicBezTo>
                    <a:pt x="3205" y="57"/>
                    <a:pt x="3221" y="115"/>
                    <a:pt x="3201" y="165"/>
                  </a:cubicBezTo>
                  <a:lnTo>
                    <a:pt x="2604" y="1676"/>
                  </a:lnTo>
                  <a:lnTo>
                    <a:pt x="6101" y="1676"/>
                  </a:lnTo>
                  <a:cubicBezTo>
                    <a:pt x="6168" y="1676"/>
                    <a:pt x="6222" y="1730"/>
                    <a:pt x="6222" y="1797"/>
                  </a:cubicBezTo>
                  <a:lnTo>
                    <a:pt x="6223" y="3007"/>
                  </a:lnTo>
                  <a:close/>
                </a:path>
              </a:pathLst>
            </a:custGeom>
            <a:solidFill>
              <a:schemeClr val="tx2">
                <a:lumMod val="75000"/>
              </a:schemeClr>
            </a:solidFill>
            <a:ln>
              <a:noFill/>
            </a:ln>
          </p:spPr>
        </p:sp>
      </p:grpSp>
      <p:grpSp>
        <p:nvGrpSpPr>
          <p:cNvPr id="77" name="群組 76">
            <a:extLst>
              <a:ext uri="{FF2B5EF4-FFF2-40B4-BE49-F238E27FC236}">
                <a16:creationId xmlns:a16="http://schemas.microsoft.com/office/drawing/2014/main" id="{4E91C7CF-BF32-4DB9-8F6A-651D54C15C59}"/>
              </a:ext>
            </a:extLst>
          </p:cNvPr>
          <p:cNvGrpSpPr/>
          <p:nvPr/>
        </p:nvGrpSpPr>
        <p:grpSpPr>
          <a:xfrm>
            <a:off x="4805316" y="657682"/>
            <a:ext cx="2449855" cy="430887"/>
            <a:chOff x="4805316" y="657682"/>
            <a:chExt cx="2449855" cy="430887"/>
          </a:xfrm>
        </p:grpSpPr>
        <p:sp>
          <p:nvSpPr>
            <p:cNvPr id="71" name="等腰三角形 70">
              <a:extLst>
                <a:ext uri="{FF2B5EF4-FFF2-40B4-BE49-F238E27FC236}">
                  <a16:creationId xmlns:a16="http://schemas.microsoft.com/office/drawing/2014/main" id="{7D62C477-ED2A-4F38-BFB7-D7E56ECF49D8}"/>
                </a:ext>
              </a:extLst>
            </p:cNvPr>
            <p:cNvSpPr/>
            <p:nvPr/>
          </p:nvSpPr>
          <p:spPr bwMode="auto">
            <a:xfrm flipV="1">
              <a:off x="4805316" y="816013"/>
              <a:ext cx="149225" cy="128642"/>
            </a:xfrm>
            <a:prstGeom prst="triangle">
              <a:avLst/>
            </a:prstGeom>
            <a:solidFill>
              <a:schemeClr val="tx2"/>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76" name="矩形 75">
              <a:extLst>
                <a:ext uri="{FF2B5EF4-FFF2-40B4-BE49-F238E27FC236}">
                  <a16:creationId xmlns:a16="http://schemas.microsoft.com/office/drawing/2014/main" id="{3C9314E0-DF2D-4E1B-92E6-61CB0F6BD708}"/>
                </a:ext>
              </a:extLst>
            </p:cNvPr>
            <p:cNvSpPr/>
            <p:nvPr/>
          </p:nvSpPr>
          <p:spPr>
            <a:xfrm>
              <a:off x="4954541" y="657682"/>
              <a:ext cx="2300630" cy="430887"/>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200" b="1" i="1" u="none" strike="noStrike" kern="1200" cap="none" spc="0" normalizeH="0" baseline="0" noProof="0" dirty="0">
                  <a:ln>
                    <a:noFill/>
                  </a:ln>
                  <a:solidFill>
                    <a:srgbClr val="556272"/>
                  </a:solidFill>
                  <a:effectLst/>
                  <a:uLnTx/>
                  <a:uFillTx/>
                  <a:latin typeface="Times New Roman" panose="02020603050405020304" pitchFamily="18" charset="0"/>
                  <a:cs typeface="Times New Roman" panose="02020603050405020304" pitchFamily="18" charset="0"/>
                </a:rPr>
                <a:t> </a:t>
              </a:r>
              <a:r>
                <a:rPr kumimoji="0" lang="en-US" altLang="zh-TW" sz="2200" b="1" i="1" u="none" strike="noStrike" kern="1200" cap="none" spc="0" normalizeH="0" baseline="0" noProof="0" dirty="0">
                  <a:ln>
                    <a:noFill/>
                  </a:ln>
                  <a:solidFill>
                    <a:srgbClr val="556272"/>
                  </a:solidFill>
                  <a:effectLst/>
                  <a:uLnTx/>
                  <a:uFillTx/>
                  <a:latin typeface="Times New Roman" panose="02020603050405020304" pitchFamily="18" charset="0"/>
                  <a:cs typeface="Times New Roman" panose="02020603050405020304" pitchFamily="18" charset="0"/>
                </a:rPr>
                <a:t>Individual Equity</a:t>
              </a:r>
              <a:endParaRPr kumimoji="0" lang="zh-TW" altLang="en-US" sz="2200" b="1" i="1" u="none" strike="noStrike" kern="1200" cap="none" spc="0" normalizeH="0" baseline="0" noProof="0" dirty="0">
                <a:ln>
                  <a:noFill/>
                </a:ln>
                <a:solidFill>
                  <a:srgbClr val="556272"/>
                </a:solidFill>
                <a:effectLst/>
                <a:uLnTx/>
                <a:uFillTx/>
                <a:latin typeface="Times New Roman" panose="02020603050405020304" pitchFamily="18" charset="0"/>
                <a:cs typeface="Times New Roman" panose="02020603050405020304" pitchFamily="18" charset="0"/>
              </a:endParaRPr>
            </a:p>
          </p:txBody>
        </p:sp>
      </p:grpSp>
      <p:sp>
        <p:nvSpPr>
          <p:cNvPr id="3" name="文字方塊 2">
            <a:extLst>
              <a:ext uri="{FF2B5EF4-FFF2-40B4-BE49-F238E27FC236}">
                <a16:creationId xmlns:a16="http://schemas.microsoft.com/office/drawing/2014/main" id="{B8CC906A-1F6C-8671-11BC-1AC717A37F3B}"/>
              </a:ext>
            </a:extLst>
          </p:cNvPr>
          <p:cNvSpPr txBox="1"/>
          <p:nvPr/>
        </p:nvSpPr>
        <p:spPr>
          <a:xfrm>
            <a:off x="6283731" y="2905052"/>
            <a:ext cx="1711731" cy="523220"/>
          </a:xfrm>
          <a:prstGeom prst="rect">
            <a:avLst/>
          </a:prstGeom>
          <a:noFill/>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Ubuntu Medium"/>
                <a:cs typeface="Times New Roman" panose="02020603050405020304" pitchFamily="18" charset="0"/>
              </a:rPr>
              <a:t>重複課稅　</a:t>
            </a:r>
            <a:endParaRPr kumimoji="0" lang="zh-TW" altLang="en-US" sz="2700" b="0" i="0" u="none" strike="noStrike" kern="1200" cap="none" spc="0" normalizeH="0" baseline="0" noProof="0" dirty="0">
              <a:ln>
                <a:noFill/>
              </a:ln>
              <a:solidFill>
                <a:srgbClr val="3B3B3B"/>
              </a:solidFill>
              <a:effectLst/>
              <a:uLnTx/>
              <a:uFillTx/>
              <a:latin typeface="Ubuntu"/>
              <a:cs typeface="+mn-cs"/>
            </a:endParaRPr>
          </a:p>
        </p:txBody>
      </p:sp>
      <p:sp>
        <p:nvSpPr>
          <p:cNvPr id="7" name="文字方塊 6">
            <a:extLst>
              <a:ext uri="{FF2B5EF4-FFF2-40B4-BE49-F238E27FC236}">
                <a16:creationId xmlns:a16="http://schemas.microsoft.com/office/drawing/2014/main" id="{B19E32B9-5EE3-147A-D699-FE128017A236}"/>
              </a:ext>
            </a:extLst>
          </p:cNvPr>
          <p:cNvSpPr txBox="1"/>
          <p:nvPr/>
        </p:nvSpPr>
        <p:spPr>
          <a:xfrm>
            <a:off x="6283736" y="3947193"/>
            <a:ext cx="1711726" cy="523220"/>
          </a:xfrm>
          <a:prstGeom prst="rect">
            <a:avLst/>
          </a:prstGeom>
          <a:noFill/>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Ubuntu Medium"/>
                <a:cs typeface="Times New Roman" panose="02020603050405020304" pitchFamily="18" charset="0"/>
              </a:rPr>
              <a:t>營業費用</a:t>
            </a:r>
            <a:endParaRPr kumimoji="0" lang="zh-TW" altLang="en-US" sz="2700" b="0" i="0" u="none" strike="noStrike" kern="1200" cap="none" spc="0" normalizeH="0" baseline="0" noProof="0" dirty="0">
              <a:ln>
                <a:noFill/>
              </a:ln>
              <a:solidFill>
                <a:srgbClr val="3B3B3B"/>
              </a:solidFill>
              <a:effectLst/>
              <a:uLnTx/>
              <a:uFillTx/>
              <a:latin typeface="Ubuntu"/>
              <a:cs typeface="+mn-cs"/>
            </a:endParaRPr>
          </a:p>
        </p:txBody>
      </p:sp>
      <p:sp>
        <p:nvSpPr>
          <p:cNvPr id="9" name="文字方塊 8">
            <a:extLst>
              <a:ext uri="{FF2B5EF4-FFF2-40B4-BE49-F238E27FC236}">
                <a16:creationId xmlns:a16="http://schemas.microsoft.com/office/drawing/2014/main" id="{87C6D373-6945-EE76-9F91-EA03676D3368}"/>
              </a:ext>
            </a:extLst>
          </p:cNvPr>
          <p:cNvSpPr txBox="1"/>
          <p:nvPr/>
        </p:nvSpPr>
        <p:spPr>
          <a:xfrm>
            <a:off x="5892031" y="4909842"/>
            <a:ext cx="1019175" cy="523216"/>
          </a:xfrm>
          <a:prstGeom prst="rect">
            <a:avLst/>
          </a:prstGeom>
          <a:noFill/>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Ubuntu Medium"/>
                <a:cs typeface="Times New Roman" panose="02020603050405020304" pitchFamily="18" charset="0"/>
              </a:rPr>
              <a:t>虧損</a:t>
            </a:r>
            <a:endParaRPr kumimoji="0" lang="zh-TW" altLang="en-US" sz="2700" b="0" i="0" u="none" strike="noStrike" kern="1200" cap="none" spc="0" normalizeH="0" baseline="0" noProof="0" dirty="0">
              <a:ln>
                <a:noFill/>
              </a:ln>
              <a:solidFill>
                <a:srgbClr val="3B3B3B"/>
              </a:solidFill>
              <a:effectLst/>
              <a:uLnTx/>
              <a:uFillTx/>
              <a:latin typeface="Ubuntu"/>
              <a:cs typeface="+mn-cs"/>
            </a:endParaRPr>
          </a:p>
        </p:txBody>
      </p:sp>
      <p:sp>
        <p:nvSpPr>
          <p:cNvPr id="11" name="文字方塊 10">
            <a:extLst>
              <a:ext uri="{FF2B5EF4-FFF2-40B4-BE49-F238E27FC236}">
                <a16:creationId xmlns:a16="http://schemas.microsoft.com/office/drawing/2014/main" id="{3D72E54C-9BA0-B410-4462-19AACBE817D9}"/>
              </a:ext>
            </a:extLst>
          </p:cNvPr>
          <p:cNvSpPr txBox="1"/>
          <p:nvPr/>
        </p:nvSpPr>
        <p:spPr>
          <a:xfrm>
            <a:off x="12073463" y="3933119"/>
            <a:ext cx="1543050" cy="523220"/>
          </a:xfrm>
          <a:prstGeom prst="rect">
            <a:avLst/>
          </a:prstGeom>
          <a:noFill/>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1694B2">
                    <a:lumMod val="75000"/>
                  </a:srgbClr>
                </a:solidFill>
                <a:effectLst/>
                <a:uLnTx/>
                <a:uFillTx/>
                <a:latin typeface="Ubuntu Medium"/>
                <a:cs typeface="Times New Roman" panose="02020603050405020304" pitchFamily="18" charset="0"/>
              </a:rPr>
              <a:t>淨所得</a:t>
            </a:r>
            <a:endParaRPr kumimoji="0" lang="zh-TW" altLang="en-US" sz="2700" b="0" i="0" u="none" strike="noStrike" kern="1200" cap="none" spc="0" normalizeH="0" baseline="0" noProof="0" dirty="0">
              <a:ln>
                <a:noFill/>
              </a:ln>
              <a:solidFill>
                <a:srgbClr val="3B3B3B"/>
              </a:solidFill>
              <a:effectLst/>
              <a:uLnTx/>
              <a:uFillTx/>
              <a:latin typeface="Ubuntu"/>
              <a:cs typeface="+mn-cs"/>
            </a:endParaRPr>
          </a:p>
        </p:txBody>
      </p:sp>
    </p:spTree>
    <p:extLst>
      <p:ext uri="{BB962C8B-B14F-4D97-AF65-F5344CB8AC3E}">
        <p14:creationId xmlns:p14="http://schemas.microsoft.com/office/powerpoint/2010/main" val="184173151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3" grpId="0"/>
      <p:bldP spid="7"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3">
            <a:extLst>
              <a:ext uri="{FF2B5EF4-FFF2-40B4-BE49-F238E27FC236}">
                <a16:creationId xmlns:a16="http://schemas.microsoft.com/office/drawing/2014/main" id="{727275A7-DD29-4583-A014-ACD005406572}"/>
              </a:ext>
            </a:extLst>
          </p:cNvPr>
          <p:cNvSpPr>
            <a:spLocks noGrp="1"/>
          </p:cNvSpPr>
          <p:nvPr>
            <p:ph type="sldNum" sz="quarter" idx="11"/>
          </p:nvPr>
        </p:nvSpPr>
        <p:spPr>
          <a:prstGeom prst="rect">
            <a:avLst/>
          </a:prstGeom>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fld id="{03EB59E2-90B9-4CD3-AC74-D672227E13C3}" type="slidenum">
              <a:rPr kumimoji="0" lang="en-US" sz="2400" b="0" i="0" u="none" strike="noStrike" kern="1200" cap="none" spc="0" normalizeH="0" baseline="0" noProof="0" smtClean="0">
                <a:ln>
                  <a:noFill/>
                </a:ln>
                <a:solidFill>
                  <a:srgbClr val="556272"/>
                </a:solidFill>
                <a:effectLst/>
                <a:uLnTx/>
                <a:uFillTx/>
                <a:latin typeface="Ubuntu"/>
                <a:cs typeface="+mn-cs"/>
              </a:rPr>
              <a:pPr marL="0" marR="0" lvl="0" indent="0" algn="l" defTabSz="1371600" rtl="0" eaLnBrk="1" fontAlgn="auto" latinLnBrk="0" hangingPunct="1">
                <a:lnSpc>
                  <a:spcPct val="100000"/>
                </a:lnSpc>
                <a:spcBef>
                  <a:spcPts val="0"/>
                </a:spcBef>
                <a:spcAft>
                  <a:spcPts val="0"/>
                </a:spcAft>
                <a:buClrTx/>
                <a:buSzTx/>
                <a:buFontTx/>
                <a:buNone/>
                <a:tabLst/>
                <a:defRPr/>
              </a:pPr>
              <a:t>22</a:t>
            </a:fld>
            <a:endParaRPr kumimoji="0" lang="en-US" sz="2400" b="0" i="0" u="none" strike="noStrike" kern="1200" cap="none" spc="0" normalizeH="0" baseline="0" noProof="0" dirty="0">
              <a:ln>
                <a:noFill/>
              </a:ln>
              <a:solidFill>
                <a:srgbClr val="556272"/>
              </a:solidFill>
              <a:effectLst/>
              <a:uLnTx/>
              <a:uFillTx/>
              <a:latin typeface="Ubuntu"/>
              <a:cs typeface="+mn-cs"/>
            </a:endParaRPr>
          </a:p>
        </p:txBody>
      </p:sp>
      <p:grpSp>
        <p:nvGrpSpPr>
          <p:cNvPr id="13" name="群組 12">
            <a:extLst>
              <a:ext uri="{FF2B5EF4-FFF2-40B4-BE49-F238E27FC236}">
                <a16:creationId xmlns:a16="http://schemas.microsoft.com/office/drawing/2014/main" id="{80BE5063-DF5A-4410-83BC-14E1E435EAD1}"/>
              </a:ext>
            </a:extLst>
          </p:cNvPr>
          <p:cNvGrpSpPr/>
          <p:nvPr/>
        </p:nvGrpSpPr>
        <p:grpSpPr>
          <a:xfrm>
            <a:off x="0" y="2470051"/>
            <a:ext cx="18288000" cy="913141"/>
            <a:chOff x="0" y="2595748"/>
            <a:chExt cx="18288000" cy="913141"/>
          </a:xfrm>
        </p:grpSpPr>
        <p:sp>
          <p:nvSpPr>
            <p:cNvPr id="75" name="矩形 74">
              <a:extLst>
                <a:ext uri="{FF2B5EF4-FFF2-40B4-BE49-F238E27FC236}">
                  <a16:creationId xmlns:a16="http://schemas.microsoft.com/office/drawing/2014/main" id="{BD98C0B6-44AF-4247-89E9-B833661F586B}"/>
                </a:ext>
              </a:extLst>
            </p:cNvPr>
            <p:cNvSpPr/>
            <p:nvPr/>
          </p:nvSpPr>
          <p:spPr bwMode="auto">
            <a:xfrm>
              <a:off x="0" y="2916643"/>
              <a:ext cx="18288000" cy="263055"/>
            </a:xfrm>
            <a:prstGeom prst="rect">
              <a:avLst/>
            </a:prstGeom>
            <a:solidFill>
              <a:schemeClr val="accent6">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EABD00">
                    <a:lumMod val="50000"/>
                  </a:srgbClr>
                </a:solidFill>
                <a:effectLst/>
                <a:uLnTx/>
                <a:uFillTx/>
                <a:latin typeface="Ubuntu"/>
                <a:cs typeface="+mn-cs"/>
              </a:endParaRPr>
            </a:p>
          </p:txBody>
        </p:sp>
        <p:grpSp>
          <p:nvGrpSpPr>
            <p:cNvPr id="50" name="群組 49">
              <a:extLst>
                <a:ext uri="{FF2B5EF4-FFF2-40B4-BE49-F238E27FC236}">
                  <a16:creationId xmlns:a16="http://schemas.microsoft.com/office/drawing/2014/main" id="{B218BC8E-17E4-49BE-9037-79E957B2EE0B}"/>
                </a:ext>
              </a:extLst>
            </p:cNvPr>
            <p:cNvGrpSpPr/>
            <p:nvPr/>
          </p:nvGrpSpPr>
          <p:grpSpPr>
            <a:xfrm>
              <a:off x="3740296" y="2595748"/>
              <a:ext cx="10807408" cy="913141"/>
              <a:chOff x="1020536" y="3199709"/>
              <a:chExt cx="10807408" cy="913141"/>
            </a:xfrm>
          </p:grpSpPr>
          <p:grpSp>
            <p:nvGrpSpPr>
              <p:cNvPr id="51" name="群組 50">
                <a:extLst>
                  <a:ext uri="{FF2B5EF4-FFF2-40B4-BE49-F238E27FC236}">
                    <a16:creationId xmlns:a16="http://schemas.microsoft.com/office/drawing/2014/main" id="{8B65C214-8950-4E22-A6CE-F0F1D981BDBB}"/>
                  </a:ext>
                </a:extLst>
              </p:cNvPr>
              <p:cNvGrpSpPr/>
              <p:nvPr/>
            </p:nvGrpSpPr>
            <p:grpSpPr>
              <a:xfrm>
                <a:off x="1020536" y="3199709"/>
                <a:ext cx="4849060" cy="913141"/>
                <a:chOff x="1020536" y="3199709"/>
                <a:chExt cx="4849060" cy="913141"/>
              </a:xfrm>
            </p:grpSpPr>
            <p:sp>
              <p:nvSpPr>
                <p:cNvPr id="55" name="矩形 54">
                  <a:extLst>
                    <a:ext uri="{FF2B5EF4-FFF2-40B4-BE49-F238E27FC236}">
                      <a16:creationId xmlns:a16="http://schemas.microsoft.com/office/drawing/2014/main" id="{166CD25A-B318-4C95-B35E-787AA5F43DF4}"/>
                    </a:ext>
                  </a:extLst>
                </p:cNvPr>
                <p:cNvSpPr/>
                <p:nvPr/>
              </p:nvSpPr>
              <p:spPr bwMode="auto">
                <a:xfrm>
                  <a:off x="1020536" y="3199709"/>
                  <a:ext cx="4849060" cy="913141"/>
                </a:xfrm>
                <a:prstGeom prst="rect">
                  <a:avLst/>
                </a:prstGeom>
                <a:solidFill>
                  <a:schemeClr val="accent6">
                    <a:lumMod val="40000"/>
                    <a:lumOff val="60000"/>
                  </a:schemeClr>
                </a:solidFill>
                <a:ln>
                  <a:noFill/>
                </a:ln>
                <a:effectLst>
                  <a:outerShdw blurRad="50800" dist="50800" dir="5400000" algn="ctr"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EABD00">
                        <a:lumMod val="50000"/>
                      </a:srgbClr>
                    </a:solidFill>
                    <a:effectLst/>
                    <a:uLnTx/>
                    <a:uFillTx/>
                    <a:latin typeface="Ubuntu"/>
                    <a:cs typeface="+mn-cs"/>
                  </a:endParaRPr>
                </a:p>
              </p:txBody>
            </p:sp>
            <p:sp>
              <p:nvSpPr>
                <p:cNvPr id="56" name="矩形 55">
                  <a:extLst>
                    <a:ext uri="{FF2B5EF4-FFF2-40B4-BE49-F238E27FC236}">
                      <a16:creationId xmlns:a16="http://schemas.microsoft.com/office/drawing/2014/main" id="{15D5DD17-DE1E-4BB3-9EF8-90204DA58D68}"/>
                    </a:ext>
                  </a:extLst>
                </p:cNvPr>
                <p:cNvSpPr/>
                <p:nvPr/>
              </p:nvSpPr>
              <p:spPr>
                <a:xfrm>
                  <a:off x="2306263" y="3282800"/>
                  <a:ext cx="2277605" cy="738664"/>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endParaRPr kumimoji="0" lang="en-US" altLang="zh-TW" sz="42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endParaRPr>
                </a:p>
              </p:txBody>
            </p:sp>
            <p:sp>
              <p:nvSpPr>
                <p:cNvPr id="57" name="矩形 56">
                  <a:extLst>
                    <a:ext uri="{FF2B5EF4-FFF2-40B4-BE49-F238E27FC236}">
                      <a16:creationId xmlns:a16="http://schemas.microsoft.com/office/drawing/2014/main" id="{781D2673-D9D0-47BF-95A5-15CA7CB04DF5}"/>
                    </a:ext>
                  </a:extLst>
                </p:cNvPr>
                <p:cNvSpPr/>
                <p:nvPr/>
              </p:nvSpPr>
              <p:spPr>
                <a:xfrm>
                  <a:off x="1020536" y="3366040"/>
                  <a:ext cx="4849060" cy="58477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rPr>
                    <a:t>全球所得原則</a:t>
                  </a:r>
                  <a:endParaRPr kumimoji="0" lang="en-US" altLang="zh-TW" sz="32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endParaRPr>
                </a:p>
              </p:txBody>
            </p:sp>
          </p:grpSp>
          <p:grpSp>
            <p:nvGrpSpPr>
              <p:cNvPr id="52" name="群組 51">
                <a:extLst>
                  <a:ext uri="{FF2B5EF4-FFF2-40B4-BE49-F238E27FC236}">
                    <a16:creationId xmlns:a16="http://schemas.microsoft.com/office/drawing/2014/main" id="{67285E63-30C6-46BA-B974-87D87D6E04F3}"/>
                  </a:ext>
                </a:extLst>
              </p:cNvPr>
              <p:cNvGrpSpPr/>
              <p:nvPr/>
            </p:nvGrpSpPr>
            <p:grpSpPr>
              <a:xfrm>
                <a:off x="6978884" y="3199709"/>
                <a:ext cx="4849060" cy="913141"/>
                <a:chOff x="6978884" y="3199709"/>
                <a:chExt cx="4849060" cy="913141"/>
              </a:xfrm>
            </p:grpSpPr>
            <p:sp>
              <p:nvSpPr>
                <p:cNvPr id="53" name="矩形 52">
                  <a:extLst>
                    <a:ext uri="{FF2B5EF4-FFF2-40B4-BE49-F238E27FC236}">
                      <a16:creationId xmlns:a16="http://schemas.microsoft.com/office/drawing/2014/main" id="{5D09125F-C10A-45AC-B19B-85F9C865DB7A}"/>
                    </a:ext>
                  </a:extLst>
                </p:cNvPr>
                <p:cNvSpPr/>
                <p:nvPr/>
              </p:nvSpPr>
              <p:spPr bwMode="auto">
                <a:xfrm>
                  <a:off x="6978884" y="3199709"/>
                  <a:ext cx="4849060" cy="913141"/>
                </a:xfrm>
                <a:prstGeom prst="rect">
                  <a:avLst/>
                </a:prstGeom>
                <a:solidFill>
                  <a:schemeClr val="accent6">
                    <a:lumMod val="40000"/>
                    <a:lumOff val="60000"/>
                  </a:schemeClr>
                </a:solidFill>
                <a:ln>
                  <a:noFill/>
                </a:ln>
                <a:effectLst>
                  <a:outerShdw blurRad="50800" dist="50800" dir="5400000" algn="ctr"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EABD00">
                        <a:lumMod val="50000"/>
                      </a:srgbClr>
                    </a:solidFill>
                    <a:effectLst/>
                    <a:uLnTx/>
                    <a:uFillTx/>
                    <a:latin typeface="Ubuntu"/>
                    <a:cs typeface="+mn-cs"/>
                  </a:endParaRPr>
                </a:p>
              </p:txBody>
            </p:sp>
            <p:sp>
              <p:nvSpPr>
                <p:cNvPr id="54" name="矩形 53">
                  <a:extLst>
                    <a:ext uri="{FF2B5EF4-FFF2-40B4-BE49-F238E27FC236}">
                      <a16:creationId xmlns:a16="http://schemas.microsoft.com/office/drawing/2014/main" id="{60FA8129-2320-4DB1-9CFD-290917DAB559}"/>
                    </a:ext>
                  </a:extLst>
                </p:cNvPr>
                <p:cNvSpPr/>
                <p:nvPr/>
              </p:nvSpPr>
              <p:spPr>
                <a:xfrm>
                  <a:off x="6978884" y="3366040"/>
                  <a:ext cx="4849060" cy="58477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rPr>
                    <a:t>來源地原則</a:t>
                  </a:r>
                  <a:endParaRPr kumimoji="0" lang="en-US" altLang="zh-TW" sz="32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endParaRPr>
                </a:p>
              </p:txBody>
            </p:sp>
          </p:grpSp>
        </p:grpSp>
      </p:grpSp>
      <p:grpSp>
        <p:nvGrpSpPr>
          <p:cNvPr id="85" name="群組 84">
            <a:extLst>
              <a:ext uri="{FF2B5EF4-FFF2-40B4-BE49-F238E27FC236}">
                <a16:creationId xmlns:a16="http://schemas.microsoft.com/office/drawing/2014/main" id="{14BB90D9-19D7-4803-8B2E-D76AEE2E7298}"/>
              </a:ext>
            </a:extLst>
          </p:cNvPr>
          <p:cNvGrpSpPr/>
          <p:nvPr/>
        </p:nvGrpSpPr>
        <p:grpSpPr>
          <a:xfrm>
            <a:off x="0" y="4523903"/>
            <a:ext cx="18288000" cy="913141"/>
            <a:chOff x="0" y="2595748"/>
            <a:chExt cx="18288000" cy="913141"/>
          </a:xfrm>
        </p:grpSpPr>
        <p:sp>
          <p:nvSpPr>
            <p:cNvPr id="86" name="矩形 85">
              <a:extLst>
                <a:ext uri="{FF2B5EF4-FFF2-40B4-BE49-F238E27FC236}">
                  <a16:creationId xmlns:a16="http://schemas.microsoft.com/office/drawing/2014/main" id="{B694292B-04B5-4B54-9E30-35CB1887BEED}"/>
                </a:ext>
              </a:extLst>
            </p:cNvPr>
            <p:cNvSpPr/>
            <p:nvPr/>
          </p:nvSpPr>
          <p:spPr bwMode="auto">
            <a:xfrm>
              <a:off x="0" y="2916643"/>
              <a:ext cx="18288000" cy="263055"/>
            </a:xfrm>
            <a:prstGeom prst="rect">
              <a:avLst/>
            </a:prstGeom>
            <a:solidFill>
              <a:srgbClr val="E3F7FB"/>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EABD00">
                    <a:lumMod val="50000"/>
                  </a:srgbClr>
                </a:solidFill>
                <a:effectLst/>
                <a:uLnTx/>
                <a:uFillTx/>
                <a:latin typeface="Ubuntu"/>
                <a:cs typeface="+mn-cs"/>
              </a:endParaRPr>
            </a:p>
          </p:txBody>
        </p:sp>
        <p:grpSp>
          <p:nvGrpSpPr>
            <p:cNvPr id="87" name="群組 86">
              <a:extLst>
                <a:ext uri="{FF2B5EF4-FFF2-40B4-BE49-F238E27FC236}">
                  <a16:creationId xmlns:a16="http://schemas.microsoft.com/office/drawing/2014/main" id="{127D8C27-83C3-4138-819E-A1746AA5B295}"/>
                </a:ext>
              </a:extLst>
            </p:cNvPr>
            <p:cNvGrpSpPr/>
            <p:nvPr/>
          </p:nvGrpSpPr>
          <p:grpSpPr>
            <a:xfrm>
              <a:off x="3740296" y="2595748"/>
              <a:ext cx="10807408" cy="913141"/>
              <a:chOff x="1020536" y="3199709"/>
              <a:chExt cx="10807408" cy="913141"/>
            </a:xfrm>
          </p:grpSpPr>
          <p:grpSp>
            <p:nvGrpSpPr>
              <p:cNvPr id="88" name="群組 87">
                <a:extLst>
                  <a:ext uri="{FF2B5EF4-FFF2-40B4-BE49-F238E27FC236}">
                    <a16:creationId xmlns:a16="http://schemas.microsoft.com/office/drawing/2014/main" id="{5BA1C061-CF27-4529-AC1C-BDF8B3277107}"/>
                  </a:ext>
                </a:extLst>
              </p:cNvPr>
              <p:cNvGrpSpPr/>
              <p:nvPr/>
            </p:nvGrpSpPr>
            <p:grpSpPr>
              <a:xfrm>
                <a:off x="1020536" y="3199709"/>
                <a:ext cx="4849060" cy="913141"/>
                <a:chOff x="1020536" y="3199709"/>
                <a:chExt cx="4849060" cy="913141"/>
              </a:xfrm>
            </p:grpSpPr>
            <p:sp>
              <p:nvSpPr>
                <p:cNvPr id="94" name="矩形 93">
                  <a:extLst>
                    <a:ext uri="{FF2B5EF4-FFF2-40B4-BE49-F238E27FC236}">
                      <a16:creationId xmlns:a16="http://schemas.microsoft.com/office/drawing/2014/main" id="{6E12843B-63EF-4235-A69B-516D210C6F58}"/>
                    </a:ext>
                  </a:extLst>
                </p:cNvPr>
                <p:cNvSpPr/>
                <p:nvPr/>
              </p:nvSpPr>
              <p:spPr bwMode="auto">
                <a:xfrm>
                  <a:off x="1020536" y="3199709"/>
                  <a:ext cx="4849060" cy="913141"/>
                </a:xfrm>
                <a:prstGeom prst="rect">
                  <a:avLst/>
                </a:prstGeom>
                <a:solidFill>
                  <a:srgbClr val="BAEBF6"/>
                </a:solidFill>
                <a:ln>
                  <a:noFill/>
                </a:ln>
                <a:effectLst>
                  <a:outerShdw blurRad="50800" dist="50800" dir="5400000" algn="ctr"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EABD00">
                        <a:lumMod val="50000"/>
                      </a:srgbClr>
                    </a:solidFill>
                    <a:effectLst/>
                    <a:uLnTx/>
                    <a:uFillTx/>
                    <a:latin typeface="Ubuntu"/>
                    <a:cs typeface="+mn-cs"/>
                  </a:endParaRPr>
                </a:p>
              </p:txBody>
            </p:sp>
            <p:sp>
              <p:nvSpPr>
                <p:cNvPr id="95" name="矩形 94">
                  <a:extLst>
                    <a:ext uri="{FF2B5EF4-FFF2-40B4-BE49-F238E27FC236}">
                      <a16:creationId xmlns:a16="http://schemas.microsoft.com/office/drawing/2014/main" id="{5B8217C8-97EB-42EF-90A5-FDB1ED09232A}"/>
                    </a:ext>
                  </a:extLst>
                </p:cNvPr>
                <p:cNvSpPr/>
                <p:nvPr/>
              </p:nvSpPr>
              <p:spPr>
                <a:xfrm>
                  <a:off x="2306263" y="3282800"/>
                  <a:ext cx="2277605" cy="738664"/>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endParaRPr kumimoji="0" lang="en-US" altLang="zh-TW" sz="42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endParaRPr>
                </a:p>
              </p:txBody>
            </p:sp>
            <p:sp>
              <p:nvSpPr>
                <p:cNvPr id="96" name="矩形 95">
                  <a:extLst>
                    <a:ext uri="{FF2B5EF4-FFF2-40B4-BE49-F238E27FC236}">
                      <a16:creationId xmlns:a16="http://schemas.microsoft.com/office/drawing/2014/main" id="{A51167C9-B284-4D11-95DB-60081038E479}"/>
                    </a:ext>
                  </a:extLst>
                </p:cNvPr>
                <p:cNvSpPr/>
                <p:nvPr/>
              </p:nvSpPr>
              <p:spPr>
                <a:xfrm>
                  <a:off x="1020536" y="3366040"/>
                  <a:ext cx="4849060" cy="58477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當有所得課徵</a:t>
                  </a:r>
                  <a:endParaRPr kumimoji="0" lang="en-US" altLang="zh-TW" sz="32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endParaRPr>
                </a:p>
              </p:txBody>
            </p:sp>
          </p:grpSp>
          <p:grpSp>
            <p:nvGrpSpPr>
              <p:cNvPr id="91" name="群組 90">
                <a:extLst>
                  <a:ext uri="{FF2B5EF4-FFF2-40B4-BE49-F238E27FC236}">
                    <a16:creationId xmlns:a16="http://schemas.microsoft.com/office/drawing/2014/main" id="{692D4469-32FD-43A6-9DB6-6BC8F6928536}"/>
                  </a:ext>
                </a:extLst>
              </p:cNvPr>
              <p:cNvGrpSpPr/>
              <p:nvPr/>
            </p:nvGrpSpPr>
            <p:grpSpPr>
              <a:xfrm>
                <a:off x="6978884" y="3199709"/>
                <a:ext cx="4849060" cy="913141"/>
                <a:chOff x="6978884" y="3199709"/>
                <a:chExt cx="4849060" cy="913141"/>
              </a:xfrm>
            </p:grpSpPr>
            <p:sp>
              <p:nvSpPr>
                <p:cNvPr id="92" name="矩形 91">
                  <a:extLst>
                    <a:ext uri="{FF2B5EF4-FFF2-40B4-BE49-F238E27FC236}">
                      <a16:creationId xmlns:a16="http://schemas.microsoft.com/office/drawing/2014/main" id="{910A5CB6-A3E5-44E6-9AE5-F3BBF57E3BE2}"/>
                    </a:ext>
                  </a:extLst>
                </p:cNvPr>
                <p:cNvSpPr/>
                <p:nvPr/>
              </p:nvSpPr>
              <p:spPr bwMode="auto">
                <a:xfrm>
                  <a:off x="6978884" y="3199709"/>
                  <a:ext cx="4849060" cy="913141"/>
                </a:xfrm>
                <a:prstGeom prst="rect">
                  <a:avLst/>
                </a:prstGeom>
                <a:solidFill>
                  <a:srgbClr val="BAEBF6"/>
                </a:solidFill>
                <a:ln>
                  <a:noFill/>
                </a:ln>
                <a:effectLst>
                  <a:outerShdw blurRad="50800" dist="50800" dir="5400000" algn="ctr"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EABD00">
                        <a:lumMod val="50000"/>
                      </a:srgbClr>
                    </a:solidFill>
                    <a:effectLst/>
                    <a:uLnTx/>
                    <a:uFillTx/>
                    <a:latin typeface="Ubuntu"/>
                    <a:cs typeface="+mn-cs"/>
                  </a:endParaRPr>
                </a:p>
              </p:txBody>
            </p:sp>
            <p:sp>
              <p:nvSpPr>
                <p:cNvPr id="93" name="矩形 92">
                  <a:extLst>
                    <a:ext uri="{FF2B5EF4-FFF2-40B4-BE49-F238E27FC236}">
                      <a16:creationId xmlns:a16="http://schemas.microsoft.com/office/drawing/2014/main" id="{FDC23548-35B2-4C20-B6CC-40328B4B600F}"/>
                    </a:ext>
                  </a:extLst>
                </p:cNvPr>
                <p:cNvSpPr/>
                <p:nvPr/>
              </p:nvSpPr>
              <p:spPr>
                <a:xfrm>
                  <a:off x="6978884" y="3366040"/>
                  <a:ext cx="4849060" cy="58477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實有所得課徵</a:t>
                  </a:r>
                  <a:endParaRPr kumimoji="0" lang="en-US" altLang="zh-TW" sz="32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endParaRPr>
                </a:p>
              </p:txBody>
            </p:sp>
          </p:grpSp>
        </p:grpSp>
      </p:grpSp>
      <p:grpSp>
        <p:nvGrpSpPr>
          <p:cNvPr id="104" name="群組 103">
            <a:extLst>
              <a:ext uri="{FF2B5EF4-FFF2-40B4-BE49-F238E27FC236}">
                <a16:creationId xmlns:a16="http://schemas.microsoft.com/office/drawing/2014/main" id="{C0FF7666-5CEA-415F-ACE5-DE0192DE4103}"/>
              </a:ext>
            </a:extLst>
          </p:cNvPr>
          <p:cNvGrpSpPr/>
          <p:nvPr/>
        </p:nvGrpSpPr>
        <p:grpSpPr>
          <a:xfrm>
            <a:off x="0" y="6902220"/>
            <a:ext cx="18288000" cy="913141"/>
            <a:chOff x="0" y="2595748"/>
            <a:chExt cx="18288000" cy="913141"/>
          </a:xfrm>
        </p:grpSpPr>
        <p:sp>
          <p:nvSpPr>
            <p:cNvPr id="105" name="矩形 104">
              <a:extLst>
                <a:ext uri="{FF2B5EF4-FFF2-40B4-BE49-F238E27FC236}">
                  <a16:creationId xmlns:a16="http://schemas.microsoft.com/office/drawing/2014/main" id="{83AEDD19-31F5-4969-9880-CEFA288FF3EC}"/>
                </a:ext>
              </a:extLst>
            </p:cNvPr>
            <p:cNvSpPr/>
            <p:nvPr/>
          </p:nvSpPr>
          <p:spPr bwMode="auto">
            <a:xfrm>
              <a:off x="0" y="2916643"/>
              <a:ext cx="18288000" cy="263055"/>
            </a:xfrm>
            <a:prstGeom prst="rect">
              <a:avLst/>
            </a:prstGeom>
            <a:solidFill>
              <a:schemeClr val="accent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EABD00">
                    <a:lumMod val="50000"/>
                  </a:srgbClr>
                </a:solidFill>
                <a:effectLst/>
                <a:uLnTx/>
                <a:uFillTx/>
                <a:latin typeface="Ubuntu"/>
                <a:cs typeface="+mn-cs"/>
              </a:endParaRPr>
            </a:p>
          </p:txBody>
        </p:sp>
        <p:grpSp>
          <p:nvGrpSpPr>
            <p:cNvPr id="106" name="群組 105">
              <a:extLst>
                <a:ext uri="{FF2B5EF4-FFF2-40B4-BE49-F238E27FC236}">
                  <a16:creationId xmlns:a16="http://schemas.microsoft.com/office/drawing/2014/main" id="{1ABA0970-A3AA-4B90-8E00-0F36605D4D4C}"/>
                </a:ext>
              </a:extLst>
            </p:cNvPr>
            <p:cNvGrpSpPr/>
            <p:nvPr/>
          </p:nvGrpSpPr>
          <p:grpSpPr>
            <a:xfrm>
              <a:off x="3740296" y="2595748"/>
              <a:ext cx="10807408" cy="913141"/>
              <a:chOff x="1020536" y="3199709"/>
              <a:chExt cx="10807408" cy="913141"/>
            </a:xfrm>
          </p:grpSpPr>
          <p:grpSp>
            <p:nvGrpSpPr>
              <p:cNvPr id="107" name="群組 106">
                <a:extLst>
                  <a:ext uri="{FF2B5EF4-FFF2-40B4-BE49-F238E27FC236}">
                    <a16:creationId xmlns:a16="http://schemas.microsoft.com/office/drawing/2014/main" id="{F3B4ABB6-324C-488B-9DC2-ABC4E79DFEE8}"/>
                  </a:ext>
                </a:extLst>
              </p:cNvPr>
              <p:cNvGrpSpPr/>
              <p:nvPr/>
            </p:nvGrpSpPr>
            <p:grpSpPr>
              <a:xfrm>
                <a:off x="1020536" y="3199709"/>
                <a:ext cx="4849060" cy="913141"/>
                <a:chOff x="1020536" y="3199709"/>
                <a:chExt cx="4849060" cy="913141"/>
              </a:xfrm>
            </p:grpSpPr>
            <p:sp>
              <p:nvSpPr>
                <p:cNvPr id="111" name="矩形 110">
                  <a:extLst>
                    <a:ext uri="{FF2B5EF4-FFF2-40B4-BE49-F238E27FC236}">
                      <a16:creationId xmlns:a16="http://schemas.microsoft.com/office/drawing/2014/main" id="{834882F8-BCA6-4998-9943-5B319B3E232F}"/>
                    </a:ext>
                  </a:extLst>
                </p:cNvPr>
                <p:cNvSpPr/>
                <p:nvPr/>
              </p:nvSpPr>
              <p:spPr bwMode="auto">
                <a:xfrm>
                  <a:off x="1020536" y="3199709"/>
                  <a:ext cx="4849060" cy="913141"/>
                </a:xfrm>
                <a:prstGeom prst="rect">
                  <a:avLst/>
                </a:prstGeom>
                <a:solidFill>
                  <a:srgbClr val="E7FABE"/>
                </a:solidFill>
                <a:ln>
                  <a:noFill/>
                </a:ln>
                <a:effectLst>
                  <a:outerShdw blurRad="50800" dist="50800" dir="5400000" algn="ctr"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EABD00">
                        <a:lumMod val="50000"/>
                      </a:srgbClr>
                    </a:solidFill>
                    <a:effectLst/>
                    <a:uLnTx/>
                    <a:uFillTx/>
                    <a:latin typeface="Ubuntu"/>
                    <a:cs typeface="+mn-cs"/>
                  </a:endParaRPr>
                </a:p>
              </p:txBody>
            </p:sp>
            <p:sp>
              <p:nvSpPr>
                <p:cNvPr id="112" name="矩形 111">
                  <a:extLst>
                    <a:ext uri="{FF2B5EF4-FFF2-40B4-BE49-F238E27FC236}">
                      <a16:creationId xmlns:a16="http://schemas.microsoft.com/office/drawing/2014/main" id="{D511E8BB-C82F-4768-A54C-64AE57A1C263}"/>
                    </a:ext>
                  </a:extLst>
                </p:cNvPr>
                <p:cNvSpPr/>
                <p:nvPr/>
              </p:nvSpPr>
              <p:spPr>
                <a:xfrm>
                  <a:off x="2306263" y="3282800"/>
                  <a:ext cx="2277605" cy="738664"/>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endParaRPr kumimoji="0" lang="en-US" altLang="zh-TW" sz="42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endParaRPr>
                </a:p>
              </p:txBody>
            </p:sp>
            <p:sp>
              <p:nvSpPr>
                <p:cNvPr id="113" name="矩形 112">
                  <a:extLst>
                    <a:ext uri="{FF2B5EF4-FFF2-40B4-BE49-F238E27FC236}">
                      <a16:creationId xmlns:a16="http://schemas.microsoft.com/office/drawing/2014/main" id="{24E2779C-DB2C-4C5B-A1B6-44874BD2824C}"/>
                    </a:ext>
                  </a:extLst>
                </p:cNvPr>
                <p:cNvSpPr/>
                <p:nvPr/>
              </p:nvSpPr>
              <p:spPr>
                <a:xfrm>
                  <a:off x="1020536" y="3366040"/>
                  <a:ext cx="4849060" cy="58477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de-DE" sz="32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rPr>
                    <a:t>總額原則</a:t>
                  </a:r>
                  <a:endParaRPr kumimoji="0" lang="en-US" altLang="zh-TW" sz="32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endParaRPr>
                </a:p>
              </p:txBody>
            </p:sp>
          </p:grpSp>
          <p:grpSp>
            <p:nvGrpSpPr>
              <p:cNvPr id="108" name="群組 107">
                <a:extLst>
                  <a:ext uri="{FF2B5EF4-FFF2-40B4-BE49-F238E27FC236}">
                    <a16:creationId xmlns:a16="http://schemas.microsoft.com/office/drawing/2014/main" id="{17C1231E-7454-4D30-9C2E-A90FBFF28968}"/>
                  </a:ext>
                </a:extLst>
              </p:cNvPr>
              <p:cNvGrpSpPr/>
              <p:nvPr/>
            </p:nvGrpSpPr>
            <p:grpSpPr>
              <a:xfrm>
                <a:off x="6978884" y="3199709"/>
                <a:ext cx="4849060" cy="913141"/>
                <a:chOff x="6978884" y="3199709"/>
                <a:chExt cx="4849060" cy="913141"/>
              </a:xfrm>
            </p:grpSpPr>
            <p:sp>
              <p:nvSpPr>
                <p:cNvPr id="109" name="矩形 108">
                  <a:extLst>
                    <a:ext uri="{FF2B5EF4-FFF2-40B4-BE49-F238E27FC236}">
                      <a16:creationId xmlns:a16="http://schemas.microsoft.com/office/drawing/2014/main" id="{3914CAAC-F55B-466D-882C-7A73A6E37129}"/>
                    </a:ext>
                  </a:extLst>
                </p:cNvPr>
                <p:cNvSpPr/>
                <p:nvPr/>
              </p:nvSpPr>
              <p:spPr bwMode="auto">
                <a:xfrm>
                  <a:off x="6978884" y="3199709"/>
                  <a:ext cx="4849060" cy="913141"/>
                </a:xfrm>
                <a:prstGeom prst="rect">
                  <a:avLst/>
                </a:prstGeom>
                <a:solidFill>
                  <a:srgbClr val="E7FABE"/>
                </a:solidFill>
                <a:ln>
                  <a:noFill/>
                </a:ln>
                <a:effectLst>
                  <a:outerShdw blurRad="50800" dist="50800" dir="5400000" algn="ctr"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EABD00">
                        <a:lumMod val="50000"/>
                      </a:srgbClr>
                    </a:solidFill>
                    <a:effectLst/>
                    <a:uLnTx/>
                    <a:uFillTx/>
                    <a:latin typeface="Ubuntu"/>
                    <a:cs typeface="+mn-cs"/>
                  </a:endParaRPr>
                </a:p>
              </p:txBody>
            </p:sp>
            <p:sp>
              <p:nvSpPr>
                <p:cNvPr id="110" name="矩形 109">
                  <a:extLst>
                    <a:ext uri="{FF2B5EF4-FFF2-40B4-BE49-F238E27FC236}">
                      <a16:creationId xmlns:a16="http://schemas.microsoft.com/office/drawing/2014/main" id="{C8B08FA1-2719-4A47-A793-F8497E45F552}"/>
                    </a:ext>
                  </a:extLst>
                </p:cNvPr>
                <p:cNvSpPr/>
                <p:nvPr/>
              </p:nvSpPr>
              <p:spPr>
                <a:xfrm>
                  <a:off x="6978884" y="3366040"/>
                  <a:ext cx="4849060" cy="58477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de-DE" sz="32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rPr>
                    <a:t>淨額原則</a:t>
                  </a:r>
                  <a:endParaRPr kumimoji="0" lang="en-US" altLang="zh-TW" sz="32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endParaRPr>
                </a:p>
              </p:txBody>
            </p:sp>
          </p:grpSp>
        </p:grpSp>
      </p:grpSp>
      <p:grpSp>
        <p:nvGrpSpPr>
          <p:cNvPr id="37" name="群組 36">
            <a:extLst>
              <a:ext uri="{FF2B5EF4-FFF2-40B4-BE49-F238E27FC236}">
                <a16:creationId xmlns:a16="http://schemas.microsoft.com/office/drawing/2014/main" id="{F89E71C5-0D7F-42B2-87EA-E230D8FEC6F7}"/>
              </a:ext>
            </a:extLst>
          </p:cNvPr>
          <p:cNvGrpSpPr/>
          <p:nvPr/>
        </p:nvGrpSpPr>
        <p:grpSpPr>
          <a:xfrm>
            <a:off x="14669867" y="-2"/>
            <a:ext cx="3618132" cy="2076452"/>
            <a:chOff x="8948682" y="-2"/>
            <a:chExt cx="9339317" cy="5359851"/>
          </a:xfrm>
        </p:grpSpPr>
        <p:grpSp>
          <p:nvGrpSpPr>
            <p:cNvPr id="38" name="群組 37">
              <a:extLst>
                <a:ext uri="{FF2B5EF4-FFF2-40B4-BE49-F238E27FC236}">
                  <a16:creationId xmlns:a16="http://schemas.microsoft.com/office/drawing/2014/main" id="{974B9F20-FC29-42F4-8B4C-097EB4F2DACE}"/>
                </a:ext>
              </a:extLst>
            </p:cNvPr>
            <p:cNvGrpSpPr/>
            <p:nvPr/>
          </p:nvGrpSpPr>
          <p:grpSpPr>
            <a:xfrm rot="10800000">
              <a:off x="8948682" y="-2"/>
              <a:ext cx="9339317" cy="5359851"/>
              <a:chOff x="-12267" y="7932498"/>
              <a:chExt cx="4095455" cy="2350389"/>
            </a:xfrm>
          </p:grpSpPr>
          <p:sp>
            <p:nvSpPr>
              <p:cNvPr id="42" name="直角三角形 41">
                <a:extLst>
                  <a:ext uri="{FF2B5EF4-FFF2-40B4-BE49-F238E27FC236}">
                    <a16:creationId xmlns:a16="http://schemas.microsoft.com/office/drawing/2014/main" id="{855226DF-AFCA-4971-B22C-32E81A72D68E}"/>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43" name="直角三角形 42">
                <a:extLst>
                  <a:ext uri="{FF2B5EF4-FFF2-40B4-BE49-F238E27FC236}">
                    <a16:creationId xmlns:a16="http://schemas.microsoft.com/office/drawing/2014/main" id="{5A5B86D4-20BC-4984-BDD6-AD554595F9C6}"/>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nvGrpSpPr>
            <p:cNvPr id="39" name="群組 38">
              <a:extLst>
                <a:ext uri="{FF2B5EF4-FFF2-40B4-BE49-F238E27FC236}">
                  <a16:creationId xmlns:a16="http://schemas.microsoft.com/office/drawing/2014/main" id="{35F5D70C-7660-4BF3-9BDC-66461883A58A}"/>
                </a:ext>
              </a:extLst>
            </p:cNvPr>
            <p:cNvGrpSpPr/>
            <p:nvPr/>
          </p:nvGrpSpPr>
          <p:grpSpPr>
            <a:xfrm rot="10800000">
              <a:off x="14039188" y="-1"/>
              <a:ext cx="4248811" cy="2438401"/>
              <a:chOff x="-12267" y="7932498"/>
              <a:chExt cx="4095455" cy="2350389"/>
            </a:xfrm>
          </p:grpSpPr>
          <p:sp>
            <p:nvSpPr>
              <p:cNvPr id="40" name="直角三角形 39">
                <a:extLst>
                  <a:ext uri="{FF2B5EF4-FFF2-40B4-BE49-F238E27FC236}">
                    <a16:creationId xmlns:a16="http://schemas.microsoft.com/office/drawing/2014/main" id="{B82AAA97-66B5-4F99-8441-5AFA7E355557}"/>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41" name="直角三角形 40">
                <a:extLst>
                  <a:ext uri="{FF2B5EF4-FFF2-40B4-BE49-F238E27FC236}">
                    <a16:creationId xmlns:a16="http://schemas.microsoft.com/office/drawing/2014/main" id="{3783EB63-14A3-4385-91C9-D7AA4E0422F4}"/>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grpSp>
        <p:nvGrpSpPr>
          <p:cNvPr id="44" name="群組 43">
            <a:extLst>
              <a:ext uri="{FF2B5EF4-FFF2-40B4-BE49-F238E27FC236}">
                <a16:creationId xmlns:a16="http://schemas.microsoft.com/office/drawing/2014/main" id="{40F64128-DB8B-40A9-B9C2-D0FF09BFD38B}"/>
              </a:ext>
            </a:extLst>
          </p:cNvPr>
          <p:cNvGrpSpPr/>
          <p:nvPr/>
        </p:nvGrpSpPr>
        <p:grpSpPr>
          <a:xfrm>
            <a:off x="1" y="8863447"/>
            <a:ext cx="2476500" cy="1421966"/>
            <a:chOff x="-12268" y="5142706"/>
            <a:chExt cx="8956553" cy="5142707"/>
          </a:xfrm>
        </p:grpSpPr>
        <p:grpSp>
          <p:nvGrpSpPr>
            <p:cNvPr id="45" name="群組 44">
              <a:extLst>
                <a:ext uri="{FF2B5EF4-FFF2-40B4-BE49-F238E27FC236}">
                  <a16:creationId xmlns:a16="http://schemas.microsoft.com/office/drawing/2014/main" id="{B0450BB6-5DA6-46BC-8D9C-1C80F39EF639}"/>
                </a:ext>
              </a:extLst>
            </p:cNvPr>
            <p:cNvGrpSpPr/>
            <p:nvPr/>
          </p:nvGrpSpPr>
          <p:grpSpPr>
            <a:xfrm>
              <a:off x="-12268" y="5142706"/>
              <a:ext cx="8956553" cy="5140182"/>
              <a:chOff x="-12267" y="7932498"/>
              <a:chExt cx="4095455" cy="2350389"/>
            </a:xfrm>
          </p:grpSpPr>
          <p:sp>
            <p:nvSpPr>
              <p:cNvPr id="49" name="直角三角形 48">
                <a:extLst>
                  <a:ext uri="{FF2B5EF4-FFF2-40B4-BE49-F238E27FC236}">
                    <a16:creationId xmlns:a16="http://schemas.microsoft.com/office/drawing/2014/main" id="{9AAA7716-C99E-4D53-B220-037F08AB43DF}"/>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58" name="直角三角形 57">
                <a:extLst>
                  <a:ext uri="{FF2B5EF4-FFF2-40B4-BE49-F238E27FC236}">
                    <a16:creationId xmlns:a16="http://schemas.microsoft.com/office/drawing/2014/main" id="{46027F22-E89E-4186-B779-14289B816635}"/>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prstClr val="white"/>
                  </a:solidFill>
                  <a:effectLst/>
                  <a:uLnTx/>
                  <a:uFillTx/>
                  <a:latin typeface="Ubuntu"/>
                  <a:cs typeface="+mn-cs"/>
                </a:endParaRPr>
              </a:p>
            </p:txBody>
          </p:sp>
        </p:grpSp>
        <p:grpSp>
          <p:nvGrpSpPr>
            <p:cNvPr id="46" name="群組 45">
              <a:extLst>
                <a:ext uri="{FF2B5EF4-FFF2-40B4-BE49-F238E27FC236}">
                  <a16:creationId xmlns:a16="http://schemas.microsoft.com/office/drawing/2014/main" id="{579D4032-E484-4AEE-AA82-478D313093EC}"/>
                </a:ext>
              </a:extLst>
            </p:cNvPr>
            <p:cNvGrpSpPr/>
            <p:nvPr/>
          </p:nvGrpSpPr>
          <p:grpSpPr>
            <a:xfrm>
              <a:off x="0" y="7847012"/>
              <a:ext cx="4248811" cy="2438401"/>
              <a:chOff x="-12267" y="7932498"/>
              <a:chExt cx="4095455" cy="2350389"/>
            </a:xfrm>
          </p:grpSpPr>
          <p:sp>
            <p:nvSpPr>
              <p:cNvPr id="47" name="直角三角形 46">
                <a:extLst>
                  <a:ext uri="{FF2B5EF4-FFF2-40B4-BE49-F238E27FC236}">
                    <a16:creationId xmlns:a16="http://schemas.microsoft.com/office/drawing/2014/main" id="{9B9CEEF3-1509-48A8-A824-BC5B15DB7EA2}"/>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48" name="直角三角形 47">
                <a:extLst>
                  <a:ext uri="{FF2B5EF4-FFF2-40B4-BE49-F238E27FC236}">
                    <a16:creationId xmlns:a16="http://schemas.microsoft.com/office/drawing/2014/main" id="{851DDF07-75B9-4BDA-8896-51689E178E09}"/>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sp>
        <p:nvSpPr>
          <p:cNvPr id="59" name="矩形 58">
            <a:extLst>
              <a:ext uri="{FF2B5EF4-FFF2-40B4-BE49-F238E27FC236}">
                <a16:creationId xmlns:a16="http://schemas.microsoft.com/office/drawing/2014/main" id="{C601E227-2B99-4EFB-889D-87479B8AD9B6}"/>
              </a:ext>
            </a:extLst>
          </p:cNvPr>
          <p:cNvSpPr/>
          <p:nvPr/>
        </p:nvSpPr>
        <p:spPr>
          <a:xfrm>
            <a:off x="5717453" y="1065089"/>
            <a:ext cx="6853159" cy="707886"/>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40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rPr>
              <a:t>量能原則在國際稅法上的適用</a:t>
            </a:r>
          </a:p>
        </p:txBody>
      </p:sp>
    </p:spTree>
    <p:extLst>
      <p:ext uri="{BB962C8B-B14F-4D97-AF65-F5344CB8AC3E}">
        <p14:creationId xmlns:p14="http://schemas.microsoft.com/office/powerpoint/2010/main" val="672873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0E89316E-10AF-4140-B277-2A1B201EB98E}"/>
              </a:ext>
            </a:extLst>
          </p:cNvPr>
          <p:cNvSpPr>
            <a:spLocks noGrp="1"/>
          </p:cNvSpPr>
          <p:nvPr>
            <p:ph type="sldNum" sz="quarter" idx="1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fld id="{03EB59E2-90B9-4CD3-AC74-D672227E13C3}" type="slidenum">
              <a:rPr kumimoji="0" lang="en-US" sz="2400" b="0" i="0" u="none" strike="noStrike" kern="1200" cap="none" spc="0" normalizeH="0" baseline="0" noProof="0" smtClean="0">
                <a:ln>
                  <a:noFill/>
                </a:ln>
                <a:solidFill>
                  <a:srgbClr val="556272"/>
                </a:solidFill>
                <a:effectLst/>
                <a:uLnTx/>
                <a:uFillTx/>
                <a:latin typeface="Arial" panose="020B0604020202020204" pitchFamily="34" charset="0"/>
                <a:cs typeface="Arial" panose="020B0604020202020204" pitchFamily="34" charset="0"/>
              </a:rPr>
              <a:pPr marL="0" marR="0" lvl="0" indent="0" algn="l" defTabSz="1371600" rtl="0" eaLnBrk="1" fontAlgn="auto" latinLnBrk="0" hangingPunct="1">
                <a:lnSpc>
                  <a:spcPct val="100000"/>
                </a:lnSpc>
                <a:spcBef>
                  <a:spcPts val="0"/>
                </a:spcBef>
                <a:spcAft>
                  <a:spcPts val="0"/>
                </a:spcAft>
                <a:buClrTx/>
                <a:buSzTx/>
                <a:buFontTx/>
                <a:buNone/>
                <a:tabLst/>
                <a:defRPr/>
              </a:pPr>
              <a:t>23</a:t>
            </a:fld>
            <a:endParaRPr kumimoji="0" lang="en-US" sz="2400" b="0" i="0" u="none" strike="noStrike" kern="1200" cap="none" spc="0" normalizeH="0" baseline="0" noProof="0" dirty="0">
              <a:ln>
                <a:noFill/>
              </a:ln>
              <a:solidFill>
                <a:srgbClr val="556272"/>
              </a:solidFill>
              <a:effectLst/>
              <a:uLnTx/>
              <a:uFillTx/>
              <a:latin typeface="Arial" panose="020B0604020202020204" pitchFamily="34" charset="0"/>
              <a:cs typeface="Arial" panose="020B0604020202020204" pitchFamily="34" charset="0"/>
            </a:endParaRPr>
          </a:p>
        </p:txBody>
      </p:sp>
      <p:grpSp>
        <p:nvGrpSpPr>
          <p:cNvPr id="7" name="群組 6">
            <a:extLst>
              <a:ext uri="{FF2B5EF4-FFF2-40B4-BE49-F238E27FC236}">
                <a16:creationId xmlns:a16="http://schemas.microsoft.com/office/drawing/2014/main" id="{266F40E6-11E2-4129-A0D1-1F3AEC235146}"/>
              </a:ext>
            </a:extLst>
          </p:cNvPr>
          <p:cNvGrpSpPr/>
          <p:nvPr/>
        </p:nvGrpSpPr>
        <p:grpSpPr>
          <a:xfrm>
            <a:off x="1413321" y="2035131"/>
            <a:ext cx="13385816" cy="3562351"/>
            <a:chOff x="1649510" y="2418098"/>
            <a:chExt cx="13385816" cy="3562351"/>
          </a:xfrm>
        </p:grpSpPr>
        <p:sp>
          <p:nvSpPr>
            <p:cNvPr id="19" name="矩形 18">
              <a:extLst>
                <a:ext uri="{FF2B5EF4-FFF2-40B4-BE49-F238E27FC236}">
                  <a16:creationId xmlns:a16="http://schemas.microsoft.com/office/drawing/2014/main" id="{CCB2F19E-6449-44EC-9FA4-9B9E6362E6A5}"/>
                </a:ext>
              </a:extLst>
            </p:cNvPr>
            <p:cNvSpPr/>
            <p:nvPr/>
          </p:nvSpPr>
          <p:spPr>
            <a:xfrm>
              <a:off x="3192825" y="3146984"/>
              <a:ext cx="11842501" cy="2564163"/>
            </a:xfrm>
            <a:prstGeom prst="rect">
              <a:avLst/>
            </a:prstGeom>
          </p:spPr>
          <p:txBody>
            <a:bodyPr wrap="square">
              <a:spAutoFit/>
            </a:bodyPr>
            <a:lstStyle/>
            <a:p>
              <a:pPr marL="0" marR="0" lvl="0" indent="0" algn="l" defTabSz="889000" rtl="0" eaLnBrk="1" fontAlgn="auto" latinLnBrk="0" hangingPunct="1">
                <a:lnSpc>
                  <a:spcPct val="150000"/>
                </a:lnSpc>
                <a:spcBef>
                  <a:spcPct val="0"/>
                </a:spcBef>
                <a:spcAft>
                  <a:spcPct val="35000"/>
                </a:spcAft>
                <a:buClrTx/>
                <a:buSzTx/>
                <a:buFontTx/>
                <a:buNone/>
                <a:tabLst/>
                <a:defRPr/>
              </a:pPr>
              <a:r>
                <a:rPr kumimoji="0" lang="de-DE" altLang="zh-TW" sz="3200" b="1" i="0" u="none"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rPr>
                <a:t>   (1) </a:t>
              </a:r>
              <a:r>
                <a:rPr kumimoji="0" lang="zh-TW" altLang="en-US" sz="3200" b="1" i="0" u="none"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rPr>
                <a:t>居住國政府通常對於居住者</a:t>
              </a:r>
              <a:r>
                <a:rPr kumimoji="0" lang="zh-TW" altLang="en-US" sz="3200" b="1" i="0" u="sng"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zh-TW" altLang="en-US" sz="3200" b="1" i="0" u="none"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rPr>
                <a:t>，並提供各種給付。</a:t>
              </a:r>
              <a:endParaRPr kumimoji="0" lang="de-DE" altLang="zh-TW" sz="3200" b="1" i="0" u="none"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l" defTabSz="889000" rtl="0" eaLnBrk="1" fontAlgn="auto" latinLnBrk="0" hangingPunct="1">
                <a:lnSpc>
                  <a:spcPct val="150000"/>
                </a:lnSpc>
                <a:spcBef>
                  <a:spcPct val="0"/>
                </a:spcBef>
                <a:spcAft>
                  <a:spcPct val="35000"/>
                </a:spcAft>
                <a:buClrTx/>
                <a:buSzTx/>
                <a:buFontTx/>
                <a:buNone/>
                <a:tabLst/>
                <a:defRPr/>
              </a:pPr>
              <a:r>
                <a:rPr kumimoji="0" lang="de-DE" altLang="zh-TW" sz="3200" b="1" i="0" u="none"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rPr>
                <a:t>   (2) </a:t>
              </a:r>
              <a:r>
                <a:rPr kumimoji="0" lang="zh-TW" altLang="en-US" sz="3200" b="1" i="0" u="none"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rPr>
                <a:t>納稅義務人的</a:t>
              </a:r>
              <a:r>
                <a:rPr kumimoji="0" lang="zh-TW" altLang="en-US" sz="32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國內及國外所得 </a:t>
              </a:r>
              <a:r>
                <a:rPr kumimoji="0" lang="zh-TW" altLang="en-US" sz="3200" b="1" i="0" u="sng"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zh-TW" altLang="en-US" sz="3200" b="1" i="0" u="none"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rPr>
                <a:t>。</a:t>
              </a:r>
              <a:endParaRPr kumimoji="0" lang="de-DE" altLang="zh-TW" sz="3200" b="1" i="0" u="none"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l" defTabSz="889000" rtl="0" eaLnBrk="1" fontAlgn="auto" latinLnBrk="0" hangingPunct="1">
                <a:lnSpc>
                  <a:spcPct val="150000"/>
                </a:lnSpc>
                <a:spcBef>
                  <a:spcPct val="0"/>
                </a:spcBef>
                <a:spcAft>
                  <a:spcPct val="35000"/>
                </a:spcAft>
                <a:buClrTx/>
                <a:buSzTx/>
                <a:buFontTx/>
                <a:buNone/>
                <a:tabLst/>
                <a:defRPr/>
              </a:pPr>
              <a:r>
                <a:rPr kumimoji="0" lang="de-DE" altLang="zh-TW" sz="3200" b="1" i="0" u="none"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rPr>
                <a:t>   (3) </a:t>
              </a:r>
              <a:r>
                <a:rPr kumimoji="0" lang="zh-TW" altLang="en-US" sz="3200" b="1" i="0" u="none"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rPr>
                <a:t>但對於非居住者仍應採行</a:t>
              </a:r>
              <a:r>
                <a:rPr kumimoji="0" lang="zh-TW" altLang="en-US" sz="3200" b="1" i="0" u="sng"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zh-TW" altLang="en-US" sz="3200" b="1" i="0" u="none"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rPr>
                <a:t>。</a:t>
              </a:r>
            </a:p>
          </p:txBody>
        </p:sp>
        <p:sp>
          <p:nvSpPr>
            <p:cNvPr id="24" name="矩形 23">
              <a:extLst>
                <a:ext uri="{FF2B5EF4-FFF2-40B4-BE49-F238E27FC236}">
                  <a16:creationId xmlns:a16="http://schemas.microsoft.com/office/drawing/2014/main" id="{3BC4BE05-378B-4EE1-B2DD-799A1131304C}"/>
                </a:ext>
              </a:extLst>
            </p:cNvPr>
            <p:cNvSpPr/>
            <p:nvPr/>
          </p:nvSpPr>
          <p:spPr>
            <a:xfrm>
              <a:off x="3192825" y="2418098"/>
              <a:ext cx="6824304" cy="707886"/>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zh-CN" altLang="en-US" sz="4000" b="1" i="0" u="none" strike="noStrike" kern="1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全球所得原則</a:t>
              </a:r>
              <a:r>
                <a:rPr kumimoji="0" lang="zh-TW" altLang="de-DE" sz="4000" b="1" i="0" u="none" strike="noStrike" kern="1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zh-TW" altLang="en-US" sz="4000" b="1" i="0" u="none" strike="noStrike" kern="1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a:t>
              </a:r>
              <a:r>
                <a:rPr kumimoji="0" lang="zh-TW" altLang="de-DE" sz="4000" b="1" i="0" u="none" strike="noStrike" kern="1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屬人主義</a:t>
              </a:r>
              <a:r>
                <a:rPr kumimoji="0" lang="zh-TW" altLang="en-US" sz="4000" b="1" i="0" u="none" strike="noStrike" kern="1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a:t>
              </a:r>
              <a:endParaRPr kumimoji="0" lang="en-US" altLang="zh-TW" sz="40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sp>
          <p:nvSpPr>
            <p:cNvPr id="6" name="箭號: 向下 5">
              <a:extLst>
                <a:ext uri="{FF2B5EF4-FFF2-40B4-BE49-F238E27FC236}">
                  <a16:creationId xmlns:a16="http://schemas.microsoft.com/office/drawing/2014/main" id="{5EE41276-3B64-43EF-8854-A74B098733EE}"/>
                </a:ext>
              </a:extLst>
            </p:cNvPr>
            <p:cNvSpPr/>
            <p:nvPr/>
          </p:nvSpPr>
          <p:spPr bwMode="auto">
            <a:xfrm rot="20700000">
              <a:off x="1649510" y="2418099"/>
              <a:ext cx="1333500" cy="3562350"/>
            </a:xfrm>
            <a:prstGeom prst="downArrow">
              <a:avLst>
                <a:gd name="adj1" fmla="val 50000"/>
                <a:gd name="adj2" fmla="val 107143"/>
              </a:avLst>
            </a:prstGeom>
            <a:solidFill>
              <a:srgbClr val="BCD586"/>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Arial" panose="020B0604020202020204" pitchFamily="34" charset="0"/>
                <a:cs typeface="Arial" panose="020B0604020202020204" pitchFamily="34" charset="0"/>
              </a:endParaRPr>
            </a:p>
          </p:txBody>
        </p:sp>
      </p:grpSp>
      <p:grpSp>
        <p:nvGrpSpPr>
          <p:cNvPr id="9" name="群組 8">
            <a:extLst>
              <a:ext uri="{FF2B5EF4-FFF2-40B4-BE49-F238E27FC236}">
                <a16:creationId xmlns:a16="http://schemas.microsoft.com/office/drawing/2014/main" id="{604B0D20-8E5E-4E69-9C5D-A76DC1CDCE83}"/>
              </a:ext>
            </a:extLst>
          </p:cNvPr>
          <p:cNvGrpSpPr/>
          <p:nvPr/>
        </p:nvGrpSpPr>
        <p:grpSpPr>
          <a:xfrm>
            <a:off x="3260396" y="6526740"/>
            <a:ext cx="13614283" cy="3562351"/>
            <a:chOff x="1421043" y="6278988"/>
            <a:chExt cx="13614283" cy="3562351"/>
          </a:xfrm>
        </p:grpSpPr>
        <p:grpSp>
          <p:nvGrpSpPr>
            <p:cNvPr id="8" name="群組 7">
              <a:extLst>
                <a:ext uri="{FF2B5EF4-FFF2-40B4-BE49-F238E27FC236}">
                  <a16:creationId xmlns:a16="http://schemas.microsoft.com/office/drawing/2014/main" id="{A66F9222-9684-43FD-9360-ACF25DF651C8}"/>
                </a:ext>
              </a:extLst>
            </p:cNvPr>
            <p:cNvGrpSpPr/>
            <p:nvPr/>
          </p:nvGrpSpPr>
          <p:grpSpPr>
            <a:xfrm>
              <a:off x="3192825" y="6278988"/>
              <a:ext cx="11842501" cy="3293049"/>
              <a:chOff x="3192825" y="5980448"/>
              <a:chExt cx="11842501" cy="3293049"/>
            </a:xfrm>
          </p:grpSpPr>
          <p:sp>
            <p:nvSpPr>
              <p:cNvPr id="23" name="矩形 22">
                <a:extLst>
                  <a:ext uri="{FF2B5EF4-FFF2-40B4-BE49-F238E27FC236}">
                    <a16:creationId xmlns:a16="http://schemas.microsoft.com/office/drawing/2014/main" id="{5977F0B3-F14A-410A-8C24-7ADD40073E5B}"/>
                  </a:ext>
                </a:extLst>
              </p:cNvPr>
              <p:cNvSpPr/>
              <p:nvPr/>
            </p:nvSpPr>
            <p:spPr>
              <a:xfrm>
                <a:off x="3192825" y="6709334"/>
                <a:ext cx="11842501" cy="2564163"/>
              </a:xfrm>
              <a:prstGeom prst="rect">
                <a:avLst/>
              </a:prstGeom>
            </p:spPr>
            <p:txBody>
              <a:bodyPr wrap="square">
                <a:spAutoFit/>
              </a:bodyPr>
              <a:lstStyle/>
              <a:p>
                <a:pPr marL="0" marR="0" lvl="0" indent="0" algn="l" defTabSz="889000" rtl="0" eaLnBrk="1" fontAlgn="auto" latinLnBrk="0" hangingPunct="1">
                  <a:lnSpc>
                    <a:spcPct val="150000"/>
                  </a:lnSpc>
                  <a:spcBef>
                    <a:spcPct val="0"/>
                  </a:spcBef>
                  <a:spcAft>
                    <a:spcPct val="35000"/>
                  </a:spcAft>
                  <a:buClrTx/>
                  <a:buSzTx/>
                  <a:buFontTx/>
                  <a:buNone/>
                  <a:tabLst/>
                  <a:defRPr/>
                </a:pPr>
                <a:r>
                  <a:rPr kumimoji="0" lang="de-DE" altLang="zh-TW" sz="3200" b="1" i="0" u="none"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rPr>
                  <a:t>(1) </a:t>
                </a:r>
                <a:r>
                  <a:rPr kumimoji="0" lang="zh-TW" altLang="de-DE" sz="3200" b="1" i="0" u="none"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rPr>
                  <a:t>居住國</a:t>
                </a:r>
                <a:r>
                  <a:rPr kumimoji="0" lang="zh-TW" altLang="zh-TW" sz="3200" b="1" i="0" u="none"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rPr>
                  <a:t>對於在所得來源地國獲取的所得原則上</a:t>
                </a:r>
                <a:r>
                  <a:rPr kumimoji="0" lang="en-US" altLang="zh-TW" sz="3200" b="1" i="0" u="sng"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zh-TW" altLang="zh-TW" sz="3200" b="1" i="0" u="none"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rPr>
                  <a:t>。</a:t>
                </a:r>
                <a:endParaRPr kumimoji="0" lang="de-DE" altLang="zh-TW" sz="3200" b="1" i="0" u="none"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l" defTabSz="889000" rtl="0" eaLnBrk="1" fontAlgn="auto" latinLnBrk="0" hangingPunct="1">
                  <a:lnSpc>
                    <a:spcPct val="150000"/>
                  </a:lnSpc>
                  <a:spcBef>
                    <a:spcPct val="0"/>
                  </a:spcBef>
                  <a:spcAft>
                    <a:spcPct val="35000"/>
                  </a:spcAft>
                  <a:buClrTx/>
                  <a:buSzTx/>
                  <a:buFontTx/>
                  <a:buNone/>
                  <a:tabLst/>
                  <a:defRPr/>
                </a:pPr>
                <a:r>
                  <a:rPr kumimoji="0" lang="de-DE" altLang="zh-TW" sz="3200" b="1" i="0" u="none"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rPr>
                  <a:t>(2) </a:t>
                </a:r>
                <a:r>
                  <a:rPr kumimoji="0" lang="zh-TW" altLang="de-DE" sz="3200" b="1" i="0" u="none"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rPr>
                  <a:t>採「來源地原則」才能根本</a:t>
                </a:r>
                <a:r>
                  <a:rPr kumimoji="0" lang="zh-TW" altLang="de-DE" sz="32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避免</a:t>
                </a:r>
                <a:r>
                  <a:rPr kumimoji="0" lang="zh-TW" altLang="de-DE" sz="3200" b="1" i="0" u="sng"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zh-TW" altLang="de-DE" sz="3200" b="1" i="0" u="none"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rPr>
                  <a:t>。</a:t>
                </a:r>
                <a:endParaRPr kumimoji="0" lang="de-DE" altLang="zh-TW" sz="3200" b="1" i="0" u="none"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l" defTabSz="889000" rtl="0" eaLnBrk="1" fontAlgn="auto" latinLnBrk="0" hangingPunct="1">
                  <a:lnSpc>
                    <a:spcPct val="150000"/>
                  </a:lnSpc>
                  <a:spcBef>
                    <a:spcPct val="0"/>
                  </a:spcBef>
                  <a:spcAft>
                    <a:spcPct val="35000"/>
                  </a:spcAft>
                  <a:buClrTx/>
                  <a:buSzTx/>
                  <a:buFontTx/>
                  <a:buNone/>
                  <a:tabLst/>
                  <a:defRPr/>
                </a:pPr>
                <a:r>
                  <a:rPr kumimoji="0" lang="de-DE" altLang="zh-TW" sz="3200" b="1" i="0" u="none"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rPr>
                  <a:t>(3) ｢</a:t>
                </a:r>
                <a:r>
                  <a:rPr kumimoji="0" lang="zh-TW" altLang="de-DE" sz="3200" b="1" i="0" u="none"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rPr>
                  <a:t>全球所得原則</a:t>
                </a:r>
                <a:r>
                  <a:rPr kumimoji="0" lang="de-DE" altLang="zh-TW" sz="3200" b="1" i="0" u="none"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rPr>
                  <a:t>｣</a:t>
                </a:r>
                <a:r>
                  <a:rPr kumimoji="0" lang="zh-TW" altLang="de-DE" sz="3200" b="1" i="0" u="none"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rPr>
                  <a:t>對於非居住者的主張</a:t>
                </a:r>
                <a:r>
                  <a:rPr kumimoji="0" lang="zh-TW" altLang="de-DE" sz="3200" b="1" i="0" u="sng"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zh-TW" altLang="de-DE" sz="3200" b="1" i="0" u="none"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rPr>
                  <a:t>。</a:t>
                </a:r>
                <a:endParaRPr kumimoji="0" lang="de-DE" altLang="zh-TW" sz="3200" b="1" i="0" u="none"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sp>
            <p:nvSpPr>
              <p:cNvPr id="25" name="矩形 24">
                <a:extLst>
                  <a:ext uri="{FF2B5EF4-FFF2-40B4-BE49-F238E27FC236}">
                    <a16:creationId xmlns:a16="http://schemas.microsoft.com/office/drawing/2014/main" id="{DC32907A-33C0-421C-9679-451D82242C06}"/>
                  </a:ext>
                </a:extLst>
              </p:cNvPr>
              <p:cNvSpPr/>
              <p:nvPr/>
            </p:nvSpPr>
            <p:spPr>
              <a:xfrm>
                <a:off x="3192825" y="5980448"/>
                <a:ext cx="5969904" cy="707886"/>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來源地原則</a:t>
                </a:r>
                <a:r>
                  <a:rPr kumimoji="0" lang="zh-TW" altLang="de-DE" sz="4000" b="1" i="0" u="none" strike="noStrike" kern="1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zh-TW" altLang="en-US" sz="4000" b="1" i="0" u="none" strike="noStrike" kern="1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a:t>
                </a:r>
                <a:r>
                  <a:rPr kumimoji="0" lang="zh-TW" altLang="de-DE" sz="4000" b="1" i="0" u="none" strike="noStrike" kern="1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屬地主義</a:t>
                </a:r>
                <a:r>
                  <a:rPr kumimoji="0" lang="zh-TW" altLang="en-US" sz="4000" b="1" i="0" u="none" strike="noStrike" kern="1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a:t>
                </a:r>
                <a:endParaRPr kumimoji="0" lang="zh-TW" altLang="de-DE" sz="4000" b="1" i="0" u="none" strike="noStrike" kern="1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sp>
          <p:nvSpPr>
            <p:cNvPr id="28" name="箭號: 向下 27">
              <a:extLst>
                <a:ext uri="{FF2B5EF4-FFF2-40B4-BE49-F238E27FC236}">
                  <a16:creationId xmlns:a16="http://schemas.microsoft.com/office/drawing/2014/main" id="{AC89B835-4BA7-4DE3-99F6-11C5937DD4D4}"/>
                </a:ext>
              </a:extLst>
            </p:cNvPr>
            <p:cNvSpPr/>
            <p:nvPr/>
          </p:nvSpPr>
          <p:spPr bwMode="auto">
            <a:xfrm rot="20700000" flipV="1">
              <a:off x="1421043" y="6278989"/>
              <a:ext cx="1333500" cy="3562350"/>
            </a:xfrm>
            <a:prstGeom prst="downArrow">
              <a:avLst>
                <a:gd name="adj1" fmla="val 50000"/>
                <a:gd name="adj2" fmla="val 107143"/>
              </a:avLst>
            </a:prstGeom>
            <a:solidFill>
              <a:schemeClr val="accent6">
                <a:lumMod val="40000"/>
                <a:lumOff val="60000"/>
              </a:schemeClr>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3B3B3B"/>
                </a:solidFill>
                <a:effectLst/>
                <a:uLnTx/>
                <a:uFillTx/>
                <a:latin typeface="Arial" panose="020B0604020202020204" pitchFamily="34" charset="0"/>
                <a:cs typeface="Arial" panose="020B0604020202020204" pitchFamily="34" charset="0"/>
              </a:endParaRPr>
            </a:p>
          </p:txBody>
        </p:sp>
      </p:grpSp>
      <p:cxnSp>
        <p:nvCxnSpPr>
          <p:cNvPr id="11" name="直線接點 10">
            <a:extLst>
              <a:ext uri="{FF2B5EF4-FFF2-40B4-BE49-F238E27FC236}">
                <a16:creationId xmlns:a16="http://schemas.microsoft.com/office/drawing/2014/main" id="{4D60A7A4-688A-4F87-A256-36E20002BAB0}"/>
              </a:ext>
            </a:extLst>
          </p:cNvPr>
          <p:cNvCxnSpPr>
            <a:cxnSpLocks/>
          </p:cNvCxnSpPr>
          <p:nvPr/>
        </p:nvCxnSpPr>
        <p:spPr>
          <a:xfrm>
            <a:off x="2956636" y="6062111"/>
            <a:ext cx="11842501" cy="0"/>
          </a:xfrm>
          <a:prstGeom prst="line">
            <a:avLst/>
          </a:prstGeom>
          <a:ln w="28575">
            <a:solidFill>
              <a:schemeClr val="bg1">
                <a:lumMod val="9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4" name="群組 33">
            <a:extLst>
              <a:ext uri="{FF2B5EF4-FFF2-40B4-BE49-F238E27FC236}">
                <a16:creationId xmlns:a16="http://schemas.microsoft.com/office/drawing/2014/main" id="{F7790662-3BF7-43ED-8FD6-5ADCF29B1C75}"/>
              </a:ext>
            </a:extLst>
          </p:cNvPr>
          <p:cNvGrpSpPr/>
          <p:nvPr/>
        </p:nvGrpSpPr>
        <p:grpSpPr>
          <a:xfrm>
            <a:off x="474544" y="333159"/>
            <a:ext cx="828676" cy="828675"/>
            <a:chOff x="2714624" y="1800225"/>
            <a:chExt cx="828676" cy="828675"/>
          </a:xfrm>
        </p:grpSpPr>
        <p:sp>
          <p:nvSpPr>
            <p:cNvPr id="35" name="橢圓 34">
              <a:extLst>
                <a:ext uri="{FF2B5EF4-FFF2-40B4-BE49-F238E27FC236}">
                  <a16:creationId xmlns:a16="http://schemas.microsoft.com/office/drawing/2014/main" id="{C15E391A-B632-4E23-B0AC-5A07D1BD5B67}"/>
                </a:ext>
              </a:extLst>
            </p:cNvPr>
            <p:cNvSpPr/>
            <p:nvPr/>
          </p:nvSpPr>
          <p:spPr bwMode="auto">
            <a:xfrm>
              <a:off x="2714625" y="1800225"/>
              <a:ext cx="828675" cy="828675"/>
            </a:xfrm>
            <a:prstGeom prst="ellipse">
              <a:avLst/>
            </a:prstGeom>
            <a:solidFill>
              <a:srgbClr val="EDFBCE"/>
            </a:solidFill>
            <a:ln w="38100">
              <a:solidFill>
                <a:srgbClr val="527209"/>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4000" b="0" i="0" u="none" strike="noStrike" kern="1200" cap="none" spc="0" normalizeH="0" baseline="0" noProof="0" dirty="0">
                <a:ln>
                  <a:noFill/>
                </a:ln>
                <a:solidFill>
                  <a:srgbClr val="3B3B3B"/>
                </a:solidFill>
                <a:effectLst/>
                <a:uLnTx/>
                <a:uFillTx/>
                <a:latin typeface="Arial" panose="020B0604020202020204" pitchFamily="34" charset="0"/>
                <a:cs typeface="Arial" panose="020B0604020202020204" pitchFamily="34" charset="0"/>
              </a:endParaRPr>
            </a:p>
          </p:txBody>
        </p:sp>
        <p:sp>
          <p:nvSpPr>
            <p:cNvPr id="36" name="矩形 35">
              <a:extLst>
                <a:ext uri="{FF2B5EF4-FFF2-40B4-BE49-F238E27FC236}">
                  <a16:creationId xmlns:a16="http://schemas.microsoft.com/office/drawing/2014/main" id="{F321D64C-792C-4AD8-9D3B-3810082A8118}"/>
                </a:ext>
              </a:extLst>
            </p:cNvPr>
            <p:cNvSpPr/>
            <p:nvPr/>
          </p:nvSpPr>
          <p:spPr>
            <a:xfrm>
              <a:off x="2714624" y="1860619"/>
              <a:ext cx="828675" cy="707886"/>
            </a:xfrm>
            <a:prstGeom prst="rect">
              <a:avLst/>
            </a:prstGeom>
          </p:spPr>
          <p:txBody>
            <a:bodyPr wrap="square" anchor="ctr">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TW" sz="40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1</a:t>
              </a:r>
            </a:p>
          </p:txBody>
        </p:sp>
      </p:grpSp>
      <p:grpSp>
        <p:nvGrpSpPr>
          <p:cNvPr id="22" name="群組 21">
            <a:extLst>
              <a:ext uri="{FF2B5EF4-FFF2-40B4-BE49-F238E27FC236}">
                <a16:creationId xmlns:a16="http://schemas.microsoft.com/office/drawing/2014/main" id="{84F3D4B4-AEF5-468E-B2D5-3DB192A72859}"/>
              </a:ext>
            </a:extLst>
          </p:cNvPr>
          <p:cNvGrpSpPr/>
          <p:nvPr/>
        </p:nvGrpSpPr>
        <p:grpSpPr>
          <a:xfrm>
            <a:off x="14669867" y="-2"/>
            <a:ext cx="3618132" cy="2076452"/>
            <a:chOff x="8948682" y="-2"/>
            <a:chExt cx="9339317" cy="5359851"/>
          </a:xfrm>
        </p:grpSpPr>
        <p:grpSp>
          <p:nvGrpSpPr>
            <p:cNvPr id="26" name="群組 25">
              <a:extLst>
                <a:ext uri="{FF2B5EF4-FFF2-40B4-BE49-F238E27FC236}">
                  <a16:creationId xmlns:a16="http://schemas.microsoft.com/office/drawing/2014/main" id="{12921DE5-4D19-44C9-B754-9912F6340919}"/>
                </a:ext>
              </a:extLst>
            </p:cNvPr>
            <p:cNvGrpSpPr/>
            <p:nvPr/>
          </p:nvGrpSpPr>
          <p:grpSpPr>
            <a:xfrm rot="10800000">
              <a:off x="8948682" y="-2"/>
              <a:ext cx="9339317" cy="5359851"/>
              <a:chOff x="-12267" y="7932498"/>
              <a:chExt cx="4095455" cy="2350389"/>
            </a:xfrm>
          </p:grpSpPr>
          <p:sp>
            <p:nvSpPr>
              <p:cNvPr id="31" name="直角三角形 30">
                <a:extLst>
                  <a:ext uri="{FF2B5EF4-FFF2-40B4-BE49-F238E27FC236}">
                    <a16:creationId xmlns:a16="http://schemas.microsoft.com/office/drawing/2014/main" id="{65CA5541-913F-44FB-B450-EBE2A5C7B1B4}"/>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32" name="直角三角形 31">
                <a:extLst>
                  <a:ext uri="{FF2B5EF4-FFF2-40B4-BE49-F238E27FC236}">
                    <a16:creationId xmlns:a16="http://schemas.microsoft.com/office/drawing/2014/main" id="{CE624AE8-2B6F-4E9A-9F20-A5C92C696396}"/>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grpSp>
          <p:nvGrpSpPr>
            <p:cNvPr id="27" name="群組 26">
              <a:extLst>
                <a:ext uri="{FF2B5EF4-FFF2-40B4-BE49-F238E27FC236}">
                  <a16:creationId xmlns:a16="http://schemas.microsoft.com/office/drawing/2014/main" id="{204C3A61-2EB1-40DD-849F-1676E81DA738}"/>
                </a:ext>
              </a:extLst>
            </p:cNvPr>
            <p:cNvGrpSpPr/>
            <p:nvPr/>
          </p:nvGrpSpPr>
          <p:grpSpPr>
            <a:xfrm rot="10800000">
              <a:off x="14039188" y="-1"/>
              <a:ext cx="4248811" cy="2438401"/>
              <a:chOff x="-12267" y="7932498"/>
              <a:chExt cx="4095455" cy="2350389"/>
            </a:xfrm>
          </p:grpSpPr>
          <p:sp>
            <p:nvSpPr>
              <p:cNvPr id="29" name="直角三角形 28">
                <a:extLst>
                  <a:ext uri="{FF2B5EF4-FFF2-40B4-BE49-F238E27FC236}">
                    <a16:creationId xmlns:a16="http://schemas.microsoft.com/office/drawing/2014/main" id="{F2E599E2-86DF-42BB-81F5-5F56D88C480E}"/>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30" name="直角三角形 29">
                <a:extLst>
                  <a:ext uri="{FF2B5EF4-FFF2-40B4-BE49-F238E27FC236}">
                    <a16:creationId xmlns:a16="http://schemas.microsoft.com/office/drawing/2014/main" id="{308105A7-9415-43E9-B4FA-FEC3DA92419F}"/>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grpSp>
      <p:grpSp>
        <p:nvGrpSpPr>
          <p:cNvPr id="33" name="群組 32">
            <a:extLst>
              <a:ext uri="{FF2B5EF4-FFF2-40B4-BE49-F238E27FC236}">
                <a16:creationId xmlns:a16="http://schemas.microsoft.com/office/drawing/2014/main" id="{26E08878-9CDF-457C-BBB6-282F1DF681A5}"/>
              </a:ext>
            </a:extLst>
          </p:cNvPr>
          <p:cNvGrpSpPr/>
          <p:nvPr/>
        </p:nvGrpSpPr>
        <p:grpSpPr>
          <a:xfrm>
            <a:off x="1" y="8863447"/>
            <a:ext cx="2476500" cy="1421966"/>
            <a:chOff x="-12268" y="5142706"/>
            <a:chExt cx="8956553" cy="5142707"/>
          </a:xfrm>
        </p:grpSpPr>
        <p:grpSp>
          <p:nvGrpSpPr>
            <p:cNvPr id="37" name="群組 36">
              <a:extLst>
                <a:ext uri="{FF2B5EF4-FFF2-40B4-BE49-F238E27FC236}">
                  <a16:creationId xmlns:a16="http://schemas.microsoft.com/office/drawing/2014/main" id="{CD2617C5-CF0F-4CF4-85B4-D96D65F68CAF}"/>
                </a:ext>
              </a:extLst>
            </p:cNvPr>
            <p:cNvGrpSpPr/>
            <p:nvPr/>
          </p:nvGrpSpPr>
          <p:grpSpPr>
            <a:xfrm>
              <a:off x="-12268" y="5142706"/>
              <a:ext cx="8956553" cy="5140182"/>
              <a:chOff x="-12267" y="7932498"/>
              <a:chExt cx="4095455" cy="2350389"/>
            </a:xfrm>
          </p:grpSpPr>
          <p:sp>
            <p:nvSpPr>
              <p:cNvPr id="42" name="直角三角形 41">
                <a:extLst>
                  <a:ext uri="{FF2B5EF4-FFF2-40B4-BE49-F238E27FC236}">
                    <a16:creationId xmlns:a16="http://schemas.microsoft.com/office/drawing/2014/main" id="{1DAFE1E1-ED7D-4DA4-8BD0-2371AA3F3B69}"/>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43" name="直角三角形 42">
                <a:extLst>
                  <a:ext uri="{FF2B5EF4-FFF2-40B4-BE49-F238E27FC236}">
                    <a16:creationId xmlns:a16="http://schemas.microsoft.com/office/drawing/2014/main" id="{8B8BA273-C41A-4B43-8D0A-7E1D95320D0A}"/>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grpSp>
        <p:grpSp>
          <p:nvGrpSpPr>
            <p:cNvPr id="39" name="群組 38">
              <a:extLst>
                <a:ext uri="{FF2B5EF4-FFF2-40B4-BE49-F238E27FC236}">
                  <a16:creationId xmlns:a16="http://schemas.microsoft.com/office/drawing/2014/main" id="{25BD3186-FA35-4392-9BCD-CA28F8139FEB}"/>
                </a:ext>
              </a:extLst>
            </p:cNvPr>
            <p:cNvGrpSpPr/>
            <p:nvPr/>
          </p:nvGrpSpPr>
          <p:grpSpPr>
            <a:xfrm>
              <a:off x="0" y="7847012"/>
              <a:ext cx="4248811" cy="2438401"/>
              <a:chOff x="-12267" y="7932498"/>
              <a:chExt cx="4095455" cy="2350389"/>
            </a:xfrm>
          </p:grpSpPr>
          <p:sp>
            <p:nvSpPr>
              <p:cNvPr id="40" name="直角三角形 39">
                <a:extLst>
                  <a:ext uri="{FF2B5EF4-FFF2-40B4-BE49-F238E27FC236}">
                    <a16:creationId xmlns:a16="http://schemas.microsoft.com/office/drawing/2014/main" id="{6C69CAEB-B1E7-4E89-BC39-75F52259CF6F}"/>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41" name="直角三角形 40">
                <a:extLst>
                  <a:ext uri="{FF2B5EF4-FFF2-40B4-BE49-F238E27FC236}">
                    <a16:creationId xmlns:a16="http://schemas.microsoft.com/office/drawing/2014/main" id="{BF8ABD1D-A192-40A2-B198-291C090189D0}"/>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grpSp>
      <p:sp>
        <p:nvSpPr>
          <p:cNvPr id="44" name="矩形 43">
            <a:extLst>
              <a:ext uri="{FF2B5EF4-FFF2-40B4-BE49-F238E27FC236}">
                <a16:creationId xmlns:a16="http://schemas.microsoft.com/office/drawing/2014/main" id="{0640EE9B-A241-4086-8F80-65B14EE75BCC}"/>
              </a:ext>
            </a:extLst>
          </p:cNvPr>
          <p:cNvSpPr/>
          <p:nvPr/>
        </p:nvSpPr>
        <p:spPr>
          <a:xfrm>
            <a:off x="5935462" y="557894"/>
            <a:ext cx="6417142" cy="646331"/>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6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 全球所得原則 </a:t>
            </a:r>
            <a:r>
              <a:rPr kumimoji="0" lang="en-US" altLang="zh-TW" sz="36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vs. </a:t>
            </a:r>
            <a:r>
              <a:rPr kumimoji="0" lang="zh-TW" altLang="en-US" sz="36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來源地原則 </a:t>
            </a:r>
          </a:p>
        </p:txBody>
      </p:sp>
      <p:cxnSp>
        <p:nvCxnSpPr>
          <p:cNvPr id="45" name="直線接點 44">
            <a:extLst>
              <a:ext uri="{FF2B5EF4-FFF2-40B4-BE49-F238E27FC236}">
                <a16:creationId xmlns:a16="http://schemas.microsoft.com/office/drawing/2014/main" id="{F47A163D-BDC8-43CB-8845-F4148D6B09FD}"/>
              </a:ext>
            </a:extLst>
          </p:cNvPr>
          <p:cNvCxnSpPr>
            <a:cxnSpLocks/>
          </p:cNvCxnSpPr>
          <p:nvPr/>
        </p:nvCxnSpPr>
        <p:spPr>
          <a:xfrm>
            <a:off x="1815891" y="1570502"/>
            <a:ext cx="1371292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文字方塊 3">
            <a:extLst>
              <a:ext uri="{FF2B5EF4-FFF2-40B4-BE49-F238E27FC236}">
                <a16:creationId xmlns:a16="http://schemas.microsoft.com/office/drawing/2014/main" id="{BA86D35D-3B06-53F6-8019-2282BAE55EAB}"/>
              </a:ext>
            </a:extLst>
          </p:cNvPr>
          <p:cNvSpPr txBox="1"/>
          <p:nvPr/>
        </p:nvSpPr>
        <p:spPr>
          <a:xfrm>
            <a:off x="9048750" y="2856500"/>
            <a:ext cx="2143125" cy="588942"/>
          </a:xfrm>
          <a:prstGeom prst="rect">
            <a:avLst/>
          </a:prstGeom>
          <a:noFill/>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給予保護</a:t>
            </a:r>
            <a:endParaRPr kumimoji="0" lang="zh-TW" altLang="en-US" sz="2700" b="0" i="0" u="none" strike="noStrike" kern="1200" cap="none" spc="0" normalizeH="0" baseline="0" noProof="0" dirty="0">
              <a:ln>
                <a:noFill/>
              </a:ln>
              <a:solidFill>
                <a:srgbClr val="3B3B3B"/>
              </a:solidFill>
              <a:effectLst/>
              <a:uLnTx/>
              <a:uFillTx/>
              <a:latin typeface="Ubuntu"/>
              <a:cs typeface="+mn-cs"/>
            </a:endParaRPr>
          </a:p>
        </p:txBody>
      </p:sp>
      <p:sp>
        <p:nvSpPr>
          <p:cNvPr id="10" name="文字方塊 9">
            <a:extLst>
              <a:ext uri="{FF2B5EF4-FFF2-40B4-BE49-F238E27FC236}">
                <a16:creationId xmlns:a16="http://schemas.microsoft.com/office/drawing/2014/main" id="{C1760ADC-0B0E-3DF9-A1D1-CEEFDDC8C12E}"/>
              </a:ext>
            </a:extLst>
          </p:cNvPr>
          <p:cNvSpPr txBox="1"/>
          <p:nvPr/>
        </p:nvSpPr>
        <p:spPr>
          <a:xfrm>
            <a:off x="9248775" y="3816307"/>
            <a:ext cx="2771775" cy="584775"/>
          </a:xfrm>
          <a:prstGeom prst="rect">
            <a:avLst/>
          </a:prstGeom>
          <a:noFill/>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給付能力</a:t>
            </a:r>
            <a:r>
              <a:rPr kumimoji="0" lang="zh-TW" altLang="en-US" sz="3200" b="1" i="0" u="sng"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相同</a:t>
            </a:r>
            <a:endParaRPr kumimoji="0" lang="zh-TW" altLang="en-US" sz="2700" b="0" i="0" u="none" strike="noStrike" kern="1200" cap="none" spc="0" normalizeH="0" baseline="0" noProof="0" dirty="0">
              <a:ln>
                <a:noFill/>
              </a:ln>
              <a:solidFill>
                <a:srgbClr val="3B3B3B"/>
              </a:solidFill>
              <a:effectLst/>
              <a:uLnTx/>
              <a:uFillTx/>
              <a:latin typeface="Ubuntu"/>
              <a:cs typeface="+mn-cs"/>
            </a:endParaRPr>
          </a:p>
        </p:txBody>
      </p:sp>
      <p:sp>
        <p:nvSpPr>
          <p:cNvPr id="13" name="文字方塊 12">
            <a:extLst>
              <a:ext uri="{FF2B5EF4-FFF2-40B4-BE49-F238E27FC236}">
                <a16:creationId xmlns:a16="http://schemas.microsoft.com/office/drawing/2014/main" id="{D007B59B-4A35-E5DF-6C88-EE3601686389}"/>
              </a:ext>
            </a:extLst>
          </p:cNvPr>
          <p:cNvSpPr txBox="1"/>
          <p:nvPr/>
        </p:nvSpPr>
        <p:spPr>
          <a:xfrm>
            <a:off x="8465441" y="4677081"/>
            <a:ext cx="2933700" cy="588942"/>
          </a:xfrm>
          <a:prstGeom prst="rect">
            <a:avLst/>
          </a:prstGeom>
          <a:noFill/>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rPr>
              <a:t>「來源地原則」</a:t>
            </a:r>
            <a:endParaRPr kumimoji="0" lang="zh-TW" altLang="en-US" sz="2700" b="0" i="0" u="none" strike="noStrike" kern="1200" cap="none" spc="0" normalizeH="0" baseline="0" noProof="0" dirty="0">
              <a:ln>
                <a:noFill/>
              </a:ln>
              <a:solidFill>
                <a:srgbClr val="3B3B3B"/>
              </a:solidFill>
              <a:effectLst/>
              <a:uLnTx/>
              <a:uFillTx/>
              <a:latin typeface="Ubuntu"/>
              <a:cs typeface="+mn-cs"/>
            </a:endParaRPr>
          </a:p>
        </p:txBody>
      </p:sp>
      <p:sp>
        <p:nvSpPr>
          <p:cNvPr id="15" name="文字方塊 14">
            <a:extLst>
              <a:ext uri="{FF2B5EF4-FFF2-40B4-BE49-F238E27FC236}">
                <a16:creationId xmlns:a16="http://schemas.microsoft.com/office/drawing/2014/main" id="{C79E7E6B-2442-A987-7D49-1D1BE141EC14}"/>
              </a:ext>
            </a:extLst>
          </p:cNvPr>
          <p:cNvSpPr txBox="1"/>
          <p:nvPr/>
        </p:nvSpPr>
        <p:spPr>
          <a:xfrm>
            <a:off x="13890517" y="7404783"/>
            <a:ext cx="3276600" cy="584775"/>
          </a:xfrm>
          <a:prstGeom prst="rect">
            <a:avLst/>
          </a:prstGeom>
          <a:noFill/>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zh-TW" sz="3200" b="1" i="0" u="none"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rPr>
              <a:t>沒有太多貢獻</a:t>
            </a:r>
            <a:endParaRPr kumimoji="0" lang="zh-TW" altLang="en-US" sz="2700" b="0" i="0" u="none" strike="noStrike" kern="1200" cap="none" spc="0" normalizeH="0" baseline="0" noProof="0" dirty="0">
              <a:ln>
                <a:noFill/>
              </a:ln>
              <a:solidFill>
                <a:srgbClr val="3B3B3B"/>
              </a:solidFill>
              <a:effectLst/>
              <a:uLnTx/>
              <a:uFillTx/>
              <a:latin typeface="Ubuntu"/>
              <a:cs typeface="+mn-cs"/>
            </a:endParaRPr>
          </a:p>
        </p:txBody>
      </p:sp>
      <p:sp>
        <p:nvSpPr>
          <p:cNvPr id="17" name="文字方塊 16">
            <a:extLst>
              <a:ext uri="{FF2B5EF4-FFF2-40B4-BE49-F238E27FC236}">
                <a16:creationId xmlns:a16="http://schemas.microsoft.com/office/drawing/2014/main" id="{2DC556E9-BDD6-794D-B162-AFE3EE85DC5F}"/>
              </a:ext>
            </a:extLst>
          </p:cNvPr>
          <p:cNvSpPr txBox="1"/>
          <p:nvPr/>
        </p:nvSpPr>
        <p:spPr>
          <a:xfrm>
            <a:off x="11506200" y="8245319"/>
            <a:ext cx="2019300" cy="584775"/>
          </a:xfrm>
          <a:prstGeom prst="rect">
            <a:avLst/>
          </a:prstGeom>
          <a:noFill/>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de-DE" sz="32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重複課稅</a:t>
            </a:r>
            <a:endParaRPr kumimoji="0" lang="zh-TW" altLang="en-US" sz="2700" b="0" i="0" u="none" strike="noStrike" kern="1200" cap="none" spc="0" normalizeH="0" baseline="0" noProof="0" dirty="0">
              <a:ln>
                <a:noFill/>
              </a:ln>
              <a:solidFill>
                <a:srgbClr val="3B3B3B"/>
              </a:solidFill>
              <a:effectLst/>
              <a:uLnTx/>
              <a:uFillTx/>
              <a:latin typeface="Ubuntu"/>
              <a:cs typeface="+mn-cs"/>
            </a:endParaRPr>
          </a:p>
        </p:txBody>
      </p:sp>
      <p:sp>
        <p:nvSpPr>
          <p:cNvPr id="20" name="文字方塊 19">
            <a:extLst>
              <a:ext uri="{FF2B5EF4-FFF2-40B4-BE49-F238E27FC236}">
                <a16:creationId xmlns:a16="http://schemas.microsoft.com/office/drawing/2014/main" id="{D7D9194A-B0AE-DA52-DCA3-136651D35738}"/>
              </a:ext>
            </a:extLst>
          </p:cNvPr>
          <p:cNvSpPr txBox="1"/>
          <p:nvPr/>
        </p:nvSpPr>
        <p:spPr>
          <a:xfrm>
            <a:off x="12265222" y="9137245"/>
            <a:ext cx="1981200" cy="588940"/>
          </a:xfrm>
          <a:prstGeom prst="rect">
            <a:avLst/>
          </a:prstGeom>
          <a:noFill/>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de-DE" sz="3200" b="1" i="0" u="none" strike="noStrike" kern="1200" cap="none" spc="0" normalizeH="0" baseline="0" noProof="0" dirty="0">
                <a:ln>
                  <a:noFill/>
                </a:ln>
                <a:solidFill>
                  <a:prstClr val="black">
                    <a:hueOff val="0"/>
                    <a:satOff val="0"/>
                    <a:lumOff val="0"/>
                    <a:alphaOff val="0"/>
                  </a:prstClr>
                </a:solidFill>
                <a:effectLst/>
                <a:uLnTx/>
                <a:uFillTx/>
                <a:latin typeface="Arial" panose="020B0604020202020204" pitchFamily="34" charset="0"/>
                <a:ea typeface="微軟正黑體" panose="020B0604030504040204" pitchFamily="34" charset="-120"/>
                <a:cs typeface="Arial" panose="020B0604020202020204" pitchFamily="34" charset="0"/>
              </a:rPr>
              <a:t>自相矛盾</a:t>
            </a:r>
            <a:endParaRPr kumimoji="0" lang="zh-TW" altLang="en-US" sz="2700" b="0" i="0" u="none" strike="noStrike" kern="1200" cap="none" spc="0" normalizeH="0" baseline="0" noProof="0" dirty="0">
              <a:ln>
                <a:noFill/>
              </a:ln>
              <a:solidFill>
                <a:srgbClr val="3B3B3B"/>
              </a:solidFill>
              <a:effectLst/>
              <a:uLnTx/>
              <a:uFillTx/>
              <a:latin typeface="Ubuntu"/>
              <a:cs typeface="+mn-cs"/>
            </a:endParaRPr>
          </a:p>
        </p:txBody>
      </p:sp>
    </p:spTree>
    <p:extLst>
      <p:ext uri="{BB962C8B-B14F-4D97-AF65-F5344CB8AC3E}">
        <p14:creationId xmlns:p14="http://schemas.microsoft.com/office/powerpoint/2010/main" val="200079549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3" grpId="0"/>
      <p:bldP spid="15" grpId="0"/>
      <p:bldP spid="17" grpId="0"/>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3">
            <a:extLst>
              <a:ext uri="{FF2B5EF4-FFF2-40B4-BE49-F238E27FC236}">
                <a16:creationId xmlns:a16="http://schemas.microsoft.com/office/drawing/2014/main" id="{727275A7-DD29-4583-A014-ACD005406572}"/>
              </a:ext>
            </a:extLst>
          </p:cNvPr>
          <p:cNvSpPr>
            <a:spLocks noGrp="1"/>
          </p:cNvSpPr>
          <p:nvPr>
            <p:ph type="sldNum" sz="quarter" idx="11"/>
          </p:nvPr>
        </p:nvSpPr>
        <p:spPr>
          <a:prstGeom prst="rect">
            <a:avLst/>
          </a:prstGeom>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fld id="{03EB59E2-90B9-4CD3-AC74-D672227E13C3}" type="slidenum">
              <a:rPr kumimoji="0" lang="en-US" sz="2400" b="0" i="0" u="none" strike="noStrike" kern="1200" cap="none" spc="0" normalizeH="0" baseline="0" noProof="0" smtClean="0">
                <a:ln>
                  <a:noFill/>
                </a:ln>
                <a:solidFill>
                  <a:srgbClr val="556272"/>
                </a:solidFill>
                <a:effectLst/>
                <a:uLnTx/>
                <a:uFillTx/>
                <a:latin typeface="Ubuntu"/>
                <a:cs typeface="+mn-cs"/>
              </a:rPr>
              <a:pPr marL="0" marR="0" lvl="0" indent="0" algn="l" defTabSz="1371600" rtl="0" eaLnBrk="1" fontAlgn="auto" latinLnBrk="0" hangingPunct="1">
                <a:lnSpc>
                  <a:spcPct val="100000"/>
                </a:lnSpc>
                <a:spcBef>
                  <a:spcPts val="0"/>
                </a:spcBef>
                <a:spcAft>
                  <a:spcPts val="0"/>
                </a:spcAft>
                <a:buClrTx/>
                <a:buSzTx/>
                <a:buFontTx/>
                <a:buNone/>
                <a:tabLst/>
                <a:defRPr/>
              </a:pPr>
              <a:t>24</a:t>
            </a:fld>
            <a:endParaRPr kumimoji="0" lang="en-US" sz="2400" b="0" i="0" u="none" strike="noStrike" kern="1200" cap="none" spc="0" normalizeH="0" baseline="0" noProof="0" dirty="0">
              <a:ln>
                <a:noFill/>
              </a:ln>
              <a:solidFill>
                <a:srgbClr val="556272"/>
              </a:solidFill>
              <a:effectLst/>
              <a:uLnTx/>
              <a:uFillTx/>
              <a:latin typeface="Ubuntu"/>
              <a:cs typeface="+mn-cs"/>
            </a:endParaRPr>
          </a:p>
        </p:txBody>
      </p:sp>
      <p:sp>
        <p:nvSpPr>
          <p:cNvPr id="43" name="矩形 42">
            <a:extLst>
              <a:ext uri="{FF2B5EF4-FFF2-40B4-BE49-F238E27FC236}">
                <a16:creationId xmlns:a16="http://schemas.microsoft.com/office/drawing/2014/main" id="{D4EC6C3A-96AA-4DB4-AFF7-05471B790B9B}"/>
              </a:ext>
            </a:extLst>
          </p:cNvPr>
          <p:cNvSpPr/>
          <p:nvPr/>
        </p:nvSpPr>
        <p:spPr>
          <a:xfrm>
            <a:off x="4849060" y="1551801"/>
            <a:ext cx="8589879" cy="738664"/>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endParaRPr kumimoji="0" lang="en-US" altLang="zh-TW" sz="42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endParaRPr>
          </a:p>
        </p:txBody>
      </p:sp>
      <p:grpSp>
        <p:nvGrpSpPr>
          <p:cNvPr id="17" name="群組 16">
            <a:extLst>
              <a:ext uri="{FF2B5EF4-FFF2-40B4-BE49-F238E27FC236}">
                <a16:creationId xmlns:a16="http://schemas.microsoft.com/office/drawing/2014/main" id="{BF8EC098-043A-4557-B235-99EB8C47A743}"/>
              </a:ext>
            </a:extLst>
          </p:cNvPr>
          <p:cNvGrpSpPr/>
          <p:nvPr/>
        </p:nvGrpSpPr>
        <p:grpSpPr>
          <a:xfrm>
            <a:off x="1" y="6843344"/>
            <a:ext cx="18287642" cy="2157680"/>
            <a:chOff x="1" y="6307700"/>
            <a:chExt cx="18287642" cy="2157680"/>
          </a:xfrm>
        </p:grpSpPr>
        <p:sp>
          <p:nvSpPr>
            <p:cNvPr id="80" name="矩形 79">
              <a:extLst>
                <a:ext uri="{FF2B5EF4-FFF2-40B4-BE49-F238E27FC236}">
                  <a16:creationId xmlns:a16="http://schemas.microsoft.com/office/drawing/2014/main" id="{EF24B682-BF1B-4F3C-BDFF-01039BE04F06}"/>
                </a:ext>
              </a:extLst>
            </p:cNvPr>
            <p:cNvSpPr/>
            <p:nvPr/>
          </p:nvSpPr>
          <p:spPr bwMode="auto">
            <a:xfrm>
              <a:off x="1" y="6307700"/>
              <a:ext cx="18287642" cy="2157680"/>
            </a:xfrm>
            <a:prstGeom prst="rect">
              <a:avLst/>
            </a:prstGeom>
            <a:solidFill>
              <a:schemeClr val="bg1">
                <a:lumMod val="95000"/>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grpSp>
          <p:nvGrpSpPr>
            <p:cNvPr id="5" name="群組 4">
              <a:extLst>
                <a:ext uri="{FF2B5EF4-FFF2-40B4-BE49-F238E27FC236}">
                  <a16:creationId xmlns:a16="http://schemas.microsoft.com/office/drawing/2014/main" id="{81088D23-90FD-4D26-B8A1-B7401D3EA480}"/>
                </a:ext>
              </a:extLst>
            </p:cNvPr>
            <p:cNvGrpSpPr/>
            <p:nvPr/>
          </p:nvGrpSpPr>
          <p:grpSpPr>
            <a:xfrm>
              <a:off x="2419723" y="6488295"/>
              <a:ext cx="13448552" cy="1673218"/>
              <a:chOff x="6172575" y="2847601"/>
              <a:chExt cx="13448552" cy="1673218"/>
            </a:xfrm>
          </p:grpSpPr>
          <p:grpSp>
            <p:nvGrpSpPr>
              <p:cNvPr id="69" name="群組 68">
                <a:extLst>
                  <a:ext uri="{FF2B5EF4-FFF2-40B4-BE49-F238E27FC236}">
                    <a16:creationId xmlns:a16="http://schemas.microsoft.com/office/drawing/2014/main" id="{AB85567C-3EFB-4104-B840-46504107571B}"/>
                  </a:ext>
                </a:extLst>
              </p:cNvPr>
              <p:cNvGrpSpPr/>
              <p:nvPr/>
            </p:nvGrpSpPr>
            <p:grpSpPr>
              <a:xfrm>
                <a:off x="6172575" y="2847601"/>
                <a:ext cx="3219076" cy="815353"/>
                <a:chOff x="2906214" y="3265969"/>
                <a:chExt cx="4858671" cy="1033162"/>
              </a:xfrm>
            </p:grpSpPr>
            <p:sp>
              <p:nvSpPr>
                <p:cNvPr id="70" name="矩形 69">
                  <a:extLst>
                    <a:ext uri="{FF2B5EF4-FFF2-40B4-BE49-F238E27FC236}">
                      <a16:creationId xmlns:a16="http://schemas.microsoft.com/office/drawing/2014/main" id="{9538E723-23D5-4F39-AA96-FA8169170868}"/>
                    </a:ext>
                  </a:extLst>
                </p:cNvPr>
                <p:cNvSpPr/>
                <p:nvPr/>
              </p:nvSpPr>
              <p:spPr bwMode="auto">
                <a:xfrm>
                  <a:off x="2906214" y="3265969"/>
                  <a:ext cx="4858671" cy="1033162"/>
                </a:xfrm>
                <a:prstGeom prst="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71" name="矩形 70">
                  <a:extLst>
                    <a:ext uri="{FF2B5EF4-FFF2-40B4-BE49-F238E27FC236}">
                      <a16:creationId xmlns:a16="http://schemas.microsoft.com/office/drawing/2014/main" id="{B3C6023A-584B-45A7-932F-4F88FC82143D}"/>
                    </a:ext>
                  </a:extLst>
                </p:cNvPr>
                <p:cNvSpPr/>
                <p:nvPr/>
              </p:nvSpPr>
              <p:spPr>
                <a:xfrm>
                  <a:off x="2906216" y="3373055"/>
                  <a:ext cx="4858669" cy="818988"/>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36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rPr>
                    <a:t>當有所得</a:t>
                  </a:r>
                  <a:endParaRPr kumimoji="0" lang="en-US" altLang="zh-TW" sz="36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endParaRPr>
                </a:p>
              </p:txBody>
            </p:sp>
          </p:grpSp>
          <p:sp>
            <p:nvSpPr>
              <p:cNvPr id="74" name="矩形 73">
                <a:extLst>
                  <a:ext uri="{FF2B5EF4-FFF2-40B4-BE49-F238E27FC236}">
                    <a16:creationId xmlns:a16="http://schemas.microsoft.com/office/drawing/2014/main" id="{189FFDCA-9AA1-4C66-82AA-79421878B70F}"/>
                  </a:ext>
                </a:extLst>
              </p:cNvPr>
              <p:cNvSpPr/>
              <p:nvPr/>
            </p:nvSpPr>
            <p:spPr>
              <a:xfrm>
                <a:off x="6172575" y="3966821"/>
                <a:ext cx="13448552" cy="553998"/>
              </a:xfrm>
              <a:prstGeom prst="rect">
                <a:avLst/>
              </a:prstGeom>
            </p:spPr>
            <p:txBody>
              <a:bodyPr wrap="square">
                <a:sp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   不以納稅人實際的給付能力，而以</a:t>
                </a:r>
                <a:r>
                  <a:rPr kumimoji="0" lang="zh-TW" altLang="en-US" sz="3000" b="1" i="0" u="sng"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                                              </a:t>
                </a:r>
                <a:r>
                  <a:rPr kumimoji="0" lang="zh-TW" altLang="en-US" sz="3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 作為課徵標準。</a:t>
                </a:r>
                <a:endParaRPr kumimoji="0" lang="en-US" altLang="zh-TW" sz="3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endParaRPr>
              </a:p>
            </p:txBody>
          </p:sp>
        </p:grpSp>
      </p:grpSp>
      <p:grpSp>
        <p:nvGrpSpPr>
          <p:cNvPr id="9" name="群組 8">
            <a:extLst>
              <a:ext uri="{FF2B5EF4-FFF2-40B4-BE49-F238E27FC236}">
                <a16:creationId xmlns:a16="http://schemas.microsoft.com/office/drawing/2014/main" id="{52783FAA-4A8E-4E57-A39E-7E7A35455C73}"/>
              </a:ext>
            </a:extLst>
          </p:cNvPr>
          <p:cNvGrpSpPr/>
          <p:nvPr/>
        </p:nvGrpSpPr>
        <p:grpSpPr>
          <a:xfrm>
            <a:off x="-45377" y="2980881"/>
            <a:ext cx="18287642" cy="2157681"/>
            <a:chOff x="1" y="3319833"/>
            <a:chExt cx="18287642" cy="2157681"/>
          </a:xfrm>
        </p:grpSpPr>
        <p:sp>
          <p:nvSpPr>
            <p:cNvPr id="8" name="矩形 7">
              <a:extLst>
                <a:ext uri="{FF2B5EF4-FFF2-40B4-BE49-F238E27FC236}">
                  <a16:creationId xmlns:a16="http://schemas.microsoft.com/office/drawing/2014/main" id="{DCFAE960-734F-4851-8D66-105A68BF70BB}"/>
                </a:ext>
              </a:extLst>
            </p:cNvPr>
            <p:cNvSpPr/>
            <p:nvPr/>
          </p:nvSpPr>
          <p:spPr bwMode="auto">
            <a:xfrm>
              <a:off x="1" y="3319833"/>
              <a:ext cx="18287642" cy="2157681"/>
            </a:xfrm>
            <a:prstGeom prst="rect">
              <a:avLst/>
            </a:prstGeom>
            <a:solidFill>
              <a:schemeClr val="bg1">
                <a:lumMod val="95000"/>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grpSp>
          <p:nvGrpSpPr>
            <p:cNvPr id="6" name="群組 5">
              <a:extLst>
                <a:ext uri="{FF2B5EF4-FFF2-40B4-BE49-F238E27FC236}">
                  <a16:creationId xmlns:a16="http://schemas.microsoft.com/office/drawing/2014/main" id="{F2536177-1A88-4CA6-A4D0-F1A031163B13}"/>
                </a:ext>
              </a:extLst>
            </p:cNvPr>
            <p:cNvGrpSpPr/>
            <p:nvPr/>
          </p:nvGrpSpPr>
          <p:grpSpPr>
            <a:xfrm>
              <a:off x="2419723" y="3507462"/>
              <a:ext cx="13448552" cy="1667699"/>
              <a:chOff x="2419723" y="2847601"/>
              <a:chExt cx="13448552" cy="1667699"/>
            </a:xfrm>
          </p:grpSpPr>
          <p:grpSp>
            <p:nvGrpSpPr>
              <p:cNvPr id="3" name="群組 2">
                <a:extLst>
                  <a:ext uri="{FF2B5EF4-FFF2-40B4-BE49-F238E27FC236}">
                    <a16:creationId xmlns:a16="http://schemas.microsoft.com/office/drawing/2014/main" id="{1C1C786C-5D65-432D-8757-C25FB8CABA2E}"/>
                  </a:ext>
                </a:extLst>
              </p:cNvPr>
              <p:cNvGrpSpPr/>
              <p:nvPr/>
            </p:nvGrpSpPr>
            <p:grpSpPr>
              <a:xfrm>
                <a:off x="2419725" y="2847601"/>
                <a:ext cx="3219076" cy="815353"/>
                <a:chOff x="2906214" y="3265969"/>
                <a:chExt cx="4858671" cy="1033162"/>
              </a:xfrm>
            </p:grpSpPr>
            <p:sp>
              <p:nvSpPr>
                <p:cNvPr id="66" name="矩形 65">
                  <a:extLst>
                    <a:ext uri="{FF2B5EF4-FFF2-40B4-BE49-F238E27FC236}">
                      <a16:creationId xmlns:a16="http://schemas.microsoft.com/office/drawing/2014/main" id="{76D8378A-1D69-4691-A841-6774F938519C}"/>
                    </a:ext>
                  </a:extLst>
                </p:cNvPr>
                <p:cNvSpPr/>
                <p:nvPr/>
              </p:nvSpPr>
              <p:spPr bwMode="auto">
                <a:xfrm>
                  <a:off x="2906214" y="3265969"/>
                  <a:ext cx="4858671" cy="1033162"/>
                </a:xfrm>
                <a:prstGeom prst="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67" name="矩形 66">
                  <a:extLst>
                    <a:ext uri="{FF2B5EF4-FFF2-40B4-BE49-F238E27FC236}">
                      <a16:creationId xmlns:a16="http://schemas.microsoft.com/office/drawing/2014/main" id="{3DA09A98-E0A4-470E-8437-DD0FA73B0495}"/>
                    </a:ext>
                  </a:extLst>
                </p:cNvPr>
                <p:cNvSpPr/>
                <p:nvPr/>
              </p:nvSpPr>
              <p:spPr>
                <a:xfrm>
                  <a:off x="2906216" y="3373055"/>
                  <a:ext cx="4858669" cy="818988"/>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36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rPr>
                    <a:t>實有所得</a:t>
                  </a:r>
                  <a:endParaRPr kumimoji="0" lang="en-US" altLang="zh-TW" sz="36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endParaRPr>
                </a:p>
              </p:txBody>
            </p:sp>
          </p:grpSp>
          <p:sp>
            <p:nvSpPr>
              <p:cNvPr id="73" name="矩形 72">
                <a:extLst>
                  <a:ext uri="{FF2B5EF4-FFF2-40B4-BE49-F238E27FC236}">
                    <a16:creationId xmlns:a16="http://schemas.microsoft.com/office/drawing/2014/main" id="{2AE92D48-C895-4C0D-82F9-8CA3CCD53C5D}"/>
                  </a:ext>
                </a:extLst>
              </p:cNvPr>
              <p:cNvSpPr/>
              <p:nvPr/>
            </p:nvSpPr>
            <p:spPr>
              <a:xfrm>
                <a:off x="2419723" y="3961302"/>
                <a:ext cx="13448552" cy="553998"/>
              </a:xfrm>
              <a:prstGeom prst="rect">
                <a:avLst/>
              </a:prstGeom>
            </p:spPr>
            <p:txBody>
              <a:bodyPr wrap="square">
                <a:sp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   依納稅人 </a:t>
                </a:r>
                <a:r>
                  <a:rPr kumimoji="0" lang="zh-TW" altLang="en-US" sz="3000" b="1" i="0" u="sng"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                                 </a:t>
                </a:r>
                <a:r>
                  <a:rPr kumimoji="0" lang="zh-TW" altLang="en-US" sz="3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 認定其給付能力，從而使其負擔相應稅負。</a:t>
                </a:r>
                <a:endParaRPr kumimoji="0" lang="en-US" altLang="zh-TW" sz="3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endParaRPr>
              </a:p>
            </p:txBody>
          </p:sp>
        </p:grpSp>
      </p:grpSp>
      <p:grpSp>
        <p:nvGrpSpPr>
          <p:cNvPr id="13" name="群組 12">
            <a:extLst>
              <a:ext uri="{FF2B5EF4-FFF2-40B4-BE49-F238E27FC236}">
                <a16:creationId xmlns:a16="http://schemas.microsoft.com/office/drawing/2014/main" id="{EA89BBBC-7FFE-4BC0-ADE0-80B354429D07}"/>
              </a:ext>
            </a:extLst>
          </p:cNvPr>
          <p:cNvGrpSpPr/>
          <p:nvPr/>
        </p:nvGrpSpPr>
        <p:grpSpPr>
          <a:xfrm>
            <a:off x="6206503" y="3227744"/>
            <a:ext cx="5099170" cy="696880"/>
            <a:chOff x="5810250" y="2927398"/>
            <a:chExt cx="5208818" cy="696880"/>
          </a:xfrm>
        </p:grpSpPr>
        <p:grpSp>
          <p:nvGrpSpPr>
            <p:cNvPr id="4" name="群組 3">
              <a:extLst>
                <a:ext uri="{FF2B5EF4-FFF2-40B4-BE49-F238E27FC236}">
                  <a16:creationId xmlns:a16="http://schemas.microsoft.com/office/drawing/2014/main" id="{9B1F6121-8540-4C0C-BDEF-2F2FC0DB5A44}"/>
                </a:ext>
              </a:extLst>
            </p:cNvPr>
            <p:cNvGrpSpPr/>
            <p:nvPr/>
          </p:nvGrpSpPr>
          <p:grpSpPr>
            <a:xfrm>
              <a:off x="6509685" y="2927398"/>
              <a:ext cx="4509383" cy="696880"/>
              <a:chOff x="2572125" y="3715092"/>
              <a:chExt cx="1551094" cy="696880"/>
            </a:xfrm>
          </p:grpSpPr>
          <p:sp>
            <p:nvSpPr>
              <p:cNvPr id="27" name="矩形 26">
                <a:extLst>
                  <a:ext uri="{FF2B5EF4-FFF2-40B4-BE49-F238E27FC236}">
                    <a16:creationId xmlns:a16="http://schemas.microsoft.com/office/drawing/2014/main" id="{E555F3ED-C1AB-4952-A401-29DF944AB687}"/>
                  </a:ext>
                </a:extLst>
              </p:cNvPr>
              <p:cNvSpPr/>
              <p:nvPr/>
            </p:nvSpPr>
            <p:spPr bwMode="auto">
              <a:xfrm>
                <a:off x="2572125" y="3715092"/>
                <a:ext cx="1551094" cy="696880"/>
              </a:xfrm>
              <a:prstGeom prst="rect">
                <a:avLst/>
              </a:prstGeom>
              <a:solidFill>
                <a:schemeClr val="bg1">
                  <a:lumMod val="85000"/>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28" name="矩形 27">
                <a:extLst>
                  <a:ext uri="{FF2B5EF4-FFF2-40B4-BE49-F238E27FC236}">
                    <a16:creationId xmlns:a16="http://schemas.microsoft.com/office/drawing/2014/main" id="{9CB30A35-06C2-46DF-A87B-4BE991479173}"/>
                  </a:ext>
                </a:extLst>
              </p:cNvPr>
              <p:cNvSpPr/>
              <p:nvPr/>
            </p:nvSpPr>
            <p:spPr>
              <a:xfrm>
                <a:off x="2572126" y="3771145"/>
                <a:ext cx="1551093" cy="58477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556272">
                        <a:lumMod val="75000"/>
                      </a:srgbClr>
                    </a:solidFill>
                    <a:effectLst/>
                    <a:uLnTx/>
                    <a:uFillTx/>
                    <a:latin typeface="NARROW"/>
                    <a:ea typeface="微軟正黑體" panose="020B0604030504040204" pitchFamily="34" charset="-120"/>
                    <a:cs typeface="Arial" panose="020B0604020202020204" pitchFamily="34" charset="0"/>
                  </a:rPr>
                  <a:t>量能原則的稅捐客體</a:t>
                </a:r>
                <a:endParaRPr kumimoji="0" lang="en-US" altLang="zh-TW" sz="26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endParaRPr>
              </a:p>
            </p:txBody>
          </p:sp>
        </p:grpSp>
        <p:sp>
          <p:nvSpPr>
            <p:cNvPr id="11" name="箭號: 向右 10">
              <a:extLst>
                <a:ext uri="{FF2B5EF4-FFF2-40B4-BE49-F238E27FC236}">
                  <a16:creationId xmlns:a16="http://schemas.microsoft.com/office/drawing/2014/main" id="{575F2256-613C-41AB-8799-98033D6E998C}"/>
                </a:ext>
              </a:extLst>
            </p:cNvPr>
            <p:cNvSpPr/>
            <p:nvPr/>
          </p:nvSpPr>
          <p:spPr bwMode="auto">
            <a:xfrm>
              <a:off x="5810250" y="3057791"/>
              <a:ext cx="792506" cy="410485"/>
            </a:xfrm>
            <a:prstGeom prst="rightArrow">
              <a:avLst>
                <a:gd name="adj1" fmla="val 50000"/>
                <a:gd name="adj2" fmla="val 59183"/>
              </a:avLst>
            </a:prstGeom>
            <a:solidFill>
              <a:schemeClr val="tx2">
                <a:lumMod val="75000"/>
              </a:schemeClr>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grpSp>
      <p:grpSp>
        <p:nvGrpSpPr>
          <p:cNvPr id="15" name="群組 14">
            <a:extLst>
              <a:ext uri="{FF2B5EF4-FFF2-40B4-BE49-F238E27FC236}">
                <a16:creationId xmlns:a16="http://schemas.microsoft.com/office/drawing/2014/main" id="{6CD29BC8-3FE7-422F-8E50-35CA2E985112}"/>
              </a:ext>
            </a:extLst>
          </p:cNvPr>
          <p:cNvGrpSpPr/>
          <p:nvPr/>
        </p:nvGrpSpPr>
        <p:grpSpPr>
          <a:xfrm>
            <a:off x="6206503" y="7082414"/>
            <a:ext cx="2937496" cy="698400"/>
            <a:chOff x="6206503" y="6536872"/>
            <a:chExt cx="2937496" cy="698400"/>
          </a:xfrm>
        </p:grpSpPr>
        <p:grpSp>
          <p:nvGrpSpPr>
            <p:cNvPr id="45" name="群組 44">
              <a:extLst>
                <a:ext uri="{FF2B5EF4-FFF2-40B4-BE49-F238E27FC236}">
                  <a16:creationId xmlns:a16="http://schemas.microsoft.com/office/drawing/2014/main" id="{4DF31A6D-622F-4B2D-AC8F-DECF18C303CB}"/>
                </a:ext>
              </a:extLst>
            </p:cNvPr>
            <p:cNvGrpSpPr/>
            <p:nvPr/>
          </p:nvGrpSpPr>
          <p:grpSpPr>
            <a:xfrm>
              <a:off x="6905939" y="6536872"/>
              <a:ext cx="2238060" cy="698400"/>
              <a:chOff x="2572125" y="3701525"/>
              <a:chExt cx="1053987" cy="698400"/>
            </a:xfrm>
          </p:grpSpPr>
          <p:sp>
            <p:nvSpPr>
              <p:cNvPr id="47" name="矩形 46">
                <a:extLst>
                  <a:ext uri="{FF2B5EF4-FFF2-40B4-BE49-F238E27FC236}">
                    <a16:creationId xmlns:a16="http://schemas.microsoft.com/office/drawing/2014/main" id="{761D0F22-8D7A-4854-98B4-311E6A301D3A}"/>
                  </a:ext>
                </a:extLst>
              </p:cNvPr>
              <p:cNvSpPr/>
              <p:nvPr/>
            </p:nvSpPr>
            <p:spPr bwMode="auto">
              <a:xfrm>
                <a:off x="2572125" y="3701525"/>
                <a:ext cx="1053987" cy="698400"/>
              </a:xfrm>
              <a:prstGeom prst="rect">
                <a:avLst/>
              </a:prstGeom>
              <a:solidFill>
                <a:schemeClr val="bg1">
                  <a:lumMod val="85000"/>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48" name="矩形 47">
                <a:extLst>
                  <a:ext uri="{FF2B5EF4-FFF2-40B4-BE49-F238E27FC236}">
                    <a16:creationId xmlns:a16="http://schemas.microsoft.com/office/drawing/2014/main" id="{AC8B661A-B1EE-4CEE-B70A-4C2972E63845}"/>
                  </a:ext>
                </a:extLst>
              </p:cNvPr>
              <p:cNvSpPr/>
              <p:nvPr/>
            </p:nvSpPr>
            <p:spPr>
              <a:xfrm>
                <a:off x="2572126" y="3758339"/>
                <a:ext cx="1053986" cy="58477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556272">
                        <a:lumMod val="75000"/>
                      </a:srgbClr>
                    </a:solidFill>
                    <a:effectLst/>
                    <a:uLnTx/>
                    <a:uFillTx/>
                    <a:latin typeface="NARROW"/>
                    <a:ea typeface="微軟正黑體" panose="020B0604030504040204" pitchFamily="34" charset="-120"/>
                    <a:cs typeface="Arial" panose="020B0604020202020204" pitchFamily="34" charset="0"/>
                  </a:rPr>
                  <a:t>權宜之計</a:t>
                </a:r>
                <a:endParaRPr kumimoji="0" lang="en-US" altLang="zh-TW" sz="26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endParaRPr>
              </a:p>
            </p:txBody>
          </p:sp>
        </p:grpSp>
        <p:sp>
          <p:nvSpPr>
            <p:cNvPr id="46" name="箭號: 向右 45">
              <a:extLst>
                <a:ext uri="{FF2B5EF4-FFF2-40B4-BE49-F238E27FC236}">
                  <a16:creationId xmlns:a16="http://schemas.microsoft.com/office/drawing/2014/main" id="{93017E3A-62CC-4C62-9934-2768D7D2E389}"/>
                </a:ext>
              </a:extLst>
            </p:cNvPr>
            <p:cNvSpPr/>
            <p:nvPr/>
          </p:nvSpPr>
          <p:spPr bwMode="auto">
            <a:xfrm>
              <a:off x="6206503" y="6680832"/>
              <a:ext cx="792506" cy="410485"/>
            </a:xfrm>
            <a:prstGeom prst="rightArrow">
              <a:avLst>
                <a:gd name="adj1" fmla="val 50000"/>
                <a:gd name="adj2" fmla="val 59183"/>
              </a:avLst>
            </a:prstGeom>
            <a:solidFill>
              <a:schemeClr val="tx2">
                <a:lumMod val="75000"/>
              </a:schemeClr>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grpSp>
      <p:sp>
        <p:nvSpPr>
          <p:cNvPr id="49" name="矩形 48">
            <a:extLst>
              <a:ext uri="{FF2B5EF4-FFF2-40B4-BE49-F238E27FC236}">
                <a16:creationId xmlns:a16="http://schemas.microsoft.com/office/drawing/2014/main" id="{6EC0AC72-35D8-4257-8A07-64E18E4CE021}"/>
              </a:ext>
            </a:extLst>
          </p:cNvPr>
          <p:cNvSpPr/>
          <p:nvPr/>
        </p:nvSpPr>
        <p:spPr>
          <a:xfrm>
            <a:off x="6891219" y="5298455"/>
            <a:ext cx="9161581" cy="461665"/>
          </a:xfrm>
          <a:prstGeom prst="rect">
            <a:avLst/>
          </a:prstGeom>
        </p:spPr>
        <p:txBody>
          <a:bodyPr wrap="square">
            <a:sp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a:t>
            </a:r>
            <a:r>
              <a:rPr kumimoji="0" lang="zh-CN" altLang="en-US" sz="24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實有所得課徵原則</a:t>
            </a:r>
            <a:r>
              <a:rPr kumimoji="0" lang="en-US" altLang="zh-CN" sz="24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a:t>
            </a:r>
            <a:r>
              <a:rPr kumimoji="0" lang="zh-CN" altLang="en-US" sz="24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為</a:t>
            </a:r>
            <a:r>
              <a:rPr kumimoji="0" lang="en-US" altLang="zh-CN" sz="24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a:t>
            </a:r>
            <a:r>
              <a:rPr kumimoji="0" lang="zh-CN" altLang="en-US" sz="24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量能原則</a:t>
            </a:r>
            <a:r>
              <a:rPr kumimoji="0" lang="en-US" altLang="zh-CN" sz="24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a:t>
            </a:r>
            <a:r>
              <a:rPr kumimoji="0" lang="zh-CN" altLang="en-US" sz="24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的重要次原則。</a:t>
            </a:r>
            <a:endParaRPr kumimoji="0" lang="en-US" altLang="zh-TW" sz="24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endParaRPr>
          </a:p>
        </p:txBody>
      </p:sp>
      <p:grpSp>
        <p:nvGrpSpPr>
          <p:cNvPr id="44" name="群組 43">
            <a:extLst>
              <a:ext uri="{FF2B5EF4-FFF2-40B4-BE49-F238E27FC236}">
                <a16:creationId xmlns:a16="http://schemas.microsoft.com/office/drawing/2014/main" id="{756425C1-C4E2-4B06-9406-82D4DED7A151}"/>
              </a:ext>
            </a:extLst>
          </p:cNvPr>
          <p:cNvGrpSpPr/>
          <p:nvPr/>
        </p:nvGrpSpPr>
        <p:grpSpPr>
          <a:xfrm>
            <a:off x="474544" y="333159"/>
            <a:ext cx="828676" cy="828675"/>
            <a:chOff x="2714624" y="1800225"/>
            <a:chExt cx="828676" cy="828675"/>
          </a:xfrm>
        </p:grpSpPr>
        <p:sp>
          <p:nvSpPr>
            <p:cNvPr id="50" name="橢圓 49">
              <a:extLst>
                <a:ext uri="{FF2B5EF4-FFF2-40B4-BE49-F238E27FC236}">
                  <a16:creationId xmlns:a16="http://schemas.microsoft.com/office/drawing/2014/main" id="{7ECB8131-2765-4184-B1B0-87F1BAA6C4B6}"/>
                </a:ext>
              </a:extLst>
            </p:cNvPr>
            <p:cNvSpPr/>
            <p:nvPr/>
          </p:nvSpPr>
          <p:spPr bwMode="auto">
            <a:xfrm>
              <a:off x="2714625" y="1800225"/>
              <a:ext cx="828675" cy="828675"/>
            </a:xfrm>
            <a:prstGeom prst="ellipse">
              <a:avLst/>
            </a:prstGeom>
            <a:solidFill>
              <a:srgbClr val="EDFBCE"/>
            </a:solidFill>
            <a:ln w="38100">
              <a:solidFill>
                <a:srgbClr val="527209"/>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4000" b="0" i="0" u="none" strike="noStrike" kern="1200" cap="none" spc="0" normalizeH="0" baseline="0" noProof="0" dirty="0">
                <a:ln>
                  <a:noFill/>
                </a:ln>
                <a:solidFill>
                  <a:srgbClr val="3B3B3B"/>
                </a:solidFill>
                <a:effectLst/>
                <a:uLnTx/>
                <a:uFillTx/>
                <a:latin typeface="NARROW"/>
                <a:cs typeface="+mn-cs"/>
              </a:endParaRPr>
            </a:p>
          </p:txBody>
        </p:sp>
        <p:sp>
          <p:nvSpPr>
            <p:cNvPr id="51" name="矩形 50">
              <a:extLst>
                <a:ext uri="{FF2B5EF4-FFF2-40B4-BE49-F238E27FC236}">
                  <a16:creationId xmlns:a16="http://schemas.microsoft.com/office/drawing/2014/main" id="{7E9A97B9-A385-4AC6-A457-1E2E4442DFFD}"/>
                </a:ext>
              </a:extLst>
            </p:cNvPr>
            <p:cNvSpPr/>
            <p:nvPr/>
          </p:nvSpPr>
          <p:spPr>
            <a:xfrm>
              <a:off x="2714624" y="1860619"/>
              <a:ext cx="828675" cy="707886"/>
            </a:xfrm>
            <a:prstGeom prst="rect">
              <a:avLst/>
            </a:prstGeom>
          </p:spPr>
          <p:txBody>
            <a:bodyPr wrap="square" anchor="ctr">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TW" sz="40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2</a:t>
              </a:r>
            </a:p>
          </p:txBody>
        </p:sp>
      </p:grpSp>
      <p:grpSp>
        <p:nvGrpSpPr>
          <p:cNvPr id="53" name="群組 52">
            <a:extLst>
              <a:ext uri="{FF2B5EF4-FFF2-40B4-BE49-F238E27FC236}">
                <a16:creationId xmlns:a16="http://schemas.microsoft.com/office/drawing/2014/main" id="{4DF576A5-A6E6-46F2-A807-6E7348D707FA}"/>
              </a:ext>
            </a:extLst>
          </p:cNvPr>
          <p:cNvGrpSpPr/>
          <p:nvPr/>
        </p:nvGrpSpPr>
        <p:grpSpPr>
          <a:xfrm>
            <a:off x="14669867" y="-2"/>
            <a:ext cx="3618132" cy="2076452"/>
            <a:chOff x="8948682" y="-2"/>
            <a:chExt cx="9339317" cy="5359851"/>
          </a:xfrm>
        </p:grpSpPr>
        <p:grpSp>
          <p:nvGrpSpPr>
            <p:cNvPr id="54" name="群組 53">
              <a:extLst>
                <a:ext uri="{FF2B5EF4-FFF2-40B4-BE49-F238E27FC236}">
                  <a16:creationId xmlns:a16="http://schemas.microsoft.com/office/drawing/2014/main" id="{D1EEA511-77B9-4392-8ADB-DB1A4F3B02A1}"/>
                </a:ext>
              </a:extLst>
            </p:cNvPr>
            <p:cNvGrpSpPr/>
            <p:nvPr/>
          </p:nvGrpSpPr>
          <p:grpSpPr>
            <a:xfrm rot="10800000">
              <a:off x="8948682" y="-2"/>
              <a:ext cx="9339317" cy="5359851"/>
              <a:chOff x="-12267" y="7932498"/>
              <a:chExt cx="4095455" cy="2350389"/>
            </a:xfrm>
          </p:grpSpPr>
          <p:sp>
            <p:nvSpPr>
              <p:cNvPr id="58" name="直角三角形 57">
                <a:extLst>
                  <a:ext uri="{FF2B5EF4-FFF2-40B4-BE49-F238E27FC236}">
                    <a16:creationId xmlns:a16="http://schemas.microsoft.com/office/drawing/2014/main" id="{309410C3-A1E9-4C0B-815E-B45B1FF66E44}"/>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59" name="直角三角形 58">
                <a:extLst>
                  <a:ext uri="{FF2B5EF4-FFF2-40B4-BE49-F238E27FC236}">
                    <a16:creationId xmlns:a16="http://schemas.microsoft.com/office/drawing/2014/main" id="{6D81761B-1B8A-4357-93FD-66E547916C8C}"/>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nvGrpSpPr>
            <p:cNvPr id="55" name="群組 54">
              <a:extLst>
                <a:ext uri="{FF2B5EF4-FFF2-40B4-BE49-F238E27FC236}">
                  <a16:creationId xmlns:a16="http://schemas.microsoft.com/office/drawing/2014/main" id="{D9B3C18E-9651-4438-9854-EB18B6B80707}"/>
                </a:ext>
              </a:extLst>
            </p:cNvPr>
            <p:cNvGrpSpPr/>
            <p:nvPr/>
          </p:nvGrpSpPr>
          <p:grpSpPr>
            <a:xfrm rot="10800000">
              <a:off x="14039188" y="-1"/>
              <a:ext cx="4248811" cy="2438401"/>
              <a:chOff x="-12267" y="7932498"/>
              <a:chExt cx="4095455" cy="2350389"/>
            </a:xfrm>
          </p:grpSpPr>
          <p:sp>
            <p:nvSpPr>
              <p:cNvPr id="56" name="直角三角形 55">
                <a:extLst>
                  <a:ext uri="{FF2B5EF4-FFF2-40B4-BE49-F238E27FC236}">
                    <a16:creationId xmlns:a16="http://schemas.microsoft.com/office/drawing/2014/main" id="{7D8BDC02-504D-478D-B0B8-556694A5435C}"/>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57" name="直角三角形 56">
                <a:extLst>
                  <a:ext uri="{FF2B5EF4-FFF2-40B4-BE49-F238E27FC236}">
                    <a16:creationId xmlns:a16="http://schemas.microsoft.com/office/drawing/2014/main" id="{41A746BA-CB5B-4D84-9431-6C57E43903EC}"/>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grpSp>
        <p:nvGrpSpPr>
          <p:cNvPr id="60" name="群組 59">
            <a:extLst>
              <a:ext uri="{FF2B5EF4-FFF2-40B4-BE49-F238E27FC236}">
                <a16:creationId xmlns:a16="http://schemas.microsoft.com/office/drawing/2014/main" id="{8A62EB92-E520-4E2F-B18F-19011D164B6F}"/>
              </a:ext>
            </a:extLst>
          </p:cNvPr>
          <p:cNvGrpSpPr/>
          <p:nvPr/>
        </p:nvGrpSpPr>
        <p:grpSpPr>
          <a:xfrm>
            <a:off x="1" y="8863447"/>
            <a:ext cx="2476500" cy="1421966"/>
            <a:chOff x="-12268" y="5142706"/>
            <a:chExt cx="8956553" cy="5142707"/>
          </a:xfrm>
        </p:grpSpPr>
        <p:grpSp>
          <p:nvGrpSpPr>
            <p:cNvPr id="61" name="群組 60">
              <a:extLst>
                <a:ext uri="{FF2B5EF4-FFF2-40B4-BE49-F238E27FC236}">
                  <a16:creationId xmlns:a16="http://schemas.microsoft.com/office/drawing/2014/main" id="{A97C1206-4190-404D-894B-A7E98EE3F90D}"/>
                </a:ext>
              </a:extLst>
            </p:cNvPr>
            <p:cNvGrpSpPr/>
            <p:nvPr/>
          </p:nvGrpSpPr>
          <p:grpSpPr>
            <a:xfrm>
              <a:off x="-12268" y="5142706"/>
              <a:ext cx="8956553" cy="5140182"/>
              <a:chOff x="-12267" y="7932498"/>
              <a:chExt cx="4095455" cy="2350389"/>
            </a:xfrm>
          </p:grpSpPr>
          <p:sp>
            <p:nvSpPr>
              <p:cNvPr id="65" name="直角三角形 64">
                <a:extLst>
                  <a:ext uri="{FF2B5EF4-FFF2-40B4-BE49-F238E27FC236}">
                    <a16:creationId xmlns:a16="http://schemas.microsoft.com/office/drawing/2014/main" id="{5D72BEB4-AB99-429F-BA1A-5A3787C91EE6}"/>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68" name="直角三角形 67">
                <a:extLst>
                  <a:ext uri="{FF2B5EF4-FFF2-40B4-BE49-F238E27FC236}">
                    <a16:creationId xmlns:a16="http://schemas.microsoft.com/office/drawing/2014/main" id="{EA088FF8-FC6C-4374-8DBA-1B3C5BA5B892}"/>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prstClr val="white"/>
                  </a:solidFill>
                  <a:effectLst/>
                  <a:uLnTx/>
                  <a:uFillTx/>
                  <a:latin typeface="Ubuntu"/>
                  <a:cs typeface="+mn-cs"/>
                </a:endParaRPr>
              </a:p>
            </p:txBody>
          </p:sp>
        </p:grpSp>
        <p:grpSp>
          <p:nvGrpSpPr>
            <p:cNvPr id="62" name="群組 61">
              <a:extLst>
                <a:ext uri="{FF2B5EF4-FFF2-40B4-BE49-F238E27FC236}">
                  <a16:creationId xmlns:a16="http://schemas.microsoft.com/office/drawing/2014/main" id="{F15BE09D-CD17-4056-9559-D446C6A8224C}"/>
                </a:ext>
              </a:extLst>
            </p:cNvPr>
            <p:cNvGrpSpPr/>
            <p:nvPr/>
          </p:nvGrpSpPr>
          <p:grpSpPr>
            <a:xfrm>
              <a:off x="0" y="7847012"/>
              <a:ext cx="4248811" cy="2438401"/>
              <a:chOff x="-12267" y="7932498"/>
              <a:chExt cx="4095455" cy="2350389"/>
            </a:xfrm>
          </p:grpSpPr>
          <p:sp>
            <p:nvSpPr>
              <p:cNvPr id="63" name="直角三角形 62">
                <a:extLst>
                  <a:ext uri="{FF2B5EF4-FFF2-40B4-BE49-F238E27FC236}">
                    <a16:creationId xmlns:a16="http://schemas.microsoft.com/office/drawing/2014/main" id="{83DE2134-C44D-467D-A8B7-FD9D8F87BADB}"/>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64" name="直角三角形 63">
                <a:extLst>
                  <a:ext uri="{FF2B5EF4-FFF2-40B4-BE49-F238E27FC236}">
                    <a16:creationId xmlns:a16="http://schemas.microsoft.com/office/drawing/2014/main" id="{CEB16FCF-F651-4EC8-AF7B-A0048CFDBC86}"/>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sp>
        <p:nvSpPr>
          <p:cNvPr id="72" name="矩形 71">
            <a:extLst>
              <a:ext uri="{FF2B5EF4-FFF2-40B4-BE49-F238E27FC236}">
                <a16:creationId xmlns:a16="http://schemas.microsoft.com/office/drawing/2014/main" id="{8545A3A2-FD2D-4F65-94AB-73D7327120C9}"/>
              </a:ext>
            </a:extLst>
          </p:cNvPr>
          <p:cNvSpPr/>
          <p:nvPr/>
        </p:nvSpPr>
        <p:spPr>
          <a:xfrm>
            <a:off x="5832870" y="557894"/>
            <a:ext cx="6622326" cy="646331"/>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6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當有所得課徵 </a:t>
            </a:r>
            <a:r>
              <a:rPr kumimoji="0" lang="en-US" altLang="zh-TW" sz="36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vs. </a:t>
            </a:r>
            <a:r>
              <a:rPr kumimoji="0" lang="zh-TW" altLang="en-US" sz="36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實有所得課徵</a:t>
            </a:r>
          </a:p>
        </p:txBody>
      </p:sp>
      <p:cxnSp>
        <p:nvCxnSpPr>
          <p:cNvPr id="75" name="直線接點 74">
            <a:extLst>
              <a:ext uri="{FF2B5EF4-FFF2-40B4-BE49-F238E27FC236}">
                <a16:creationId xmlns:a16="http://schemas.microsoft.com/office/drawing/2014/main" id="{847CC5F1-85FA-4EE9-952A-254A7575D292}"/>
              </a:ext>
            </a:extLst>
          </p:cNvPr>
          <p:cNvCxnSpPr>
            <a:cxnSpLocks/>
          </p:cNvCxnSpPr>
          <p:nvPr/>
        </p:nvCxnSpPr>
        <p:spPr>
          <a:xfrm>
            <a:off x="1815891" y="1419633"/>
            <a:ext cx="1371292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6" name="矩形 75">
            <a:extLst>
              <a:ext uri="{FF2B5EF4-FFF2-40B4-BE49-F238E27FC236}">
                <a16:creationId xmlns:a16="http://schemas.microsoft.com/office/drawing/2014/main" id="{408D2014-C4B5-4DCA-B637-DD683AD33758}"/>
              </a:ext>
            </a:extLst>
          </p:cNvPr>
          <p:cNvSpPr/>
          <p:nvPr/>
        </p:nvSpPr>
        <p:spPr>
          <a:xfrm>
            <a:off x="0" y="1680146"/>
            <a:ext cx="18288000" cy="58477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區分標準：稅捐客體的掌握</a:t>
            </a:r>
            <a:endParaRPr kumimoji="0" lang="en-US" altLang="zh-TW" sz="32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endParaRPr>
          </a:p>
        </p:txBody>
      </p:sp>
      <p:sp>
        <p:nvSpPr>
          <p:cNvPr id="10" name="文字方塊 9">
            <a:extLst>
              <a:ext uri="{FF2B5EF4-FFF2-40B4-BE49-F238E27FC236}">
                <a16:creationId xmlns:a16="http://schemas.microsoft.com/office/drawing/2014/main" id="{B433E343-E476-BFB1-7FEB-B3253627937D}"/>
              </a:ext>
            </a:extLst>
          </p:cNvPr>
          <p:cNvSpPr txBox="1"/>
          <p:nvPr/>
        </p:nvSpPr>
        <p:spPr>
          <a:xfrm>
            <a:off x="4462460" y="4229967"/>
            <a:ext cx="2740819" cy="553998"/>
          </a:xfrm>
          <a:prstGeom prst="rect">
            <a:avLst/>
          </a:prstGeom>
          <a:noFill/>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en-US" altLang="zh-TW" sz="3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a:t>
            </a:r>
            <a:r>
              <a:rPr kumimoji="0" lang="zh-TW" altLang="en-US" sz="3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實際的所得</a:t>
            </a:r>
            <a:r>
              <a:rPr kumimoji="0" lang="en-US" altLang="zh-TW" sz="3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a:t>
            </a:r>
            <a:endParaRPr kumimoji="0" lang="zh-TW" altLang="en-US" sz="2700" b="0" i="0" u="none" strike="noStrike" kern="1200" cap="none" spc="0" normalizeH="0" baseline="0" noProof="0" dirty="0">
              <a:ln>
                <a:noFill/>
              </a:ln>
              <a:solidFill>
                <a:srgbClr val="3B3B3B"/>
              </a:solidFill>
              <a:effectLst/>
              <a:uLnTx/>
              <a:uFillTx/>
              <a:latin typeface="Ubuntu"/>
              <a:cs typeface="+mn-cs"/>
            </a:endParaRPr>
          </a:p>
        </p:txBody>
      </p:sp>
      <p:sp>
        <p:nvSpPr>
          <p:cNvPr id="14" name="文字方塊 13">
            <a:extLst>
              <a:ext uri="{FF2B5EF4-FFF2-40B4-BE49-F238E27FC236}">
                <a16:creationId xmlns:a16="http://schemas.microsoft.com/office/drawing/2014/main" id="{5B4655E1-EDD0-86D9-6EC8-D3ADBAD6CF60}"/>
              </a:ext>
            </a:extLst>
          </p:cNvPr>
          <p:cNvSpPr txBox="1"/>
          <p:nvPr/>
        </p:nvSpPr>
        <p:spPr>
          <a:xfrm>
            <a:off x="8241506" y="8114510"/>
            <a:ext cx="4064794" cy="553998"/>
          </a:xfrm>
          <a:prstGeom prst="rect">
            <a:avLst/>
          </a:prstGeom>
          <a:noFill/>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en-US" altLang="zh-TW" sz="3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a:t>
            </a:r>
            <a:r>
              <a:rPr kumimoji="0" lang="zh-TW" altLang="en-US" sz="3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法律擬制的給付能力</a:t>
            </a:r>
            <a:r>
              <a:rPr kumimoji="0" lang="en-US" altLang="zh-TW" sz="3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a:t>
            </a:r>
            <a:endParaRPr kumimoji="0" lang="zh-TW" altLang="en-US" sz="2700" b="0" i="0" u="none" strike="noStrike" kern="1200" cap="none" spc="0" normalizeH="0" baseline="0" noProof="0" dirty="0">
              <a:ln>
                <a:noFill/>
              </a:ln>
              <a:solidFill>
                <a:srgbClr val="3B3B3B"/>
              </a:solidFill>
              <a:effectLst/>
              <a:uLnTx/>
              <a:uFillTx/>
              <a:latin typeface="Ubuntu"/>
              <a:cs typeface="+mn-cs"/>
            </a:endParaRPr>
          </a:p>
        </p:txBody>
      </p:sp>
    </p:spTree>
    <p:extLst>
      <p:ext uri="{BB962C8B-B14F-4D97-AF65-F5344CB8AC3E}">
        <p14:creationId xmlns:p14="http://schemas.microsoft.com/office/powerpoint/2010/main" val="3515220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9" grpId="0"/>
      <p:bldP spid="10"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4303B4C3-C8DF-4182-AE5D-156AF4EA8F48}"/>
              </a:ext>
            </a:extLst>
          </p:cNvPr>
          <p:cNvSpPr>
            <a:spLocks noGrp="1"/>
          </p:cNvSpPr>
          <p:nvPr>
            <p:ph type="sldNum" sz="quarter" idx="1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fld id="{03EB59E2-90B9-4CD3-AC74-D672227E13C3}" type="slidenum">
              <a:rPr kumimoji="0" lang="en-US" sz="2400" b="0" i="0" u="none" strike="noStrike" kern="1200" cap="none" spc="0" normalizeH="0" baseline="0" noProof="0" smtClean="0">
                <a:ln>
                  <a:noFill/>
                </a:ln>
                <a:solidFill>
                  <a:srgbClr val="556272"/>
                </a:solidFill>
                <a:effectLst/>
                <a:uLnTx/>
                <a:uFillTx/>
                <a:latin typeface="Ubuntu"/>
                <a:cs typeface="+mn-cs"/>
              </a:rPr>
              <a:pPr marL="0" marR="0" lvl="0" indent="0" algn="l" defTabSz="1371600" rtl="0" eaLnBrk="1" fontAlgn="auto" latinLnBrk="0" hangingPunct="1">
                <a:lnSpc>
                  <a:spcPct val="100000"/>
                </a:lnSpc>
                <a:spcBef>
                  <a:spcPts val="0"/>
                </a:spcBef>
                <a:spcAft>
                  <a:spcPts val="0"/>
                </a:spcAft>
                <a:buClrTx/>
                <a:buSzTx/>
                <a:buFontTx/>
                <a:buNone/>
                <a:tabLst/>
                <a:defRPr/>
              </a:pPr>
              <a:t>25</a:t>
            </a:fld>
            <a:endParaRPr kumimoji="0" lang="en-US" sz="2400" b="0" i="0" u="none" strike="noStrike" kern="1200" cap="none" spc="0" normalizeH="0" baseline="0" noProof="0" dirty="0">
              <a:ln>
                <a:noFill/>
              </a:ln>
              <a:solidFill>
                <a:srgbClr val="556272"/>
              </a:solidFill>
              <a:effectLst/>
              <a:uLnTx/>
              <a:uFillTx/>
              <a:latin typeface="Ubuntu"/>
              <a:cs typeface="+mn-cs"/>
            </a:endParaRPr>
          </a:p>
        </p:txBody>
      </p:sp>
      <p:sp>
        <p:nvSpPr>
          <p:cNvPr id="13" name="矩形 12">
            <a:extLst>
              <a:ext uri="{FF2B5EF4-FFF2-40B4-BE49-F238E27FC236}">
                <a16:creationId xmlns:a16="http://schemas.microsoft.com/office/drawing/2014/main" id="{199C7754-782D-4952-82AF-87565719BAFF}"/>
              </a:ext>
            </a:extLst>
          </p:cNvPr>
          <p:cNvSpPr/>
          <p:nvPr/>
        </p:nvSpPr>
        <p:spPr>
          <a:xfrm>
            <a:off x="0" y="1680146"/>
            <a:ext cx="18288000" cy="58477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404A56"/>
                </a:solidFill>
                <a:effectLst/>
                <a:uLnTx/>
                <a:uFillTx/>
                <a:latin typeface="NARROW"/>
                <a:ea typeface="微軟正黑體" panose="020B0604030504040204" pitchFamily="34" charset="-120"/>
                <a:cs typeface="Arial" panose="020B0604020202020204" pitchFamily="34" charset="0"/>
              </a:rPr>
              <a:t>受控外國公司課稅制度 </a:t>
            </a:r>
            <a:r>
              <a:rPr kumimoji="0" lang="en-US" altLang="zh-TW" sz="2600" b="1" i="0" u="none" strike="noStrike" kern="1200" cap="none" spc="0" normalizeH="0" baseline="0" noProof="0" dirty="0">
                <a:ln>
                  <a:noFill/>
                </a:ln>
                <a:solidFill>
                  <a:srgbClr val="404A56"/>
                </a:solidFill>
                <a:effectLst/>
                <a:uLnTx/>
                <a:uFillTx/>
                <a:latin typeface="NARROW"/>
                <a:ea typeface="微軟正黑體" panose="020B0604030504040204" pitchFamily="34" charset="-120"/>
                <a:cs typeface="Arial" panose="020B0604020202020204" pitchFamily="34" charset="0"/>
              </a:rPr>
              <a:t>(CFC)</a:t>
            </a:r>
          </a:p>
        </p:txBody>
      </p:sp>
      <p:grpSp>
        <p:nvGrpSpPr>
          <p:cNvPr id="14" name="群組 13">
            <a:extLst>
              <a:ext uri="{FF2B5EF4-FFF2-40B4-BE49-F238E27FC236}">
                <a16:creationId xmlns:a16="http://schemas.microsoft.com/office/drawing/2014/main" id="{3FD2432D-3930-414F-925E-7E1B4765FFB3}"/>
              </a:ext>
            </a:extLst>
          </p:cNvPr>
          <p:cNvGrpSpPr/>
          <p:nvPr/>
        </p:nvGrpSpPr>
        <p:grpSpPr>
          <a:xfrm>
            <a:off x="13404177" y="3166455"/>
            <a:ext cx="2590221" cy="4765269"/>
            <a:chOff x="13404177" y="3396994"/>
            <a:chExt cx="2590221" cy="4765269"/>
          </a:xfrm>
        </p:grpSpPr>
        <p:sp>
          <p:nvSpPr>
            <p:cNvPr id="15" name="矩形 14">
              <a:extLst>
                <a:ext uri="{FF2B5EF4-FFF2-40B4-BE49-F238E27FC236}">
                  <a16:creationId xmlns:a16="http://schemas.microsoft.com/office/drawing/2014/main" id="{6B45EAC5-0B46-4993-A1F6-51BDB01B9B8D}"/>
                </a:ext>
              </a:extLst>
            </p:cNvPr>
            <p:cNvSpPr/>
            <p:nvPr/>
          </p:nvSpPr>
          <p:spPr bwMode="auto">
            <a:xfrm>
              <a:off x="13438939" y="4839301"/>
              <a:ext cx="2555459" cy="3322962"/>
            </a:xfrm>
            <a:prstGeom prst="rect">
              <a:avLst/>
            </a:prstGeom>
            <a:solidFill>
              <a:schemeClr val="accent6">
                <a:lumMod val="20000"/>
                <a:lumOff val="80000"/>
                <a:alpha val="49804"/>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prstClr val="white"/>
                </a:solidFill>
                <a:effectLst/>
                <a:uLnTx/>
                <a:uFillTx/>
                <a:latin typeface="Ubuntu"/>
                <a:cs typeface="+mn-cs"/>
              </a:endParaRPr>
            </a:p>
          </p:txBody>
        </p:sp>
        <p:grpSp>
          <p:nvGrpSpPr>
            <p:cNvPr id="16" name="群組 15">
              <a:extLst>
                <a:ext uri="{FF2B5EF4-FFF2-40B4-BE49-F238E27FC236}">
                  <a16:creationId xmlns:a16="http://schemas.microsoft.com/office/drawing/2014/main" id="{47332C2D-2685-4A5E-AD28-F73C4B036C27}"/>
                </a:ext>
              </a:extLst>
            </p:cNvPr>
            <p:cNvGrpSpPr/>
            <p:nvPr/>
          </p:nvGrpSpPr>
          <p:grpSpPr>
            <a:xfrm>
              <a:off x="14061979" y="5226163"/>
              <a:ext cx="1274620" cy="1274619"/>
              <a:chOff x="8617058" y="7858180"/>
              <a:chExt cx="1274620" cy="1274619"/>
            </a:xfrm>
            <a:effectLst>
              <a:outerShdw blurRad="50800" dist="50800" dir="5400000" algn="ctr" rotWithShape="0">
                <a:srgbClr val="000000">
                  <a:alpha val="25000"/>
                </a:srgbClr>
              </a:outerShdw>
            </a:effectLst>
          </p:grpSpPr>
          <p:sp>
            <p:nvSpPr>
              <p:cNvPr id="20" name="橢圓 19">
                <a:extLst>
                  <a:ext uri="{FF2B5EF4-FFF2-40B4-BE49-F238E27FC236}">
                    <a16:creationId xmlns:a16="http://schemas.microsoft.com/office/drawing/2014/main" id="{DD36A5A5-A8BC-4777-B92F-B20908F2AF0B}"/>
                  </a:ext>
                </a:extLst>
              </p:cNvPr>
              <p:cNvSpPr/>
              <p:nvPr/>
            </p:nvSpPr>
            <p:spPr bwMode="auto">
              <a:xfrm>
                <a:off x="8617058" y="7858180"/>
                <a:ext cx="1274619" cy="1274619"/>
              </a:xfrm>
              <a:prstGeom prst="ellipse">
                <a:avLst/>
              </a:prstGeom>
              <a:solidFill>
                <a:schemeClr val="accent6">
                  <a:lumMod val="20000"/>
                  <a:lumOff val="80000"/>
                </a:schemeClr>
              </a:solidFill>
              <a:ln w="38100">
                <a:solidFill>
                  <a:schemeClr val="accent6">
                    <a:lumMod val="50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3B3B3B"/>
                  </a:solidFill>
                  <a:effectLst/>
                  <a:uLnTx/>
                  <a:uFillTx/>
                  <a:latin typeface="Ubuntu"/>
                  <a:cs typeface="+mn-cs"/>
                </a:endParaRPr>
              </a:p>
            </p:txBody>
          </p:sp>
          <p:sp>
            <p:nvSpPr>
              <p:cNvPr id="21" name="矩形 20">
                <a:extLst>
                  <a:ext uri="{FF2B5EF4-FFF2-40B4-BE49-F238E27FC236}">
                    <a16:creationId xmlns:a16="http://schemas.microsoft.com/office/drawing/2014/main" id="{5D6639CB-D15F-4DCD-8E34-9E48F800A322}"/>
                  </a:ext>
                </a:extLst>
              </p:cNvPr>
              <p:cNvSpPr/>
              <p:nvPr/>
            </p:nvSpPr>
            <p:spPr>
              <a:xfrm>
                <a:off x="8617058" y="7987657"/>
                <a:ext cx="1274620" cy="1015663"/>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TW" sz="6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C</a:t>
                </a:r>
              </a:p>
            </p:txBody>
          </p:sp>
        </p:grpSp>
        <p:grpSp>
          <p:nvGrpSpPr>
            <p:cNvPr id="17" name="群組 16">
              <a:extLst>
                <a:ext uri="{FF2B5EF4-FFF2-40B4-BE49-F238E27FC236}">
                  <a16:creationId xmlns:a16="http://schemas.microsoft.com/office/drawing/2014/main" id="{05036F96-C2CA-40C4-8531-BF504B3553C4}"/>
                </a:ext>
              </a:extLst>
            </p:cNvPr>
            <p:cNvGrpSpPr/>
            <p:nvPr/>
          </p:nvGrpSpPr>
          <p:grpSpPr>
            <a:xfrm>
              <a:off x="13404177" y="3396994"/>
              <a:ext cx="2590221" cy="913141"/>
              <a:chOff x="13929612" y="2827255"/>
              <a:chExt cx="2590221" cy="913141"/>
            </a:xfrm>
          </p:grpSpPr>
          <p:sp>
            <p:nvSpPr>
              <p:cNvPr id="18" name="矩形 17">
                <a:extLst>
                  <a:ext uri="{FF2B5EF4-FFF2-40B4-BE49-F238E27FC236}">
                    <a16:creationId xmlns:a16="http://schemas.microsoft.com/office/drawing/2014/main" id="{87F915B8-84D6-40B7-95C4-6366C8FFF922}"/>
                  </a:ext>
                </a:extLst>
              </p:cNvPr>
              <p:cNvSpPr/>
              <p:nvPr/>
            </p:nvSpPr>
            <p:spPr bwMode="auto">
              <a:xfrm>
                <a:off x="13929612" y="2827255"/>
                <a:ext cx="2590221" cy="913141"/>
              </a:xfrm>
              <a:prstGeom prst="rect">
                <a:avLst/>
              </a:prstGeom>
              <a:solidFill>
                <a:schemeClr val="accent6">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9" name="矩形 18">
                <a:extLst>
                  <a:ext uri="{FF2B5EF4-FFF2-40B4-BE49-F238E27FC236}">
                    <a16:creationId xmlns:a16="http://schemas.microsoft.com/office/drawing/2014/main" id="{343A1B59-C1B9-48FE-96DE-AC2E96822D61}"/>
                  </a:ext>
                </a:extLst>
              </p:cNvPr>
              <p:cNvSpPr/>
              <p:nvPr/>
            </p:nvSpPr>
            <p:spPr>
              <a:xfrm>
                <a:off x="13929612" y="2991437"/>
                <a:ext cx="2590221" cy="58477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rPr>
                  <a:t>所得來源國</a:t>
                </a:r>
                <a:endParaRPr kumimoji="0" lang="en-US" altLang="zh-TW" sz="32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endParaRPr>
              </a:p>
            </p:txBody>
          </p:sp>
        </p:grpSp>
      </p:grpSp>
      <p:grpSp>
        <p:nvGrpSpPr>
          <p:cNvPr id="22" name="群組 21">
            <a:extLst>
              <a:ext uri="{FF2B5EF4-FFF2-40B4-BE49-F238E27FC236}">
                <a16:creationId xmlns:a16="http://schemas.microsoft.com/office/drawing/2014/main" id="{3CFECB74-0A6C-4553-A5B7-BE8237D91EBC}"/>
              </a:ext>
            </a:extLst>
          </p:cNvPr>
          <p:cNvGrpSpPr/>
          <p:nvPr/>
        </p:nvGrpSpPr>
        <p:grpSpPr>
          <a:xfrm>
            <a:off x="2514552" y="3163436"/>
            <a:ext cx="2149742" cy="4768288"/>
            <a:chOff x="2514552" y="3393975"/>
            <a:chExt cx="2149742" cy="4768288"/>
          </a:xfrm>
        </p:grpSpPr>
        <p:sp>
          <p:nvSpPr>
            <p:cNvPr id="23" name="矩形 22">
              <a:extLst>
                <a:ext uri="{FF2B5EF4-FFF2-40B4-BE49-F238E27FC236}">
                  <a16:creationId xmlns:a16="http://schemas.microsoft.com/office/drawing/2014/main" id="{9D3A88C2-03DB-45B0-9280-00F688C5B8E2}"/>
                </a:ext>
              </a:extLst>
            </p:cNvPr>
            <p:cNvSpPr/>
            <p:nvPr/>
          </p:nvSpPr>
          <p:spPr bwMode="auto">
            <a:xfrm>
              <a:off x="2514552" y="4839301"/>
              <a:ext cx="2149741" cy="3322962"/>
            </a:xfrm>
            <a:prstGeom prst="rect">
              <a:avLst/>
            </a:prstGeom>
            <a:solidFill>
              <a:schemeClr val="accent2">
                <a:lumMod val="20000"/>
                <a:lumOff val="80000"/>
                <a:alpha val="49804"/>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prstClr val="white"/>
                </a:solidFill>
                <a:effectLst/>
                <a:uLnTx/>
                <a:uFillTx/>
                <a:latin typeface="Ubuntu"/>
                <a:cs typeface="+mn-cs"/>
              </a:endParaRPr>
            </a:p>
          </p:txBody>
        </p:sp>
        <p:grpSp>
          <p:nvGrpSpPr>
            <p:cNvPr id="24" name="群組 23">
              <a:extLst>
                <a:ext uri="{FF2B5EF4-FFF2-40B4-BE49-F238E27FC236}">
                  <a16:creationId xmlns:a16="http://schemas.microsoft.com/office/drawing/2014/main" id="{C55BBCCE-CD1B-4082-8F1C-DE72EEC97AC3}"/>
                </a:ext>
              </a:extLst>
            </p:cNvPr>
            <p:cNvGrpSpPr/>
            <p:nvPr/>
          </p:nvGrpSpPr>
          <p:grpSpPr>
            <a:xfrm>
              <a:off x="2952115" y="5226163"/>
              <a:ext cx="1274620" cy="1274619"/>
              <a:chOff x="8617058" y="7858180"/>
              <a:chExt cx="1274620" cy="1274619"/>
            </a:xfrm>
            <a:effectLst>
              <a:outerShdw blurRad="50800" dist="50800" dir="5400000" algn="ctr" rotWithShape="0">
                <a:srgbClr val="000000">
                  <a:alpha val="25000"/>
                </a:srgbClr>
              </a:outerShdw>
            </a:effectLst>
          </p:grpSpPr>
          <p:sp>
            <p:nvSpPr>
              <p:cNvPr id="28" name="橢圓 27">
                <a:extLst>
                  <a:ext uri="{FF2B5EF4-FFF2-40B4-BE49-F238E27FC236}">
                    <a16:creationId xmlns:a16="http://schemas.microsoft.com/office/drawing/2014/main" id="{32B9069F-C43E-46A2-9B4C-E99931CCCBC8}"/>
                  </a:ext>
                </a:extLst>
              </p:cNvPr>
              <p:cNvSpPr/>
              <p:nvPr/>
            </p:nvSpPr>
            <p:spPr bwMode="auto">
              <a:xfrm>
                <a:off x="8617058" y="7858180"/>
                <a:ext cx="1274619" cy="1274619"/>
              </a:xfrm>
              <a:prstGeom prst="ellipse">
                <a:avLst/>
              </a:prstGeom>
              <a:solidFill>
                <a:schemeClr val="accent2">
                  <a:lumMod val="40000"/>
                  <a:lumOff val="60000"/>
                </a:schemeClr>
              </a:solidFill>
              <a:ln w="38100">
                <a:solidFill>
                  <a:schemeClr val="accent2">
                    <a:lumMod val="50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Arial" panose="020B0604020202020204" pitchFamily="34" charset="0"/>
                  <a:cs typeface="Arial" panose="020B0604020202020204" pitchFamily="34" charset="0"/>
                </a:endParaRPr>
              </a:p>
            </p:txBody>
          </p:sp>
          <p:sp>
            <p:nvSpPr>
              <p:cNvPr id="29" name="矩形 28">
                <a:extLst>
                  <a:ext uri="{FF2B5EF4-FFF2-40B4-BE49-F238E27FC236}">
                    <a16:creationId xmlns:a16="http://schemas.microsoft.com/office/drawing/2014/main" id="{677A7999-C687-4E3D-8B46-DB92E2F553FF}"/>
                  </a:ext>
                </a:extLst>
              </p:cNvPr>
              <p:cNvSpPr/>
              <p:nvPr/>
            </p:nvSpPr>
            <p:spPr>
              <a:xfrm>
                <a:off x="8617058" y="7987657"/>
                <a:ext cx="1274620" cy="1015663"/>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TW" sz="60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A</a:t>
                </a:r>
              </a:p>
            </p:txBody>
          </p:sp>
        </p:grpSp>
        <p:grpSp>
          <p:nvGrpSpPr>
            <p:cNvPr id="25" name="群組 24">
              <a:extLst>
                <a:ext uri="{FF2B5EF4-FFF2-40B4-BE49-F238E27FC236}">
                  <a16:creationId xmlns:a16="http://schemas.microsoft.com/office/drawing/2014/main" id="{D9D46B15-DE4F-42E5-BEB6-A3C8B82437A2}"/>
                </a:ext>
              </a:extLst>
            </p:cNvPr>
            <p:cNvGrpSpPr/>
            <p:nvPr/>
          </p:nvGrpSpPr>
          <p:grpSpPr>
            <a:xfrm>
              <a:off x="2514554" y="3393975"/>
              <a:ext cx="2149740" cy="913141"/>
              <a:chOff x="1825355" y="3463662"/>
              <a:chExt cx="2149740" cy="913141"/>
            </a:xfrm>
          </p:grpSpPr>
          <p:sp>
            <p:nvSpPr>
              <p:cNvPr id="26" name="矩形 25">
                <a:extLst>
                  <a:ext uri="{FF2B5EF4-FFF2-40B4-BE49-F238E27FC236}">
                    <a16:creationId xmlns:a16="http://schemas.microsoft.com/office/drawing/2014/main" id="{889F35B6-46E3-4483-8C27-7C49F83A7BB2}"/>
                  </a:ext>
                </a:extLst>
              </p:cNvPr>
              <p:cNvSpPr/>
              <p:nvPr/>
            </p:nvSpPr>
            <p:spPr bwMode="auto">
              <a:xfrm>
                <a:off x="1825355" y="3463662"/>
                <a:ext cx="2149740" cy="91314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27" name="矩形 26">
                <a:extLst>
                  <a:ext uri="{FF2B5EF4-FFF2-40B4-BE49-F238E27FC236}">
                    <a16:creationId xmlns:a16="http://schemas.microsoft.com/office/drawing/2014/main" id="{82856D3A-3257-4258-8CDC-6B504FF80E03}"/>
                  </a:ext>
                </a:extLst>
              </p:cNvPr>
              <p:cNvSpPr/>
              <p:nvPr/>
            </p:nvSpPr>
            <p:spPr>
              <a:xfrm>
                <a:off x="1825355" y="3627844"/>
                <a:ext cx="2149740" cy="58477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rPr>
                  <a:t>居住國</a:t>
                </a:r>
                <a:endParaRPr kumimoji="0" lang="en-US" altLang="zh-TW" sz="32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endParaRPr>
              </a:p>
            </p:txBody>
          </p:sp>
        </p:grpSp>
      </p:grpSp>
      <p:grpSp>
        <p:nvGrpSpPr>
          <p:cNvPr id="30" name="群組 29">
            <a:extLst>
              <a:ext uri="{FF2B5EF4-FFF2-40B4-BE49-F238E27FC236}">
                <a16:creationId xmlns:a16="http://schemas.microsoft.com/office/drawing/2014/main" id="{7BB9EEF4-C783-4EB0-8929-644B395196E3}"/>
              </a:ext>
            </a:extLst>
          </p:cNvPr>
          <p:cNvGrpSpPr/>
          <p:nvPr/>
        </p:nvGrpSpPr>
        <p:grpSpPr>
          <a:xfrm>
            <a:off x="8071305" y="3163436"/>
            <a:ext cx="2154541" cy="4768288"/>
            <a:chOff x="8071305" y="3393975"/>
            <a:chExt cx="2154541" cy="4768288"/>
          </a:xfrm>
        </p:grpSpPr>
        <p:sp>
          <p:nvSpPr>
            <p:cNvPr id="31" name="矩形 30">
              <a:extLst>
                <a:ext uri="{FF2B5EF4-FFF2-40B4-BE49-F238E27FC236}">
                  <a16:creationId xmlns:a16="http://schemas.microsoft.com/office/drawing/2014/main" id="{BBEAB714-3308-4C51-B3D1-A7570509247D}"/>
                </a:ext>
              </a:extLst>
            </p:cNvPr>
            <p:cNvSpPr/>
            <p:nvPr/>
          </p:nvSpPr>
          <p:spPr bwMode="auto">
            <a:xfrm>
              <a:off x="8076105" y="4839301"/>
              <a:ext cx="2149741" cy="3322962"/>
            </a:xfrm>
            <a:prstGeom prst="rect">
              <a:avLst/>
            </a:prstGeom>
            <a:solidFill>
              <a:schemeClr val="accent3">
                <a:lumMod val="20000"/>
                <a:lumOff val="80000"/>
                <a:alpha val="49804"/>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prstClr val="white"/>
                </a:solidFill>
                <a:effectLst/>
                <a:uLnTx/>
                <a:uFillTx/>
                <a:latin typeface="Ubuntu"/>
                <a:cs typeface="+mn-cs"/>
              </a:endParaRPr>
            </a:p>
          </p:txBody>
        </p:sp>
        <p:grpSp>
          <p:nvGrpSpPr>
            <p:cNvPr id="32" name="群組 31">
              <a:extLst>
                <a:ext uri="{FF2B5EF4-FFF2-40B4-BE49-F238E27FC236}">
                  <a16:creationId xmlns:a16="http://schemas.microsoft.com/office/drawing/2014/main" id="{A0AA330D-8512-4EC4-ABE7-360BAD4C1098}"/>
                </a:ext>
              </a:extLst>
            </p:cNvPr>
            <p:cNvGrpSpPr/>
            <p:nvPr/>
          </p:nvGrpSpPr>
          <p:grpSpPr>
            <a:xfrm>
              <a:off x="8507033" y="5226163"/>
              <a:ext cx="1274620" cy="1274619"/>
              <a:chOff x="8617058" y="7858180"/>
              <a:chExt cx="1274620" cy="1274619"/>
            </a:xfrm>
            <a:effectLst>
              <a:outerShdw blurRad="50800" dist="50800" dir="5400000" algn="ctr" rotWithShape="0">
                <a:srgbClr val="000000">
                  <a:alpha val="25000"/>
                </a:srgbClr>
              </a:outerShdw>
            </a:effectLst>
          </p:grpSpPr>
          <p:sp>
            <p:nvSpPr>
              <p:cNvPr id="36" name="橢圓 35">
                <a:extLst>
                  <a:ext uri="{FF2B5EF4-FFF2-40B4-BE49-F238E27FC236}">
                    <a16:creationId xmlns:a16="http://schemas.microsoft.com/office/drawing/2014/main" id="{DD497714-7703-4798-9A5D-AD2D77531988}"/>
                  </a:ext>
                </a:extLst>
              </p:cNvPr>
              <p:cNvSpPr/>
              <p:nvPr/>
            </p:nvSpPr>
            <p:spPr bwMode="auto">
              <a:xfrm>
                <a:off x="8617058" y="7858180"/>
                <a:ext cx="1274619" cy="1274619"/>
              </a:xfrm>
              <a:prstGeom prst="ellipse">
                <a:avLst/>
              </a:prstGeom>
              <a:solidFill>
                <a:schemeClr val="accent3">
                  <a:lumMod val="20000"/>
                  <a:lumOff val="80000"/>
                </a:schemeClr>
              </a:solidFill>
              <a:ln w="38100">
                <a:solidFill>
                  <a:schemeClr val="accent4"/>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3B3B3B"/>
                  </a:solidFill>
                  <a:effectLst/>
                  <a:uLnTx/>
                  <a:uFillTx/>
                  <a:latin typeface="Arial" panose="020B0604020202020204" pitchFamily="34" charset="0"/>
                  <a:cs typeface="Arial" panose="020B0604020202020204" pitchFamily="34" charset="0"/>
                </a:endParaRPr>
              </a:p>
            </p:txBody>
          </p:sp>
          <p:sp>
            <p:nvSpPr>
              <p:cNvPr id="37" name="矩形 36">
                <a:extLst>
                  <a:ext uri="{FF2B5EF4-FFF2-40B4-BE49-F238E27FC236}">
                    <a16:creationId xmlns:a16="http://schemas.microsoft.com/office/drawing/2014/main" id="{0566421C-9AE4-49EC-8DDF-88F88D70A8AD}"/>
                  </a:ext>
                </a:extLst>
              </p:cNvPr>
              <p:cNvSpPr/>
              <p:nvPr/>
            </p:nvSpPr>
            <p:spPr>
              <a:xfrm>
                <a:off x="8617058" y="7987657"/>
                <a:ext cx="1274620" cy="1015663"/>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6000" b="1" i="0" u="none" strike="noStrike" kern="1200" cap="none" spc="0" normalizeH="0" baseline="0" noProof="0" dirty="0">
                    <a:ln>
                      <a:noFill/>
                    </a:ln>
                    <a:solidFill>
                      <a:srgbClr val="C54D57"/>
                    </a:solidFill>
                    <a:effectLst/>
                    <a:uLnTx/>
                    <a:uFillTx/>
                    <a:latin typeface="Arial" panose="020B0604020202020204" pitchFamily="34" charset="0"/>
                    <a:ea typeface="微軟正黑體" panose="020B0604030504040204" pitchFamily="34" charset="-120"/>
                    <a:cs typeface="Arial" panose="020B0604020202020204" pitchFamily="34" charset="0"/>
                  </a:rPr>
                  <a:t>Ｂ</a:t>
                </a:r>
                <a:endParaRPr kumimoji="0" lang="en-US" altLang="zh-TW" sz="6000" b="1" i="0" u="none" strike="noStrike" kern="1200" cap="none" spc="0" normalizeH="0" baseline="0" noProof="0" dirty="0">
                  <a:ln>
                    <a:noFill/>
                  </a:ln>
                  <a:solidFill>
                    <a:srgbClr val="C54D57"/>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grpSp>
          <p:nvGrpSpPr>
            <p:cNvPr id="33" name="群組 32">
              <a:extLst>
                <a:ext uri="{FF2B5EF4-FFF2-40B4-BE49-F238E27FC236}">
                  <a16:creationId xmlns:a16="http://schemas.microsoft.com/office/drawing/2014/main" id="{CFCB9363-DAA0-4853-B161-1852CBC352C3}"/>
                </a:ext>
              </a:extLst>
            </p:cNvPr>
            <p:cNvGrpSpPr/>
            <p:nvPr/>
          </p:nvGrpSpPr>
          <p:grpSpPr>
            <a:xfrm>
              <a:off x="8071305" y="3393975"/>
              <a:ext cx="2149740" cy="913141"/>
              <a:chOff x="8815158" y="2827257"/>
              <a:chExt cx="2149740" cy="913141"/>
            </a:xfrm>
          </p:grpSpPr>
          <p:sp>
            <p:nvSpPr>
              <p:cNvPr id="34" name="矩形 33">
                <a:extLst>
                  <a:ext uri="{FF2B5EF4-FFF2-40B4-BE49-F238E27FC236}">
                    <a16:creationId xmlns:a16="http://schemas.microsoft.com/office/drawing/2014/main" id="{C7FFDFD1-4682-48B2-B5BE-A02C233C6A83}"/>
                  </a:ext>
                </a:extLst>
              </p:cNvPr>
              <p:cNvSpPr/>
              <p:nvPr/>
            </p:nvSpPr>
            <p:spPr bwMode="auto">
              <a:xfrm>
                <a:off x="8815158" y="2827257"/>
                <a:ext cx="2149740" cy="913141"/>
              </a:xfrm>
              <a:prstGeom prst="rect">
                <a:avLst/>
              </a:prstGeom>
              <a:solidFill>
                <a:schemeClr val="accent3">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35" name="矩形 34">
                <a:extLst>
                  <a:ext uri="{FF2B5EF4-FFF2-40B4-BE49-F238E27FC236}">
                    <a16:creationId xmlns:a16="http://schemas.microsoft.com/office/drawing/2014/main" id="{770F5EA2-59A1-4CE7-B7C2-2431FEECDA97}"/>
                  </a:ext>
                </a:extLst>
              </p:cNvPr>
              <p:cNvSpPr/>
              <p:nvPr/>
            </p:nvSpPr>
            <p:spPr>
              <a:xfrm>
                <a:off x="8815158" y="2991439"/>
                <a:ext cx="2149740" cy="58477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租稅天堂</a:t>
                </a:r>
                <a:endParaRPr kumimoji="0" lang="en-US" altLang="zh-TW" sz="32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endParaRPr>
              </a:p>
            </p:txBody>
          </p:sp>
        </p:grpSp>
      </p:grpSp>
      <p:grpSp>
        <p:nvGrpSpPr>
          <p:cNvPr id="38" name="群組 37">
            <a:extLst>
              <a:ext uri="{FF2B5EF4-FFF2-40B4-BE49-F238E27FC236}">
                <a16:creationId xmlns:a16="http://schemas.microsoft.com/office/drawing/2014/main" id="{2EE36967-69D3-4D04-9634-54EAA2EF133C}"/>
              </a:ext>
            </a:extLst>
          </p:cNvPr>
          <p:cNvGrpSpPr/>
          <p:nvPr/>
        </p:nvGrpSpPr>
        <p:grpSpPr>
          <a:xfrm>
            <a:off x="5076135" y="4995624"/>
            <a:ext cx="2581501" cy="831716"/>
            <a:chOff x="5075778" y="7558410"/>
            <a:chExt cx="2581501" cy="831716"/>
          </a:xfrm>
        </p:grpSpPr>
        <p:sp>
          <p:nvSpPr>
            <p:cNvPr id="39" name="箭號: 向右 38">
              <a:extLst>
                <a:ext uri="{FF2B5EF4-FFF2-40B4-BE49-F238E27FC236}">
                  <a16:creationId xmlns:a16="http://schemas.microsoft.com/office/drawing/2014/main" id="{CBC52358-65FC-4FCD-B64E-03AF4E0A3A9C}"/>
                </a:ext>
              </a:extLst>
            </p:cNvPr>
            <p:cNvSpPr/>
            <p:nvPr/>
          </p:nvSpPr>
          <p:spPr bwMode="auto">
            <a:xfrm>
              <a:off x="5075779" y="7972444"/>
              <a:ext cx="2581500" cy="417682"/>
            </a:xfrm>
            <a:prstGeom prst="rightArrow">
              <a:avLst>
                <a:gd name="adj1" fmla="val 50000"/>
                <a:gd name="adj2" fmla="val 67374"/>
              </a:avLst>
            </a:prstGeom>
            <a:solidFill>
              <a:schemeClr val="tx2"/>
            </a:solidFill>
            <a:ln w="0">
              <a:noFill/>
              <a:prstDash val="solid"/>
              <a:round/>
              <a:headEnd/>
              <a:tailEnd/>
            </a:ln>
            <a:effectLst>
              <a:outerShdw blurRad="50800" dist="50800" dir="5400000" algn="ctr" rotWithShape="0">
                <a:srgbClr val="000000">
                  <a:alpha val="25000"/>
                </a:srgbClr>
              </a:outerShdw>
            </a:effectLst>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3B3B3B"/>
                </a:solidFill>
                <a:effectLst/>
                <a:uLnTx/>
                <a:uFillTx/>
                <a:latin typeface="Ubuntu"/>
                <a:cs typeface="+mn-cs"/>
              </a:endParaRPr>
            </a:p>
          </p:txBody>
        </p:sp>
        <p:sp>
          <p:nvSpPr>
            <p:cNvPr id="40" name="矩形 39">
              <a:extLst>
                <a:ext uri="{FF2B5EF4-FFF2-40B4-BE49-F238E27FC236}">
                  <a16:creationId xmlns:a16="http://schemas.microsoft.com/office/drawing/2014/main" id="{D7901F11-E816-460E-8FAE-DAB92A61FB01}"/>
                </a:ext>
              </a:extLst>
            </p:cNvPr>
            <p:cNvSpPr/>
            <p:nvPr/>
          </p:nvSpPr>
          <p:spPr>
            <a:xfrm>
              <a:off x="5075778" y="7558410"/>
              <a:ext cx="2581499" cy="58477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TW" sz="32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100%</a:t>
              </a:r>
            </a:p>
          </p:txBody>
        </p:sp>
      </p:grpSp>
      <p:grpSp>
        <p:nvGrpSpPr>
          <p:cNvPr id="41" name="群組 40">
            <a:extLst>
              <a:ext uri="{FF2B5EF4-FFF2-40B4-BE49-F238E27FC236}">
                <a16:creationId xmlns:a16="http://schemas.microsoft.com/office/drawing/2014/main" id="{401774C4-2114-45F0-993C-BB429B292DA6}"/>
              </a:ext>
            </a:extLst>
          </p:cNvPr>
          <p:cNvGrpSpPr/>
          <p:nvPr/>
        </p:nvGrpSpPr>
        <p:grpSpPr>
          <a:xfrm>
            <a:off x="10631078" y="4995624"/>
            <a:ext cx="2581502" cy="831716"/>
            <a:chOff x="10630721" y="7558410"/>
            <a:chExt cx="2581502" cy="831716"/>
          </a:xfrm>
        </p:grpSpPr>
        <p:sp>
          <p:nvSpPr>
            <p:cNvPr id="42" name="箭號: 向右 41">
              <a:extLst>
                <a:ext uri="{FF2B5EF4-FFF2-40B4-BE49-F238E27FC236}">
                  <a16:creationId xmlns:a16="http://schemas.microsoft.com/office/drawing/2014/main" id="{135CB33C-BDC7-4AB0-94D9-3A565F33D3D6}"/>
                </a:ext>
              </a:extLst>
            </p:cNvPr>
            <p:cNvSpPr/>
            <p:nvPr/>
          </p:nvSpPr>
          <p:spPr bwMode="auto">
            <a:xfrm>
              <a:off x="10630723" y="7972444"/>
              <a:ext cx="2581500" cy="417682"/>
            </a:xfrm>
            <a:prstGeom prst="rightArrow">
              <a:avLst>
                <a:gd name="adj1" fmla="val 50000"/>
                <a:gd name="adj2" fmla="val 67374"/>
              </a:avLst>
            </a:prstGeom>
            <a:solidFill>
              <a:schemeClr val="tx2"/>
            </a:solidFill>
            <a:ln w="0">
              <a:noFill/>
              <a:prstDash val="solid"/>
              <a:round/>
              <a:headEnd/>
              <a:tailEnd/>
            </a:ln>
            <a:effectLst>
              <a:outerShdw blurRad="50800" dist="50800" dir="5400000" algn="ctr" rotWithShape="0">
                <a:srgbClr val="000000">
                  <a:alpha val="25000"/>
                </a:srgbClr>
              </a:outerShdw>
            </a:effectLst>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43" name="矩形 42">
              <a:extLst>
                <a:ext uri="{FF2B5EF4-FFF2-40B4-BE49-F238E27FC236}">
                  <a16:creationId xmlns:a16="http://schemas.microsoft.com/office/drawing/2014/main" id="{94E71F57-5D91-474C-A51A-43A24CFA59CC}"/>
                </a:ext>
              </a:extLst>
            </p:cNvPr>
            <p:cNvSpPr/>
            <p:nvPr/>
          </p:nvSpPr>
          <p:spPr>
            <a:xfrm>
              <a:off x="10630721" y="7558410"/>
              <a:ext cx="2581499" cy="58477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TW" sz="32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100%</a:t>
              </a:r>
            </a:p>
          </p:txBody>
        </p:sp>
      </p:grpSp>
      <p:grpSp>
        <p:nvGrpSpPr>
          <p:cNvPr id="44" name="群組 43">
            <a:extLst>
              <a:ext uri="{FF2B5EF4-FFF2-40B4-BE49-F238E27FC236}">
                <a16:creationId xmlns:a16="http://schemas.microsoft.com/office/drawing/2014/main" id="{1E670BF7-17B8-4FE0-87CA-2A923E04FB2C}"/>
              </a:ext>
            </a:extLst>
          </p:cNvPr>
          <p:cNvGrpSpPr/>
          <p:nvPr/>
        </p:nvGrpSpPr>
        <p:grpSpPr>
          <a:xfrm>
            <a:off x="10256642" y="5683316"/>
            <a:ext cx="3330345" cy="1596655"/>
            <a:chOff x="10256642" y="5913855"/>
            <a:chExt cx="3330345" cy="1596655"/>
          </a:xfrm>
        </p:grpSpPr>
        <p:sp>
          <p:nvSpPr>
            <p:cNvPr id="45" name="弧形 44">
              <a:extLst>
                <a:ext uri="{FF2B5EF4-FFF2-40B4-BE49-F238E27FC236}">
                  <a16:creationId xmlns:a16="http://schemas.microsoft.com/office/drawing/2014/main" id="{4190BA16-F6D8-4DCE-94C4-6DFE50674790}"/>
                </a:ext>
              </a:extLst>
            </p:cNvPr>
            <p:cNvSpPr/>
            <p:nvPr/>
          </p:nvSpPr>
          <p:spPr>
            <a:xfrm rot="5400000">
              <a:off x="11470567" y="4699930"/>
              <a:ext cx="902495" cy="3330345"/>
            </a:xfrm>
            <a:prstGeom prst="arc">
              <a:avLst>
                <a:gd name="adj1" fmla="val 16894434"/>
                <a:gd name="adj2" fmla="val 4829174"/>
              </a:avLst>
            </a:prstGeom>
            <a:ln w="7620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46" name="矩形 45">
              <a:extLst>
                <a:ext uri="{FF2B5EF4-FFF2-40B4-BE49-F238E27FC236}">
                  <a16:creationId xmlns:a16="http://schemas.microsoft.com/office/drawing/2014/main" id="{29708B9C-C0AB-4144-A1E0-E7E1716BB97C}"/>
                </a:ext>
              </a:extLst>
            </p:cNvPr>
            <p:cNvSpPr/>
            <p:nvPr/>
          </p:nvSpPr>
          <p:spPr>
            <a:xfrm>
              <a:off x="10631064" y="6925735"/>
              <a:ext cx="2581499" cy="58477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TW" sz="3200" b="1" i="0" u="none" strike="noStrike" kern="1200" cap="none" spc="0" normalizeH="0" baseline="0" noProof="0" dirty="0">
                  <a:ln>
                    <a:noFill/>
                  </a:ln>
                  <a:solidFill>
                    <a:srgbClr val="EABD00">
                      <a:lumMod val="75000"/>
                    </a:srgbClr>
                  </a:solidFill>
                  <a:effectLst/>
                  <a:uLnTx/>
                  <a:uFillTx/>
                  <a:latin typeface="NARROW"/>
                  <a:ea typeface="微軟正黑體" panose="020B0604030504040204" pitchFamily="34" charset="-120"/>
                  <a:cs typeface="Arial" panose="020B0604020202020204" pitchFamily="34" charset="0"/>
                </a:rPr>
                <a:t>$100</a:t>
              </a:r>
              <a:r>
                <a:rPr kumimoji="0" lang="zh-TW" altLang="en-US" sz="3200" b="1" i="0" u="none" strike="noStrike" kern="1200" cap="none" spc="0" normalizeH="0" baseline="0" noProof="0" dirty="0">
                  <a:ln>
                    <a:noFill/>
                  </a:ln>
                  <a:solidFill>
                    <a:srgbClr val="EABD00">
                      <a:lumMod val="75000"/>
                    </a:srgbClr>
                  </a:solidFill>
                  <a:effectLst/>
                  <a:uLnTx/>
                  <a:uFillTx/>
                  <a:latin typeface="NARROW"/>
                  <a:ea typeface="微軟正黑體" panose="020B0604030504040204" pitchFamily="34" charset="-120"/>
                  <a:cs typeface="Arial" panose="020B0604020202020204" pitchFamily="34" charset="0"/>
                </a:rPr>
                <a:t>萬</a:t>
              </a:r>
              <a:endParaRPr kumimoji="0" lang="en-US" altLang="zh-TW" sz="3200" b="1" i="0" u="none" strike="noStrike" kern="1200" cap="none" spc="0" normalizeH="0" baseline="0" noProof="0" dirty="0">
                <a:ln>
                  <a:noFill/>
                </a:ln>
                <a:solidFill>
                  <a:srgbClr val="EABD00">
                    <a:lumMod val="75000"/>
                  </a:srgbClr>
                </a:solidFill>
                <a:effectLst/>
                <a:uLnTx/>
                <a:uFillTx/>
                <a:latin typeface="NARROW"/>
                <a:ea typeface="微軟正黑體" panose="020B0604030504040204" pitchFamily="34" charset="-120"/>
                <a:cs typeface="Arial" panose="020B0604020202020204" pitchFamily="34" charset="0"/>
              </a:endParaRPr>
            </a:p>
          </p:txBody>
        </p:sp>
      </p:grpSp>
      <p:grpSp>
        <p:nvGrpSpPr>
          <p:cNvPr id="53" name="群組 52">
            <a:extLst>
              <a:ext uri="{FF2B5EF4-FFF2-40B4-BE49-F238E27FC236}">
                <a16:creationId xmlns:a16="http://schemas.microsoft.com/office/drawing/2014/main" id="{FB2FB631-D26A-48CC-9364-60CFAF3B0940}"/>
              </a:ext>
            </a:extLst>
          </p:cNvPr>
          <p:cNvGrpSpPr/>
          <p:nvPr/>
        </p:nvGrpSpPr>
        <p:grpSpPr>
          <a:xfrm>
            <a:off x="13648579" y="6674861"/>
            <a:ext cx="2101418" cy="605110"/>
            <a:chOff x="12833783" y="6346173"/>
            <a:chExt cx="2101418" cy="605110"/>
          </a:xfrm>
        </p:grpSpPr>
        <p:sp>
          <p:nvSpPr>
            <p:cNvPr id="54" name="矩形 53">
              <a:extLst>
                <a:ext uri="{FF2B5EF4-FFF2-40B4-BE49-F238E27FC236}">
                  <a16:creationId xmlns:a16="http://schemas.microsoft.com/office/drawing/2014/main" id="{29FD5D6F-ABB3-4999-A89C-6BA39379096C}"/>
                </a:ext>
              </a:extLst>
            </p:cNvPr>
            <p:cNvSpPr/>
            <p:nvPr/>
          </p:nvSpPr>
          <p:spPr bwMode="auto">
            <a:xfrm>
              <a:off x="12833783" y="6346173"/>
              <a:ext cx="2101418" cy="563960"/>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55" name="矩形 54">
              <a:extLst>
                <a:ext uri="{FF2B5EF4-FFF2-40B4-BE49-F238E27FC236}">
                  <a16:creationId xmlns:a16="http://schemas.microsoft.com/office/drawing/2014/main" id="{4F2056A0-9C54-47C8-8569-14A90F499428}"/>
                </a:ext>
              </a:extLst>
            </p:cNvPr>
            <p:cNvSpPr/>
            <p:nvPr/>
          </p:nvSpPr>
          <p:spPr>
            <a:xfrm>
              <a:off x="12837784" y="6366508"/>
              <a:ext cx="2097417" cy="58477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rPr>
                <a:t>賺</a:t>
              </a:r>
              <a:r>
                <a:rPr kumimoji="0" lang="en-US" altLang="zh-TW" sz="32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rPr>
                <a:t>$100</a:t>
              </a:r>
              <a:r>
                <a:rPr kumimoji="0" lang="zh-TW" altLang="en-US" sz="32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rPr>
                <a:t>萬</a:t>
              </a:r>
              <a:endParaRPr kumimoji="0" lang="en-US" altLang="zh-TW" sz="32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endParaRPr>
            </a:p>
          </p:txBody>
        </p:sp>
      </p:grpSp>
      <p:grpSp>
        <p:nvGrpSpPr>
          <p:cNvPr id="113" name="群組 112">
            <a:extLst>
              <a:ext uri="{FF2B5EF4-FFF2-40B4-BE49-F238E27FC236}">
                <a16:creationId xmlns:a16="http://schemas.microsoft.com/office/drawing/2014/main" id="{F96B3BCA-215E-4FAB-9768-E52628530B5A}"/>
              </a:ext>
            </a:extLst>
          </p:cNvPr>
          <p:cNvGrpSpPr/>
          <p:nvPr/>
        </p:nvGrpSpPr>
        <p:grpSpPr>
          <a:xfrm flipH="1">
            <a:off x="6034560" y="3897203"/>
            <a:ext cx="2858001" cy="1150825"/>
            <a:chOff x="15499763" y="4768798"/>
            <a:chExt cx="2858001" cy="1150825"/>
          </a:xfrm>
        </p:grpSpPr>
        <p:cxnSp>
          <p:nvCxnSpPr>
            <p:cNvPr id="96" name="直線接點 95">
              <a:extLst>
                <a:ext uri="{FF2B5EF4-FFF2-40B4-BE49-F238E27FC236}">
                  <a16:creationId xmlns:a16="http://schemas.microsoft.com/office/drawing/2014/main" id="{C0F20709-5D97-43E9-B24B-921EC1CE1187}"/>
                </a:ext>
              </a:extLst>
            </p:cNvPr>
            <p:cNvCxnSpPr>
              <a:cxnSpLocks/>
            </p:cNvCxnSpPr>
            <p:nvPr/>
          </p:nvCxnSpPr>
          <p:spPr>
            <a:xfrm>
              <a:off x="15689476" y="5230130"/>
              <a:ext cx="285279" cy="2"/>
            </a:xfrm>
            <a:prstGeom prst="line">
              <a:avLst/>
            </a:prstGeom>
            <a:ln w="28575">
              <a:solidFill>
                <a:srgbClr val="C54D57"/>
              </a:solidFill>
            </a:ln>
          </p:spPr>
          <p:style>
            <a:lnRef idx="1">
              <a:schemeClr val="accent1"/>
            </a:lnRef>
            <a:fillRef idx="0">
              <a:schemeClr val="accent1"/>
            </a:fillRef>
            <a:effectRef idx="0">
              <a:schemeClr val="accent1"/>
            </a:effectRef>
            <a:fontRef idx="minor">
              <a:schemeClr val="tx1"/>
            </a:fontRef>
          </p:style>
        </p:cxnSp>
        <p:grpSp>
          <p:nvGrpSpPr>
            <p:cNvPr id="108" name="群組 107">
              <a:extLst>
                <a:ext uri="{FF2B5EF4-FFF2-40B4-BE49-F238E27FC236}">
                  <a16:creationId xmlns:a16="http://schemas.microsoft.com/office/drawing/2014/main" id="{D4959124-8C89-4D49-84FA-172064F6924A}"/>
                </a:ext>
              </a:extLst>
            </p:cNvPr>
            <p:cNvGrpSpPr/>
            <p:nvPr/>
          </p:nvGrpSpPr>
          <p:grpSpPr>
            <a:xfrm>
              <a:off x="15499763" y="4768798"/>
              <a:ext cx="2858001" cy="1150825"/>
              <a:chOff x="15259044" y="4768798"/>
              <a:chExt cx="2858001" cy="1150825"/>
            </a:xfrm>
          </p:grpSpPr>
          <p:grpSp>
            <p:nvGrpSpPr>
              <p:cNvPr id="109" name="群組 108">
                <a:extLst>
                  <a:ext uri="{FF2B5EF4-FFF2-40B4-BE49-F238E27FC236}">
                    <a16:creationId xmlns:a16="http://schemas.microsoft.com/office/drawing/2014/main" id="{A7010610-FC8E-4334-8460-54E78D8DBDBD}"/>
                  </a:ext>
                </a:extLst>
              </p:cNvPr>
              <p:cNvGrpSpPr/>
              <p:nvPr/>
            </p:nvGrpSpPr>
            <p:grpSpPr>
              <a:xfrm>
                <a:off x="15561586" y="4768798"/>
                <a:ext cx="2555459" cy="913141"/>
                <a:chOff x="15568729" y="4737420"/>
                <a:chExt cx="2555459" cy="913141"/>
              </a:xfrm>
            </p:grpSpPr>
            <p:sp>
              <p:nvSpPr>
                <p:cNvPr id="111" name="矩形 110">
                  <a:extLst>
                    <a:ext uri="{FF2B5EF4-FFF2-40B4-BE49-F238E27FC236}">
                      <a16:creationId xmlns:a16="http://schemas.microsoft.com/office/drawing/2014/main" id="{48458C18-BA28-47F7-9442-2D741B197FBD}"/>
                    </a:ext>
                  </a:extLst>
                </p:cNvPr>
                <p:cNvSpPr/>
                <p:nvPr/>
              </p:nvSpPr>
              <p:spPr bwMode="auto">
                <a:xfrm>
                  <a:off x="15741179" y="4737420"/>
                  <a:ext cx="2210311" cy="913141"/>
                </a:xfrm>
                <a:prstGeom prst="rect">
                  <a:avLst/>
                </a:prstGeom>
                <a:solidFill>
                  <a:srgbClr val="FFE1E1"/>
                </a:solidFill>
                <a:ln w="28575">
                  <a:solidFill>
                    <a:srgbClr val="C54D57"/>
                  </a:solidFill>
                </a:ln>
                <a:effectLst>
                  <a:outerShdw blurRad="50800" dist="50800" dir="5400000" algn="ctr" rotWithShape="0">
                    <a:srgbClr val="000000">
                      <a:alpha val="25000"/>
                    </a:srgb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12" name="矩形 111">
                  <a:extLst>
                    <a:ext uri="{FF2B5EF4-FFF2-40B4-BE49-F238E27FC236}">
                      <a16:creationId xmlns:a16="http://schemas.microsoft.com/office/drawing/2014/main" id="{960B9A71-0D5B-4B9E-99FB-F5E4A99F61FB}"/>
                    </a:ext>
                  </a:extLst>
                </p:cNvPr>
                <p:cNvSpPr/>
                <p:nvPr/>
              </p:nvSpPr>
              <p:spPr>
                <a:xfrm>
                  <a:off x="15568729" y="4755408"/>
                  <a:ext cx="2555459" cy="877163"/>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6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國外關係企業</a:t>
                  </a:r>
                  <a:endParaRPr kumimoji="0" lang="en-US" altLang="zh-TW" sz="26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endParaRPr kumimoji="0" lang="en-US" altLang="zh-TW" sz="3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TW" sz="22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a:t>
                  </a:r>
                  <a:r>
                    <a:rPr kumimoji="0" lang="zh-CN" altLang="en-US" sz="22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子公司</a:t>
                  </a:r>
                  <a:r>
                    <a:rPr kumimoji="0" lang="en-US" altLang="zh-TW" sz="22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a:t>
                  </a:r>
                </a:p>
              </p:txBody>
            </p:sp>
          </p:grpSp>
          <p:cxnSp>
            <p:nvCxnSpPr>
              <p:cNvPr id="110" name="直線接點 109">
                <a:extLst>
                  <a:ext uri="{FF2B5EF4-FFF2-40B4-BE49-F238E27FC236}">
                    <a16:creationId xmlns:a16="http://schemas.microsoft.com/office/drawing/2014/main" id="{5FF451C9-4276-46F0-81D0-0D3445971B9F}"/>
                  </a:ext>
                </a:extLst>
              </p:cNvPr>
              <p:cNvCxnSpPr>
                <a:cxnSpLocks/>
              </p:cNvCxnSpPr>
              <p:nvPr/>
            </p:nvCxnSpPr>
            <p:spPr>
              <a:xfrm flipV="1">
                <a:off x="15259044" y="5222989"/>
                <a:ext cx="196856" cy="696634"/>
              </a:xfrm>
              <a:prstGeom prst="line">
                <a:avLst/>
              </a:prstGeom>
              <a:ln w="28575">
                <a:solidFill>
                  <a:srgbClr val="C54D57"/>
                </a:solidFill>
              </a:ln>
            </p:spPr>
            <p:style>
              <a:lnRef idx="1">
                <a:schemeClr val="accent1"/>
              </a:lnRef>
              <a:fillRef idx="0">
                <a:schemeClr val="accent1"/>
              </a:fillRef>
              <a:effectRef idx="0">
                <a:schemeClr val="accent1"/>
              </a:effectRef>
              <a:fontRef idx="minor">
                <a:schemeClr val="tx1"/>
              </a:fontRef>
            </p:style>
          </p:cxnSp>
        </p:grpSp>
      </p:grpSp>
      <p:grpSp>
        <p:nvGrpSpPr>
          <p:cNvPr id="118" name="群組 117">
            <a:extLst>
              <a:ext uri="{FF2B5EF4-FFF2-40B4-BE49-F238E27FC236}">
                <a16:creationId xmlns:a16="http://schemas.microsoft.com/office/drawing/2014/main" id="{12554C93-AB44-4670-8F65-2DDE760F97F8}"/>
              </a:ext>
            </a:extLst>
          </p:cNvPr>
          <p:cNvGrpSpPr/>
          <p:nvPr/>
        </p:nvGrpSpPr>
        <p:grpSpPr>
          <a:xfrm>
            <a:off x="8097634" y="6534027"/>
            <a:ext cx="2093415" cy="938718"/>
            <a:chOff x="8097634" y="6764566"/>
            <a:chExt cx="2093415" cy="938718"/>
          </a:xfrm>
        </p:grpSpPr>
        <p:grpSp>
          <p:nvGrpSpPr>
            <p:cNvPr id="71" name="群組 70">
              <a:extLst>
                <a:ext uri="{FF2B5EF4-FFF2-40B4-BE49-F238E27FC236}">
                  <a16:creationId xmlns:a16="http://schemas.microsoft.com/office/drawing/2014/main" id="{D7E9D783-46F4-4A33-B202-ED92D4E60728}"/>
                </a:ext>
              </a:extLst>
            </p:cNvPr>
            <p:cNvGrpSpPr/>
            <p:nvPr/>
          </p:nvGrpSpPr>
          <p:grpSpPr>
            <a:xfrm>
              <a:off x="8097634" y="6764566"/>
              <a:ext cx="2093415" cy="938718"/>
              <a:chOff x="8097634" y="6764566"/>
              <a:chExt cx="2093415" cy="938718"/>
            </a:xfrm>
          </p:grpSpPr>
          <p:sp>
            <p:nvSpPr>
              <p:cNvPr id="63" name="矩形 62">
                <a:extLst>
                  <a:ext uri="{FF2B5EF4-FFF2-40B4-BE49-F238E27FC236}">
                    <a16:creationId xmlns:a16="http://schemas.microsoft.com/office/drawing/2014/main" id="{BE3CBEFE-3C39-42DF-BAB1-9C102D8ED995}"/>
                  </a:ext>
                </a:extLst>
              </p:cNvPr>
              <p:cNvSpPr/>
              <p:nvPr/>
            </p:nvSpPr>
            <p:spPr bwMode="auto">
              <a:xfrm>
                <a:off x="8215344" y="6764566"/>
                <a:ext cx="1857306" cy="938718"/>
              </a:xfrm>
              <a:prstGeom prst="rect">
                <a:avLst/>
              </a:prstGeom>
              <a:solidFill>
                <a:schemeClr val="accent3">
                  <a:lumMod val="40000"/>
                  <a:lumOff val="60000"/>
                  <a:alpha val="50000"/>
                </a:schemeClr>
              </a:solidFill>
              <a:ln w="28575">
                <a:solidFill>
                  <a:schemeClr val="accent3"/>
                </a:solid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64" name="矩形 63">
                <a:extLst>
                  <a:ext uri="{FF2B5EF4-FFF2-40B4-BE49-F238E27FC236}">
                    <a16:creationId xmlns:a16="http://schemas.microsoft.com/office/drawing/2014/main" id="{254F51F8-F974-4E7A-BE63-3314D93112AB}"/>
                  </a:ext>
                </a:extLst>
              </p:cNvPr>
              <p:cNvSpPr/>
              <p:nvPr/>
            </p:nvSpPr>
            <p:spPr>
              <a:xfrm>
                <a:off x="8097634" y="6787649"/>
                <a:ext cx="2093415" cy="892552"/>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CN" altLang="en-US" sz="26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保留盈餘</a:t>
                </a:r>
                <a:endParaRPr kumimoji="0" lang="en-US" altLang="zh-TW" sz="26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TW" sz="26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rPr>
                  <a:t>$100</a:t>
                </a:r>
                <a:r>
                  <a:rPr kumimoji="0" lang="zh-TW" altLang="en-US" sz="26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rPr>
                  <a:t>萬</a:t>
                </a:r>
                <a:endParaRPr kumimoji="0" lang="en-US" altLang="zh-TW" sz="26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endParaRPr>
              </a:p>
            </p:txBody>
          </p:sp>
        </p:grpSp>
        <p:sp>
          <p:nvSpPr>
            <p:cNvPr id="117" name="星形: 五角 116">
              <a:extLst>
                <a:ext uri="{FF2B5EF4-FFF2-40B4-BE49-F238E27FC236}">
                  <a16:creationId xmlns:a16="http://schemas.microsoft.com/office/drawing/2014/main" id="{0A4A9F41-D89A-4A9E-92AD-1B590BA25983}"/>
                </a:ext>
              </a:extLst>
            </p:cNvPr>
            <p:cNvSpPr/>
            <p:nvPr/>
          </p:nvSpPr>
          <p:spPr bwMode="auto">
            <a:xfrm>
              <a:off x="8327171" y="6809369"/>
              <a:ext cx="179862" cy="179862"/>
            </a:xfrm>
            <a:prstGeom prst="star5">
              <a:avLst/>
            </a:prstGeom>
            <a:solidFill>
              <a:srgbClr val="FFC000"/>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grpSp>
      <p:grpSp>
        <p:nvGrpSpPr>
          <p:cNvPr id="126" name="群組 125">
            <a:extLst>
              <a:ext uri="{FF2B5EF4-FFF2-40B4-BE49-F238E27FC236}">
                <a16:creationId xmlns:a16="http://schemas.microsoft.com/office/drawing/2014/main" id="{0A126799-F8C5-4D16-B7FA-3F4D037D6F29}"/>
              </a:ext>
            </a:extLst>
          </p:cNvPr>
          <p:cNvGrpSpPr/>
          <p:nvPr/>
        </p:nvGrpSpPr>
        <p:grpSpPr>
          <a:xfrm>
            <a:off x="4701696" y="5683316"/>
            <a:ext cx="8387527" cy="3916739"/>
            <a:chOff x="4701696" y="5913855"/>
            <a:chExt cx="8387527" cy="3916739"/>
          </a:xfrm>
        </p:grpSpPr>
        <p:grpSp>
          <p:nvGrpSpPr>
            <p:cNvPr id="91" name="群組 90">
              <a:extLst>
                <a:ext uri="{FF2B5EF4-FFF2-40B4-BE49-F238E27FC236}">
                  <a16:creationId xmlns:a16="http://schemas.microsoft.com/office/drawing/2014/main" id="{752051D4-5058-4598-A39A-D812B1E137A0}"/>
                </a:ext>
              </a:extLst>
            </p:cNvPr>
            <p:cNvGrpSpPr/>
            <p:nvPr/>
          </p:nvGrpSpPr>
          <p:grpSpPr>
            <a:xfrm>
              <a:off x="5198769" y="9133714"/>
              <a:ext cx="7890454" cy="696880"/>
              <a:chOff x="5198769" y="9133714"/>
              <a:chExt cx="7890454" cy="696880"/>
            </a:xfrm>
          </p:grpSpPr>
          <p:sp>
            <p:nvSpPr>
              <p:cNvPr id="90" name="矩形 89">
                <a:extLst>
                  <a:ext uri="{FF2B5EF4-FFF2-40B4-BE49-F238E27FC236}">
                    <a16:creationId xmlns:a16="http://schemas.microsoft.com/office/drawing/2014/main" id="{74C72001-1C53-4CE6-B25E-E376A09FBBBE}"/>
                  </a:ext>
                </a:extLst>
              </p:cNvPr>
              <p:cNvSpPr/>
              <p:nvPr/>
            </p:nvSpPr>
            <p:spPr bwMode="auto">
              <a:xfrm>
                <a:off x="5198769" y="9133714"/>
                <a:ext cx="7890454" cy="696880"/>
              </a:xfrm>
              <a:prstGeom prst="rect">
                <a:avLst/>
              </a:prstGeom>
              <a:solidFill>
                <a:schemeClr val="bg1">
                  <a:lumMod val="85000"/>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89" name="矩形 88">
                <a:extLst>
                  <a:ext uri="{FF2B5EF4-FFF2-40B4-BE49-F238E27FC236}">
                    <a16:creationId xmlns:a16="http://schemas.microsoft.com/office/drawing/2014/main" id="{F908912F-050D-4735-8FA4-869CCB078A85}"/>
                  </a:ext>
                </a:extLst>
              </p:cNvPr>
              <p:cNvSpPr/>
              <p:nvPr/>
            </p:nvSpPr>
            <p:spPr>
              <a:xfrm>
                <a:off x="5198769" y="9220544"/>
                <a:ext cx="7890454" cy="523220"/>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應提前認列投資收益，計入當年度所得額課稅。</a:t>
                </a:r>
                <a:endParaRPr kumimoji="0" lang="en-US" altLang="zh-TW" sz="28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endParaRPr>
              </a:p>
            </p:txBody>
          </p:sp>
        </p:grpSp>
        <p:grpSp>
          <p:nvGrpSpPr>
            <p:cNvPr id="121" name="群組 120">
              <a:extLst>
                <a:ext uri="{FF2B5EF4-FFF2-40B4-BE49-F238E27FC236}">
                  <a16:creationId xmlns:a16="http://schemas.microsoft.com/office/drawing/2014/main" id="{2DC0335B-822A-4C5C-9C0D-BF99C0AB1301}"/>
                </a:ext>
              </a:extLst>
            </p:cNvPr>
            <p:cNvGrpSpPr/>
            <p:nvPr/>
          </p:nvGrpSpPr>
          <p:grpSpPr>
            <a:xfrm>
              <a:off x="4701696" y="5913855"/>
              <a:ext cx="5370954" cy="2921322"/>
              <a:chOff x="4701696" y="5913855"/>
              <a:chExt cx="5370954" cy="2921322"/>
            </a:xfrm>
          </p:grpSpPr>
          <p:grpSp>
            <p:nvGrpSpPr>
              <p:cNvPr id="88" name="群組 87">
                <a:extLst>
                  <a:ext uri="{FF2B5EF4-FFF2-40B4-BE49-F238E27FC236}">
                    <a16:creationId xmlns:a16="http://schemas.microsoft.com/office/drawing/2014/main" id="{97AD3BE3-3D7F-4105-9BC5-773B9ED4B389}"/>
                  </a:ext>
                </a:extLst>
              </p:cNvPr>
              <p:cNvGrpSpPr/>
              <p:nvPr/>
            </p:nvGrpSpPr>
            <p:grpSpPr>
              <a:xfrm>
                <a:off x="4701696" y="5913855"/>
                <a:ext cx="5370954" cy="2921322"/>
                <a:chOff x="4701696" y="5913855"/>
                <a:chExt cx="5370954" cy="2921322"/>
              </a:xfrm>
            </p:grpSpPr>
            <p:grpSp>
              <p:nvGrpSpPr>
                <p:cNvPr id="87" name="群組 86">
                  <a:extLst>
                    <a:ext uri="{FF2B5EF4-FFF2-40B4-BE49-F238E27FC236}">
                      <a16:creationId xmlns:a16="http://schemas.microsoft.com/office/drawing/2014/main" id="{C91E5E8F-7990-4912-B21D-F9FDD6ABE6DB}"/>
                    </a:ext>
                  </a:extLst>
                </p:cNvPr>
                <p:cNvGrpSpPr/>
                <p:nvPr/>
              </p:nvGrpSpPr>
              <p:grpSpPr>
                <a:xfrm>
                  <a:off x="6358038" y="6905400"/>
                  <a:ext cx="3714612" cy="1929777"/>
                  <a:chOff x="6358038" y="6905400"/>
                  <a:chExt cx="3714612" cy="1929777"/>
                </a:xfrm>
              </p:grpSpPr>
              <p:grpSp>
                <p:nvGrpSpPr>
                  <p:cNvPr id="76" name="群組 75">
                    <a:extLst>
                      <a:ext uri="{FF2B5EF4-FFF2-40B4-BE49-F238E27FC236}">
                        <a16:creationId xmlns:a16="http://schemas.microsoft.com/office/drawing/2014/main" id="{4CF54A47-7DBA-459B-8073-452C4EFE3970}"/>
                      </a:ext>
                    </a:extLst>
                  </p:cNvPr>
                  <p:cNvGrpSpPr/>
                  <p:nvPr/>
                </p:nvGrpSpPr>
                <p:grpSpPr>
                  <a:xfrm>
                    <a:off x="8215344" y="7703285"/>
                    <a:ext cx="1857306" cy="1131892"/>
                    <a:chOff x="8215344" y="7703285"/>
                    <a:chExt cx="1857306" cy="1131892"/>
                  </a:xfrm>
                </p:grpSpPr>
                <p:grpSp>
                  <p:nvGrpSpPr>
                    <p:cNvPr id="72" name="群組 71">
                      <a:extLst>
                        <a:ext uri="{FF2B5EF4-FFF2-40B4-BE49-F238E27FC236}">
                          <a16:creationId xmlns:a16="http://schemas.microsoft.com/office/drawing/2014/main" id="{BF8B1399-62B8-437E-8D53-3E30FD0619B9}"/>
                        </a:ext>
                      </a:extLst>
                    </p:cNvPr>
                    <p:cNvGrpSpPr/>
                    <p:nvPr/>
                  </p:nvGrpSpPr>
                  <p:grpSpPr>
                    <a:xfrm>
                      <a:off x="8215344" y="8225997"/>
                      <a:ext cx="1857306" cy="609180"/>
                      <a:chOff x="8215344" y="8225997"/>
                      <a:chExt cx="1857306" cy="609180"/>
                    </a:xfrm>
                  </p:grpSpPr>
                  <p:sp>
                    <p:nvSpPr>
                      <p:cNvPr id="70" name="矩形 69">
                        <a:extLst>
                          <a:ext uri="{FF2B5EF4-FFF2-40B4-BE49-F238E27FC236}">
                            <a16:creationId xmlns:a16="http://schemas.microsoft.com/office/drawing/2014/main" id="{FB8A11C6-130C-476C-A7EC-EC0353E55750}"/>
                          </a:ext>
                        </a:extLst>
                      </p:cNvPr>
                      <p:cNvSpPr/>
                      <p:nvPr/>
                    </p:nvSpPr>
                    <p:spPr bwMode="auto">
                      <a:xfrm>
                        <a:off x="8215344" y="8225997"/>
                        <a:ext cx="1857306" cy="609180"/>
                      </a:xfrm>
                      <a:prstGeom prst="rect">
                        <a:avLst/>
                      </a:prstGeom>
                      <a:solidFill>
                        <a:schemeClr val="accent3">
                          <a:lumMod val="40000"/>
                          <a:lumOff val="60000"/>
                          <a:alpha val="50000"/>
                        </a:schemeClr>
                      </a:solidFill>
                      <a:ln w="28575">
                        <a:solidFill>
                          <a:schemeClr val="accent3"/>
                        </a:solid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69" name="矩形 68">
                        <a:extLst>
                          <a:ext uri="{FF2B5EF4-FFF2-40B4-BE49-F238E27FC236}">
                            <a16:creationId xmlns:a16="http://schemas.microsoft.com/office/drawing/2014/main" id="{474FE1DF-1AF3-4FF9-A14F-A9655283F8E6}"/>
                          </a:ext>
                        </a:extLst>
                      </p:cNvPr>
                      <p:cNvSpPr/>
                      <p:nvPr/>
                    </p:nvSpPr>
                    <p:spPr>
                      <a:xfrm>
                        <a:off x="8215344" y="8284365"/>
                        <a:ext cx="1857306" cy="492443"/>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6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視同分配</a:t>
                        </a:r>
                        <a:endParaRPr kumimoji="0" lang="en-US" altLang="zh-TW" sz="26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endParaRPr>
                      </a:p>
                    </p:txBody>
                  </p:sp>
                </p:grpSp>
                <p:cxnSp>
                  <p:nvCxnSpPr>
                    <p:cNvPr id="73" name="直線接點 72">
                      <a:extLst>
                        <a:ext uri="{FF2B5EF4-FFF2-40B4-BE49-F238E27FC236}">
                          <a16:creationId xmlns:a16="http://schemas.microsoft.com/office/drawing/2014/main" id="{D2C4541C-527A-49CF-B5DB-16B37C1A8C23}"/>
                        </a:ext>
                      </a:extLst>
                    </p:cNvPr>
                    <p:cNvCxnSpPr>
                      <a:cxnSpLocks/>
                      <a:stCxn id="70" idx="0"/>
                    </p:cNvCxnSpPr>
                    <p:nvPr/>
                  </p:nvCxnSpPr>
                  <p:spPr>
                    <a:xfrm flipV="1">
                      <a:off x="9143997" y="7703285"/>
                      <a:ext cx="4" cy="52271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85" name="群組 84">
                    <a:extLst>
                      <a:ext uri="{FF2B5EF4-FFF2-40B4-BE49-F238E27FC236}">
                        <a16:creationId xmlns:a16="http://schemas.microsoft.com/office/drawing/2014/main" id="{23487B53-DCCA-4021-99F1-D0635D937562}"/>
                      </a:ext>
                    </a:extLst>
                  </p:cNvPr>
                  <p:cNvGrpSpPr/>
                  <p:nvPr/>
                </p:nvGrpSpPr>
                <p:grpSpPr>
                  <a:xfrm>
                    <a:off x="6358038" y="6905400"/>
                    <a:ext cx="1857306" cy="1629000"/>
                    <a:chOff x="6358038" y="6905400"/>
                    <a:chExt cx="1857306" cy="1629000"/>
                  </a:xfrm>
                </p:grpSpPr>
                <p:cxnSp>
                  <p:nvCxnSpPr>
                    <p:cNvPr id="79" name="直線接點 78">
                      <a:extLst>
                        <a:ext uri="{FF2B5EF4-FFF2-40B4-BE49-F238E27FC236}">
                          <a16:creationId xmlns:a16="http://schemas.microsoft.com/office/drawing/2014/main" id="{DEA11A67-CDB8-4A53-91EC-B198934B846A}"/>
                        </a:ext>
                      </a:extLst>
                    </p:cNvPr>
                    <p:cNvCxnSpPr>
                      <a:cxnSpLocks/>
                    </p:cNvCxnSpPr>
                    <p:nvPr/>
                  </p:nvCxnSpPr>
                  <p:spPr>
                    <a:xfrm>
                      <a:off x="6362700" y="6905400"/>
                      <a:ext cx="0" cy="1629000"/>
                    </a:xfrm>
                    <a:prstGeom prst="line">
                      <a:avLst/>
                    </a:prstGeom>
                    <a:ln w="28575">
                      <a:solidFill>
                        <a:srgbClr val="FF6B6B"/>
                      </a:solidFill>
                      <a:prstDash val="dash"/>
                    </a:ln>
                  </p:spPr>
                  <p:style>
                    <a:lnRef idx="1">
                      <a:schemeClr val="accent1"/>
                    </a:lnRef>
                    <a:fillRef idx="0">
                      <a:schemeClr val="accent1"/>
                    </a:fillRef>
                    <a:effectRef idx="0">
                      <a:schemeClr val="accent1"/>
                    </a:effectRef>
                    <a:fontRef idx="minor">
                      <a:schemeClr val="tx1"/>
                    </a:fontRef>
                  </p:style>
                </p:cxnSp>
                <p:cxnSp>
                  <p:nvCxnSpPr>
                    <p:cNvPr id="82" name="直線接點 81">
                      <a:extLst>
                        <a:ext uri="{FF2B5EF4-FFF2-40B4-BE49-F238E27FC236}">
                          <a16:creationId xmlns:a16="http://schemas.microsoft.com/office/drawing/2014/main" id="{2209EBEE-2190-46F5-B5C7-CD5F8C528B5B}"/>
                        </a:ext>
                      </a:extLst>
                    </p:cNvPr>
                    <p:cNvCxnSpPr>
                      <a:cxnSpLocks/>
                      <a:stCxn id="70" idx="1"/>
                    </p:cNvCxnSpPr>
                    <p:nvPr/>
                  </p:nvCxnSpPr>
                  <p:spPr>
                    <a:xfrm flipH="1">
                      <a:off x="6358038" y="8530587"/>
                      <a:ext cx="1857306" cy="0"/>
                    </a:xfrm>
                    <a:prstGeom prst="line">
                      <a:avLst/>
                    </a:prstGeom>
                    <a:ln w="28575">
                      <a:solidFill>
                        <a:srgbClr val="FF6B6B"/>
                      </a:solidFill>
                      <a:prstDash val="dash"/>
                    </a:ln>
                  </p:spPr>
                  <p:style>
                    <a:lnRef idx="1">
                      <a:schemeClr val="accent1"/>
                    </a:lnRef>
                    <a:fillRef idx="0">
                      <a:schemeClr val="accent1"/>
                    </a:fillRef>
                    <a:effectRef idx="0">
                      <a:schemeClr val="accent1"/>
                    </a:effectRef>
                    <a:fontRef idx="minor">
                      <a:schemeClr val="tx1"/>
                    </a:fontRef>
                  </p:style>
                </p:cxnSp>
              </p:grpSp>
            </p:grpSp>
            <p:sp>
              <p:nvSpPr>
                <p:cNvPr id="66" name="弧形 65">
                  <a:extLst>
                    <a:ext uri="{FF2B5EF4-FFF2-40B4-BE49-F238E27FC236}">
                      <a16:creationId xmlns:a16="http://schemas.microsoft.com/office/drawing/2014/main" id="{2AEBA973-B843-40A8-8732-4536C288D51A}"/>
                    </a:ext>
                  </a:extLst>
                </p:cNvPr>
                <p:cNvSpPr/>
                <p:nvPr/>
              </p:nvSpPr>
              <p:spPr>
                <a:xfrm rot="5400000">
                  <a:off x="5915621" y="4699930"/>
                  <a:ext cx="902495" cy="3330345"/>
                </a:xfrm>
                <a:prstGeom prst="arc">
                  <a:avLst>
                    <a:gd name="adj1" fmla="val 16894434"/>
                    <a:gd name="adj2" fmla="val 4829174"/>
                  </a:avLst>
                </a:prstGeom>
                <a:ln w="76200">
                  <a:solidFill>
                    <a:schemeClr val="accent6"/>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zh-TW" altLang="en-US" sz="2700" b="0" i="0" u="none" strike="noStrike" kern="1200" cap="none" spc="0" normalizeH="0" baseline="0" noProof="0">
                    <a:ln>
                      <a:noFill/>
                    </a:ln>
                    <a:solidFill>
                      <a:srgbClr val="3B3B3B"/>
                    </a:solidFill>
                    <a:effectLst/>
                    <a:uLnTx/>
                    <a:uFillTx/>
                    <a:latin typeface="Ubuntu"/>
                    <a:cs typeface="+mn-cs"/>
                  </a:endParaRPr>
                </a:p>
              </p:txBody>
            </p:sp>
          </p:grpSp>
          <p:pic>
            <p:nvPicPr>
              <p:cNvPr id="120" name="圖片 119">
                <a:extLst>
                  <a:ext uri="{FF2B5EF4-FFF2-40B4-BE49-F238E27FC236}">
                    <a16:creationId xmlns:a16="http://schemas.microsoft.com/office/drawing/2014/main" id="{C0676C72-4C7D-41B8-90BE-E5E93BBBE9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0718" y="7099440"/>
                <a:ext cx="1129435" cy="651753"/>
              </a:xfrm>
              <a:prstGeom prst="rect">
                <a:avLst/>
              </a:prstGeom>
            </p:spPr>
          </p:pic>
        </p:grpSp>
      </p:grpSp>
      <p:grpSp>
        <p:nvGrpSpPr>
          <p:cNvPr id="125" name="群組 124">
            <a:extLst>
              <a:ext uri="{FF2B5EF4-FFF2-40B4-BE49-F238E27FC236}">
                <a16:creationId xmlns:a16="http://schemas.microsoft.com/office/drawing/2014/main" id="{0820BB56-5476-4C9B-A7D2-22D4AEF43E0D}"/>
              </a:ext>
            </a:extLst>
          </p:cNvPr>
          <p:cNvGrpSpPr/>
          <p:nvPr/>
        </p:nvGrpSpPr>
        <p:grpSpPr>
          <a:xfrm>
            <a:off x="3582923" y="6944136"/>
            <a:ext cx="3550576" cy="1020627"/>
            <a:chOff x="3781587" y="7548278"/>
            <a:chExt cx="3550576" cy="1020627"/>
          </a:xfrm>
        </p:grpSpPr>
        <p:grpSp>
          <p:nvGrpSpPr>
            <p:cNvPr id="123" name="群組 122">
              <a:extLst>
                <a:ext uri="{FF2B5EF4-FFF2-40B4-BE49-F238E27FC236}">
                  <a16:creationId xmlns:a16="http://schemas.microsoft.com/office/drawing/2014/main" id="{E6A892B5-4B61-420A-86AE-95633CFF6D66}"/>
                </a:ext>
              </a:extLst>
            </p:cNvPr>
            <p:cNvGrpSpPr/>
            <p:nvPr/>
          </p:nvGrpSpPr>
          <p:grpSpPr>
            <a:xfrm>
              <a:off x="3781587" y="7548278"/>
              <a:ext cx="2013661" cy="565946"/>
              <a:chOff x="3920406" y="7548278"/>
              <a:chExt cx="1858001" cy="565946"/>
            </a:xfrm>
          </p:grpSpPr>
          <p:sp>
            <p:nvSpPr>
              <p:cNvPr id="119" name="箭號: 五邊形 118">
                <a:extLst>
                  <a:ext uri="{FF2B5EF4-FFF2-40B4-BE49-F238E27FC236}">
                    <a16:creationId xmlns:a16="http://schemas.microsoft.com/office/drawing/2014/main" id="{C6BDABB0-C83F-40F3-8E31-C06816F29026}"/>
                  </a:ext>
                </a:extLst>
              </p:cNvPr>
              <p:cNvSpPr/>
              <p:nvPr/>
            </p:nvSpPr>
            <p:spPr bwMode="auto">
              <a:xfrm>
                <a:off x="3920406" y="7548278"/>
                <a:ext cx="1858001" cy="565946"/>
              </a:xfrm>
              <a:prstGeom prst="homePlate">
                <a:avLst/>
              </a:prstGeom>
              <a:solidFill>
                <a:srgbClr val="DBF89D"/>
              </a:solidFill>
              <a:ln w="28575">
                <a:solidFill>
                  <a:srgbClr val="527209"/>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122" name="矩形 121">
                <a:extLst>
                  <a:ext uri="{FF2B5EF4-FFF2-40B4-BE49-F238E27FC236}">
                    <a16:creationId xmlns:a16="http://schemas.microsoft.com/office/drawing/2014/main" id="{02A9050C-2503-45DA-B1B5-60EBF6173266}"/>
                  </a:ext>
                </a:extLst>
              </p:cNvPr>
              <p:cNvSpPr/>
              <p:nvPr/>
            </p:nvSpPr>
            <p:spPr>
              <a:xfrm>
                <a:off x="3920406" y="7577510"/>
                <a:ext cx="1569169" cy="523220"/>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rPr>
                  <a:t>當有所得</a:t>
                </a:r>
                <a:endParaRPr kumimoji="0" lang="en-US" altLang="zh-TW" sz="28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endParaRPr>
              </a:p>
            </p:txBody>
          </p:sp>
        </p:grpSp>
        <p:sp>
          <p:nvSpPr>
            <p:cNvPr id="124" name="矩形 123">
              <a:extLst>
                <a:ext uri="{FF2B5EF4-FFF2-40B4-BE49-F238E27FC236}">
                  <a16:creationId xmlns:a16="http://schemas.microsoft.com/office/drawing/2014/main" id="{C80B7CD1-43CD-4233-A5F7-C290AB30305E}"/>
                </a:ext>
              </a:extLst>
            </p:cNvPr>
            <p:cNvSpPr/>
            <p:nvPr/>
          </p:nvSpPr>
          <p:spPr>
            <a:xfrm>
              <a:off x="3781587" y="8138018"/>
              <a:ext cx="3550576" cy="430887"/>
            </a:xfrm>
            <a:prstGeom prst="rect">
              <a:avLst/>
            </a:prstGeom>
          </p:spPr>
          <p:txBody>
            <a:bodyPr wrap="square">
              <a:sp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zh-TW" altLang="en-US" sz="22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rPr>
                <a:t>法律擬制的給付能力</a:t>
              </a:r>
              <a:endParaRPr kumimoji="0" lang="en-US" altLang="zh-TW" sz="22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endParaRPr>
            </a:p>
          </p:txBody>
        </p:sp>
      </p:grpSp>
      <p:grpSp>
        <p:nvGrpSpPr>
          <p:cNvPr id="157" name="群組 156">
            <a:extLst>
              <a:ext uri="{FF2B5EF4-FFF2-40B4-BE49-F238E27FC236}">
                <a16:creationId xmlns:a16="http://schemas.microsoft.com/office/drawing/2014/main" id="{DC47C7C3-35EB-49A5-8A4F-F34692D35DB7}"/>
              </a:ext>
            </a:extLst>
          </p:cNvPr>
          <p:cNvGrpSpPr/>
          <p:nvPr/>
        </p:nvGrpSpPr>
        <p:grpSpPr>
          <a:xfrm>
            <a:off x="474544" y="333159"/>
            <a:ext cx="828676" cy="828675"/>
            <a:chOff x="2714624" y="1800225"/>
            <a:chExt cx="828676" cy="828675"/>
          </a:xfrm>
        </p:grpSpPr>
        <p:sp>
          <p:nvSpPr>
            <p:cNvPr id="158" name="橢圓 157">
              <a:extLst>
                <a:ext uri="{FF2B5EF4-FFF2-40B4-BE49-F238E27FC236}">
                  <a16:creationId xmlns:a16="http://schemas.microsoft.com/office/drawing/2014/main" id="{D6C9326A-E44B-44EC-8ED6-00BFF1863129}"/>
                </a:ext>
              </a:extLst>
            </p:cNvPr>
            <p:cNvSpPr/>
            <p:nvPr/>
          </p:nvSpPr>
          <p:spPr bwMode="auto">
            <a:xfrm>
              <a:off x="2714625" y="1800225"/>
              <a:ext cx="828675" cy="828675"/>
            </a:xfrm>
            <a:prstGeom prst="ellipse">
              <a:avLst/>
            </a:prstGeom>
            <a:solidFill>
              <a:srgbClr val="EDFBCE"/>
            </a:solidFill>
            <a:ln w="38100">
              <a:solidFill>
                <a:srgbClr val="527209"/>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4000" b="0" i="0" u="none" strike="noStrike" kern="1200" cap="none" spc="0" normalizeH="0" baseline="0" noProof="0" dirty="0">
                <a:ln>
                  <a:noFill/>
                </a:ln>
                <a:solidFill>
                  <a:srgbClr val="3B3B3B"/>
                </a:solidFill>
                <a:effectLst/>
                <a:uLnTx/>
                <a:uFillTx/>
                <a:latin typeface="NARROW"/>
                <a:cs typeface="+mn-cs"/>
              </a:endParaRPr>
            </a:p>
          </p:txBody>
        </p:sp>
        <p:sp>
          <p:nvSpPr>
            <p:cNvPr id="159" name="矩形 158">
              <a:extLst>
                <a:ext uri="{FF2B5EF4-FFF2-40B4-BE49-F238E27FC236}">
                  <a16:creationId xmlns:a16="http://schemas.microsoft.com/office/drawing/2014/main" id="{06FE4881-BCAB-453F-8233-EC7328C45DAD}"/>
                </a:ext>
              </a:extLst>
            </p:cNvPr>
            <p:cNvSpPr/>
            <p:nvPr/>
          </p:nvSpPr>
          <p:spPr>
            <a:xfrm>
              <a:off x="2714624" y="1860619"/>
              <a:ext cx="828675" cy="707886"/>
            </a:xfrm>
            <a:prstGeom prst="rect">
              <a:avLst/>
            </a:prstGeom>
          </p:spPr>
          <p:txBody>
            <a:bodyPr wrap="square" anchor="ctr">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TW" sz="40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2</a:t>
              </a:r>
            </a:p>
          </p:txBody>
        </p:sp>
      </p:grpSp>
      <p:grpSp>
        <p:nvGrpSpPr>
          <p:cNvPr id="114" name="群組 113">
            <a:extLst>
              <a:ext uri="{FF2B5EF4-FFF2-40B4-BE49-F238E27FC236}">
                <a16:creationId xmlns:a16="http://schemas.microsoft.com/office/drawing/2014/main" id="{31E65640-F673-4D4D-A77D-A6F9F95D3D58}"/>
              </a:ext>
            </a:extLst>
          </p:cNvPr>
          <p:cNvGrpSpPr/>
          <p:nvPr/>
        </p:nvGrpSpPr>
        <p:grpSpPr>
          <a:xfrm>
            <a:off x="14669867" y="-2"/>
            <a:ext cx="3618132" cy="2076452"/>
            <a:chOff x="8948682" y="-2"/>
            <a:chExt cx="9339317" cy="5359851"/>
          </a:xfrm>
        </p:grpSpPr>
        <p:grpSp>
          <p:nvGrpSpPr>
            <p:cNvPr id="115" name="群組 114">
              <a:extLst>
                <a:ext uri="{FF2B5EF4-FFF2-40B4-BE49-F238E27FC236}">
                  <a16:creationId xmlns:a16="http://schemas.microsoft.com/office/drawing/2014/main" id="{39CB1A5E-F495-4723-846E-9977D12C967C}"/>
                </a:ext>
              </a:extLst>
            </p:cNvPr>
            <p:cNvGrpSpPr/>
            <p:nvPr/>
          </p:nvGrpSpPr>
          <p:grpSpPr>
            <a:xfrm rot="10800000">
              <a:off x="8948682" y="-2"/>
              <a:ext cx="9339317" cy="5359851"/>
              <a:chOff x="-12267" y="7932498"/>
              <a:chExt cx="4095455" cy="2350389"/>
            </a:xfrm>
          </p:grpSpPr>
          <p:sp>
            <p:nvSpPr>
              <p:cNvPr id="129" name="直角三角形 128">
                <a:extLst>
                  <a:ext uri="{FF2B5EF4-FFF2-40B4-BE49-F238E27FC236}">
                    <a16:creationId xmlns:a16="http://schemas.microsoft.com/office/drawing/2014/main" id="{C4F70DFF-8F1A-4750-88A2-3E47D157FEE8}"/>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130" name="直角三角形 129">
                <a:extLst>
                  <a:ext uri="{FF2B5EF4-FFF2-40B4-BE49-F238E27FC236}">
                    <a16:creationId xmlns:a16="http://schemas.microsoft.com/office/drawing/2014/main" id="{3DB3FC2C-D9BD-45AE-A949-F373B28F5F8D}"/>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nvGrpSpPr>
            <p:cNvPr id="116" name="群組 115">
              <a:extLst>
                <a:ext uri="{FF2B5EF4-FFF2-40B4-BE49-F238E27FC236}">
                  <a16:creationId xmlns:a16="http://schemas.microsoft.com/office/drawing/2014/main" id="{73D267F9-ED26-422A-ACE6-61BB2F4E4663}"/>
                </a:ext>
              </a:extLst>
            </p:cNvPr>
            <p:cNvGrpSpPr/>
            <p:nvPr/>
          </p:nvGrpSpPr>
          <p:grpSpPr>
            <a:xfrm rot="10800000">
              <a:off x="14039188" y="-1"/>
              <a:ext cx="4248811" cy="2438401"/>
              <a:chOff x="-12267" y="7932498"/>
              <a:chExt cx="4095455" cy="2350389"/>
            </a:xfrm>
          </p:grpSpPr>
          <p:sp>
            <p:nvSpPr>
              <p:cNvPr id="127" name="直角三角形 126">
                <a:extLst>
                  <a:ext uri="{FF2B5EF4-FFF2-40B4-BE49-F238E27FC236}">
                    <a16:creationId xmlns:a16="http://schemas.microsoft.com/office/drawing/2014/main" id="{C7B678AC-F108-49CC-B05F-E4823A8ED443}"/>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128" name="直角三角形 127">
                <a:extLst>
                  <a:ext uri="{FF2B5EF4-FFF2-40B4-BE49-F238E27FC236}">
                    <a16:creationId xmlns:a16="http://schemas.microsoft.com/office/drawing/2014/main" id="{480A124D-F8A6-464E-A185-0B56098C67E0}"/>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grpSp>
        <p:nvGrpSpPr>
          <p:cNvPr id="131" name="群組 130">
            <a:extLst>
              <a:ext uri="{FF2B5EF4-FFF2-40B4-BE49-F238E27FC236}">
                <a16:creationId xmlns:a16="http://schemas.microsoft.com/office/drawing/2014/main" id="{A1D4869D-8201-49A7-ABF3-A0ECACC35124}"/>
              </a:ext>
            </a:extLst>
          </p:cNvPr>
          <p:cNvGrpSpPr/>
          <p:nvPr/>
        </p:nvGrpSpPr>
        <p:grpSpPr>
          <a:xfrm>
            <a:off x="1" y="8863447"/>
            <a:ext cx="2476500" cy="1421966"/>
            <a:chOff x="-12268" y="5142706"/>
            <a:chExt cx="8956553" cy="5142707"/>
          </a:xfrm>
        </p:grpSpPr>
        <p:grpSp>
          <p:nvGrpSpPr>
            <p:cNvPr id="132" name="群組 131">
              <a:extLst>
                <a:ext uri="{FF2B5EF4-FFF2-40B4-BE49-F238E27FC236}">
                  <a16:creationId xmlns:a16="http://schemas.microsoft.com/office/drawing/2014/main" id="{80DC4B90-AC0E-4DCA-BEE9-33D4F30BF34A}"/>
                </a:ext>
              </a:extLst>
            </p:cNvPr>
            <p:cNvGrpSpPr/>
            <p:nvPr/>
          </p:nvGrpSpPr>
          <p:grpSpPr>
            <a:xfrm>
              <a:off x="-12268" y="5142706"/>
              <a:ext cx="8956553" cy="5140182"/>
              <a:chOff x="-12267" y="7932498"/>
              <a:chExt cx="4095455" cy="2350389"/>
            </a:xfrm>
          </p:grpSpPr>
          <p:sp>
            <p:nvSpPr>
              <p:cNvPr id="136" name="直角三角形 135">
                <a:extLst>
                  <a:ext uri="{FF2B5EF4-FFF2-40B4-BE49-F238E27FC236}">
                    <a16:creationId xmlns:a16="http://schemas.microsoft.com/office/drawing/2014/main" id="{886058AB-D2CF-465C-887D-988C48ACD676}"/>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137" name="直角三角形 136">
                <a:extLst>
                  <a:ext uri="{FF2B5EF4-FFF2-40B4-BE49-F238E27FC236}">
                    <a16:creationId xmlns:a16="http://schemas.microsoft.com/office/drawing/2014/main" id="{6D5C58AB-0568-4E8F-AD2D-F70552745D5D}"/>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prstClr val="white"/>
                  </a:solidFill>
                  <a:effectLst/>
                  <a:uLnTx/>
                  <a:uFillTx/>
                  <a:latin typeface="Ubuntu"/>
                  <a:cs typeface="+mn-cs"/>
                </a:endParaRPr>
              </a:p>
            </p:txBody>
          </p:sp>
        </p:grpSp>
        <p:grpSp>
          <p:nvGrpSpPr>
            <p:cNvPr id="133" name="群組 132">
              <a:extLst>
                <a:ext uri="{FF2B5EF4-FFF2-40B4-BE49-F238E27FC236}">
                  <a16:creationId xmlns:a16="http://schemas.microsoft.com/office/drawing/2014/main" id="{E6DD68E6-B501-4F19-8B6A-E139D6919EA6}"/>
                </a:ext>
              </a:extLst>
            </p:cNvPr>
            <p:cNvGrpSpPr/>
            <p:nvPr/>
          </p:nvGrpSpPr>
          <p:grpSpPr>
            <a:xfrm>
              <a:off x="0" y="7847012"/>
              <a:ext cx="4248811" cy="2438401"/>
              <a:chOff x="-12267" y="7932498"/>
              <a:chExt cx="4095455" cy="2350389"/>
            </a:xfrm>
          </p:grpSpPr>
          <p:sp>
            <p:nvSpPr>
              <p:cNvPr id="134" name="直角三角形 133">
                <a:extLst>
                  <a:ext uri="{FF2B5EF4-FFF2-40B4-BE49-F238E27FC236}">
                    <a16:creationId xmlns:a16="http://schemas.microsoft.com/office/drawing/2014/main" id="{183FB075-1799-4FE9-B61C-5E51107F78B4}"/>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135" name="直角三角形 134">
                <a:extLst>
                  <a:ext uri="{FF2B5EF4-FFF2-40B4-BE49-F238E27FC236}">
                    <a16:creationId xmlns:a16="http://schemas.microsoft.com/office/drawing/2014/main" id="{86DFDB09-AA25-4716-BC85-6C600BA272D6}"/>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sp>
        <p:nvSpPr>
          <p:cNvPr id="140" name="矩形 139">
            <a:extLst>
              <a:ext uri="{FF2B5EF4-FFF2-40B4-BE49-F238E27FC236}">
                <a16:creationId xmlns:a16="http://schemas.microsoft.com/office/drawing/2014/main" id="{FDBA1836-AF35-4E83-BAD7-4C89BF30A429}"/>
              </a:ext>
            </a:extLst>
          </p:cNvPr>
          <p:cNvSpPr/>
          <p:nvPr/>
        </p:nvSpPr>
        <p:spPr>
          <a:xfrm>
            <a:off x="5832870" y="557894"/>
            <a:ext cx="6622326" cy="646331"/>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6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當有所得課徵 </a:t>
            </a:r>
            <a:r>
              <a:rPr kumimoji="0" lang="en-US" altLang="zh-TW" sz="36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vs. </a:t>
            </a:r>
            <a:r>
              <a:rPr kumimoji="0" lang="zh-TW" altLang="en-US" sz="36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實有所得課徵</a:t>
            </a:r>
          </a:p>
        </p:txBody>
      </p:sp>
      <p:cxnSp>
        <p:nvCxnSpPr>
          <p:cNvPr id="141" name="直線接點 140">
            <a:extLst>
              <a:ext uri="{FF2B5EF4-FFF2-40B4-BE49-F238E27FC236}">
                <a16:creationId xmlns:a16="http://schemas.microsoft.com/office/drawing/2014/main" id="{D4FAC470-166A-4A58-B2BC-230E91EDD324}"/>
              </a:ext>
            </a:extLst>
          </p:cNvPr>
          <p:cNvCxnSpPr>
            <a:cxnSpLocks/>
          </p:cNvCxnSpPr>
          <p:nvPr/>
        </p:nvCxnSpPr>
        <p:spPr>
          <a:xfrm>
            <a:off x="1815891" y="1419633"/>
            <a:ext cx="1371292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0351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4303B4C3-C8DF-4182-AE5D-156AF4EA8F48}"/>
              </a:ext>
            </a:extLst>
          </p:cNvPr>
          <p:cNvSpPr>
            <a:spLocks noGrp="1"/>
          </p:cNvSpPr>
          <p:nvPr>
            <p:ph type="sldNum" sz="quarter" idx="1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fld id="{03EB59E2-90B9-4CD3-AC74-D672227E13C3}" type="slidenum">
              <a:rPr kumimoji="0" lang="en-US" sz="2400" b="0" i="0" u="none" strike="noStrike" kern="1200" cap="none" spc="0" normalizeH="0" baseline="0" noProof="0" smtClean="0">
                <a:ln>
                  <a:noFill/>
                </a:ln>
                <a:solidFill>
                  <a:srgbClr val="556272"/>
                </a:solidFill>
                <a:effectLst/>
                <a:uLnTx/>
                <a:uFillTx/>
                <a:latin typeface="Ubuntu"/>
                <a:cs typeface="+mn-cs"/>
              </a:rPr>
              <a:pPr marL="0" marR="0" lvl="0" indent="0" algn="l" defTabSz="1371600" rtl="0" eaLnBrk="1" fontAlgn="auto" latinLnBrk="0" hangingPunct="1">
                <a:lnSpc>
                  <a:spcPct val="100000"/>
                </a:lnSpc>
                <a:spcBef>
                  <a:spcPts val="0"/>
                </a:spcBef>
                <a:spcAft>
                  <a:spcPts val="0"/>
                </a:spcAft>
                <a:buClrTx/>
                <a:buSzTx/>
                <a:buFontTx/>
                <a:buNone/>
                <a:tabLst/>
                <a:defRPr/>
              </a:pPr>
              <a:t>26</a:t>
            </a:fld>
            <a:endParaRPr kumimoji="0" lang="en-US" sz="2400" b="0" i="0" u="none" strike="noStrike" kern="1200" cap="none" spc="0" normalizeH="0" baseline="0" noProof="0" dirty="0">
              <a:ln>
                <a:noFill/>
              </a:ln>
              <a:solidFill>
                <a:srgbClr val="556272"/>
              </a:solidFill>
              <a:effectLst/>
              <a:uLnTx/>
              <a:uFillTx/>
              <a:latin typeface="Ubuntu"/>
              <a:cs typeface="+mn-cs"/>
            </a:endParaRPr>
          </a:p>
        </p:txBody>
      </p:sp>
      <p:grpSp>
        <p:nvGrpSpPr>
          <p:cNvPr id="84" name="群組 83">
            <a:extLst>
              <a:ext uri="{FF2B5EF4-FFF2-40B4-BE49-F238E27FC236}">
                <a16:creationId xmlns:a16="http://schemas.microsoft.com/office/drawing/2014/main" id="{5A62B793-CC5E-4E5A-BECF-4D7B2558577F}"/>
              </a:ext>
            </a:extLst>
          </p:cNvPr>
          <p:cNvGrpSpPr/>
          <p:nvPr/>
        </p:nvGrpSpPr>
        <p:grpSpPr>
          <a:xfrm>
            <a:off x="2514552" y="4202216"/>
            <a:ext cx="2149742" cy="4400285"/>
            <a:chOff x="2404074" y="4872766"/>
            <a:chExt cx="2149742" cy="4400285"/>
          </a:xfrm>
        </p:grpSpPr>
        <p:sp>
          <p:nvSpPr>
            <p:cNvPr id="85" name="矩形 84">
              <a:extLst>
                <a:ext uri="{FF2B5EF4-FFF2-40B4-BE49-F238E27FC236}">
                  <a16:creationId xmlns:a16="http://schemas.microsoft.com/office/drawing/2014/main" id="{D3321DEF-58EE-4E89-A3A0-53731F4936C4}"/>
                </a:ext>
              </a:extLst>
            </p:cNvPr>
            <p:cNvSpPr/>
            <p:nvPr/>
          </p:nvSpPr>
          <p:spPr bwMode="auto">
            <a:xfrm>
              <a:off x="2404074" y="5950089"/>
              <a:ext cx="2149741" cy="3322962"/>
            </a:xfrm>
            <a:prstGeom prst="rect">
              <a:avLst/>
            </a:prstGeom>
            <a:solidFill>
              <a:schemeClr val="accent2">
                <a:lumMod val="20000"/>
                <a:lumOff val="80000"/>
                <a:alpha val="49804"/>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prstClr val="white"/>
                </a:solidFill>
                <a:effectLst/>
                <a:uLnTx/>
                <a:uFillTx/>
                <a:latin typeface="Ubuntu"/>
                <a:cs typeface="+mn-cs"/>
              </a:endParaRPr>
            </a:p>
          </p:txBody>
        </p:sp>
        <p:grpSp>
          <p:nvGrpSpPr>
            <p:cNvPr id="86" name="群組 85">
              <a:extLst>
                <a:ext uri="{FF2B5EF4-FFF2-40B4-BE49-F238E27FC236}">
                  <a16:creationId xmlns:a16="http://schemas.microsoft.com/office/drawing/2014/main" id="{94F9527B-2CE6-4A33-9D2E-D3C0A69A1B11}"/>
                </a:ext>
              </a:extLst>
            </p:cNvPr>
            <p:cNvGrpSpPr/>
            <p:nvPr/>
          </p:nvGrpSpPr>
          <p:grpSpPr>
            <a:xfrm>
              <a:off x="2841637" y="6336951"/>
              <a:ext cx="1274620" cy="1274619"/>
              <a:chOff x="8617058" y="7858180"/>
              <a:chExt cx="1274620" cy="1274619"/>
            </a:xfrm>
            <a:effectLst>
              <a:outerShdw blurRad="50800" dist="50800" dir="5400000" algn="ctr" rotWithShape="0">
                <a:srgbClr val="000000">
                  <a:alpha val="25000"/>
                </a:srgbClr>
              </a:outerShdw>
            </a:effectLst>
          </p:grpSpPr>
          <p:sp>
            <p:nvSpPr>
              <p:cNvPr id="95" name="橢圓 94">
                <a:extLst>
                  <a:ext uri="{FF2B5EF4-FFF2-40B4-BE49-F238E27FC236}">
                    <a16:creationId xmlns:a16="http://schemas.microsoft.com/office/drawing/2014/main" id="{E5A6D29B-8FC9-402F-9895-0167B3BEC56C}"/>
                  </a:ext>
                </a:extLst>
              </p:cNvPr>
              <p:cNvSpPr/>
              <p:nvPr/>
            </p:nvSpPr>
            <p:spPr bwMode="auto">
              <a:xfrm>
                <a:off x="8617058" y="7858180"/>
                <a:ext cx="1274619" cy="1274619"/>
              </a:xfrm>
              <a:prstGeom prst="ellipse">
                <a:avLst/>
              </a:prstGeom>
              <a:solidFill>
                <a:schemeClr val="accent2">
                  <a:lumMod val="40000"/>
                  <a:lumOff val="60000"/>
                </a:schemeClr>
              </a:solidFill>
              <a:ln w="38100">
                <a:solidFill>
                  <a:schemeClr val="accent2">
                    <a:lumMod val="50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Arial" panose="020B0604020202020204" pitchFamily="34" charset="0"/>
                  <a:cs typeface="Arial" panose="020B0604020202020204" pitchFamily="34" charset="0"/>
                </a:endParaRPr>
              </a:p>
            </p:txBody>
          </p:sp>
          <p:sp>
            <p:nvSpPr>
              <p:cNvPr id="97" name="矩形 96">
                <a:extLst>
                  <a:ext uri="{FF2B5EF4-FFF2-40B4-BE49-F238E27FC236}">
                    <a16:creationId xmlns:a16="http://schemas.microsoft.com/office/drawing/2014/main" id="{59EC8878-93A5-44C8-BA60-70D78AC39F5C}"/>
                  </a:ext>
                </a:extLst>
              </p:cNvPr>
              <p:cNvSpPr/>
              <p:nvPr/>
            </p:nvSpPr>
            <p:spPr>
              <a:xfrm>
                <a:off x="8617058" y="7987657"/>
                <a:ext cx="1274620" cy="1015663"/>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TW" sz="60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A</a:t>
                </a:r>
              </a:p>
            </p:txBody>
          </p:sp>
        </p:grpSp>
        <p:grpSp>
          <p:nvGrpSpPr>
            <p:cNvPr id="92" name="群組 91">
              <a:extLst>
                <a:ext uri="{FF2B5EF4-FFF2-40B4-BE49-F238E27FC236}">
                  <a16:creationId xmlns:a16="http://schemas.microsoft.com/office/drawing/2014/main" id="{CB8C98EC-3891-4348-B5FC-7DCEABD970EE}"/>
                </a:ext>
              </a:extLst>
            </p:cNvPr>
            <p:cNvGrpSpPr/>
            <p:nvPr/>
          </p:nvGrpSpPr>
          <p:grpSpPr>
            <a:xfrm>
              <a:off x="2404076" y="4872766"/>
              <a:ext cx="2149740" cy="913141"/>
              <a:chOff x="1825355" y="3463662"/>
              <a:chExt cx="2149740" cy="913141"/>
            </a:xfrm>
          </p:grpSpPr>
          <p:sp>
            <p:nvSpPr>
              <p:cNvPr id="93" name="矩形 92">
                <a:extLst>
                  <a:ext uri="{FF2B5EF4-FFF2-40B4-BE49-F238E27FC236}">
                    <a16:creationId xmlns:a16="http://schemas.microsoft.com/office/drawing/2014/main" id="{E94ABC85-3C70-4D1E-BBC7-10B95FCF2B0D}"/>
                  </a:ext>
                </a:extLst>
              </p:cNvPr>
              <p:cNvSpPr/>
              <p:nvPr/>
            </p:nvSpPr>
            <p:spPr bwMode="auto">
              <a:xfrm>
                <a:off x="1825355" y="3463662"/>
                <a:ext cx="2149740" cy="91314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94" name="矩形 93">
                <a:extLst>
                  <a:ext uri="{FF2B5EF4-FFF2-40B4-BE49-F238E27FC236}">
                    <a16:creationId xmlns:a16="http://schemas.microsoft.com/office/drawing/2014/main" id="{CC1BF043-B1AF-48F6-9714-CE355A3C991A}"/>
                  </a:ext>
                </a:extLst>
              </p:cNvPr>
              <p:cNvSpPr/>
              <p:nvPr/>
            </p:nvSpPr>
            <p:spPr>
              <a:xfrm>
                <a:off x="1825355" y="3627844"/>
                <a:ext cx="2149740" cy="58477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rPr>
                  <a:t>居住國</a:t>
                </a:r>
                <a:endParaRPr kumimoji="0" lang="en-US" altLang="zh-TW" sz="32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endParaRPr>
              </a:p>
            </p:txBody>
          </p:sp>
        </p:grpSp>
      </p:grpSp>
      <p:grpSp>
        <p:nvGrpSpPr>
          <p:cNvPr id="98" name="群組 97">
            <a:extLst>
              <a:ext uri="{FF2B5EF4-FFF2-40B4-BE49-F238E27FC236}">
                <a16:creationId xmlns:a16="http://schemas.microsoft.com/office/drawing/2014/main" id="{8D1FC333-BE60-4017-A870-ACF7B99D9A03}"/>
              </a:ext>
            </a:extLst>
          </p:cNvPr>
          <p:cNvGrpSpPr/>
          <p:nvPr/>
        </p:nvGrpSpPr>
        <p:grpSpPr>
          <a:xfrm>
            <a:off x="8071305" y="4202216"/>
            <a:ext cx="2154541" cy="4400285"/>
            <a:chOff x="7960827" y="4872766"/>
            <a:chExt cx="2154541" cy="4400285"/>
          </a:xfrm>
        </p:grpSpPr>
        <p:sp>
          <p:nvSpPr>
            <p:cNvPr id="99" name="矩形 98">
              <a:extLst>
                <a:ext uri="{FF2B5EF4-FFF2-40B4-BE49-F238E27FC236}">
                  <a16:creationId xmlns:a16="http://schemas.microsoft.com/office/drawing/2014/main" id="{53B280C0-23B5-4392-A94F-F9584D304D22}"/>
                </a:ext>
              </a:extLst>
            </p:cNvPr>
            <p:cNvSpPr/>
            <p:nvPr/>
          </p:nvSpPr>
          <p:spPr bwMode="auto">
            <a:xfrm>
              <a:off x="7965627" y="5950089"/>
              <a:ext cx="2149741" cy="3322962"/>
            </a:xfrm>
            <a:prstGeom prst="rect">
              <a:avLst/>
            </a:prstGeom>
            <a:solidFill>
              <a:schemeClr val="accent3">
                <a:lumMod val="20000"/>
                <a:lumOff val="80000"/>
                <a:alpha val="49804"/>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prstClr val="white"/>
                </a:solidFill>
                <a:effectLst/>
                <a:uLnTx/>
                <a:uFillTx/>
                <a:latin typeface="Ubuntu"/>
                <a:cs typeface="+mn-cs"/>
              </a:endParaRPr>
            </a:p>
          </p:txBody>
        </p:sp>
        <p:grpSp>
          <p:nvGrpSpPr>
            <p:cNvPr id="100" name="群組 99">
              <a:extLst>
                <a:ext uri="{FF2B5EF4-FFF2-40B4-BE49-F238E27FC236}">
                  <a16:creationId xmlns:a16="http://schemas.microsoft.com/office/drawing/2014/main" id="{A4F695D6-BC4E-477A-B40E-9BAF43001AFC}"/>
                </a:ext>
              </a:extLst>
            </p:cNvPr>
            <p:cNvGrpSpPr/>
            <p:nvPr/>
          </p:nvGrpSpPr>
          <p:grpSpPr>
            <a:xfrm>
              <a:off x="8396555" y="6336951"/>
              <a:ext cx="1274620" cy="1274619"/>
              <a:chOff x="8617058" y="7858180"/>
              <a:chExt cx="1274620" cy="1274619"/>
            </a:xfrm>
            <a:effectLst>
              <a:outerShdw blurRad="50800" dist="50800" dir="5400000" algn="ctr" rotWithShape="0">
                <a:srgbClr val="000000">
                  <a:alpha val="25000"/>
                </a:srgbClr>
              </a:outerShdw>
            </a:effectLst>
          </p:grpSpPr>
          <p:sp>
            <p:nvSpPr>
              <p:cNvPr id="104" name="橢圓 103">
                <a:extLst>
                  <a:ext uri="{FF2B5EF4-FFF2-40B4-BE49-F238E27FC236}">
                    <a16:creationId xmlns:a16="http://schemas.microsoft.com/office/drawing/2014/main" id="{BF48530D-C160-4155-99C4-68164B582932}"/>
                  </a:ext>
                </a:extLst>
              </p:cNvPr>
              <p:cNvSpPr/>
              <p:nvPr/>
            </p:nvSpPr>
            <p:spPr bwMode="auto">
              <a:xfrm>
                <a:off x="8617058" y="7858180"/>
                <a:ext cx="1274619" cy="1274619"/>
              </a:xfrm>
              <a:prstGeom prst="ellipse">
                <a:avLst/>
              </a:prstGeom>
              <a:solidFill>
                <a:schemeClr val="accent3">
                  <a:lumMod val="20000"/>
                  <a:lumOff val="80000"/>
                </a:schemeClr>
              </a:solidFill>
              <a:ln w="38100">
                <a:solidFill>
                  <a:schemeClr val="accent4"/>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3B3B3B"/>
                  </a:solidFill>
                  <a:effectLst/>
                  <a:uLnTx/>
                  <a:uFillTx/>
                  <a:latin typeface="Arial" panose="020B0604020202020204" pitchFamily="34" charset="0"/>
                  <a:cs typeface="Arial" panose="020B0604020202020204" pitchFamily="34" charset="0"/>
                </a:endParaRPr>
              </a:p>
            </p:txBody>
          </p:sp>
          <p:sp>
            <p:nvSpPr>
              <p:cNvPr id="105" name="矩形 104">
                <a:extLst>
                  <a:ext uri="{FF2B5EF4-FFF2-40B4-BE49-F238E27FC236}">
                    <a16:creationId xmlns:a16="http://schemas.microsoft.com/office/drawing/2014/main" id="{1F95C3BD-1CD5-4DAA-85FE-FAF3A8516CAB}"/>
                  </a:ext>
                </a:extLst>
              </p:cNvPr>
              <p:cNvSpPr/>
              <p:nvPr/>
            </p:nvSpPr>
            <p:spPr>
              <a:xfrm>
                <a:off x="8617058" y="7987657"/>
                <a:ext cx="1274620" cy="1015663"/>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6000" b="1" i="0" u="none" strike="noStrike" kern="1200" cap="none" spc="0" normalizeH="0" baseline="0" noProof="0" dirty="0">
                    <a:ln>
                      <a:noFill/>
                    </a:ln>
                    <a:solidFill>
                      <a:srgbClr val="C54D57"/>
                    </a:solidFill>
                    <a:effectLst/>
                    <a:uLnTx/>
                    <a:uFillTx/>
                    <a:latin typeface="Arial" panose="020B0604020202020204" pitchFamily="34" charset="0"/>
                    <a:ea typeface="微軟正黑體" panose="020B0604030504040204" pitchFamily="34" charset="-120"/>
                    <a:cs typeface="Arial" panose="020B0604020202020204" pitchFamily="34" charset="0"/>
                  </a:rPr>
                  <a:t>Ｂ</a:t>
                </a:r>
                <a:endParaRPr kumimoji="0" lang="en-US" altLang="zh-TW" sz="6000" b="1" i="0" u="none" strike="noStrike" kern="1200" cap="none" spc="0" normalizeH="0" baseline="0" noProof="0" dirty="0">
                  <a:ln>
                    <a:noFill/>
                  </a:ln>
                  <a:solidFill>
                    <a:srgbClr val="C54D57"/>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grpSp>
          <p:nvGrpSpPr>
            <p:cNvPr id="101" name="群組 100">
              <a:extLst>
                <a:ext uri="{FF2B5EF4-FFF2-40B4-BE49-F238E27FC236}">
                  <a16:creationId xmlns:a16="http://schemas.microsoft.com/office/drawing/2014/main" id="{93C40EA2-F79A-4599-80CD-CD519007508D}"/>
                </a:ext>
              </a:extLst>
            </p:cNvPr>
            <p:cNvGrpSpPr/>
            <p:nvPr/>
          </p:nvGrpSpPr>
          <p:grpSpPr>
            <a:xfrm>
              <a:off x="7960827" y="4872766"/>
              <a:ext cx="2149740" cy="913141"/>
              <a:chOff x="8815158" y="2827257"/>
              <a:chExt cx="2149740" cy="913141"/>
            </a:xfrm>
          </p:grpSpPr>
          <p:sp>
            <p:nvSpPr>
              <p:cNvPr id="102" name="矩形 101">
                <a:extLst>
                  <a:ext uri="{FF2B5EF4-FFF2-40B4-BE49-F238E27FC236}">
                    <a16:creationId xmlns:a16="http://schemas.microsoft.com/office/drawing/2014/main" id="{2019F27A-B76E-4499-82E5-17C786DF016F}"/>
                  </a:ext>
                </a:extLst>
              </p:cNvPr>
              <p:cNvSpPr/>
              <p:nvPr/>
            </p:nvSpPr>
            <p:spPr bwMode="auto">
              <a:xfrm>
                <a:off x="8815158" y="2827257"/>
                <a:ext cx="2149740" cy="913141"/>
              </a:xfrm>
              <a:prstGeom prst="rect">
                <a:avLst/>
              </a:prstGeom>
              <a:solidFill>
                <a:schemeClr val="accent3">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03" name="矩形 102">
                <a:extLst>
                  <a:ext uri="{FF2B5EF4-FFF2-40B4-BE49-F238E27FC236}">
                    <a16:creationId xmlns:a16="http://schemas.microsoft.com/office/drawing/2014/main" id="{E82ECB9E-31E6-4959-B86E-015100A35123}"/>
                  </a:ext>
                </a:extLst>
              </p:cNvPr>
              <p:cNvSpPr/>
              <p:nvPr/>
            </p:nvSpPr>
            <p:spPr>
              <a:xfrm>
                <a:off x="8815158" y="2991439"/>
                <a:ext cx="2149740" cy="58477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租稅天堂</a:t>
                </a:r>
                <a:endParaRPr kumimoji="0" lang="en-US" altLang="zh-TW" sz="32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endParaRPr>
              </a:p>
            </p:txBody>
          </p:sp>
        </p:grpSp>
      </p:grpSp>
      <p:grpSp>
        <p:nvGrpSpPr>
          <p:cNvPr id="106" name="群組 105">
            <a:extLst>
              <a:ext uri="{FF2B5EF4-FFF2-40B4-BE49-F238E27FC236}">
                <a16:creationId xmlns:a16="http://schemas.microsoft.com/office/drawing/2014/main" id="{DA1A158A-6A50-463D-829C-1CD94B55A9D9}"/>
              </a:ext>
            </a:extLst>
          </p:cNvPr>
          <p:cNvGrpSpPr/>
          <p:nvPr/>
        </p:nvGrpSpPr>
        <p:grpSpPr>
          <a:xfrm>
            <a:off x="10256642" y="6354093"/>
            <a:ext cx="3330345" cy="1596655"/>
            <a:chOff x="10256642" y="5913855"/>
            <a:chExt cx="3330345" cy="1596655"/>
          </a:xfrm>
        </p:grpSpPr>
        <p:sp>
          <p:nvSpPr>
            <p:cNvPr id="107" name="弧形 106">
              <a:extLst>
                <a:ext uri="{FF2B5EF4-FFF2-40B4-BE49-F238E27FC236}">
                  <a16:creationId xmlns:a16="http://schemas.microsoft.com/office/drawing/2014/main" id="{97A06717-0208-41B8-8420-2093C2EA62B5}"/>
                </a:ext>
              </a:extLst>
            </p:cNvPr>
            <p:cNvSpPr/>
            <p:nvPr/>
          </p:nvSpPr>
          <p:spPr>
            <a:xfrm rot="5400000">
              <a:off x="11470567" y="4699930"/>
              <a:ext cx="902495" cy="3330345"/>
            </a:xfrm>
            <a:prstGeom prst="arc">
              <a:avLst>
                <a:gd name="adj1" fmla="val 16894434"/>
                <a:gd name="adj2" fmla="val 4829174"/>
              </a:avLst>
            </a:prstGeom>
            <a:ln w="7620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108" name="矩形 107">
              <a:extLst>
                <a:ext uri="{FF2B5EF4-FFF2-40B4-BE49-F238E27FC236}">
                  <a16:creationId xmlns:a16="http://schemas.microsoft.com/office/drawing/2014/main" id="{6A84AD8F-A1E9-406D-9B48-4AD3F6125235}"/>
                </a:ext>
              </a:extLst>
            </p:cNvPr>
            <p:cNvSpPr/>
            <p:nvPr/>
          </p:nvSpPr>
          <p:spPr>
            <a:xfrm>
              <a:off x="10631064" y="6925735"/>
              <a:ext cx="2581499" cy="58477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TW" sz="3200" b="1" i="0" u="none" strike="noStrike" kern="1200" cap="none" spc="0" normalizeH="0" baseline="0" noProof="0" dirty="0">
                  <a:ln>
                    <a:noFill/>
                  </a:ln>
                  <a:solidFill>
                    <a:srgbClr val="EABD00">
                      <a:lumMod val="75000"/>
                    </a:srgbClr>
                  </a:solidFill>
                  <a:effectLst/>
                  <a:uLnTx/>
                  <a:uFillTx/>
                  <a:latin typeface="NARROW"/>
                  <a:ea typeface="微軟正黑體" panose="020B0604030504040204" pitchFamily="34" charset="-120"/>
                  <a:cs typeface="Arial" panose="020B0604020202020204" pitchFamily="34" charset="0"/>
                </a:rPr>
                <a:t>$100</a:t>
              </a:r>
              <a:r>
                <a:rPr kumimoji="0" lang="zh-TW" altLang="en-US" sz="3200" b="1" i="0" u="none" strike="noStrike" kern="1200" cap="none" spc="0" normalizeH="0" baseline="0" noProof="0" dirty="0">
                  <a:ln>
                    <a:noFill/>
                  </a:ln>
                  <a:solidFill>
                    <a:srgbClr val="EABD00">
                      <a:lumMod val="75000"/>
                    </a:srgbClr>
                  </a:solidFill>
                  <a:effectLst/>
                  <a:uLnTx/>
                  <a:uFillTx/>
                  <a:latin typeface="NARROW"/>
                  <a:ea typeface="微軟正黑體" panose="020B0604030504040204" pitchFamily="34" charset="-120"/>
                  <a:cs typeface="Arial" panose="020B0604020202020204" pitchFamily="34" charset="0"/>
                </a:rPr>
                <a:t>萬</a:t>
              </a:r>
              <a:endParaRPr kumimoji="0" lang="en-US" altLang="zh-TW" sz="3200" b="1" i="0" u="none" strike="noStrike" kern="1200" cap="none" spc="0" normalizeH="0" baseline="0" noProof="0" dirty="0">
                <a:ln>
                  <a:noFill/>
                </a:ln>
                <a:solidFill>
                  <a:srgbClr val="EABD00">
                    <a:lumMod val="75000"/>
                  </a:srgbClr>
                </a:solidFill>
                <a:effectLst/>
                <a:uLnTx/>
                <a:uFillTx/>
                <a:latin typeface="NARROW"/>
                <a:ea typeface="微軟正黑體" panose="020B0604030504040204" pitchFamily="34" charset="-120"/>
                <a:cs typeface="Arial" panose="020B0604020202020204" pitchFamily="34" charset="0"/>
              </a:endParaRPr>
            </a:p>
          </p:txBody>
        </p:sp>
      </p:grpSp>
      <p:grpSp>
        <p:nvGrpSpPr>
          <p:cNvPr id="109" name="群組 108">
            <a:extLst>
              <a:ext uri="{FF2B5EF4-FFF2-40B4-BE49-F238E27FC236}">
                <a16:creationId xmlns:a16="http://schemas.microsoft.com/office/drawing/2014/main" id="{260130B3-12CE-49C8-B7F2-EC083DDFF68C}"/>
              </a:ext>
            </a:extLst>
          </p:cNvPr>
          <p:cNvGrpSpPr/>
          <p:nvPr/>
        </p:nvGrpSpPr>
        <p:grpSpPr>
          <a:xfrm>
            <a:off x="13404177" y="4205235"/>
            <a:ext cx="2590221" cy="4397266"/>
            <a:chOff x="13293699" y="4875785"/>
            <a:chExt cx="2590221" cy="4397266"/>
          </a:xfrm>
        </p:grpSpPr>
        <p:sp>
          <p:nvSpPr>
            <p:cNvPr id="110" name="矩形 109">
              <a:extLst>
                <a:ext uri="{FF2B5EF4-FFF2-40B4-BE49-F238E27FC236}">
                  <a16:creationId xmlns:a16="http://schemas.microsoft.com/office/drawing/2014/main" id="{F4B22393-DDBF-48FB-BE27-041A7F22812D}"/>
                </a:ext>
              </a:extLst>
            </p:cNvPr>
            <p:cNvSpPr/>
            <p:nvPr/>
          </p:nvSpPr>
          <p:spPr bwMode="auto">
            <a:xfrm>
              <a:off x="13328461" y="5950089"/>
              <a:ext cx="2555459" cy="3322962"/>
            </a:xfrm>
            <a:prstGeom prst="rect">
              <a:avLst/>
            </a:prstGeom>
            <a:solidFill>
              <a:schemeClr val="accent6">
                <a:lumMod val="20000"/>
                <a:lumOff val="80000"/>
                <a:alpha val="49804"/>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prstClr val="white"/>
                </a:solidFill>
                <a:effectLst/>
                <a:uLnTx/>
                <a:uFillTx/>
                <a:latin typeface="Ubuntu"/>
                <a:cs typeface="+mn-cs"/>
              </a:endParaRPr>
            </a:p>
          </p:txBody>
        </p:sp>
        <p:grpSp>
          <p:nvGrpSpPr>
            <p:cNvPr id="111" name="群組 110">
              <a:extLst>
                <a:ext uri="{FF2B5EF4-FFF2-40B4-BE49-F238E27FC236}">
                  <a16:creationId xmlns:a16="http://schemas.microsoft.com/office/drawing/2014/main" id="{5B5BAF08-4522-422B-90C9-CFE6AF421504}"/>
                </a:ext>
              </a:extLst>
            </p:cNvPr>
            <p:cNvGrpSpPr/>
            <p:nvPr/>
          </p:nvGrpSpPr>
          <p:grpSpPr>
            <a:xfrm>
              <a:off x="13951501" y="6336951"/>
              <a:ext cx="1274620" cy="1274619"/>
              <a:chOff x="8617058" y="7858180"/>
              <a:chExt cx="1274620" cy="1274619"/>
            </a:xfrm>
            <a:effectLst>
              <a:outerShdw blurRad="50800" dist="50800" dir="5400000" algn="ctr" rotWithShape="0">
                <a:srgbClr val="000000">
                  <a:alpha val="25000"/>
                </a:srgbClr>
              </a:outerShdw>
            </a:effectLst>
          </p:grpSpPr>
          <p:sp>
            <p:nvSpPr>
              <p:cNvPr id="118" name="橢圓 117">
                <a:extLst>
                  <a:ext uri="{FF2B5EF4-FFF2-40B4-BE49-F238E27FC236}">
                    <a16:creationId xmlns:a16="http://schemas.microsoft.com/office/drawing/2014/main" id="{D6C83A4E-67B0-428E-BC78-B70249936B51}"/>
                  </a:ext>
                </a:extLst>
              </p:cNvPr>
              <p:cNvSpPr/>
              <p:nvPr/>
            </p:nvSpPr>
            <p:spPr bwMode="auto">
              <a:xfrm>
                <a:off x="8617058" y="7858180"/>
                <a:ext cx="1274619" cy="1274619"/>
              </a:xfrm>
              <a:prstGeom prst="ellipse">
                <a:avLst/>
              </a:prstGeom>
              <a:solidFill>
                <a:schemeClr val="accent6">
                  <a:lumMod val="20000"/>
                  <a:lumOff val="80000"/>
                </a:schemeClr>
              </a:solidFill>
              <a:ln w="38100">
                <a:solidFill>
                  <a:schemeClr val="accent6">
                    <a:lumMod val="50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3B3B3B"/>
                  </a:solidFill>
                  <a:effectLst/>
                  <a:uLnTx/>
                  <a:uFillTx/>
                  <a:latin typeface="Ubuntu"/>
                  <a:cs typeface="+mn-cs"/>
                </a:endParaRPr>
              </a:p>
            </p:txBody>
          </p:sp>
          <p:sp>
            <p:nvSpPr>
              <p:cNvPr id="119" name="矩形 118">
                <a:extLst>
                  <a:ext uri="{FF2B5EF4-FFF2-40B4-BE49-F238E27FC236}">
                    <a16:creationId xmlns:a16="http://schemas.microsoft.com/office/drawing/2014/main" id="{71BF733E-DE91-466B-94AE-FE2BF45DE556}"/>
                  </a:ext>
                </a:extLst>
              </p:cNvPr>
              <p:cNvSpPr/>
              <p:nvPr/>
            </p:nvSpPr>
            <p:spPr>
              <a:xfrm>
                <a:off x="8617058" y="7987657"/>
                <a:ext cx="1274620" cy="1015663"/>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TW" sz="6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C</a:t>
                </a:r>
              </a:p>
            </p:txBody>
          </p:sp>
        </p:grpSp>
        <p:grpSp>
          <p:nvGrpSpPr>
            <p:cNvPr id="112" name="群組 111">
              <a:extLst>
                <a:ext uri="{FF2B5EF4-FFF2-40B4-BE49-F238E27FC236}">
                  <a16:creationId xmlns:a16="http://schemas.microsoft.com/office/drawing/2014/main" id="{ED43F308-885A-4F4C-BD77-42A9455B81A1}"/>
                </a:ext>
              </a:extLst>
            </p:cNvPr>
            <p:cNvGrpSpPr/>
            <p:nvPr/>
          </p:nvGrpSpPr>
          <p:grpSpPr>
            <a:xfrm>
              <a:off x="13293699" y="4875785"/>
              <a:ext cx="2590221" cy="913141"/>
              <a:chOff x="13929612" y="2827255"/>
              <a:chExt cx="2590221" cy="913141"/>
            </a:xfrm>
          </p:grpSpPr>
          <p:sp>
            <p:nvSpPr>
              <p:cNvPr id="116" name="矩形 115">
                <a:extLst>
                  <a:ext uri="{FF2B5EF4-FFF2-40B4-BE49-F238E27FC236}">
                    <a16:creationId xmlns:a16="http://schemas.microsoft.com/office/drawing/2014/main" id="{9E434CF5-8B1E-43FE-8E67-63DF0917564D}"/>
                  </a:ext>
                </a:extLst>
              </p:cNvPr>
              <p:cNvSpPr/>
              <p:nvPr/>
            </p:nvSpPr>
            <p:spPr bwMode="auto">
              <a:xfrm>
                <a:off x="13929612" y="2827255"/>
                <a:ext cx="2590221" cy="913141"/>
              </a:xfrm>
              <a:prstGeom prst="rect">
                <a:avLst/>
              </a:prstGeom>
              <a:solidFill>
                <a:schemeClr val="accent6">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17" name="矩形 116">
                <a:extLst>
                  <a:ext uri="{FF2B5EF4-FFF2-40B4-BE49-F238E27FC236}">
                    <a16:creationId xmlns:a16="http://schemas.microsoft.com/office/drawing/2014/main" id="{C4BD2115-C75F-40FE-AC5D-C78CC3A28270}"/>
                  </a:ext>
                </a:extLst>
              </p:cNvPr>
              <p:cNvSpPr/>
              <p:nvPr/>
            </p:nvSpPr>
            <p:spPr>
              <a:xfrm>
                <a:off x="13929612" y="2991437"/>
                <a:ext cx="2590221" cy="58477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rPr>
                  <a:t>所得來源國</a:t>
                </a:r>
                <a:endParaRPr kumimoji="0" lang="en-US" altLang="zh-TW" sz="32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endParaRPr>
              </a:p>
            </p:txBody>
          </p:sp>
        </p:grpSp>
        <p:grpSp>
          <p:nvGrpSpPr>
            <p:cNvPr id="113" name="群組 112">
              <a:extLst>
                <a:ext uri="{FF2B5EF4-FFF2-40B4-BE49-F238E27FC236}">
                  <a16:creationId xmlns:a16="http://schemas.microsoft.com/office/drawing/2014/main" id="{CCBCFC2D-D858-4324-B2AB-BA30D7E2D474}"/>
                </a:ext>
              </a:extLst>
            </p:cNvPr>
            <p:cNvGrpSpPr/>
            <p:nvPr/>
          </p:nvGrpSpPr>
          <p:grpSpPr>
            <a:xfrm>
              <a:off x="13538101" y="8016188"/>
              <a:ext cx="2101418" cy="605110"/>
              <a:chOff x="12833783" y="6346173"/>
              <a:chExt cx="2101418" cy="605110"/>
            </a:xfrm>
          </p:grpSpPr>
          <p:sp>
            <p:nvSpPr>
              <p:cNvPr id="114" name="矩形 113">
                <a:extLst>
                  <a:ext uri="{FF2B5EF4-FFF2-40B4-BE49-F238E27FC236}">
                    <a16:creationId xmlns:a16="http://schemas.microsoft.com/office/drawing/2014/main" id="{608CFEB6-C8EC-4436-8AEA-5F4524EBDA00}"/>
                  </a:ext>
                </a:extLst>
              </p:cNvPr>
              <p:cNvSpPr/>
              <p:nvPr/>
            </p:nvSpPr>
            <p:spPr bwMode="auto">
              <a:xfrm>
                <a:off x="12833783" y="6346173"/>
                <a:ext cx="2101418" cy="563960"/>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15" name="矩形 114">
                <a:extLst>
                  <a:ext uri="{FF2B5EF4-FFF2-40B4-BE49-F238E27FC236}">
                    <a16:creationId xmlns:a16="http://schemas.microsoft.com/office/drawing/2014/main" id="{FD8C8C9B-E5EA-46EF-A6B6-28DB6A07AAAB}"/>
                  </a:ext>
                </a:extLst>
              </p:cNvPr>
              <p:cNvSpPr/>
              <p:nvPr/>
            </p:nvSpPr>
            <p:spPr>
              <a:xfrm>
                <a:off x="12837784" y="6366508"/>
                <a:ext cx="2097417" cy="58477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rPr>
                  <a:t>賺</a:t>
                </a:r>
                <a:r>
                  <a:rPr kumimoji="0" lang="en-US" altLang="zh-TW" sz="32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rPr>
                  <a:t>$100</a:t>
                </a:r>
                <a:r>
                  <a:rPr kumimoji="0" lang="zh-TW" altLang="en-US" sz="32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rPr>
                  <a:t>萬</a:t>
                </a:r>
                <a:endParaRPr kumimoji="0" lang="en-US" altLang="zh-TW" sz="32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endParaRPr>
              </a:p>
            </p:txBody>
          </p:sp>
        </p:grpSp>
      </p:grpSp>
      <p:grpSp>
        <p:nvGrpSpPr>
          <p:cNvPr id="120" name="群組 119">
            <a:extLst>
              <a:ext uri="{FF2B5EF4-FFF2-40B4-BE49-F238E27FC236}">
                <a16:creationId xmlns:a16="http://schemas.microsoft.com/office/drawing/2014/main" id="{D4FEF90A-C925-4BB8-810A-2297339F7247}"/>
              </a:ext>
            </a:extLst>
          </p:cNvPr>
          <p:cNvGrpSpPr/>
          <p:nvPr/>
        </p:nvGrpSpPr>
        <p:grpSpPr>
          <a:xfrm>
            <a:off x="4803531" y="4174895"/>
            <a:ext cx="3330345" cy="1923914"/>
            <a:chOff x="4693053" y="4494753"/>
            <a:chExt cx="3330345" cy="1923914"/>
          </a:xfrm>
        </p:grpSpPr>
        <p:sp>
          <p:nvSpPr>
            <p:cNvPr id="121" name="弧形 120">
              <a:extLst>
                <a:ext uri="{FF2B5EF4-FFF2-40B4-BE49-F238E27FC236}">
                  <a16:creationId xmlns:a16="http://schemas.microsoft.com/office/drawing/2014/main" id="{2FB3917F-4972-4067-8446-69AB45B8EDBE}"/>
                </a:ext>
              </a:extLst>
            </p:cNvPr>
            <p:cNvSpPr/>
            <p:nvPr/>
          </p:nvSpPr>
          <p:spPr>
            <a:xfrm rot="16200000" flipV="1">
              <a:off x="5906978" y="4302247"/>
              <a:ext cx="902495" cy="3330345"/>
            </a:xfrm>
            <a:prstGeom prst="arc">
              <a:avLst>
                <a:gd name="adj1" fmla="val 16894434"/>
                <a:gd name="adj2" fmla="val 4829174"/>
              </a:avLst>
            </a:prstGeom>
            <a:ln w="76200">
              <a:solidFill>
                <a:schemeClr val="accent6"/>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122" name="矩形 121">
              <a:extLst>
                <a:ext uri="{FF2B5EF4-FFF2-40B4-BE49-F238E27FC236}">
                  <a16:creationId xmlns:a16="http://schemas.microsoft.com/office/drawing/2014/main" id="{46E375C6-6BE6-4BB3-849A-14319DE4BB8A}"/>
                </a:ext>
              </a:extLst>
            </p:cNvPr>
            <p:cNvSpPr/>
            <p:nvPr/>
          </p:nvSpPr>
          <p:spPr>
            <a:xfrm>
              <a:off x="5000125" y="4494753"/>
              <a:ext cx="2581499" cy="98488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CN" altLang="en-US" sz="2600" b="1" i="0" u="none" strike="noStrike" kern="1200" cap="none" spc="0" normalizeH="0" baseline="0" noProof="0" dirty="0">
                  <a:ln>
                    <a:noFill/>
                  </a:ln>
                  <a:solidFill>
                    <a:srgbClr val="EABD00">
                      <a:lumMod val="75000"/>
                    </a:srgbClr>
                  </a:solidFill>
                  <a:effectLst/>
                  <a:uLnTx/>
                  <a:uFillTx/>
                  <a:latin typeface="NARROW"/>
                  <a:ea typeface="微軟正黑體" panose="020B0604030504040204" pitchFamily="34" charset="-120"/>
                  <a:cs typeface="Arial" panose="020B0604020202020204" pitchFamily="34" charset="0"/>
                </a:rPr>
                <a:t>實際分配</a:t>
              </a:r>
              <a:endParaRPr kumimoji="0" lang="en-US" altLang="zh-TW" sz="2600" b="1" i="0" u="none" strike="noStrike" kern="1200" cap="none" spc="0" normalizeH="0" baseline="0" noProof="0" dirty="0">
                <a:ln>
                  <a:noFill/>
                </a:ln>
                <a:solidFill>
                  <a:srgbClr val="EABD00">
                    <a:lumMod val="75000"/>
                  </a:srgbClr>
                </a:solidFill>
                <a:effectLst/>
                <a:uLnTx/>
                <a:uFillTx/>
                <a:latin typeface="NARROW"/>
                <a:ea typeface="微軟正黑體" panose="020B0604030504040204" pitchFamily="34" charset="-120"/>
                <a:cs typeface="Arial" panose="020B0604020202020204" pitchFamily="34"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TW" sz="3200" b="1" i="0" u="none" strike="noStrike" kern="1200" cap="none" spc="0" normalizeH="0" baseline="0" noProof="0" dirty="0">
                  <a:ln>
                    <a:noFill/>
                  </a:ln>
                  <a:solidFill>
                    <a:srgbClr val="EABD00">
                      <a:lumMod val="75000"/>
                    </a:srgbClr>
                  </a:solidFill>
                  <a:effectLst/>
                  <a:uLnTx/>
                  <a:uFillTx/>
                  <a:latin typeface="NARROW"/>
                  <a:ea typeface="微軟正黑體" panose="020B0604030504040204" pitchFamily="34" charset="-120"/>
                  <a:cs typeface="Arial" panose="020B0604020202020204" pitchFamily="34" charset="0"/>
                </a:rPr>
                <a:t>$100</a:t>
              </a:r>
              <a:r>
                <a:rPr kumimoji="0" lang="zh-TW" altLang="en-US" sz="3200" b="1" i="0" u="none" strike="noStrike" kern="1200" cap="none" spc="0" normalizeH="0" baseline="0" noProof="0" dirty="0">
                  <a:ln>
                    <a:noFill/>
                  </a:ln>
                  <a:solidFill>
                    <a:srgbClr val="EABD00">
                      <a:lumMod val="75000"/>
                    </a:srgbClr>
                  </a:solidFill>
                  <a:effectLst/>
                  <a:uLnTx/>
                  <a:uFillTx/>
                  <a:latin typeface="NARROW"/>
                  <a:ea typeface="微軟正黑體" panose="020B0604030504040204" pitchFamily="34" charset="-120"/>
                  <a:cs typeface="Arial" panose="020B0604020202020204" pitchFamily="34" charset="0"/>
                </a:rPr>
                <a:t>萬</a:t>
              </a:r>
              <a:endParaRPr kumimoji="0" lang="en-US" altLang="zh-TW" sz="3200" b="1" i="0" u="none" strike="noStrike" kern="1200" cap="none" spc="0" normalizeH="0" baseline="0" noProof="0" dirty="0">
                <a:ln>
                  <a:noFill/>
                </a:ln>
                <a:solidFill>
                  <a:srgbClr val="EABD00">
                    <a:lumMod val="75000"/>
                  </a:srgbClr>
                </a:solidFill>
                <a:effectLst/>
                <a:uLnTx/>
                <a:uFillTx/>
                <a:latin typeface="NARROW"/>
                <a:ea typeface="微軟正黑體" panose="020B0604030504040204" pitchFamily="34" charset="-120"/>
                <a:cs typeface="Arial" panose="020B0604020202020204" pitchFamily="34" charset="0"/>
              </a:endParaRPr>
            </a:p>
          </p:txBody>
        </p:sp>
      </p:grpSp>
      <p:grpSp>
        <p:nvGrpSpPr>
          <p:cNvPr id="123" name="群組 122">
            <a:extLst>
              <a:ext uri="{FF2B5EF4-FFF2-40B4-BE49-F238E27FC236}">
                <a16:creationId xmlns:a16="http://schemas.microsoft.com/office/drawing/2014/main" id="{74BD2663-C763-44E4-9044-49B8E8B15867}"/>
              </a:ext>
            </a:extLst>
          </p:cNvPr>
          <p:cNvGrpSpPr/>
          <p:nvPr/>
        </p:nvGrpSpPr>
        <p:grpSpPr>
          <a:xfrm>
            <a:off x="4784730" y="2548182"/>
            <a:ext cx="3233247" cy="1818216"/>
            <a:chOff x="4674252" y="3189248"/>
            <a:chExt cx="3233247" cy="1818216"/>
          </a:xfrm>
        </p:grpSpPr>
        <p:sp>
          <p:nvSpPr>
            <p:cNvPr id="124" name="手繪多邊形: 圖案 123">
              <a:extLst>
                <a:ext uri="{FF2B5EF4-FFF2-40B4-BE49-F238E27FC236}">
                  <a16:creationId xmlns:a16="http://schemas.microsoft.com/office/drawing/2014/main" id="{7A143558-1512-41AC-B2F5-12D3197724F2}"/>
                </a:ext>
              </a:extLst>
            </p:cNvPr>
            <p:cNvSpPr/>
            <p:nvPr/>
          </p:nvSpPr>
          <p:spPr bwMode="auto">
            <a:xfrm rot="9736701">
              <a:off x="4674252" y="3189248"/>
              <a:ext cx="3233247" cy="1818216"/>
            </a:xfrm>
            <a:custGeom>
              <a:avLst/>
              <a:gdLst>
                <a:gd name="connsiteX0" fmla="*/ 2819227 w 3233247"/>
                <a:gd name="connsiteY0" fmla="*/ 1810383 h 1818216"/>
                <a:gd name="connsiteX1" fmla="*/ 114229 w 3233247"/>
                <a:gd name="connsiteY1" fmla="*/ 945982 h 1818216"/>
                <a:gd name="connsiteX2" fmla="*/ 7833 w 3233247"/>
                <a:gd name="connsiteY2" fmla="*/ 739654 h 1818216"/>
                <a:gd name="connsiteX3" fmla="*/ 207693 w 3233247"/>
                <a:gd name="connsiteY3" fmla="*/ 114228 h 1818216"/>
                <a:gd name="connsiteX4" fmla="*/ 414021 w 3233247"/>
                <a:gd name="connsiteY4" fmla="*/ 7833 h 1818216"/>
                <a:gd name="connsiteX5" fmla="*/ 1871637 w 3233247"/>
                <a:gd name="connsiteY5" fmla="*/ 473625 h 1818216"/>
                <a:gd name="connsiteX6" fmla="*/ 1943798 w 3233247"/>
                <a:gd name="connsiteY6" fmla="*/ 273908 h 1818216"/>
                <a:gd name="connsiteX7" fmla="*/ 2034797 w 3233247"/>
                <a:gd name="connsiteY7" fmla="*/ 525764 h 1818216"/>
                <a:gd name="connsiteX8" fmla="*/ 3119019 w 3233247"/>
                <a:gd name="connsiteY8" fmla="*/ 872235 h 1818216"/>
                <a:gd name="connsiteX9" fmla="*/ 3225414 w 3233247"/>
                <a:gd name="connsiteY9" fmla="*/ 1078562 h 1818216"/>
                <a:gd name="connsiteX10" fmla="*/ 3025555 w 3233247"/>
                <a:gd name="connsiteY10" fmla="*/ 1703988 h 1818216"/>
                <a:gd name="connsiteX11" fmla="*/ 2819227 w 3233247"/>
                <a:gd name="connsiteY11" fmla="*/ 1810383 h 181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33247" h="1818216">
                  <a:moveTo>
                    <a:pt x="2819227" y="1810383"/>
                  </a:moveTo>
                  <a:lnTo>
                    <a:pt x="114229" y="945982"/>
                  </a:lnTo>
                  <a:cubicBezTo>
                    <a:pt x="27873" y="918386"/>
                    <a:pt x="-19762" y="826010"/>
                    <a:pt x="7833" y="739654"/>
                  </a:cubicBezTo>
                  <a:lnTo>
                    <a:pt x="207693" y="114228"/>
                  </a:lnTo>
                  <a:cubicBezTo>
                    <a:pt x="235288" y="27872"/>
                    <a:pt x="327665" y="-19763"/>
                    <a:pt x="414021" y="7833"/>
                  </a:cubicBezTo>
                  <a:lnTo>
                    <a:pt x="1871637" y="473625"/>
                  </a:lnTo>
                  <a:lnTo>
                    <a:pt x="1943798" y="273908"/>
                  </a:lnTo>
                  <a:lnTo>
                    <a:pt x="2034797" y="525764"/>
                  </a:lnTo>
                  <a:lnTo>
                    <a:pt x="3119019" y="872235"/>
                  </a:lnTo>
                  <a:cubicBezTo>
                    <a:pt x="3205375" y="899830"/>
                    <a:pt x="3253010" y="992207"/>
                    <a:pt x="3225414" y="1078562"/>
                  </a:cubicBezTo>
                  <a:lnTo>
                    <a:pt x="3025555" y="1703988"/>
                  </a:lnTo>
                  <a:cubicBezTo>
                    <a:pt x="2997960" y="1790344"/>
                    <a:pt x="2905583" y="1837979"/>
                    <a:pt x="2819227" y="1810383"/>
                  </a:cubicBezTo>
                  <a:close/>
                </a:path>
              </a:pathLst>
            </a:custGeom>
            <a:solidFill>
              <a:srgbClr val="F2F2F2"/>
            </a:solidFill>
            <a:ln w="19050">
              <a:solidFill>
                <a:schemeClr val="tx2"/>
              </a:solidFill>
              <a:prstDash val="solid"/>
              <a:round/>
              <a:headEnd/>
              <a:tailEnd/>
            </a:ln>
            <a:effectLst>
              <a:outerShdw blurRad="50800" dist="50800" dir="5400000" algn="ctr" rotWithShape="0">
                <a:srgbClr val="000000">
                  <a:alpha val="30000"/>
                </a:srgbClr>
              </a:outerShdw>
            </a:effectLst>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3B3B3B"/>
                </a:solidFill>
                <a:effectLst/>
                <a:uLnTx/>
                <a:uFillTx/>
                <a:latin typeface="Ubuntu"/>
                <a:cs typeface="+mn-cs"/>
              </a:endParaRPr>
            </a:p>
          </p:txBody>
        </p:sp>
        <p:sp>
          <p:nvSpPr>
            <p:cNvPr id="125" name="矩形 124">
              <a:extLst>
                <a:ext uri="{FF2B5EF4-FFF2-40B4-BE49-F238E27FC236}">
                  <a16:creationId xmlns:a16="http://schemas.microsoft.com/office/drawing/2014/main" id="{BDCD22F2-033A-4D37-A707-4C545F8319B4}"/>
                </a:ext>
              </a:extLst>
            </p:cNvPr>
            <p:cNvSpPr/>
            <p:nvPr/>
          </p:nvSpPr>
          <p:spPr>
            <a:xfrm>
              <a:off x="4693053" y="3644387"/>
              <a:ext cx="3151622" cy="907941"/>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556272">
                      <a:lumMod val="75000"/>
                    </a:srgbClr>
                  </a:solidFill>
                  <a:effectLst/>
                  <a:uLnTx/>
                  <a:uFillTx/>
                  <a:latin typeface="NARROW"/>
                  <a:ea typeface="微軟正黑體" panose="020B0604030504040204" pitchFamily="34" charset="-120"/>
                  <a:cs typeface="Arial" panose="020B0604020202020204" pitchFamily="34" charset="0"/>
                </a:rPr>
                <a:t>已認列範圍不課稅</a:t>
              </a:r>
              <a:endParaRPr kumimoji="0" lang="en-US" altLang="zh-CN" sz="2800" b="1" i="0" u="none" strike="noStrike" kern="1200" cap="none" spc="0" normalizeH="0" baseline="0" noProof="0" dirty="0">
                <a:ln>
                  <a:noFill/>
                </a:ln>
                <a:solidFill>
                  <a:srgbClr val="556272">
                    <a:lumMod val="75000"/>
                  </a:srgbClr>
                </a:solidFill>
                <a:effectLst/>
                <a:uLnTx/>
                <a:uFillTx/>
                <a:latin typeface="NARROW"/>
                <a:ea typeface="微軟正黑體" panose="020B0604030504040204" pitchFamily="34" charset="-120"/>
                <a:cs typeface="Arial" panose="020B0604020202020204" pitchFamily="34"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endParaRPr kumimoji="0" lang="en-US" altLang="zh-CN" sz="300" b="1" i="0" u="none" strike="noStrike" kern="1200" cap="none" spc="0" normalizeH="0" baseline="0" noProof="0" dirty="0">
                <a:ln>
                  <a:noFill/>
                </a:ln>
                <a:solidFill>
                  <a:srgbClr val="556272">
                    <a:lumMod val="75000"/>
                  </a:srgbClr>
                </a:solidFill>
                <a:effectLst/>
                <a:uLnTx/>
                <a:uFillTx/>
                <a:latin typeface="NARROW"/>
                <a:ea typeface="微軟正黑體" panose="020B0604030504040204" pitchFamily="34" charset="-120"/>
                <a:cs typeface="Arial" panose="020B0604020202020204" pitchFamily="34"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CN" altLang="en-US" sz="2200" b="1" i="0" u="none" strike="noStrike" kern="1200" cap="none" spc="0" normalizeH="0" baseline="0" noProof="0" dirty="0">
                  <a:ln>
                    <a:noFill/>
                  </a:ln>
                  <a:solidFill>
                    <a:srgbClr val="556272">
                      <a:lumMod val="75000"/>
                    </a:srgbClr>
                  </a:solidFill>
                  <a:effectLst/>
                  <a:uLnTx/>
                  <a:uFillTx/>
                  <a:latin typeface="NARROW"/>
                  <a:ea typeface="微軟正黑體" panose="020B0604030504040204" pitchFamily="34" charset="-120"/>
                  <a:cs typeface="Arial" panose="020B0604020202020204" pitchFamily="34" charset="0"/>
                </a:rPr>
                <a:t>所</a:t>
              </a:r>
              <a:r>
                <a:rPr kumimoji="0" lang="en-US" altLang="zh-CN" sz="2200" b="1" i="0" u="none" strike="noStrike" kern="1200" cap="none" spc="0" normalizeH="0" baseline="0" noProof="0" dirty="0">
                  <a:ln>
                    <a:noFill/>
                  </a:ln>
                  <a:solidFill>
                    <a:srgbClr val="556272">
                      <a:lumMod val="75000"/>
                    </a:srgbClr>
                  </a:solidFill>
                  <a:effectLst/>
                  <a:uLnTx/>
                  <a:uFillTx/>
                  <a:latin typeface="NARROW"/>
                  <a:ea typeface="微軟正黑體" panose="020B0604030504040204" pitchFamily="34" charset="-120"/>
                  <a:cs typeface="Arial" panose="020B0604020202020204" pitchFamily="34" charset="0"/>
                </a:rPr>
                <a:t>§43-3(1)</a:t>
              </a:r>
              <a:endParaRPr kumimoji="0" lang="en-US" altLang="zh-TW" sz="2200" b="1" i="0" u="none" strike="noStrike" kern="1200" cap="none" spc="0" normalizeH="0" baseline="0" noProof="0" dirty="0">
                <a:ln>
                  <a:noFill/>
                </a:ln>
                <a:solidFill>
                  <a:srgbClr val="556272">
                    <a:lumMod val="75000"/>
                  </a:srgbClr>
                </a:solidFill>
                <a:effectLst/>
                <a:uLnTx/>
                <a:uFillTx/>
                <a:latin typeface="NARROW"/>
                <a:ea typeface="微軟正黑體" panose="020B0604030504040204" pitchFamily="34" charset="-120"/>
                <a:cs typeface="Arial" panose="020B0604020202020204" pitchFamily="34" charset="0"/>
              </a:endParaRPr>
            </a:p>
          </p:txBody>
        </p:sp>
      </p:grpSp>
      <p:grpSp>
        <p:nvGrpSpPr>
          <p:cNvPr id="126" name="群組 125">
            <a:extLst>
              <a:ext uri="{FF2B5EF4-FFF2-40B4-BE49-F238E27FC236}">
                <a16:creationId xmlns:a16="http://schemas.microsoft.com/office/drawing/2014/main" id="{F3EC1D05-1BF4-4B6B-ACE7-4CE82B2F7294}"/>
              </a:ext>
            </a:extLst>
          </p:cNvPr>
          <p:cNvGrpSpPr/>
          <p:nvPr/>
        </p:nvGrpSpPr>
        <p:grpSpPr>
          <a:xfrm>
            <a:off x="4226734" y="6238155"/>
            <a:ext cx="5964315" cy="3021626"/>
            <a:chOff x="4116256" y="6908705"/>
            <a:chExt cx="5964315" cy="3021626"/>
          </a:xfrm>
        </p:grpSpPr>
        <p:cxnSp>
          <p:nvCxnSpPr>
            <p:cNvPr id="127" name="直線接點 126">
              <a:extLst>
                <a:ext uri="{FF2B5EF4-FFF2-40B4-BE49-F238E27FC236}">
                  <a16:creationId xmlns:a16="http://schemas.microsoft.com/office/drawing/2014/main" id="{AE384673-856E-40B2-986E-E64511443A0D}"/>
                </a:ext>
              </a:extLst>
            </p:cNvPr>
            <p:cNvCxnSpPr>
              <a:cxnSpLocks/>
            </p:cNvCxnSpPr>
            <p:nvPr/>
          </p:nvCxnSpPr>
          <p:spPr>
            <a:xfrm>
              <a:off x="6358038" y="7878989"/>
              <a:ext cx="0" cy="1746751"/>
            </a:xfrm>
            <a:prstGeom prst="line">
              <a:avLst/>
            </a:prstGeom>
            <a:ln w="28575">
              <a:solidFill>
                <a:srgbClr val="FF6B6B"/>
              </a:solidFill>
              <a:prstDash val="dash"/>
            </a:ln>
          </p:spPr>
          <p:style>
            <a:lnRef idx="1">
              <a:schemeClr val="accent1"/>
            </a:lnRef>
            <a:fillRef idx="0">
              <a:schemeClr val="accent1"/>
            </a:fillRef>
            <a:effectRef idx="0">
              <a:schemeClr val="accent1"/>
            </a:effectRef>
            <a:fontRef idx="minor">
              <a:schemeClr val="tx1"/>
            </a:fontRef>
          </p:style>
        </p:cxnSp>
        <p:grpSp>
          <p:nvGrpSpPr>
            <p:cNvPr id="128" name="群組 127">
              <a:extLst>
                <a:ext uri="{FF2B5EF4-FFF2-40B4-BE49-F238E27FC236}">
                  <a16:creationId xmlns:a16="http://schemas.microsoft.com/office/drawing/2014/main" id="{4EC53311-E793-4B77-9CFA-8F26D2BC2425}"/>
                </a:ext>
              </a:extLst>
            </p:cNvPr>
            <p:cNvGrpSpPr/>
            <p:nvPr/>
          </p:nvGrpSpPr>
          <p:grpSpPr>
            <a:xfrm>
              <a:off x="4116256" y="6908705"/>
              <a:ext cx="5964315" cy="3021626"/>
              <a:chOff x="4116256" y="6908705"/>
              <a:chExt cx="5964315" cy="3021626"/>
            </a:xfrm>
          </p:grpSpPr>
          <p:grpSp>
            <p:nvGrpSpPr>
              <p:cNvPr id="129" name="群組 128">
                <a:extLst>
                  <a:ext uri="{FF2B5EF4-FFF2-40B4-BE49-F238E27FC236}">
                    <a16:creationId xmlns:a16="http://schemas.microsoft.com/office/drawing/2014/main" id="{3130FFFE-2345-4738-8946-954772A7F79F}"/>
                  </a:ext>
                </a:extLst>
              </p:cNvPr>
              <p:cNvGrpSpPr/>
              <p:nvPr/>
            </p:nvGrpSpPr>
            <p:grpSpPr>
              <a:xfrm>
                <a:off x="7987156" y="7875354"/>
                <a:ext cx="2093415" cy="938718"/>
                <a:chOff x="8097634" y="6764566"/>
                <a:chExt cx="2093415" cy="938718"/>
              </a:xfrm>
            </p:grpSpPr>
            <p:grpSp>
              <p:nvGrpSpPr>
                <p:cNvPr id="139" name="群組 138">
                  <a:extLst>
                    <a:ext uri="{FF2B5EF4-FFF2-40B4-BE49-F238E27FC236}">
                      <a16:creationId xmlns:a16="http://schemas.microsoft.com/office/drawing/2014/main" id="{8ADFA89A-2113-4A64-BEDE-41D68FA8B83E}"/>
                    </a:ext>
                  </a:extLst>
                </p:cNvPr>
                <p:cNvGrpSpPr/>
                <p:nvPr/>
              </p:nvGrpSpPr>
              <p:grpSpPr>
                <a:xfrm>
                  <a:off x="8097634" y="6764566"/>
                  <a:ext cx="2093415" cy="938718"/>
                  <a:chOff x="8097634" y="6764566"/>
                  <a:chExt cx="2093415" cy="938718"/>
                </a:xfrm>
              </p:grpSpPr>
              <p:sp>
                <p:nvSpPr>
                  <p:cNvPr id="142" name="矩形 141">
                    <a:extLst>
                      <a:ext uri="{FF2B5EF4-FFF2-40B4-BE49-F238E27FC236}">
                        <a16:creationId xmlns:a16="http://schemas.microsoft.com/office/drawing/2014/main" id="{986ADC74-D9E2-4AA2-96DE-B612D6AE052B}"/>
                      </a:ext>
                    </a:extLst>
                  </p:cNvPr>
                  <p:cNvSpPr/>
                  <p:nvPr/>
                </p:nvSpPr>
                <p:spPr bwMode="auto">
                  <a:xfrm>
                    <a:off x="8215344" y="6764566"/>
                    <a:ext cx="1857306" cy="938718"/>
                  </a:xfrm>
                  <a:prstGeom prst="rect">
                    <a:avLst/>
                  </a:prstGeom>
                  <a:solidFill>
                    <a:schemeClr val="accent3">
                      <a:lumMod val="40000"/>
                      <a:lumOff val="60000"/>
                      <a:alpha val="50000"/>
                    </a:schemeClr>
                  </a:solidFill>
                  <a:ln w="28575">
                    <a:solidFill>
                      <a:schemeClr val="accent3"/>
                    </a:solid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43" name="矩形 142">
                    <a:extLst>
                      <a:ext uri="{FF2B5EF4-FFF2-40B4-BE49-F238E27FC236}">
                        <a16:creationId xmlns:a16="http://schemas.microsoft.com/office/drawing/2014/main" id="{613285B1-D893-4073-B0F6-3DAACD2D67B3}"/>
                      </a:ext>
                    </a:extLst>
                  </p:cNvPr>
                  <p:cNvSpPr/>
                  <p:nvPr/>
                </p:nvSpPr>
                <p:spPr>
                  <a:xfrm>
                    <a:off x="8097634" y="6787649"/>
                    <a:ext cx="2093415" cy="892552"/>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CN" altLang="en-US" sz="26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保留盈餘</a:t>
                    </a:r>
                    <a:endParaRPr kumimoji="0" lang="en-US" altLang="zh-TW" sz="26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TW" sz="26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rPr>
                      <a:t>$100</a:t>
                    </a:r>
                    <a:r>
                      <a:rPr kumimoji="0" lang="zh-TW" altLang="en-US" sz="26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rPr>
                      <a:t>萬</a:t>
                    </a:r>
                    <a:endParaRPr kumimoji="0" lang="en-US" altLang="zh-TW" sz="2600" b="1" i="0" u="none" strike="noStrike" kern="1200" cap="none" spc="0" normalizeH="0" baseline="0" noProof="0" dirty="0">
                      <a:ln>
                        <a:noFill/>
                      </a:ln>
                      <a:solidFill>
                        <a:srgbClr val="EABD00">
                          <a:lumMod val="50000"/>
                        </a:srgbClr>
                      </a:solidFill>
                      <a:effectLst/>
                      <a:uLnTx/>
                      <a:uFillTx/>
                      <a:latin typeface="NARROW"/>
                      <a:ea typeface="微軟正黑體" panose="020B0604030504040204" pitchFamily="34" charset="-120"/>
                      <a:cs typeface="Arial" panose="020B0604020202020204" pitchFamily="34" charset="0"/>
                    </a:endParaRPr>
                  </a:p>
                </p:txBody>
              </p:sp>
            </p:grpSp>
            <p:sp>
              <p:nvSpPr>
                <p:cNvPr id="140" name="星形: 五角 139">
                  <a:extLst>
                    <a:ext uri="{FF2B5EF4-FFF2-40B4-BE49-F238E27FC236}">
                      <a16:creationId xmlns:a16="http://schemas.microsoft.com/office/drawing/2014/main" id="{FBC67382-EFF2-4295-BA37-8246EB6B6161}"/>
                    </a:ext>
                  </a:extLst>
                </p:cNvPr>
                <p:cNvSpPr/>
                <p:nvPr/>
              </p:nvSpPr>
              <p:spPr bwMode="auto">
                <a:xfrm>
                  <a:off x="8327171" y="6809369"/>
                  <a:ext cx="179862" cy="179862"/>
                </a:xfrm>
                <a:prstGeom prst="star5">
                  <a:avLst/>
                </a:prstGeom>
                <a:solidFill>
                  <a:srgbClr val="FFC000"/>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grpSp>
          <p:grpSp>
            <p:nvGrpSpPr>
              <p:cNvPr id="130" name="群組 129">
                <a:extLst>
                  <a:ext uri="{FF2B5EF4-FFF2-40B4-BE49-F238E27FC236}">
                    <a16:creationId xmlns:a16="http://schemas.microsoft.com/office/drawing/2014/main" id="{83D25A8E-B2BB-482D-ABB0-4CC070FFA42D}"/>
                  </a:ext>
                </a:extLst>
              </p:cNvPr>
              <p:cNvGrpSpPr/>
              <p:nvPr/>
            </p:nvGrpSpPr>
            <p:grpSpPr>
              <a:xfrm>
                <a:off x="8104866" y="9321151"/>
                <a:ext cx="1857306" cy="609180"/>
                <a:chOff x="8215344" y="9980823"/>
                <a:chExt cx="1857306" cy="609180"/>
              </a:xfrm>
            </p:grpSpPr>
            <p:sp>
              <p:nvSpPr>
                <p:cNvPr id="137" name="矩形 136">
                  <a:extLst>
                    <a:ext uri="{FF2B5EF4-FFF2-40B4-BE49-F238E27FC236}">
                      <a16:creationId xmlns:a16="http://schemas.microsoft.com/office/drawing/2014/main" id="{F3BEA232-E36E-4E72-BFB0-7692D9528726}"/>
                    </a:ext>
                  </a:extLst>
                </p:cNvPr>
                <p:cNvSpPr/>
                <p:nvPr/>
              </p:nvSpPr>
              <p:spPr bwMode="auto">
                <a:xfrm>
                  <a:off x="8215344" y="9980823"/>
                  <a:ext cx="1857306" cy="609180"/>
                </a:xfrm>
                <a:prstGeom prst="rect">
                  <a:avLst/>
                </a:prstGeom>
                <a:solidFill>
                  <a:schemeClr val="accent3">
                    <a:lumMod val="40000"/>
                    <a:lumOff val="60000"/>
                    <a:alpha val="50000"/>
                  </a:schemeClr>
                </a:solidFill>
                <a:ln w="28575">
                  <a:solidFill>
                    <a:schemeClr val="accent3"/>
                  </a:solid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38" name="矩形 137">
                  <a:extLst>
                    <a:ext uri="{FF2B5EF4-FFF2-40B4-BE49-F238E27FC236}">
                      <a16:creationId xmlns:a16="http://schemas.microsoft.com/office/drawing/2014/main" id="{82C7A806-73CB-440A-8F52-2CC705E7D6B3}"/>
                    </a:ext>
                  </a:extLst>
                </p:cNvPr>
                <p:cNvSpPr/>
                <p:nvPr/>
              </p:nvSpPr>
              <p:spPr>
                <a:xfrm>
                  <a:off x="8215344" y="10039191"/>
                  <a:ext cx="1857306" cy="492443"/>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6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視同分配</a:t>
                  </a:r>
                  <a:endParaRPr kumimoji="0" lang="en-US" altLang="zh-TW" sz="26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endParaRPr>
                </a:p>
              </p:txBody>
            </p:sp>
          </p:grpSp>
          <p:cxnSp>
            <p:nvCxnSpPr>
              <p:cNvPr id="131" name="直線接點 130">
                <a:extLst>
                  <a:ext uri="{FF2B5EF4-FFF2-40B4-BE49-F238E27FC236}">
                    <a16:creationId xmlns:a16="http://schemas.microsoft.com/office/drawing/2014/main" id="{ADA3DECE-9ABE-4B91-AF74-079CA80CD70A}"/>
                  </a:ext>
                </a:extLst>
              </p:cNvPr>
              <p:cNvCxnSpPr>
                <a:cxnSpLocks/>
                <a:stCxn id="137" idx="0"/>
                <a:endCxn id="142" idx="2"/>
              </p:cNvCxnSpPr>
              <p:nvPr/>
            </p:nvCxnSpPr>
            <p:spPr>
              <a:xfrm flipV="1">
                <a:off x="9033519" y="8814072"/>
                <a:ext cx="0" cy="50707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33" name="弧形 132">
                <a:extLst>
                  <a:ext uri="{FF2B5EF4-FFF2-40B4-BE49-F238E27FC236}">
                    <a16:creationId xmlns:a16="http://schemas.microsoft.com/office/drawing/2014/main" id="{3411A297-4DB9-4BF1-9E32-A1605DE8EEA3}"/>
                  </a:ext>
                </a:extLst>
              </p:cNvPr>
              <p:cNvSpPr/>
              <p:nvPr/>
            </p:nvSpPr>
            <p:spPr>
              <a:xfrm rot="5400000">
                <a:off x="5906979" y="5694780"/>
                <a:ext cx="902495" cy="3330345"/>
              </a:xfrm>
              <a:prstGeom prst="arc">
                <a:avLst>
                  <a:gd name="adj1" fmla="val 16894434"/>
                  <a:gd name="adj2" fmla="val 4829174"/>
                </a:avLst>
              </a:prstGeom>
              <a:ln w="76200">
                <a:solidFill>
                  <a:schemeClr val="accent6"/>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zh-TW" altLang="en-US" sz="2700" b="0" i="0" u="none" strike="noStrike" kern="1200" cap="none" spc="0" normalizeH="0" baseline="0" noProof="0">
                  <a:ln>
                    <a:noFill/>
                  </a:ln>
                  <a:solidFill>
                    <a:srgbClr val="3B3B3B"/>
                  </a:solidFill>
                  <a:effectLst/>
                  <a:uLnTx/>
                  <a:uFillTx/>
                  <a:latin typeface="Ubuntu"/>
                  <a:cs typeface="+mn-cs"/>
                </a:endParaRPr>
              </a:p>
            </p:txBody>
          </p:sp>
          <p:cxnSp>
            <p:nvCxnSpPr>
              <p:cNvPr id="135" name="直線接點 134">
                <a:extLst>
                  <a:ext uri="{FF2B5EF4-FFF2-40B4-BE49-F238E27FC236}">
                    <a16:creationId xmlns:a16="http://schemas.microsoft.com/office/drawing/2014/main" id="{FE315F43-F9EE-4766-BF59-A799B858D019}"/>
                  </a:ext>
                </a:extLst>
              </p:cNvPr>
              <p:cNvCxnSpPr>
                <a:cxnSpLocks/>
                <a:stCxn id="137" idx="1"/>
              </p:cNvCxnSpPr>
              <p:nvPr/>
            </p:nvCxnSpPr>
            <p:spPr>
              <a:xfrm flipH="1">
                <a:off x="6358038" y="9625741"/>
                <a:ext cx="1746828" cy="516"/>
              </a:xfrm>
              <a:prstGeom prst="line">
                <a:avLst/>
              </a:prstGeom>
              <a:ln w="28575">
                <a:solidFill>
                  <a:srgbClr val="FF6B6B"/>
                </a:solidFill>
                <a:prstDash val="dash"/>
              </a:ln>
            </p:spPr>
            <p:style>
              <a:lnRef idx="1">
                <a:schemeClr val="accent1"/>
              </a:lnRef>
              <a:fillRef idx="0">
                <a:schemeClr val="accent1"/>
              </a:fillRef>
              <a:effectRef idx="0">
                <a:schemeClr val="accent1"/>
              </a:effectRef>
              <a:fontRef idx="minor">
                <a:schemeClr val="tx1"/>
              </a:fontRef>
            </p:style>
          </p:cxnSp>
          <p:sp>
            <p:nvSpPr>
              <p:cNvPr id="136" name="矩形 135">
                <a:extLst>
                  <a:ext uri="{FF2B5EF4-FFF2-40B4-BE49-F238E27FC236}">
                    <a16:creationId xmlns:a16="http://schemas.microsoft.com/office/drawing/2014/main" id="{FD362C43-D0E5-407E-9974-A609833D01B2}"/>
                  </a:ext>
                </a:extLst>
              </p:cNvPr>
              <p:cNvSpPr/>
              <p:nvPr/>
            </p:nvSpPr>
            <p:spPr>
              <a:xfrm>
                <a:off x="4116256" y="8205837"/>
                <a:ext cx="2670599" cy="861774"/>
              </a:xfrm>
              <a:prstGeom prst="rect">
                <a:avLst/>
              </a:prstGeom>
            </p:spPr>
            <p:txBody>
              <a:bodyPr wrap="square">
                <a:sp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zh-CN" altLang="en-US" sz="26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認列</a:t>
                </a:r>
                <a:r>
                  <a:rPr kumimoji="0" lang="zh-TW" altLang="en-US" sz="26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投資收益</a:t>
                </a:r>
                <a:endParaRPr kumimoji="0" lang="en-US" altLang="zh-CN" sz="26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altLang="zh-TW" sz="24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 $100</a:t>
                </a:r>
                <a:r>
                  <a:rPr kumimoji="0" lang="zh-CN" altLang="en-US" sz="24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萬</a:t>
                </a:r>
                <a:endParaRPr kumimoji="0" lang="en-US" altLang="zh-TW" sz="24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endParaRPr>
              </a:p>
            </p:txBody>
          </p:sp>
        </p:grpSp>
      </p:grpSp>
      <p:sp>
        <p:nvSpPr>
          <p:cNvPr id="66" name="矩形 65">
            <a:extLst>
              <a:ext uri="{FF2B5EF4-FFF2-40B4-BE49-F238E27FC236}">
                <a16:creationId xmlns:a16="http://schemas.microsoft.com/office/drawing/2014/main" id="{CFF668FC-81D9-4C7E-A235-CA1CD66A7539}"/>
              </a:ext>
            </a:extLst>
          </p:cNvPr>
          <p:cNvSpPr/>
          <p:nvPr/>
        </p:nvSpPr>
        <p:spPr>
          <a:xfrm>
            <a:off x="0" y="1680146"/>
            <a:ext cx="18288000" cy="58477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404A56"/>
                </a:solidFill>
                <a:effectLst/>
                <a:uLnTx/>
                <a:uFillTx/>
                <a:latin typeface="NARROW"/>
                <a:ea typeface="微軟正黑體" panose="020B0604030504040204" pitchFamily="34" charset="-120"/>
                <a:cs typeface="Arial" panose="020B0604020202020204" pitchFamily="34" charset="0"/>
              </a:rPr>
              <a:t>受控外國公司課稅制度 </a:t>
            </a:r>
            <a:r>
              <a:rPr kumimoji="0" lang="en-US" altLang="zh-TW" sz="2600" b="1" i="0" u="none" strike="noStrike" kern="1200" cap="none" spc="0" normalizeH="0" baseline="0" noProof="0" dirty="0">
                <a:ln>
                  <a:noFill/>
                </a:ln>
                <a:solidFill>
                  <a:srgbClr val="404A56"/>
                </a:solidFill>
                <a:effectLst/>
                <a:uLnTx/>
                <a:uFillTx/>
                <a:latin typeface="NARROW"/>
                <a:ea typeface="微軟正黑體" panose="020B0604030504040204" pitchFamily="34" charset="-120"/>
                <a:cs typeface="Arial" panose="020B0604020202020204" pitchFamily="34" charset="0"/>
              </a:rPr>
              <a:t>(CFC)</a:t>
            </a:r>
          </a:p>
        </p:txBody>
      </p:sp>
      <p:grpSp>
        <p:nvGrpSpPr>
          <p:cNvPr id="67" name="群組 66">
            <a:extLst>
              <a:ext uri="{FF2B5EF4-FFF2-40B4-BE49-F238E27FC236}">
                <a16:creationId xmlns:a16="http://schemas.microsoft.com/office/drawing/2014/main" id="{D8727AC2-A62C-4C9C-811F-B11C3E47053F}"/>
              </a:ext>
            </a:extLst>
          </p:cNvPr>
          <p:cNvGrpSpPr/>
          <p:nvPr/>
        </p:nvGrpSpPr>
        <p:grpSpPr>
          <a:xfrm>
            <a:off x="474544" y="333159"/>
            <a:ext cx="828676" cy="828675"/>
            <a:chOff x="2714624" y="1800225"/>
            <a:chExt cx="828676" cy="828675"/>
          </a:xfrm>
        </p:grpSpPr>
        <p:sp>
          <p:nvSpPr>
            <p:cNvPr id="68" name="橢圓 67">
              <a:extLst>
                <a:ext uri="{FF2B5EF4-FFF2-40B4-BE49-F238E27FC236}">
                  <a16:creationId xmlns:a16="http://schemas.microsoft.com/office/drawing/2014/main" id="{E8045BB3-0368-4E71-ACFB-82DCDF1BF319}"/>
                </a:ext>
              </a:extLst>
            </p:cNvPr>
            <p:cNvSpPr/>
            <p:nvPr/>
          </p:nvSpPr>
          <p:spPr bwMode="auto">
            <a:xfrm>
              <a:off x="2714625" y="1800225"/>
              <a:ext cx="828675" cy="828675"/>
            </a:xfrm>
            <a:prstGeom prst="ellipse">
              <a:avLst/>
            </a:prstGeom>
            <a:solidFill>
              <a:srgbClr val="EDFBCE"/>
            </a:solidFill>
            <a:ln w="38100">
              <a:solidFill>
                <a:srgbClr val="527209"/>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4000" b="0" i="0" u="none" strike="noStrike" kern="1200" cap="none" spc="0" normalizeH="0" baseline="0" noProof="0" dirty="0">
                <a:ln>
                  <a:noFill/>
                </a:ln>
                <a:solidFill>
                  <a:srgbClr val="3B3B3B"/>
                </a:solidFill>
                <a:effectLst/>
                <a:uLnTx/>
                <a:uFillTx/>
                <a:latin typeface="NARROW"/>
                <a:cs typeface="+mn-cs"/>
              </a:endParaRPr>
            </a:p>
          </p:txBody>
        </p:sp>
        <p:sp>
          <p:nvSpPr>
            <p:cNvPr id="69" name="矩形 68">
              <a:extLst>
                <a:ext uri="{FF2B5EF4-FFF2-40B4-BE49-F238E27FC236}">
                  <a16:creationId xmlns:a16="http://schemas.microsoft.com/office/drawing/2014/main" id="{31223206-52EE-41B9-872F-F06FCEC46B26}"/>
                </a:ext>
              </a:extLst>
            </p:cNvPr>
            <p:cNvSpPr/>
            <p:nvPr/>
          </p:nvSpPr>
          <p:spPr>
            <a:xfrm>
              <a:off x="2714624" y="1860619"/>
              <a:ext cx="828675" cy="707886"/>
            </a:xfrm>
            <a:prstGeom prst="rect">
              <a:avLst/>
            </a:prstGeom>
          </p:spPr>
          <p:txBody>
            <a:bodyPr wrap="square" anchor="ctr">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TW" sz="40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2</a:t>
              </a:r>
            </a:p>
          </p:txBody>
        </p:sp>
      </p:grpSp>
      <p:grpSp>
        <p:nvGrpSpPr>
          <p:cNvPr id="70" name="群組 69">
            <a:extLst>
              <a:ext uri="{FF2B5EF4-FFF2-40B4-BE49-F238E27FC236}">
                <a16:creationId xmlns:a16="http://schemas.microsoft.com/office/drawing/2014/main" id="{1015CCE4-22C4-4296-A660-2231F6CE75EB}"/>
              </a:ext>
            </a:extLst>
          </p:cNvPr>
          <p:cNvGrpSpPr/>
          <p:nvPr/>
        </p:nvGrpSpPr>
        <p:grpSpPr>
          <a:xfrm>
            <a:off x="14669867" y="-2"/>
            <a:ext cx="3618132" cy="2076452"/>
            <a:chOff x="8948682" y="-2"/>
            <a:chExt cx="9339317" cy="5359851"/>
          </a:xfrm>
        </p:grpSpPr>
        <p:grpSp>
          <p:nvGrpSpPr>
            <p:cNvPr id="72" name="群組 71">
              <a:extLst>
                <a:ext uri="{FF2B5EF4-FFF2-40B4-BE49-F238E27FC236}">
                  <a16:creationId xmlns:a16="http://schemas.microsoft.com/office/drawing/2014/main" id="{3EE224E5-BB42-41DD-B9D9-C45508873387}"/>
                </a:ext>
              </a:extLst>
            </p:cNvPr>
            <p:cNvGrpSpPr/>
            <p:nvPr/>
          </p:nvGrpSpPr>
          <p:grpSpPr>
            <a:xfrm rot="10800000">
              <a:off x="8948682" y="-2"/>
              <a:ext cx="9339317" cy="5359851"/>
              <a:chOff x="-12267" y="7932498"/>
              <a:chExt cx="4095455" cy="2350389"/>
            </a:xfrm>
          </p:grpSpPr>
          <p:sp>
            <p:nvSpPr>
              <p:cNvPr id="76" name="直角三角形 75">
                <a:extLst>
                  <a:ext uri="{FF2B5EF4-FFF2-40B4-BE49-F238E27FC236}">
                    <a16:creationId xmlns:a16="http://schemas.microsoft.com/office/drawing/2014/main" id="{28CEF218-81E3-422A-88F8-7363CD6803E5}"/>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77" name="直角三角形 76">
                <a:extLst>
                  <a:ext uri="{FF2B5EF4-FFF2-40B4-BE49-F238E27FC236}">
                    <a16:creationId xmlns:a16="http://schemas.microsoft.com/office/drawing/2014/main" id="{57208BD0-4844-4FCD-9339-48DF3EB141E6}"/>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nvGrpSpPr>
            <p:cNvPr id="73" name="群組 72">
              <a:extLst>
                <a:ext uri="{FF2B5EF4-FFF2-40B4-BE49-F238E27FC236}">
                  <a16:creationId xmlns:a16="http://schemas.microsoft.com/office/drawing/2014/main" id="{081AB085-DA41-4559-9E45-A23305F5A1A9}"/>
                </a:ext>
              </a:extLst>
            </p:cNvPr>
            <p:cNvGrpSpPr/>
            <p:nvPr/>
          </p:nvGrpSpPr>
          <p:grpSpPr>
            <a:xfrm rot="10800000">
              <a:off x="14039188" y="-1"/>
              <a:ext cx="4248811" cy="2438401"/>
              <a:chOff x="-12267" y="7932498"/>
              <a:chExt cx="4095455" cy="2350389"/>
            </a:xfrm>
          </p:grpSpPr>
          <p:sp>
            <p:nvSpPr>
              <p:cNvPr id="74" name="直角三角形 73">
                <a:extLst>
                  <a:ext uri="{FF2B5EF4-FFF2-40B4-BE49-F238E27FC236}">
                    <a16:creationId xmlns:a16="http://schemas.microsoft.com/office/drawing/2014/main" id="{D47852E4-289A-4D21-9B47-B8D3625EABF8}"/>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75" name="直角三角形 74">
                <a:extLst>
                  <a:ext uri="{FF2B5EF4-FFF2-40B4-BE49-F238E27FC236}">
                    <a16:creationId xmlns:a16="http://schemas.microsoft.com/office/drawing/2014/main" id="{96B77234-B2BD-4083-AD53-C9A8E62BEF0B}"/>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grpSp>
        <p:nvGrpSpPr>
          <p:cNvPr id="78" name="群組 77">
            <a:extLst>
              <a:ext uri="{FF2B5EF4-FFF2-40B4-BE49-F238E27FC236}">
                <a16:creationId xmlns:a16="http://schemas.microsoft.com/office/drawing/2014/main" id="{CECDCDD7-478D-476F-AAFF-281308EBA142}"/>
              </a:ext>
            </a:extLst>
          </p:cNvPr>
          <p:cNvGrpSpPr/>
          <p:nvPr/>
        </p:nvGrpSpPr>
        <p:grpSpPr>
          <a:xfrm>
            <a:off x="1" y="8863447"/>
            <a:ext cx="2476500" cy="1421966"/>
            <a:chOff x="-12268" y="5142706"/>
            <a:chExt cx="8956553" cy="5142707"/>
          </a:xfrm>
        </p:grpSpPr>
        <p:grpSp>
          <p:nvGrpSpPr>
            <p:cNvPr id="81" name="群組 80">
              <a:extLst>
                <a:ext uri="{FF2B5EF4-FFF2-40B4-BE49-F238E27FC236}">
                  <a16:creationId xmlns:a16="http://schemas.microsoft.com/office/drawing/2014/main" id="{6895C5E4-BF91-4758-A712-9CDA684240D1}"/>
                </a:ext>
              </a:extLst>
            </p:cNvPr>
            <p:cNvGrpSpPr/>
            <p:nvPr/>
          </p:nvGrpSpPr>
          <p:grpSpPr>
            <a:xfrm>
              <a:off x="-12268" y="5142706"/>
              <a:ext cx="8956553" cy="5140182"/>
              <a:chOff x="-12267" y="7932498"/>
              <a:chExt cx="4095455" cy="2350389"/>
            </a:xfrm>
          </p:grpSpPr>
          <p:sp>
            <p:nvSpPr>
              <p:cNvPr id="89" name="直角三角形 88">
                <a:extLst>
                  <a:ext uri="{FF2B5EF4-FFF2-40B4-BE49-F238E27FC236}">
                    <a16:creationId xmlns:a16="http://schemas.microsoft.com/office/drawing/2014/main" id="{0018E585-63F9-4D37-A4BD-88AAF15660A7}"/>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90" name="直角三角形 89">
                <a:extLst>
                  <a:ext uri="{FF2B5EF4-FFF2-40B4-BE49-F238E27FC236}">
                    <a16:creationId xmlns:a16="http://schemas.microsoft.com/office/drawing/2014/main" id="{9A533102-3B13-4F2C-9322-FEDD534F4F2C}"/>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prstClr val="white"/>
                  </a:solidFill>
                  <a:effectLst/>
                  <a:uLnTx/>
                  <a:uFillTx/>
                  <a:latin typeface="Ubuntu"/>
                  <a:cs typeface="+mn-cs"/>
                </a:endParaRPr>
              </a:p>
            </p:txBody>
          </p:sp>
        </p:grpSp>
        <p:grpSp>
          <p:nvGrpSpPr>
            <p:cNvPr id="83" name="群組 82">
              <a:extLst>
                <a:ext uri="{FF2B5EF4-FFF2-40B4-BE49-F238E27FC236}">
                  <a16:creationId xmlns:a16="http://schemas.microsoft.com/office/drawing/2014/main" id="{7D2C93CE-90FE-4EE8-8E46-96C2383A34D6}"/>
                </a:ext>
              </a:extLst>
            </p:cNvPr>
            <p:cNvGrpSpPr/>
            <p:nvPr/>
          </p:nvGrpSpPr>
          <p:grpSpPr>
            <a:xfrm>
              <a:off x="0" y="7847012"/>
              <a:ext cx="4248811" cy="2438401"/>
              <a:chOff x="-12267" y="7932498"/>
              <a:chExt cx="4095455" cy="2350389"/>
            </a:xfrm>
          </p:grpSpPr>
          <p:sp>
            <p:nvSpPr>
              <p:cNvPr id="87" name="直角三角形 86">
                <a:extLst>
                  <a:ext uri="{FF2B5EF4-FFF2-40B4-BE49-F238E27FC236}">
                    <a16:creationId xmlns:a16="http://schemas.microsoft.com/office/drawing/2014/main" id="{1CAA0BF2-18EF-4DB2-BC2F-ADD5F3C7CF60}"/>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88" name="直角三角形 87">
                <a:extLst>
                  <a:ext uri="{FF2B5EF4-FFF2-40B4-BE49-F238E27FC236}">
                    <a16:creationId xmlns:a16="http://schemas.microsoft.com/office/drawing/2014/main" id="{7E9B3DFD-5E98-49A5-AF24-D0E39CD6ECBD}"/>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sp>
        <p:nvSpPr>
          <p:cNvPr id="91" name="矩形 90">
            <a:extLst>
              <a:ext uri="{FF2B5EF4-FFF2-40B4-BE49-F238E27FC236}">
                <a16:creationId xmlns:a16="http://schemas.microsoft.com/office/drawing/2014/main" id="{88A12743-F9CF-4114-A6D4-7CA1C9295D78}"/>
              </a:ext>
            </a:extLst>
          </p:cNvPr>
          <p:cNvSpPr/>
          <p:nvPr/>
        </p:nvSpPr>
        <p:spPr>
          <a:xfrm>
            <a:off x="5832870" y="557894"/>
            <a:ext cx="6622326" cy="646331"/>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6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當有所得課徵 </a:t>
            </a:r>
            <a:r>
              <a:rPr kumimoji="0" lang="en-US" altLang="zh-TW" sz="36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vs. </a:t>
            </a:r>
            <a:r>
              <a:rPr kumimoji="0" lang="zh-TW" altLang="en-US" sz="36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實有所得課徵</a:t>
            </a:r>
          </a:p>
        </p:txBody>
      </p:sp>
      <p:cxnSp>
        <p:nvCxnSpPr>
          <p:cNvPr id="96" name="直線接點 95">
            <a:extLst>
              <a:ext uri="{FF2B5EF4-FFF2-40B4-BE49-F238E27FC236}">
                <a16:creationId xmlns:a16="http://schemas.microsoft.com/office/drawing/2014/main" id="{D860F843-900A-46C8-9E10-2F0BC3532069}"/>
              </a:ext>
            </a:extLst>
          </p:cNvPr>
          <p:cNvCxnSpPr>
            <a:cxnSpLocks/>
          </p:cNvCxnSpPr>
          <p:nvPr/>
        </p:nvCxnSpPr>
        <p:spPr>
          <a:xfrm>
            <a:off x="1815891" y="1419633"/>
            <a:ext cx="1371292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311667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23B5E3EE-6FC4-4B21-A36E-52B596DB5C50}"/>
              </a:ext>
            </a:extLst>
          </p:cNvPr>
          <p:cNvSpPr>
            <a:spLocks noGrp="1"/>
          </p:cNvSpPr>
          <p:nvPr>
            <p:ph type="sldNum" sz="quarter" idx="1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fld id="{03EB59E2-90B9-4CD3-AC74-D672227E13C3}" type="slidenum">
              <a:rPr kumimoji="0" lang="en-US" sz="2400" b="0" i="0" u="none" strike="noStrike" kern="1200" cap="none" spc="0" normalizeH="0" baseline="0" noProof="0" smtClean="0">
                <a:ln>
                  <a:noFill/>
                </a:ln>
                <a:solidFill>
                  <a:srgbClr val="556272"/>
                </a:solidFill>
                <a:effectLst/>
                <a:uLnTx/>
                <a:uFillTx/>
                <a:latin typeface="Ubuntu"/>
                <a:cs typeface="+mn-cs"/>
              </a:rPr>
              <a:pPr marL="0" marR="0" lvl="0" indent="0" algn="l" defTabSz="1371600" rtl="0" eaLnBrk="1" fontAlgn="auto" latinLnBrk="0" hangingPunct="1">
                <a:lnSpc>
                  <a:spcPct val="100000"/>
                </a:lnSpc>
                <a:spcBef>
                  <a:spcPts val="0"/>
                </a:spcBef>
                <a:spcAft>
                  <a:spcPts val="0"/>
                </a:spcAft>
                <a:buClrTx/>
                <a:buSzTx/>
                <a:buFontTx/>
                <a:buNone/>
                <a:tabLst/>
                <a:defRPr/>
              </a:pPr>
              <a:t>27</a:t>
            </a:fld>
            <a:endParaRPr kumimoji="0" lang="en-US" sz="2400" b="0" i="0" u="none" strike="noStrike" kern="1200" cap="none" spc="0" normalizeH="0" baseline="0" noProof="0" dirty="0">
              <a:ln>
                <a:noFill/>
              </a:ln>
              <a:solidFill>
                <a:srgbClr val="556272"/>
              </a:solidFill>
              <a:effectLst/>
              <a:uLnTx/>
              <a:uFillTx/>
              <a:latin typeface="Ubuntu"/>
              <a:cs typeface="+mn-cs"/>
            </a:endParaRPr>
          </a:p>
        </p:txBody>
      </p:sp>
      <p:grpSp>
        <p:nvGrpSpPr>
          <p:cNvPr id="44" name="群組 43">
            <a:extLst>
              <a:ext uri="{FF2B5EF4-FFF2-40B4-BE49-F238E27FC236}">
                <a16:creationId xmlns:a16="http://schemas.microsoft.com/office/drawing/2014/main" id="{931A55FA-5280-467C-84D8-7F7766B5703F}"/>
              </a:ext>
            </a:extLst>
          </p:cNvPr>
          <p:cNvGrpSpPr/>
          <p:nvPr/>
        </p:nvGrpSpPr>
        <p:grpSpPr>
          <a:xfrm>
            <a:off x="1329390" y="2839269"/>
            <a:ext cx="15629219" cy="4307059"/>
            <a:chOff x="1718981" y="3207300"/>
            <a:chExt cx="15629219" cy="4307059"/>
          </a:xfrm>
        </p:grpSpPr>
        <p:grpSp>
          <p:nvGrpSpPr>
            <p:cNvPr id="42" name="群組 41">
              <a:extLst>
                <a:ext uri="{FF2B5EF4-FFF2-40B4-BE49-F238E27FC236}">
                  <a16:creationId xmlns:a16="http://schemas.microsoft.com/office/drawing/2014/main" id="{3084E517-C429-4944-A11E-E58F72D65348}"/>
                </a:ext>
              </a:extLst>
            </p:cNvPr>
            <p:cNvGrpSpPr/>
            <p:nvPr/>
          </p:nvGrpSpPr>
          <p:grpSpPr>
            <a:xfrm>
              <a:off x="3721036" y="3207300"/>
              <a:ext cx="13381319" cy="1795604"/>
              <a:chOff x="4317936" y="2826165"/>
              <a:chExt cx="13381319" cy="1795604"/>
            </a:xfrm>
          </p:grpSpPr>
          <p:sp>
            <p:nvSpPr>
              <p:cNvPr id="36" name="矩形 35">
                <a:extLst>
                  <a:ext uri="{FF2B5EF4-FFF2-40B4-BE49-F238E27FC236}">
                    <a16:creationId xmlns:a16="http://schemas.microsoft.com/office/drawing/2014/main" id="{954A70FE-B21E-4AE2-B3F5-22D3B410B41F}"/>
                  </a:ext>
                </a:extLst>
              </p:cNvPr>
              <p:cNvSpPr/>
              <p:nvPr/>
            </p:nvSpPr>
            <p:spPr bwMode="auto">
              <a:xfrm>
                <a:off x="4317936" y="2826165"/>
                <a:ext cx="13381319" cy="1795604"/>
              </a:xfrm>
              <a:prstGeom prst="rect">
                <a:avLst/>
              </a:prstGeom>
              <a:solidFill>
                <a:schemeClr val="accent2">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grpSp>
            <p:nvGrpSpPr>
              <p:cNvPr id="32" name="群組 31">
                <a:extLst>
                  <a:ext uri="{FF2B5EF4-FFF2-40B4-BE49-F238E27FC236}">
                    <a16:creationId xmlns:a16="http://schemas.microsoft.com/office/drawing/2014/main" id="{52F8DD42-F614-476D-BFA2-5F62635A243E}"/>
                  </a:ext>
                </a:extLst>
              </p:cNvPr>
              <p:cNvGrpSpPr/>
              <p:nvPr/>
            </p:nvGrpSpPr>
            <p:grpSpPr>
              <a:xfrm>
                <a:off x="4373281" y="3073137"/>
                <a:ext cx="9159471" cy="1356782"/>
                <a:chOff x="3025181" y="3954653"/>
                <a:chExt cx="9159471" cy="1356782"/>
              </a:xfrm>
            </p:grpSpPr>
            <p:sp>
              <p:nvSpPr>
                <p:cNvPr id="24" name="矩形 23">
                  <a:extLst>
                    <a:ext uri="{FF2B5EF4-FFF2-40B4-BE49-F238E27FC236}">
                      <a16:creationId xmlns:a16="http://schemas.microsoft.com/office/drawing/2014/main" id="{0847FE73-906E-404D-B3F7-966281114948}"/>
                    </a:ext>
                  </a:extLst>
                </p:cNvPr>
                <p:cNvSpPr/>
                <p:nvPr/>
              </p:nvSpPr>
              <p:spPr>
                <a:xfrm>
                  <a:off x="3025181" y="3954653"/>
                  <a:ext cx="4507987" cy="646331"/>
                </a:xfrm>
                <a:prstGeom prst="rect">
                  <a:avLst/>
                </a:prstGeom>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en-US" altLang="zh-TW" sz="3600" b="1" i="0" u="none" strike="noStrike" kern="1200" cap="none" spc="0" normalizeH="0" baseline="0" noProof="0" dirty="0">
                      <a:ln>
                        <a:noFill/>
                      </a:ln>
                      <a:solidFill>
                        <a:srgbClr val="A3E511">
                          <a:lumMod val="50000"/>
                        </a:srgbClr>
                      </a:solidFill>
                      <a:effectLst/>
                      <a:uLnTx/>
                      <a:uFillTx/>
                      <a:latin typeface="NARROW"/>
                      <a:cs typeface="Arial" panose="020B0604020202020204" pitchFamily="34" charset="0"/>
                    </a:rPr>
                    <a:t>【</a:t>
                  </a:r>
                  <a:r>
                    <a:rPr kumimoji="0" lang="zh-TW" altLang="en-US" sz="3600" b="1" i="0" u="none" strike="noStrike" kern="1200" cap="none" spc="0" normalizeH="0" baseline="0" noProof="0" dirty="0">
                      <a:ln>
                        <a:noFill/>
                      </a:ln>
                      <a:solidFill>
                        <a:srgbClr val="A3E511">
                          <a:lumMod val="50000"/>
                        </a:srgbClr>
                      </a:solidFill>
                      <a:effectLst/>
                      <a:uLnTx/>
                      <a:uFillTx/>
                      <a:latin typeface="NARROW"/>
                      <a:cs typeface="Arial" panose="020B0604020202020204" pitchFamily="34" charset="0"/>
                    </a:rPr>
                    <a:t>客觀</a:t>
                  </a:r>
                  <a:r>
                    <a:rPr kumimoji="0" lang="en-US" altLang="zh-TW" sz="3600" b="1" i="0" u="none" strike="noStrike" kern="1200" cap="none" spc="0" normalizeH="0" baseline="0" noProof="0" dirty="0">
                      <a:ln>
                        <a:noFill/>
                      </a:ln>
                      <a:solidFill>
                        <a:srgbClr val="A3E511">
                          <a:lumMod val="50000"/>
                        </a:srgbClr>
                      </a:solidFill>
                      <a:effectLst/>
                      <a:uLnTx/>
                      <a:uFillTx/>
                      <a:latin typeface="NARROW"/>
                      <a:cs typeface="Arial" panose="020B0604020202020204" pitchFamily="34" charset="0"/>
                    </a:rPr>
                    <a:t>】</a:t>
                  </a:r>
                  <a:r>
                    <a:rPr kumimoji="0" lang="zh-TW" altLang="en-US" sz="3600" b="1" i="0" u="none" strike="noStrike" kern="1200" cap="none" spc="0" normalizeH="0" baseline="0" noProof="0" dirty="0">
                      <a:ln>
                        <a:noFill/>
                      </a:ln>
                      <a:solidFill>
                        <a:srgbClr val="A3E511">
                          <a:lumMod val="50000"/>
                        </a:srgbClr>
                      </a:solidFill>
                      <a:effectLst/>
                      <a:uLnTx/>
                      <a:uFillTx/>
                      <a:latin typeface="NARROW"/>
                      <a:cs typeface="Arial" panose="020B0604020202020204" pitchFamily="34" charset="0"/>
                    </a:rPr>
                    <a:t>淨額原則</a:t>
                  </a:r>
                </a:p>
              </p:txBody>
            </p:sp>
            <p:sp>
              <p:nvSpPr>
                <p:cNvPr id="31" name="矩形 30">
                  <a:extLst>
                    <a:ext uri="{FF2B5EF4-FFF2-40B4-BE49-F238E27FC236}">
                      <a16:creationId xmlns:a16="http://schemas.microsoft.com/office/drawing/2014/main" id="{FFC1CF02-89DA-4238-BAB4-7FACBB0F0F62}"/>
                    </a:ext>
                  </a:extLst>
                </p:cNvPr>
                <p:cNvSpPr/>
                <p:nvPr/>
              </p:nvSpPr>
              <p:spPr>
                <a:xfrm>
                  <a:off x="3025181" y="4600984"/>
                  <a:ext cx="9159471" cy="710451"/>
                </a:xfrm>
                <a:prstGeom prst="rect">
                  <a:avLst/>
                </a:prstGeom>
              </p:spPr>
              <p:txBody>
                <a:bodyPr wrap="square">
                  <a:spAutoFit/>
                </a:bodyPr>
                <a:lstStyle/>
                <a:p>
                  <a:pPr marL="0" marR="0" lvl="1" indent="0" algn="l" defTabSz="914400" rtl="0" eaLnBrk="1" fontAlgn="auto" latinLnBrk="0" hangingPunct="1">
                    <a:lnSpc>
                      <a:spcPct val="150000"/>
                    </a:lnSpc>
                    <a:spcBef>
                      <a:spcPts val="0"/>
                    </a:spcBef>
                    <a:spcAft>
                      <a:spcPts val="0"/>
                    </a:spcAft>
                    <a:buClrTx/>
                    <a:buSzTx/>
                    <a:buFontTx/>
                    <a:buNone/>
                    <a:tabLst/>
                    <a:defRPr/>
                  </a:pPr>
                  <a:r>
                    <a:rPr kumimoji="0" lang="en-US" altLang="zh-TW" sz="3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a:t>
                  </a:r>
                  <a:r>
                    <a:rPr kumimoji="0" lang="zh-TW" altLang="en-US" sz="3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總收入</a:t>
                  </a:r>
                  <a:r>
                    <a:rPr kumimoji="0" lang="en-US" altLang="zh-TW" sz="3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a:t>
                  </a:r>
                  <a:r>
                    <a:rPr kumimoji="0" lang="zh-TW" altLang="en-US" sz="3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a:t>
                  </a:r>
                  <a:r>
                    <a:rPr kumimoji="0" lang="en-US" altLang="zh-TW" sz="3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                         </a:t>
                  </a:r>
                  <a:r>
                    <a:rPr kumimoji="0" lang="en-US" altLang="zh-CN" sz="3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a:t>
                  </a:r>
                  <a:r>
                    <a:rPr kumimoji="0" lang="zh-CN" altLang="en-US" sz="3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a:t>
                  </a:r>
                  <a:r>
                    <a:rPr kumimoji="0" lang="en-US" altLang="zh-CN" sz="3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          】</a:t>
                  </a:r>
                  <a:r>
                    <a:rPr kumimoji="0" lang="zh-CN" altLang="en-US" sz="3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a:t>
                  </a:r>
                  <a:r>
                    <a:rPr kumimoji="0" lang="en-US" altLang="zh-CN" sz="3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a:t>
                  </a:r>
                  <a:r>
                    <a:rPr kumimoji="0" lang="zh-CN" altLang="en-US" sz="3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淨額</a:t>
                  </a:r>
                  <a:r>
                    <a:rPr kumimoji="0" lang="en-US" altLang="zh-CN" sz="3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a:t>
                  </a:r>
                  <a:endParaRPr kumimoji="0" lang="en-US" altLang="zh-TW" sz="3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endParaRPr>
                </a:p>
              </p:txBody>
            </p:sp>
          </p:grpSp>
        </p:grpSp>
        <p:grpSp>
          <p:nvGrpSpPr>
            <p:cNvPr id="43" name="群組 42">
              <a:extLst>
                <a:ext uri="{FF2B5EF4-FFF2-40B4-BE49-F238E27FC236}">
                  <a16:creationId xmlns:a16="http://schemas.microsoft.com/office/drawing/2014/main" id="{F8E7001F-4FFC-4BDB-AD00-5E4D38C00661}"/>
                </a:ext>
              </a:extLst>
            </p:cNvPr>
            <p:cNvGrpSpPr/>
            <p:nvPr/>
          </p:nvGrpSpPr>
          <p:grpSpPr>
            <a:xfrm>
              <a:off x="3721036" y="5718755"/>
              <a:ext cx="13627164" cy="1795604"/>
              <a:chOff x="4317936" y="5718755"/>
              <a:chExt cx="13627164" cy="1795604"/>
            </a:xfrm>
          </p:grpSpPr>
          <p:sp>
            <p:nvSpPr>
              <p:cNvPr id="37" name="矩形 36">
                <a:extLst>
                  <a:ext uri="{FF2B5EF4-FFF2-40B4-BE49-F238E27FC236}">
                    <a16:creationId xmlns:a16="http://schemas.microsoft.com/office/drawing/2014/main" id="{8415B14D-3AC1-4F07-A4F0-F31A3C1C5159}"/>
                  </a:ext>
                </a:extLst>
              </p:cNvPr>
              <p:cNvSpPr/>
              <p:nvPr/>
            </p:nvSpPr>
            <p:spPr bwMode="auto">
              <a:xfrm>
                <a:off x="4317936" y="5718755"/>
                <a:ext cx="13381319" cy="1795604"/>
              </a:xfrm>
              <a:prstGeom prst="rect">
                <a:avLst/>
              </a:prstGeom>
              <a:solidFill>
                <a:schemeClr val="accent2">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grpSp>
            <p:nvGrpSpPr>
              <p:cNvPr id="33" name="群組 32">
                <a:extLst>
                  <a:ext uri="{FF2B5EF4-FFF2-40B4-BE49-F238E27FC236}">
                    <a16:creationId xmlns:a16="http://schemas.microsoft.com/office/drawing/2014/main" id="{975F1920-A826-4B22-A577-D907BC22F568}"/>
                  </a:ext>
                </a:extLst>
              </p:cNvPr>
              <p:cNvGrpSpPr/>
              <p:nvPr/>
            </p:nvGrpSpPr>
            <p:grpSpPr>
              <a:xfrm>
                <a:off x="4373281" y="5970226"/>
                <a:ext cx="13571819" cy="1356782"/>
                <a:chOff x="3025181" y="3954653"/>
                <a:chExt cx="13571819" cy="1356782"/>
              </a:xfrm>
            </p:grpSpPr>
            <p:sp>
              <p:nvSpPr>
                <p:cNvPr id="34" name="矩形 33">
                  <a:extLst>
                    <a:ext uri="{FF2B5EF4-FFF2-40B4-BE49-F238E27FC236}">
                      <a16:creationId xmlns:a16="http://schemas.microsoft.com/office/drawing/2014/main" id="{BE989262-9897-435C-BF69-609A315918E9}"/>
                    </a:ext>
                  </a:extLst>
                </p:cNvPr>
                <p:cNvSpPr/>
                <p:nvPr/>
              </p:nvSpPr>
              <p:spPr>
                <a:xfrm>
                  <a:off x="3025181" y="3954653"/>
                  <a:ext cx="4507987" cy="646331"/>
                </a:xfrm>
                <a:prstGeom prst="rect">
                  <a:avLst/>
                </a:prstGeom>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en-US" altLang="zh-TW" sz="3600" b="1" i="0" u="none" strike="noStrike" kern="1200" cap="none" spc="0" normalizeH="0" baseline="0" noProof="0" dirty="0">
                      <a:ln>
                        <a:noFill/>
                      </a:ln>
                      <a:solidFill>
                        <a:srgbClr val="A3E511">
                          <a:lumMod val="50000"/>
                        </a:srgbClr>
                      </a:solidFill>
                      <a:effectLst/>
                      <a:uLnTx/>
                      <a:uFillTx/>
                      <a:latin typeface="NARROW"/>
                      <a:cs typeface="Arial" panose="020B0604020202020204" pitchFamily="34" charset="0"/>
                    </a:rPr>
                    <a:t>【</a:t>
                  </a:r>
                  <a:r>
                    <a:rPr kumimoji="0" lang="zh-CN" altLang="en-US" sz="3600" b="1" i="0" u="none" strike="noStrike" kern="1200" cap="none" spc="0" normalizeH="0" baseline="0" noProof="0" dirty="0">
                      <a:ln>
                        <a:noFill/>
                      </a:ln>
                      <a:solidFill>
                        <a:srgbClr val="A3E511">
                          <a:lumMod val="50000"/>
                        </a:srgbClr>
                      </a:solidFill>
                      <a:effectLst/>
                      <a:uLnTx/>
                      <a:uFillTx/>
                      <a:latin typeface="NARROW"/>
                      <a:cs typeface="Arial" panose="020B0604020202020204" pitchFamily="34" charset="0"/>
                    </a:rPr>
                    <a:t>主觀</a:t>
                  </a:r>
                  <a:r>
                    <a:rPr kumimoji="0" lang="en-US" altLang="zh-TW" sz="3600" b="1" i="0" u="none" strike="noStrike" kern="1200" cap="none" spc="0" normalizeH="0" baseline="0" noProof="0" dirty="0">
                      <a:ln>
                        <a:noFill/>
                      </a:ln>
                      <a:solidFill>
                        <a:srgbClr val="A3E511">
                          <a:lumMod val="50000"/>
                        </a:srgbClr>
                      </a:solidFill>
                      <a:effectLst/>
                      <a:uLnTx/>
                      <a:uFillTx/>
                      <a:latin typeface="NARROW"/>
                      <a:cs typeface="Arial" panose="020B0604020202020204" pitchFamily="34" charset="0"/>
                    </a:rPr>
                    <a:t>】</a:t>
                  </a:r>
                  <a:r>
                    <a:rPr kumimoji="0" lang="zh-TW" altLang="en-US" sz="3600" b="1" i="0" u="none" strike="noStrike" kern="1200" cap="none" spc="0" normalizeH="0" baseline="0" noProof="0" dirty="0">
                      <a:ln>
                        <a:noFill/>
                      </a:ln>
                      <a:solidFill>
                        <a:srgbClr val="A3E511">
                          <a:lumMod val="50000"/>
                        </a:srgbClr>
                      </a:solidFill>
                      <a:effectLst/>
                      <a:uLnTx/>
                      <a:uFillTx/>
                      <a:latin typeface="NARROW"/>
                      <a:cs typeface="Arial" panose="020B0604020202020204" pitchFamily="34" charset="0"/>
                    </a:rPr>
                    <a:t>淨額原則</a:t>
                  </a:r>
                </a:p>
              </p:txBody>
            </p:sp>
            <p:sp>
              <p:nvSpPr>
                <p:cNvPr id="35" name="矩形 34">
                  <a:extLst>
                    <a:ext uri="{FF2B5EF4-FFF2-40B4-BE49-F238E27FC236}">
                      <a16:creationId xmlns:a16="http://schemas.microsoft.com/office/drawing/2014/main" id="{D5D96747-5581-4EDA-82B2-05F42A9AC564}"/>
                    </a:ext>
                  </a:extLst>
                </p:cNvPr>
                <p:cNvSpPr/>
                <p:nvPr/>
              </p:nvSpPr>
              <p:spPr>
                <a:xfrm>
                  <a:off x="3215681" y="4600984"/>
                  <a:ext cx="13381319" cy="710451"/>
                </a:xfrm>
                <a:prstGeom prst="rect">
                  <a:avLst/>
                </a:prstGeom>
              </p:spPr>
              <p:txBody>
                <a:bodyPr wrap="square">
                  <a:spAutoFit/>
                </a:bodyPr>
                <a:lstStyle/>
                <a:p>
                  <a:pPr marL="0" marR="0" lvl="1" indent="0" algn="l" defTabSz="914400" rtl="0" eaLnBrk="1" fontAlgn="auto" latinLnBrk="0" hangingPunct="1">
                    <a:lnSpc>
                      <a:spcPct val="15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556272">
                          <a:lumMod val="75000"/>
                        </a:srgbClr>
                      </a:solidFill>
                      <a:effectLst/>
                      <a:uLnTx/>
                      <a:uFillTx/>
                      <a:latin typeface="NARROW"/>
                      <a:ea typeface="微軟正黑體" panose="020B0604030504040204" pitchFamily="34" charset="-120"/>
                      <a:cs typeface="Arial" panose="020B0604020202020204" pitchFamily="34" charset="0"/>
                    </a:rPr>
                    <a:t>個人所得部分，唯有</a:t>
                  </a:r>
                  <a:r>
                    <a:rPr kumimoji="0" lang="zh-TW" altLang="en-US" sz="3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超出 </a:t>
                  </a:r>
                  <a:r>
                    <a:rPr kumimoji="0" lang="zh-TW" altLang="en-US" sz="3000" b="1" i="0" u="sng"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                                                                  </a:t>
                  </a:r>
                  <a:r>
                    <a:rPr kumimoji="0" lang="zh-TW" altLang="en-US" sz="3000" b="1" i="0" u="none" strike="noStrike" kern="1200" cap="none" spc="0" normalizeH="0" baseline="0" noProof="0" dirty="0">
                      <a:ln>
                        <a:noFill/>
                      </a:ln>
                      <a:solidFill>
                        <a:srgbClr val="556272">
                          <a:lumMod val="75000"/>
                        </a:srgbClr>
                      </a:solidFill>
                      <a:effectLst/>
                      <a:uLnTx/>
                      <a:uFillTx/>
                      <a:latin typeface="NARROW"/>
                      <a:ea typeface="微軟正黑體" panose="020B0604030504040204" pitchFamily="34" charset="-120"/>
                      <a:cs typeface="Arial" panose="020B0604020202020204" pitchFamily="34" charset="0"/>
                    </a:rPr>
                    <a:t>，始具備負擔能力。</a:t>
                  </a:r>
                  <a:endParaRPr kumimoji="0" lang="en-US" altLang="zh-TW" sz="3000" b="1" i="0" u="none" strike="noStrike" kern="1200" cap="none" spc="0" normalizeH="0" baseline="0" noProof="0" dirty="0">
                    <a:ln>
                      <a:noFill/>
                    </a:ln>
                    <a:solidFill>
                      <a:srgbClr val="556272">
                        <a:lumMod val="75000"/>
                      </a:srgbClr>
                    </a:solidFill>
                    <a:effectLst/>
                    <a:uLnTx/>
                    <a:uFillTx/>
                    <a:latin typeface="NARROW"/>
                    <a:ea typeface="微軟正黑體" panose="020B0604030504040204" pitchFamily="34" charset="-120"/>
                    <a:cs typeface="Arial" panose="020B0604020202020204" pitchFamily="34" charset="0"/>
                  </a:endParaRPr>
                </a:p>
              </p:txBody>
            </p:sp>
          </p:grpSp>
        </p:grpSp>
        <p:grpSp>
          <p:nvGrpSpPr>
            <p:cNvPr id="41" name="群組 40">
              <a:extLst>
                <a:ext uri="{FF2B5EF4-FFF2-40B4-BE49-F238E27FC236}">
                  <a16:creationId xmlns:a16="http://schemas.microsoft.com/office/drawing/2014/main" id="{C4C41696-A026-45EF-AC91-17F73F4B7A8E}"/>
                </a:ext>
              </a:extLst>
            </p:cNvPr>
            <p:cNvGrpSpPr/>
            <p:nvPr/>
          </p:nvGrpSpPr>
          <p:grpSpPr>
            <a:xfrm>
              <a:off x="1718981" y="3207300"/>
              <a:ext cx="1308100" cy="4307059"/>
              <a:chOff x="1536700" y="4314240"/>
              <a:chExt cx="1308100" cy="4242360"/>
            </a:xfrm>
          </p:grpSpPr>
          <p:sp>
            <p:nvSpPr>
              <p:cNvPr id="39" name="矩形: 圓角 38">
                <a:extLst>
                  <a:ext uri="{FF2B5EF4-FFF2-40B4-BE49-F238E27FC236}">
                    <a16:creationId xmlns:a16="http://schemas.microsoft.com/office/drawing/2014/main" id="{11306108-4F1E-4E3E-B089-930A9CD55DD9}"/>
                  </a:ext>
                </a:extLst>
              </p:cNvPr>
              <p:cNvSpPr/>
              <p:nvPr/>
            </p:nvSpPr>
            <p:spPr bwMode="auto">
              <a:xfrm>
                <a:off x="1536700" y="4314240"/>
                <a:ext cx="1308099" cy="4242360"/>
              </a:xfrm>
              <a:prstGeom prst="roundRect">
                <a:avLst>
                  <a:gd name="adj" fmla="val 8334"/>
                </a:avLst>
              </a:prstGeom>
              <a:solidFill>
                <a:schemeClr val="accent2">
                  <a:lumMod val="40000"/>
                  <a:lumOff val="60000"/>
                </a:schemeClr>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40" name="矩形 39">
                <a:extLst>
                  <a:ext uri="{FF2B5EF4-FFF2-40B4-BE49-F238E27FC236}">
                    <a16:creationId xmlns:a16="http://schemas.microsoft.com/office/drawing/2014/main" id="{72C459A0-91F2-4D3A-845F-2C596CC5B699}"/>
                  </a:ext>
                </a:extLst>
              </p:cNvPr>
              <p:cNvSpPr/>
              <p:nvPr/>
            </p:nvSpPr>
            <p:spPr>
              <a:xfrm>
                <a:off x="1536701" y="4949969"/>
                <a:ext cx="1308099" cy="2970902"/>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800" b="1" i="0" u="none" strike="noStrike" kern="1200" cap="none" spc="0" normalizeH="0" baseline="0" noProof="0" dirty="0">
                    <a:ln>
                      <a:noFill/>
                    </a:ln>
                    <a:solidFill>
                      <a:srgbClr val="A3E511">
                        <a:lumMod val="50000"/>
                      </a:srgbClr>
                    </a:solidFill>
                    <a:effectLst/>
                    <a:uLnTx/>
                    <a:uFillTx/>
                    <a:latin typeface="NARROW"/>
                    <a:cs typeface="Arial" panose="020B0604020202020204" pitchFamily="34" charset="0"/>
                  </a:rPr>
                  <a:t>可</a:t>
                </a:r>
                <a:endParaRPr kumimoji="0" lang="en-US" altLang="zh-TW" sz="3800" b="1" i="0" u="none" strike="noStrike" kern="1200" cap="none" spc="0" normalizeH="0" baseline="0" noProof="0" dirty="0">
                  <a:ln>
                    <a:noFill/>
                  </a:ln>
                  <a:solidFill>
                    <a:srgbClr val="A3E511">
                      <a:lumMod val="50000"/>
                    </a:srgbClr>
                  </a:solidFill>
                  <a:effectLst/>
                  <a:uLnTx/>
                  <a:uFillTx/>
                  <a:latin typeface="NARROW"/>
                  <a:cs typeface="Arial" panose="020B0604020202020204" pitchFamily="34" charset="0"/>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800" b="1" i="0" u="none" strike="noStrike" kern="1200" cap="none" spc="0" normalizeH="0" baseline="0" noProof="0" dirty="0">
                    <a:ln>
                      <a:noFill/>
                    </a:ln>
                    <a:solidFill>
                      <a:srgbClr val="A3E511">
                        <a:lumMod val="50000"/>
                      </a:srgbClr>
                    </a:solidFill>
                    <a:effectLst/>
                    <a:uLnTx/>
                    <a:uFillTx/>
                    <a:latin typeface="NARROW"/>
                    <a:cs typeface="Arial" panose="020B0604020202020204" pitchFamily="34" charset="0"/>
                  </a:rPr>
                  <a:t>支</a:t>
                </a:r>
                <a:endParaRPr kumimoji="0" lang="en-US" altLang="zh-TW" sz="3800" b="1" i="0" u="none" strike="noStrike" kern="1200" cap="none" spc="0" normalizeH="0" baseline="0" noProof="0" dirty="0">
                  <a:ln>
                    <a:noFill/>
                  </a:ln>
                  <a:solidFill>
                    <a:srgbClr val="A3E511">
                      <a:lumMod val="50000"/>
                    </a:srgbClr>
                  </a:solidFill>
                  <a:effectLst/>
                  <a:uLnTx/>
                  <a:uFillTx/>
                  <a:latin typeface="NARROW"/>
                  <a:cs typeface="Arial" panose="020B0604020202020204" pitchFamily="34" charset="0"/>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800" b="1" i="0" u="none" strike="noStrike" kern="1200" cap="none" spc="0" normalizeH="0" baseline="0" noProof="0" dirty="0">
                    <a:ln>
                      <a:noFill/>
                    </a:ln>
                    <a:solidFill>
                      <a:srgbClr val="A3E511">
                        <a:lumMod val="50000"/>
                      </a:srgbClr>
                    </a:solidFill>
                    <a:effectLst/>
                    <a:uLnTx/>
                    <a:uFillTx/>
                    <a:latin typeface="NARROW"/>
                    <a:cs typeface="Arial" panose="020B0604020202020204" pitchFamily="34" charset="0"/>
                  </a:rPr>
                  <a:t>配</a:t>
                </a:r>
                <a:endParaRPr kumimoji="0" lang="en-US" altLang="zh-TW" sz="3800" b="1" i="0" u="none" strike="noStrike" kern="1200" cap="none" spc="0" normalizeH="0" baseline="0" noProof="0" dirty="0">
                  <a:ln>
                    <a:noFill/>
                  </a:ln>
                  <a:solidFill>
                    <a:srgbClr val="A3E511">
                      <a:lumMod val="50000"/>
                    </a:srgbClr>
                  </a:solidFill>
                  <a:effectLst/>
                  <a:uLnTx/>
                  <a:uFillTx/>
                  <a:latin typeface="NARROW"/>
                  <a:cs typeface="Arial" panose="020B0604020202020204" pitchFamily="34" charset="0"/>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800" b="1" i="0" u="none" strike="noStrike" kern="1200" cap="none" spc="0" normalizeH="0" baseline="0" noProof="0" dirty="0">
                    <a:ln>
                      <a:noFill/>
                    </a:ln>
                    <a:solidFill>
                      <a:srgbClr val="A3E511">
                        <a:lumMod val="50000"/>
                      </a:srgbClr>
                    </a:solidFill>
                    <a:effectLst/>
                    <a:uLnTx/>
                    <a:uFillTx/>
                    <a:latin typeface="NARROW"/>
                    <a:cs typeface="Arial" panose="020B0604020202020204" pitchFamily="34" charset="0"/>
                  </a:rPr>
                  <a:t>所</a:t>
                </a:r>
                <a:endParaRPr kumimoji="0" lang="en-US" altLang="zh-TW" sz="3800" b="1" i="0" u="none" strike="noStrike" kern="1200" cap="none" spc="0" normalizeH="0" baseline="0" noProof="0" dirty="0">
                  <a:ln>
                    <a:noFill/>
                  </a:ln>
                  <a:solidFill>
                    <a:srgbClr val="A3E511">
                      <a:lumMod val="50000"/>
                    </a:srgbClr>
                  </a:solidFill>
                  <a:effectLst/>
                  <a:uLnTx/>
                  <a:uFillTx/>
                  <a:latin typeface="NARROW"/>
                  <a:cs typeface="Arial" panose="020B0604020202020204" pitchFamily="34" charset="0"/>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800" b="1" i="0" u="none" strike="noStrike" kern="1200" cap="none" spc="0" normalizeH="0" baseline="0" noProof="0" dirty="0">
                    <a:ln>
                      <a:noFill/>
                    </a:ln>
                    <a:solidFill>
                      <a:srgbClr val="A3E511">
                        <a:lumMod val="50000"/>
                      </a:srgbClr>
                    </a:solidFill>
                    <a:effectLst/>
                    <a:uLnTx/>
                    <a:uFillTx/>
                    <a:latin typeface="NARROW"/>
                    <a:cs typeface="Arial" panose="020B0604020202020204" pitchFamily="34" charset="0"/>
                  </a:rPr>
                  <a:t>得</a:t>
                </a:r>
              </a:p>
            </p:txBody>
          </p:sp>
        </p:grpSp>
      </p:grpSp>
      <p:grpSp>
        <p:nvGrpSpPr>
          <p:cNvPr id="27" name="群組 26">
            <a:extLst>
              <a:ext uri="{FF2B5EF4-FFF2-40B4-BE49-F238E27FC236}">
                <a16:creationId xmlns:a16="http://schemas.microsoft.com/office/drawing/2014/main" id="{B4F79527-A853-47A4-B298-5B85E185DBCC}"/>
              </a:ext>
            </a:extLst>
          </p:cNvPr>
          <p:cNvGrpSpPr/>
          <p:nvPr/>
        </p:nvGrpSpPr>
        <p:grpSpPr>
          <a:xfrm>
            <a:off x="474544" y="333159"/>
            <a:ext cx="828676" cy="828675"/>
            <a:chOff x="2714624" y="1800225"/>
            <a:chExt cx="828676" cy="828675"/>
          </a:xfrm>
        </p:grpSpPr>
        <p:sp>
          <p:nvSpPr>
            <p:cNvPr id="28" name="橢圓 27">
              <a:extLst>
                <a:ext uri="{FF2B5EF4-FFF2-40B4-BE49-F238E27FC236}">
                  <a16:creationId xmlns:a16="http://schemas.microsoft.com/office/drawing/2014/main" id="{95779B2A-46A4-4BB3-8B46-6664FCA383E8}"/>
                </a:ext>
              </a:extLst>
            </p:cNvPr>
            <p:cNvSpPr/>
            <p:nvPr/>
          </p:nvSpPr>
          <p:spPr bwMode="auto">
            <a:xfrm>
              <a:off x="2714625" y="1800225"/>
              <a:ext cx="828675" cy="828675"/>
            </a:xfrm>
            <a:prstGeom prst="ellipse">
              <a:avLst/>
            </a:prstGeom>
            <a:solidFill>
              <a:srgbClr val="EDFBCE"/>
            </a:solidFill>
            <a:ln w="38100">
              <a:solidFill>
                <a:srgbClr val="527209"/>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4000" b="0" i="0" u="none" strike="noStrike" kern="1200" cap="none" spc="0" normalizeH="0" baseline="0" noProof="0" dirty="0">
                <a:ln>
                  <a:noFill/>
                </a:ln>
                <a:solidFill>
                  <a:srgbClr val="3B3B3B"/>
                </a:solidFill>
                <a:effectLst/>
                <a:uLnTx/>
                <a:uFillTx/>
                <a:latin typeface="NARROW"/>
                <a:cs typeface="+mn-cs"/>
              </a:endParaRPr>
            </a:p>
          </p:txBody>
        </p:sp>
        <p:sp>
          <p:nvSpPr>
            <p:cNvPr id="29" name="矩形 28">
              <a:extLst>
                <a:ext uri="{FF2B5EF4-FFF2-40B4-BE49-F238E27FC236}">
                  <a16:creationId xmlns:a16="http://schemas.microsoft.com/office/drawing/2014/main" id="{44FC872C-39CE-4A23-B33C-7C6A4252DD79}"/>
                </a:ext>
              </a:extLst>
            </p:cNvPr>
            <p:cNvSpPr/>
            <p:nvPr/>
          </p:nvSpPr>
          <p:spPr>
            <a:xfrm>
              <a:off x="2714624" y="1860619"/>
              <a:ext cx="828675" cy="707886"/>
            </a:xfrm>
            <a:prstGeom prst="rect">
              <a:avLst/>
            </a:prstGeom>
          </p:spPr>
          <p:txBody>
            <a:bodyPr wrap="square" anchor="ctr">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TW" sz="40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3</a:t>
              </a:r>
            </a:p>
          </p:txBody>
        </p:sp>
      </p:grpSp>
      <p:grpSp>
        <p:nvGrpSpPr>
          <p:cNvPr id="30" name="群組 29">
            <a:extLst>
              <a:ext uri="{FF2B5EF4-FFF2-40B4-BE49-F238E27FC236}">
                <a16:creationId xmlns:a16="http://schemas.microsoft.com/office/drawing/2014/main" id="{39C4F866-EC29-411E-98CA-5B536BAD98CF}"/>
              </a:ext>
            </a:extLst>
          </p:cNvPr>
          <p:cNvGrpSpPr/>
          <p:nvPr/>
        </p:nvGrpSpPr>
        <p:grpSpPr>
          <a:xfrm>
            <a:off x="14669867" y="-2"/>
            <a:ext cx="3618132" cy="2076452"/>
            <a:chOff x="8948682" y="-2"/>
            <a:chExt cx="9339317" cy="5359851"/>
          </a:xfrm>
        </p:grpSpPr>
        <p:grpSp>
          <p:nvGrpSpPr>
            <p:cNvPr id="38" name="群組 37">
              <a:extLst>
                <a:ext uri="{FF2B5EF4-FFF2-40B4-BE49-F238E27FC236}">
                  <a16:creationId xmlns:a16="http://schemas.microsoft.com/office/drawing/2014/main" id="{0B1255A2-6268-4501-9DDA-0784F8819D21}"/>
                </a:ext>
              </a:extLst>
            </p:cNvPr>
            <p:cNvGrpSpPr/>
            <p:nvPr/>
          </p:nvGrpSpPr>
          <p:grpSpPr>
            <a:xfrm rot="10800000">
              <a:off x="8948682" y="-2"/>
              <a:ext cx="9339317" cy="5359851"/>
              <a:chOff x="-12267" y="7932498"/>
              <a:chExt cx="4095455" cy="2350389"/>
            </a:xfrm>
          </p:grpSpPr>
          <p:sp>
            <p:nvSpPr>
              <p:cNvPr id="53" name="直角三角形 52">
                <a:extLst>
                  <a:ext uri="{FF2B5EF4-FFF2-40B4-BE49-F238E27FC236}">
                    <a16:creationId xmlns:a16="http://schemas.microsoft.com/office/drawing/2014/main" id="{57587FCA-7D5F-479E-934A-E58FEECC7C20}"/>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54" name="直角三角形 53">
                <a:extLst>
                  <a:ext uri="{FF2B5EF4-FFF2-40B4-BE49-F238E27FC236}">
                    <a16:creationId xmlns:a16="http://schemas.microsoft.com/office/drawing/2014/main" id="{0CFE7D04-754F-41B0-9E3B-E93D45ECAE35}"/>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nvGrpSpPr>
            <p:cNvPr id="50" name="群組 49">
              <a:extLst>
                <a:ext uri="{FF2B5EF4-FFF2-40B4-BE49-F238E27FC236}">
                  <a16:creationId xmlns:a16="http://schemas.microsoft.com/office/drawing/2014/main" id="{C211B110-C535-4041-9EEA-CFA44129398E}"/>
                </a:ext>
              </a:extLst>
            </p:cNvPr>
            <p:cNvGrpSpPr/>
            <p:nvPr/>
          </p:nvGrpSpPr>
          <p:grpSpPr>
            <a:xfrm rot="10800000">
              <a:off x="14039188" y="-1"/>
              <a:ext cx="4248811" cy="2438401"/>
              <a:chOff x="-12267" y="7932498"/>
              <a:chExt cx="4095455" cy="2350389"/>
            </a:xfrm>
          </p:grpSpPr>
          <p:sp>
            <p:nvSpPr>
              <p:cNvPr id="51" name="直角三角形 50">
                <a:extLst>
                  <a:ext uri="{FF2B5EF4-FFF2-40B4-BE49-F238E27FC236}">
                    <a16:creationId xmlns:a16="http://schemas.microsoft.com/office/drawing/2014/main" id="{0E430E14-E050-4620-BB95-F7D5868E695E}"/>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52" name="直角三角形 51">
                <a:extLst>
                  <a:ext uri="{FF2B5EF4-FFF2-40B4-BE49-F238E27FC236}">
                    <a16:creationId xmlns:a16="http://schemas.microsoft.com/office/drawing/2014/main" id="{4CF51D44-A366-492E-B32F-052996BEDFDA}"/>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grpSp>
        <p:nvGrpSpPr>
          <p:cNvPr id="55" name="群組 54">
            <a:extLst>
              <a:ext uri="{FF2B5EF4-FFF2-40B4-BE49-F238E27FC236}">
                <a16:creationId xmlns:a16="http://schemas.microsoft.com/office/drawing/2014/main" id="{C6FFE2CD-AD91-40C6-9C1E-84B31864DE2F}"/>
              </a:ext>
            </a:extLst>
          </p:cNvPr>
          <p:cNvGrpSpPr/>
          <p:nvPr/>
        </p:nvGrpSpPr>
        <p:grpSpPr>
          <a:xfrm>
            <a:off x="1" y="8863447"/>
            <a:ext cx="2476500" cy="1421966"/>
            <a:chOff x="-12268" y="5142706"/>
            <a:chExt cx="8956553" cy="5142707"/>
          </a:xfrm>
        </p:grpSpPr>
        <p:grpSp>
          <p:nvGrpSpPr>
            <p:cNvPr id="56" name="群組 55">
              <a:extLst>
                <a:ext uri="{FF2B5EF4-FFF2-40B4-BE49-F238E27FC236}">
                  <a16:creationId xmlns:a16="http://schemas.microsoft.com/office/drawing/2014/main" id="{8AC1CE65-4D2A-465C-87F8-07E86D52903C}"/>
                </a:ext>
              </a:extLst>
            </p:cNvPr>
            <p:cNvGrpSpPr/>
            <p:nvPr/>
          </p:nvGrpSpPr>
          <p:grpSpPr>
            <a:xfrm>
              <a:off x="-12268" y="5142706"/>
              <a:ext cx="8956553" cy="5140182"/>
              <a:chOff x="-12267" y="7932498"/>
              <a:chExt cx="4095455" cy="2350389"/>
            </a:xfrm>
          </p:grpSpPr>
          <p:sp>
            <p:nvSpPr>
              <p:cNvPr id="60" name="直角三角形 59">
                <a:extLst>
                  <a:ext uri="{FF2B5EF4-FFF2-40B4-BE49-F238E27FC236}">
                    <a16:creationId xmlns:a16="http://schemas.microsoft.com/office/drawing/2014/main" id="{36F0D01E-9101-466E-B42F-06FF6E76E353}"/>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61" name="直角三角形 60">
                <a:extLst>
                  <a:ext uri="{FF2B5EF4-FFF2-40B4-BE49-F238E27FC236}">
                    <a16:creationId xmlns:a16="http://schemas.microsoft.com/office/drawing/2014/main" id="{B18FFD9E-0C31-4B8B-8085-09A6BC01C108}"/>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prstClr val="white"/>
                  </a:solidFill>
                  <a:effectLst/>
                  <a:uLnTx/>
                  <a:uFillTx/>
                  <a:latin typeface="Ubuntu"/>
                  <a:cs typeface="+mn-cs"/>
                </a:endParaRPr>
              </a:p>
            </p:txBody>
          </p:sp>
        </p:grpSp>
        <p:grpSp>
          <p:nvGrpSpPr>
            <p:cNvPr id="57" name="群組 56">
              <a:extLst>
                <a:ext uri="{FF2B5EF4-FFF2-40B4-BE49-F238E27FC236}">
                  <a16:creationId xmlns:a16="http://schemas.microsoft.com/office/drawing/2014/main" id="{97404B23-A56B-41F1-8CF9-ABA1792E6ECA}"/>
                </a:ext>
              </a:extLst>
            </p:cNvPr>
            <p:cNvGrpSpPr/>
            <p:nvPr/>
          </p:nvGrpSpPr>
          <p:grpSpPr>
            <a:xfrm>
              <a:off x="0" y="7847012"/>
              <a:ext cx="4248811" cy="2438401"/>
              <a:chOff x="-12267" y="7932498"/>
              <a:chExt cx="4095455" cy="2350389"/>
            </a:xfrm>
          </p:grpSpPr>
          <p:sp>
            <p:nvSpPr>
              <p:cNvPr id="58" name="直角三角形 57">
                <a:extLst>
                  <a:ext uri="{FF2B5EF4-FFF2-40B4-BE49-F238E27FC236}">
                    <a16:creationId xmlns:a16="http://schemas.microsoft.com/office/drawing/2014/main" id="{52514817-D475-48E6-8362-318443FA1BD5}"/>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59" name="直角三角形 58">
                <a:extLst>
                  <a:ext uri="{FF2B5EF4-FFF2-40B4-BE49-F238E27FC236}">
                    <a16:creationId xmlns:a16="http://schemas.microsoft.com/office/drawing/2014/main" id="{E3B047EE-610B-461B-B57B-5446F51C55E0}"/>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sp>
        <p:nvSpPr>
          <p:cNvPr id="62" name="矩形 61">
            <a:extLst>
              <a:ext uri="{FF2B5EF4-FFF2-40B4-BE49-F238E27FC236}">
                <a16:creationId xmlns:a16="http://schemas.microsoft.com/office/drawing/2014/main" id="{21BCC240-3210-4208-9E96-0CE59AAAC1D6}"/>
              </a:ext>
            </a:extLst>
          </p:cNvPr>
          <p:cNvSpPr/>
          <p:nvPr/>
        </p:nvSpPr>
        <p:spPr>
          <a:xfrm>
            <a:off x="6756200" y="557894"/>
            <a:ext cx="4775666" cy="646331"/>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6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總額原則 </a:t>
            </a:r>
            <a:r>
              <a:rPr kumimoji="0" lang="en-US" altLang="zh-TW" sz="36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vs. </a:t>
            </a:r>
            <a:r>
              <a:rPr kumimoji="0" lang="zh-TW" altLang="en-US" sz="36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淨額原則</a:t>
            </a:r>
          </a:p>
        </p:txBody>
      </p:sp>
      <p:cxnSp>
        <p:nvCxnSpPr>
          <p:cNvPr id="63" name="直線接點 62">
            <a:extLst>
              <a:ext uri="{FF2B5EF4-FFF2-40B4-BE49-F238E27FC236}">
                <a16:creationId xmlns:a16="http://schemas.microsoft.com/office/drawing/2014/main" id="{1FF948A6-EE1F-4697-8AFF-E6A2F817E9B4}"/>
              </a:ext>
            </a:extLst>
          </p:cNvPr>
          <p:cNvCxnSpPr>
            <a:cxnSpLocks/>
          </p:cNvCxnSpPr>
          <p:nvPr/>
        </p:nvCxnSpPr>
        <p:spPr>
          <a:xfrm>
            <a:off x="1815891" y="1419633"/>
            <a:ext cx="1371292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文字方塊 3">
            <a:extLst>
              <a:ext uri="{FF2B5EF4-FFF2-40B4-BE49-F238E27FC236}">
                <a16:creationId xmlns:a16="http://schemas.microsoft.com/office/drawing/2014/main" id="{F6B7B258-8EB0-FF31-1BE5-EB2664FB92A4}"/>
              </a:ext>
            </a:extLst>
          </p:cNvPr>
          <p:cNvSpPr txBox="1"/>
          <p:nvPr/>
        </p:nvSpPr>
        <p:spPr>
          <a:xfrm>
            <a:off x="6381750" y="3893446"/>
            <a:ext cx="2009775" cy="553998"/>
          </a:xfrm>
          <a:prstGeom prst="rect">
            <a:avLst/>
          </a:prstGeom>
          <a:noFill/>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CN" altLang="en-US" sz="3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成本費用</a:t>
            </a:r>
            <a:endParaRPr kumimoji="0" lang="zh-TW" altLang="en-US" sz="2700" b="0" i="0" u="none" strike="noStrike" kern="1200" cap="none" spc="0" normalizeH="0" baseline="0" noProof="0" dirty="0">
              <a:ln>
                <a:noFill/>
              </a:ln>
              <a:solidFill>
                <a:srgbClr val="3B3B3B"/>
              </a:solidFill>
              <a:effectLst/>
              <a:uLnTx/>
              <a:uFillTx/>
              <a:latin typeface="Ubuntu"/>
              <a:cs typeface="+mn-cs"/>
            </a:endParaRPr>
          </a:p>
        </p:txBody>
      </p:sp>
      <p:sp>
        <p:nvSpPr>
          <p:cNvPr id="6" name="文字方塊 5">
            <a:extLst>
              <a:ext uri="{FF2B5EF4-FFF2-40B4-BE49-F238E27FC236}">
                <a16:creationId xmlns:a16="http://schemas.microsoft.com/office/drawing/2014/main" id="{BA96BE1A-2ED3-541E-1EF9-E6F33A4F7CA6}"/>
              </a:ext>
            </a:extLst>
          </p:cNvPr>
          <p:cNvSpPr txBox="1"/>
          <p:nvPr/>
        </p:nvSpPr>
        <p:spPr>
          <a:xfrm>
            <a:off x="9440193" y="3885490"/>
            <a:ext cx="1028700" cy="553998"/>
          </a:xfrm>
          <a:prstGeom prst="rect">
            <a:avLst/>
          </a:prstGeom>
          <a:noFill/>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CN" altLang="en-US" sz="3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損失</a:t>
            </a:r>
            <a:endParaRPr kumimoji="0" lang="zh-TW" altLang="en-US" sz="2700" b="0" i="0" u="none" strike="noStrike" kern="1200" cap="none" spc="0" normalizeH="0" baseline="0" noProof="0" dirty="0">
              <a:ln>
                <a:noFill/>
              </a:ln>
              <a:solidFill>
                <a:srgbClr val="3B3B3B"/>
              </a:solidFill>
              <a:effectLst/>
              <a:uLnTx/>
              <a:uFillTx/>
              <a:latin typeface="Ubuntu"/>
              <a:cs typeface="+mn-cs"/>
            </a:endParaRPr>
          </a:p>
        </p:txBody>
      </p:sp>
      <p:sp>
        <p:nvSpPr>
          <p:cNvPr id="8" name="文字方塊 7">
            <a:extLst>
              <a:ext uri="{FF2B5EF4-FFF2-40B4-BE49-F238E27FC236}">
                <a16:creationId xmlns:a16="http://schemas.microsoft.com/office/drawing/2014/main" id="{E738AC54-BFF4-3317-13D6-F7C6009824C9}"/>
              </a:ext>
            </a:extLst>
          </p:cNvPr>
          <p:cNvSpPr txBox="1"/>
          <p:nvPr/>
        </p:nvSpPr>
        <p:spPr>
          <a:xfrm>
            <a:off x="7966525" y="6326752"/>
            <a:ext cx="5543550" cy="553998"/>
          </a:xfrm>
          <a:prstGeom prst="rect">
            <a:avLst/>
          </a:prstGeom>
          <a:noFill/>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其個人及家庭最低生活水準部分</a:t>
            </a:r>
            <a:endParaRPr kumimoji="0" lang="zh-TW" altLang="en-US" sz="2700" b="0" i="0" u="none" strike="noStrike" kern="1200" cap="none" spc="0" normalizeH="0" baseline="0" noProof="0" dirty="0">
              <a:ln>
                <a:noFill/>
              </a:ln>
              <a:solidFill>
                <a:srgbClr val="3B3B3B"/>
              </a:solidFill>
              <a:effectLst/>
              <a:uLnTx/>
              <a:uFillTx/>
              <a:latin typeface="Ubuntu"/>
              <a:cs typeface="+mn-cs"/>
            </a:endParaRPr>
          </a:p>
        </p:txBody>
      </p:sp>
    </p:spTree>
    <p:extLst>
      <p:ext uri="{BB962C8B-B14F-4D97-AF65-F5344CB8AC3E}">
        <p14:creationId xmlns:p14="http://schemas.microsoft.com/office/powerpoint/2010/main" val="39367290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3">
            <a:extLst>
              <a:ext uri="{FF2B5EF4-FFF2-40B4-BE49-F238E27FC236}">
                <a16:creationId xmlns:a16="http://schemas.microsoft.com/office/drawing/2014/main" id="{727275A7-DD29-4583-A014-ACD005406572}"/>
              </a:ext>
            </a:extLst>
          </p:cNvPr>
          <p:cNvSpPr>
            <a:spLocks noGrp="1"/>
          </p:cNvSpPr>
          <p:nvPr>
            <p:ph type="sldNum" sz="quarter" idx="11"/>
          </p:nvPr>
        </p:nvSpPr>
        <p:spPr>
          <a:prstGeom prst="rect">
            <a:avLst/>
          </a:prstGeom>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fld id="{03EB59E2-90B9-4CD3-AC74-D672227E13C3}" type="slidenum">
              <a:rPr kumimoji="0" lang="en-US" sz="2400" b="0" i="0" u="none" strike="noStrike" kern="1200" cap="none" spc="0" normalizeH="0" baseline="0" noProof="0" smtClean="0">
                <a:ln>
                  <a:noFill/>
                </a:ln>
                <a:solidFill>
                  <a:srgbClr val="556272"/>
                </a:solidFill>
                <a:effectLst/>
                <a:uLnTx/>
                <a:uFillTx/>
                <a:latin typeface="Ubuntu"/>
                <a:cs typeface="+mn-cs"/>
              </a:rPr>
              <a:pPr marL="0" marR="0" lvl="0" indent="0" algn="l" defTabSz="1371600" rtl="0" eaLnBrk="1" fontAlgn="auto" latinLnBrk="0" hangingPunct="1">
                <a:lnSpc>
                  <a:spcPct val="100000"/>
                </a:lnSpc>
                <a:spcBef>
                  <a:spcPts val="0"/>
                </a:spcBef>
                <a:spcAft>
                  <a:spcPts val="0"/>
                </a:spcAft>
                <a:buClrTx/>
                <a:buSzTx/>
                <a:buFontTx/>
                <a:buNone/>
                <a:tabLst/>
                <a:defRPr/>
              </a:pPr>
              <a:t>28</a:t>
            </a:fld>
            <a:endParaRPr kumimoji="0" lang="en-US" sz="2400" b="0" i="0" u="none" strike="noStrike" kern="1200" cap="none" spc="0" normalizeH="0" baseline="0" noProof="0" dirty="0">
              <a:ln>
                <a:noFill/>
              </a:ln>
              <a:solidFill>
                <a:srgbClr val="556272"/>
              </a:solidFill>
              <a:effectLst/>
              <a:uLnTx/>
              <a:uFillTx/>
              <a:latin typeface="Ubuntu"/>
              <a:cs typeface="+mn-cs"/>
            </a:endParaRPr>
          </a:p>
        </p:txBody>
      </p:sp>
      <p:grpSp>
        <p:nvGrpSpPr>
          <p:cNvPr id="18" name="群組 17">
            <a:extLst>
              <a:ext uri="{FF2B5EF4-FFF2-40B4-BE49-F238E27FC236}">
                <a16:creationId xmlns:a16="http://schemas.microsoft.com/office/drawing/2014/main" id="{6CA15AAE-E553-4610-A898-8257DF7FB10F}"/>
              </a:ext>
            </a:extLst>
          </p:cNvPr>
          <p:cNvGrpSpPr/>
          <p:nvPr/>
        </p:nvGrpSpPr>
        <p:grpSpPr>
          <a:xfrm>
            <a:off x="875836" y="3136454"/>
            <a:ext cx="16536325" cy="5520360"/>
            <a:chOff x="685416" y="2765046"/>
            <a:chExt cx="16536325" cy="5520360"/>
          </a:xfrm>
        </p:grpSpPr>
        <p:grpSp>
          <p:nvGrpSpPr>
            <p:cNvPr id="10" name="群組 9">
              <a:extLst>
                <a:ext uri="{FF2B5EF4-FFF2-40B4-BE49-F238E27FC236}">
                  <a16:creationId xmlns:a16="http://schemas.microsoft.com/office/drawing/2014/main" id="{AA087770-E90C-460B-A4A8-9441AC038F79}"/>
                </a:ext>
              </a:extLst>
            </p:cNvPr>
            <p:cNvGrpSpPr/>
            <p:nvPr/>
          </p:nvGrpSpPr>
          <p:grpSpPr>
            <a:xfrm>
              <a:off x="838200" y="2765046"/>
              <a:ext cx="2221471" cy="1930305"/>
              <a:chOff x="3834178" y="4839729"/>
              <a:chExt cx="1993416" cy="1406048"/>
            </a:xfrm>
          </p:grpSpPr>
          <p:sp>
            <p:nvSpPr>
              <p:cNvPr id="78" name="手繪多邊形: 圖案 77">
                <a:extLst>
                  <a:ext uri="{FF2B5EF4-FFF2-40B4-BE49-F238E27FC236}">
                    <a16:creationId xmlns:a16="http://schemas.microsoft.com/office/drawing/2014/main" id="{D0DDB549-A299-4198-8DB6-4018D6D74BD1}"/>
                  </a:ext>
                </a:extLst>
              </p:cNvPr>
              <p:cNvSpPr/>
              <p:nvPr/>
            </p:nvSpPr>
            <p:spPr bwMode="auto">
              <a:xfrm>
                <a:off x="3834178" y="4839729"/>
                <a:ext cx="1993416" cy="1406048"/>
              </a:xfrm>
              <a:custGeom>
                <a:avLst/>
                <a:gdLst>
                  <a:gd name="connsiteX0" fmla="*/ 0 w 1993416"/>
                  <a:gd name="connsiteY0" fmla="*/ 21503 h 1406048"/>
                  <a:gd name="connsiteX1" fmla="*/ 1980725 w 1993416"/>
                  <a:gd name="connsiteY1" fmla="*/ 1406048 h 1406048"/>
                  <a:gd name="connsiteX2" fmla="*/ 0 w 1993416"/>
                  <a:gd name="connsiteY2" fmla="*/ 1406048 h 1406048"/>
                  <a:gd name="connsiteX3" fmla="*/ 49038 w 1993416"/>
                  <a:gd name="connsiteY3" fmla="*/ 0 h 1406048"/>
                  <a:gd name="connsiteX4" fmla="*/ 1993416 w 1993416"/>
                  <a:gd name="connsiteY4" fmla="*/ 0 h 1406048"/>
                  <a:gd name="connsiteX5" fmla="*/ 1993416 w 1993416"/>
                  <a:gd name="connsiteY5" fmla="*/ 1359139 h 140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3416" h="1406048">
                    <a:moveTo>
                      <a:pt x="0" y="21503"/>
                    </a:moveTo>
                    <a:lnTo>
                      <a:pt x="1980725" y="1406048"/>
                    </a:lnTo>
                    <a:lnTo>
                      <a:pt x="0" y="1406048"/>
                    </a:lnTo>
                    <a:close/>
                    <a:moveTo>
                      <a:pt x="49038" y="0"/>
                    </a:moveTo>
                    <a:lnTo>
                      <a:pt x="1993416" y="0"/>
                    </a:lnTo>
                    <a:lnTo>
                      <a:pt x="1993416" y="1359139"/>
                    </a:lnTo>
                    <a:close/>
                  </a:path>
                </a:pathLst>
              </a:custGeom>
              <a:solidFill>
                <a:schemeClr val="accent1">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79" name="矩形 78">
                <a:extLst>
                  <a:ext uri="{FF2B5EF4-FFF2-40B4-BE49-F238E27FC236}">
                    <a16:creationId xmlns:a16="http://schemas.microsoft.com/office/drawing/2014/main" id="{2556CBFC-9575-4BB2-9B34-4969221769D2}"/>
                  </a:ext>
                </a:extLst>
              </p:cNvPr>
              <p:cNvSpPr/>
              <p:nvPr/>
            </p:nvSpPr>
            <p:spPr>
              <a:xfrm>
                <a:off x="4849059" y="5141789"/>
                <a:ext cx="978535" cy="336280"/>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身分</a:t>
                </a:r>
                <a:endParaRPr kumimoji="0" lang="en-US" altLang="zh-CN"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endParaRPr>
              </a:p>
            </p:txBody>
          </p:sp>
          <p:sp>
            <p:nvSpPr>
              <p:cNvPr id="80" name="矩形 79">
                <a:extLst>
                  <a:ext uri="{FF2B5EF4-FFF2-40B4-BE49-F238E27FC236}">
                    <a16:creationId xmlns:a16="http://schemas.microsoft.com/office/drawing/2014/main" id="{CED850B8-0328-410E-B05D-53EC74BFA6D3}"/>
                  </a:ext>
                </a:extLst>
              </p:cNvPr>
              <p:cNvSpPr/>
              <p:nvPr/>
            </p:nvSpPr>
            <p:spPr>
              <a:xfrm>
                <a:off x="3913950" y="5566466"/>
                <a:ext cx="978535" cy="605304"/>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所得類型</a:t>
                </a:r>
                <a:endParaRPr kumimoji="0" lang="en-US" altLang="zh-CN"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endParaRPr>
              </a:p>
            </p:txBody>
          </p:sp>
        </p:grpSp>
        <p:grpSp>
          <p:nvGrpSpPr>
            <p:cNvPr id="12" name="群組 11">
              <a:extLst>
                <a:ext uri="{FF2B5EF4-FFF2-40B4-BE49-F238E27FC236}">
                  <a16:creationId xmlns:a16="http://schemas.microsoft.com/office/drawing/2014/main" id="{3BACA85F-ACE3-4295-B6E0-932AB43332D6}"/>
                </a:ext>
              </a:extLst>
            </p:cNvPr>
            <p:cNvGrpSpPr/>
            <p:nvPr/>
          </p:nvGrpSpPr>
          <p:grpSpPr>
            <a:xfrm>
              <a:off x="3096015" y="2765047"/>
              <a:ext cx="3012623" cy="1406048"/>
              <a:chOff x="5863940" y="4839729"/>
              <a:chExt cx="1951381" cy="1406048"/>
            </a:xfrm>
          </p:grpSpPr>
          <p:sp>
            <p:nvSpPr>
              <p:cNvPr id="77" name="矩形 76">
                <a:extLst>
                  <a:ext uri="{FF2B5EF4-FFF2-40B4-BE49-F238E27FC236}">
                    <a16:creationId xmlns:a16="http://schemas.microsoft.com/office/drawing/2014/main" id="{FAAA6EC1-3912-4A80-BADB-47FE43D61DD8}"/>
                  </a:ext>
                </a:extLst>
              </p:cNvPr>
              <p:cNvSpPr/>
              <p:nvPr/>
            </p:nvSpPr>
            <p:spPr bwMode="auto">
              <a:xfrm>
                <a:off x="5863940" y="4839729"/>
                <a:ext cx="1951381" cy="1406048"/>
              </a:xfrm>
              <a:prstGeom prst="rect">
                <a:avLst/>
              </a:prstGeom>
              <a:solidFill>
                <a:schemeClr val="accent1">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83" name="矩形 82">
                <a:extLst>
                  <a:ext uri="{FF2B5EF4-FFF2-40B4-BE49-F238E27FC236}">
                    <a16:creationId xmlns:a16="http://schemas.microsoft.com/office/drawing/2014/main" id="{F7BE49FB-D854-4BDE-8A76-CC608DD00BFF}"/>
                  </a:ext>
                </a:extLst>
              </p:cNvPr>
              <p:cNvSpPr/>
              <p:nvPr/>
            </p:nvSpPr>
            <p:spPr>
              <a:xfrm>
                <a:off x="5863940" y="4957977"/>
                <a:ext cx="1951380" cy="1169551"/>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中華民國境內</a:t>
                </a:r>
                <a:endParaRPr kumimoji="0" lang="en-US" altLang="zh-CN"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居住之個人</a:t>
                </a:r>
                <a:endParaRPr kumimoji="0" lang="en-US" altLang="zh-CN"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endParaRPr kumimoji="0" lang="en-US" altLang="zh-CN" sz="2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a:t>
                </a:r>
                <a:r>
                  <a:rPr kumimoji="0" lang="zh-CN" altLang="en-US" sz="2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含大陸人民</a:t>
                </a:r>
                <a:r>
                  <a:rPr kumimoji="0" lang="en-US" altLang="zh-CN" sz="2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a:t>
                </a:r>
              </a:p>
            </p:txBody>
          </p:sp>
        </p:grpSp>
        <p:grpSp>
          <p:nvGrpSpPr>
            <p:cNvPr id="85" name="群組 84">
              <a:extLst>
                <a:ext uri="{FF2B5EF4-FFF2-40B4-BE49-F238E27FC236}">
                  <a16:creationId xmlns:a16="http://schemas.microsoft.com/office/drawing/2014/main" id="{72FFD719-79DC-4B09-8111-834EC3E83B72}"/>
                </a:ext>
              </a:extLst>
            </p:cNvPr>
            <p:cNvGrpSpPr/>
            <p:nvPr/>
          </p:nvGrpSpPr>
          <p:grpSpPr>
            <a:xfrm>
              <a:off x="6154539" y="2765047"/>
              <a:ext cx="3981102" cy="1406048"/>
              <a:chOff x="5863940" y="4839729"/>
              <a:chExt cx="2579021" cy="1406048"/>
            </a:xfrm>
          </p:grpSpPr>
          <p:sp>
            <p:nvSpPr>
              <p:cNvPr id="86" name="矩形 85">
                <a:extLst>
                  <a:ext uri="{FF2B5EF4-FFF2-40B4-BE49-F238E27FC236}">
                    <a16:creationId xmlns:a16="http://schemas.microsoft.com/office/drawing/2014/main" id="{B03A0F7D-1EDE-40A9-83A8-E788CD2AB5C2}"/>
                  </a:ext>
                </a:extLst>
              </p:cNvPr>
              <p:cNvSpPr/>
              <p:nvPr/>
            </p:nvSpPr>
            <p:spPr bwMode="auto">
              <a:xfrm>
                <a:off x="5863940" y="4839729"/>
                <a:ext cx="2579021" cy="1406048"/>
              </a:xfrm>
              <a:prstGeom prst="rect">
                <a:avLst/>
              </a:prstGeom>
              <a:solidFill>
                <a:schemeClr val="accent1">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88" name="矩形 87">
                <a:extLst>
                  <a:ext uri="{FF2B5EF4-FFF2-40B4-BE49-F238E27FC236}">
                    <a16:creationId xmlns:a16="http://schemas.microsoft.com/office/drawing/2014/main" id="{7B4CF94C-14EE-4BBC-B6E5-D5428C2E2C48}"/>
                  </a:ext>
                </a:extLst>
              </p:cNvPr>
              <p:cNvSpPr/>
              <p:nvPr/>
            </p:nvSpPr>
            <p:spPr>
              <a:xfrm>
                <a:off x="5863940" y="4957976"/>
                <a:ext cx="2579020" cy="1169551"/>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中華民國境內</a:t>
                </a:r>
                <a:endParaRPr kumimoji="0" lang="en-US" altLang="zh-CN"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有固定營業場所之營利事業</a:t>
                </a:r>
                <a:endParaRPr kumimoji="0" lang="en-US" altLang="zh-CN"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endParaRPr kumimoji="0" lang="en-US" altLang="zh-CN" sz="2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a:t>
                </a:r>
                <a:r>
                  <a:rPr kumimoji="0" lang="zh-CN" altLang="en-US" sz="2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含大陸法人</a:t>
                </a:r>
                <a:r>
                  <a:rPr kumimoji="0" lang="en-US" altLang="zh-CN" sz="2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a:t>
                </a:r>
              </a:p>
            </p:txBody>
          </p:sp>
        </p:grpSp>
        <p:grpSp>
          <p:nvGrpSpPr>
            <p:cNvPr id="89" name="群組 88">
              <a:extLst>
                <a:ext uri="{FF2B5EF4-FFF2-40B4-BE49-F238E27FC236}">
                  <a16:creationId xmlns:a16="http://schemas.microsoft.com/office/drawing/2014/main" id="{09B3F9D7-3706-4883-A312-97B24B976DF5}"/>
                </a:ext>
              </a:extLst>
            </p:cNvPr>
            <p:cNvGrpSpPr/>
            <p:nvPr/>
          </p:nvGrpSpPr>
          <p:grpSpPr>
            <a:xfrm>
              <a:off x="10181540" y="2765047"/>
              <a:ext cx="3013201" cy="1406048"/>
              <a:chOff x="5863939" y="4839729"/>
              <a:chExt cx="2923625" cy="1406048"/>
            </a:xfrm>
          </p:grpSpPr>
          <p:sp>
            <p:nvSpPr>
              <p:cNvPr id="90" name="矩形 89">
                <a:extLst>
                  <a:ext uri="{FF2B5EF4-FFF2-40B4-BE49-F238E27FC236}">
                    <a16:creationId xmlns:a16="http://schemas.microsoft.com/office/drawing/2014/main" id="{BD82357C-20BD-4D48-9F51-137345E13155}"/>
                  </a:ext>
                </a:extLst>
              </p:cNvPr>
              <p:cNvSpPr/>
              <p:nvPr/>
            </p:nvSpPr>
            <p:spPr bwMode="auto">
              <a:xfrm>
                <a:off x="5863939" y="4839729"/>
                <a:ext cx="2923624" cy="1406048"/>
              </a:xfrm>
              <a:prstGeom prst="rect">
                <a:avLst/>
              </a:prstGeom>
              <a:solidFill>
                <a:schemeClr val="accent4">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91" name="矩形 90">
                <a:extLst>
                  <a:ext uri="{FF2B5EF4-FFF2-40B4-BE49-F238E27FC236}">
                    <a16:creationId xmlns:a16="http://schemas.microsoft.com/office/drawing/2014/main" id="{973095DF-80AD-4F92-B7F9-DBA3BD9EE1FB}"/>
                  </a:ext>
                </a:extLst>
              </p:cNvPr>
              <p:cNvSpPr/>
              <p:nvPr/>
            </p:nvSpPr>
            <p:spPr>
              <a:xfrm>
                <a:off x="5863940" y="5127252"/>
                <a:ext cx="2923624" cy="830997"/>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非中華民國境內</a:t>
                </a:r>
                <a:endParaRPr kumimoji="0" lang="en-US" altLang="zh-TW" sz="24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居住之個人</a:t>
                </a:r>
                <a:endParaRPr kumimoji="0" lang="en-US" altLang="zh-CN" sz="2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endParaRPr>
              </a:p>
            </p:txBody>
          </p:sp>
        </p:grpSp>
        <p:grpSp>
          <p:nvGrpSpPr>
            <p:cNvPr id="92" name="群組 91">
              <a:extLst>
                <a:ext uri="{FF2B5EF4-FFF2-40B4-BE49-F238E27FC236}">
                  <a16:creationId xmlns:a16="http://schemas.microsoft.com/office/drawing/2014/main" id="{F774F8A8-60DB-4DF3-A139-0F841ED01869}"/>
                </a:ext>
              </a:extLst>
            </p:cNvPr>
            <p:cNvGrpSpPr/>
            <p:nvPr/>
          </p:nvGrpSpPr>
          <p:grpSpPr>
            <a:xfrm>
              <a:off x="13240639" y="2765047"/>
              <a:ext cx="3981102" cy="1406048"/>
              <a:chOff x="5863940" y="4839729"/>
              <a:chExt cx="2579021" cy="1406048"/>
            </a:xfrm>
          </p:grpSpPr>
          <p:sp>
            <p:nvSpPr>
              <p:cNvPr id="93" name="矩形 92">
                <a:extLst>
                  <a:ext uri="{FF2B5EF4-FFF2-40B4-BE49-F238E27FC236}">
                    <a16:creationId xmlns:a16="http://schemas.microsoft.com/office/drawing/2014/main" id="{F017164C-2B85-493D-8478-A32D94C6CE22}"/>
                  </a:ext>
                </a:extLst>
              </p:cNvPr>
              <p:cNvSpPr/>
              <p:nvPr/>
            </p:nvSpPr>
            <p:spPr bwMode="auto">
              <a:xfrm>
                <a:off x="5863940" y="4839729"/>
                <a:ext cx="2579021" cy="1406048"/>
              </a:xfrm>
              <a:prstGeom prst="rect">
                <a:avLst/>
              </a:prstGeom>
              <a:solidFill>
                <a:schemeClr val="accent4">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prstClr val="white"/>
                  </a:solidFill>
                  <a:effectLst/>
                  <a:uLnTx/>
                  <a:uFillTx/>
                  <a:latin typeface="Ubuntu"/>
                  <a:cs typeface="+mn-cs"/>
                </a:endParaRPr>
              </a:p>
            </p:txBody>
          </p:sp>
          <p:sp>
            <p:nvSpPr>
              <p:cNvPr id="94" name="矩形 93">
                <a:extLst>
                  <a:ext uri="{FF2B5EF4-FFF2-40B4-BE49-F238E27FC236}">
                    <a16:creationId xmlns:a16="http://schemas.microsoft.com/office/drawing/2014/main" id="{A9DF501D-72F1-4501-A329-88A486052714}"/>
                  </a:ext>
                </a:extLst>
              </p:cNvPr>
              <p:cNvSpPr/>
              <p:nvPr/>
            </p:nvSpPr>
            <p:spPr>
              <a:xfrm>
                <a:off x="5863940" y="5127252"/>
                <a:ext cx="2579020" cy="830997"/>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在中華民國境內</a:t>
                </a:r>
                <a:endParaRPr kumimoji="0" lang="en-US" altLang="zh-TW" sz="24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無固定營業場所之營利事業</a:t>
                </a:r>
                <a:endParaRPr kumimoji="0" lang="en-US" altLang="zh-CN" sz="24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endParaRPr>
              </a:p>
            </p:txBody>
          </p:sp>
        </p:grpSp>
        <p:grpSp>
          <p:nvGrpSpPr>
            <p:cNvPr id="15" name="群組 14">
              <a:extLst>
                <a:ext uri="{FF2B5EF4-FFF2-40B4-BE49-F238E27FC236}">
                  <a16:creationId xmlns:a16="http://schemas.microsoft.com/office/drawing/2014/main" id="{203B8CB6-E0A2-45E3-B0D6-B6D1023A84CA}"/>
                </a:ext>
              </a:extLst>
            </p:cNvPr>
            <p:cNvGrpSpPr/>
            <p:nvPr/>
          </p:nvGrpSpPr>
          <p:grpSpPr>
            <a:xfrm>
              <a:off x="3096014" y="4207586"/>
              <a:ext cx="7039621" cy="487765"/>
              <a:chOff x="3096014" y="5990526"/>
              <a:chExt cx="7039621" cy="487765"/>
            </a:xfrm>
            <a:solidFill>
              <a:schemeClr val="accent5">
                <a:lumMod val="20000"/>
                <a:lumOff val="80000"/>
              </a:schemeClr>
            </a:solidFill>
          </p:grpSpPr>
          <p:sp>
            <p:nvSpPr>
              <p:cNvPr id="97" name="矩形 96">
                <a:extLst>
                  <a:ext uri="{FF2B5EF4-FFF2-40B4-BE49-F238E27FC236}">
                    <a16:creationId xmlns:a16="http://schemas.microsoft.com/office/drawing/2014/main" id="{4D723A46-C9D1-4791-9229-71E5C4CFFC5F}"/>
                  </a:ext>
                </a:extLst>
              </p:cNvPr>
              <p:cNvSpPr/>
              <p:nvPr/>
            </p:nvSpPr>
            <p:spPr bwMode="auto">
              <a:xfrm>
                <a:off x="3096015" y="5990526"/>
                <a:ext cx="3012623" cy="487765"/>
              </a:xfrm>
              <a:prstGeom prst="rect">
                <a:avLst/>
              </a:prstGeom>
              <a:grp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99" name="矩形 98">
                <a:extLst>
                  <a:ext uri="{FF2B5EF4-FFF2-40B4-BE49-F238E27FC236}">
                    <a16:creationId xmlns:a16="http://schemas.microsoft.com/office/drawing/2014/main" id="{AF7FC9ED-48D8-4C29-AFB1-CA99D561CF47}"/>
                  </a:ext>
                </a:extLst>
              </p:cNvPr>
              <p:cNvSpPr/>
              <p:nvPr/>
            </p:nvSpPr>
            <p:spPr>
              <a:xfrm>
                <a:off x="3096014" y="6003575"/>
                <a:ext cx="7039621" cy="461665"/>
              </a:xfrm>
              <a:prstGeom prst="rect">
                <a:avLst/>
              </a:prstGeom>
              <a:grpFill/>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居住者</a:t>
                </a:r>
                <a:endParaRPr kumimoji="0" lang="en-US" altLang="zh-CN" sz="2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endParaRPr>
              </a:p>
            </p:txBody>
          </p:sp>
        </p:grpSp>
        <p:grpSp>
          <p:nvGrpSpPr>
            <p:cNvPr id="117" name="群組 116">
              <a:extLst>
                <a:ext uri="{FF2B5EF4-FFF2-40B4-BE49-F238E27FC236}">
                  <a16:creationId xmlns:a16="http://schemas.microsoft.com/office/drawing/2014/main" id="{2FA3DC4F-795D-4F8E-9315-72FD3CE74E15}"/>
                </a:ext>
              </a:extLst>
            </p:cNvPr>
            <p:cNvGrpSpPr/>
            <p:nvPr/>
          </p:nvGrpSpPr>
          <p:grpSpPr>
            <a:xfrm>
              <a:off x="10181539" y="4207586"/>
              <a:ext cx="7040199" cy="487765"/>
              <a:chOff x="3096014" y="5990526"/>
              <a:chExt cx="3012624" cy="487765"/>
            </a:xfrm>
            <a:solidFill>
              <a:schemeClr val="accent5">
                <a:lumMod val="20000"/>
                <a:lumOff val="80000"/>
              </a:schemeClr>
            </a:solidFill>
          </p:grpSpPr>
          <p:sp>
            <p:nvSpPr>
              <p:cNvPr id="119" name="矩形 118">
                <a:extLst>
                  <a:ext uri="{FF2B5EF4-FFF2-40B4-BE49-F238E27FC236}">
                    <a16:creationId xmlns:a16="http://schemas.microsoft.com/office/drawing/2014/main" id="{26D279CF-9CB2-4C5F-AFFC-D28AEFB2E358}"/>
                  </a:ext>
                </a:extLst>
              </p:cNvPr>
              <p:cNvSpPr/>
              <p:nvPr/>
            </p:nvSpPr>
            <p:spPr bwMode="auto">
              <a:xfrm>
                <a:off x="3096015" y="5990526"/>
                <a:ext cx="3012623" cy="487765"/>
              </a:xfrm>
              <a:prstGeom prst="rect">
                <a:avLst/>
              </a:prstGeom>
              <a:grp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20" name="矩形 119">
                <a:extLst>
                  <a:ext uri="{FF2B5EF4-FFF2-40B4-BE49-F238E27FC236}">
                    <a16:creationId xmlns:a16="http://schemas.microsoft.com/office/drawing/2014/main" id="{74DCAD4C-7BED-48F6-9218-D93EBAC48D5C}"/>
                  </a:ext>
                </a:extLst>
              </p:cNvPr>
              <p:cNvSpPr/>
              <p:nvPr/>
            </p:nvSpPr>
            <p:spPr>
              <a:xfrm>
                <a:off x="3096014" y="6003575"/>
                <a:ext cx="3012621" cy="461665"/>
              </a:xfrm>
              <a:prstGeom prst="rect">
                <a:avLst/>
              </a:prstGeom>
              <a:solidFill>
                <a:schemeClr val="accent3">
                  <a:lumMod val="20000"/>
                  <a:lumOff val="80000"/>
                </a:schemeClr>
              </a:solidFill>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非居住者</a:t>
                </a:r>
                <a:endParaRPr kumimoji="0" lang="en-US" altLang="zh-CN" sz="2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endParaRPr>
              </a:p>
            </p:txBody>
          </p:sp>
        </p:grpSp>
        <p:grpSp>
          <p:nvGrpSpPr>
            <p:cNvPr id="17" name="群組 16">
              <a:extLst>
                <a:ext uri="{FF2B5EF4-FFF2-40B4-BE49-F238E27FC236}">
                  <a16:creationId xmlns:a16="http://schemas.microsoft.com/office/drawing/2014/main" id="{4DAD59D5-7F91-4261-8C80-42FDB8EF6E7B}"/>
                </a:ext>
              </a:extLst>
            </p:cNvPr>
            <p:cNvGrpSpPr/>
            <p:nvPr/>
          </p:nvGrpSpPr>
          <p:grpSpPr>
            <a:xfrm>
              <a:off x="836037" y="4750231"/>
              <a:ext cx="2221471" cy="1141805"/>
              <a:chOff x="1064092" y="5026520"/>
              <a:chExt cx="1993416" cy="1141805"/>
            </a:xfrm>
          </p:grpSpPr>
          <p:sp>
            <p:nvSpPr>
              <p:cNvPr id="122" name="矩形 121">
                <a:extLst>
                  <a:ext uri="{FF2B5EF4-FFF2-40B4-BE49-F238E27FC236}">
                    <a16:creationId xmlns:a16="http://schemas.microsoft.com/office/drawing/2014/main" id="{662C0CE4-E61C-4D7E-95E2-3B87F3C5C218}"/>
                  </a:ext>
                </a:extLst>
              </p:cNvPr>
              <p:cNvSpPr/>
              <p:nvPr/>
            </p:nvSpPr>
            <p:spPr bwMode="auto">
              <a:xfrm>
                <a:off x="1064092" y="5026520"/>
                <a:ext cx="1993416" cy="1141805"/>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23" name="矩形 122">
                <a:extLst>
                  <a:ext uri="{FF2B5EF4-FFF2-40B4-BE49-F238E27FC236}">
                    <a16:creationId xmlns:a16="http://schemas.microsoft.com/office/drawing/2014/main" id="{22D6C229-A2F3-480C-B069-BFB237ACBB67}"/>
                  </a:ext>
                </a:extLst>
              </p:cNvPr>
              <p:cNvSpPr/>
              <p:nvPr/>
            </p:nvSpPr>
            <p:spPr>
              <a:xfrm>
                <a:off x="1064092" y="5366589"/>
                <a:ext cx="1993416" cy="461665"/>
              </a:xfrm>
              <a:prstGeom prst="rect">
                <a:avLst/>
              </a:prstGeom>
              <a:noFill/>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租金</a:t>
                </a:r>
                <a:endParaRPr kumimoji="0" lang="en-US" altLang="zh-CN" sz="2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endParaRPr>
              </a:p>
            </p:txBody>
          </p:sp>
        </p:grpSp>
        <p:grpSp>
          <p:nvGrpSpPr>
            <p:cNvPr id="124" name="群組 123">
              <a:extLst>
                <a:ext uri="{FF2B5EF4-FFF2-40B4-BE49-F238E27FC236}">
                  <a16:creationId xmlns:a16="http://schemas.microsoft.com/office/drawing/2014/main" id="{FA35F219-CA1C-4F89-B682-F04F738C8959}"/>
                </a:ext>
              </a:extLst>
            </p:cNvPr>
            <p:cNvGrpSpPr/>
            <p:nvPr/>
          </p:nvGrpSpPr>
          <p:grpSpPr>
            <a:xfrm>
              <a:off x="836037" y="5946916"/>
              <a:ext cx="2221471" cy="1141805"/>
              <a:chOff x="1064092" y="5026520"/>
              <a:chExt cx="1993416" cy="1141805"/>
            </a:xfrm>
          </p:grpSpPr>
          <p:sp>
            <p:nvSpPr>
              <p:cNvPr id="125" name="矩形 124">
                <a:extLst>
                  <a:ext uri="{FF2B5EF4-FFF2-40B4-BE49-F238E27FC236}">
                    <a16:creationId xmlns:a16="http://schemas.microsoft.com/office/drawing/2014/main" id="{5F08AAC6-B499-4C1B-9D94-9D98722A8D8A}"/>
                  </a:ext>
                </a:extLst>
              </p:cNvPr>
              <p:cNvSpPr/>
              <p:nvPr/>
            </p:nvSpPr>
            <p:spPr bwMode="auto">
              <a:xfrm>
                <a:off x="1064092" y="5026520"/>
                <a:ext cx="1993416" cy="1141805"/>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26" name="矩形 125">
                <a:extLst>
                  <a:ext uri="{FF2B5EF4-FFF2-40B4-BE49-F238E27FC236}">
                    <a16:creationId xmlns:a16="http://schemas.microsoft.com/office/drawing/2014/main" id="{50F74110-C642-4905-AA52-5BAE57EEAC1E}"/>
                  </a:ext>
                </a:extLst>
              </p:cNvPr>
              <p:cNvSpPr/>
              <p:nvPr/>
            </p:nvSpPr>
            <p:spPr>
              <a:xfrm>
                <a:off x="1064092" y="5366589"/>
                <a:ext cx="1993416" cy="461665"/>
              </a:xfrm>
              <a:prstGeom prst="rect">
                <a:avLst/>
              </a:prstGeom>
              <a:noFill/>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權利金</a:t>
                </a:r>
                <a:endParaRPr kumimoji="0" lang="en-US" altLang="zh-CN" sz="2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endParaRPr>
              </a:p>
            </p:txBody>
          </p:sp>
        </p:grpSp>
        <p:grpSp>
          <p:nvGrpSpPr>
            <p:cNvPr id="127" name="群組 126">
              <a:extLst>
                <a:ext uri="{FF2B5EF4-FFF2-40B4-BE49-F238E27FC236}">
                  <a16:creationId xmlns:a16="http://schemas.microsoft.com/office/drawing/2014/main" id="{7803C4DA-A2DE-42A7-A4CC-54B13CBAA001}"/>
                </a:ext>
              </a:extLst>
            </p:cNvPr>
            <p:cNvGrpSpPr/>
            <p:nvPr/>
          </p:nvGrpSpPr>
          <p:grpSpPr>
            <a:xfrm>
              <a:off x="685416" y="7143601"/>
              <a:ext cx="2465628" cy="1141805"/>
              <a:chOff x="938536" y="5026520"/>
              <a:chExt cx="2212508" cy="1141805"/>
            </a:xfrm>
          </p:grpSpPr>
          <p:sp>
            <p:nvSpPr>
              <p:cNvPr id="128" name="矩形 127">
                <a:extLst>
                  <a:ext uri="{FF2B5EF4-FFF2-40B4-BE49-F238E27FC236}">
                    <a16:creationId xmlns:a16="http://schemas.microsoft.com/office/drawing/2014/main" id="{AE48716F-6BE8-4E12-9961-AC730050976E}"/>
                  </a:ext>
                </a:extLst>
              </p:cNvPr>
              <p:cNvSpPr/>
              <p:nvPr/>
            </p:nvSpPr>
            <p:spPr bwMode="auto">
              <a:xfrm>
                <a:off x="1064092" y="5026520"/>
                <a:ext cx="1993416" cy="1141805"/>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29" name="矩形 128">
                <a:extLst>
                  <a:ext uri="{FF2B5EF4-FFF2-40B4-BE49-F238E27FC236}">
                    <a16:creationId xmlns:a16="http://schemas.microsoft.com/office/drawing/2014/main" id="{4628DCC6-D7F5-41DD-9A5E-35CCA00CF61D}"/>
                  </a:ext>
                </a:extLst>
              </p:cNvPr>
              <p:cNvSpPr/>
              <p:nvPr/>
            </p:nvSpPr>
            <p:spPr>
              <a:xfrm>
                <a:off x="938536" y="5212701"/>
                <a:ext cx="2212508" cy="769441"/>
              </a:xfrm>
              <a:prstGeom prst="rect">
                <a:avLst/>
              </a:prstGeom>
              <a:noFill/>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2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競技競賽機會</a:t>
                </a:r>
                <a:endParaRPr kumimoji="0" lang="en-US" altLang="zh-TW" sz="22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2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中獎獎金或給與</a:t>
                </a:r>
                <a:endParaRPr kumimoji="0" lang="en-US" altLang="zh-CN" sz="22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endParaRPr>
              </a:p>
            </p:txBody>
          </p:sp>
        </p:grpSp>
        <p:grpSp>
          <p:nvGrpSpPr>
            <p:cNvPr id="130" name="群組 129">
              <a:extLst>
                <a:ext uri="{FF2B5EF4-FFF2-40B4-BE49-F238E27FC236}">
                  <a16:creationId xmlns:a16="http://schemas.microsoft.com/office/drawing/2014/main" id="{9C31AC50-261E-4DE7-8CEF-EAE031BBA1BB}"/>
                </a:ext>
              </a:extLst>
            </p:cNvPr>
            <p:cNvGrpSpPr/>
            <p:nvPr/>
          </p:nvGrpSpPr>
          <p:grpSpPr>
            <a:xfrm>
              <a:off x="3096014" y="4750231"/>
              <a:ext cx="7039621" cy="3535175"/>
              <a:chOff x="1064092" y="5026520"/>
              <a:chExt cx="6316937" cy="3535175"/>
            </a:xfrm>
          </p:grpSpPr>
          <p:sp>
            <p:nvSpPr>
              <p:cNvPr id="131" name="矩形 130">
                <a:extLst>
                  <a:ext uri="{FF2B5EF4-FFF2-40B4-BE49-F238E27FC236}">
                    <a16:creationId xmlns:a16="http://schemas.microsoft.com/office/drawing/2014/main" id="{FCE0411C-255E-4AFF-8B77-0D4F0060E0A4}"/>
                  </a:ext>
                </a:extLst>
              </p:cNvPr>
              <p:cNvSpPr/>
              <p:nvPr/>
            </p:nvSpPr>
            <p:spPr bwMode="auto">
              <a:xfrm>
                <a:off x="1064092" y="5026520"/>
                <a:ext cx="6316937" cy="3535175"/>
              </a:xfrm>
              <a:prstGeom prst="rect">
                <a:avLst/>
              </a:prstGeom>
              <a:solidFill>
                <a:schemeClr val="bg2">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32" name="矩形 131">
                <a:extLst>
                  <a:ext uri="{FF2B5EF4-FFF2-40B4-BE49-F238E27FC236}">
                    <a16:creationId xmlns:a16="http://schemas.microsoft.com/office/drawing/2014/main" id="{6FDE3EE3-FF22-40DC-A62C-FA202CBBA08D}"/>
                  </a:ext>
                </a:extLst>
              </p:cNvPr>
              <p:cNvSpPr/>
              <p:nvPr/>
            </p:nvSpPr>
            <p:spPr>
              <a:xfrm>
                <a:off x="1554594" y="6563273"/>
                <a:ext cx="5335933" cy="461665"/>
              </a:xfrm>
              <a:prstGeom prst="rect">
                <a:avLst/>
              </a:prstGeom>
              <a:noFill/>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按給付額扣款，</a:t>
                </a:r>
                <a:r>
                  <a:rPr kumimoji="0" lang="zh-TW" altLang="en-US" sz="24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申報時得減除成本費用</a:t>
                </a:r>
                <a:endParaRPr kumimoji="0" lang="en-US" altLang="zh-CN" sz="2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endParaRPr>
              </a:p>
            </p:txBody>
          </p:sp>
        </p:grpSp>
        <p:grpSp>
          <p:nvGrpSpPr>
            <p:cNvPr id="133" name="群組 132">
              <a:extLst>
                <a:ext uri="{FF2B5EF4-FFF2-40B4-BE49-F238E27FC236}">
                  <a16:creationId xmlns:a16="http://schemas.microsoft.com/office/drawing/2014/main" id="{1525844C-8196-48A9-9A65-4E53351CE454}"/>
                </a:ext>
              </a:extLst>
            </p:cNvPr>
            <p:cNvGrpSpPr/>
            <p:nvPr/>
          </p:nvGrpSpPr>
          <p:grpSpPr>
            <a:xfrm>
              <a:off x="10181540" y="4750231"/>
              <a:ext cx="3013201" cy="1141805"/>
              <a:chOff x="5863939" y="4839729"/>
              <a:chExt cx="2923625" cy="1141805"/>
            </a:xfrm>
          </p:grpSpPr>
          <p:sp>
            <p:nvSpPr>
              <p:cNvPr id="134" name="矩形 133">
                <a:extLst>
                  <a:ext uri="{FF2B5EF4-FFF2-40B4-BE49-F238E27FC236}">
                    <a16:creationId xmlns:a16="http://schemas.microsoft.com/office/drawing/2014/main" id="{441E6BC3-30AF-41D3-949A-A4E3161D1984}"/>
                  </a:ext>
                </a:extLst>
              </p:cNvPr>
              <p:cNvSpPr/>
              <p:nvPr/>
            </p:nvSpPr>
            <p:spPr bwMode="auto">
              <a:xfrm>
                <a:off x="5863939" y="4839729"/>
                <a:ext cx="2923624" cy="1141805"/>
              </a:xfrm>
              <a:prstGeom prst="rect">
                <a:avLst/>
              </a:prstGeom>
              <a:solidFill>
                <a:schemeClr val="bg2">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35" name="矩形 134">
                <a:extLst>
                  <a:ext uri="{FF2B5EF4-FFF2-40B4-BE49-F238E27FC236}">
                    <a16:creationId xmlns:a16="http://schemas.microsoft.com/office/drawing/2014/main" id="{FA72386A-9DF0-44F9-AF9D-8AD7DF408B19}"/>
                  </a:ext>
                </a:extLst>
              </p:cNvPr>
              <p:cNvSpPr/>
              <p:nvPr/>
            </p:nvSpPr>
            <p:spPr>
              <a:xfrm>
                <a:off x="5863940" y="5169136"/>
                <a:ext cx="2923624" cy="46166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按給付額扣繳</a:t>
                </a:r>
                <a:endParaRPr kumimoji="0" lang="en-US" altLang="zh-CN" sz="2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endParaRPr>
              </a:p>
            </p:txBody>
          </p:sp>
        </p:grpSp>
        <p:grpSp>
          <p:nvGrpSpPr>
            <p:cNvPr id="136" name="群組 135">
              <a:extLst>
                <a:ext uri="{FF2B5EF4-FFF2-40B4-BE49-F238E27FC236}">
                  <a16:creationId xmlns:a16="http://schemas.microsoft.com/office/drawing/2014/main" id="{DF6B0386-E7F4-4497-9030-A4C70EB4F51B}"/>
                </a:ext>
              </a:extLst>
            </p:cNvPr>
            <p:cNvGrpSpPr/>
            <p:nvPr/>
          </p:nvGrpSpPr>
          <p:grpSpPr>
            <a:xfrm>
              <a:off x="10181540" y="5946913"/>
              <a:ext cx="3013201" cy="1141805"/>
              <a:chOff x="5863939" y="4839729"/>
              <a:chExt cx="2923625" cy="1141805"/>
            </a:xfrm>
          </p:grpSpPr>
          <p:sp>
            <p:nvSpPr>
              <p:cNvPr id="137" name="矩形 136">
                <a:extLst>
                  <a:ext uri="{FF2B5EF4-FFF2-40B4-BE49-F238E27FC236}">
                    <a16:creationId xmlns:a16="http://schemas.microsoft.com/office/drawing/2014/main" id="{9D903051-2F38-47D1-98DC-D613D66E207D}"/>
                  </a:ext>
                </a:extLst>
              </p:cNvPr>
              <p:cNvSpPr/>
              <p:nvPr/>
            </p:nvSpPr>
            <p:spPr bwMode="auto">
              <a:xfrm>
                <a:off x="5863939" y="4839729"/>
                <a:ext cx="2923624" cy="1141805"/>
              </a:xfrm>
              <a:prstGeom prst="rect">
                <a:avLst/>
              </a:prstGeom>
              <a:solidFill>
                <a:schemeClr val="bg2">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38" name="矩形 137">
                <a:extLst>
                  <a:ext uri="{FF2B5EF4-FFF2-40B4-BE49-F238E27FC236}">
                    <a16:creationId xmlns:a16="http://schemas.microsoft.com/office/drawing/2014/main" id="{A51E689C-E1BD-405C-8E07-C4F9C9007EF9}"/>
                  </a:ext>
                </a:extLst>
              </p:cNvPr>
              <p:cNvSpPr/>
              <p:nvPr/>
            </p:nvSpPr>
            <p:spPr>
              <a:xfrm>
                <a:off x="5863940" y="5169136"/>
                <a:ext cx="2923624" cy="46166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按給付額扣繳</a:t>
                </a:r>
                <a:endParaRPr kumimoji="0" lang="en-US" altLang="zh-CN" sz="2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endParaRPr>
              </a:p>
            </p:txBody>
          </p:sp>
        </p:grpSp>
        <p:grpSp>
          <p:nvGrpSpPr>
            <p:cNvPr id="139" name="群組 138">
              <a:extLst>
                <a:ext uri="{FF2B5EF4-FFF2-40B4-BE49-F238E27FC236}">
                  <a16:creationId xmlns:a16="http://schemas.microsoft.com/office/drawing/2014/main" id="{2C785324-2D9A-49D9-B347-752B1B9CE75A}"/>
                </a:ext>
              </a:extLst>
            </p:cNvPr>
            <p:cNvGrpSpPr/>
            <p:nvPr/>
          </p:nvGrpSpPr>
          <p:grpSpPr>
            <a:xfrm>
              <a:off x="10181540" y="7141208"/>
              <a:ext cx="3013201" cy="1141805"/>
              <a:chOff x="5863939" y="4839729"/>
              <a:chExt cx="2923625" cy="1141805"/>
            </a:xfrm>
          </p:grpSpPr>
          <p:sp>
            <p:nvSpPr>
              <p:cNvPr id="140" name="矩形 139">
                <a:extLst>
                  <a:ext uri="{FF2B5EF4-FFF2-40B4-BE49-F238E27FC236}">
                    <a16:creationId xmlns:a16="http://schemas.microsoft.com/office/drawing/2014/main" id="{5C982EB2-A34C-4488-A8B3-E81432D7F0AA}"/>
                  </a:ext>
                </a:extLst>
              </p:cNvPr>
              <p:cNvSpPr/>
              <p:nvPr/>
            </p:nvSpPr>
            <p:spPr bwMode="auto">
              <a:xfrm>
                <a:off x="5863939" y="4839729"/>
                <a:ext cx="2923624" cy="1141805"/>
              </a:xfrm>
              <a:prstGeom prst="rect">
                <a:avLst/>
              </a:prstGeom>
              <a:solidFill>
                <a:schemeClr val="bg2">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41" name="矩形 140">
                <a:extLst>
                  <a:ext uri="{FF2B5EF4-FFF2-40B4-BE49-F238E27FC236}">
                    <a16:creationId xmlns:a16="http://schemas.microsoft.com/office/drawing/2014/main" id="{C0CB7CF1-5FF5-48E5-9FCE-783FA2632645}"/>
                  </a:ext>
                </a:extLst>
              </p:cNvPr>
              <p:cNvSpPr/>
              <p:nvPr/>
            </p:nvSpPr>
            <p:spPr>
              <a:xfrm>
                <a:off x="5863940" y="5169136"/>
                <a:ext cx="2923624" cy="46166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按給付</a:t>
                </a:r>
                <a:r>
                  <a:rPr kumimoji="0" lang="zh-CN"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全額扣繳</a:t>
                </a:r>
                <a:endParaRPr kumimoji="0" lang="en-US" altLang="zh-CN" sz="2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endParaRPr>
              </a:p>
            </p:txBody>
          </p:sp>
        </p:grpSp>
        <p:grpSp>
          <p:nvGrpSpPr>
            <p:cNvPr id="142" name="群組 141">
              <a:extLst>
                <a:ext uri="{FF2B5EF4-FFF2-40B4-BE49-F238E27FC236}">
                  <a16:creationId xmlns:a16="http://schemas.microsoft.com/office/drawing/2014/main" id="{EB32DBC0-AF7D-4D92-8F21-DC67ADA72C28}"/>
                </a:ext>
              </a:extLst>
            </p:cNvPr>
            <p:cNvGrpSpPr/>
            <p:nvPr/>
          </p:nvGrpSpPr>
          <p:grpSpPr>
            <a:xfrm>
              <a:off x="13240639" y="4750231"/>
              <a:ext cx="3981092" cy="1141805"/>
              <a:chOff x="5863939" y="4839729"/>
              <a:chExt cx="2923625" cy="1141805"/>
            </a:xfrm>
          </p:grpSpPr>
          <p:sp>
            <p:nvSpPr>
              <p:cNvPr id="143" name="矩形 142">
                <a:extLst>
                  <a:ext uri="{FF2B5EF4-FFF2-40B4-BE49-F238E27FC236}">
                    <a16:creationId xmlns:a16="http://schemas.microsoft.com/office/drawing/2014/main" id="{B6F3E4B1-E0A5-4CAD-AA9F-7471FABCC6AE}"/>
                  </a:ext>
                </a:extLst>
              </p:cNvPr>
              <p:cNvSpPr/>
              <p:nvPr/>
            </p:nvSpPr>
            <p:spPr bwMode="auto">
              <a:xfrm>
                <a:off x="5863939" y="4839729"/>
                <a:ext cx="2923624" cy="1141805"/>
              </a:xfrm>
              <a:prstGeom prst="rect">
                <a:avLst/>
              </a:prstGeom>
              <a:solidFill>
                <a:schemeClr val="bg2">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44" name="矩形 143">
                <a:extLst>
                  <a:ext uri="{FF2B5EF4-FFF2-40B4-BE49-F238E27FC236}">
                    <a16:creationId xmlns:a16="http://schemas.microsoft.com/office/drawing/2014/main" id="{839F5399-B778-41F4-82C8-6E7E4DE30D78}"/>
                  </a:ext>
                </a:extLst>
              </p:cNvPr>
              <p:cNvSpPr/>
              <p:nvPr/>
            </p:nvSpPr>
            <p:spPr>
              <a:xfrm>
                <a:off x="5863940" y="5169136"/>
                <a:ext cx="2923624" cy="46166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按給付額扣繳</a:t>
                </a:r>
                <a:endParaRPr kumimoji="0" lang="en-US" altLang="zh-CN" sz="2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endParaRPr>
              </a:p>
            </p:txBody>
          </p:sp>
        </p:grpSp>
        <p:grpSp>
          <p:nvGrpSpPr>
            <p:cNvPr id="145" name="群組 144">
              <a:extLst>
                <a:ext uri="{FF2B5EF4-FFF2-40B4-BE49-F238E27FC236}">
                  <a16:creationId xmlns:a16="http://schemas.microsoft.com/office/drawing/2014/main" id="{D07FBAD8-EFFF-4478-8A37-5BD4BB6F910E}"/>
                </a:ext>
              </a:extLst>
            </p:cNvPr>
            <p:cNvGrpSpPr/>
            <p:nvPr/>
          </p:nvGrpSpPr>
          <p:grpSpPr>
            <a:xfrm>
              <a:off x="13240639" y="5946913"/>
              <a:ext cx="3981092" cy="1141805"/>
              <a:chOff x="5863939" y="4839729"/>
              <a:chExt cx="2923625" cy="1141805"/>
            </a:xfrm>
          </p:grpSpPr>
          <p:sp>
            <p:nvSpPr>
              <p:cNvPr id="160" name="矩形 159">
                <a:extLst>
                  <a:ext uri="{FF2B5EF4-FFF2-40B4-BE49-F238E27FC236}">
                    <a16:creationId xmlns:a16="http://schemas.microsoft.com/office/drawing/2014/main" id="{51BADEEF-D399-466C-9425-6A6AB8B4EDF1}"/>
                  </a:ext>
                </a:extLst>
              </p:cNvPr>
              <p:cNvSpPr/>
              <p:nvPr/>
            </p:nvSpPr>
            <p:spPr bwMode="auto">
              <a:xfrm>
                <a:off x="5863939" y="4839729"/>
                <a:ext cx="2923624" cy="1141805"/>
              </a:xfrm>
              <a:prstGeom prst="rect">
                <a:avLst/>
              </a:prstGeom>
              <a:solidFill>
                <a:schemeClr val="bg2">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61" name="矩形 160">
                <a:extLst>
                  <a:ext uri="{FF2B5EF4-FFF2-40B4-BE49-F238E27FC236}">
                    <a16:creationId xmlns:a16="http://schemas.microsoft.com/office/drawing/2014/main" id="{A9799548-8A57-4C11-B5EF-053703D20068}"/>
                  </a:ext>
                </a:extLst>
              </p:cNvPr>
              <p:cNvSpPr/>
              <p:nvPr/>
            </p:nvSpPr>
            <p:spPr>
              <a:xfrm>
                <a:off x="5863940" y="5169136"/>
                <a:ext cx="2923624" cy="46166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按給付額扣繳</a:t>
                </a:r>
                <a:endParaRPr kumimoji="0" lang="en-US" altLang="zh-CN" sz="2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endParaRPr>
              </a:p>
            </p:txBody>
          </p:sp>
        </p:grpSp>
        <p:grpSp>
          <p:nvGrpSpPr>
            <p:cNvPr id="162" name="群組 161">
              <a:extLst>
                <a:ext uri="{FF2B5EF4-FFF2-40B4-BE49-F238E27FC236}">
                  <a16:creationId xmlns:a16="http://schemas.microsoft.com/office/drawing/2014/main" id="{F2FFFF36-4E66-4270-8FEC-DF93EBF9AFB9}"/>
                </a:ext>
              </a:extLst>
            </p:cNvPr>
            <p:cNvGrpSpPr/>
            <p:nvPr/>
          </p:nvGrpSpPr>
          <p:grpSpPr>
            <a:xfrm>
              <a:off x="13240639" y="7141208"/>
              <a:ext cx="3981092" cy="1141805"/>
              <a:chOff x="5863939" y="4839729"/>
              <a:chExt cx="2923625" cy="1141805"/>
            </a:xfrm>
          </p:grpSpPr>
          <p:sp>
            <p:nvSpPr>
              <p:cNvPr id="163" name="矩形 162">
                <a:extLst>
                  <a:ext uri="{FF2B5EF4-FFF2-40B4-BE49-F238E27FC236}">
                    <a16:creationId xmlns:a16="http://schemas.microsoft.com/office/drawing/2014/main" id="{71FAC354-6ACF-4A84-983D-E15BC121A7A9}"/>
                  </a:ext>
                </a:extLst>
              </p:cNvPr>
              <p:cNvSpPr/>
              <p:nvPr/>
            </p:nvSpPr>
            <p:spPr bwMode="auto">
              <a:xfrm>
                <a:off x="5863939" y="4839729"/>
                <a:ext cx="2923624" cy="1141805"/>
              </a:xfrm>
              <a:prstGeom prst="rect">
                <a:avLst/>
              </a:prstGeom>
              <a:solidFill>
                <a:schemeClr val="bg2">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64" name="矩形 163">
                <a:extLst>
                  <a:ext uri="{FF2B5EF4-FFF2-40B4-BE49-F238E27FC236}">
                    <a16:creationId xmlns:a16="http://schemas.microsoft.com/office/drawing/2014/main" id="{5B35BE1D-1B05-4581-8F52-156561877564}"/>
                  </a:ext>
                </a:extLst>
              </p:cNvPr>
              <p:cNvSpPr/>
              <p:nvPr/>
            </p:nvSpPr>
            <p:spPr>
              <a:xfrm>
                <a:off x="5863940" y="5169136"/>
                <a:ext cx="2923624" cy="46166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按給付</a:t>
                </a:r>
                <a:r>
                  <a:rPr kumimoji="0" lang="zh-CN"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全額扣繳</a:t>
                </a:r>
                <a:endParaRPr kumimoji="0" lang="en-US" altLang="zh-CN" sz="2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endParaRPr>
              </a:p>
            </p:txBody>
          </p:sp>
        </p:grpSp>
      </p:grpSp>
      <p:grpSp>
        <p:nvGrpSpPr>
          <p:cNvPr id="19" name="群組 18">
            <a:extLst>
              <a:ext uri="{FF2B5EF4-FFF2-40B4-BE49-F238E27FC236}">
                <a16:creationId xmlns:a16="http://schemas.microsoft.com/office/drawing/2014/main" id="{0E35ABEA-DE1C-44FC-B518-853B9F682810}"/>
              </a:ext>
            </a:extLst>
          </p:cNvPr>
          <p:cNvGrpSpPr/>
          <p:nvPr/>
        </p:nvGrpSpPr>
        <p:grpSpPr>
          <a:xfrm>
            <a:off x="1015756" y="2215235"/>
            <a:ext cx="9867901" cy="700573"/>
            <a:chOff x="1006185" y="2641451"/>
            <a:chExt cx="9867901" cy="700573"/>
          </a:xfrm>
        </p:grpSpPr>
        <p:sp>
          <p:nvSpPr>
            <p:cNvPr id="169" name="矩形 168">
              <a:extLst>
                <a:ext uri="{FF2B5EF4-FFF2-40B4-BE49-F238E27FC236}">
                  <a16:creationId xmlns:a16="http://schemas.microsoft.com/office/drawing/2014/main" id="{1DD4B21B-ABF2-4A53-9B08-9B83C7026E19}"/>
                </a:ext>
              </a:extLst>
            </p:cNvPr>
            <p:cNvSpPr/>
            <p:nvPr/>
          </p:nvSpPr>
          <p:spPr bwMode="auto">
            <a:xfrm flipV="1">
              <a:off x="1006185" y="2641451"/>
              <a:ext cx="9867900" cy="700573"/>
            </a:xfrm>
            <a:prstGeom prst="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65" name="矩形 164">
              <a:extLst>
                <a:ext uri="{FF2B5EF4-FFF2-40B4-BE49-F238E27FC236}">
                  <a16:creationId xmlns:a16="http://schemas.microsoft.com/office/drawing/2014/main" id="{1112CCC6-F2B2-466A-8038-4314B2323DF9}"/>
                </a:ext>
              </a:extLst>
            </p:cNvPr>
            <p:cNvSpPr/>
            <p:nvPr/>
          </p:nvSpPr>
          <p:spPr>
            <a:xfrm>
              <a:off x="1006186" y="2731369"/>
              <a:ext cx="9867900" cy="523220"/>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rPr>
                <a:t>a.【</a:t>
              </a:r>
              <a:r>
                <a:rPr kumimoji="0" lang="zh-TW" altLang="de-DE" sz="28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rPr>
                <a:t>居住者</a:t>
              </a:r>
              <a:r>
                <a:rPr kumimoji="0" lang="en-US" altLang="zh-CN" sz="28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rPr>
                <a:t>】</a:t>
              </a:r>
              <a:r>
                <a:rPr kumimoji="0" lang="zh-CN" altLang="en-US" sz="28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rPr>
                <a:t>與</a:t>
              </a:r>
              <a:r>
                <a:rPr kumimoji="0" lang="en-US" altLang="zh-CN" sz="28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rPr>
                <a:t>【</a:t>
              </a:r>
              <a:r>
                <a:rPr kumimoji="0" lang="zh-TW" altLang="de-DE" sz="28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rPr>
                <a:t>非</a:t>
              </a:r>
              <a:r>
                <a:rPr kumimoji="0" lang="zh-CN" altLang="de-DE" sz="28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rPr>
                <a:t>居住者</a:t>
              </a:r>
              <a:r>
                <a:rPr kumimoji="0" lang="en-US" altLang="zh-CN" sz="28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rPr>
                <a:t>】</a:t>
              </a:r>
              <a:r>
                <a:rPr kumimoji="0" lang="zh-CN" altLang="en-US" sz="28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rPr>
                <a:t>的扣繳範圍</a:t>
              </a:r>
              <a:endParaRPr kumimoji="0" lang="en-US" altLang="zh-TW" sz="28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endParaRPr>
            </a:p>
          </p:txBody>
        </p:sp>
      </p:grpSp>
      <p:sp>
        <p:nvSpPr>
          <p:cNvPr id="3" name="框架 2">
            <a:extLst>
              <a:ext uri="{FF2B5EF4-FFF2-40B4-BE49-F238E27FC236}">
                <a16:creationId xmlns:a16="http://schemas.microsoft.com/office/drawing/2014/main" id="{17E8B35F-361E-4C0A-BADC-E64B95197D98}"/>
              </a:ext>
            </a:extLst>
          </p:cNvPr>
          <p:cNvSpPr/>
          <p:nvPr/>
        </p:nvSpPr>
        <p:spPr bwMode="auto">
          <a:xfrm>
            <a:off x="4381500" y="6568884"/>
            <a:ext cx="1181100" cy="640678"/>
          </a:xfrm>
          <a:prstGeom prst="fram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prstClr val="white"/>
              </a:solidFill>
              <a:effectLst/>
              <a:uLnTx/>
              <a:uFillTx/>
              <a:latin typeface="Ubuntu"/>
              <a:cs typeface="+mn-cs"/>
            </a:endParaRPr>
          </a:p>
        </p:txBody>
      </p:sp>
      <p:sp>
        <p:nvSpPr>
          <p:cNvPr id="84" name="框架 83">
            <a:extLst>
              <a:ext uri="{FF2B5EF4-FFF2-40B4-BE49-F238E27FC236}">
                <a16:creationId xmlns:a16="http://schemas.microsoft.com/office/drawing/2014/main" id="{31A26AE6-3B7A-4A44-83E8-FE614907771F}"/>
              </a:ext>
            </a:extLst>
          </p:cNvPr>
          <p:cNvSpPr/>
          <p:nvPr/>
        </p:nvSpPr>
        <p:spPr bwMode="auto">
          <a:xfrm>
            <a:off x="11115675" y="6568884"/>
            <a:ext cx="1181100" cy="640678"/>
          </a:xfrm>
          <a:prstGeom prst="fram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prstClr val="white"/>
              </a:solidFill>
              <a:effectLst/>
              <a:uLnTx/>
              <a:uFillTx/>
              <a:latin typeface="Ubuntu"/>
              <a:cs typeface="+mn-cs"/>
            </a:endParaRPr>
          </a:p>
        </p:txBody>
      </p:sp>
      <p:sp>
        <p:nvSpPr>
          <p:cNvPr id="87" name="框架 86">
            <a:extLst>
              <a:ext uri="{FF2B5EF4-FFF2-40B4-BE49-F238E27FC236}">
                <a16:creationId xmlns:a16="http://schemas.microsoft.com/office/drawing/2014/main" id="{9C61BE47-B579-41C3-B3EA-DA8751EE4F69}"/>
              </a:ext>
            </a:extLst>
          </p:cNvPr>
          <p:cNvSpPr/>
          <p:nvPr/>
        </p:nvSpPr>
        <p:spPr bwMode="auto">
          <a:xfrm>
            <a:off x="11115675" y="5361539"/>
            <a:ext cx="1181100" cy="640678"/>
          </a:xfrm>
          <a:prstGeom prst="fram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prstClr val="white"/>
              </a:solidFill>
              <a:effectLst/>
              <a:uLnTx/>
              <a:uFillTx/>
              <a:latin typeface="Ubuntu"/>
              <a:cs typeface="+mn-cs"/>
            </a:endParaRPr>
          </a:p>
        </p:txBody>
      </p:sp>
      <p:sp>
        <p:nvSpPr>
          <p:cNvPr id="95" name="框架 94">
            <a:extLst>
              <a:ext uri="{FF2B5EF4-FFF2-40B4-BE49-F238E27FC236}">
                <a16:creationId xmlns:a16="http://schemas.microsoft.com/office/drawing/2014/main" id="{DFA8F6E8-182A-4FFC-A9A7-D5E012C42E8B}"/>
              </a:ext>
            </a:extLst>
          </p:cNvPr>
          <p:cNvSpPr/>
          <p:nvPr/>
        </p:nvSpPr>
        <p:spPr bwMode="auto">
          <a:xfrm>
            <a:off x="14700704" y="6568884"/>
            <a:ext cx="1181100" cy="640678"/>
          </a:xfrm>
          <a:prstGeom prst="fram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prstClr val="white"/>
              </a:solidFill>
              <a:effectLst/>
              <a:uLnTx/>
              <a:uFillTx/>
              <a:latin typeface="Ubuntu"/>
              <a:cs typeface="+mn-cs"/>
            </a:endParaRPr>
          </a:p>
        </p:txBody>
      </p:sp>
      <p:sp>
        <p:nvSpPr>
          <p:cNvPr id="96" name="框架 95">
            <a:extLst>
              <a:ext uri="{FF2B5EF4-FFF2-40B4-BE49-F238E27FC236}">
                <a16:creationId xmlns:a16="http://schemas.microsoft.com/office/drawing/2014/main" id="{FD61E0F0-76C1-456F-977B-DAFB48C77FC7}"/>
              </a:ext>
            </a:extLst>
          </p:cNvPr>
          <p:cNvSpPr/>
          <p:nvPr/>
        </p:nvSpPr>
        <p:spPr bwMode="auto">
          <a:xfrm>
            <a:off x="14700704" y="5361539"/>
            <a:ext cx="1181100" cy="640678"/>
          </a:xfrm>
          <a:prstGeom prst="fram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prstClr val="white"/>
              </a:solidFill>
              <a:effectLst/>
              <a:uLnTx/>
              <a:uFillTx/>
              <a:latin typeface="Ubuntu"/>
              <a:cs typeface="+mn-cs"/>
            </a:endParaRPr>
          </a:p>
        </p:txBody>
      </p:sp>
      <p:grpSp>
        <p:nvGrpSpPr>
          <p:cNvPr id="226" name="群組 225">
            <a:extLst>
              <a:ext uri="{FF2B5EF4-FFF2-40B4-BE49-F238E27FC236}">
                <a16:creationId xmlns:a16="http://schemas.microsoft.com/office/drawing/2014/main" id="{9B4F27F2-5ED9-469D-B139-77F39B76C159}"/>
              </a:ext>
            </a:extLst>
          </p:cNvPr>
          <p:cNvGrpSpPr/>
          <p:nvPr/>
        </p:nvGrpSpPr>
        <p:grpSpPr>
          <a:xfrm>
            <a:off x="474544" y="333159"/>
            <a:ext cx="828676" cy="828675"/>
            <a:chOff x="2714624" y="1800225"/>
            <a:chExt cx="828676" cy="828675"/>
          </a:xfrm>
        </p:grpSpPr>
        <p:sp>
          <p:nvSpPr>
            <p:cNvPr id="227" name="橢圓 226">
              <a:extLst>
                <a:ext uri="{FF2B5EF4-FFF2-40B4-BE49-F238E27FC236}">
                  <a16:creationId xmlns:a16="http://schemas.microsoft.com/office/drawing/2014/main" id="{82C8FBFA-F092-4C6C-BE50-A81D89792738}"/>
                </a:ext>
              </a:extLst>
            </p:cNvPr>
            <p:cNvSpPr/>
            <p:nvPr/>
          </p:nvSpPr>
          <p:spPr bwMode="auto">
            <a:xfrm>
              <a:off x="2714625" y="1800225"/>
              <a:ext cx="828675" cy="828675"/>
            </a:xfrm>
            <a:prstGeom prst="ellipse">
              <a:avLst/>
            </a:prstGeom>
            <a:solidFill>
              <a:srgbClr val="EDFBCE"/>
            </a:solidFill>
            <a:ln w="38100">
              <a:solidFill>
                <a:srgbClr val="527209"/>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4000" b="0" i="0" u="none" strike="noStrike" kern="1200" cap="none" spc="0" normalizeH="0" baseline="0" noProof="0" dirty="0">
                <a:ln>
                  <a:noFill/>
                </a:ln>
                <a:solidFill>
                  <a:srgbClr val="3B3B3B"/>
                </a:solidFill>
                <a:effectLst/>
                <a:uLnTx/>
                <a:uFillTx/>
                <a:latin typeface="NARROW"/>
                <a:cs typeface="+mn-cs"/>
              </a:endParaRPr>
            </a:p>
          </p:txBody>
        </p:sp>
        <p:sp>
          <p:nvSpPr>
            <p:cNvPr id="228" name="矩形 227">
              <a:extLst>
                <a:ext uri="{FF2B5EF4-FFF2-40B4-BE49-F238E27FC236}">
                  <a16:creationId xmlns:a16="http://schemas.microsoft.com/office/drawing/2014/main" id="{E609C339-7613-4B4D-B183-84D1AC880665}"/>
                </a:ext>
              </a:extLst>
            </p:cNvPr>
            <p:cNvSpPr/>
            <p:nvPr/>
          </p:nvSpPr>
          <p:spPr>
            <a:xfrm>
              <a:off x="2714624" y="1860619"/>
              <a:ext cx="828675" cy="707886"/>
            </a:xfrm>
            <a:prstGeom prst="rect">
              <a:avLst/>
            </a:prstGeom>
          </p:spPr>
          <p:txBody>
            <a:bodyPr wrap="square" anchor="ctr">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TW" sz="40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3</a:t>
              </a:r>
            </a:p>
          </p:txBody>
        </p:sp>
      </p:grpSp>
      <p:grpSp>
        <p:nvGrpSpPr>
          <p:cNvPr id="98" name="群組 97">
            <a:extLst>
              <a:ext uri="{FF2B5EF4-FFF2-40B4-BE49-F238E27FC236}">
                <a16:creationId xmlns:a16="http://schemas.microsoft.com/office/drawing/2014/main" id="{149EDA82-4429-436C-8DBE-ADC6C8396F4A}"/>
              </a:ext>
            </a:extLst>
          </p:cNvPr>
          <p:cNvGrpSpPr/>
          <p:nvPr/>
        </p:nvGrpSpPr>
        <p:grpSpPr>
          <a:xfrm>
            <a:off x="14669867" y="-2"/>
            <a:ext cx="3618132" cy="2076452"/>
            <a:chOff x="8948682" y="-2"/>
            <a:chExt cx="9339317" cy="5359851"/>
          </a:xfrm>
        </p:grpSpPr>
        <p:grpSp>
          <p:nvGrpSpPr>
            <p:cNvPr id="100" name="群組 99">
              <a:extLst>
                <a:ext uri="{FF2B5EF4-FFF2-40B4-BE49-F238E27FC236}">
                  <a16:creationId xmlns:a16="http://schemas.microsoft.com/office/drawing/2014/main" id="{A68B940E-64D4-4C37-92AC-E4EA667F4579}"/>
                </a:ext>
              </a:extLst>
            </p:cNvPr>
            <p:cNvGrpSpPr/>
            <p:nvPr/>
          </p:nvGrpSpPr>
          <p:grpSpPr>
            <a:xfrm rot="10800000">
              <a:off x="8948682" y="-2"/>
              <a:ext cx="9339317" cy="5359851"/>
              <a:chOff x="-12267" y="7932498"/>
              <a:chExt cx="4095455" cy="2350389"/>
            </a:xfrm>
          </p:grpSpPr>
          <p:sp>
            <p:nvSpPr>
              <p:cNvPr id="104" name="直角三角形 103">
                <a:extLst>
                  <a:ext uri="{FF2B5EF4-FFF2-40B4-BE49-F238E27FC236}">
                    <a16:creationId xmlns:a16="http://schemas.microsoft.com/office/drawing/2014/main" id="{AE6A6B9A-63F5-473E-A988-F2726E1911EE}"/>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105" name="直角三角形 104">
                <a:extLst>
                  <a:ext uri="{FF2B5EF4-FFF2-40B4-BE49-F238E27FC236}">
                    <a16:creationId xmlns:a16="http://schemas.microsoft.com/office/drawing/2014/main" id="{1D7F304D-D10C-4BD6-82C1-8C4947655D69}"/>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nvGrpSpPr>
            <p:cNvPr id="101" name="群組 100">
              <a:extLst>
                <a:ext uri="{FF2B5EF4-FFF2-40B4-BE49-F238E27FC236}">
                  <a16:creationId xmlns:a16="http://schemas.microsoft.com/office/drawing/2014/main" id="{1878F88F-2056-44B3-AC33-FED721066937}"/>
                </a:ext>
              </a:extLst>
            </p:cNvPr>
            <p:cNvGrpSpPr/>
            <p:nvPr/>
          </p:nvGrpSpPr>
          <p:grpSpPr>
            <a:xfrm rot="10800000">
              <a:off x="14039188" y="-1"/>
              <a:ext cx="4248811" cy="2438401"/>
              <a:chOff x="-12267" y="7932498"/>
              <a:chExt cx="4095455" cy="2350389"/>
            </a:xfrm>
          </p:grpSpPr>
          <p:sp>
            <p:nvSpPr>
              <p:cNvPr id="102" name="直角三角形 101">
                <a:extLst>
                  <a:ext uri="{FF2B5EF4-FFF2-40B4-BE49-F238E27FC236}">
                    <a16:creationId xmlns:a16="http://schemas.microsoft.com/office/drawing/2014/main" id="{BA39EB0E-1731-47E4-972C-881AA3F9F1A8}"/>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103" name="直角三角形 102">
                <a:extLst>
                  <a:ext uri="{FF2B5EF4-FFF2-40B4-BE49-F238E27FC236}">
                    <a16:creationId xmlns:a16="http://schemas.microsoft.com/office/drawing/2014/main" id="{89ED7331-D934-4811-8A4B-E422D7102F77}"/>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grpSp>
        <p:nvGrpSpPr>
          <p:cNvPr id="106" name="群組 105">
            <a:extLst>
              <a:ext uri="{FF2B5EF4-FFF2-40B4-BE49-F238E27FC236}">
                <a16:creationId xmlns:a16="http://schemas.microsoft.com/office/drawing/2014/main" id="{435E8499-2729-4727-96B4-7FD2534BC692}"/>
              </a:ext>
            </a:extLst>
          </p:cNvPr>
          <p:cNvGrpSpPr/>
          <p:nvPr/>
        </p:nvGrpSpPr>
        <p:grpSpPr>
          <a:xfrm>
            <a:off x="1" y="8863447"/>
            <a:ext cx="2476500" cy="1421966"/>
            <a:chOff x="-12268" y="5142706"/>
            <a:chExt cx="8956553" cy="5142707"/>
          </a:xfrm>
        </p:grpSpPr>
        <p:grpSp>
          <p:nvGrpSpPr>
            <p:cNvPr id="107" name="群組 106">
              <a:extLst>
                <a:ext uri="{FF2B5EF4-FFF2-40B4-BE49-F238E27FC236}">
                  <a16:creationId xmlns:a16="http://schemas.microsoft.com/office/drawing/2014/main" id="{2A9A1C8A-CAC0-426F-AED2-2DED5EF665E1}"/>
                </a:ext>
              </a:extLst>
            </p:cNvPr>
            <p:cNvGrpSpPr/>
            <p:nvPr/>
          </p:nvGrpSpPr>
          <p:grpSpPr>
            <a:xfrm>
              <a:off x="-12268" y="5142706"/>
              <a:ext cx="8956553" cy="5140182"/>
              <a:chOff x="-12267" y="7932498"/>
              <a:chExt cx="4095455" cy="2350389"/>
            </a:xfrm>
          </p:grpSpPr>
          <p:sp>
            <p:nvSpPr>
              <p:cNvPr id="111" name="直角三角形 110">
                <a:extLst>
                  <a:ext uri="{FF2B5EF4-FFF2-40B4-BE49-F238E27FC236}">
                    <a16:creationId xmlns:a16="http://schemas.microsoft.com/office/drawing/2014/main" id="{68110777-F7EC-48A8-B3BC-C213BF81D0EC}"/>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112" name="直角三角形 111">
                <a:extLst>
                  <a:ext uri="{FF2B5EF4-FFF2-40B4-BE49-F238E27FC236}">
                    <a16:creationId xmlns:a16="http://schemas.microsoft.com/office/drawing/2014/main" id="{7B6C4449-3443-4087-8FD8-ED4F385E6B27}"/>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prstClr val="white"/>
                  </a:solidFill>
                  <a:effectLst/>
                  <a:uLnTx/>
                  <a:uFillTx/>
                  <a:latin typeface="Ubuntu"/>
                  <a:cs typeface="+mn-cs"/>
                </a:endParaRPr>
              </a:p>
            </p:txBody>
          </p:sp>
        </p:grpSp>
        <p:grpSp>
          <p:nvGrpSpPr>
            <p:cNvPr id="108" name="群組 107">
              <a:extLst>
                <a:ext uri="{FF2B5EF4-FFF2-40B4-BE49-F238E27FC236}">
                  <a16:creationId xmlns:a16="http://schemas.microsoft.com/office/drawing/2014/main" id="{18A64442-0E7F-47CE-BCAB-33CB2958D875}"/>
                </a:ext>
              </a:extLst>
            </p:cNvPr>
            <p:cNvGrpSpPr/>
            <p:nvPr/>
          </p:nvGrpSpPr>
          <p:grpSpPr>
            <a:xfrm>
              <a:off x="0" y="7847012"/>
              <a:ext cx="4248811" cy="2438401"/>
              <a:chOff x="-12267" y="7932498"/>
              <a:chExt cx="4095455" cy="2350389"/>
            </a:xfrm>
          </p:grpSpPr>
          <p:sp>
            <p:nvSpPr>
              <p:cNvPr id="109" name="直角三角形 108">
                <a:extLst>
                  <a:ext uri="{FF2B5EF4-FFF2-40B4-BE49-F238E27FC236}">
                    <a16:creationId xmlns:a16="http://schemas.microsoft.com/office/drawing/2014/main" id="{9095646C-0F01-4FAC-88FE-DADD71E17F4D}"/>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110" name="直角三角形 109">
                <a:extLst>
                  <a:ext uri="{FF2B5EF4-FFF2-40B4-BE49-F238E27FC236}">
                    <a16:creationId xmlns:a16="http://schemas.microsoft.com/office/drawing/2014/main" id="{2D5E2C72-09E2-4A36-AC1C-DD2442C625E6}"/>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sp>
        <p:nvSpPr>
          <p:cNvPr id="113" name="矩形 112">
            <a:extLst>
              <a:ext uri="{FF2B5EF4-FFF2-40B4-BE49-F238E27FC236}">
                <a16:creationId xmlns:a16="http://schemas.microsoft.com/office/drawing/2014/main" id="{03F1D2AB-7A29-4ADC-80D8-C91D2195102B}"/>
              </a:ext>
            </a:extLst>
          </p:cNvPr>
          <p:cNvSpPr/>
          <p:nvPr/>
        </p:nvSpPr>
        <p:spPr>
          <a:xfrm>
            <a:off x="6974208" y="557894"/>
            <a:ext cx="4339650" cy="646331"/>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6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客觀淨額原則的檢討</a:t>
            </a:r>
          </a:p>
        </p:txBody>
      </p:sp>
      <p:cxnSp>
        <p:nvCxnSpPr>
          <p:cNvPr id="114" name="直線接點 113">
            <a:extLst>
              <a:ext uri="{FF2B5EF4-FFF2-40B4-BE49-F238E27FC236}">
                <a16:creationId xmlns:a16="http://schemas.microsoft.com/office/drawing/2014/main" id="{5CB55C1A-840E-45FB-BD6E-F7A7145711C7}"/>
              </a:ext>
            </a:extLst>
          </p:cNvPr>
          <p:cNvCxnSpPr>
            <a:cxnSpLocks/>
          </p:cNvCxnSpPr>
          <p:nvPr/>
        </p:nvCxnSpPr>
        <p:spPr>
          <a:xfrm>
            <a:off x="1815891" y="1419633"/>
            <a:ext cx="1371292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2" name="矩形 81">
            <a:extLst>
              <a:ext uri="{FF2B5EF4-FFF2-40B4-BE49-F238E27FC236}">
                <a16:creationId xmlns:a16="http://schemas.microsoft.com/office/drawing/2014/main" id="{3FA8575E-D41D-453C-9D25-A1E971ED9B10}"/>
              </a:ext>
            </a:extLst>
          </p:cNvPr>
          <p:cNvSpPr/>
          <p:nvPr/>
        </p:nvSpPr>
        <p:spPr>
          <a:xfrm>
            <a:off x="11811000" y="444535"/>
            <a:ext cx="6476643" cy="892552"/>
          </a:xfrm>
          <a:prstGeom prst="rect">
            <a:avLst/>
          </a:prstGeom>
        </p:spPr>
        <p:txBody>
          <a:bodyPr wrap="square">
            <a:spAutoFit/>
          </a:bodyPr>
          <a:lstStyle/>
          <a:p>
            <a:pPr marL="0" marR="0" lvl="1" indent="0" algn="r" defTabSz="914400" rtl="0" eaLnBrk="1" fontAlgn="auto" latinLnBrk="0" hangingPunct="1">
              <a:lnSpc>
                <a:spcPct val="100000"/>
              </a:lnSpc>
              <a:spcBef>
                <a:spcPts val="0"/>
              </a:spcBef>
              <a:spcAft>
                <a:spcPts val="0"/>
              </a:spcAft>
              <a:buClrTx/>
              <a:buSzTx/>
              <a:buFontTx/>
              <a:buNone/>
              <a:tabLst/>
              <a:defRPr/>
            </a:pPr>
            <a:r>
              <a:rPr kumimoji="0" lang="zh-TW" altLang="en-US" sz="2600" b="1" i="0" u="none" strike="noStrike" kern="1200" cap="none" spc="0" normalizeH="0" baseline="0" noProof="0" dirty="0">
                <a:ln>
                  <a:noFill/>
                </a:ln>
                <a:solidFill>
                  <a:prstClr val="white">
                    <a:lumMod val="50000"/>
                  </a:prstClr>
                </a:solidFill>
                <a:effectLst/>
                <a:uLnTx/>
                <a:uFillTx/>
                <a:latin typeface="NARROW"/>
                <a:ea typeface="微軟正黑體" panose="020B0604030504040204" pitchFamily="34" charset="-120"/>
                <a:cs typeface="Arial" panose="020B0604020202020204" pitchFamily="34" charset="0"/>
              </a:rPr>
              <a:t>所得稅法</a:t>
            </a:r>
            <a:r>
              <a:rPr kumimoji="0" lang="en-US" altLang="zh-TW" sz="2600" b="1" i="0" u="none" strike="noStrike" kern="1200" cap="none" spc="0" normalizeH="0" baseline="0" noProof="0" dirty="0">
                <a:ln>
                  <a:noFill/>
                </a:ln>
                <a:solidFill>
                  <a:prstClr val="white">
                    <a:lumMod val="50000"/>
                  </a:prstClr>
                </a:solidFill>
                <a:effectLst/>
                <a:uLnTx/>
                <a:uFillTx/>
                <a:latin typeface="NARROW"/>
                <a:ea typeface="微軟正黑體" panose="020B0604030504040204" pitchFamily="34" charset="-120"/>
                <a:cs typeface="Arial" panose="020B0604020202020204" pitchFamily="34" charset="0"/>
              </a:rPr>
              <a:t>§88</a:t>
            </a:r>
          </a:p>
          <a:p>
            <a:pPr marL="0" marR="0" lvl="1" indent="0" algn="r" defTabSz="914400" rtl="0" eaLnBrk="1" fontAlgn="auto" latinLnBrk="0" hangingPunct="1">
              <a:lnSpc>
                <a:spcPct val="100000"/>
              </a:lnSpc>
              <a:spcBef>
                <a:spcPts val="0"/>
              </a:spcBef>
              <a:spcAft>
                <a:spcPts val="0"/>
              </a:spcAft>
              <a:buClrTx/>
              <a:buSzTx/>
              <a:buFontTx/>
              <a:buNone/>
              <a:tabLst/>
              <a:defRPr/>
            </a:pPr>
            <a:r>
              <a:rPr kumimoji="0" lang="zh-CN" altLang="en-US" sz="2600" b="1" i="0" u="none" strike="noStrike" kern="1200" cap="none" spc="0" normalizeH="0" baseline="0" noProof="0" dirty="0">
                <a:ln>
                  <a:noFill/>
                </a:ln>
                <a:solidFill>
                  <a:prstClr val="white">
                    <a:lumMod val="50000"/>
                  </a:prstClr>
                </a:solidFill>
                <a:effectLst/>
                <a:uLnTx/>
                <a:uFillTx/>
                <a:latin typeface="NARROW"/>
                <a:ea typeface="微軟正黑體" panose="020B0604030504040204" pitchFamily="34" charset="-120"/>
                <a:cs typeface="Arial" panose="020B0604020202020204" pitchFamily="34" charset="0"/>
              </a:rPr>
              <a:t>各類所得扣繳率標準</a:t>
            </a:r>
            <a:r>
              <a:rPr kumimoji="0" lang="en-US" altLang="zh-CN" sz="2600" b="1" i="0" u="none" strike="noStrike" kern="1200" cap="none" spc="0" normalizeH="0" baseline="0" noProof="0" dirty="0">
                <a:ln>
                  <a:noFill/>
                </a:ln>
                <a:solidFill>
                  <a:prstClr val="white">
                    <a:lumMod val="50000"/>
                  </a:prstClr>
                </a:solidFill>
                <a:effectLst/>
                <a:uLnTx/>
                <a:uFillTx/>
                <a:latin typeface="NARROW"/>
                <a:ea typeface="微軟正黑體" panose="020B0604030504040204" pitchFamily="34" charset="-120"/>
                <a:cs typeface="Arial" panose="020B0604020202020204" pitchFamily="34" charset="0"/>
              </a:rPr>
              <a:t>§3   </a:t>
            </a:r>
          </a:p>
        </p:txBody>
      </p:sp>
    </p:spTree>
    <p:extLst>
      <p:ext uri="{BB962C8B-B14F-4D97-AF65-F5344CB8AC3E}">
        <p14:creationId xmlns:p14="http://schemas.microsoft.com/office/powerpoint/2010/main" val="201925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26E54D68-4316-4451-97D5-38651CD44ADF}"/>
              </a:ext>
            </a:extLst>
          </p:cNvPr>
          <p:cNvSpPr>
            <a:spLocks noGrp="1"/>
          </p:cNvSpPr>
          <p:nvPr>
            <p:ph type="sldNum" sz="quarter" idx="1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fld id="{03EB59E2-90B9-4CD3-AC74-D672227E13C3}" type="slidenum">
              <a:rPr kumimoji="0" lang="en-US" sz="2700" b="0" i="0" u="none" strike="noStrike" kern="1200" cap="none" spc="0" normalizeH="0" baseline="0" noProof="0" smtClean="0">
                <a:ln>
                  <a:noFill/>
                </a:ln>
                <a:solidFill>
                  <a:srgbClr val="3B3B3B"/>
                </a:solidFill>
                <a:effectLst/>
                <a:uLnTx/>
                <a:uFillTx/>
                <a:latin typeface="Ubuntu"/>
                <a:cs typeface="+mn-cs"/>
              </a:rPr>
              <a:pPr marL="0" marR="0" lvl="0" indent="0" algn="l" defTabSz="1371600" rtl="0" eaLnBrk="1" fontAlgn="auto" latinLnBrk="0" hangingPunct="1">
                <a:lnSpc>
                  <a:spcPct val="100000"/>
                </a:lnSpc>
                <a:spcBef>
                  <a:spcPts val="0"/>
                </a:spcBef>
                <a:spcAft>
                  <a:spcPts val="0"/>
                </a:spcAft>
                <a:buClrTx/>
                <a:buSzTx/>
                <a:buFontTx/>
                <a:buNone/>
                <a:tabLst/>
                <a:defRPr/>
              </a:pPr>
              <a:t>29</a:t>
            </a:fld>
            <a:endParaRPr kumimoji="0" lang="en-US" sz="2700" b="0" i="0" u="none" strike="noStrike" kern="1200" cap="none" spc="0" normalizeH="0" baseline="0" noProof="0" dirty="0">
              <a:ln>
                <a:noFill/>
              </a:ln>
              <a:solidFill>
                <a:srgbClr val="3B3B3B"/>
              </a:solidFill>
              <a:effectLst/>
              <a:uLnTx/>
              <a:uFillTx/>
              <a:latin typeface="Ubuntu"/>
              <a:cs typeface="+mn-cs"/>
            </a:endParaRPr>
          </a:p>
        </p:txBody>
      </p:sp>
      <p:sp>
        <p:nvSpPr>
          <p:cNvPr id="3" name="タイトル 10">
            <a:extLst>
              <a:ext uri="{FF2B5EF4-FFF2-40B4-BE49-F238E27FC236}">
                <a16:creationId xmlns:a16="http://schemas.microsoft.com/office/drawing/2014/main" id="{B34EA6A6-26F4-489B-8477-743DA9A744B5}"/>
              </a:ext>
            </a:extLst>
          </p:cNvPr>
          <p:cNvSpPr txBox="1">
            <a:spLocks/>
          </p:cNvSpPr>
          <p:nvPr/>
        </p:nvSpPr>
        <p:spPr>
          <a:xfrm>
            <a:off x="0" y="4373689"/>
            <a:ext cx="17279253" cy="1664362"/>
          </a:xfrm>
          <a:prstGeom prst="rect">
            <a:avLst/>
          </a:prstGeom>
        </p:spPr>
        <p:txBody>
          <a:bodyPr/>
          <a:lstStyle>
            <a:lvl1pPr algn="ctr" defTabSz="1371006" rtl="0" eaLnBrk="1" latinLnBrk="0" hangingPunct="1">
              <a:lnSpc>
                <a:spcPct val="90000"/>
              </a:lnSpc>
              <a:spcBef>
                <a:spcPct val="0"/>
              </a:spcBef>
              <a:buNone/>
              <a:defRPr sz="5398" kern="1200">
                <a:solidFill>
                  <a:schemeClr val="tx2"/>
                </a:solidFill>
                <a:latin typeface="+mj-lt"/>
                <a:ea typeface="+mj-ea"/>
                <a:cs typeface="+mj-cs"/>
              </a:defRPr>
            </a:lvl1pPr>
          </a:lstStyle>
          <a:p>
            <a:pPr marL="0" marR="0" lvl="0" indent="0" algn="ctr" defTabSz="1371006" rtl="0" eaLnBrk="1" fontAlgn="auto" latinLnBrk="0" hangingPunct="1">
              <a:lnSpc>
                <a:spcPct val="90000"/>
              </a:lnSpc>
              <a:spcBef>
                <a:spcPct val="0"/>
              </a:spcBef>
              <a:spcAft>
                <a:spcPts val="0"/>
              </a:spcAft>
              <a:buClrTx/>
              <a:buSzTx/>
              <a:buFontTx/>
              <a:buNone/>
              <a:tabLst/>
              <a:defRPr/>
            </a:pPr>
            <a:r>
              <a:rPr kumimoji="0" lang="de-DE" altLang="zh-TW" sz="5999" b="1" i="0" u="none" strike="noStrike" kern="1200" cap="none" spc="0" normalizeH="0" baseline="0" noProof="0" dirty="0">
                <a:ln>
                  <a:noFill/>
                </a:ln>
                <a:solidFill>
                  <a:srgbClr val="1694B2">
                    <a:lumMod val="75000"/>
                  </a:srgbClr>
                </a:solidFill>
                <a:effectLst/>
                <a:uLnTx/>
                <a:uFillTx/>
                <a:latin typeface="微軟正黑體" panose="020B0604030504040204" pitchFamily="34" charset="-120"/>
                <a:cs typeface="+mj-cs"/>
              </a:rPr>
              <a:t>Q</a:t>
            </a:r>
            <a:r>
              <a:rPr kumimoji="0" lang="zh-TW" altLang="en-US" sz="5999" b="1" i="0" u="none" strike="noStrike" kern="1200" cap="none" spc="0" normalizeH="0" baseline="0" noProof="0" dirty="0">
                <a:ln>
                  <a:noFill/>
                </a:ln>
                <a:solidFill>
                  <a:srgbClr val="1694B2">
                    <a:lumMod val="75000"/>
                  </a:srgbClr>
                </a:solidFill>
                <a:effectLst/>
                <a:uLnTx/>
                <a:uFillTx/>
                <a:latin typeface="微軟正黑體" panose="020B0604030504040204" pitchFamily="34" charset="-120"/>
                <a:cs typeface="+mj-cs"/>
              </a:rPr>
              <a:t>：請指出上述規定中值得檢討之處</a:t>
            </a:r>
            <a:r>
              <a:rPr kumimoji="0" lang="en-US" altLang="zh-TW" sz="5999" b="1" i="0" u="none" strike="noStrike" kern="1200" cap="none" spc="0" normalizeH="0" baseline="0" noProof="0" dirty="0">
                <a:ln>
                  <a:noFill/>
                </a:ln>
                <a:solidFill>
                  <a:srgbClr val="1694B2">
                    <a:lumMod val="75000"/>
                  </a:srgbClr>
                </a:solidFill>
                <a:effectLst/>
                <a:uLnTx/>
                <a:uFillTx/>
                <a:latin typeface="微軟正黑體" panose="020B0604030504040204" pitchFamily="34" charset="-120"/>
                <a:cs typeface="+mj-cs"/>
              </a:rPr>
              <a:t>?</a:t>
            </a:r>
            <a:endParaRPr kumimoji="0" lang="zh-TW" altLang="en-US" sz="5999" b="1" i="0" u="none" strike="noStrike" kern="1200" cap="none" spc="0" normalizeH="0" baseline="0" noProof="0" dirty="0">
              <a:ln>
                <a:noFill/>
              </a:ln>
              <a:solidFill>
                <a:srgbClr val="1694B2">
                  <a:lumMod val="75000"/>
                </a:srgbClr>
              </a:solidFill>
              <a:effectLst/>
              <a:uLnTx/>
              <a:uFillTx/>
              <a:latin typeface="微軟正黑體" panose="020B0604030504040204" pitchFamily="34" charset="-120"/>
              <a:cs typeface="+mj-cs"/>
            </a:endParaRPr>
          </a:p>
        </p:txBody>
      </p:sp>
      <p:cxnSp>
        <p:nvCxnSpPr>
          <p:cNvPr id="4" name="直線接點 3">
            <a:extLst>
              <a:ext uri="{FF2B5EF4-FFF2-40B4-BE49-F238E27FC236}">
                <a16:creationId xmlns:a16="http://schemas.microsoft.com/office/drawing/2014/main" id="{9DB87F2D-0B8E-482D-8852-4ACCB91BF51A}"/>
              </a:ext>
            </a:extLst>
          </p:cNvPr>
          <p:cNvCxnSpPr>
            <a:cxnSpLocks/>
          </p:cNvCxnSpPr>
          <p:nvPr/>
        </p:nvCxnSpPr>
        <p:spPr>
          <a:xfrm>
            <a:off x="17177533" y="9600055"/>
            <a:ext cx="1110467" cy="0"/>
          </a:xfrm>
          <a:prstGeom prst="line">
            <a:avLst/>
          </a:prstGeom>
          <a:ln w="57150">
            <a:solidFill>
              <a:schemeClr val="accent1"/>
            </a:solidFill>
          </a:ln>
        </p:spPr>
        <p:style>
          <a:lnRef idx="3">
            <a:schemeClr val="accent5"/>
          </a:lnRef>
          <a:fillRef idx="0">
            <a:schemeClr val="accent5"/>
          </a:fillRef>
          <a:effectRef idx="2">
            <a:schemeClr val="accent5"/>
          </a:effectRef>
          <a:fontRef idx="minor">
            <a:schemeClr val="tx1"/>
          </a:fontRef>
        </p:style>
      </p:cxnSp>
      <p:grpSp>
        <p:nvGrpSpPr>
          <p:cNvPr id="5" name="群組 4">
            <a:extLst>
              <a:ext uri="{FF2B5EF4-FFF2-40B4-BE49-F238E27FC236}">
                <a16:creationId xmlns:a16="http://schemas.microsoft.com/office/drawing/2014/main" id="{B34EC0DA-30F4-49D6-B032-D33FE1424473}"/>
              </a:ext>
            </a:extLst>
          </p:cNvPr>
          <p:cNvGrpSpPr/>
          <p:nvPr/>
        </p:nvGrpSpPr>
        <p:grpSpPr>
          <a:xfrm>
            <a:off x="14669867" y="-2"/>
            <a:ext cx="3618132" cy="2076452"/>
            <a:chOff x="8948682" y="-2"/>
            <a:chExt cx="9339317" cy="5359851"/>
          </a:xfrm>
        </p:grpSpPr>
        <p:grpSp>
          <p:nvGrpSpPr>
            <p:cNvPr id="6" name="群組 5">
              <a:extLst>
                <a:ext uri="{FF2B5EF4-FFF2-40B4-BE49-F238E27FC236}">
                  <a16:creationId xmlns:a16="http://schemas.microsoft.com/office/drawing/2014/main" id="{EBC516EA-F7A2-474A-A301-189435AB8F97}"/>
                </a:ext>
              </a:extLst>
            </p:cNvPr>
            <p:cNvGrpSpPr/>
            <p:nvPr/>
          </p:nvGrpSpPr>
          <p:grpSpPr>
            <a:xfrm rot="10800000">
              <a:off x="8948682" y="-2"/>
              <a:ext cx="9339317" cy="5359851"/>
              <a:chOff x="-12267" y="7932498"/>
              <a:chExt cx="4095455" cy="2350389"/>
            </a:xfrm>
          </p:grpSpPr>
          <p:sp>
            <p:nvSpPr>
              <p:cNvPr id="10" name="直角三角形 9">
                <a:extLst>
                  <a:ext uri="{FF2B5EF4-FFF2-40B4-BE49-F238E27FC236}">
                    <a16:creationId xmlns:a16="http://schemas.microsoft.com/office/drawing/2014/main" id="{F4F3ECDA-967F-4513-8E38-AB35124F6AF9}"/>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11" name="直角三角形 10">
                <a:extLst>
                  <a:ext uri="{FF2B5EF4-FFF2-40B4-BE49-F238E27FC236}">
                    <a16:creationId xmlns:a16="http://schemas.microsoft.com/office/drawing/2014/main" id="{47AF1CAD-F998-47EC-8CE4-B4EFC0EB8530}"/>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nvGrpSpPr>
            <p:cNvPr id="7" name="群組 6">
              <a:extLst>
                <a:ext uri="{FF2B5EF4-FFF2-40B4-BE49-F238E27FC236}">
                  <a16:creationId xmlns:a16="http://schemas.microsoft.com/office/drawing/2014/main" id="{068983B6-30A9-4C09-8D7A-7593976F46B7}"/>
                </a:ext>
              </a:extLst>
            </p:cNvPr>
            <p:cNvGrpSpPr/>
            <p:nvPr/>
          </p:nvGrpSpPr>
          <p:grpSpPr>
            <a:xfrm rot="10800000">
              <a:off x="14039188" y="-1"/>
              <a:ext cx="4248811" cy="2438401"/>
              <a:chOff x="-12267" y="7932498"/>
              <a:chExt cx="4095455" cy="2350389"/>
            </a:xfrm>
          </p:grpSpPr>
          <p:sp>
            <p:nvSpPr>
              <p:cNvPr id="8" name="直角三角形 7">
                <a:extLst>
                  <a:ext uri="{FF2B5EF4-FFF2-40B4-BE49-F238E27FC236}">
                    <a16:creationId xmlns:a16="http://schemas.microsoft.com/office/drawing/2014/main" id="{70F89C44-90D7-482A-AF93-DDF3735A3726}"/>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9" name="直角三角形 8">
                <a:extLst>
                  <a:ext uri="{FF2B5EF4-FFF2-40B4-BE49-F238E27FC236}">
                    <a16:creationId xmlns:a16="http://schemas.microsoft.com/office/drawing/2014/main" id="{158F7D56-AF51-4AF4-B94E-85ED18486D54}"/>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grpSp>
        <p:nvGrpSpPr>
          <p:cNvPr id="12" name="群組 11">
            <a:extLst>
              <a:ext uri="{FF2B5EF4-FFF2-40B4-BE49-F238E27FC236}">
                <a16:creationId xmlns:a16="http://schemas.microsoft.com/office/drawing/2014/main" id="{8A7FC49B-D74D-4EE3-9A00-30C257E35E61}"/>
              </a:ext>
            </a:extLst>
          </p:cNvPr>
          <p:cNvGrpSpPr/>
          <p:nvPr/>
        </p:nvGrpSpPr>
        <p:grpSpPr>
          <a:xfrm>
            <a:off x="0" y="8293084"/>
            <a:ext cx="3469847" cy="1992329"/>
            <a:chOff x="-12268" y="5142706"/>
            <a:chExt cx="8956553" cy="5142707"/>
          </a:xfrm>
        </p:grpSpPr>
        <p:grpSp>
          <p:nvGrpSpPr>
            <p:cNvPr id="13" name="群組 12">
              <a:extLst>
                <a:ext uri="{FF2B5EF4-FFF2-40B4-BE49-F238E27FC236}">
                  <a16:creationId xmlns:a16="http://schemas.microsoft.com/office/drawing/2014/main" id="{D71D8B0B-39A0-442C-80B9-50EF46CEC60E}"/>
                </a:ext>
              </a:extLst>
            </p:cNvPr>
            <p:cNvGrpSpPr/>
            <p:nvPr/>
          </p:nvGrpSpPr>
          <p:grpSpPr>
            <a:xfrm>
              <a:off x="-12268" y="5142706"/>
              <a:ext cx="8956553" cy="5140182"/>
              <a:chOff x="-12267" y="7932498"/>
              <a:chExt cx="4095455" cy="2350389"/>
            </a:xfrm>
          </p:grpSpPr>
          <p:sp>
            <p:nvSpPr>
              <p:cNvPr id="17" name="直角三角形 16">
                <a:extLst>
                  <a:ext uri="{FF2B5EF4-FFF2-40B4-BE49-F238E27FC236}">
                    <a16:creationId xmlns:a16="http://schemas.microsoft.com/office/drawing/2014/main" id="{CE15B48F-0A72-45D1-ADEB-0722E05ACA48}"/>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18" name="直角三角形 17">
                <a:extLst>
                  <a:ext uri="{FF2B5EF4-FFF2-40B4-BE49-F238E27FC236}">
                    <a16:creationId xmlns:a16="http://schemas.microsoft.com/office/drawing/2014/main" id="{01412D55-DF73-4FE6-A243-86C2E1C1EB2B}"/>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prstClr val="white"/>
                  </a:solidFill>
                  <a:effectLst/>
                  <a:uLnTx/>
                  <a:uFillTx/>
                  <a:latin typeface="Ubuntu"/>
                  <a:cs typeface="+mn-cs"/>
                </a:endParaRPr>
              </a:p>
            </p:txBody>
          </p:sp>
        </p:grpSp>
        <p:grpSp>
          <p:nvGrpSpPr>
            <p:cNvPr id="14" name="群組 13">
              <a:extLst>
                <a:ext uri="{FF2B5EF4-FFF2-40B4-BE49-F238E27FC236}">
                  <a16:creationId xmlns:a16="http://schemas.microsoft.com/office/drawing/2014/main" id="{A002F425-E932-449C-9CEA-F335F8058691}"/>
                </a:ext>
              </a:extLst>
            </p:cNvPr>
            <p:cNvGrpSpPr/>
            <p:nvPr/>
          </p:nvGrpSpPr>
          <p:grpSpPr>
            <a:xfrm>
              <a:off x="0" y="7847012"/>
              <a:ext cx="4248811" cy="2438401"/>
              <a:chOff x="-12267" y="7932498"/>
              <a:chExt cx="4095455" cy="2350389"/>
            </a:xfrm>
          </p:grpSpPr>
          <p:sp>
            <p:nvSpPr>
              <p:cNvPr id="15" name="直角三角形 14">
                <a:extLst>
                  <a:ext uri="{FF2B5EF4-FFF2-40B4-BE49-F238E27FC236}">
                    <a16:creationId xmlns:a16="http://schemas.microsoft.com/office/drawing/2014/main" id="{B3A4ECA4-BE5D-46AF-83D5-4CF8D71DCB90}"/>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16" name="直角三角形 15">
                <a:extLst>
                  <a:ext uri="{FF2B5EF4-FFF2-40B4-BE49-F238E27FC236}">
                    <a16:creationId xmlns:a16="http://schemas.microsoft.com/office/drawing/2014/main" id="{FCD94FC1-1447-46EB-B96A-BE864EC05174}"/>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pic>
        <p:nvPicPr>
          <p:cNvPr id="19" name="圖片 18">
            <a:extLst>
              <a:ext uri="{FF2B5EF4-FFF2-40B4-BE49-F238E27FC236}">
                <a16:creationId xmlns:a16="http://schemas.microsoft.com/office/drawing/2014/main" id="{657FEDA1-43F7-4D7A-8404-18C5D0A8D0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71691" y="4492025"/>
            <a:ext cx="1169151" cy="1169151"/>
          </a:xfrm>
          <a:prstGeom prst="rect">
            <a:avLst/>
          </a:prstGeom>
        </p:spPr>
      </p:pic>
    </p:spTree>
    <p:extLst>
      <p:ext uri="{BB962C8B-B14F-4D97-AF65-F5344CB8AC3E}">
        <p14:creationId xmlns:p14="http://schemas.microsoft.com/office/powerpoint/2010/main" val="171824808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9B685D46-06C0-4A32-8A40-9F9A107B237C}"/>
              </a:ext>
            </a:extLst>
          </p:cNvPr>
          <p:cNvSpPr>
            <a:spLocks noGrp="1"/>
          </p:cNvSpPr>
          <p:nvPr>
            <p:ph type="sldNum" sz="quarter" idx="11"/>
          </p:nvPr>
        </p:nvSpPr>
        <p:spPr/>
        <p:txBody>
          <a:bodyPr/>
          <a:lstStyle/>
          <a:p>
            <a:fld id="{03EB59E2-90B9-4CD3-AC74-D672227E13C3}" type="slidenum">
              <a:rPr lang="en-US" smtClean="0"/>
              <a:pPr/>
              <a:t>3</a:t>
            </a:fld>
            <a:endParaRPr lang="en-US" dirty="0"/>
          </a:p>
        </p:txBody>
      </p:sp>
      <p:pic>
        <p:nvPicPr>
          <p:cNvPr id="5" name="圖片 4">
            <a:extLst>
              <a:ext uri="{FF2B5EF4-FFF2-40B4-BE49-F238E27FC236}">
                <a16:creationId xmlns:a16="http://schemas.microsoft.com/office/drawing/2014/main" id="{1B69B1F2-0AE6-4D1E-8A5F-5BC8B80207C3}"/>
              </a:ext>
            </a:extLst>
          </p:cNvPr>
          <p:cNvPicPr>
            <a:picLocks noChangeAspect="1"/>
          </p:cNvPicPr>
          <p:nvPr/>
        </p:nvPicPr>
        <p:blipFill>
          <a:blip r:embed="rId2"/>
          <a:stretch>
            <a:fillRect/>
          </a:stretch>
        </p:blipFill>
        <p:spPr>
          <a:xfrm>
            <a:off x="0" y="840659"/>
            <a:ext cx="9214325" cy="8863780"/>
          </a:xfrm>
          <a:prstGeom prst="rect">
            <a:avLst/>
          </a:prstGeom>
        </p:spPr>
      </p:pic>
      <p:pic>
        <p:nvPicPr>
          <p:cNvPr id="6" name="圖片 5">
            <a:extLst>
              <a:ext uri="{FF2B5EF4-FFF2-40B4-BE49-F238E27FC236}">
                <a16:creationId xmlns:a16="http://schemas.microsoft.com/office/drawing/2014/main" id="{F7EB93D6-7B10-427D-9055-7F352DDD33CC}"/>
              </a:ext>
            </a:extLst>
          </p:cNvPr>
          <p:cNvPicPr>
            <a:picLocks noChangeAspect="1"/>
          </p:cNvPicPr>
          <p:nvPr/>
        </p:nvPicPr>
        <p:blipFill>
          <a:blip r:embed="rId3"/>
          <a:stretch>
            <a:fillRect/>
          </a:stretch>
        </p:blipFill>
        <p:spPr>
          <a:xfrm>
            <a:off x="9144000" y="1099800"/>
            <a:ext cx="9092435" cy="8344954"/>
          </a:xfrm>
          <a:prstGeom prst="rect">
            <a:avLst/>
          </a:prstGeom>
        </p:spPr>
      </p:pic>
    </p:spTree>
    <p:extLst>
      <p:ext uri="{BB962C8B-B14F-4D97-AF65-F5344CB8AC3E}">
        <p14:creationId xmlns:p14="http://schemas.microsoft.com/office/powerpoint/2010/main" val="197316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3">
            <a:extLst>
              <a:ext uri="{FF2B5EF4-FFF2-40B4-BE49-F238E27FC236}">
                <a16:creationId xmlns:a16="http://schemas.microsoft.com/office/drawing/2014/main" id="{727275A7-DD29-4583-A014-ACD005406572}"/>
              </a:ext>
            </a:extLst>
          </p:cNvPr>
          <p:cNvSpPr>
            <a:spLocks noGrp="1"/>
          </p:cNvSpPr>
          <p:nvPr>
            <p:ph type="sldNum" sz="quarter" idx="11"/>
          </p:nvPr>
        </p:nvSpPr>
        <p:spPr>
          <a:prstGeom prst="rect">
            <a:avLst/>
          </a:prstGeom>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fld id="{03EB59E2-90B9-4CD3-AC74-D672227E13C3}" type="slidenum">
              <a:rPr kumimoji="0" lang="en-US" sz="2400" b="0" i="0" u="none" strike="noStrike" kern="1200" cap="none" spc="0" normalizeH="0" baseline="0" noProof="0" smtClean="0">
                <a:ln>
                  <a:noFill/>
                </a:ln>
                <a:solidFill>
                  <a:srgbClr val="556272"/>
                </a:solidFill>
                <a:effectLst/>
                <a:uLnTx/>
                <a:uFillTx/>
                <a:latin typeface="Ubuntu"/>
                <a:cs typeface="+mn-cs"/>
              </a:rPr>
              <a:pPr marL="0" marR="0" lvl="0" indent="0" algn="l" defTabSz="1371600" rtl="0" eaLnBrk="1" fontAlgn="auto" latinLnBrk="0" hangingPunct="1">
                <a:lnSpc>
                  <a:spcPct val="100000"/>
                </a:lnSpc>
                <a:spcBef>
                  <a:spcPts val="0"/>
                </a:spcBef>
                <a:spcAft>
                  <a:spcPts val="0"/>
                </a:spcAft>
                <a:buClrTx/>
                <a:buSzTx/>
                <a:buFontTx/>
                <a:buNone/>
                <a:tabLst/>
                <a:defRPr/>
              </a:pPr>
              <a:t>30</a:t>
            </a:fld>
            <a:endParaRPr kumimoji="0" lang="en-US" sz="2400" b="0" i="0" u="none" strike="noStrike" kern="1200" cap="none" spc="0" normalizeH="0" baseline="0" noProof="0" dirty="0">
              <a:ln>
                <a:noFill/>
              </a:ln>
              <a:solidFill>
                <a:srgbClr val="556272"/>
              </a:solidFill>
              <a:effectLst/>
              <a:uLnTx/>
              <a:uFillTx/>
              <a:latin typeface="Ubuntu"/>
              <a:cs typeface="+mn-cs"/>
            </a:endParaRPr>
          </a:p>
        </p:txBody>
      </p:sp>
      <p:grpSp>
        <p:nvGrpSpPr>
          <p:cNvPr id="116" name="群組 115">
            <a:extLst>
              <a:ext uri="{FF2B5EF4-FFF2-40B4-BE49-F238E27FC236}">
                <a16:creationId xmlns:a16="http://schemas.microsoft.com/office/drawing/2014/main" id="{26EB9F85-2B8C-4651-BCA2-3FFF7EDDE28F}"/>
              </a:ext>
            </a:extLst>
          </p:cNvPr>
          <p:cNvGrpSpPr/>
          <p:nvPr/>
        </p:nvGrpSpPr>
        <p:grpSpPr>
          <a:xfrm>
            <a:off x="875836" y="2215235"/>
            <a:ext cx="16536325" cy="7235302"/>
            <a:chOff x="875836" y="2689554"/>
            <a:chExt cx="16536325" cy="7235302"/>
          </a:xfrm>
        </p:grpSpPr>
        <p:grpSp>
          <p:nvGrpSpPr>
            <p:cNvPr id="117" name="群組 116">
              <a:extLst>
                <a:ext uri="{FF2B5EF4-FFF2-40B4-BE49-F238E27FC236}">
                  <a16:creationId xmlns:a16="http://schemas.microsoft.com/office/drawing/2014/main" id="{31273110-1DA0-4BA2-8C5D-6CD17C4E392D}"/>
                </a:ext>
              </a:extLst>
            </p:cNvPr>
            <p:cNvGrpSpPr/>
            <p:nvPr/>
          </p:nvGrpSpPr>
          <p:grpSpPr>
            <a:xfrm>
              <a:off x="1026457" y="2689554"/>
              <a:ext cx="4885813" cy="700573"/>
              <a:chOff x="1006185" y="2641451"/>
              <a:chExt cx="9867901" cy="700573"/>
            </a:xfrm>
          </p:grpSpPr>
          <p:sp>
            <p:nvSpPr>
              <p:cNvPr id="178" name="矩形 177">
                <a:extLst>
                  <a:ext uri="{FF2B5EF4-FFF2-40B4-BE49-F238E27FC236}">
                    <a16:creationId xmlns:a16="http://schemas.microsoft.com/office/drawing/2014/main" id="{8C736171-6BD1-450F-A104-6097E5B3A12F}"/>
                  </a:ext>
                </a:extLst>
              </p:cNvPr>
              <p:cNvSpPr/>
              <p:nvPr/>
            </p:nvSpPr>
            <p:spPr bwMode="auto">
              <a:xfrm flipV="1">
                <a:off x="1006185" y="2641451"/>
                <a:ext cx="9867900" cy="700573"/>
              </a:xfrm>
              <a:prstGeom prst="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79" name="矩形 178">
                <a:extLst>
                  <a:ext uri="{FF2B5EF4-FFF2-40B4-BE49-F238E27FC236}">
                    <a16:creationId xmlns:a16="http://schemas.microsoft.com/office/drawing/2014/main" id="{0E3ADA69-4DA1-4A00-A4A6-39ABFBAD251D}"/>
                  </a:ext>
                </a:extLst>
              </p:cNvPr>
              <p:cNvSpPr/>
              <p:nvPr/>
            </p:nvSpPr>
            <p:spPr>
              <a:xfrm>
                <a:off x="1006186" y="2731369"/>
                <a:ext cx="9867900" cy="523220"/>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rPr>
                  <a:t>(b) </a:t>
                </a:r>
                <a:r>
                  <a:rPr kumimoji="0" lang="zh-CN" altLang="en-US" sz="28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rPr>
                  <a:t>針對外國營利事業的</a:t>
                </a:r>
                <a:r>
                  <a:rPr kumimoji="0" lang="zh-CN" altLang="en-US" sz="2800" b="1" i="0" u="sng"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rPr>
                  <a:t>修正</a:t>
                </a:r>
                <a:endParaRPr kumimoji="0" lang="en-US" altLang="zh-TW" sz="2800" b="1" i="0" u="sng"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endParaRPr>
              </a:p>
            </p:txBody>
          </p:sp>
        </p:grpSp>
        <p:grpSp>
          <p:nvGrpSpPr>
            <p:cNvPr id="120" name="群組 119">
              <a:extLst>
                <a:ext uri="{FF2B5EF4-FFF2-40B4-BE49-F238E27FC236}">
                  <a16:creationId xmlns:a16="http://schemas.microsoft.com/office/drawing/2014/main" id="{3107CAB0-E78A-48D1-935B-2C8612B8B985}"/>
                </a:ext>
              </a:extLst>
            </p:cNvPr>
            <p:cNvGrpSpPr/>
            <p:nvPr/>
          </p:nvGrpSpPr>
          <p:grpSpPr>
            <a:xfrm>
              <a:off x="875836" y="3674259"/>
              <a:ext cx="16536325" cy="6011286"/>
              <a:chOff x="685416" y="2765046"/>
              <a:chExt cx="16536325" cy="6011286"/>
            </a:xfrm>
          </p:grpSpPr>
          <p:grpSp>
            <p:nvGrpSpPr>
              <p:cNvPr id="123" name="群組 122">
                <a:extLst>
                  <a:ext uri="{FF2B5EF4-FFF2-40B4-BE49-F238E27FC236}">
                    <a16:creationId xmlns:a16="http://schemas.microsoft.com/office/drawing/2014/main" id="{FA3A18E2-8E68-4C74-867A-D1AC54D948F6}"/>
                  </a:ext>
                </a:extLst>
              </p:cNvPr>
              <p:cNvGrpSpPr/>
              <p:nvPr/>
            </p:nvGrpSpPr>
            <p:grpSpPr>
              <a:xfrm>
                <a:off x="838200" y="2765046"/>
                <a:ext cx="2221471" cy="1930305"/>
                <a:chOff x="3834178" y="4839729"/>
                <a:chExt cx="1993416" cy="1406048"/>
              </a:xfrm>
            </p:grpSpPr>
            <p:sp>
              <p:nvSpPr>
                <p:cNvPr id="175" name="手繪多邊形: 圖案 174">
                  <a:extLst>
                    <a:ext uri="{FF2B5EF4-FFF2-40B4-BE49-F238E27FC236}">
                      <a16:creationId xmlns:a16="http://schemas.microsoft.com/office/drawing/2014/main" id="{E31CAEF8-3753-42F5-BCCB-A7ABDBB47E1C}"/>
                    </a:ext>
                  </a:extLst>
                </p:cNvPr>
                <p:cNvSpPr/>
                <p:nvPr/>
              </p:nvSpPr>
              <p:spPr bwMode="auto">
                <a:xfrm>
                  <a:off x="3834178" y="4839729"/>
                  <a:ext cx="1993416" cy="1406048"/>
                </a:xfrm>
                <a:custGeom>
                  <a:avLst/>
                  <a:gdLst>
                    <a:gd name="connsiteX0" fmla="*/ 0 w 1993416"/>
                    <a:gd name="connsiteY0" fmla="*/ 21503 h 1406048"/>
                    <a:gd name="connsiteX1" fmla="*/ 1980725 w 1993416"/>
                    <a:gd name="connsiteY1" fmla="*/ 1406048 h 1406048"/>
                    <a:gd name="connsiteX2" fmla="*/ 0 w 1993416"/>
                    <a:gd name="connsiteY2" fmla="*/ 1406048 h 1406048"/>
                    <a:gd name="connsiteX3" fmla="*/ 49038 w 1993416"/>
                    <a:gd name="connsiteY3" fmla="*/ 0 h 1406048"/>
                    <a:gd name="connsiteX4" fmla="*/ 1993416 w 1993416"/>
                    <a:gd name="connsiteY4" fmla="*/ 0 h 1406048"/>
                    <a:gd name="connsiteX5" fmla="*/ 1993416 w 1993416"/>
                    <a:gd name="connsiteY5" fmla="*/ 1359139 h 140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3416" h="1406048">
                      <a:moveTo>
                        <a:pt x="0" y="21503"/>
                      </a:moveTo>
                      <a:lnTo>
                        <a:pt x="1980725" y="1406048"/>
                      </a:lnTo>
                      <a:lnTo>
                        <a:pt x="0" y="1406048"/>
                      </a:lnTo>
                      <a:close/>
                      <a:moveTo>
                        <a:pt x="49038" y="0"/>
                      </a:moveTo>
                      <a:lnTo>
                        <a:pt x="1993416" y="0"/>
                      </a:lnTo>
                      <a:lnTo>
                        <a:pt x="1993416" y="1359139"/>
                      </a:lnTo>
                      <a:close/>
                    </a:path>
                  </a:pathLst>
                </a:custGeom>
                <a:solidFill>
                  <a:schemeClr val="accent1">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76" name="矩形 175">
                  <a:extLst>
                    <a:ext uri="{FF2B5EF4-FFF2-40B4-BE49-F238E27FC236}">
                      <a16:creationId xmlns:a16="http://schemas.microsoft.com/office/drawing/2014/main" id="{422A2BF2-7518-4DEE-97AE-A91CDCA92EE8}"/>
                    </a:ext>
                  </a:extLst>
                </p:cNvPr>
                <p:cNvSpPr/>
                <p:nvPr/>
              </p:nvSpPr>
              <p:spPr>
                <a:xfrm>
                  <a:off x="4849059" y="5141789"/>
                  <a:ext cx="978535" cy="336280"/>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身分</a:t>
                  </a:r>
                  <a:endParaRPr kumimoji="0" lang="en-US" altLang="zh-CN"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endParaRPr>
                </a:p>
              </p:txBody>
            </p:sp>
            <p:sp>
              <p:nvSpPr>
                <p:cNvPr id="177" name="矩形 176">
                  <a:extLst>
                    <a:ext uri="{FF2B5EF4-FFF2-40B4-BE49-F238E27FC236}">
                      <a16:creationId xmlns:a16="http://schemas.microsoft.com/office/drawing/2014/main" id="{4BF0D62D-FC9C-444B-B835-E944693ABCCA}"/>
                    </a:ext>
                  </a:extLst>
                </p:cNvPr>
                <p:cNvSpPr/>
                <p:nvPr/>
              </p:nvSpPr>
              <p:spPr>
                <a:xfrm>
                  <a:off x="3913950" y="5566466"/>
                  <a:ext cx="978535" cy="605304"/>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所得類型</a:t>
                  </a:r>
                  <a:endParaRPr kumimoji="0" lang="en-US" altLang="zh-CN"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endParaRPr>
                </a:p>
              </p:txBody>
            </p:sp>
          </p:grpSp>
          <p:grpSp>
            <p:nvGrpSpPr>
              <p:cNvPr id="124" name="群組 123">
                <a:extLst>
                  <a:ext uri="{FF2B5EF4-FFF2-40B4-BE49-F238E27FC236}">
                    <a16:creationId xmlns:a16="http://schemas.microsoft.com/office/drawing/2014/main" id="{FA59CBB5-7EBB-4CFF-B80C-3A94520D186D}"/>
                  </a:ext>
                </a:extLst>
              </p:cNvPr>
              <p:cNvGrpSpPr/>
              <p:nvPr/>
            </p:nvGrpSpPr>
            <p:grpSpPr>
              <a:xfrm>
                <a:off x="3096015" y="2765047"/>
                <a:ext cx="3012623" cy="1406048"/>
                <a:chOff x="5863940" y="4839729"/>
                <a:chExt cx="1951381" cy="1406048"/>
              </a:xfrm>
            </p:grpSpPr>
            <p:sp>
              <p:nvSpPr>
                <p:cNvPr id="173" name="矩形 172">
                  <a:extLst>
                    <a:ext uri="{FF2B5EF4-FFF2-40B4-BE49-F238E27FC236}">
                      <a16:creationId xmlns:a16="http://schemas.microsoft.com/office/drawing/2014/main" id="{D04FCD7F-C1A9-4BD2-AC88-16B1FC11E7FB}"/>
                    </a:ext>
                  </a:extLst>
                </p:cNvPr>
                <p:cNvSpPr/>
                <p:nvPr/>
              </p:nvSpPr>
              <p:spPr bwMode="auto">
                <a:xfrm>
                  <a:off x="5863940" y="4839729"/>
                  <a:ext cx="1951381" cy="1406048"/>
                </a:xfrm>
                <a:prstGeom prst="rect">
                  <a:avLst/>
                </a:prstGeom>
                <a:solidFill>
                  <a:schemeClr val="accent1">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74" name="矩形 173">
                  <a:extLst>
                    <a:ext uri="{FF2B5EF4-FFF2-40B4-BE49-F238E27FC236}">
                      <a16:creationId xmlns:a16="http://schemas.microsoft.com/office/drawing/2014/main" id="{18BE8CA4-FC52-40AB-975D-ECCBFAAE521B}"/>
                    </a:ext>
                  </a:extLst>
                </p:cNvPr>
                <p:cNvSpPr/>
                <p:nvPr/>
              </p:nvSpPr>
              <p:spPr>
                <a:xfrm>
                  <a:off x="5863940" y="4957977"/>
                  <a:ext cx="1951380" cy="1169551"/>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中華民國境內</a:t>
                  </a:r>
                  <a:endParaRPr kumimoji="0" lang="en-US" altLang="zh-CN"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居住之個人</a:t>
                  </a:r>
                  <a:endParaRPr kumimoji="0" lang="en-US" altLang="zh-CN"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endParaRPr kumimoji="0" lang="en-US" altLang="zh-CN" sz="2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a:t>
                  </a:r>
                  <a:r>
                    <a:rPr kumimoji="0" lang="zh-CN" altLang="en-US" sz="2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含大陸人民</a:t>
                  </a:r>
                  <a:r>
                    <a:rPr kumimoji="0" lang="en-US" altLang="zh-CN" sz="2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a:t>
                  </a:r>
                </a:p>
              </p:txBody>
            </p:sp>
          </p:grpSp>
          <p:grpSp>
            <p:nvGrpSpPr>
              <p:cNvPr id="125" name="群組 124">
                <a:extLst>
                  <a:ext uri="{FF2B5EF4-FFF2-40B4-BE49-F238E27FC236}">
                    <a16:creationId xmlns:a16="http://schemas.microsoft.com/office/drawing/2014/main" id="{74C5D6C9-DFDB-4B4C-9D15-C04A34916C4D}"/>
                  </a:ext>
                </a:extLst>
              </p:cNvPr>
              <p:cNvGrpSpPr/>
              <p:nvPr/>
            </p:nvGrpSpPr>
            <p:grpSpPr>
              <a:xfrm>
                <a:off x="6154539" y="2765047"/>
                <a:ext cx="3981102" cy="1406048"/>
                <a:chOff x="5863940" y="4839729"/>
                <a:chExt cx="2579021" cy="1406048"/>
              </a:xfrm>
            </p:grpSpPr>
            <p:sp>
              <p:nvSpPr>
                <p:cNvPr id="171" name="矩形 170">
                  <a:extLst>
                    <a:ext uri="{FF2B5EF4-FFF2-40B4-BE49-F238E27FC236}">
                      <a16:creationId xmlns:a16="http://schemas.microsoft.com/office/drawing/2014/main" id="{9FFB45EC-D3D7-4E74-A985-0B13E53F38FF}"/>
                    </a:ext>
                  </a:extLst>
                </p:cNvPr>
                <p:cNvSpPr/>
                <p:nvPr/>
              </p:nvSpPr>
              <p:spPr bwMode="auto">
                <a:xfrm>
                  <a:off x="5863940" y="4839729"/>
                  <a:ext cx="2579021" cy="1406048"/>
                </a:xfrm>
                <a:prstGeom prst="rect">
                  <a:avLst/>
                </a:prstGeom>
                <a:solidFill>
                  <a:schemeClr val="accent1">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72" name="矩形 171">
                  <a:extLst>
                    <a:ext uri="{FF2B5EF4-FFF2-40B4-BE49-F238E27FC236}">
                      <a16:creationId xmlns:a16="http://schemas.microsoft.com/office/drawing/2014/main" id="{898BCAC7-5854-4D1D-AEAA-9639B754F98C}"/>
                    </a:ext>
                  </a:extLst>
                </p:cNvPr>
                <p:cNvSpPr/>
                <p:nvPr/>
              </p:nvSpPr>
              <p:spPr>
                <a:xfrm>
                  <a:off x="5863940" y="4957976"/>
                  <a:ext cx="2579020" cy="1169551"/>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中華民國境內</a:t>
                  </a:r>
                  <a:endParaRPr kumimoji="0" lang="en-US" altLang="zh-CN"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有固定營業場所之營利事業</a:t>
                  </a:r>
                  <a:endParaRPr kumimoji="0" lang="en-US" altLang="zh-CN"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endParaRPr kumimoji="0" lang="en-US" altLang="zh-CN" sz="2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a:t>
                  </a:r>
                  <a:r>
                    <a:rPr kumimoji="0" lang="zh-CN" altLang="en-US" sz="2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含大陸法人</a:t>
                  </a:r>
                  <a:r>
                    <a:rPr kumimoji="0" lang="en-US" altLang="zh-CN" sz="2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a:t>
                  </a:r>
                </a:p>
              </p:txBody>
            </p:sp>
          </p:grpSp>
          <p:grpSp>
            <p:nvGrpSpPr>
              <p:cNvPr id="126" name="群組 125">
                <a:extLst>
                  <a:ext uri="{FF2B5EF4-FFF2-40B4-BE49-F238E27FC236}">
                    <a16:creationId xmlns:a16="http://schemas.microsoft.com/office/drawing/2014/main" id="{BA022E37-C011-4C46-B2C2-01783036B57D}"/>
                  </a:ext>
                </a:extLst>
              </p:cNvPr>
              <p:cNvGrpSpPr/>
              <p:nvPr/>
            </p:nvGrpSpPr>
            <p:grpSpPr>
              <a:xfrm>
                <a:off x="10181540" y="2765047"/>
                <a:ext cx="3013201" cy="1406048"/>
                <a:chOff x="5863939" y="4839729"/>
                <a:chExt cx="2923625" cy="1406048"/>
              </a:xfrm>
            </p:grpSpPr>
            <p:sp>
              <p:nvSpPr>
                <p:cNvPr id="169" name="矩形 168">
                  <a:extLst>
                    <a:ext uri="{FF2B5EF4-FFF2-40B4-BE49-F238E27FC236}">
                      <a16:creationId xmlns:a16="http://schemas.microsoft.com/office/drawing/2014/main" id="{28C669C4-7604-40B7-B9EB-ECBA6053A06A}"/>
                    </a:ext>
                  </a:extLst>
                </p:cNvPr>
                <p:cNvSpPr/>
                <p:nvPr/>
              </p:nvSpPr>
              <p:spPr bwMode="auto">
                <a:xfrm>
                  <a:off x="5863939" y="4839729"/>
                  <a:ext cx="2923624" cy="1406048"/>
                </a:xfrm>
                <a:prstGeom prst="rect">
                  <a:avLst/>
                </a:prstGeom>
                <a:solidFill>
                  <a:schemeClr val="accent4">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70" name="矩形 169">
                  <a:extLst>
                    <a:ext uri="{FF2B5EF4-FFF2-40B4-BE49-F238E27FC236}">
                      <a16:creationId xmlns:a16="http://schemas.microsoft.com/office/drawing/2014/main" id="{832FCBA3-E0EF-47CC-B8CE-4FB3B3ADFC11}"/>
                    </a:ext>
                  </a:extLst>
                </p:cNvPr>
                <p:cNvSpPr/>
                <p:nvPr/>
              </p:nvSpPr>
              <p:spPr>
                <a:xfrm>
                  <a:off x="5863940" y="5127252"/>
                  <a:ext cx="2923624" cy="830997"/>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非中華民國境內</a:t>
                  </a:r>
                  <a:endParaRPr kumimoji="0" lang="en-US" altLang="zh-TW" sz="24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居住之個人</a:t>
                  </a:r>
                  <a:endParaRPr kumimoji="0" lang="en-US" altLang="zh-CN" sz="2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endParaRPr>
                </a:p>
              </p:txBody>
            </p:sp>
          </p:grpSp>
          <p:grpSp>
            <p:nvGrpSpPr>
              <p:cNvPr id="127" name="群組 126">
                <a:extLst>
                  <a:ext uri="{FF2B5EF4-FFF2-40B4-BE49-F238E27FC236}">
                    <a16:creationId xmlns:a16="http://schemas.microsoft.com/office/drawing/2014/main" id="{93166110-9FF5-475D-A50D-EB0ED30C4197}"/>
                  </a:ext>
                </a:extLst>
              </p:cNvPr>
              <p:cNvGrpSpPr/>
              <p:nvPr/>
            </p:nvGrpSpPr>
            <p:grpSpPr>
              <a:xfrm>
                <a:off x="13240639" y="2765047"/>
                <a:ext cx="3981102" cy="1406048"/>
                <a:chOff x="5863940" y="4839729"/>
                <a:chExt cx="2579021" cy="1406048"/>
              </a:xfrm>
            </p:grpSpPr>
            <p:sp>
              <p:nvSpPr>
                <p:cNvPr id="167" name="矩形 166">
                  <a:extLst>
                    <a:ext uri="{FF2B5EF4-FFF2-40B4-BE49-F238E27FC236}">
                      <a16:creationId xmlns:a16="http://schemas.microsoft.com/office/drawing/2014/main" id="{79C2618B-A6AB-4C52-AFF4-DF00C050A7FA}"/>
                    </a:ext>
                  </a:extLst>
                </p:cNvPr>
                <p:cNvSpPr/>
                <p:nvPr/>
              </p:nvSpPr>
              <p:spPr bwMode="auto">
                <a:xfrm>
                  <a:off x="5863940" y="4839729"/>
                  <a:ext cx="2579021" cy="1406048"/>
                </a:xfrm>
                <a:prstGeom prst="rect">
                  <a:avLst/>
                </a:prstGeom>
                <a:solidFill>
                  <a:schemeClr val="accent4">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prstClr val="white"/>
                    </a:solidFill>
                    <a:effectLst/>
                    <a:uLnTx/>
                    <a:uFillTx/>
                    <a:latin typeface="Ubuntu"/>
                    <a:cs typeface="+mn-cs"/>
                  </a:endParaRPr>
                </a:p>
              </p:txBody>
            </p:sp>
            <p:sp>
              <p:nvSpPr>
                <p:cNvPr id="168" name="矩形 167">
                  <a:extLst>
                    <a:ext uri="{FF2B5EF4-FFF2-40B4-BE49-F238E27FC236}">
                      <a16:creationId xmlns:a16="http://schemas.microsoft.com/office/drawing/2014/main" id="{F94AFBAA-3C92-40C3-B1B5-4EBC8109D111}"/>
                    </a:ext>
                  </a:extLst>
                </p:cNvPr>
                <p:cNvSpPr/>
                <p:nvPr/>
              </p:nvSpPr>
              <p:spPr>
                <a:xfrm>
                  <a:off x="5863940" y="5127252"/>
                  <a:ext cx="2579020" cy="830997"/>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在中華民國境內</a:t>
                  </a:r>
                  <a:endParaRPr kumimoji="0" lang="en-US" altLang="zh-TW" sz="24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無固定營業場所之營利事業</a:t>
                  </a:r>
                  <a:endParaRPr kumimoji="0" lang="en-US" altLang="zh-CN" sz="24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endParaRPr>
                </a:p>
              </p:txBody>
            </p:sp>
          </p:grpSp>
          <p:grpSp>
            <p:nvGrpSpPr>
              <p:cNvPr id="128" name="群組 127">
                <a:extLst>
                  <a:ext uri="{FF2B5EF4-FFF2-40B4-BE49-F238E27FC236}">
                    <a16:creationId xmlns:a16="http://schemas.microsoft.com/office/drawing/2014/main" id="{2A2AB96D-9B87-4F14-A519-E2394963568F}"/>
                  </a:ext>
                </a:extLst>
              </p:cNvPr>
              <p:cNvGrpSpPr/>
              <p:nvPr/>
            </p:nvGrpSpPr>
            <p:grpSpPr>
              <a:xfrm>
                <a:off x="3096014" y="4207586"/>
                <a:ext cx="7039621" cy="487765"/>
                <a:chOff x="3096014" y="5990526"/>
                <a:chExt cx="7039621" cy="487765"/>
              </a:xfrm>
              <a:solidFill>
                <a:schemeClr val="accent5">
                  <a:lumMod val="20000"/>
                  <a:lumOff val="80000"/>
                </a:schemeClr>
              </a:solidFill>
            </p:grpSpPr>
            <p:sp>
              <p:nvSpPr>
                <p:cNvPr id="165" name="矩形 164">
                  <a:extLst>
                    <a:ext uri="{FF2B5EF4-FFF2-40B4-BE49-F238E27FC236}">
                      <a16:creationId xmlns:a16="http://schemas.microsoft.com/office/drawing/2014/main" id="{D31A0DF9-DC3C-4959-B24A-659F8FC5223C}"/>
                    </a:ext>
                  </a:extLst>
                </p:cNvPr>
                <p:cNvSpPr/>
                <p:nvPr/>
              </p:nvSpPr>
              <p:spPr bwMode="auto">
                <a:xfrm>
                  <a:off x="3096015" y="5990526"/>
                  <a:ext cx="3012623" cy="487765"/>
                </a:xfrm>
                <a:prstGeom prst="rect">
                  <a:avLst/>
                </a:prstGeom>
                <a:grp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66" name="矩形 165">
                  <a:extLst>
                    <a:ext uri="{FF2B5EF4-FFF2-40B4-BE49-F238E27FC236}">
                      <a16:creationId xmlns:a16="http://schemas.microsoft.com/office/drawing/2014/main" id="{37EA270A-22BE-40D1-86A5-F86EB195F9DD}"/>
                    </a:ext>
                  </a:extLst>
                </p:cNvPr>
                <p:cNvSpPr/>
                <p:nvPr/>
              </p:nvSpPr>
              <p:spPr>
                <a:xfrm>
                  <a:off x="3096014" y="6003575"/>
                  <a:ext cx="7039621" cy="461665"/>
                </a:xfrm>
                <a:prstGeom prst="rect">
                  <a:avLst/>
                </a:prstGeom>
                <a:grpFill/>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居住者</a:t>
                  </a:r>
                  <a:endParaRPr kumimoji="0" lang="en-US" altLang="zh-CN" sz="2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endParaRPr>
                </a:p>
              </p:txBody>
            </p:sp>
          </p:grpSp>
          <p:grpSp>
            <p:nvGrpSpPr>
              <p:cNvPr id="129" name="群組 128">
                <a:extLst>
                  <a:ext uri="{FF2B5EF4-FFF2-40B4-BE49-F238E27FC236}">
                    <a16:creationId xmlns:a16="http://schemas.microsoft.com/office/drawing/2014/main" id="{E636F8A1-F7A5-4482-854E-E02D9A74C639}"/>
                  </a:ext>
                </a:extLst>
              </p:cNvPr>
              <p:cNvGrpSpPr/>
              <p:nvPr/>
            </p:nvGrpSpPr>
            <p:grpSpPr>
              <a:xfrm>
                <a:off x="10181539" y="4207586"/>
                <a:ext cx="7040199" cy="487765"/>
                <a:chOff x="3096014" y="5990526"/>
                <a:chExt cx="3012624" cy="487765"/>
              </a:xfrm>
              <a:solidFill>
                <a:schemeClr val="accent5">
                  <a:lumMod val="20000"/>
                  <a:lumOff val="80000"/>
                </a:schemeClr>
              </a:solidFill>
            </p:grpSpPr>
            <p:sp>
              <p:nvSpPr>
                <p:cNvPr id="163" name="矩形 162">
                  <a:extLst>
                    <a:ext uri="{FF2B5EF4-FFF2-40B4-BE49-F238E27FC236}">
                      <a16:creationId xmlns:a16="http://schemas.microsoft.com/office/drawing/2014/main" id="{B1C8ED88-843E-4900-987E-325ECBA01F50}"/>
                    </a:ext>
                  </a:extLst>
                </p:cNvPr>
                <p:cNvSpPr/>
                <p:nvPr/>
              </p:nvSpPr>
              <p:spPr bwMode="auto">
                <a:xfrm>
                  <a:off x="3096015" y="5990526"/>
                  <a:ext cx="3012623" cy="487765"/>
                </a:xfrm>
                <a:prstGeom prst="rect">
                  <a:avLst/>
                </a:prstGeom>
                <a:grp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64" name="矩形 163">
                  <a:extLst>
                    <a:ext uri="{FF2B5EF4-FFF2-40B4-BE49-F238E27FC236}">
                      <a16:creationId xmlns:a16="http://schemas.microsoft.com/office/drawing/2014/main" id="{9AD77315-525D-41BE-8F51-40A532BA7A13}"/>
                    </a:ext>
                  </a:extLst>
                </p:cNvPr>
                <p:cNvSpPr/>
                <p:nvPr/>
              </p:nvSpPr>
              <p:spPr>
                <a:xfrm>
                  <a:off x="3096014" y="6003575"/>
                  <a:ext cx="3012621" cy="461665"/>
                </a:xfrm>
                <a:prstGeom prst="rect">
                  <a:avLst/>
                </a:prstGeom>
                <a:solidFill>
                  <a:schemeClr val="accent3">
                    <a:lumMod val="20000"/>
                    <a:lumOff val="80000"/>
                  </a:schemeClr>
                </a:solidFill>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非居住者</a:t>
                  </a:r>
                  <a:endParaRPr kumimoji="0" lang="en-US" altLang="zh-CN" sz="2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endParaRPr>
                </a:p>
              </p:txBody>
            </p:sp>
          </p:grpSp>
          <p:grpSp>
            <p:nvGrpSpPr>
              <p:cNvPr id="130" name="群組 129">
                <a:extLst>
                  <a:ext uri="{FF2B5EF4-FFF2-40B4-BE49-F238E27FC236}">
                    <a16:creationId xmlns:a16="http://schemas.microsoft.com/office/drawing/2014/main" id="{D4EB65EE-EE1C-479C-B946-E0282D3651BE}"/>
                  </a:ext>
                </a:extLst>
              </p:cNvPr>
              <p:cNvGrpSpPr/>
              <p:nvPr/>
            </p:nvGrpSpPr>
            <p:grpSpPr>
              <a:xfrm>
                <a:off x="836037" y="4750231"/>
                <a:ext cx="2221471" cy="1141805"/>
                <a:chOff x="1064092" y="5026520"/>
                <a:chExt cx="1993416" cy="1141805"/>
              </a:xfrm>
            </p:grpSpPr>
            <p:sp>
              <p:nvSpPr>
                <p:cNvPr id="161" name="矩形 160">
                  <a:extLst>
                    <a:ext uri="{FF2B5EF4-FFF2-40B4-BE49-F238E27FC236}">
                      <a16:creationId xmlns:a16="http://schemas.microsoft.com/office/drawing/2014/main" id="{7228AA9B-6DD3-47FF-B5D0-CEA788727AFB}"/>
                    </a:ext>
                  </a:extLst>
                </p:cNvPr>
                <p:cNvSpPr/>
                <p:nvPr/>
              </p:nvSpPr>
              <p:spPr bwMode="auto">
                <a:xfrm>
                  <a:off x="1064092" y="5026520"/>
                  <a:ext cx="1993416" cy="1141805"/>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62" name="矩形 161">
                  <a:extLst>
                    <a:ext uri="{FF2B5EF4-FFF2-40B4-BE49-F238E27FC236}">
                      <a16:creationId xmlns:a16="http://schemas.microsoft.com/office/drawing/2014/main" id="{CF958B4A-01D8-4D61-A7AD-F7927AE38A63}"/>
                    </a:ext>
                  </a:extLst>
                </p:cNvPr>
                <p:cNvSpPr/>
                <p:nvPr/>
              </p:nvSpPr>
              <p:spPr>
                <a:xfrm>
                  <a:off x="1064092" y="5366589"/>
                  <a:ext cx="1993416" cy="461665"/>
                </a:xfrm>
                <a:prstGeom prst="rect">
                  <a:avLst/>
                </a:prstGeom>
                <a:noFill/>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租金</a:t>
                  </a:r>
                  <a:endParaRPr kumimoji="0" lang="en-US" altLang="zh-CN" sz="2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endParaRPr>
                </a:p>
              </p:txBody>
            </p:sp>
          </p:grpSp>
          <p:grpSp>
            <p:nvGrpSpPr>
              <p:cNvPr id="131" name="群組 130">
                <a:extLst>
                  <a:ext uri="{FF2B5EF4-FFF2-40B4-BE49-F238E27FC236}">
                    <a16:creationId xmlns:a16="http://schemas.microsoft.com/office/drawing/2014/main" id="{D9334651-A464-4656-9BB3-349450B25590}"/>
                  </a:ext>
                </a:extLst>
              </p:cNvPr>
              <p:cNvGrpSpPr/>
              <p:nvPr/>
            </p:nvGrpSpPr>
            <p:grpSpPr>
              <a:xfrm>
                <a:off x="836037" y="5946916"/>
                <a:ext cx="2221471" cy="1141805"/>
                <a:chOff x="1064092" y="5026520"/>
                <a:chExt cx="1993416" cy="1141805"/>
              </a:xfrm>
            </p:grpSpPr>
            <p:sp>
              <p:nvSpPr>
                <p:cNvPr id="158" name="矩形 157">
                  <a:extLst>
                    <a:ext uri="{FF2B5EF4-FFF2-40B4-BE49-F238E27FC236}">
                      <a16:creationId xmlns:a16="http://schemas.microsoft.com/office/drawing/2014/main" id="{66110F41-0C1B-4B60-850E-305D834D9EA9}"/>
                    </a:ext>
                  </a:extLst>
                </p:cNvPr>
                <p:cNvSpPr/>
                <p:nvPr/>
              </p:nvSpPr>
              <p:spPr bwMode="auto">
                <a:xfrm>
                  <a:off x="1064092" y="5026520"/>
                  <a:ext cx="1993416" cy="1141805"/>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60" name="矩形 159">
                  <a:extLst>
                    <a:ext uri="{FF2B5EF4-FFF2-40B4-BE49-F238E27FC236}">
                      <a16:creationId xmlns:a16="http://schemas.microsoft.com/office/drawing/2014/main" id="{AB1CE5AB-DF83-4E58-A0B7-7750117B8B64}"/>
                    </a:ext>
                  </a:extLst>
                </p:cNvPr>
                <p:cNvSpPr/>
                <p:nvPr/>
              </p:nvSpPr>
              <p:spPr>
                <a:xfrm>
                  <a:off x="1064092" y="5366589"/>
                  <a:ext cx="1993416" cy="461665"/>
                </a:xfrm>
                <a:prstGeom prst="rect">
                  <a:avLst/>
                </a:prstGeom>
                <a:noFill/>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權利金</a:t>
                  </a:r>
                  <a:endParaRPr kumimoji="0" lang="en-US" altLang="zh-CN" sz="2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endParaRPr>
                </a:p>
              </p:txBody>
            </p:sp>
          </p:grpSp>
          <p:grpSp>
            <p:nvGrpSpPr>
              <p:cNvPr id="132" name="群組 131">
                <a:extLst>
                  <a:ext uri="{FF2B5EF4-FFF2-40B4-BE49-F238E27FC236}">
                    <a16:creationId xmlns:a16="http://schemas.microsoft.com/office/drawing/2014/main" id="{ABCCD244-0225-4B1A-A3E6-8F31E122EC1A}"/>
                  </a:ext>
                </a:extLst>
              </p:cNvPr>
              <p:cNvGrpSpPr/>
              <p:nvPr/>
            </p:nvGrpSpPr>
            <p:grpSpPr>
              <a:xfrm>
                <a:off x="685416" y="7143601"/>
                <a:ext cx="2465628" cy="1632731"/>
                <a:chOff x="938536" y="5026520"/>
                <a:chExt cx="2212508" cy="1632731"/>
              </a:xfrm>
            </p:grpSpPr>
            <p:sp>
              <p:nvSpPr>
                <p:cNvPr id="154" name="矩形 153">
                  <a:extLst>
                    <a:ext uri="{FF2B5EF4-FFF2-40B4-BE49-F238E27FC236}">
                      <a16:creationId xmlns:a16="http://schemas.microsoft.com/office/drawing/2014/main" id="{28EDFC75-1E5B-481A-A059-7C38CA600F37}"/>
                    </a:ext>
                  </a:extLst>
                </p:cNvPr>
                <p:cNvSpPr/>
                <p:nvPr/>
              </p:nvSpPr>
              <p:spPr bwMode="auto">
                <a:xfrm>
                  <a:off x="1064092" y="5026520"/>
                  <a:ext cx="1993416" cy="1141805"/>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55" name="矩形 154">
                  <a:extLst>
                    <a:ext uri="{FF2B5EF4-FFF2-40B4-BE49-F238E27FC236}">
                      <a16:creationId xmlns:a16="http://schemas.microsoft.com/office/drawing/2014/main" id="{61D26EBA-4A30-4351-8DA1-F042E6303B97}"/>
                    </a:ext>
                  </a:extLst>
                </p:cNvPr>
                <p:cNvSpPr/>
                <p:nvPr/>
              </p:nvSpPr>
              <p:spPr>
                <a:xfrm>
                  <a:off x="938536" y="5212701"/>
                  <a:ext cx="2212508" cy="1446550"/>
                </a:xfrm>
                <a:prstGeom prst="rect">
                  <a:avLst/>
                </a:prstGeom>
                <a:noFill/>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2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競技競賽機會</a:t>
                  </a:r>
                  <a:endParaRPr kumimoji="0" lang="en-US" altLang="zh-TW" sz="22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2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中獎獎金或給與、勞務所得、營業利潤、其他所得</a:t>
                  </a:r>
                  <a:endParaRPr kumimoji="0" lang="en-US" altLang="zh-CN" sz="22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endParaRPr>
                </a:p>
              </p:txBody>
            </p:sp>
          </p:grpSp>
          <p:grpSp>
            <p:nvGrpSpPr>
              <p:cNvPr id="133" name="群組 132">
                <a:extLst>
                  <a:ext uri="{FF2B5EF4-FFF2-40B4-BE49-F238E27FC236}">
                    <a16:creationId xmlns:a16="http://schemas.microsoft.com/office/drawing/2014/main" id="{0B51CF1A-DE81-49C3-A90B-B9DE441CAC8F}"/>
                  </a:ext>
                </a:extLst>
              </p:cNvPr>
              <p:cNvGrpSpPr/>
              <p:nvPr/>
            </p:nvGrpSpPr>
            <p:grpSpPr>
              <a:xfrm>
                <a:off x="3096014" y="4750231"/>
                <a:ext cx="7039621" cy="3535175"/>
                <a:chOff x="1064092" y="5026520"/>
                <a:chExt cx="6316937" cy="3535175"/>
              </a:xfrm>
            </p:grpSpPr>
            <p:sp>
              <p:nvSpPr>
                <p:cNvPr id="152" name="矩形 151">
                  <a:extLst>
                    <a:ext uri="{FF2B5EF4-FFF2-40B4-BE49-F238E27FC236}">
                      <a16:creationId xmlns:a16="http://schemas.microsoft.com/office/drawing/2014/main" id="{E39C0FE6-2BD4-4297-B46E-71CE1C3FD4FB}"/>
                    </a:ext>
                  </a:extLst>
                </p:cNvPr>
                <p:cNvSpPr/>
                <p:nvPr/>
              </p:nvSpPr>
              <p:spPr bwMode="auto">
                <a:xfrm>
                  <a:off x="1064092" y="5026520"/>
                  <a:ext cx="6316937" cy="3535175"/>
                </a:xfrm>
                <a:prstGeom prst="rect">
                  <a:avLst/>
                </a:prstGeom>
                <a:solidFill>
                  <a:schemeClr val="bg2">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53" name="矩形 152">
                  <a:extLst>
                    <a:ext uri="{FF2B5EF4-FFF2-40B4-BE49-F238E27FC236}">
                      <a16:creationId xmlns:a16="http://schemas.microsoft.com/office/drawing/2014/main" id="{E3CAC933-D2E7-470E-91E8-B856DA48ECB9}"/>
                    </a:ext>
                  </a:extLst>
                </p:cNvPr>
                <p:cNvSpPr/>
                <p:nvPr/>
              </p:nvSpPr>
              <p:spPr>
                <a:xfrm>
                  <a:off x="1554594" y="6563273"/>
                  <a:ext cx="5335933" cy="461665"/>
                </a:xfrm>
                <a:prstGeom prst="rect">
                  <a:avLst/>
                </a:prstGeom>
                <a:noFill/>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按給付額扣款，</a:t>
                  </a:r>
                  <a:r>
                    <a:rPr kumimoji="0" lang="zh-TW" altLang="en-US" sz="24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申報時得減除成本費用</a:t>
                  </a:r>
                  <a:endParaRPr kumimoji="0" lang="en-US" altLang="zh-CN" sz="2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endParaRPr>
                </a:p>
              </p:txBody>
            </p:sp>
          </p:grpSp>
          <p:grpSp>
            <p:nvGrpSpPr>
              <p:cNvPr id="134" name="群組 133">
                <a:extLst>
                  <a:ext uri="{FF2B5EF4-FFF2-40B4-BE49-F238E27FC236}">
                    <a16:creationId xmlns:a16="http://schemas.microsoft.com/office/drawing/2014/main" id="{E41A433C-D77D-4ABA-8ECA-9E75A0074382}"/>
                  </a:ext>
                </a:extLst>
              </p:cNvPr>
              <p:cNvGrpSpPr/>
              <p:nvPr/>
            </p:nvGrpSpPr>
            <p:grpSpPr>
              <a:xfrm>
                <a:off x="10181540" y="4750231"/>
                <a:ext cx="3013201" cy="1141805"/>
                <a:chOff x="5863939" y="4839729"/>
                <a:chExt cx="2923625" cy="1141805"/>
              </a:xfrm>
            </p:grpSpPr>
            <p:sp>
              <p:nvSpPr>
                <p:cNvPr id="150" name="矩形 149">
                  <a:extLst>
                    <a:ext uri="{FF2B5EF4-FFF2-40B4-BE49-F238E27FC236}">
                      <a16:creationId xmlns:a16="http://schemas.microsoft.com/office/drawing/2014/main" id="{A6E75EB4-04BB-4094-9DA9-8B7DB0A3F644}"/>
                    </a:ext>
                  </a:extLst>
                </p:cNvPr>
                <p:cNvSpPr/>
                <p:nvPr/>
              </p:nvSpPr>
              <p:spPr bwMode="auto">
                <a:xfrm>
                  <a:off x="5863939" y="4839729"/>
                  <a:ext cx="2923624" cy="1141805"/>
                </a:xfrm>
                <a:prstGeom prst="rect">
                  <a:avLst/>
                </a:prstGeom>
                <a:solidFill>
                  <a:schemeClr val="bg2">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51" name="矩形 150">
                  <a:extLst>
                    <a:ext uri="{FF2B5EF4-FFF2-40B4-BE49-F238E27FC236}">
                      <a16:creationId xmlns:a16="http://schemas.microsoft.com/office/drawing/2014/main" id="{4BCAA3EE-CE37-4B96-9084-A9B049A71FB7}"/>
                    </a:ext>
                  </a:extLst>
                </p:cNvPr>
                <p:cNvSpPr/>
                <p:nvPr/>
              </p:nvSpPr>
              <p:spPr>
                <a:xfrm>
                  <a:off x="5863940" y="5169136"/>
                  <a:ext cx="2923624" cy="46166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按給付額扣繳</a:t>
                  </a:r>
                  <a:endParaRPr kumimoji="0" lang="en-US" altLang="zh-CN" sz="2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endParaRPr>
                </a:p>
              </p:txBody>
            </p:sp>
          </p:grpSp>
          <p:grpSp>
            <p:nvGrpSpPr>
              <p:cNvPr id="135" name="群組 134">
                <a:extLst>
                  <a:ext uri="{FF2B5EF4-FFF2-40B4-BE49-F238E27FC236}">
                    <a16:creationId xmlns:a16="http://schemas.microsoft.com/office/drawing/2014/main" id="{27901E0E-5E86-422D-85B3-98959EC92A7A}"/>
                  </a:ext>
                </a:extLst>
              </p:cNvPr>
              <p:cNvGrpSpPr/>
              <p:nvPr/>
            </p:nvGrpSpPr>
            <p:grpSpPr>
              <a:xfrm>
                <a:off x="10181540" y="5946913"/>
                <a:ext cx="3013201" cy="1141805"/>
                <a:chOff x="5863939" y="4839729"/>
                <a:chExt cx="2923625" cy="1141805"/>
              </a:xfrm>
            </p:grpSpPr>
            <p:sp>
              <p:nvSpPr>
                <p:cNvPr id="148" name="矩形 147">
                  <a:extLst>
                    <a:ext uri="{FF2B5EF4-FFF2-40B4-BE49-F238E27FC236}">
                      <a16:creationId xmlns:a16="http://schemas.microsoft.com/office/drawing/2014/main" id="{25BA6A64-5C60-42BD-AE97-ED1AA8D6B7F9}"/>
                    </a:ext>
                  </a:extLst>
                </p:cNvPr>
                <p:cNvSpPr/>
                <p:nvPr/>
              </p:nvSpPr>
              <p:spPr bwMode="auto">
                <a:xfrm>
                  <a:off x="5863939" y="4839729"/>
                  <a:ext cx="2923624" cy="1141805"/>
                </a:xfrm>
                <a:prstGeom prst="rect">
                  <a:avLst/>
                </a:prstGeom>
                <a:solidFill>
                  <a:schemeClr val="bg2">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49" name="矩形 148">
                  <a:extLst>
                    <a:ext uri="{FF2B5EF4-FFF2-40B4-BE49-F238E27FC236}">
                      <a16:creationId xmlns:a16="http://schemas.microsoft.com/office/drawing/2014/main" id="{1B61E28D-C57D-49AB-B801-53475A237124}"/>
                    </a:ext>
                  </a:extLst>
                </p:cNvPr>
                <p:cNvSpPr/>
                <p:nvPr/>
              </p:nvSpPr>
              <p:spPr>
                <a:xfrm>
                  <a:off x="5863940" y="5169136"/>
                  <a:ext cx="2923624" cy="46166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按給付額扣繳</a:t>
                  </a:r>
                  <a:endParaRPr kumimoji="0" lang="en-US" altLang="zh-CN" sz="2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endParaRPr>
                </a:p>
              </p:txBody>
            </p:sp>
          </p:grpSp>
          <p:grpSp>
            <p:nvGrpSpPr>
              <p:cNvPr id="136" name="群組 135">
                <a:extLst>
                  <a:ext uri="{FF2B5EF4-FFF2-40B4-BE49-F238E27FC236}">
                    <a16:creationId xmlns:a16="http://schemas.microsoft.com/office/drawing/2014/main" id="{F8C2937B-4889-4858-9B09-37AFFD0E12D5}"/>
                  </a:ext>
                </a:extLst>
              </p:cNvPr>
              <p:cNvGrpSpPr/>
              <p:nvPr/>
            </p:nvGrpSpPr>
            <p:grpSpPr>
              <a:xfrm>
                <a:off x="10181540" y="7141208"/>
                <a:ext cx="3013201" cy="1141805"/>
                <a:chOff x="5863939" y="4839729"/>
                <a:chExt cx="2923625" cy="1141805"/>
              </a:xfrm>
            </p:grpSpPr>
            <p:sp>
              <p:nvSpPr>
                <p:cNvPr id="146" name="矩形 145">
                  <a:extLst>
                    <a:ext uri="{FF2B5EF4-FFF2-40B4-BE49-F238E27FC236}">
                      <a16:creationId xmlns:a16="http://schemas.microsoft.com/office/drawing/2014/main" id="{C6178C61-9F82-4C7A-AF50-D298B75D8B1B}"/>
                    </a:ext>
                  </a:extLst>
                </p:cNvPr>
                <p:cNvSpPr/>
                <p:nvPr/>
              </p:nvSpPr>
              <p:spPr bwMode="auto">
                <a:xfrm>
                  <a:off x="5863939" y="4839729"/>
                  <a:ext cx="2923624" cy="1141805"/>
                </a:xfrm>
                <a:prstGeom prst="rect">
                  <a:avLst/>
                </a:prstGeom>
                <a:solidFill>
                  <a:schemeClr val="bg2">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47" name="矩形 146">
                  <a:extLst>
                    <a:ext uri="{FF2B5EF4-FFF2-40B4-BE49-F238E27FC236}">
                      <a16:creationId xmlns:a16="http://schemas.microsoft.com/office/drawing/2014/main" id="{07D08ACD-7992-4440-ADDC-C1C80FAB4EBE}"/>
                    </a:ext>
                  </a:extLst>
                </p:cNvPr>
                <p:cNvSpPr/>
                <p:nvPr/>
              </p:nvSpPr>
              <p:spPr>
                <a:xfrm>
                  <a:off x="5863940" y="5169136"/>
                  <a:ext cx="2923624" cy="46166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按給付</a:t>
                  </a:r>
                  <a:r>
                    <a:rPr kumimoji="0" lang="zh-CN"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全額扣繳</a:t>
                  </a:r>
                  <a:endParaRPr kumimoji="0" lang="en-US" altLang="zh-CN" sz="2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endParaRPr>
                </a:p>
              </p:txBody>
            </p:sp>
          </p:grpSp>
          <p:grpSp>
            <p:nvGrpSpPr>
              <p:cNvPr id="137" name="群組 136">
                <a:extLst>
                  <a:ext uri="{FF2B5EF4-FFF2-40B4-BE49-F238E27FC236}">
                    <a16:creationId xmlns:a16="http://schemas.microsoft.com/office/drawing/2014/main" id="{0102D1EE-3EC9-4F34-86FF-023044118A1A}"/>
                  </a:ext>
                </a:extLst>
              </p:cNvPr>
              <p:cNvGrpSpPr/>
              <p:nvPr/>
            </p:nvGrpSpPr>
            <p:grpSpPr>
              <a:xfrm>
                <a:off x="13240639" y="4750231"/>
                <a:ext cx="3981092" cy="1141805"/>
                <a:chOff x="5863939" y="4839729"/>
                <a:chExt cx="2923625" cy="1141805"/>
              </a:xfrm>
            </p:grpSpPr>
            <p:sp>
              <p:nvSpPr>
                <p:cNvPr id="144" name="矩形 143">
                  <a:extLst>
                    <a:ext uri="{FF2B5EF4-FFF2-40B4-BE49-F238E27FC236}">
                      <a16:creationId xmlns:a16="http://schemas.microsoft.com/office/drawing/2014/main" id="{5B92A4E8-5209-479A-B897-F4CEEB1DCACF}"/>
                    </a:ext>
                  </a:extLst>
                </p:cNvPr>
                <p:cNvSpPr/>
                <p:nvPr/>
              </p:nvSpPr>
              <p:spPr bwMode="auto">
                <a:xfrm>
                  <a:off x="5863939" y="4839729"/>
                  <a:ext cx="2923624" cy="1141805"/>
                </a:xfrm>
                <a:prstGeom prst="rect">
                  <a:avLst/>
                </a:prstGeom>
                <a:solidFill>
                  <a:schemeClr val="bg2">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45" name="矩形 144">
                  <a:extLst>
                    <a:ext uri="{FF2B5EF4-FFF2-40B4-BE49-F238E27FC236}">
                      <a16:creationId xmlns:a16="http://schemas.microsoft.com/office/drawing/2014/main" id="{659953F0-90EA-4758-A857-D537D580AAE3}"/>
                    </a:ext>
                  </a:extLst>
                </p:cNvPr>
                <p:cNvSpPr/>
                <p:nvPr/>
              </p:nvSpPr>
              <p:spPr>
                <a:xfrm>
                  <a:off x="5863940" y="4979743"/>
                  <a:ext cx="2923624" cy="861774"/>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按給付額扣繳</a:t>
                  </a:r>
                  <a:endParaRPr kumimoji="0" lang="en-US" altLang="zh-TW"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endParaRPr kumimoji="0" lang="en-US" altLang="zh-TW" sz="6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zh-TW" sz="2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a:t>
                  </a:r>
                  <a:r>
                    <a:rPr kumimoji="0" lang="en-US" altLang="zh-TW" sz="2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5</a:t>
                  </a:r>
                  <a:r>
                    <a:rPr kumimoji="0" lang="zh-TW" altLang="zh-TW" sz="2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年內得主張成本費用之扣除）</a:t>
                  </a:r>
                </a:p>
              </p:txBody>
            </p:sp>
          </p:grpSp>
          <p:grpSp>
            <p:nvGrpSpPr>
              <p:cNvPr id="138" name="群組 137">
                <a:extLst>
                  <a:ext uri="{FF2B5EF4-FFF2-40B4-BE49-F238E27FC236}">
                    <a16:creationId xmlns:a16="http://schemas.microsoft.com/office/drawing/2014/main" id="{9491BBB9-9A2F-4AB7-B37A-C129DCFA21D4}"/>
                  </a:ext>
                </a:extLst>
              </p:cNvPr>
              <p:cNvGrpSpPr/>
              <p:nvPr/>
            </p:nvGrpSpPr>
            <p:grpSpPr>
              <a:xfrm>
                <a:off x="13240639" y="5946913"/>
                <a:ext cx="3981092" cy="1141805"/>
                <a:chOff x="5863939" y="4839729"/>
                <a:chExt cx="2923625" cy="1141805"/>
              </a:xfrm>
            </p:grpSpPr>
            <p:sp>
              <p:nvSpPr>
                <p:cNvPr id="142" name="矩形 141">
                  <a:extLst>
                    <a:ext uri="{FF2B5EF4-FFF2-40B4-BE49-F238E27FC236}">
                      <a16:creationId xmlns:a16="http://schemas.microsoft.com/office/drawing/2014/main" id="{E4408034-BD14-4BDE-9B6D-B6D65AC33481}"/>
                    </a:ext>
                  </a:extLst>
                </p:cNvPr>
                <p:cNvSpPr/>
                <p:nvPr/>
              </p:nvSpPr>
              <p:spPr bwMode="auto">
                <a:xfrm>
                  <a:off x="5863939" y="4839729"/>
                  <a:ext cx="2923624" cy="1141805"/>
                </a:xfrm>
                <a:prstGeom prst="rect">
                  <a:avLst/>
                </a:prstGeom>
                <a:solidFill>
                  <a:schemeClr val="bg2">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43" name="矩形 142">
                  <a:extLst>
                    <a:ext uri="{FF2B5EF4-FFF2-40B4-BE49-F238E27FC236}">
                      <a16:creationId xmlns:a16="http://schemas.microsoft.com/office/drawing/2014/main" id="{C3F1EDC7-D78B-4807-9E64-4735FD4DF268}"/>
                    </a:ext>
                  </a:extLst>
                </p:cNvPr>
                <p:cNvSpPr/>
                <p:nvPr/>
              </p:nvSpPr>
              <p:spPr>
                <a:xfrm>
                  <a:off x="5863940" y="5169136"/>
                  <a:ext cx="2923624" cy="46166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按給付額扣繳</a:t>
                  </a:r>
                  <a:endParaRPr kumimoji="0" lang="en-US" altLang="zh-CN" sz="20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endParaRPr>
                </a:p>
              </p:txBody>
            </p:sp>
          </p:grpSp>
          <p:grpSp>
            <p:nvGrpSpPr>
              <p:cNvPr id="139" name="群組 138">
                <a:extLst>
                  <a:ext uri="{FF2B5EF4-FFF2-40B4-BE49-F238E27FC236}">
                    <a16:creationId xmlns:a16="http://schemas.microsoft.com/office/drawing/2014/main" id="{4E471F67-2877-4CAE-97AC-3BE21D4EF283}"/>
                  </a:ext>
                </a:extLst>
              </p:cNvPr>
              <p:cNvGrpSpPr/>
              <p:nvPr/>
            </p:nvGrpSpPr>
            <p:grpSpPr>
              <a:xfrm>
                <a:off x="13240639" y="7141208"/>
                <a:ext cx="3981092" cy="1141805"/>
                <a:chOff x="5863939" y="4839729"/>
                <a:chExt cx="2923625" cy="1141805"/>
              </a:xfrm>
            </p:grpSpPr>
            <p:sp>
              <p:nvSpPr>
                <p:cNvPr id="140" name="矩形 139">
                  <a:extLst>
                    <a:ext uri="{FF2B5EF4-FFF2-40B4-BE49-F238E27FC236}">
                      <a16:creationId xmlns:a16="http://schemas.microsoft.com/office/drawing/2014/main" id="{9F7F9655-DE55-42D8-9172-A4E296A2C4B9}"/>
                    </a:ext>
                  </a:extLst>
                </p:cNvPr>
                <p:cNvSpPr/>
                <p:nvPr/>
              </p:nvSpPr>
              <p:spPr bwMode="auto">
                <a:xfrm>
                  <a:off x="5863939" y="4839729"/>
                  <a:ext cx="2923624" cy="1141805"/>
                </a:xfrm>
                <a:prstGeom prst="rect">
                  <a:avLst/>
                </a:prstGeom>
                <a:solidFill>
                  <a:schemeClr val="bg2">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41" name="矩形 140">
                  <a:extLst>
                    <a:ext uri="{FF2B5EF4-FFF2-40B4-BE49-F238E27FC236}">
                      <a16:creationId xmlns:a16="http://schemas.microsoft.com/office/drawing/2014/main" id="{E5ED5EE1-0E67-43AE-98A4-FD811CCA261A}"/>
                    </a:ext>
                  </a:extLst>
                </p:cNvPr>
                <p:cNvSpPr/>
                <p:nvPr/>
              </p:nvSpPr>
              <p:spPr>
                <a:xfrm>
                  <a:off x="5863940" y="4956457"/>
                  <a:ext cx="2923624" cy="877163"/>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rPr>
                    <a:t>按給付全額扣繳</a:t>
                  </a:r>
                  <a:endParaRPr kumimoji="0" lang="en-US" altLang="zh-TW" sz="24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endParaRPr kumimoji="0" lang="en-US" altLang="zh-TW" sz="600" b="1" i="0" u="none" strike="noStrike" kern="1200" cap="none" spc="0" normalizeH="0" baseline="0" noProof="0" dirty="0">
                    <a:ln>
                      <a:noFill/>
                    </a:ln>
                    <a:solidFill>
                      <a:srgbClr val="1694B2">
                        <a:lumMod val="75000"/>
                      </a:srgbClr>
                    </a:solidFill>
                    <a:effectLst/>
                    <a:uLnTx/>
                    <a:uFillTx/>
                    <a:latin typeface="NARROW"/>
                    <a:ea typeface="微軟正黑體" panose="020B0604030504040204" pitchFamily="34" charset="-120"/>
                    <a:cs typeface="Arial" panose="020B0604020202020204" pitchFamily="34" charset="0"/>
                  </a:endParaRPr>
                </a:p>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zh-TW" sz="2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a:t>
                  </a:r>
                  <a:r>
                    <a:rPr kumimoji="0" lang="en-US" altLang="zh-TW" sz="2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5</a:t>
                  </a:r>
                  <a:r>
                    <a:rPr kumimoji="0" lang="zh-TW" altLang="zh-TW" sz="20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年內得主張成本費用之扣除）</a:t>
                  </a:r>
                </a:p>
              </p:txBody>
            </p:sp>
          </p:grpSp>
        </p:grpSp>
        <p:sp>
          <p:nvSpPr>
            <p:cNvPr id="119" name="矩形 118">
              <a:extLst>
                <a:ext uri="{FF2B5EF4-FFF2-40B4-BE49-F238E27FC236}">
                  <a16:creationId xmlns:a16="http://schemas.microsoft.com/office/drawing/2014/main" id="{BB96DD3B-A6AB-4757-99F8-DFBA5B713403}"/>
                </a:ext>
              </a:extLst>
            </p:cNvPr>
            <p:cNvSpPr/>
            <p:nvPr/>
          </p:nvSpPr>
          <p:spPr>
            <a:xfrm>
              <a:off x="10326055" y="9432413"/>
              <a:ext cx="5390195" cy="492443"/>
            </a:xfrm>
            <a:prstGeom prst="rect">
              <a:avLst/>
            </a:prstGeom>
          </p:spPr>
          <p:txBody>
            <a:bodyPr wrap="square">
              <a:spAutoFit/>
            </a:bodyPr>
            <a:lstStyle/>
            <a:p>
              <a:pPr marL="0" marR="0" lvl="1" indent="0" algn="r" defTabSz="914400" rtl="0" eaLnBrk="1" fontAlgn="auto" latinLnBrk="0" hangingPunct="1">
                <a:lnSpc>
                  <a:spcPct val="100000"/>
                </a:lnSpc>
                <a:spcBef>
                  <a:spcPts val="0"/>
                </a:spcBef>
                <a:spcAft>
                  <a:spcPts val="0"/>
                </a:spcAft>
                <a:buClrTx/>
                <a:buSzTx/>
                <a:buFontTx/>
                <a:buNone/>
                <a:tabLst/>
                <a:defRPr/>
              </a:pPr>
              <a:r>
                <a:rPr kumimoji="0" lang="en-US" altLang="zh-TW" sz="2600" b="1" i="0" u="none" strike="noStrike" kern="1200" cap="none" spc="0" normalizeH="0" baseline="0" noProof="0" dirty="0">
                  <a:ln>
                    <a:noFill/>
                  </a:ln>
                  <a:solidFill>
                    <a:srgbClr val="C54D57"/>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zh-CN" altLang="en-US" sz="2600" b="1" i="0" u="none" strike="noStrike" kern="1200" cap="none" spc="0" normalizeH="0" baseline="0" noProof="0" dirty="0">
                  <a:ln>
                    <a:noFill/>
                  </a:ln>
                  <a:solidFill>
                    <a:srgbClr val="C54D57"/>
                  </a:solidFill>
                  <a:effectLst/>
                  <a:uLnTx/>
                  <a:uFillTx/>
                  <a:latin typeface="Arial" panose="020B0604020202020204" pitchFamily="34" charset="0"/>
                  <a:ea typeface="微軟正黑體" panose="020B0604030504040204" pitchFamily="34" charset="-120"/>
                  <a:cs typeface="Arial" panose="020B0604020202020204" pitchFamily="34" charset="0"/>
                </a:rPr>
                <a:t>外國個人仍無法減除成本費用</a:t>
              </a:r>
              <a:endParaRPr kumimoji="0" lang="en-US" altLang="zh-TW" sz="2600" b="1" i="0" u="none" strike="noStrike" kern="1200" cap="none" spc="0" normalizeH="0" baseline="0" noProof="0" dirty="0">
                <a:ln>
                  <a:noFill/>
                </a:ln>
                <a:solidFill>
                  <a:srgbClr val="C54D57"/>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grpSp>
        <p:nvGrpSpPr>
          <p:cNvPr id="6" name="群組 5">
            <a:extLst>
              <a:ext uri="{FF2B5EF4-FFF2-40B4-BE49-F238E27FC236}">
                <a16:creationId xmlns:a16="http://schemas.microsoft.com/office/drawing/2014/main" id="{B892C193-2771-466A-9382-4D2CBB606427}"/>
              </a:ext>
            </a:extLst>
          </p:cNvPr>
          <p:cNvGrpSpPr/>
          <p:nvPr/>
        </p:nvGrpSpPr>
        <p:grpSpPr>
          <a:xfrm>
            <a:off x="13506361" y="5192461"/>
            <a:ext cx="4300597" cy="1033710"/>
            <a:chOff x="13506361" y="5192461"/>
            <a:chExt cx="4300597" cy="1033710"/>
          </a:xfrm>
        </p:grpSpPr>
        <p:sp>
          <p:nvSpPr>
            <p:cNvPr id="201" name="框架 200">
              <a:extLst>
                <a:ext uri="{FF2B5EF4-FFF2-40B4-BE49-F238E27FC236}">
                  <a16:creationId xmlns:a16="http://schemas.microsoft.com/office/drawing/2014/main" id="{49B03BF1-442B-4BE6-BCC1-7F2DA605DE92}"/>
                </a:ext>
              </a:extLst>
            </p:cNvPr>
            <p:cNvSpPr/>
            <p:nvPr/>
          </p:nvSpPr>
          <p:spPr bwMode="auto">
            <a:xfrm>
              <a:off x="13506361" y="5721164"/>
              <a:ext cx="3830485" cy="505007"/>
            </a:xfrm>
            <a:prstGeom prst="frame">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prstClr val="white"/>
                </a:solidFill>
                <a:effectLst/>
                <a:uLnTx/>
                <a:uFillTx/>
                <a:latin typeface="Ubuntu"/>
                <a:cs typeface="+mn-cs"/>
              </a:endParaRPr>
            </a:p>
          </p:txBody>
        </p:sp>
        <p:sp>
          <p:nvSpPr>
            <p:cNvPr id="202" name="箭號: 向右 201">
              <a:extLst>
                <a:ext uri="{FF2B5EF4-FFF2-40B4-BE49-F238E27FC236}">
                  <a16:creationId xmlns:a16="http://schemas.microsoft.com/office/drawing/2014/main" id="{A2B43979-2D4B-46C1-9E98-AA105B223F75}"/>
                </a:ext>
              </a:extLst>
            </p:cNvPr>
            <p:cNvSpPr/>
            <p:nvPr/>
          </p:nvSpPr>
          <p:spPr bwMode="auto">
            <a:xfrm rot="8328757">
              <a:off x="17167945" y="5192461"/>
              <a:ext cx="639013" cy="391889"/>
            </a:xfrm>
            <a:prstGeom prst="rightArrow">
              <a:avLst>
                <a:gd name="adj1" fmla="val 50000"/>
                <a:gd name="adj2" fmla="val 59722"/>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prstClr val="white"/>
                </a:solidFill>
                <a:effectLst/>
                <a:uLnTx/>
                <a:uFillTx/>
                <a:latin typeface="Ubuntu"/>
                <a:cs typeface="+mn-cs"/>
              </a:endParaRPr>
            </a:p>
          </p:txBody>
        </p:sp>
      </p:grpSp>
      <p:grpSp>
        <p:nvGrpSpPr>
          <p:cNvPr id="203" name="群組 202">
            <a:extLst>
              <a:ext uri="{FF2B5EF4-FFF2-40B4-BE49-F238E27FC236}">
                <a16:creationId xmlns:a16="http://schemas.microsoft.com/office/drawing/2014/main" id="{65A133CB-9947-4DF7-B83B-27DB86BE2CDE}"/>
              </a:ext>
            </a:extLst>
          </p:cNvPr>
          <p:cNvGrpSpPr/>
          <p:nvPr/>
        </p:nvGrpSpPr>
        <p:grpSpPr>
          <a:xfrm>
            <a:off x="13506361" y="7561666"/>
            <a:ext cx="4300597" cy="1033710"/>
            <a:chOff x="13506361" y="5192461"/>
            <a:chExt cx="4300597" cy="1033710"/>
          </a:xfrm>
        </p:grpSpPr>
        <p:sp>
          <p:nvSpPr>
            <p:cNvPr id="204" name="框架 203">
              <a:extLst>
                <a:ext uri="{FF2B5EF4-FFF2-40B4-BE49-F238E27FC236}">
                  <a16:creationId xmlns:a16="http://schemas.microsoft.com/office/drawing/2014/main" id="{C8CC6E79-3108-4AA1-B8F1-DBC48A02E9AE}"/>
                </a:ext>
              </a:extLst>
            </p:cNvPr>
            <p:cNvSpPr/>
            <p:nvPr/>
          </p:nvSpPr>
          <p:spPr bwMode="auto">
            <a:xfrm>
              <a:off x="13506361" y="5721164"/>
              <a:ext cx="3830485" cy="505007"/>
            </a:xfrm>
            <a:prstGeom prst="frame">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prstClr val="white"/>
                </a:solidFill>
                <a:effectLst/>
                <a:uLnTx/>
                <a:uFillTx/>
                <a:latin typeface="Ubuntu"/>
                <a:cs typeface="+mn-cs"/>
              </a:endParaRPr>
            </a:p>
          </p:txBody>
        </p:sp>
        <p:sp>
          <p:nvSpPr>
            <p:cNvPr id="205" name="箭號: 向右 204">
              <a:extLst>
                <a:ext uri="{FF2B5EF4-FFF2-40B4-BE49-F238E27FC236}">
                  <a16:creationId xmlns:a16="http://schemas.microsoft.com/office/drawing/2014/main" id="{83E756DF-2EA0-49C9-A4BF-EC5A03B58EDF}"/>
                </a:ext>
              </a:extLst>
            </p:cNvPr>
            <p:cNvSpPr/>
            <p:nvPr/>
          </p:nvSpPr>
          <p:spPr bwMode="auto">
            <a:xfrm rot="8328757">
              <a:off x="17167945" y="5192461"/>
              <a:ext cx="639013" cy="391889"/>
            </a:xfrm>
            <a:prstGeom prst="rightArrow">
              <a:avLst>
                <a:gd name="adj1" fmla="val 50000"/>
                <a:gd name="adj2" fmla="val 59722"/>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prstClr val="white"/>
                </a:solidFill>
                <a:effectLst/>
                <a:uLnTx/>
                <a:uFillTx/>
                <a:latin typeface="Ubuntu"/>
                <a:cs typeface="+mn-cs"/>
              </a:endParaRPr>
            </a:p>
          </p:txBody>
        </p:sp>
      </p:grpSp>
      <p:grpSp>
        <p:nvGrpSpPr>
          <p:cNvPr id="206" name="群組 205">
            <a:extLst>
              <a:ext uri="{FF2B5EF4-FFF2-40B4-BE49-F238E27FC236}">
                <a16:creationId xmlns:a16="http://schemas.microsoft.com/office/drawing/2014/main" id="{5341C003-9C17-4951-B1A5-7DABBCED5538}"/>
              </a:ext>
            </a:extLst>
          </p:cNvPr>
          <p:cNvGrpSpPr/>
          <p:nvPr/>
        </p:nvGrpSpPr>
        <p:grpSpPr>
          <a:xfrm>
            <a:off x="474544" y="333159"/>
            <a:ext cx="828676" cy="828675"/>
            <a:chOff x="2714624" y="1800225"/>
            <a:chExt cx="828676" cy="828675"/>
          </a:xfrm>
        </p:grpSpPr>
        <p:sp>
          <p:nvSpPr>
            <p:cNvPr id="207" name="橢圓 206">
              <a:extLst>
                <a:ext uri="{FF2B5EF4-FFF2-40B4-BE49-F238E27FC236}">
                  <a16:creationId xmlns:a16="http://schemas.microsoft.com/office/drawing/2014/main" id="{BE95D0BA-4BC4-4C10-ACF4-9B7C01BDDDED}"/>
                </a:ext>
              </a:extLst>
            </p:cNvPr>
            <p:cNvSpPr/>
            <p:nvPr/>
          </p:nvSpPr>
          <p:spPr bwMode="auto">
            <a:xfrm>
              <a:off x="2714625" y="1800225"/>
              <a:ext cx="828675" cy="828675"/>
            </a:xfrm>
            <a:prstGeom prst="ellipse">
              <a:avLst/>
            </a:prstGeom>
            <a:solidFill>
              <a:srgbClr val="EDFBCE"/>
            </a:solidFill>
            <a:ln w="38100">
              <a:solidFill>
                <a:srgbClr val="527209"/>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4000" b="0" i="0" u="none" strike="noStrike" kern="1200" cap="none" spc="0" normalizeH="0" baseline="0" noProof="0" dirty="0">
                <a:ln>
                  <a:noFill/>
                </a:ln>
                <a:solidFill>
                  <a:srgbClr val="3B3B3B"/>
                </a:solidFill>
                <a:effectLst/>
                <a:uLnTx/>
                <a:uFillTx/>
                <a:latin typeface="NARROW"/>
                <a:cs typeface="+mn-cs"/>
              </a:endParaRPr>
            </a:p>
          </p:txBody>
        </p:sp>
        <p:sp>
          <p:nvSpPr>
            <p:cNvPr id="208" name="矩形 207">
              <a:extLst>
                <a:ext uri="{FF2B5EF4-FFF2-40B4-BE49-F238E27FC236}">
                  <a16:creationId xmlns:a16="http://schemas.microsoft.com/office/drawing/2014/main" id="{61D59DF3-BB42-4D10-A2CE-CABBC8097E5A}"/>
                </a:ext>
              </a:extLst>
            </p:cNvPr>
            <p:cNvSpPr/>
            <p:nvPr/>
          </p:nvSpPr>
          <p:spPr>
            <a:xfrm>
              <a:off x="2714624" y="1860619"/>
              <a:ext cx="828675" cy="707886"/>
            </a:xfrm>
            <a:prstGeom prst="rect">
              <a:avLst/>
            </a:prstGeom>
          </p:spPr>
          <p:txBody>
            <a:bodyPr wrap="square" anchor="ctr">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TW" sz="40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rPr>
                <a:t>3</a:t>
              </a:r>
            </a:p>
          </p:txBody>
        </p:sp>
      </p:grpSp>
      <p:grpSp>
        <p:nvGrpSpPr>
          <p:cNvPr id="77" name="群組 76">
            <a:extLst>
              <a:ext uri="{FF2B5EF4-FFF2-40B4-BE49-F238E27FC236}">
                <a16:creationId xmlns:a16="http://schemas.microsoft.com/office/drawing/2014/main" id="{AB3769EF-59B7-47FE-99DB-C52D946A7907}"/>
              </a:ext>
            </a:extLst>
          </p:cNvPr>
          <p:cNvGrpSpPr/>
          <p:nvPr/>
        </p:nvGrpSpPr>
        <p:grpSpPr>
          <a:xfrm>
            <a:off x="14669867" y="-2"/>
            <a:ext cx="3618132" cy="2076452"/>
            <a:chOff x="8948682" y="-2"/>
            <a:chExt cx="9339317" cy="5359851"/>
          </a:xfrm>
        </p:grpSpPr>
        <p:grpSp>
          <p:nvGrpSpPr>
            <p:cNvPr id="78" name="群組 77">
              <a:extLst>
                <a:ext uri="{FF2B5EF4-FFF2-40B4-BE49-F238E27FC236}">
                  <a16:creationId xmlns:a16="http://schemas.microsoft.com/office/drawing/2014/main" id="{0FD28224-6366-4FB8-BCF9-6A8C0CC010D5}"/>
                </a:ext>
              </a:extLst>
            </p:cNvPr>
            <p:cNvGrpSpPr/>
            <p:nvPr/>
          </p:nvGrpSpPr>
          <p:grpSpPr>
            <a:xfrm rot="10800000">
              <a:off x="8948682" y="-2"/>
              <a:ext cx="9339317" cy="5359851"/>
              <a:chOff x="-12267" y="7932498"/>
              <a:chExt cx="4095455" cy="2350389"/>
            </a:xfrm>
          </p:grpSpPr>
          <p:sp>
            <p:nvSpPr>
              <p:cNvPr id="82" name="直角三角形 81">
                <a:extLst>
                  <a:ext uri="{FF2B5EF4-FFF2-40B4-BE49-F238E27FC236}">
                    <a16:creationId xmlns:a16="http://schemas.microsoft.com/office/drawing/2014/main" id="{6C29451B-45A6-4DC6-B05D-AD0E13D27660}"/>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83" name="直角三角形 82">
                <a:extLst>
                  <a:ext uri="{FF2B5EF4-FFF2-40B4-BE49-F238E27FC236}">
                    <a16:creationId xmlns:a16="http://schemas.microsoft.com/office/drawing/2014/main" id="{DB852816-9D44-4AAE-AA1D-2B8F78DEF799}"/>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nvGrpSpPr>
            <p:cNvPr id="79" name="群組 78">
              <a:extLst>
                <a:ext uri="{FF2B5EF4-FFF2-40B4-BE49-F238E27FC236}">
                  <a16:creationId xmlns:a16="http://schemas.microsoft.com/office/drawing/2014/main" id="{646724A4-943E-494F-8103-F922EDD3932A}"/>
                </a:ext>
              </a:extLst>
            </p:cNvPr>
            <p:cNvGrpSpPr/>
            <p:nvPr/>
          </p:nvGrpSpPr>
          <p:grpSpPr>
            <a:xfrm rot="10800000">
              <a:off x="14039188" y="-1"/>
              <a:ext cx="4248811" cy="2438401"/>
              <a:chOff x="-12267" y="7932498"/>
              <a:chExt cx="4095455" cy="2350389"/>
            </a:xfrm>
          </p:grpSpPr>
          <p:sp>
            <p:nvSpPr>
              <p:cNvPr id="80" name="直角三角形 79">
                <a:extLst>
                  <a:ext uri="{FF2B5EF4-FFF2-40B4-BE49-F238E27FC236}">
                    <a16:creationId xmlns:a16="http://schemas.microsoft.com/office/drawing/2014/main" id="{A5C4B86A-B6D7-4068-9596-EAABC82D12F2}"/>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81" name="直角三角形 80">
                <a:extLst>
                  <a:ext uri="{FF2B5EF4-FFF2-40B4-BE49-F238E27FC236}">
                    <a16:creationId xmlns:a16="http://schemas.microsoft.com/office/drawing/2014/main" id="{3C88DF35-19B9-4D7B-B5F4-7912EB113FE4}"/>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grpSp>
        <p:nvGrpSpPr>
          <p:cNvPr id="84" name="群組 83">
            <a:extLst>
              <a:ext uri="{FF2B5EF4-FFF2-40B4-BE49-F238E27FC236}">
                <a16:creationId xmlns:a16="http://schemas.microsoft.com/office/drawing/2014/main" id="{68B929F2-3C48-47F4-B701-E116AFDB257F}"/>
              </a:ext>
            </a:extLst>
          </p:cNvPr>
          <p:cNvGrpSpPr/>
          <p:nvPr/>
        </p:nvGrpSpPr>
        <p:grpSpPr>
          <a:xfrm>
            <a:off x="1" y="8863447"/>
            <a:ext cx="2476500" cy="1421966"/>
            <a:chOff x="-12268" y="5142706"/>
            <a:chExt cx="8956553" cy="5142707"/>
          </a:xfrm>
        </p:grpSpPr>
        <p:grpSp>
          <p:nvGrpSpPr>
            <p:cNvPr id="85" name="群組 84">
              <a:extLst>
                <a:ext uri="{FF2B5EF4-FFF2-40B4-BE49-F238E27FC236}">
                  <a16:creationId xmlns:a16="http://schemas.microsoft.com/office/drawing/2014/main" id="{177F78F1-B0F1-4335-98DF-445CD866B9D8}"/>
                </a:ext>
              </a:extLst>
            </p:cNvPr>
            <p:cNvGrpSpPr/>
            <p:nvPr/>
          </p:nvGrpSpPr>
          <p:grpSpPr>
            <a:xfrm>
              <a:off x="-12268" y="5142706"/>
              <a:ext cx="8956553" cy="5140182"/>
              <a:chOff x="-12267" y="7932498"/>
              <a:chExt cx="4095455" cy="2350389"/>
            </a:xfrm>
          </p:grpSpPr>
          <p:sp>
            <p:nvSpPr>
              <p:cNvPr id="89" name="直角三角形 88">
                <a:extLst>
                  <a:ext uri="{FF2B5EF4-FFF2-40B4-BE49-F238E27FC236}">
                    <a16:creationId xmlns:a16="http://schemas.microsoft.com/office/drawing/2014/main" id="{9B79D077-686B-4DFA-99F3-B8EEF9C14A19}"/>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90" name="直角三角形 89">
                <a:extLst>
                  <a:ext uri="{FF2B5EF4-FFF2-40B4-BE49-F238E27FC236}">
                    <a16:creationId xmlns:a16="http://schemas.microsoft.com/office/drawing/2014/main" id="{C9C27C58-DD88-4A43-8A01-39DEAE3C3EEF}"/>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prstClr val="white"/>
                  </a:solidFill>
                  <a:effectLst/>
                  <a:uLnTx/>
                  <a:uFillTx/>
                  <a:latin typeface="Ubuntu"/>
                  <a:cs typeface="+mn-cs"/>
                </a:endParaRPr>
              </a:p>
            </p:txBody>
          </p:sp>
        </p:grpSp>
        <p:grpSp>
          <p:nvGrpSpPr>
            <p:cNvPr id="86" name="群組 85">
              <a:extLst>
                <a:ext uri="{FF2B5EF4-FFF2-40B4-BE49-F238E27FC236}">
                  <a16:creationId xmlns:a16="http://schemas.microsoft.com/office/drawing/2014/main" id="{657F0B66-B306-4259-B38F-9CD9CEA4956E}"/>
                </a:ext>
              </a:extLst>
            </p:cNvPr>
            <p:cNvGrpSpPr/>
            <p:nvPr/>
          </p:nvGrpSpPr>
          <p:grpSpPr>
            <a:xfrm>
              <a:off x="0" y="7847012"/>
              <a:ext cx="4248811" cy="2438401"/>
              <a:chOff x="-12267" y="7932498"/>
              <a:chExt cx="4095455" cy="2350389"/>
            </a:xfrm>
          </p:grpSpPr>
          <p:sp>
            <p:nvSpPr>
              <p:cNvPr id="87" name="直角三角形 86">
                <a:extLst>
                  <a:ext uri="{FF2B5EF4-FFF2-40B4-BE49-F238E27FC236}">
                    <a16:creationId xmlns:a16="http://schemas.microsoft.com/office/drawing/2014/main" id="{05B206F0-A239-4BE6-8668-238F07AA0BFC}"/>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88" name="直角三角形 87">
                <a:extLst>
                  <a:ext uri="{FF2B5EF4-FFF2-40B4-BE49-F238E27FC236}">
                    <a16:creationId xmlns:a16="http://schemas.microsoft.com/office/drawing/2014/main" id="{DF7AF4CC-C70F-4DDC-90F9-49639BD4B478}"/>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sp>
        <p:nvSpPr>
          <p:cNvPr id="91" name="矩形 90">
            <a:extLst>
              <a:ext uri="{FF2B5EF4-FFF2-40B4-BE49-F238E27FC236}">
                <a16:creationId xmlns:a16="http://schemas.microsoft.com/office/drawing/2014/main" id="{E0C3C467-2872-449B-9046-C2C055B3D3AB}"/>
              </a:ext>
            </a:extLst>
          </p:cNvPr>
          <p:cNvSpPr/>
          <p:nvPr/>
        </p:nvSpPr>
        <p:spPr>
          <a:xfrm>
            <a:off x="6974208" y="557894"/>
            <a:ext cx="4339650" cy="646331"/>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6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客觀淨額原則的檢討</a:t>
            </a:r>
          </a:p>
        </p:txBody>
      </p:sp>
      <p:cxnSp>
        <p:nvCxnSpPr>
          <p:cNvPr id="92" name="直線接點 91">
            <a:extLst>
              <a:ext uri="{FF2B5EF4-FFF2-40B4-BE49-F238E27FC236}">
                <a16:creationId xmlns:a16="http://schemas.microsoft.com/office/drawing/2014/main" id="{5FBC62B4-59E9-4D90-AA72-C7AB0A27C40C}"/>
              </a:ext>
            </a:extLst>
          </p:cNvPr>
          <p:cNvCxnSpPr>
            <a:cxnSpLocks/>
          </p:cNvCxnSpPr>
          <p:nvPr/>
        </p:nvCxnSpPr>
        <p:spPr>
          <a:xfrm>
            <a:off x="1815891" y="1419633"/>
            <a:ext cx="1371292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5" name="矩形 114">
            <a:extLst>
              <a:ext uri="{FF2B5EF4-FFF2-40B4-BE49-F238E27FC236}">
                <a16:creationId xmlns:a16="http://schemas.microsoft.com/office/drawing/2014/main" id="{A2EA33D1-8F93-494B-95B6-7555140B7F60}"/>
              </a:ext>
            </a:extLst>
          </p:cNvPr>
          <p:cNvSpPr/>
          <p:nvPr/>
        </p:nvSpPr>
        <p:spPr>
          <a:xfrm>
            <a:off x="11247446" y="468068"/>
            <a:ext cx="7040197" cy="892552"/>
          </a:xfrm>
          <a:prstGeom prst="rect">
            <a:avLst/>
          </a:prstGeom>
        </p:spPr>
        <p:txBody>
          <a:bodyPr wrap="square">
            <a:spAutoFit/>
          </a:bodyPr>
          <a:lstStyle/>
          <a:p>
            <a:pPr marL="0" marR="0" lvl="1" indent="0" algn="r" defTabSz="914400" rtl="0" eaLnBrk="1" fontAlgn="auto" latinLnBrk="0" hangingPunct="1">
              <a:lnSpc>
                <a:spcPct val="100000"/>
              </a:lnSpc>
              <a:spcBef>
                <a:spcPts val="0"/>
              </a:spcBef>
              <a:spcAft>
                <a:spcPts val="0"/>
              </a:spcAft>
              <a:buClrTx/>
              <a:buSzTx/>
              <a:buFontTx/>
              <a:buNone/>
              <a:tabLst/>
              <a:defRPr/>
            </a:pPr>
            <a:r>
              <a:rPr kumimoji="0" lang="zh-TW" altLang="en-US" sz="2600" b="1" i="0" u="none" strike="noStrike" kern="1200" cap="none" spc="0" normalizeH="0" baseline="0" noProof="0" dirty="0">
                <a:ln>
                  <a:noFill/>
                </a:ln>
                <a:solidFill>
                  <a:prstClr val="white">
                    <a:lumMod val="50000"/>
                  </a:prstClr>
                </a:solidFill>
                <a:effectLst/>
                <a:uLnTx/>
                <a:uFillTx/>
                <a:latin typeface="NARROW"/>
                <a:ea typeface="微軟正黑體" panose="020B0604030504040204" pitchFamily="34" charset="-120"/>
                <a:cs typeface="Arial" panose="020B0604020202020204" pitchFamily="34" charset="0"/>
              </a:rPr>
              <a:t>所得稅法</a:t>
            </a:r>
            <a:r>
              <a:rPr kumimoji="0" lang="en-US" altLang="zh-TW" sz="2600" b="1" i="0" u="none" strike="noStrike" kern="1200" cap="none" spc="0" normalizeH="0" baseline="0" noProof="0" dirty="0">
                <a:ln>
                  <a:noFill/>
                </a:ln>
                <a:solidFill>
                  <a:prstClr val="white">
                    <a:lumMod val="50000"/>
                  </a:prstClr>
                </a:solidFill>
                <a:effectLst/>
                <a:uLnTx/>
                <a:uFillTx/>
                <a:latin typeface="NARROW"/>
                <a:ea typeface="微軟正黑體" panose="020B0604030504040204" pitchFamily="34" charset="-120"/>
                <a:cs typeface="Arial" panose="020B0604020202020204" pitchFamily="34" charset="0"/>
              </a:rPr>
              <a:t>§8</a:t>
            </a:r>
          </a:p>
          <a:p>
            <a:pPr marL="0" marR="0" lvl="1" indent="0" algn="r" defTabSz="914400" rtl="0" eaLnBrk="1" fontAlgn="auto" latinLnBrk="0" hangingPunct="1">
              <a:lnSpc>
                <a:spcPct val="100000"/>
              </a:lnSpc>
              <a:spcBef>
                <a:spcPts val="0"/>
              </a:spcBef>
              <a:spcAft>
                <a:spcPts val="0"/>
              </a:spcAft>
              <a:buClrTx/>
              <a:buSzTx/>
              <a:buFontTx/>
              <a:buNone/>
              <a:tabLst/>
              <a:defRPr/>
            </a:pPr>
            <a:r>
              <a:rPr kumimoji="0" lang="zh-TW" altLang="en-US" sz="2600" b="1" i="0" u="none" strike="noStrike" kern="1200" cap="none" spc="0" normalizeH="0" baseline="0" noProof="0" dirty="0">
                <a:ln>
                  <a:noFill/>
                </a:ln>
                <a:solidFill>
                  <a:prstClr val="white">
                    <a:lumMod val="50000"/>
                  </a:prstClr>
                </a:solidFill>
                <a:effectLst/>
                <a:uLnTx/>
                <a:uFillTx/>
                <a:latin typeface="NARROW"/>
                <a:ea typeface="微軟正黑體" panose="020B0604030504040204" pitchFamily="34" charset="-120"/>
                <a:cs typeface="Arial" panose="020B0604020202020204" pitchFamily="34" charset="0"/>
              </a:rPr>
              <a:t>中華民國來源所得認定原則</a:t>
            </a:r>
            <a:r>
              <a:rPr kumimoji="0" lang="en-US" altLang="zh-TW" sz="2600" b="1" i="0" u="none" strike="noStrike" kern="1200" cap="none" spc="0" normalizeH="0" baseline="0" noProof="0" dirty="0">
                <a:ln>
                  <a:noFill/>
                </a:ln>
                <a:solidFill>
                  <a:prstClr val="white">
                    <a:lumMod val="50000"/>
                  </a:prstClr>
                </a:solidFill>
                <a:effectLst/>
                <a:uLnTx/>
                <a:uFillTx/>
                <a:latin typeface="NARROW"/>
                <a:ea typeface="微軟正黑體" panose="020B0604030504040204" pitchFamily="34" charset="-120"/>
                <a:cs typeface="Arial" panose="020B0604020202020204" pitchFamily="34" charset="0"/>
              </a:rPr>
              <a:t>:15(2)</a:t>
            </a:r>
            <a:endParaRPr kumimoji="0" lang="en-US" altLang="zh-CN" sz="2600" b="1" i="0" u="none" strike="noStrike" kern="1200" cap="none" spc="0" normalizeH="0" baseline="0" noProof="0" dirty="0">
              <a:ln>
                <a:noFill/>
              </a:ln>
              <a:solidFill>
                <a:prstClr val="white">
                  <a:lumMod val="50000"/>
                </a:prstClr>
              </a:solidFill>
              <a:effectLst/>
              <a:uLnTx/>
              <a:uFillTx/>
              <a:latin typeface="NARROW"/>
              <a:ea typeface="微軟正黑體" panose="020B0604030504040204" pitchFamily="34" charset="-120"/>
              <a:cs typeface="Arial" panose="020B0604020202020204" pitchFamily="34" charset="0"/>
            </a:endParaRPr>
          </a:p>
        </p:txBody>
      </p:sp>
    </p:spTree>
    <p:extLst>
      <p:ext uri="{BB962C8B-B14F-4D97-AF65-F5344CB8AC3E}">
        <p14:creationId xmlns:p14="http://schemas.microsoft.com/office/powerpoint/2010/main" val="2093446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3">
            <a:extLst>
              <a:ext uri="{FF2B5EF4-FFF2-40B4-BE49-F238E27FC236}">
                <a16:creationId xmlns:a16="http://schemas.microsoft.com/office/drawing/2014/main" id="{727275A7-DD29-4583-A014-ACD005406572}"/>
              </a:ext>
            </a:extLst>
          </p:cNvPr>
          <p:cNvSpPr>
            <a:spLocks noGrp="1"/>
          </p:cNvSpPr>
          <p:nvPr>
            <p:ph type="sldNum" sz="quarter" idx="11"/>
          </p:nvPr>
        </p:nvSpPr>
        <p:spPr>
          <a:prstGeom prst="rect">
            <a:avLst/>
          </a:prstGeom>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fld id="{03EB59E2-90B9-4CD3-AC74-D672227E13C3}" type="slidenum">
              <a:rPr kumimoji="0" lang="en-US" sz="2400" b="0" i="0" u="none" strike="noStrike" kern="1200" cap="none" spc="0" normalizeH="0" baseline="0" noProof="0" smtClean="0">
                <a:ln>
                  <a:noFill/>
                </a:ln>
                <a:solidFill>
                  <a:srgbClr val="556272"/>
                </a:solidFill>
                <a:effectLst/>
                <a:uLnTx/>
                <a:uFillTx/>
                <a:latin typeface="Ubuntu"/>
                <a:cs typeface="+mn-cs"/>
              </a:rPr>
              <a:pPr marL="0" marR="0" lvl="0" indent="0" algn="l" defTabSz="1371600" rtl="0" eaLnBrk="1" fontAlgn="auto" latinLnBrk="0" hangingPunct="1">
                <a:lnSpc>
                  <a:spcPct val="100000"/>
                </a:lnSpc>
                <a:spcBef>
                  <a:spcPts val="0"/>
                </a:spcBef>
                <a:spcAft>
                  <a:spcPts val="0"/>
                </a:spcAft>
                <a:buClrTx/>
                <a:buSzTx/>
                <a:buFontTx/>
                <a:buNone/>
                <a:tabLst/>
                <a:defRPr/>
              </a:pPr>
              <a:t>31</a:t>
            </a:fld>
            <a:endParaRPr kumimoji="0" lang="en-US" sz="2400" b="0" i="0" u="none" strike="noStrike" kern="1200" cap="none" spc="0" normalizeH="0" baseline="0" noProof="0" dirty="0">
              <a:ln>
                <a:noFill/>
              </a:ln>
              <a:solidFill>
                <a:srgbClr val="556272"/>
              </a:solidFill>
              <a:effectLst/>
              <a:uLnTx/>
              <a:uFillTx/>
              <a:latin typeface="Ubuntu"/>
              <a:cs typeface="+mn-cs"/>
            </a:endParaRPr>
          </a:p>
        </p:txBody>
      </p:sp>
      <p:grpSp>
        <p:nvGrpSpPr>
          <p:cNvPr id="45" name="群組 44">
            <a:extLst>
              <a:ext uri="{FF2B5EF4-FFF2-40B4-BE49-F238E27FC236}">
                <a16:creationId xmlns:a16="http://schemas.microsoft.com/office/drawing/2014/main" id="{B6E9D121-6CB8-49A2-B81A-4E00FBD8C539}"/>
              </a:ext>
            </a:extLst>
          </p:cNvPr>
          <p:cNvGrpSpPr/>
          <p:nvPr/>
        </p:nvGrpSpPr>
        <p:grpSpPr>
          <a:xfrm>
            <a:off x="2325490" y="2847601"/>
            <a:ext cx="12999667" cy="2174931"/>
            <a:chOff x="2529137" y="3005776"/>
            <a:chExt cx="12999667" cy="2174931"/>
          </a:xfrm>
        </p:grpSpPr>
        <p:grpSp>
          <p:nvGrpSpPr>
            <p:cNvPr id="56" name="群組 55">
              <a:extLst>
                <a:ext uri="{FF2B5EF4-FFF2-40B4-BE49-F238E27FC236}">
                  <a16:creationId xmlns:a16="http://schemas.microsoft.com/office/drawing/2014/main" id="{A04A77FB-6651-4981-94E1-1BD32EBF5780}"/>
                </a:ext>
              </a:extLst>
            </p:cNvPr>
            <p:cNvGrpSpPr/>
            <p:nvPr/>
          </p:nvGrpSpPr>
          <p:grpSpPr>
            <a:xfrm>
              <a:off x="2529137" y="3005776"/>
              <a:ext cx="7838574" cy="700573"/>
              <a:chOff x="1006185" y="2641451"/>
              <a:chExt cx="9867901" cy="700573"/>
            </a:xfrm>
          </p:grpSpPr>
          <p:sp>
            <p:nvSpPr>
              <p:cNvPr id="66" name="矩形 65">
                <a:extLst>
                  <a:ext uri="{FF2B5EF4-FFF2-40B4-BE49-F238E27FC236}">
                    <a16:creationId xmlns:a16="http://schemas.microsoft.com/office/drawing/2014/main" id="{DB89DCBA-C7B4-403B-BA71-129F3F0B957E}"/>
                  </a:ext>
                </a:extLst>
              </p:cNvPr>
              <p:cNvSpPr/>
              <p:nvPr/>
            </p:nvSpPr>
            <p:spPr bwMode="auto">
              <a:xfrm flipV="1">
                <a:off x="1006185" y="2641451"/>
                <a:ext cx="9867900" cy="700573"/>
              </a:xfrm>
              <a:prstGeom prst="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67" name="矩形 66">
                <a:extLst>
                  <a:ext uri="{FF2B5EF4-FFF2-40B4-BE49-F238E27FC236}">
                    <a16:creationId xmlns:a16="http://schemas.microsoft.com/office/drawing/2014/main" id="{4E44D6F5-F8CF-4ADC-BEE8-6A781E50473A}"/>
                  </a:ext>
                </a:extLst>
              </p:cNvPr>
              <p:cNvSpPr/>
              <p:nvPr/>
            </p:nvSpPr>
            <p:spPr>
              <a:xfrm>
                <a:off x="1006185" y="2731369"/>
                <a:ext cx="9867901" cy="523220"/>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rPr>
                  <a:t>針對非居住者採「總額原則」之正當化事由</a:t>
                </a:r>
                <a:endParaRPr kumimoji="0" lang="en-US" altLang="zh-TW" sz="28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endParaRPr>
              </a:p>
            </p:txBody>
          </p:sp>
        </p:grpSp>
        <p:grpSp>
          <p:nvGrpSpPr>
            <p:cNvPr id="57" name="群組 56">
              <a:extLst>
                <a:ext uri="{FF2B5EF4-FFF2-40B4-BE49-F238E27FC236}">
                  <a16:creationId xmlns:a16="http://schemas.microsoft.com/office/drawing/2014/main" id="{3AF5BC3A-3B23-4AE5-BC19-765CA9E1476D}"/>
                </a:ext>
              </a:extLst>
            </p:cNvPr>
            <p:cNvGrpSpPr/>
            <p:nvPr/>
          </p:nvGrpSpPr>
          <p:grpSpPr>
            <a:xfrm>
              <a:off x="2529137" y="3872052"/>
              <a:ext cx="7838573" cy="1219979"/>
              <a:chOff x="1305425" y="4329812"/>
              <a:chExt cx="7838573" cy="1219979"/>
            </a:xfrm>
          </p:grpSpPr>
          <p:sp>
            <p:nvSpPr>
              <p:cNvPr id="63" name="矩形 62">
                <a:extLst>
                  <a:ext uri="{FF2B5EF4-FFF2-40B4-BE49-F238E27FC236}">
                    <a16:creationId xmlns:a16="http://schemas.microsoft.com/office/drawing/2014/main" id="{A24EB1D5-16AB-41A3-8700-7E4659FFDBF6}"/>
                  </a:ext>
                </a:extLst>
              </p:cNvPr>
              <p:cNvSpPr/>
              <p:nvPr/>
            </p:nvSpPr>
            <p:spPr>
              <a:xfrm>
                <a:off x="1305425" y="4329812"/>
                <a:ext cx="7838573" cy="523220"/>
              </a:xfrm>
              <a:prstGeom prst="rect">
                <a:avLst/>
              </a:prstGeom>
            </p:spPr>
            <p:txBody>
              <a:bodyPr wrap="square">
                <a:sp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　　 ◆ 有效確保</a:t>
                </a:r>
                <a:r>
                  <a:rPr kumimoji="0" lang="zh-TW" altLang="en-US" sz="2800" b="1" i="0" u="sng"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                                          </a:t>
                </a:r>
                <a:r>
                  <a:rPr kumimoji="0" lang="zh-TW" altLang="en-US" sz="28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a:t>
                </a:r>
                <a:endParaRPr kumimoji="0" lang="en-US" altLang="zh-TW" sz="28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endParaRPr>
              </a:p>
            </p:txBody>
          </p:sp>
          <p:sp>
            <p:nvSpPr>
              <p:cNvPr id="65" name="矩形 64">
                <a:extLst>
                  <a:ext uri="{FF2B5EF4-FFF2-40B4-BE49-F238E27FC236}">
                    <a16:creationId xmlns:a16="http://schemas.microsoft.com/office/drawing/2014/main" id="{E4C8F822-4566-4FCC-8A76-CD59C0A8E980}"/>
                  </a:ext>
                </a:extLst>
              </p:cNvPr>
              <p:cNvSpPr/>
              <p:nvPr/>
            </p:nvSpPr>
            <p:spPr>
              <a:xfrm>
                <a:off x="1305425" y="5026571"/>
                <a:ext cx="7838573" cy="523220"/>
              </a:xfrm>
              <a:prstGeom prst="rect">
                <a:avLst/>
              </a:prstGeom>
            </p:spPr>
            <p:txBody>
              <a:bodyPr wrap="square">
                <a:sp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　　 ◆ 有助於</a:t>
                </a:r>
                <a:r>
                  <a:rPr kumimoji="0" lang="zh-TW" altLang="en-US" sz="2800" b="1" i="0" u="sng"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                                                                 </a:t>
                </a:r>
                <a:r>
                  <a:rPr kumimoji="0" lang="zh-TW" altLang="en-US" sz="28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 。</a:t>
                </a:r>
                <a:endParaRPr kumimoji="0" lang="en-US" altLang="zh-TW" sz="28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endParaRPr>
              </a:p>
            </p:txBody>
          </p:sp>
        </p:grpSp>
        <p:grpSp>
          <p:nvGrpSpPr>
            <p:cNvPr id="58" name="群組 57">
              <a:extLst>
                <a:ext uri="{FF2B5EF4-FFF2-40B4-BE49-F238E27FC236}">
                  <a16:creationId xmlns:a16="http://schemas.microsoft.com/office/drawing/2014/main" id="{92E3C651-DA5F-4C09-8E19-5F1C85213CC4}"/>
                </a:ext>
              </a:extLst>
            </p:cNvPr>
            <p:cNvGrpSpPr/>
            <p:nvPr/>
          </p:nvGrpSpPr>
          <p:grpSpPr>
            <a:xfrm>
              <a:off x="10769220" y="4480134"/>
              <a:ext cx="4759584" cy="700573"/>
              <a:chOff x="9438933" y="4933206"/>
              <a:chExt cx="4759584" cy="700573"/>
            </a:xfrm>
          </p:grpSpPr>
          <p:grpSp>
            <p:nvGrpSpPr>
              <p:cNvPr id="59" name="群組 58">
                <a:extLst>
                  <a:ext uri="{FF2B5EF4-FFF2-40B4-BE49-F238E27FC236}">
                    <a16:creationId xmlns:a16="http://schemas.microsoft.com/office/drawing/2014/main" id="{5F0C7AEA-0203-4918-A2B8-992F74686D1F}"/>
                  </a:ext>
                </a:extLst>
              </p:cNvPr>
              <p:cNvGrpSpPr/>
              <p:nvPr/>
            </p:nvGrpSpPr>
            <p:grpSpPr>
              <a:xfrm>
                <a:off x="9970454" y="4933206"/>
                <a:ext cx="4228063" cy="700573"/>
                <a:chOff x="1026457" y="3773656"/>
                <a:chExt cx="6220804" cy="700573"/>
              </a:xfrm>
            </p:grpSpPr>
            <p:sp>
              <p:nvSpPr>
                <p:cNvPr id="61" name="矩形 60">
                  <a:extLst>
                    <a:ext uri="{FF2B5EF4-FFF2-40B4-BE49-F238E27FC236}">
                      <a16:creationId xmlns:a16="http://schemas.microsoft.com/office/drawing/2014/main" id="{0CD97D2A-218C-4C1B-B53F-15C19498A446}"/>
                    </a:ext>
                  </a:extLst>
                </p:cNvPr>
                <p:cNvSpPr/>
                <p:nvPr/>
              </p:nvSpPr>
              <p:spPr bwMode="auto">
                <a:xfrm flipV="1">
                  <a:off x="1026457" y="3773656"/>
                  <a:ext cx="6220804" cy="700573"/>
                </a:xfrm>
                <a:prstGeom prst="rect">
                  <a:avLst/>
                </a:prstGeom>
                <a:solidFill>
                  <a:schemeClr val="accent3">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62" name="矩形 61">
                  <a:extLst>
                    <a:ext uri="{FF2B5EF4-FFF2-40B4-BE49-F238E27FC236}">
                      <a16:creationId xmlns:a16="http://schemas.microsoft.com/office/drawing/2014/main" id="{F1D92082-73B0-484F-9723-16F33FFCE7EF}"/>
                    </a:ext>
                  </a:extLst>
                </p:cNvPr>
                <p:cNvSpPr/>
                <p:nvPr/>
              </p:nvSpPr>
              <p:spPr>
                <a:xfrm>
                  <a:off x="1026457" y="3865017"/>
                  <a:ext cx="6220804" cy="523220"/>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仍須符合</a:t>
                  </a:r>
                  <a:r>
                    <a:rPr kumimoji="0" lang="en-US" altLang="zh-CN" sz="28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a:t>
                  </a:r>
                  <a:r>
                    <a:rPr kumimoji="0" lang="en-US" altLang="zh-CN" sz="2800" b="1" i="0" u="sng"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                    </a:t>
                  </a:r>
                  <a:r>
                    <a:rPr kumimoji="0" lang="en-US" altLang="zh-CN" sz="28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a:t>
                  </a:r>
                  <a:endParaRPr kumimoji="0" lang="en-US" altLang="zh-TW" sz="28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endParaRPr>
                </a:p>
              </p:txBody>
            </p:sp>
          </p:grpSp>
          <p:sp>
            <p:nvSpPr>
              <p:cNvPr id="60" name="箭號: 向右 59">
                <a:extLst>
                  <a:ext uri="{FF2B5EF4-FFF2-40B4-BE49-F238E27FC236}">
                    <a16:creationId xmlns:a16="http://schemas.microsoft.com/office/drawing/2014/main" id="{C32C4CE8-0E35-45EC-8F9C-4309879D5E65}"/>
                  </a:ext>
                </a:extLst>
              </p:cNvPr>
              <p:cNvSpPr/>
              <p:nvPr/>
            </p:nvSpPr>
            <p:spPr bwMode="auto">
              <a:xfrm>
                <a:off x="9438933" y="5088576"/>
                <a:ext cx="681311" cy="405081"/>
              </a:xfrm>
              <a:prstGeom prst="rightArrow">
                <a:avLst>
                  <a:gd name="adj1" fmla="val 50000"/>
                  <a:gd name="adj2" fmla="val 78664"/>
                </a:avLst>
              </a:prstGeom>
              <a:solidFill>
                <a:schemeClr val="tx2"/>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grpSp>
      </p:grpSp>
      <p:grpSp>
        <p:nvGrpSpPr>
          <p:cNvPr id="46" name="群組 45">
            <a:extLst>
              <a:ext uri="{FF2B5EF4-FFF2-40B4-BE49-F238E27FC236}">
                <a16:creationId xmlns:a16="http://schemas.microsoft.com/office/drawing/2014/main" id="{5E015F07-270C-4851-8853-573DB8E7DE5F}"/>
              </a:ext>
            </a:extLst>
          </p:cNvPr>
          <p:cNvGrpSpPr/>
          <p:nvPr/>
        </p:nvGrpSpPr>
        <p:grpSpPr>
          <a:xfrm>
            <a:off x="2325489" y="6025611"/>
            <a:ext cx="13229726" cy="2099546"/>
            <a:chOff x="2529136" y="6183786"/>
            <a:chExt cx="13229726" cy="2099546"/>
          </a:xfrm>
        </p:grpSpPr>
        <p:grpSp>
          <p:nvGrpSpPr>
            <p:cNvPr id="47" name="群組 46">
              <a:extLst>
                <a:ext uri="{FF2B5EF4-FFF2-40B4-BE49-F238E27FC236}">
                  <a16:creationId xmlns:a16="http://schemas.microsoft.com/office/drawing/2014/main" id="{D9087F18-01BA-4AB6-BD0C-EB86D38BC084}"/>
                </a:ext>
              </a:extLst>
            </p:cNvPr>
            <p:cNvGrpSpPr/>
            <p:nvPr/>
          </p:nvGrpSpPr>
          <p:grpSpPr>
            <a:xfrm>
              <a:off x="2529137" y="6183786"/>
              <a:ext cx="7838573" cy="700573"/>
              <a:chOff x="9272295" y="4174904"/>
              <a:chExt cx="6401659" cy="700573"/>
            </a:xfrm>
          </p:grpSpPr>
          <p:sp>
            <p:nvSpPr>
              <p:cNvPr id="54" name="矩形 53">
                <a:extLst>
                  <a:ext uri="{FF2B5EF4-FFF2-40B4-BE49-F238E27FC236}">
                    <a16:creationId xmlns:a16="http://schemas.microsoft.com/office/drawing/2014/main" id="{16523267-1CDF-4E60-B30A-D8F6E8D7AAAD}"/>
                  </a:ext>
                </a:extLst>
              </p:cNvPr>
              <p:cNvSpPr/>
              <p:nvPr/>
            </p:nvSpPr>
            <p:spPr bwMode="auto">
              <a:xfrm flipV="1">
                <a:off x="9272296" y="4174904"/>
                <a:ext cx="6401658" cy="700573"/>
              </a:xfrm>
              <a:prstGeom prst="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55" name="矩形 54">
                <a:extLst>
                  <a:ext uri="{FF2B5EF4-FFF2-40B4-BE49-F238E27FC236}">
                    <a16:creationId xmlns:a16="http://schemas.microsoft.com/office/drawing/2014/main" id="{9EB35AE2-A4EE-441C-9FF6-B8C1C7DD5C40}"/>
                  </a:ext>
                </a:extLst>
              </p:cNvPr>
              <p:cNvSpPr/>
              <p:nvPr/>
            </p:nvSpPr>
            <p:spPr>
              <a:xfrm>
                <a:off x="9272295" y="4263581"/>
                <a:ext cx="6401658" cy="523220"/>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rPr>
                  <a:t> 一律採取</a:t>
                </a:r>
                <a:r>
                  <a:rPr kumimoji="0" lang="en-US" altLang="zh-CN" sz="28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rPr>
                  <a:t>【</a:t>
                </a:r>
                <a:r>
                  <a:rPr kumimoji="0" lang="zh-CN" altLang="en-US" sz="28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rPr>
                  <a:t>總額原則</a:t>
                </a:r>
                <a:r>
                  <a:rPr kumimoji="0" lang="en-US" altLang="zh-CN" sz="28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rPr>
                  <a:t>】</a:t>
                </a:r>
                <a:r>
                  <a:rPr kumimoji="0" lang="zh-CN" altLang="en-US" sz="28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rPr>
                  <a:t>是否符合必要性？</a:t>
                </a:r>
                <a:endParaRPr kumimoji="0" lang="zh-TW" altLang="en-US" sz="2800" b="0" i="0" u="none" strike="noStrike" kern="1200" cap="none" spc="0" normalizeH="0" baseline="0" noProof="0" dirty="0">
                  <a:ln>
                    <a:noFill/>
                  </a:ln>
                  <a:solidFill>
                    <a:srgbClr val="A3E511">
                      <a:lumMod val="50000"/>
                    </a:srgbClr>
                  </a:solidFill>
                  <a:effectLst/>
                  <a:uLnTx/>
                  <a:uFillTx/>
                  <a:latin typeface="Ubuntu"/>
                  <a:cs typeface="+mn-cs"/>
                </a:endParaRPr>
              </a:p>
            </p:txBody>
          </p:sp>
        </p:grpSp>
        <p:sp>
          <p:nvSpPr>
            <p:cNvPr id="51" name="矩形 50">
              <a:extLst>
                <a:ext uri="{FF2B5EF4-FFF2-40B4-BE49-F238E27FC236}">
                  <a16:creationId xmlns:a16="http://schemas.microsoft.com/office/drawing/2014/main" id="{6CC373A9-02AD-408D-9A72-03B444D390C6}"/>
                </a:ext>
              </a:extLst>
            </p:cNvPr>
            <p:cNvSpPr/>
            <p:nvPr/>
          </p:nvSpPr>
          <p:spPr>
            <a:xfrm>
              <a:off x="2529136" y="7063353"/>
              <a:ext cx="10619876" cy="523220"/>
            </a:xfrm>
            <a:prstGeom prst="rect">
              <a:avLst/>
            </a:prstGeom>
          </p:spPr>
          <p:txBody>
            <a:bodyPr wrap="square">
              <a:sp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　　 ◆ 強制以「總額原則」作為課徵基礎，違反「 </a:t>
              </a:r>
              <a:r>
                <a:rPr kumimoji="0" lang="zh-TW" altLang="en-US" sz="2800" b="1" i="0" u="sng"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                    </a:t>
              </a:r>
              <a:r>
                <a:rPr kumimoji="0" lang="zh-TW" altLang="en-US" sz="28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 」</a:t>
              </a:r>
              <a:endParaRPr kumimoji="0" lang="en-US" altLang="zh-TW" sz="28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endParaRPr>
            </a:p>
          </p:txBody>
        </p:sp>
        <p:sp>
          <p:nvSpPr>
            <p:cNvPr id="52" name="矩形 51">
              <a:extLst>
                <a:ext uri="{FF2B5EF4-FFF2-40B4-BE49-F238E27FC236}">
                  <a16:creationId xmlns:a16="http://schemas.microsoft.com/office/drawing/2014/main" id="{0B5B8BC5-0A3C-46EE-877E-41C48599FE97}"/>
                </a:ext>
              </a:extLst>
            </p:cNvPr>
            <p:cNvSpPr/>
            <p:nvPr/>
          </p:nvSpPr>
          <p:spPr>
            <a:xfrm>
              <a:off x="2529136" y="7760112"/>
              <a:ext cx="13229726" cy="523220"/>
            </a:xfrm>
            <a:prstGeom prst="rect">
              <a:avLst/>
            </a:prstGeom>
          </p:spPr>
          <p:txBody>
            <a:bodyPr wrap="square">
              <a:sp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　　 ◆ 實際上對於</a:t>
              </a:r>
              <a:r>
                <a:rPr kumimoji="0" lang="en-US" altLang="zh-TW" sz="28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a:t>
              </a:r>
              <a:r>
                <a:rPr kumimoji="0" lang="zh-CN" altLang="en-US" sz="28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非居住者</a:t>
              </a:r>
              <a:r>
                <a:rPr kumimoji="0" lang="en-US" altLang="zh-CN" sz="28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a:t>
              </a:r>
              <a:r>
                <a:rPr kumimoji="0" lang="zh-CN" altLang="en-US" sz="28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的稅捐課徵，仍有賦予</a:t>
              </a:r>
              <a:r>
                <a:rPr kumimoji="0" lang="en-US" altLang="zh-CN" sz="28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                             】</a:t>
              </a:r>
              <a:r>
                <a:rPr kumimoji="0" lang="zh-CN" altLang="en-US" sz="28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的選擇</a:t>
              </a:r>
              <a:endParaRPr kumimoji="0" lang="en-US" altLang="zh-TW" sz="28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endParaRPr>
            </a:p>
          </p:txBody>
        </p:sp>
      </p:grpSp>
      <p:grpSp>
        <p:nvGrpSpPr>
          <p:cNvPr id="68" name="群組 67">
            <a:extLst>
              <a:ext uri="{FF2B5EF4-FFF2-40B4-BE49-F238E27FC236}">
                <a16:creationId xmlns:a16="http://schemas.microsoft.com/office/drawing/2014/main" id="{5D5E9D20-51C5-4492-BD9E-31F5B5838693}"/>
              </a:ext>
            </a:extLst>
          </p:cNvPr>
          <p:cNvGrpSpPr/>
          <p:nvPr/>
        </p:nvGrpSpPr>
        <p:grpSpPr>
          <a:xfrm>
            <a:off x="474544" y="333159"/>
            <a:ext cx="828676" cy="828675"/>
            <a:chOff x="2714624" y="1800225"/>
            <a:chExt cx="828676" cy="828675"/>
          </a:xfrm>
        </p:grpSpPr>
        <p:sp>
          <p:nvSpPr>
            <p:cNvPr id="69" name="橢圓 68">
              <a:extLst>
                <a:ext uri="{FF2B5EF4-FFF2-40B4-BE49-F238E27FC236}">
                  <a16:creationId xmlns:a16="http://schemas.microsoft.com/office/drawing/2014/main" id="{CD6EF4F6-C5CC-47F3-983A-808DAFF02A41}"/>
                </a:ext>
              </a:extLst>
            </p:cNvPr>
            <p:cNvSpPr/>
            <p:nvPr/>
          </p:nvSpPr>
          <p:spPr bwMode="auto">
            <a:xfrm>
              <a:off x="2714625" y="1800225"/>
              <a:ext cx="828675" cy="828675"/>
            </a:xfrm>
            <a:prstGeom prst="ellipse">
              <a:avLst/>
            </a:prstGeom>
            <a:solidFill>
              <a:srgbClr val="EDFBCE"/>
            </a:solidFill>
            <a:ln w="38100">
              <a:solidFill>
                <a:srgbClr val="527209"/>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4000" b="0" i="0" u="none" strike="noStrike" kern="1200" cap="none" spc="0" normalizeH="0" baseline="0" noProof="0" dirty="0">
                <a:ln>
                  <a:noFill/>
                </a:ln>
                <a:solidFill>
                  <a:srgbClr val="3B3B3B"/>
                </a:solidFill>
                <a:effectLst/>
                <a:uLnTx/>
                <a:uFillTx/>
                <a:latin typeface="NARROW"/>
                <a:cs typeface="+mn-cs"/>
              </a:endParaRPr>
            </a:p>
          </p:txBody>
        </p:sp>
        <p:sp>
          <p:nvSpPr>
            <p:cNvPr id="70" name="矩形 69">
              <a:extLst>
                <a:ext uri="{FF2B5EF4-FFF2-40B4-BE49-F238E27FC236}">
                  <a16:creationId xmlns:a16="http://schemas.microsoft.com/office/drawing/2014/main" id="{A85F9C44-24B5-4231-B510-4F523B97B532}"/>
                </a:ext>
              </a:extLst>
            </p:cNvPr>
            <p:cNvSpPr/>
            <p:nvPr/>
          </p:nvSpPr>
          <p:spPr>
            <a:xfrm>
              <a:off x="2714624" y="1860619"/>
              <a:ext cx="828675" cy="707886"/>
            </a:xfrm>
            <a:prstGeom prst="rect">
              <a:avLst/>
            </a:prstGeom>
          </p:spPr>
          <p:txBody>
            <a:bodyPr wrap="square" anchor="ctr">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TW" sz="4000" b="1" i="0" u="none" strike="noStrike" kern="1200" cap="none" spc="0" normalizeH="0" baseline="0" noProof="0" dirty="0">
                  <a:ln>
                    <a:noFill/>
                  </a:ln>
                  <a:solidFill>
                    <a:srgbClr val="A3E511">
                      <a:lumMod val="50000"/>
                    </a:srgbClr>
                  </a:solidFill>
                  <a:effectLst/>
                  <a:uLnTx/>
                  <a:uFillTx/>
                  <a:latin typeface="NARROW"/>
                  <a:ea typeface="微軟正黑體" panose="020B0604030504040204" pitchFamily="34" charset="-120"/>
                  <a:cs typeface="Arial" panose="020B0604020202020204" pitchFamily="34" charset="0"/>
                </a:rPr>
                <a:t>3</a:t>
              </a:r>
            </a:p>
          </p:txBody>
        </p:sp>
      </p:grpSp>
      <p:grpSp>
        <p:nvGrpSpPr>
          <p:cNvPr id="37" name="群組 36">
            <a:extLst>
              <a:ext uri="{FF2B5EF4-FFF2-40B4-BE49-F238E27FC236}">
                <a16:creationId xmlns:a16="http://schemas.microsoft.com/office/drawing/2014/main" id="{C332A8F3-7DB3-40C5-A63F-F6C71B8E9B7B}"/>
              </a:ext>
            </a:extLst>
          </p:cNvPr>
          <p:cNvGrpSpPr/>
          <p:nvPr/>
        </p:nvGrpSpPr>
        <p:grpSpPr>
          <a:xfrm>
            <a:off x="14669867" y="-2"/>
            <a:ext cx="3618132" cy="2076452"/>
            <a:chOff x="8948682" y="-2"/>
            <a:chExt cx="9339317" cy="5359851"/>
          </a:xfrm>
        </p:grpSpPr>
        <p:grpSp>
          <p:nvGrpSpPr>
            <p:cNvPr id="38" name="群組 37">
              <a:extLst>
                <a:ext uri="{FF2B5EF4-FFF2-40B4-BE49-F238E27FC236}">
                  <a16:creationId xmlns:a16="http://schemas.microsoft.com/office/drawing/2014/main" id="{11D2B425-1356-4575-AC8A-C54899CE6487}"/>
                </a:ext>
              </a:extLst>
            </p:cNvPr>
            <p:cNvGrpSpPr/>
            <p:nvPr/>
          </p:nvGrpSpPr>
          <p:grpSpPr>
            <a:xfrm rot="10800000">
              <a:off x="8948682" y="-2"/>
              <a:ext cx="9339317" cy="5359851"/>
              <a:chOff x="-12267" y="7932498"/>
              <a:chExt cx="4095455" cy="2350389"/>
            </a:xfrm>
          </p:grpSpPr>
          <p:sp>
            <p:nvSpPr>
              <p:cNvPr id="42" name="直角三角形 41">
                <a:extLst>
                  <a:ext uri="{FF2B5EF4-FFF2-40B4-BE49-F238E27FC236}">
                    <a16:creationId xmlns:a16="http://schemas.microsoft.com/office/drawing/2014/main" id="{BEF704DB-4933-4ADA-A55F-3D7719AA88BF}"/>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43" name="直角三角形 42">
                <a:extLst>
                  <a:ext uri="{FF2B5EF4-FFF2-40B4-BE49-F238E27FC236}">
                    <a16:creationId xmlns:a16="http://schemas.microsoft.com/office/drawing/2014/main" id="{C2739FF7-D110-49EA-A81E-3B123FE18B4E}"/>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nvGrpSpPr>
            <p:cNvPr id="39" name="群組 38">
              <a:extLst>
                <a:ext uri="{FF2B5EF4-FFF2-40B4-BE49-F238E27FC236}">
                  <a16:creationId xmlns:a16="http://schemas.microsoft.com/office/drawing/2014/main" id="{1DAC7812-1224-4EF3-9DC3-4DA727144203}"/>
                </a:ext>
              </a:extLst>
            </p:cNvPr>
            <p:cNvGrpSpPr/>
            <p:nvPr/>
          </p:nvGrpSpPr>
          <p:grpSpPr>
            <a:xfrm rot="10800000">
              <a:off x="14039188" y="-1"/>
              <a:ext cx="4248811" cy="2438401"/>
              <a:chOff x="-12267" y="7932498"/>
              <a:chExt cx="4095455" cy="2350389"/>
            </a:xfrm>
          </p:grpSpPr>
          <p:sp>
            <p:nvSpPr>
              <p:cNvPr id="40" name="直角三角形 39">
                <a:extLst>
                  <a:ext uri="{FF2B5EF4-FFF2-40B4-BE49-F238E27FC236}">
                    <a16:creationId xmlns:a16="http://schemas.microsoft.com/office/drawing/2014/main" id="{2B8162CF-51E0-48BB-8DBD-B3F98A5BA5DB}"/>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41" name="直角三角形 40">
                <a:extLst>
                  <a:ext uri="{FF2B5EF4-FFF2-40B4-BE49-F238E27FC236}">
                    <a16:creationId xmlns:a16="http://schemas.microsoft.com/office/drawing/2014/main" id="{97473D09-BEE0-4598-82AE-2645765AADB5}"/>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grpSp>
        <p:nvGrpSpPr>
          <p:cNvPr id="44" name="群組 43">
            <a:extLst>
              <a:ext uri="{FF2B5EF4-FFF2-40B4-BE49-F238E27FC236}">
                <a16:creationId xmlns:a16="http://schemas.microsoft.com/office/drawing/2014/main" id="{F2E9099F-0DC0-4946-8191-68930EC12272}"/>
              </a:ext>
            </a:extLst>
          </p:cNvPr>
          <p:cNvGrpSpPr/>
          <p:nvPr/>
        </p:nvGrpSpPr>
        <p:grpSpPr>
          <a:xfrm>
            <a:off x="1" y="8863447"/>
            <a:ext cx="2476500" cy="1421966"/>
            <a:chOff x="-12268" y="5142706"/>
            <a:chExt cx="8956553" cy="5142707"/>
          </a:xfrm>
        </p:grpSpPr>
        <p:grpSp>
          <p:nvGrpSpPr>
            <p:cNvPr id="48" name="群組 47">
              <a:extLst>
                <a:ext uri="{FF2B5EF4-FFF2-40B4-BE49-F238E27FC236}">
                  <a16:creationId xmlns:a16="http://schemas.microsoft.com/office/drawing/2014/main" id="{D51ED9FD-C953-4F0A-807F-EBB5DA129A7B}"/>
                </a:ext>
              </a:extLst>
            </p:cNvPr>
            <p:cNvGrpSpPr/>
            <p:nvPr/>
          </p:nvGrpSpPr>
          <p:grpSpPr>
            <a:xfrm>
              <a:off x="-12268" y="5142706"/>
              <a:ext cx="8956553" cy="5140182"/>
              <a:chOff x="-12267" y="7932498"/>
              <a:chExt cx="4095455" cy="2350389"/>
            </a:xfrm>
          </p:grpSpPr>
          <p:sp>
            <p:nvSpPr>
              <p:cNvPr id="72" name="直角三角形 71">
                <a:extLst>
                  <a:ext uri="{FF2B5EF4-FFF2-40B4-BE49-F238E27FC236}">
                    <a16:creationId xmlns:a16="http://schemas.microsoft.com/office/drawing/2014/main" id="{2571EA26-C1E2-4249-9073-82D02339DEF0}"/>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73" name="直角三角形 72">
                <a:extLst>
                  <a:ext uri="{FF2B5EF4-FFF2-40B4-BE49-F238E27FC236}">
                    <a16:creationId xmlns:a16="http://schemas.microsoft.com/office/drawing/2014/main" id="{8FE0A8A7-FF95-4D63-87C7-90CE312F9EE2}"/>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prstClr val="white"/>
                  </a:solidFill>
                  <a:effectLst/>
                  <a:uLnTx/>
                  <a:uFillTx/>
                  <a:latin typeface="Ubuntu"/>
                  <a:cs typeface="+mn-cs"/>
                </a:endParaRPr>
              </a:p>
            </p:txBody>
          </p:sp>
        </p:grpSp>
        <p:grpSp>
          <p:nvGrpSpPr>
            <p:cNvPr id="49" name="群組 48">
              <a:extLst>
                <a:ext uri="{FF2B5EF4-FFF2-40B4-BE49-F238E27FC236}">
                  <a16:creationId xmlns:a16="http://schemas.microsoft.com/office/drawing/2014/main" id="{5912D7FF-3142-4906-B5BE-AE652611DAF4}"/>
                </a:ext>
              </a:extLst>
            </p:cNvPr>
            <p:cNvGrpSpPr/>
            <p:nvPr/>
          </p:nvGrpSpPr>
          <p:grpSpPr>
            <a:xfrm>
              <a:off x="0" y="7847012"/>
              <a:ext cx="4248811" cy="2438401"/>
              <a:chOff x="-12267" y="7932498"/>
              <a:chExt cx="4095455" cy="2350389"/>
            </a:xfrm>
          </p:grpSpPr>
          <p:sp>
            <p:nvSpPr>
              <p:cNvPr id="50" name="直角三角形 49">
                <a:extLst>
                  <a:ext uri="{FF2B5EF4-FFF2-40B4-BE49-F238E27FC236}">
                    <a16:creationId xmlns:a16="http://schemas.microsoft.com/office/drawing/2014/main" id="{7E9878FC-1BBE-4E52-9E94-CB4F38CA72EA}"/>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64" name="直角三角形 63">
                <a:extLst>
                  <a:ext uri="{FF2B5EF4-FFF2-40B4-BE49-F238E27FC236}">
                    <a16:creationId xmlns:a16="http://schemas.microsoft.com/office/drawing/2014/main" id="{AE2C948D-92E2-4F5B-BED7-7FEC18943132}"/>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sp>
        <p:nvSpPr>
          <p:cNvPr id="74" name="矩形 73">
            <a:extLst>
              <a:ext uri="{FF2B5EF4-FFF2-40B4-BE49-F238E27FC236}">
                <a16:creationId xmlns:a16="http://schemas.microsoft.com/office/drawing/2014/main" id="{939A8CE9-0F6A-45DF-B2CC-E3A21A031F54}"/>
              </a:ext>
            </a:extLst>
          </p:cNvPr>
          <p:cNvSpPr/>
          <p:nvPr/>
        </p:nvSpPr>
        <p:spPr>
          <a:xfrm>
            <a:off x="6974208" y="557894"/>
            <a:ext cx="4339650" cy="646331"/>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6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客觀淨額原則的檢討</a:t>
            </a:r>
          </a:p>
        </p:txBody>
      </p:sp>
      <p:cxnSp>
        <p:nvCxnSpPr>
          <p:cNvPr id="75" name="直線接點 74">
            <a:extLst>
              <a:ext uri="{FF2B5EF4-FFF2-40B4-BE49-F238E27FC236}">
                <a16:creationId xmlns:a16="http://schemas.microsoft.com/office/drawing/2014/main" id="{E5A3506E-265F-447E-A507-5C4C7D2D9E69}"/>
              </a:ext>
            </a:extLst>
          </p:cNvPr>
          <p:cNvCxnSpPr>
            <a:cxnSpLocks/>
          </p:cNvCxnSpPr>
          <p:nvPr/>
        </p:nvCxnSpPr>
        <p:spPr>
          <a:xfrm>
            <a:off x="1815891" y="1419633"/>
            <a:ext cx="1371292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文字方塊 2">
            <a:extLst>
              <a:ext uri="{FF2B5EF4-FFF2-40B4-BE49-F238E27FC236}">
                <a16:creationId xmlns:a16="http://schemas.microsoft.com/office/drawing/2014/main" id="{ABA7B004-414C-3D57-4AFF-64D2F8EDAAB9}"/>
              </a:ext>
            </a:extLst>
          </p:cNvPr>
          <p:cNvSpPr txBox="1"/>
          <p:nvPr/>
        </p:nvSpPr>
        <p:spPr>
          <a:xfrm>
            <a:off x="5019675" y="3670875"/>
            <a:ext cx="3209925" cy="523220"/>
          </a:xfrm>
          <a:prstGeom prst="rect">
            <a:avLst/>
          </a:prstGeom>
          <a:noFill/>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國家的稅捐請求權</a:t>
            </a:r>
            <a:endParaRPr kumimoji="0" lang="zh-TW" altLang="en-US" sz="2700" b="0" i="0" u="none" strike="noStrike" kern="1200" cap="none" spc="0" normalizeH="0" baseline="0" noProof="0" dirty="0">
              <a:ln>
                <a:noFill/>
              </a:ln>
              <a:solidFill>
                <a:srgbClr val="3B3B3B"/>
              </a:solidFill>
              <a:effectLst/>
              <a:uLnTx/>
              <a:uFillTx/>
              <a:latin typeface="Ubuntu"/>
              <a:cs typeface="+mn-cs"/>
            </a:endParaRPr>
          </a:p>
        </p:txBody>
      </p:sp>
      <p:sp>
        <p:nvSpPr>
          <p:cNvPr id="5" name="文字方塊 4">
            <a:extLst>
              <a:ext uri="{FF2B5EF4-FFF2-40B4-BE49-F238E27FC236}">
                <a16:creationId xmlns:a16="http://schemas.microsoft.com/office/drawing/2014/main" id="{25A1B957-C3F8-C9C3-E5C0-1410129E8CFD}"/>
              </a:ext>
            </a:extLst>
          </p:cNvPr>
          <p:cNvSpPr txBox="1"/>
          <p:nvPr/>
        </p:nvSpPr>
        <p:spPr>
          <a:xfrm>
            <a:off x="4742838" y="4318676"/>
            <a:ext cx="5356219" cy="523220"/>
          </a:xfrm>
          <a:prstGeom prst="rect">
            <a:avLst/>
          </a:prstGeom>
          <a:noFill/>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稽徵程序的簡化，節省徵納成本</a:t>
            </a:r>
            <a:endParaRPr kumimoji="0" lang="zh-TW" altLang="en-US" sz="2700" b="0" i="0" u="none" strike="noStrike" kern="1200" cap="none" spc="0" normalizeH="0" baseline="0" noProof="0" dirty="0">
              <a:ln>
                <a:noFill/>
              </a:ln>
              <a:solidFill>
                <a:srgbClr val="3B3B3B"/>
              </a:solidFill>
              <a:effectLst/>
              <a:uLnTx/>
              <a:uFillTx/>
              <a:latin typeface="Ubuntu"/>
              <a:cs typeface="+mn-cs"/>
            </a:endParaRPr>
          </a:p>
        </p:txBody>
      </p:sp>
      <p:sp>
        <p:nvSpPr>
          <p:cNvPr id="8" name="文字方塊 7">
            <a:extLst>
              <a:ext uri="{FF2B5EF4-FFF2-40B4-BE49-F238E27FC236}">
                <a16:creationId xmlns:a16="http://schemas.microsoft.com/office/drawing/2014/main" id="{2C437408-BB1A-DDAD-DEAF-BAC471BF902F}"/>
              </a:ext>
            </a:extLst>
          </p:cNvPr>
          <p:cNvSpPr txBox="1"/>
          <p:nvPr/>
        </p:nvSpPr>
        <p:spPr>
          <a:xfrm>
            <a:off x="13077825" y="4403704"/>
            <a:ext cx="1828800" cy="523220"/>
          </a:xfrm>
          <a:prstGeom prst="rect">
            <a:avLst/>
          </a:prstGeom>
          <a:noFill/>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比例原則</a:t>
            </a:r>
            <a:endParaRPr kumimoji="0" lang="zh-TW" altLang="en-US" sz="2700" b="0" i="0" u="none" strike="noStrike" kern="1200" cap="none" spc="0" normalizeH="0" baseline="0" noProof="0" dirty="0">
              <a:ln>
                <a:noFill/>
              </a:ln>
              <a:solidFill>
                <a:srgbClr val="3B3B3B"/>
              </a:solidFill>
              <a:effectLst/>
              <a:uLnTx/>
              <a:uFillTx/>
              <a:latin typeface="Ubuntu"/>
              <a:cs typeface="+mn-cs"/>
            </a:endParaRPr>
          </a:p>
        </p:txBody>
      </p:sp>
      <p:sp>
        <p:nvSpPr>
          <p:cNvPr id="10" name="文字方塊 9">
            <a:extLst>
              <a:ext uri="{FF2B5EF4-FFF2-40B4-BE49-F238E27FC236}">
                <a16:creationId xmlns:a16="http://schemas.microsoft.com/office/drawing/2014/main" id="{37AA0813-BCC4-9009-C2F6-DC1049C0594F}"/>
              </a:ext>
            </a:extLst>
          </p:cNvPr>
          <p:cNvSpPr txBox="1"/>
          <p:nvPr/>
        </p:nvSpPr>
        <p:spPr>
          <a:xfrm>
            <a:off x="10370584" y="6819186"/>
            <a:ext cx="1752600" cy="523220"/>
          </a:xfrm>
          <a:prstGeom prst="rect">
            <a:avLst/>
          </a:prstGeom>
          <a:noFill/>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平等原則</a:t>
            </a:r>
            <a:endParaRPr kumimoji="0" lang="zh-TW" altLang="en-US" sz="2700" b="0" i="0" u="none" strike="noStrike" kern="1200" cap="none" spc="0" normalizeH="0" baseline="0" noProof="0" dirty="0">
              <a:ln>
                <a:noFill/>
              </a:ln>
              <a:solidFill>
                <a:srgbClr val="3B3B3B"/>
              </a:solidFill>
              <a:effectLst/>
              <a:uLnTx/>
              <a:uFillTx/>
              <a:latin typeface="Ubuntu"/>
              <a:cs typeface="+mn-cs"/>
            </a:endParaRPr>
          </a:p>
        </p:txBody>
      </p:sp>
      <p:sp>
        <p:nvSpPr>
          <p:cNvPr id="12" name="文字方塊 11">
            <a:extLst>
              <a:ext uri="{FF2B5EF4-FFF2-40B4-BE49-F238E27FC236}">
                <a16:creationId xmlns:a16="http://schemas.microsoft.com/office/drawing/2014/main" id="{280CDAE3-D42A-0063-BA07-C8CBE7374221}"/>
              </a:ext>
            </a:extLst>
          </p:cNvPr>
          <p:cNvSpPr txBox="1"/>
          <p:nvPr/>
        </p:nvSpPr>
        <p:spPr>
          <a:xfrm>
            <a:off x="11313858" y="7553574"/>
            <a:ext cx="2618907" cy="523220"/>
          </a:xfrm>
          <a:prstGeom prst="rect">
            <a:avLst/>
          </a:prstGeom>
          <a:noFill/>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556272"/>
                </a:solidFill>
                <a:effectLst/>
                <a:uLnTx/>
                <a:uFillTx/>
                <a:latin typeface="NARROW"/>
                <a:ea typeface="微軟正黑體" panose="020B0604030504040204" pitchFamily="34" charset="-120"/>
                <a:cs typeface="Arial" panose="020B0604020202020204" pitchFamily="34" charset="0"/>
              </a:rPr>
              <a:t>自行申報納稅</a:t>
            </a:r>
            <a:endParaRPr kumimoji="0" lang="zh-TW" altLang="en-US" sz="2700" b="0" i="0" u="none" strike="noStrike" kern="1200" cap="none" spc="0" normalizeH="0" baseline="0" noProof="0" dirty="0">
              <a:ln>
                <a:noFill/>
              </a:ln>
              <a:solidFill>
                <a:srgbClr val="3B3B3B"/>
              </a:solidFill>
              <a:effectLst/>
              <a:uLnTx/>
              <a:uFillTx/>
              <a:latin typeface="Ubuntu"/>
              <a:cs typeface="+mn-cs"/>
            </a:endParaRPr>
          </a:p>
        </p:txBody>
      </p:sp>
      <p:sp>
        <p:nvSpPr>
          <p:cNvPr id="13" name="矩形 12">
            <a:extLst>
              <a:ext uri="{FF2B5EF4-FFF2-40B4-BE49-F238E27FC236}">
                <a16:creationId xmlns:a16="http://schemas.microsoft.com/office/drawing/2014/main" id="{EA7AB2FE-BAB9-7F4E-0879-6FBBFAB30957}"/>
              </a:ext>
            </a:extLst>
          </p:cNvPr>
          <p:cNvSpPr/>
          <p:nvPr/>
        </p:nvSpPr>
        <p:spPr>
          <a:xfrm>
            <a:off x="9928219" y="8258544"/>
            <a:ext cx="6034291" cy="461665"/>
          </a:xfrm>
          <a:prstGeom prst="rect">
            <a:avLst/>
          </a:prstGeom>
        </p:spPr>
        <p:txBody>
          <a:bodyPr wrap="square">
            <a:spAutoFit/>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rPr>
              <a:t>（有扣除必要之成本費用的可能性）</a:t>
            </a:r>
            <a:endParaRPr kumimoji="0" lang="en-US" altLang="zh-TW" sz="2400" b="1" i="0" u="none" strike="noStrike" kern="1200" cap="none" spc="0" normalizeH="0" baseline="0" noProof="0" dirty="0">
              <a:ln>
                <a:noFill/>
              </a:ln>
              <a:solidFill>
                <a:srgbClr val="C54D57"/>
              </a:solidFill>
              <a:effectLst/>
              <a:uLnTx/>
              <a:uFillTx/>
              <a:latin typeface="NARROW"/>
              <a:ea typeface="微軟正黑體" panose="020B0604030504040204" pitchFamily="34" charset="-120"/>
              <a:cs typeface="Arial" panose="020B0604020202020204" pitchFamily="34" charset="0"/>
            </a:endParaRPr>
          </a:p>
        </p:txBody>
      </p:sp>
    </p:spTree>
    <p:extLst>
      <p:ext uri="{BB962C8B-B14F-4D97-AF65-F5344CB8AC3E}">
        <p14:creationId xmlns:p14="http://schemas.microsoft.com/office/powerpoint/2010/main" val="3841898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5" grpId="0"/>
      <p:bldP spid="8" grpId="0"/>
      <p:bldP spid="10" grpId="0"/>
      <p:bldP spid="12"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梯形 3">
            <a:extLst>
              <a:ext uri="{FF2B5EF4-FFF2-40B4-BE49-F238E27FC236}">
                <a16:creationId xmlns:a16="http://schemas.microsoft.com/office/drawing/2014/main" id="{270736BC-8D91-4FB7-95FA-0C1EB910585F}"/>
              </a:ext>
            </a:extLst>
          </p:cNvPr>
          <p:cNvSpPr/>
          <p:nvPr/>
        </p:nvSpPr>
        <p:spPr bwMode="auto">
          <a:xfrm>
            <a:off x="3472043" y="1088574"/>
            <a:ext cx="2815771" cy="976313"/>
          </a:xfrm>
          <a:prstGeom prst="trapezoid">
            <a:avLst/>
          </a:prstGeom>
          <a:solidFill>
            <a:srgbClr val="F9F9F9"/>
          </a:solidFill>
          <a:ln w="28575">
            <a:solidFill>
              <a:srgbClr val="D9D9D9"/>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42" name="梯形 41">
            <a:extLst>
              <a:ext uri="{FF2B5EF4-FFF2-40B4-BE49-F238E27FC236}">
                <a16:creationId xmlns:a16="http://schemas.microsoft.com/office/drawing/2014/main" id="{F1DBACC5-6574-40CD-B90B-202F49F5B36A}"/>
              </a:ext>
            </a:extLst>
          </p:cNvPr>
          <p:cNvSpPr/>
          <p:nvPr/>
        </p:nvSpPr>
        <p:spPr bwMode="auto">
          <a:xfrm>
            <a:off x="7736115" y="1088574"/>
            <a:ext cx="2815771" cy="976313"/>
          </a:xfrm>
          <a:prstGeom prst="trapezoid">
            <a:avLst/>
          </a:prstGeom>
          <a:solidFill>
            <a:srgbClr val="E4FAF8"/>
          </a:solidFill>
          <a:ln w="28575">
            <a:solidFill>
              <a:srgbClr val="1694B2"/>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3B3B3B"/>
              </a:solidFill>
              <a:effectLst/>
              <a:uLnTx/>
              <a:uFillTx/>
              <a:latin typeface="Ubuntu"/>
              <a:cs typeface="+mn-cs"/>
            </a:endParaRPr>
          </a:p>
        </p:txBody>
      </p:sp>
      <p:sp>
        <p:nvSpPr>
          <p:cNvPr id="43" name="梯形 42">
            <a:extLst>
              <a:ext uri="{FF2B5EF4-FFF2-40B4-BE49-F238E27FC236}">
                <a16:creationId xmlns:a16="http://schemas.microsoft.com/office/drawing/2014/main" id="{35A4F7CA-5367-4DE1-947A-289677D09ACD}"/>
              </a:ext>
            </a:extLst>
          </p:cNvPr>
          <p:cNvSpPr/>
          <p:nvPr/>
        </p:nvSpPr>
        <p:spPr bwMode="auto">
          <a:xfrm>
            <a:off x="12000186" y="1088574"/>
            <a:ext cx="2815771" cy="976313"/>
          </a:xfrm>
          <a:prstGeom prst="trapezoid">
            <a:avLst/>
          </a:prstGeom>
          <a:solidFill>
            <a:srgbClr val="F9F9F9"/>
          </a:solidFill>
          <a:ln w="28575">
            <a:solidFill>
              <a:schemeClr val="bg1">
                <a:lumMod val="8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grpSp>
        <p:nvGrpSpPr>
          <p:cNvPr id="19" name="群組 18">
            <a:extLst>
              <a:ext uri="{FF2B5EF4-FFF2-40B4-BE49-F238E27FC236}">
                <a16:creationId xmlns:a16="http://schemas.microsoft.com/office/drawing/2014/main" id="{BBCDC9BF-B42C-4FB3-8345-908D5847C2F0}"/>
              </a:ext>
            </a:extLst>
          </p:cNvPr>
          <p:cNvGrpSpPr/>
          <p:nvPr/>
        </p:nvGrpSpPr>
        <p:grpSpPr>
          <a:xfrm>
            <a:off x="14669867" y="-2"/>
            <a:ext cx="3618132" cy="2076452"/>
            <a:chOff x="8948682" y="-2"/>
            <a:chExt cx="9339317" cy="5359851"/>
          </a:xfrm>
        </p:grpSpPr>
        <p:grpSp>
          <p:nvGrpSpPr>
            <p:cNvPr id="20" name="群組 19">
              <a:extLst>
                <a:ext uri="{FF2B5EF4-FFF2-40B4-BE49-F238E27FC236}">
                  <a16:creationId xmlns:a16="http://schemas.microsoft.com/office/drawing/2014/main" id="{4CED1E9B-FE5D-4CE4-98D9-EE8FA7556E80}"/>
                </a:ext>
              </a:extLst>
            </p:cNvPr>
            <p:cNvGrpSpPr/>
            <p:nvPr/>
          </p:nvGrpSpPr>
          <p:grpSpPr>
            <a:xfrm rot="10800000">
              <a:off x="8948682" y="-2"/>
              <a:ext cx="9339317" cy="5359851"/>
              <a:chOff x="-12267" y="7932498"/>
              <a:chExt cx="4095455" cy="2350389"/>
            </a:xfrm>
          </p:grpSpPr>
          <p:sp>
            <p:nvSpPr>
              <p:cNvPr id="24" name="直角三角形 23">
                <a:extLst>
                  <a:ext uri="{FF2B5EF4-FFF2-40B4-BE49-F238E27FC236}">
                    <a16:creationId xmlns:a16="http://schemas.microsoft.com/office/drawing/2014/main" id="{F1345F2E-A595-46FF-858C-71E3115C8164}"/>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25" name="直角三角形 24">
                <a:extLst>
                  <a:ext uri="{FF2B5EF4-FFF2-40B4-BE49-F238E27FC236}">
                    <a16:creationId xmlns:a16="http://schemas.microsoft.com/office/drawing/2014/main" id="{D74795BA-B094-4D23-9B34-B43730486F6F}"/>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nvGrpSpPr>
            <p:cNvPr id="21" name="群組 20">
              <a:extLst>
                <a:ext uri="{FF2B5EF4-FFF2-40B4-BE49-F238E27FC236}">
                  <a16:creationId xmlns:a16="http://schemas.microsoft.com/office/drawing/2014/main" id="{F4C40262-58C0-4E61-9ED0-7EC44B897EF6}"/>
                </a:ext>
              </a:extLst>
            </p:cNvPr>
            <p:cNvGrpSpPr/>
            <p:nvPr/>
          </p:nvGrpSpPr>
          <p:grpSpPr>
            <a:xfrm rot="10800000">
              <a:off x="14039188" y="-1"/>
              <a:ext cx="4248811" cy="2438401"/>
              <a:chOff x="-12267" y="7932498"/>
              <a:chExt cx="4095455" cy="2350389"/>
            </a:xfrm>
          </p:grpSpPr>
          <p:sp>
            <p:nvSpPr>
              <p:cNvPr id="22" name="直角三角形 21">
                <a:extLst>
                  <a:ext uri="{FF2B5EF4-FFF2-40B4-BE49-F238E27FC236}">
                    <a16:creationId xmlns:a16="http://schemas.microsoft.com/office/drawing/2014/main" id="{874E27D2-E1FC-444C-A147-122D2E3DC155}"/>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23" name="直角三角形 22">
                <a:extLst>
                  <a:ext uri="{FF2B5EF4-FFF2-40B4-BE49-F238E27FC236}">
                    <a16:creationId xmlns:a16="http://schemas.microsoft.com/office/drawing/2014/main" id="{D3ADC6C3-F210-48A3-BCE2-68639A9207A7}"/>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grpSp>
        <p:nvGrpSpPr>
          <p:cNvPr id="26" name="群組 25">
            <a:extLst>
              <a:ext uri="{FF2B5EF4-FFF2-40B4-BE49-F238E27FC236}">
                <a16:creationId xmlns:a16="http://schemas.microsoft.com/office/drawing/2014/main" id="{816F71C0-624C-4F79-B63A-27F31A30CE5F}"/>
              </a:ext>
            </a:extLst>
          </p:cNvPr>
          <p:cNvGrpSpPr/>
          <p:nvPr/>
        </p:nvGrpSpPr>
        <p:grpSpPr>
          <a:xfrm>
            <a:off x="1" y="8863447"/>
            <a:ext cx="2476500" cy="1421966"/>
            <a:chOff x="-12268" y="5142706"/>
            <a:chExt cx="8956553" cy="5142707"/>
          </a:xfrm>
        </p:grpSpPr>
        <p:grpSp>
          <p:nvGrpSpPr>
            <p:cNvPr id="27" name="群組 26">
              <a:extLst>
                <a:ext uri="{FF2B5EF4-FFF2-40B4-BE49-F238E27FC236}">
                  <a16:creationId xmlns:a16="http://schemas.microsoft.com/office/drawing/2014/main" id="{BDDECBBC-875E-4404-BDC3-8761B3F32F03}"/>
                </a:ext>
              </a:extLst>
            </p:cNvPr>
            <p:cNvGrpSpPr/>
            <p:nvPr/>
          </p:nvGrpSpPr>
          <p:grpSpPr>
            <a:xfrm>
              <a:off x="-12268" y="5142706"/>
              <a:ext cx="8956553" cy="5140182"/>
              <a:chOff x="-12267" y="7932498"/>
              <a:chExt cx="4095455" cy="2350389"/>
            </a:xfrm>
          </p:grpSpPr>
          <p:sp>
            <p:nvSpPr>
              <p:cNvPr id="31" name="直角三角形 30">
                <a:extLst>
                  <a:ext uri="{FF2B5EF4-FFF2-40B4-BE49-F238E27FC236}">
                    <a16:creationId xmlns:a16="http://schemas.microsoft.com/office/drawing/2014/main" id="{93AA0FF6-79BC-425D-B091-7D046B0094A1}"/>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32" name="直角三角形 31">
                <a:extLst>
                  <a:ext uri="{FF2B5EF4-FFF2-40B4-BE49-F238E27FC236}">
                    <a16:creationId xmlns:a16="http://schemas.microsoft.com/office/drawing/2014/main" id="{895EE1B1-4376-45B7-BC25-797043D8B0F5}"/>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prstClr val="white"/>
                  </a:solidFill>
                  <a:effectLst/>
                  <a:uLnTx/>
                  <a:uFillTx/>
                  <a:latin typeface="Ubuntu"/>
                  <a:cs typeface="+mn-cs"/>
                </a:endParaRPr>
              </a:p>
            </p:txBody>
          </p:sp>
        </p:grpSp>
        <p:grpSp>
          <p:nvGrpSpPr>
            <p:cNvPr id="28" name="群組 27">
              <a:extLst>
                <a:ext uri="{FF2B5EF4-FFF2-40B4-BE49-F238E27FC236}">
                  <a16:creationId xmlns:a16="http://schemas.microsoft.com/office/drawing/2014/main" id="{2DB4EB53-3F7C-4BA7-9135-8C169D0E812F}"/>
                </a:ext>
              </a:extLst>
            </p:cNvPr>
            <p:cNvGrpSpPr/>
            <p:nvPr/>
          </p:nvGrpSpPr>
          <p:grpSpPr>
            <a:xfrm>
              <a:off x="0" y="7847012"/>
              <a:ext cx="4248811" cy="2438401"/>
              <a:chOff x="-12267" y="7932498"/>
              <a:chExt cx="4095455" cy="2350389"/>
            </a:xfrm>
          </p:grpSpPr>
          <p:sp>
            <p:nvSpPr>
              <p:cNvPr id="29" name="直角三角形 28">
                <a:extLst>
                  <a:ext uri="{FF2B5EF4-FFF2-40B4-BE49-F238E27FC236}">
                    <a16:creationId xmlns:a16="http://schemas.microsoft.com/office/drawing/2014/main" id="{363DFE85-EC02-4AD0-8150-C8562393A0C0}"/>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30" name="直角三角形 29">
                <a:extLst>
                  <a:ext uri="{FF2B5EF4-FFF2-40B4-BE49-F238E27FC236}">
                    <a16:creationId xmlns:a16="http://schemas.microsoft.com/office/drawing/2014/main" id="{A3A27285-0799-46ED-B5A7-85D59FFF10B9}"/>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sp>
        <p:nvSpPr>
          <p:cNvPr id="35" name="投影片編號版面配置區 34">
            <a:extLst>
              <a:ext uri="{FF2B5EF4-FFF2-40B4-BE49-F238E27FC236}">
                <a16:creationId xmlns:a16="http://schemas.microsoft.com/office/drawing/2014/main" id="{4D53E031-3A64-402D-9EB4-D080D4DCD3E6}"/>
              </a:ext>
            </a:extLst>
          </p:cNvPr>
          <p:cNvSpPr>
            <a:spLocks noGrp="1"/>
          </p:cNvSpPr>
          <p:nvPr>
            <p:ph type="sldNum" sz="quarter" idx="11"/>
          </p:nvPr>
        </p:nvSpPr>
        <p:spPr>
          <a:xfrm>
            <a:off x="17111225" y="9688427"/>
            <a:ext cx="1176775" cy="489036"/>
          </a:xfrm>
        </p:spPr>
        <p: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fld id="{03EB59E2-90B9-4CD3-AC74-D672227E13C3}" type="slidenum">
              <a:rPr kumimoji="0" lang="en-US" sz="2400" b="0" i="0" u="none" strike="noStrike" kern="1200" cap="none" spc="0" normalizeH="0" baseline="0" noProof="0" smtClean="0">
                <a:ln>
                  <a:noFill/>
                </a:ln>
                <a:solidFill>
                  <a:srgbClr val="556272"/>
                </a:solidFill>
                <a:effectLst/>
                <a:uLnTx/>
                <a:uFillTx/>
                <a:latin typeface="Garamond" panose="02020404030301010803" pitchFamily="18" charset="0"/>
                <a:cs typeface="+mn-cs"/>
              </a:rPr>
              <a:pPr marL="0" marR="0" lvl="0" indent="0" algn="ctr" defTabSz="1371600" rtl="0" eaLnBrk="1" fontAlgn="auto" latinLnBrk="0" hangingPunct="1">
                <a:lnSpc>
                  <a:spcPct val="100000"/>
                </a:lnSpc>
                <a:spcBef>
                  <a:spcPts val="0"/>
                </a:spcBef>
                <a:spcAft>
                  <a:spcPts val="0"/>
                </a:spcAft>
                <a:buClrTx/>
                <a:buSzTx/>
                <a:buFontTx/>
                <a:buNone/>
                <a:tabLst/>
                <a:defRPr/>
              </a:pPr>
              <a:t>32</a:t>
            </a:fld>
            <a:endParaRPr kumimoji="0" lang="en-US" sz="2400" b="0" i="0" u="none" strike="noStrike" kern="1200" cap="none" spc="0" normalizeH="0" baseline="0" noProof="0" dirty="0">
              <a:ln>
                <a:noFill/>
              </a:ln>
              <a:solidFill>
                <a:srgbClr val="556272"/>
              </a:solidFill>
              <a:effectLst/>
              <a:uLnTx/>
              <a:uFillTx/>
              <a:latin typeface="Garamond" panose="02020404030301010803" pitchFamily="18" charset="0"/>
              <a:cs typeface="+mn-cs"/>
            </a:endParaRPr>
          </a:p>
        </p:txBody>
      </p:sp>
      <p:cxnSp>
        <p:nvCxnSpPr>
          <p:cNvPr id="50" name="直線接點 49">
            <a:extLst>
              <a:ext uri="{FF2B5EF4-FFF2-40B4-BE49-F238E27FC236}">
                <a16:creationId xmlns:a16="http://schemas.microsoft.com/office/drawing/2014/main" id="{747594DE-8F29-4863-A8B1-9B61A8084DB7}"/>
              </a:ext>
            </a:extLst>
          </p:cNvPr>
          <p:cNvCxnSpPr>
            <a:cxnSpLocks/>
          </p:cNvCxnSpPr>
          <p:nvPr/>
        </p:nvCxnSpPr>
        <p:spPr>
          <a:xfrm>
            <a:off x="2287537" y="2064892"/>
            <a:ext cx="13712926"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032EAB04-F295-4923-9F9F-D2F5DDDC886C}"/>
              </a:ext>
            </a:extLst>
          </p:cNvPr>
          <p:cNvSpPr/>
          <p:nvPr/>
        </p:nvSpPr>
        <p:spPr>
          <a:xfrm>
            <a:off x="3726407" y="1315120"/>
            <a:ext cx="2307043" cy="523220"/>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prstClr val="white">
                    <a:lumMod val="75000"/>
                  </a:prstClr>
                </a:solidFill>
                <a:effectLst/>
                <a:uLnTx/>
                <a:uFillTx/>
                <a:latin typeface="Ubuntu Medium"/>
                <a:cs typeface="Times New Roman" panose="02020603050405020304" pitchFamily="18" charset="0"/>
              </a:rPr>
              <a:t>  個人的公平  </a:t>
            </a:r>
          </a:p>
        </p:txBody>
      </p:sp>
      <p:sp>
        <p:nvSpPr>
          <p:cNvPr id="38" name="矩形 37">
            <a:extLst>
              <a:ext uri="{FF2B5EF4-FFF2-40B4-BE49-F238E27FC236}">
                <a16:creationId xmlns:a16="http://schemas.microsoft.com/office/drawing/2014/main" id="{57DBD3D7-3B72-469C-A7A7-1A8CF68ED0C3}"/>
              </a:ext>
            </a:extLst>
          </p:cNvPr>
          <p:cNvSpPr/>
          <p:nvPr/>
        </p:nvSpPr>
        <p:spPr>
          <a:xfrm>
            <a:off x="7974449" y="1315120"/>
            <a:ext cx="2339102" cy="523220"/>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1694B2">
                    <a:lumMod val="75000"/>
                  </a:srgbClr>
                </a:solidFill>
                <a:effectLst/>
                <a:uLnTx/>
                <a:uFillTx/>
                <a:latin typeface="Ubuntu Medium"/>
                <a:cs typeface="Times New Roman" panose="02020603050405020304" pitchFamily="18" charset="0"/>
              </a:rPr>
              <a:t>經濟上的效率</a:t>
            </a:r>
          </a:p>
        </p:txBody>
      </p:sp>
      <p:sp>
        <p:nvSpPr>
          <p:cNvPr id="39" name="矩形 38">
            <a:extLst>
              <a:ext uri="{FF2B5EF4-FFF2-40B4-BE49-F238E27FC236}">
                <a16:creationId xmlns:a16="http://schemas.microsoft.com/office/drawing/2014/main" id="{DA189DFD-2A27-40D4-9F62-9FE95A5616DE}"/>
              </a:ext>
            </a:extLst>
          </p:cNvPr>
          <p:cNvSpPr/>
          <p:nvPr/>
        </p:nvSpPr>
        <p:spPr>
          <a:xfrm>
            <a:off x="12238520" y="1315120"/>
            <a:ext cx="2339102" cy="523220"/>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prstClr val="white">
                    <a:lumMod val="75000"/>
                  </a:prstClr>
                </a:solidFill>
                <a:effectLst/>
                <a:uLnTx/>
                <a:uFillTx/>
                <a:latin typeface="Ubuntu Medium"/>
                <a:cs typeface="Times New Roman" panose="02020603050405020304" pitchFamily="18" charset="0"/>
              </a:rPr>
              <a:t>跨國間的公平</a:t>
            </a:r>
          </a:p>
        </p:txBody>
      </p:sp>
      <p:sp>
        <p:nvSpPr>
          <p:cNvPr id="40" name="等腰三角形 39">
            <a:extLst>
              <a:ext uri="{FF2B5EF4-FFF2-40B4-BE49-F238E27FC236}">
                <a16:creationId xmlns:a16="http://schemas.microsoft.com/office/drawing/2014/main" id="{B22CF378-AD32-4E33-9DD5-7C0B13364CAD}"/>
              </a:ext>
            </a:extLst>
          </p:cNvPr>
          <p:cNvSpPr/>
          <p:nvPr/>
        </p:nvSpPr>
        <p:spPr bwMode="auto">
          <a:xfrm flipV="1">
            <a:off x="9069388" y="816013"/>
            <a:ext cx="149225" cy="128642"/>
          </a:xfrm>
          <a:prstGeom prst="triangle">
            <a:avLst/>
          </a:prstGeom>
          <a:solidFill>
            <a:schemeClr val="tx2"/>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41" name="矩形 40">
            <a:extLst>
              <a:ext uri="{FF2B5EF4-FFF2-40B4-BE49-F238E27FC236}">
                <a16:creationId xmlns:a16="http://schemas.microsoft.com/office/drawing/2014/main" id="{02BC8A09-C061-4BAA-8C15-B8C1DA480931}"/>
              </a:ext>
            </a:extLst>
          </p:cNvPr>
          <p:cNvSpPr/>
          <p:nvPr/>
        </p:nvSpPr>
        <p:spPr>
          <a:xfrm>
            <a:off x="2287537" y="2559009"/>
            <a:ext cx="10238700" cy="1138773"/>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Ubuntu"/>
                <a:cs typeface="Times New Roman" panose="02020603050405020304" pitchFamily="18" charset="0"/>
              </a:rPr>
              <a:t>當納稅義務人決定從事國境內的活動或跨國境的活動時，</a:t>
            </a:r>
            <a:endParaRPr kumimoji="0" lang="en-US" altLang="zh-TW" sz="2800" b="1" i="0" u="none" strike="noStrike" kern="1200" cap="none" spc="0" normalizeH="0" baseline="0" noProof="0" dirty="0">
              <a:ln>
                <a:noFill/>
              </a:ln>
              <a:solidFill>
                <a:srgbClr val="556272">
                  <a:lumMod val="75000"/>
                </a:srgbClr>
              </a:solidFill>
              <a:effectLst/>
              <a:uLnTx/>
              <a:uFillTx/>
              <a:latin typeface="Ubuntu"/>
              <a:cs typeface="Times New Roman" panose="02020603050405020304" pitchFamily="18" charset="0"/>
            </a:endParaRPr>
          </a:p>
          <a:p>
            <a:pPr marL="0" marR="0" lvl="0" indent="0" algn="l" defTabSz="1371600" rtl="0" eaLnBrk="1" fontAlgn="auto" latinLnBrk="0" hangingPunct="1">
              <a:lnSpc>
                <a:spcPct val="100000"/>
              </a:lnSpc>
              <a:spcBef>
                <a:spcPts val="0"/>
              </a:spcBef>
              <a:spcAft>
                <a:spcPts val="0"/>
              </a:spcAft>
              <a:buClrTx/>
              <a:buSzTx/>
              <a:buFontTx/>
              <a:buNone/>
              <a:tabLst/>
              <a:defRPr/>
            </a:pPr>
            <a:endParaRPr kumimoji="0" lang="en-US" altLang="zh-TW" sz="1200" b="1" i="0" u="none" strike="noStrike" kern="1200" cap="none" spc="0" normalizeH="0" baseline="0" noProof="0" dirty="0">
              <a:ln>
                <a:noFill/>
              </a:ln>
              <a:solidFill>
                <a:srgbClr val="556272">
                  <a:lumMod val="75000"/>
                </a:srgbClr>
              </a:solidFill>
              <a:effectLst/>
              <a:uLnTx/>
              <a:uFillTx/>
              <a:latin typeface="Ubuntu"/>
              <a:cs typeface="Times New Roman" panose="02020603050405020304" pitchFamily="18" charset="0"/>
            </a:endParaRPr>
          </a:p>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Ubuntu"/>
                <a:cs typeface="Times New Roman" panose="02020603050405020304" pitchFamily="18" charset="0"/>
              </a:rPr>
              <a:t>不應該受到任何與稅捐有關的因素影響，進而扭曲其決策意志。</a:t>
            </a:r>
          </a:p>
        </p:txBody>
      </p:sp>
      <p:grpSp>
        <p:nvGrpSpPr>
          <p:cNvPr id="175" name="群組 174">
            <a:extLst>
              <a:ext uri="{FF2B5EF4-FFF2-40B4-BE49-F238E27FC236}">
                <a16:creationId xmlns:a16="http://schemas.microsoft.com/office/drawing/2014/main" id="{B5DD8EFF-924F-4A81-BE90-768B0451C353}"/>
              </a:ext>
            </a:extLst>
          </p:cNvPr>
          <p:cNvGrpSpPr/>
          <p:nvPr/>
        </p:nvGrpSpPr>
        <p:grpSpPr>
          <a:xfrm>
            <a:off x="6263655" y="4996091"/>
            <a:ext cx="3780659" cy="790996"/>
            <a:chOff x="6263655" y="4134344"/>
            <a:chExt cx="3780659" cy="790996"/>
          </a:xfrm>
        </p:grpSpPr>
        <p:sp>
          <p:nvSpPr>
            <p:cNvPr id="176" name="矩形: 圓角 175">
              <a:extLst>
                <a:ext uri="{FF2B5EF4-FFF2-40B4-BE49-F238E27FC236}">
                  <a16:creationId xmlns:a16="http://schemas.microsoft.com/office/drawing/2014/main" id="{D65362B7-7000-4FDE-8569-25984F71F61A}"/>
                </a:ext>
              </a:extLst>
            </p:cNvPr>
            <p:cNvSpPr/>
            <p:nvPr/>
          </p:nvSpPr>
          <p:spPr bwMode="auto">
            <a:xfrm>
              <a:off x="6263655" y="4134344"/>
              <a:ext cx="3780659" cy="790996"/>
            </a:xfrm>
            <a:prstGeom prst="roundRect">
              <a:avLst>
                <a:gd name="adj" fmla="val 50000"/>
              </a:avLst>
            </a:prstGeom>
            <a:solidFill>
              <a:srgbClr val="DAF4FA"/>
            </a:solidFill>
            <a:ln w="28575">
              <a:solidFill>
                <a:schemeClr val="accent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177" name="矩形 176">
              <a:extLst>
                <a:ext uri="{FF2B5EF4-FFF2-40B4-BE49-F238E27FC236}">
                  <a16:creationId xmlns:a16="http://schemas.microsoft.com/office/drawing/2014/main" id="{CF666EC5-BF83-468C-9DF6-B54E317468D9}"/>
                </a:ext>
              </a:extLst>
            </p:cNvPr>
            <p:cNvSpPr/>
            <p:nvPr/>
          </p:nvSpPr>
          <p:spPr>
            <a:xfrm>
              <a:off x="6625361" y="4268232"/>
              <a:ext cx="3057247" cy="523220"/>
            </a:xfrm>
            <a:prstGeom prst="rect">
              <a:avLst/>
            </a:prstGeom>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Ubuntu"/>
                  <a:cs typeface="Times New Roman" panose="02020603050405020304" pitchFamily="18" charset="0"/>
                </a:rPr>
                <a:t>全球所得課徵原則</a:t>
              </a:r>
            </a:p>
          </p:txBody>
        </p:sp>
      </p:grpSp>
      <p:grpSp>
        <p:nvGrpSpPr>
          <p:cNvPr id="183" name="群組 182">
            <a:extLst>
              <a:ext uri="{FF2B5EF4-FFF2-40B4-BE49-F238E27FC236}">
                <a16:creationId xmlns:a16="http://schemas.microsoft.com/office/drawing/2014/main" id="{F5CEE526-720F-41D7-9B70-F1EC1D5D7775}"/>
              </a:ext>
            </a:extLst>
          </p:cNvPr>
          <p:cNvGrpSpPr/>
          <p:nvPr/>
        </p:nvGrpSpPr>
        <p:grpSpPr>
          <a:xfrm>
            <a:off x="2751236" y="5043514"/>
            <a:ext cx="15031428" cy="1484159"/>
            <a:chOff x="2751236" y="4181767"/>
            <a:chExt cx="15031428" cy="1484159"/>
          </a:xfrm>
        </p:grpSpPr>
        <p:sp>
          <p:nvSpPr>
            <p:cNvPr id="184" name="矩形 183">
              <a:extLst>
                <a:ext uri="{FF2B5EF4-FFF2-40B4-BE49-F238E27FC236}">
                  <a16:creationId xmlns:a16="http://schemas.microsoft.com/office/drawing/2014/main" id="{76AADC41-9810-4EFA-BB50-A9DAC7EDBC17}"/>
                </a:ext>
              </a:extLst>
            </p:cNvPr>
            <p:cNvSpPr/>
            <p:nvPr/>
          </p:nvSpPr>
          <p:spPr>
            <a:xfrm>
              <a:off x="3071586" y="5142706"/>
              <a:ext cx="14711078" cy="523220"/>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Ubuntu"/>
                  <a:cs typeface="Times New Roman" panose="02020603050405020304" pitchFamily="18" charset="0"/>
                </a:rPr>
                <a:t>  從一個在</a:t>
              </a:r>
              <a:r>
                <a:rPr kumimoji="0" lang="zh-TW" altLang="en-US" sz="2800" b="1" i="0" u="sng" strike="noStrike" kern="1200" cap="none" spc="0" normalizeH="0" baseline="0" noProof="0" dirty="0">
                  <a:ln>
                    <a:noFill/>
                  </a:ln>
                  <a:solidFill>
                    <a:srgbClr val="556272">
                      <a:lumMod val="75000"/>
                    </a:srgbClr>
                  </a:solidFill>
                  <a:effectLst/>
                  <a:uLnTx/>
                  <a:uFillTx/>
                  <a:latin typeface="Ubuntu"/>
                  <a:cs typeface="Times New Roman" panose="02020603050405020304" pitchFamily="18" charset="0"/>
                </a:rPr>
                <a:t>境內居住的投資者</a:t>
              </a:r>
              <a:r>
                <a:rPr kumimoji="0" lang="zh-TW" altLang="en-US" sz="2800" b="1" i="0" u="none" strike="noStrike" kern="1200" cap="none" spc="0" normalizeH="0" baseline="0" noProof="0" dirty="0">
                  <a:ln>
                    <a:noFill/>
                  </a:ln>
                  <a:solidFill>
                    <a:srgbClr val="556272">
                      <a:lumMod val="75000"/>
                    </a:srgbClr>
                  </a:solidFill>
                  <a:effectLst/>
                  <a:uLnTx/>
                  <a:uFillTx/>
                  <a:latin typeface="Ubuntu"/>
                  <a:cs typeface="Times New Roman" panose="02020603050405020304" pitchFamily="18" charset="0"/>
                </a:rPr>
                <a:t>角度來看，不論是</a:t>
              </a:r>
              <a:r>
                <a:rPr kumimoji="0" lang="zh-TW" altLang="en-US" sz="2800" b="1" i="0" u="sng" strike="noStrike" kern="1200" cap="none" spc="0" normalizeH="0" baseline="0" noProof="0" dirty="0">
                  <a:ln>
                    <a:noFill/>
                  </a:ln>
                  <a:solidFill>
                    <a:srgbClr val="556272">
                      <a:lumMod val="75000"/>
                    </a:srgbClr>
                  </a:solidFill>
                  <a:effectLst/>
                  <a:uLnTx/>
                  <a:uFillTx/>
                  <a:latin typeface="Ubuntu"/>
                  <a:cs typeface="Times New Roman" panose="02020603050405020304" pitchFamily="18" charset="0"/>
                </a:rPr>
                <a:t>境內投資</a:t>
              </a:r>
              <a:r>
                <a:rPr kumimoji="0" lang="zh-TW" altLang="en-US" sz="2800" b="1" i="0" u="none" strike="noStrike" kern="1200" cap="none" spc="0" normalizeH="0" baseline="0" noProof="0" dirty="0">
                  <a:ln>
                    <a:noFill/>
                  </a:ln>
                  <a:solidFill>
                    <a:srgbClr val="556272">
                      <a:lumMod val="75000"/>
                    </a:srgbClr>
                  </a:solidFill>
                  <a:effectLst/>
                  <a:uLnTx/>
                  <a:uFillTx/>
                  <a:latin typeface="Ubuntu"/>
                  <a:cs typeface="Times New Roman" panose="02020603050405020304" pitchFamily="18" charset="0"/>
                </a:rPr>
                <a:t>或</a:t>
              </a:r>
              <a:r>
                <a:rPr kumimoji="0" lang="zh-TW" altLang="en-US" sz="2800" b="1" i="0" u="sng" strike="noStrike" kern="1200" cap="none" spc="0" normalizeH="0" baseline="0" noProof="0" dirty="0">
                  <a:ln>
                    <a:noFill/>
                  </a:ln>
                  <a:solidFill>
                    <a:srgbClr val="556272">
                      <a:lumMod val="75000"/>
                    </a:srgbClr>
                  </a:solidFill>
                  <a:effectLst/>
                  <a:uLnTx/>
                  <a:uFillTx/>
                  <a:latin typeface="Ubuntu"/>
                  <a:cs typeface="Times New Roman" panose="02020603050405020304" pitchFamily="18" charset="0"/>
                </a:rPr>
                <a:t>境外投資</a:t>
              </a:r>
              <a:r>
                <a:rPr kumimoji="0" lang="zh-TW" altLang="en-US" sz="2800" b="1" i="0" u="none" strike="noStrike" kern="1200" cap="none" spc="0" normalizeH="0" baseline="0" noProof="0" dirty="0">
                  <a:ln>
                    <a:noFill/>
                  </a:ln>
                  <a:solidFill>
                    <a:srgbClr val="556272">
                      <a:lumMod val="75000"/>
                    </a:srgbClr>
                  </a:solidFill>
                  <a:effectLst/>
                  <a:uLnTx/>
                  <a:uFillTx/>
                  <a:latin typeface="Ubuntu"/>
                  <a:cs typeface="Times New Roman" panose="02020603050405020304" pitchFamily="18" charset="0"/>
                </a:rPr>
                <a:t>，都應該受到公平對待。</a:t>
              </a:r>
            </a:p>
          </p:txBody>
        </p:sp>
        <p:grpSp>
          <p:nvGrpSpPr>
            <p:cNvPr id="185" name="群組 184">
              <a:extLst>
                <a:ext uri="{FF2B5EF4-FFF2-40B4-BE49-F238E27FC236}">
                  <a16:creationId xmlns:a16="http://schemas.microsoft.com/office/drawing/2014/main" id="{0BD8D669-8CF0-4866-BDF5-6D6F5C4FB8DA}"/>
                </a:ext>
              </a:extLst>
            </p:cNvPr>
            <p:cNvGrpSpPr/>
            <p:nvPr/>
          </p:nvGrpSpPr>
          <p:grpSpPr>
            <a:xfrm>
              <a:off x="2751236" y="4181767"/>
              <a:ext cx="3252563" cy="609685"/>
              <a:chOff x="2751236" y="4181767"/>
              <a:chExt cx="3252563" cy="609685"/>
            </a:xfrm>
          </p:grpSpPr>
          <p:sp>
            <p:nvSpPr>
              <p:cNvPr id="186" name="矩形 185">
                <a:extLst>
                  <a:ext uri="{FF2B5EF4-FFF2-40B4-BE49-F238E27FC236}">
                    <a16:creationId xmlns:a16="http://schemas.microsoft.com/office/drawing/2014/main" id="{6FC54246-07BD-4D20-BD74-E27E20C70A30}"/>
                  </a:ext>
                </a:extLst>
              </p:cNvPr>
              <p:cNvSpPr/>
              <p:nvPr/>
            </p:nvSpPr>
            <p:spPr>
              <a:xfrm>
                <a:off x="3071586" y="4268232"/>
                <a:ext cx="2932213" cy="523220"/>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1694B2">
                        <a:lumMod val="75000"/>
                      </a:srgbClr>
                    </a:solidFill>
                    <a:effectLst/>
                    <a:uLnTx/>
                    <a:uFillTx/>
                    <a:latin typeface="Ubuntu"/>
                    <a:cs typeface="Times New Roman" panose="02020603050405020304" pitchFamily="18" charset="0"/>
                  </a:rPr>
                  <a:t>  資本</a:t>
                </a:r>
                <a:r>
                  <a:rPr kumimoji="0" lang="zh-TW" altLang="en-US" sz="2800" b="1" i="0" u="sng" strike="noStrike" kern="1200" cap="none" spc="0" normalizeH="0" baseline="0" noProof="0" dirty="0">
                    <a:ln>
                      <a:noFill/>
                    </a:ln>
                    <a:solidFill>
                      <a:srgbClr val="1694B2">
                        <a:lumMod val="75000"/>
                      </a:srgbClr>
                    </a:solidFill>
                    <a:effectLst/>
                    <a:uLnTx/>
                    <a:uFillTx/>
                    <a:latin typeface="Ubuntu"/>
                    <a:cs typeface="Times New Roman" panose="02020603050405020304" pitchFamily="18" charset="0"/>
                  </a:rPr>
                  <a:t>         </a:t>
                </a:r>
                <a:r>
                  <a:rPr kumimoji="0" lang="zh-TW" altLang="en-US" sz="2800" b="1" i="0" u="none" strike="noStrike" kern="1200" cap="none" spc="0" normalizeH="0" baseline="0" noProof="0" dirty="0">
                    <a:ln>
                      <a:noFill/>
                    </a:ln>
                    <a:solidFill>
                      <a:srgbClr val="1694B2">
                        <a:lumMod val="75000"/>
                      </a:srgbClr>
                    </a:solidFill>
                    <a:effectLst/>
                    <a:uLnTx/>
                    <a:uFillTx/>
                    <a:latin typeface="Ubuntu"/>
                    <a:cs typeface="Times New Roman" panose="02020603050405020304" pitchFamily="18" charset="0"/>
                  </a:rPr>
                  <a:t>中立性</a:t>
                </a:r>
              </a:p>
            </p:txBody>
          </p:sp>
          <p:sp>
            <p:nvSpPr>
              <p:cNvPr id="187" name="pin_106169">
                <a:extLst>
                  <a:ext uri="{FF2B5EF4-FFF2-40B4-BE49-F238E27FC236}">
                    <a16:creationId xmlns:a16="http://schemas.microsoft.com/office/drawing/2014/main" id="{2F5E60F2-7AF1-40D0-BC22-39D7DF846688}"/>
                  </a:ext>
                </a:extLst>
              </p:cNvPr>
              <p:cNvSpPr>
                <a:spLocks noChangeAspect="1"/>
              </p:cNvSpPr>
              <p:nvPr/>
            </p:nvSpPr>
            <p:spPr bwMode="auto">
              <a:xfrm>
                <a:off x="2751236" y="4181767"/>
                <a:ext cx="320350" cy="609685"/>
              </a:xfrm>
              <a:custGeom>
                <a:avLst/>
                <a:gdLst>
                  <a:gd name="connsiteX0" fmla="*/ 87289 w 319238"/>
                  <a:gd name="connsiteY0" fmla="*/ 335821 h 607568"/>
                  <a:gd name="connsiteX1" fmla="*/ 159654 w 319238"/>
                  <a:gd name="connsiteY1" fmla="*/ 350091 h 607568"/>
                  <a:gd name="connsiteX2" fmla="*/ 232019 w 319238"/>
                  <a:gd name="connsiteY2" fmla="*/ 335821 h 607568"/>
                  <a:gd name="connsiteX3" fmla="*/ 181317 w 319238"/>
                  <a:gd name="connsiteY3" fmla="*/ 589922 h 607568"/>
                  <a:gd name="connsiteX4" fmla="*/ 159654 w 319238"/>
                  <a:gd name="connsiteY4" fmla="*/ 607568 h 607568"/>
                  <a:gd name="connsiteX5" fmla="*/ 137991 w 319238"/>
                  <a:gd name="connsiteY5" fmla="*/ 589922 h 607568"/>
                  <a:gd name="connsiteX6" fmla="*/ 159619 w 319238"/>
                  <a:gd name="connsiteY6" fmla="*/ 0 h 607568"/>
                  <a:gd name="connsiteX7" fmla="*/ 319238 w 319238"/>
                  <a:gd name="connsiteY7" fmla="*/ 159725 h 607568"/>
                  <a:gd name="connsiteX8" fmla="*/ 159619 w 319238"/>
                  <a:gd name="connsiteY8" fmla="*/ 319450 h 607568"/>
                  <a:gd name="connsiteX9" fmla="*/ 0 w 319238"/>
                  <a:gd name="connsiteY9" fmla="*/ 159725 h 607568"/>
                  <a:gd name="connsiteX10" fmla="*/ 159619 w 319238"/>
                  <a:gd name="connsiteY10"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9238" h="607568">
                    <a:moveTo>
                      <a:pt x="87289" y="335821"/>
                    </a:moveTo>
                    <a:cubicBezTo>
                      <a:pt x="109567" y="345028"/>
                      <a:pt x="133996" y="350091"/>
                      <a:pt x="159654" y="350091"/>
                    </a:cubicBezTo>
                    <a:cubicBezTo>
                      <a:pt x="185312" y="350091"/>
                      <a:pt x="209741" y="345028"/>
                      <a:pt x="232019" y="335821"/>
                    </a:cubicBezTo>
                    <a:lnTo>
                      <a:pt x="181317" y="589922"/>
                    </a:lnTo>
                    <a:cubicBezTo>
                      <a:pt x="179166" y="600203"/>
                      <a:pt x="170102" y="607568"/>
                      <a:pt x="159654" y="607568"/>
                    </a:cubicBezTo>
                    <a:cubicBezTo>
                      <a:pt x="149206" y="607568"/>
                      <a:pt x="140142" y="600203"/>
                      <a:pt x="137991" y="589922"/>
                    </a:cubicBezTo>
                    <a:close/>
                    <a:moveTo>
                      <a:pt x="159619" y="0"/>
                    </a:moveTo>
                    <a:cubicBezTo>
                      <a:pt x="247774" y="0"/>
                      <a:pt x="319238" y="71511"/>
                      <a:pt x="319238" y="159725"/>
                    </a:cubicBezTo>
                    <a:cubicBezTo>
                      <a:pt x="319238" y="247939"/>
                      <a:pt x="247774" y="319450"/>
                      <a:pt x="159619" y="319450"/>
                    </a:cubicBezTo>
                    <a:cubicBezTo>
                      <a:pt x="71464" y="319450"/>
                      <a:pt x="0" y="247939"/>
                      <a:pt x="0" y="159725"/>
                    </a:cubicBezTo>
                    <a:cubicBezTo>
                      <a:pt x="0" y="71511"/>
                      <a:pt x="71464" y="0"/>
                      <a:pt x="159619" y="0"/>
                    </a:cubicBezTo>
                    <a:close/>
                  </a:path>
                </a:pathLst>
              </a:custGeom>
              <a:solidFill>
                <a:schemeClr val="accent5">
                  <a:lumMod val="75000"/>
                </a:schemeClr>
              </a:solidFill>
              <a:ln>
                <a:noFill/>
              </a:ln>
            </p:spPr>
          </p:sp>
        </p:grpSp>
      </p:grpSp>
      <p:grpSp>
        <p:nvGrpSpPr>
          <p:cNvPr id="205" name="群組 204">
            <a:extLst>
              <a:ext uri="{FF2B5EF4-FFF2-40B4-BE49-F238E27FC236}">
                <a16:creationId xmlns:a16="http://schemas.microsoft.com/office/drawing/2014/main" id="{6A8A459C-D71A-462E-A63E-3D06190A6FD9}"/>
              </a:ext>
            </a:extLst>
          </p:cNvPr>
          <p:cNvGrpSpPr/>
          <p:nvPr/>
        </p:nvGrpSpPr>
        <p:grpSpPr>
          <a:xfrm>
            <a:off x="10427125" y="5129979"/>
            <a:ext cx="4015484" cy="523220"/>
            <a:chOff x="10427125" y="5129979"/>
            <a:chExt cx="4015484" cy="523220"/>
          </a:xfrm>
        </p:grpSpPr>
        <p:sp>
          <p:nvSpPr>
            <p:cNvPr id="178" name="矩形 177">
              <a:extLst>
                <a:ext uri="{FF2B5EF4-FFF2-40B4-BE49-F238E27FC236}">
                  <a16:creationId xmlns:a16="http://schemas.microsoft.com/office/drawing/2014/main" id="{324B6E17-18BE-4F2F-8D00-6B93E28FF141}"/>
                </a:ext>
              </a:extLst>
            </p:cNvPr>
            <p:cNvSpPr/>
            <p:nvPr/>
          </p:nvSpPr>
          <p:spPr>
            <a:xfrm>
              <a:off x="11116057" y="5129979"/>
              <a:ext cx="3326552" cy="523220"/>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C54D57"/>
                  </a:solidFill>
                  <a:effectLst/>
                  <a:uLnTx/>
                  <a:uFillTx/>
                  <a:latin typeface="Ubuntu"/>
                  <a:cs typeface="Times New Roman" panose="02020603050405020304" pitchFamily="18" charset="0"/>
                </a:rPr>
                <a:t>國外</a:t>
              </a:r>
              <a:r>
                <a:rPr kumimoji="0" lang="zh-TW" altLang="en-US" sz="2800" b="1" i="0" u="sng" strike="noStrike" kern="1200" cap="none" spc="0" normalizeH="0" baseline="0" noProof="0" dirty="0">
                  <a:ln>
                    <a:noFill/>
                  </a:ln>
                  <a:solidFill>
                    <a:srgbClr val="C54D57"/>
                  </a:solidFill>
                  <a:effectLst/>
                  <a:uLnTx/>
                  <a:uFillTx/>
                  <a:latin typeface="Ubuntu"/>
                  <a:cs typeface="Times New Roman" panose="02020603050405020304" pitchFamily="18" charset="0"/>
                </a:rPr>
                <a:t>                          </a:t>
              </a:r>
              <a:r>
                <a:rPr kumimoji="0" lang="zh-TW" altLang="en-US" sz="2800" b="1" i="0" u="none" strike="noStrike" kern="1200" cap="none" spc="0" normalizeH="0" baseline="0" noProof="0" dirty="0">
                  <a:ln>
                    <a:noFill/>
                  </a:ln>
                  <a:solidFill>
                    <a:srgbClr val="C54D57"/>
                  </a:solidFill>
                  <a:effectLst/>
                  <a:uLnTx/>
                  <a:uFillTx/>
                  <a:latin typeface="Ubuntu"/>
                  <a:cs typeface="Times New Roman" panose="02020603050405020304" pitchFamily="18" charset="0"/>
                </a:rPr>
                <a:t>  </a:t>
              </a:r>
            </a:p>
          </p:txBody>
        </p:sp>
        <p:sp>
          <p:nvSpPr>
            <p:cNvPr id="193" name="arrow-to-the-left-silhouette_32536">
              <a:extLst>
                <a:ext uri="{FF2B5EF4-FFF2-40B4-BE49-F238E27FC236}">
                  <a16:creationId xmlns:a16="http://schemas.microsoft.com/office/drawing/2014/main" id="{068730D2-C277-48CC-96FC-F90BA325EB3A}"/>
                </a:ext>
              </a:extLst>
            </p:cNvPr>
            <p:cNvSpPr>
              <a:spLocks noChangeAspect="1"/>
            </p:cNvSpPr>
            <p:nvPr/>
          </p:nvSpPr>
          <p:spPr bwMode="auto">
            <a:xfrm flipH="1">
              <a:off x="10427125" y="5195402"/>
              <a:ext cx="508042" cy="392374"/>
            </a:xfrm>
            <a:custGeom>
              <a:avLst/>
              <a:gdLst>
                <a:gd name="T0" fmla="*/ 6223 w 6223"/>
                <a:gd name="T1" fmla="*/ 3007 h 4813"/>
                <a:gd name="T2" fmla="*/ 6101 w 6223"/>
                <a:gd name="T3" fmla="*/ 3129 h 4813"/>
                <a:gd name="T4" fmla="*/ 2604 w 6223"/>
                <a:gd name="T5" fmla="*/ 3129 h 4813"/>
                <a:gd name="T6" fmla="*/ 3201 w 6223"/>
                <a:gd name="T7" fmla="*/ 4639 h 4813"/>
                <a:gd name="T8" fmla="*/ 3161 w 6223"/>
                <a:gd name="T9" fmla="*/ 4780 h 4813"/>
                <a:gd name="T10" fmla="*/ 3015 w 6223"/>
                <a:gd name="T11" fmla="*/ 4780 h 4813"/>
                <a:gd name="T12" fmla="*/ 47 w 6223"/>
                <a:gd name="T13" fmla="*/ 2498 h 4813"/>
                <a:gd name="T14" fmla="*/ 0 w 6223"/>
                <a:gd name="T15" fmla="*/ 2402 h 4813"/>
                <a:gd name="T16" fmla="*/ 47 w 6223"/>
                <a:gd name="T17" fmla="*/ 2306 h 4813"/>
                <a:gd name="T18" fmla="*/ 3015 w 6223"/>
                <a:gd name="T19" fmla="*/ 25 h 4813"/>
                <a:gd name="T20" fmla="*/ 3089 w 6223"/>
                <a:gd name="T21" fmla="*/ 0 h 4813"/>
                <a:gd name="T22" fmla="*/ 3161 w 6223"/>
                <a:gd name="T23" fmla="*/ 24 h 4813"/>
                <a:gd name="T24" fmla="*/ 3201 w 6223"/>
                <a:gd name="T25" fmla="*/ 165 h 4813"/>
                <a:gd name="T26" fmla="*/ 2604 w 6223"/>
                <a:gd name="T27" fmla="*/ 1676 h 4813"/>
                <a:gd name="T28" fmla="*/ 6101 w 6223"/>
                <a:gd name="T29" fmla="*/ 1676 h 4813"/>
                <a:gd name="T30" fmla="*/ 6222 w 6223"/>
                <a:gd name="T31" fmla="*/ 1797 h 4813"/>
                <a:gd name="T32" fmla="*/ 6223 w 6223"/>
                <a:gd name="T33" fmla="*/ 3007 h 4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23" h="4813">
                  <a:moveTo>
                    <a:pt x="6223" y="3007"/>
                  </a:moveTo>
                  <a:cubicBezTo>
                    <a:pt x="6222" y="3074"/>
                    <a:pt x="6168" y="3129"/>
                    <a:pt x="6101" y="3129"/>
                  </a:cubicBezTo>
                  <a:lnTo>
                    <a:pt x="2604" y="3129"/>
                  </a:lnTo>
                  <a:lnTo>
                    <a:pt x="3201" y="4639"/>
                  </a:lnTo>
                  <a:cubicBezTo>
                    <a:pt x="3221" y="4690"/>
                    <a:pt x="3205" y="4748"/>
                    <a:pt x="3161" y="4780"/>
                  </a:cubicBezTo>
                  <a:cubicBezTo>
                    <a:pt x="3118" y="4813"/>
                    <a:pt x="3058" y="4813"/>
                    <a:pt x="3015" y="4780"/>
                  </a:cubicBezTo>
                  <a:lnTo>
                    <a:pt x="47" y="2498"/>
                  </a:lnTo>
                  <a:cubicBezTo>
                    <a:pt x="17" y="2475"/>
                    <a:pt x="0" y="2440"/>
                    <a:pt x="0" y="2402"/>
                  </a:cubicBezTo>
                  <a:cubicBezTo>
                    <a:pt x="0" y="2365"/>
                    <a:pt x="17" y="2329"/>
                    <a:pt x="47" y="2306"/>
                  </a:cubicBezTo>
                  <a:lnTo>
                    <a:pt x="3015" y="25"/>
                  </a:lnTo>
                  <a:cubicBezTo>
                    <a:pt x="3036" y="8"/>
                    <a:pt x="3062" y="0"/>
                    <a:pt x="3089" y="0"/>
                  </a:cubicBezTo>
                  <a:cubicBezTo>
                    <a:pt x="3114" y="0"/>
                    <a:pt x="3140" y="8"/>
                    <a:pt x="3161" y="24"/>
                  </a:cubicBezTo>
                  <a:cubicBezTo>
                    <a:pt x="3205" y="57"/>
                    <a:pt x="3221" y="115"/>
                    <a:pt x="3201" y="165"/>
                  </a:cubicBezTo>
                  <a:lnTo>
                    <a:pt x="2604" y="1676"/>
                  </a:lnTo>
                  <a:lnTo>
                    <a:pt x="6101" y="1676"/>
                  </a:lnTo>
                  <a:cubicBezTo>
                    <a:pt x="6168" y="1676"/>
                    <a:pt x="6222" y="1730"/>
                    <a:pt x="6222" y="1797"/>
                  </a:cubicBezTo>
                  <a:lnTo>
                    <a:pt x="6223" y="3007"/>
                  </a:lnTo>
                  <a:close/>
                </a:path>
              </a:pathLst>
            </a:custGeom>
            <a:solidFill>
              <a:schemeClr val="accent4"/>
            </a:solidFill>
            <a:ln>
              <a:noFill/>
            </a:ln>
          </p:spPr>
        </p:sp>
      </p:grpSp>
      <p:grpSp>
        <p:nvGrpSpPr>
          <p:cNvPr id="179" name="群組 178">
            <a:extLst>
              <a:ext uri="{FF2B5EF4-FFF2-40B4-BE49-F238E27FC236}">
                <a16:creationId xmlns:a16="http://schemas.microsoft.com/office/drawing/2014/main" id="{64923BE5-6A59-4D33-B37D-5966755E2F4D}"/>
              </a:ext>
            </a:extLst>
          </p:cNvPr>
          <p:cNvGrpSpPr/>
          <p:nvPr/>
        </p:nvGrpSpPr>
        <p:grpSpPr>
          <a:xfrm>
            <a:off x="6263655" y="7331865"/>
            <a:ext cx="3780659" cy="790996"/>
            <a:chOff x="6263655" y="7162261"/>
            <a:chExt cx="3780659" cy="790996"/>
          </a:xfrm>
        </p:grpSpPr>
        <p:sp>
          <p:nvSpPr>
            <p:cNvPr id="180" name="矩形: 圓角 179">
              <a:extLst>
                <a:ext uri="{FF2B5EF4-FFF2-40B4-BE49-F238E27FC236}">
                  <a16:creationId xmlns:a16="http://schemas.microsoft.com/office/drawing/2014/main" id="{B7C08B04-85EF-44B2-ADC9-104AE166A265}"/>
                </a:ext>
              </a:extLst>
            </p:cNvPr>
            <p:cNvSpPr/>
            <p:nvPr/>
          </p:nvSpPr>
          <p:spPr bwMode="auto">
            <a:xfrm>
              <a:off x="6263655" y="7162261"/>
              <a:ext cx="3780659" cy="790996"/>
            </a:xfrm>
            <a:prstGeom prst="roundRect">
              <a:avLst>
                <a:gd name="adj" fmla="val 50000"/>
              </a:avLst>
            </a:prstGeom>
            <a:solidFill>
              <a:srgbClr val="DAF4FA"/>
            </a:solidFill>
            <a:ln w="28575">
              <a:solidFill>
                <a:schemeClr val="accent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181" name="矩形 180">
              <a:extLst>
                <a:ext uri="{FF2B5EF4-FFF2-40B4-BE49-F238E27FC236}">
                  <a16:creationId xmlns:a16="http://schemas.microsoft.com/office/drawing/2014/main" id="{81D580B3-6007-48CD-93FA-C43CAADF8B79}"/>
                </a:ext>
              </a:extLst>
            </p:cNvPr>
            <p:cNvSpPr/>
            <p:nvPr/>
          </p:nvSpPr>
          <p:spPr>
            <a:xfrm>
              <a:off x="6445824" y="7296149"/>
              <a:ext cx="3416320" cy="523220"/>
            </a:xfrm>
            <a:prstGeom prst="rect">
              <a:avLst/>
            </a:prstGeom>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Ubuntu"/>
                  <a:cs typeface="Times New Roman" panose="02020603050405020304" pitchFamily="18" charset="0"/>
                </a:rPr>
                <a:t> </a:t>
              </a:r>
              <a:r>
                <a:rPr kumimoji="0" lang="zh-TW" altLang="en-US" sz="2800" b="1" i="0" u="sng" strike="noStrike" kern="1200" cap="none" spc="0" normalizeH="0" baseline="0" noProof="0" dirty="0">
                  <a:ln>
                    <a:noFill/>
                  </a:ln>
                  <a:solidFill>
                    <a:srgbClr val="556272">
                      <a:lumMod val="75000"/>
                    </a:srgbClr>
                  </a:solidFill>
                  <a:effectLst/>
                  <a:uLnTx/>
                  <a:uFillTx/>
                  <a:latin typeface="Ubuntu"/>
                  <a:cs typeface="Times New Roman" panose="02020603050405020304" pitchFamily="18" charset="0"/>
                </a:rPr>
                <a:t>                    </a:t>
              </a:r>
              <a:r>
                <a:rPr kumimoji="0" lang="zh-TW" altLang="en-US" sz="2800" b="1" i="0" u="none" strike="noStrike" kern="1200" cap="none" spc="0" normalizeH="0" baseline="0" noProof="0" dirty="0">
                  <a:ln>
                    <a:noFill/>
                  </a:ln>
                  <a:solidFill>
                    <a:srgbClr val="556272">
                      <a:lumMod val="75000"/>
                    </a:srgbClr>
                  </a:solidFill>
                  <a:effectLst/>
                  <a:uLnTx/>
                  <a:uFillTx/>
                  <a:latin typeface="Ubuntu"/>
                  <a:cs typeface="Times New Roman" panose="02020603050405020304" pitchFamily="18" charset="0"/>
                </a:rPr>
                <a:t>課徵原則</a:t>
              </a:r>
            </a:p>
          </p:txBody>
        </p:sp>
      </p:grpSp>
      <p:grpSp>
        <p:nvGrpSpPr>
          <p:cNvPr id="188" name="群組 187">
            <a:extLst>
              <a:ext uri="{FF2B5EF4-FFF2-40B4-BE49-F238E27FC236}">
                <a16:creationId xmlns:a16="http://schemas.microsoft.com/office/drawing/2014/main" id="{10D48504-768B-49B4-B932-01EDD7745B9F}"/>
              </a:ext>
            </a:extLst>
          </p:cNvPr>
          <p:cNvGrpSpPr/>
          <p:nvPr/>
        </p:nvGrpSpPr>
        <p:grpSpPr>
          <a:xfrm>
            <a:off x="2751236" y="7379288"/>
            <a:ext cx="14672356" cy="1484159"/>
            <a:chOff x="2751236" y="7209684"/>
            <a:chExt cx="14672356" cy="1484159"/>
          </a:xfrm>
        </p:grpSpPr>
        <p:sp>
          <p:nvSpPr>
            <p:cNvPr id="189" name="矩形 188">
              <a:extLst>
                <a:ext uri="{FF2B5EF4-FFF2-40B4-BE49-F238E27FC236}">
                  <a16:creationId xmlns:a16="http://schemas.microsoft.com/office/drawing/2014/main" id="{1D32FD7C-5161-45AC-850A-7F164088C049}"/>
                </a:ext>
              </a:extLst>
            </p:cNvPr>
            <p:cNvSpPr/>
            <p:nvPr/>
          </p:nvSpPr>
          <p:spPr>
            <a:xfrm>
              <a:off x="3071586" y="8170623"/>
              <a:ext cx="14352006" cy="523220"/>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Ubuntu"/>
                  <a:cs typeface="Times New Roman" panose="02020603050405020304" pitchFamily="18" charset="0"/>
                </a:rPr>
                <a:t>  從一個</a:t>
              </a:r>
              <a:r>
                <a:rPr kumimoji="0" lang="zh-TW" altLang="en-US" sz="2800" b="1" i="0" u="sng" strike="noStrike" kern="1200" cap="none" spc="0" normalizeH="0" baseline="0" noProof="0" dirty="0">
                  <a:ln>
                    <a:noFill/>
                  </a:ln>
                  <a:solidFill>
                    <a:srgbClr val="556272">
                      <a:lumMod val="75000"/>
                    </a:srgbClr>
                  </a:solidFill>
                  <a:effectLst/>
                  <a:uLnTx/>
                  <a:uFillTx/>
                  <a:latin typeface="Ubuntu"/>
                  <a:cs typeface="Times New Roman" panose="02020603050405020304" pitchFamily="18" charset="0"/>
                </a:rPr>
                <a:t>境外投資者</a:t>
              </a:r>
              <a:r>
                <a:rPr kumimoji="0" lang="zh-TW" altLang="en-US" sz="2800" b="1" i="0" u="none" strike="noStrike" kern="1200" cap="none" spc="0" normalizeH="0" baseline="0" noProof="0" dirty="0">
                  <a:ln>
                    <a:noFill/>
                  </a:ln>
                  <a:solidFill>
                    <a:srgbClr val="556272">
                      <a:lumMod val="75000"/>
                    </a:srgbClr>
                  </a:solidFill>
                  <a:effectLst/>
                  <a:uLnTx/>
                  <a:uFillTx/>
                  <a:latin typeface="Ubuntu"/>
                  <a:cs typeface="Times New Roman" panose="02020603050405020304" pitchFamily="18" charset="0"/>
                </a:rPr>
                <a:t>或</a:t>
              </a:r>
              <a:r>
                <a:rPr kumimoji="0" lang="zh-TW" altLang="en-US" sz="2800" b="1" i="0" u="sng" strike="noStrike" kern="1200" cap="none" spc="0" normalizeH="0" baseline="0" noProof="0" dirty="0">
                  <a:ln>
                    <a:noFill/>
                  </a:ln>
                  <a:solidFill>
                    <a:srgbClr val="556272">
                      <a:lumMod val="75000"/>
                    </a:srgbClr>
                  </a:solidFill>
                  <a:effectLst/>
                  <a:uLnTx/>
                  <a:uFillTx/>
                  <a:latin typeface="Ubuntu"/>
                  <a:cs typeface="Times New Roman" panose="02020603050405020304" pitchFamily="18" charset="0"/>
                </a:rPr>
                <a:t>境內投資者</a:t>
              </a:r>
              <a:r>
                <a:rPr kumimoji="0" lang="zh-TW" altLang="en-US" sz="2800" b="1" i="0" u="none" strike="noStrike" kern="1200" cap="none" spc="0" normalizeH="0" baseline="0" noProof="0" dirty="0">
                  <a:ln>
                    <a:noFill/>
                  </a:ln>
                  <a:solidFill>
                    <a:srgbClr val="556272">
                      <a:lumMod val="75000"/>
                    </a:srgbClr>
                  </a:solidFill>
                  <a:effectLst/>
                  <a:uLnTx/>
                  <a:uFillTx/>
                  <a:latin typeface="Ubuntu"/>
                  <a:cs typeface="Times New Roman" panose="02020603050405020304" pitchFamily="18" charset="0"/>
                </a:rPr>
                <a:t>的角度來看，只要是在</a:t>
              </a:r>
              <a:r>
                <a:rPr kumimoji="0" lang="zh-TW" altLang="en-US" sz="2800" b="1" i="0" u="sng" strike="noStrike" kern="1200" cap="none" spc="0" normalizeH="0" baseline="0" noProof="0" dirty="0">
                  <a:ln>
                    <a:noFill/>
                  </a:ln>
                  <a:solidFill>
                    <a:srgbClr val="556272">
                      <a:lumMod val="75000"/>
                    </a:srgbClr>
                  </a:solidFill>
                  <a:effectLst/>
                  <a:uLnTx/>
                  <a:uFillTx/>
                  <a:latin typeface="Ubuntu"/>
                  <a:cs typeface="Times New Roman" panose="02020603050405020304" pitchFamily="18" charset="0"/>
                </a:rPr>
                <a:t>境內投資</a:t>
              </a:r>
              <a:r>
                <a:rPr kumimoji="0" lang="zh-TW" altLang="en-US" sz="2800" b="1" i="0" u="none" strike="noStrike" kern="1200" cap="none" spc="0" normalizeH="0" baseline="0" noProof="0" dirty="0">
                  <a:ln>
                    <a:noFill/>
                  </a:ln>
                  <a:solidFill>
                    <a:srgbClr val="556272">
                      <a:lumMod val="75000"/>
                    </a:srgbClr>
                  </a:solidFill>
                  <a:effectLst/>
                  <a:uLnTx/>
                  <a:uFillTx/>
                  <a:latin typeface="Ubuntu"/>
                  <a:cs typeface="Times New Roman" panose="02020603050405020304" pitchFamily="18" charset="0"/>
                </a:rPr>
                <a:t>，都應該受到公平對待。</a:t>
              </a:r>
            </a:p>
          </p:txBody>
        </p:sp>
        <p:grpSp>
          <p:nvGrpSpPr>
            <p:cNvPr id="190" name="群組 189">
              <a:extLst>
                <a:ext uri="{FF2B5EF4-FFF2-40B4-BE49-F238E27FC236}">
                  <a16:creationId xmlns:a16="http://schemas.microsoft.com/office/drawing/2014/main" id="{C9AE0029-C70A-4865-B02C-6B7E7E6B99EC}"/>
                </a:ext>
              </a:extLst>
            </p:cNvPr>
            <p:cNvGrpSpPr/>
            <p:nvPr/>
          </p:nvGrpSpPr>
          <p:grpSpPr>
            <a:xfrm>
              <a:off x="2751236" y="7209684"/>
              <a:ext cx="3252563" cy="609685"/>
              <a:chOff x="2751236" y="7209684"/>
              <a:chExt cx="3252563" cy="609685"/>
            </a:xfrm>
          </p:grpSpPr>
          <p:sp>
            <p:nvSpPr>
              <p:cNvPr id="191" name="矩形 190">
                <a:extLst>
                  <a:ext uri="{FF2B5EF4-FFF2-40B4-BE49-F238E27FC236}">
                    <a16:creationId xmlns:a16="http://schemas.microsoft.com/office/drawing/2014/main" id="{9CA03D72-2D34-48A7-9712-1B137D8FA317}"/>
                  </a:ext>
                </a:extLst>
              </p:cNvPr>
              <p:cNvSpPr/>
              <p:nvPr/>
            </p:nvSpPr>
            <p:spPr>
              <a:xfrm>
                <a:off x="3071586" y="7296149"/>
                <a:ext cx="2932213" cy="523220"/>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en-US" altLang="zh-TW" sz="2800" b="1" i="0" u="none" strike="noStrike" kern="1200" cap="none" spc="0" normalizeH="0" baseline="0" noProof="0" dirty="0">
                    <a:ln>
                      <a:noFill/>
                    </a:ln>
                    <a:solidFill>
                      <a:srgbClr val="1694B2">
                        <a:lumMod val="75000"/>
                      </a:srgbClr>
                    </a:solidFill>
                    <a:effectLst/>
                    <a:uLnTx/>
                    <a:uFillTx/>
                    <a:latin typeface="Ubuntu"/>
                    <a:cs typeface="Times New Roman" panose="02020603050405020304" pitchFamily="18" charset="0"/>
                  </a:rPr>
                  <a:t>  </a:t>
                </a:r>
                <a:r>
                  <a:rPr kumimoji="0" lang="zh-TW" altLang="zh-TW" sz="2800" b="1" i="0" u="none" strike="noStrike" kern="1200" cap="none" spc="0" normalizeH="0" baseline="0" noProof="0" dirty="0">
                    <a:ln>
                      <a:noFill/>
                    </a:ln>
                    <a:solidFill>
                      <a:srgbClr val="1694B2">
                        <a:lumMod val="75000"/>
                      </a:srgbClr>
                    </a:solidFill>
                    <a:effectLst/>
                    <a:uLnTx/>
                    <a:uFillTx/>
                    <a:latin typeface="Ubuntu"/>
                    <a:cs typeface="Times New Roman" panose="02020603050405020304" pitchFamily="18" charset="0"/>
                  </a:rPr>
                  <a:t>資本</a:t>
                </a:r>
                <a:r>
                  <a:rPr kumimoji="0" lang="en-US" altLang="zh-TW" sz="2800" b="1" i="0" u="sng" strike="noStrike" kern="1200" cap="none" spc="0" normalizeH="0" baseline="0" noProof="0" dirty="0">
                    <a:ln>
                      <a:noFill/>
                    </a:ln>
                    <a:solidFill>
                      <a:srgbClr val="1694B2">
                        <a:lumMod val="75000"/>
                      </a:srgbClr>
                    </a:solidFill>
                    <a:effectLst/>
                    <a:uLnTx/>
                    <a:uFillTx/>
                    <a:latin typeface="Ubuntu"/>
                    <a:cs typeface="Times New Roman" panose="02020603050405020304" pitchFamily="18" charset="0"/>
                  </a:rPr>
                  <a:t>         </a:t>
                </a:r>
                <a:r>
                  <a:rPr kumimoji="0" lang="zh-TW" altLang="zh-TW" sz="2800" b="1" i="0" u="none" strike="noStrike" kern="1200" cap="none" spc="0" normalizeH="0" baseline="0" noProof="0" dirty="0">
                    <a:ln>
                      <a:noFill/>
                    </a:ln>
                    <a:solidFill>
                      <a:srgbClr val="1694B2">
                        <a:lumMod val="75000"/>
                      </a:srgbClr>
                    </a:solidFill>
                    <a:effectLst/>
                    <a:uLnTx/>
                    <a:uFillTx/>
                    <a:latin typeface="Ubuntu"/>
                    <a:cs typeface="Times New Roman" panose="02020603050405020304" pitchFamily="18" charset="0"/>
                  </a:rPr>
                  <a:t>中立性</a:t>
                </a:r>
                <a:endParaRPr kumimoji="0" lang="zh-TW" altLang="en-US" sz="2800" b="1" i="0" u="none" strike="noStrike" kern="1200" cap="none" spc="0" normalizeH="0" baseline="0" noProof="0" dirty="0">
                  <a:ln>
                    <a:noFill/>
                  </a:ln>
                  <a:solidFill>
                    <a:srgbClr val="1694B2">
                      <a:lumMod val="75000"/>
                    </a:srgbClr>
                  </a:solidFill>
                  <a:effectLst/>
                  <a:uLnTx/>
                  <a:uFillTx/>
                  <a:latin typeface="Ubuntu"/>
                  <a:cs typeface="Times New Roman" panose="02020603050405020304" pitchFamily="18" charset="0"/>
                </a:endParaRPr>
              </a:p>
            </p:txBody>
          </p:sp>
          <p:sp>
            <p:nvSpPr>
              <p:cNvPr id="192" name="pin_106169">
                <a:extLst>
                  <a:ext uri="{FF2B5EF4-FFF2-40B4-BE49-F238E27FC236}">
                    <a16:creationId xmlns:a16="http://schemas.microsoft.com/office/drawing/2014/main" id="{CF369088-6352-4F12-B4BC-285F5AD51024}"/>
                  </a:ext>
                </a:extLst>
              </p:cNvPr>
              <p:cNvSpPr>
                <a:spLocks noChangeAspect="1"/>
              </p:cNvSpPr>
              <p:nvPr/>
            </p:nvSpPr>
            <p:spPr bwMode="auto">
              <a:xfrm>
                <a:off x="2751236" y="7209684"/>
                <a:ext cx="320350" cy="609685"/>
              </a:xfrm>
              <a:custGeom>
                <a:avLst/>
                <a:gdLst>
                  <a:gd name="connsiteX0" fmla="*/ 87289 w 319238"/>
                  <a:gd name="connsiteY0" fmla="*/ 335821 h 607568"/>
                  <a:gd name="connsiteX1" fmla="*/ 159654 w 319238"/>
                  <a:gd name="connsiteY1" fmla="*/ 350091 h 607568"/>
                  <a:gd name="connsiteX2" fmla="*/ 232019 w 319238"/>
                  <a:gd name="connsiteY2" fmla="*/ 335821 h 607568"/>
                  <a:gd name="connsiteX3" fmla="*/ 181317 w 319238"/>
                  <a:gd name="connsiteY3" fmla="*/ 589922 h 607568"/>
                  <a:gd name="connsiteX4" fmla="*/ 159654 w 319238"/>
                  <a:gd name="connsiteY4" fmla="*/ 607568 h 607568"/>
                  <a:gd name="connsiteX5" fmla="*/ 137991 w 319238"/>
                  <a:gd name="connsiteY5" fmla="*/ 589922 h 607568"/>
                  <a:gd name="connsiteX6" fmla="*/ 159619 w 319238"/>
                  <a:gd name="connsiteY6" fmla="*/ 0 h 607568"/>
                  <a:gd name="connsiteX7" fmla="*/ 319238 w 319238"/>
                  <a:gd name="connsiteY7" fmla="*/ 159725 h 607568"/>
                  <a:gd name="connsiteX8" fmla="*/ 159619 w 319238"/>
                  <a:gd name="connsiteY8" fmla="*/ 319450 h 607568"/>
                  <a:gd name="connsiteX9" fmla="*/ 0 w 319238"/>
                  <a:gd name="connsiteY9" fmla="*/ 159725 h 607568"/>
                  <a:gd name="connsiteX10" fmla="*/ 159619 w 319238"/>
                  <a:gd name="connsiteY10"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9238" h="607568">
                    <a:moveTo>
                      <a:pt x="87289" y="335821"/>
                    </a:moveTo>
                    <a:cubicBezTo>
                      <a:pt x="109567" y="345028"/>
                      <a:pt x="133996" y="350091"/>
                      <a:pt x="159654" y="350091"/>
                    </a:cubicBezTo>
                    <a:cubicBezTo>
                      <a:pt x="185312" y="350091"/>
                      <a:pt x="209741" y="345028"/>
                      <a:pt x="232019" y="335821"/>
                    </a:cubicBezTo>
                    <a:lnTo>
                      <a:pt x="181317" y="589922"/>
                    </a:lnTo>
                    <a:cubicBezTo>
                      <a:pt x="179166" y="600203"/>
                      <a:pt x="170102" y="607568"/>
                      <a:pt x="159654" y="607568"/>
                    </a:cubicBezTo>
                    <a:cubicBezTo>
                      <a:pt x="149206" y="607568"/>
                      <a:pt x="140142" y="600203"/>
                      <a:pt x="137991" y="589922"/>
                    </a:cubicBezTo>
                    <a:close/>
                    <a:moveTo>
                      <a:pt x="159619" y="0"/>
                    </a:moveTo>
                    <a:cubicBezTo>
                      <a:pt x="247774" y="0"/>
                      <a:pt x="319238" y="71511"/>
                      <a:pt x="319238" y="159725"/>
                    </a:cubicBezTo>
                    <a:cubicBezTo>
                      <a:pt x="319238" y="247939"/>
                      <a:pt x="247774" y="319450"/>
                      <a:pt x="159619" y="319450"/>
                    </a:cubicBezTo>
                    <a:cubicBezTo>
                      <a:pt x="71464" y="319450"/>
                      <a:pt x="0" y="247939"/>
                      <a:pt x="0" y="159725"/>
                    </a:cubicBezTo>
                    <a:cubicBezTo>
                      <a:pt x="0" y="71511"/>
                      <a:pt x="71464" y="0"/>
                      <a:pt x="159619" y="0"/>
                    </a:cubicBezTo>
                    <a:close/>
                  </a:path>
                </a:pathLst>
              </a:custGeom>
              <a:solidFill>
                <a:schemeClr val="accent5">
                  <a:lumMod val="75000"/>
                </a:schemeClr>
              </a:solidFill>
              <a:ln>
                <a:noFill/>
              </a:ln>
            </p:spPr>
          </p:sp>
        </p:grpSp>
      </p:grpSp>
      <p:grpSp>
        <p:nvGrpSpPr>
          <p:cNvPr id="206" name="群組 205">
            <a:extLst>
              <a:ext uri="{FF2B5EF4-FFF2-40B4-BE49-F238E27FC236}">
                <a16:creationId xmlns:a16="http://schemas.microsoft.com/office/drawing/2014/main" id="{FBAC3FAB-2780-4324-B18A-FCFD5078CCC8}"/>
              </a:ext>
            </a:extLst>
          </p:cNvPr>
          <p:cNvGrpSpPr/>
          <p:nvPr/>
        </p:nvGrpSpPr>
        <p:grpSpPr>
          <a:xfrm>
            <a:off x="10427125" y="7465753"/>
            <a:ext cx="3387107" cy="523220"/>
            <a:chOff x="10427125" y="7465753"/>
            <a:chExt cx="3387107" cy="523220"/>
          </a:xfrm>
        </p:grpSpPr>
        <p:sp>
          <p:nvSpPr>
            <p:cNvPr id="182" name="矩形 181">
              <a:extLst>
                <a:ext uri="{FF2B5EF4-FFF2-40B4-BE49-F238E27FC236}">
                  <a16:creationId xmlns:a16="http://schemas.microsoft.com/office/drawing/2014/main" id="{8B85C6E6-BC9B-464E-95A1-3590E6285747}"/>
                </a:ext>
              </a:extLst>
            </p:cNvPr>
            <p:cNvSpPr/>
            <p:nvPr/>
          </p:nvSpPr>
          <p:spPr>
            <a:xfrm>
              <a:off x="11116057" y="7465753"/>
              <a:ext cx="2698175" cy="523220"/>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C54D57"/>
                  </a:solidFill>
                  <a:effectLst/>
                  <a:uLnTx/>
                  <a:uFillTx/>
                  <a:latin typeface="Ubuntu"/>
                  <a:cs typeface="Times New Roman" panose="02020603050405020304" pitchFamily="18" charset="0"/>
                </a:rPr>
                <a:t>國外所得免稅法</a:t>
              </a:r>
            </a:p>
          </p:txBody>
        </p:sp>
        <p:sp>
          <p:nvSpPr>
            <p:cNvPr id="194" name="arrow-to-the-left-silhouette_32536">
              <a:extLst>
                <a:ext uri="{FF2B5EF4-FFF2-40B4-BE49-F238E27FC236}">
                  <a16:creationId xmlns:a16="http://schemas.microsoft.com/office/drawing/2014/main" id="{F11C1EF0-E4A7-4C6A-8563-2FD66590A689}"/>
                </a:ext>
              </a:extLst>
            </p:cNvPr>
            <p:cNvSpPr>
              <a:spLocks noChangeAspect="1"/>
            </p:cNvSpPr>
            <p:nvPr/>
          </p:nvSpPr>
          <p:spPr bwMode="auto">
            <a:xfrm flipH="1">
              <a:off x="10427125" y="7531176"/>
              <a:ext cx="508042" cy="392374"/>
            </a:xfrm>
            <a:custGeom>
              <a:avLst/>
              <a:gdLst>
                <a:gd name="T0" fmla="*/ 6223 w 6223"/>
                <a:gd name="T1" fmla="*/ 3007 h 4813"/>
                <a:gd name="T2" fmla="*/ 6101 w 6223"/>
                <a:gd name="T3" fmla="*/ 3129 h 4813"/>
                <a:gd name="T4" fmla="*/ 2604 w 6223"/>
                <a:gd name="T5" fmla="*/ 3129 h 4813"/>
                <a:gd name="T6" fmla="*/ 3201 w 6223"/>
                <a:gd name="T7" fmla="*/ 4639 h 4813"/>
                <a:gd name="T8" fmla="*/ 3161 w 6223"/>
                <a:gd name="T9" fmla="*/ 4780 h 4813"/>
                <a:gd name="T10" fmla="*/ 3015 w 6223"/>
                <a:gd name="T11" fmla="*/ 4780 h 4813"/>
                <a:gd name="T12" fmla="*/ 47 w 6223"/>
                <a:gd name="T13" fmla="*/ 2498 h 4813"/>
                <a:gd name="T14" fmla="*/ 0 w 6223"/>
                <a:gd name="T15" fmla="*/ 2402 h 4813"/>
                <a:gd name="T16" fmla="*/ 47 w 6223"/>
                <a:gd name="T17" fmla="*/ 2306 h 4813"/>
                <a:gd name="T18" fmla="*/ 3015 w 6223"/>
                <a:gd name="T19" fmla="*/ 25 h 4813"/>
                <a:gd name="T20" fmla="*/ 3089 w 6223"/>
                <a:gd name="T21" fmla="*/ 0 h 4813"/>
                <a:gd name="T22" fmla="*/ 3161 w 6223"/>
                <a:gd name="T23" fmla="*/ 24 h 4813"/>
                <a:gd name="T24" fmla="*/ 3201 w 6223"/>
                <a:gd name="T25" fmla="*/ 165 h 4813"/>
                <a:gd name="T26" fmla="*/ 2604 w 6223"/>
                <a:gd name="T27" fmla="*/ 1676 h 4813"/>
                <a:gd name="T28" fmla="*/ 6101 w 6223"/>
                <a:gd name="T29" fmla="*/ 1676 h 4813"/>
                <a:gd name="T30" fmla="*/ 6222 w 6223"/>
                <a:gd name="T31" fmla="*/ 1797 h 4813"/>
                <a:gd name="T32" fmla="*/ 6223 w 6223"/>
                <a:gd name="T33" fmla="*/ 3007 h 4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23" h="4813">
                  <a:moveTo>
                    <a:pt x="6223" y="3007"/>
                  </a:moveTo>
                  <a:cubicBezTo>
                    <a:pt x="6222" y="3074"/>
                    <a:pt x="6168" y="3129"/>
                    <a:pt x="6101" y="3129"/>
                  </a:cubicBezTo>
                  <a:lnTo>
                    <a:pt x="2604" y="3129"/>
                  </a:lnTo>
                  <a:lnTo>
                    <a:pt x="3201" y="4639"/>
                  </a:lnTo>
                  <a:cubicBezTo>
                    <a:pt x="3221" y="4690"/>
                    <a:pt x="3205" y="4748"/>
                    <a:pt x="3161" y="4780"/>
                  </a:cubicBezTo>
                  <a:cubicBezTo>
                    <a:pt x="3118" y="4813"/>
                    <a:pt x="3058" y="4813"/>
                    <a:pt x="3015" y="4780"/>
                  </a:cubicBezTo>
                  <a:lnTo>
                    <a:pt x="47" y="2498"/>
                  </a:lnTo>
                  <a:cubicBezTo>
                    <a:pt x="17" y="2475"/>
                    <a:pt x="0" y="2440"/>
                    <a:pt x="0" y="2402"/>
                  </a:cubicBezTo>
                  <a:cubicBezTo>
                    <a:pt x="0" y="2365"/>
                    <a:pt x="17" y="2329"/>
                    <a:pt x="47" y="2306"/>
                  </a:cubicBezTo>
                  <a:lnTo>
                    <a:pt x="3015" y="25"/>
                  </a:lnTo>
                  <a:cubicBezTo>
                    <a:pt x="3036" y="8"/>
                    <a:pt x="3062" y="0"/>
                    <a:pt x="3089" y="0"/>
                  </a:cubicBezTo>
                  <a:cubicBezTo>
                    <a:pt x="3114" y="0"/>
                    <a:pt x="3140" y="8"/>
                    <a:pt x="3161" y="24"/>
                  </a:cubicBezTo>
                  <a:cubicBezTo>
                    <a:pt x="3205" y="57"/>
                    <a:pt x="3221" y="115"/>
                    <a:pt x="3201" y="165"/>
                  </a:cubicBezTo>
                  <a:lnTo>
                    <a:pt x="2604" y="1676"/>
                  </a:lnTo>
                  <a:lnTo>
                    <a:pt x="6101" y="1676"/>
                  </a:lnTo>
                  <a:cubicBezTo>
                    <a:pt x="6168" y="1676"/>
                    <a:pt x="6222" y="1730"/>
                    <a:pt x="6222" y="1797"/>
                  </a:cubicBezTo>
                  <a:lnTo>
                    <a:pt x="6223" y="3007"/>
                  </a:lnTo>
                  <a:close/>
                </a:path>
              </a:pathLst>
            </a:custGeom>
            <a:solidFill>
              <a:schemeClr val="accent4"/>
            </a:solidFill>
            <a:ln>
              <a:noFill/>
            </a:ln>
          </p:spPr>
        </p:sp>
      </p:grpSp>
      <p:sp>
        <p:nvSpPr>
          <p:cNvPr id="213" name="矩形 212">
            <a:extLst>
              <a:ext uri="{FF2B5EF4-FFF2-40B4-BE49-F238E27FC236}">
                <a16:creationId xmlns:a16="http://schemas.microsoft.com/office/drawing/2014/main" id="{C78221D0-5894-43AB-A4D7-A3A650E5B946}"/>
              </a:ext>
            </a:extLst>
          </p:cNvPr>
          <p:cNvSpPr/>
          <p:nvPr/>
        </p:nvSpPr>
        <p:spPr>
          <a:xfrm>
            <a:off x="9218613" y="637174"/>
            <a:ext cx="2686698" cy="430887"/>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200" b="1" i="1" u="none" strike="noStrike" kern="1200" cap="none" spc="0" normalizeH="0" baseline="0" noProof="0" dirty="0">
                <a:ln>
                  <a:noFill/>
                </a:ln>
                <a:solidFill>
                  <a:srgbClr val="556272"/>
                </a:solidFill>
                <a:effectLst/>
                <a:uLnTx/>
                <a:uFillTx/>
                <a:latin typeface="Times New Roman" panose="02020603050405020304" pitchFamily="18" charset="0"/>
                <a:cs typeface="Times New Roman" panose="02020603050405020304" pitchFamily="18" charset="0"/>
              </a:rPr>
              <a:t> </a:t>
            </a:r>
            <a:r>
              <a:rPr kumimoji="0" lang="en-US" altLang="zh-TW" sz="2200" b="1" i="1" u="none" strike="noStrike" kern="1200" cap="none" spc="0" normalizeH="0" baseline="0" noProof="0" dirty="0">
                <a:ln>
                  <a:noFill/>
                </a:ln>
                <a:solidFill>
                  <a:srgbClr val="556272"/>
                </a:solidFill>
                <a:effectLst/>
                <a:uLnTx/>
                <a:uFillTx/>
                <a:latin typeface="Times New Roman" panose="02020603050405020304" pitchFamily="18" charset="0"/>
                <a:cs typeface="Times New Roman" panose="02020603050405020304" pitchFamily="18" charset="0"/>
              </a:rPr>
              <a:t>Economic Efficiency</a:t>
            </a:r>
            <a:endParaRPr kumimoji="0" lang="zh-TW" altLang="en-US" sz="2200" b="1" i="1" u="none" strike="noStrike" kern="1200" cap="none" spc="0" normalizeH="0" baseline="0" noProof="0" dirty="0">
              <a:ln>
                <a:noFill/>
              </a:ln>
              <a:solidFill>
                <a:srgbClr val="556272"/>
              </a:solidFill>
              <a:effectLst/>
              <a:uLnTx/>
              <a:uFillTx/>
              <a:latin typeface="Times New Roman" panose="02020603050405020304" pitchFamily="18" charset="0"/>
              <a:cs typeface="Times New Roman" panose="02020603050405020304" pitchFamily="18" charset="0"/>
            </a:endParaRPr>
          </a:p>
        </p:txBody>
      </p:sp>
      <p:grpSp>
        <p:nvGrpSpPr>
          <p:cNvPr id="221" name="群組 220">
            <a:extLst>
              <a:ext uri="{FF2B5EF4-FFF2-40B4-BE49-F238E27FC236}">
                <a16:creationId xmlns:a16="http://schemas.microsoft.com/office/drawing/2014/main" id="{ED9DF340-8CAE-4339-99E4-C6DB8E054EE5}"/>
              </a:ext>
            </a:extLst>
          </p:cNvPr>
          <p:cNvGrpSpPr/>
          <p:nvPr/>
        </p:nvGrpSpPr>
        <p:grpSpPr>
          <a:xfrm>
            <a:off x="13107797" y="3336205"/>
            <a:ext cx="4591815" cy="1320224"/>
            <a:chOff x="13107797" y="3336205"/>
            <a:chExt cx="4591815" cy="1320224"/>
          </a:xfrm>
        </p:grpSpPr>
        <p:sp>
          <p:nvSpPr>
            <p:cNvPr id="214" name="矩形 213">
              <a:extLst>
                <a:ext uri="{FF2B5EF4-FFF2-40B4-BE49-F238E27FC236}">
                  <a16:creationId xmlns:a16="http://schemas.microsoft.com/office/drawing/2014/main" id="{666E739C-3A90-46D0-B715-0EE938B430F5}"/>
                </a:ext>
              </a:extLst>
            </p:cNvPr>
            <p:cNvSpPr/>
            <p:nvPr/>
          </p:nvSpPr>
          <p:spPr>
            <a:xfrm flipH="1">
              <a:off x="13107797" y="3930289"/>
              <a:ext cx="3416320" cy="523220"/>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C54D57"/>
                  </a:solidFill>
                  <a:effectLst/>
                  <a:uLnTx/>
                  <a:uFillTx/>
                  <a:latin typeface="Ubuntu"/>
                  <a:cs typeface="Times New Roman" panose="02020603050405020304" pitchFamily="18" charset="0"/>
                </a:rPr>
                <a:t>如何消除重複課稅？</a:t>
              </a:r>
            </a:p>
          </p:txBody>
        </p:sp>
        <p:grpSp>
          <p:nvGrpSpPr>
            <p:cNvPr id="220" name="群組 219">
              <a:extLst>
                <a:ext uri="{FF2B5EF4-FFF2-40B4-BE49-F238E27FC236}">
                  <a16:creationId xmlns:a16="http://schemas.microsoft.com/office/drawing/2014/main" id="{2C3CD8C2-C0C0-4AF2-A8A8-3A8163228C10}"/>
                </a:ext>
              </a:extLst>
            </p:cNvPr>
            <p:cNvGrpSpPr/>
            <p:nvPr/>
          </p:nvGrpSpPr>
          <p:grpSpPr>
            <a:xfrm>
              <a:off x="16735424" y="3336205"/>
              <a:ext cx="964188" cy="1320224"/>
              <a:chOff x="16735424" y="3336205"/>
              <a:chExt cx="964188" cy="1320224"/>
            </a:xfrm>
          </p:grpSpPr>
          <p:pic>
            <p:nvPicPr>
              <p:cNvPr id="217" name="圖片 216">
                <a:extLst>
                  <a:ext uri="{FF2B5EF4-FFF2-40B4-BE49-F238E27FC236}">
                    <a16:creationId xmlns:a16="http://schemas.microsoft.com/office/drawing/2014/main" id="{E2C58A3E-DA63-4499-8EE1-9B7EBA7AC856}"/>
                  </a:ext>
                </a:extLst>
              </p:cNvPr>
              <p:cNvPicPr>
                <a:picLocks noChangeAspect="1"/>
              </p:cNvPicPr>
              <p:nvPr/>
            </p:nvPicPr>
            <p:blipFill rotWithShape="1">
              <a:blip r:embed="rId3">
                <a:extLst>
                  <a:ext uri="{28A0092B-C50C-407E-A947-70E740481C1C}">
                    <a14:useLocalDpi xmlns:a14="http://schemas.microsoft.com/office/drawing/2010/main" val="0"/>
                  </a:ext>
                </a:extLst>
              </a:blip>
              <a:srcRect r="22517"/>
              <a:stretch/>
            </p:blipFill>
            <p:spPr>
              <a:xfrm flipH="1">
                <a:off x="16735424" y="3336205"/>
                <a:ext cx="688167" cy="1320224"/>
              </a:xfrm>
              <a:prstGeom prst="rect">
                <a:avLst/>
              </a:prstGeom>
            </p:spPr>
          </p:pic>
          <p:pic>
            <p:nvPicPr>
              <p:cNvPr id="219" name="圖片 218">
                <a:extLst>
                  <a:ext uri="{FF2B5EF4-FFF2-40B4-BE49-F238E27FC236}">
                    <a16:creationId xmlns:a16="http://schemas.microsoft.com/office/drawing/2014/main" id="{648A5F14-AB88-4ECC-9848-F66AF1F43F01}"/>
                  </a:ext>
                </a:extLst>
              </p:cNvPr>
              <p:cNvPicPr>
                <a:picLocks noChangeAspect="1"/>
              </p:cNvPicPr>
              <p:nvPr/>
            </p:nvPicPr>
            <p:blipFill rotWithShape="1">
              <a:blip r:embed="rId3">
                <a:extLst>
                  <a:ext uri="{28A0092B-C50C-407E-A947-70E740481C1C}">
                    <a14:useLocalDpi xmlns:a14="http://schemas.microsoft.com/office/drawing/2010/main" val="0"/>
                  </a:ext>
                </a:extLst>
              </a:blip>
              <a:srcRect l="75967" r="1339" b="72612"/>
              <a:stretch/>
            </p:blipFill>
            <p:spPr>
              <a:xfrm>
                <a:off x="17498050" y="3336205"/>
                <a:ext cx="201562" cy="361576"/>
              </a:xfrm>
              <a:prstGeom prst="rect">
                <a:avLst/>
              </a:prstGeom>
            </p:spPr>
          </p:pic>
        </p:grpSp>
      </p:grpSp>
      <p:sp>
        <p:nvSpPr>
          <p:cNvPr id="3" name="文字方塊 2">
            <a:extLst>
              <a:ext uri="{FF2B5EF4-FFF2-40B4-BE49-F238E27FC236}">
                <a16:creationId xmlns:a16="http://schemas.microsoft.com/office/drawing/2014/main" id="{B0289AC6-81A2-0280-7301-C0464691EB15}"/>
              </a:ext>
            </a:extLst>
          </p:cNvPr>
          <p:cNvSpPr txBox="1"/>
          <p:nvPr/>
        </p:nvSpPr>
        <p:spPr>
          <a:xfrm>
            <a:off x="3990975" y="5111256"/>
            <a:ext cx="1104900" cy="523220"/>
          </a:xfrm>
          <a:prstGeom prst="rect">
            <a:avLst/>
          </a:prstGeom>
          <a:noFill/>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1694B2">
                    <a:lumMod val="75000"/>
                  </a:srgbClr>
                </a:solidFill>
                <a:effectLst/>
                <a:uLnTx/>
                <a:uFillTx/>
                <a:latin typeface="Ubuntu"/>
                <a:cs typeface="Times New Roman" panose="02020603050405020304" pitchFamily="18" charset="0"/>
              </a:rPr>
              <a:t>輸出</a:t>
            </a:r>
            <a:endParaRPr kumimoji="0" lang="zh-TW" altLang="en-US" sz="2700" b="0" i="0" u="none" strike="noStrike" kern="1200" cap="none" spc="0" normalizeH="0" baseline="0" noProof="0" dirty="0">
              <a:ln>
                <a:noFill/>
              </a:ln>
              <a:solidFill>
                <a:srgbClr val="3B3B3B"/>
              </a:solidFill>
              <a:effectLst/>
              <a:uLnTx/>
              <a:uFillTx/>
              <a:latin typeface="Ubuntu"/>
              <a:cs typeface="+mn-cs"/>
            </a:endParaRPr>
          </a:p>
        </p:txBody>
      </p:sp>
      <p:sp>
        <p:nvSpPr>
          <p:cNvPr id="6" name="文字方塊 5">
            <a:extLst>
              <a:ext uri="{FF2B5EF4-FFF2-40B4-BE49-F238E27FC236}">
                <a16:creationId xmlns:a16="http://schemas.microsoft.com/office/drawing/2014/main" id="{DDA03DE3-D4F6-D637-2763-D44CF3A6A3B6}"/>
              </a:ext>
            </a:extLst>
          </p:cNvPr>
          <p:cNvSpPr txBox="1"/>
          <p:nvPr/>
        </p:nvSpPr>
        <p:spPr>
          <a:xfrm>
            <a:off x="3985242" y="7456716"/>
            <a:ext cx="1104900" cy="523220"/>
          </a:xfrm>
          <a:prstGeom prst="rect">
            <a:avLst/>
          </a:prstGeom>
          <a:noFill/>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zh-TW" sz="2800" b="1" i="0" u="none" strike="noStrike" kern="1200" cap="none" spc="0" normalizeH="0" baseline="0" noProof="0" dirty="0">
                <a:ln>
                  <a:noFill/>
                </a:ln>
                <a:solidFill>
                  <a:srgbClr val="1694B2">
                    <a:lumMod val="75000"/>
                  </a:srgbClr>
                </a:solidFill>
                <a:effectLst/>
                <a:uLnTx/>
                <a:uFillTx/>
                <a:latin typeface="Ubuntu"/>
                <a:cs typeface="Times New Roman" panose="02020603050405020304" pitchFamily="18" charset="0"/>
              </a:rPr>
              <a:t>輸入</a:t>
            </a:r>
            <a:endParaRPr kumimoji="0" lang="zh-TW" altLang="en-US" sz="2700" b="0" i="0" u="none" strike="noStrike" kern="1200" cap="none" spc="0" normalizeH="0" baseline="0" noProof="0" dirty="0">
              <a:ln>
                <a:noFill/>
              </a:ln>
              <a:solidFill>
                <a:srgbClr val="3B3B3B"/>
              </a:solidFill>
              <a:effectLst/>
              <a:uLnTx/>
              <a:uFillTx/>
              <a:latin typeface="Ubuntu"/>
              <a:cs typeface="+mn-cs"/>
            </a:endParaRPr>
          </a:p>
        </p:txBody>
      </p:sp>
      <p:sp>
        <p:nvSpPr>
          <p:cNvPr id="8" name="文字方塊 7">
            <a:extLst>
              <a:ext uri="{FF2B5EF4-FFF2-40B4-BE49-F238E27FC236}">
                <a16:creationId xmlns:a16="http://schemas.microsoft.com/office/drawing/2014/main" id="{BA8162A0-B45B-96FA-B4FD-F4672E033971}"/>
              </a:ext>
            </a:extLst>
          </p:cNvPr>
          <p:cNvSpPr txBox="1"/>
          <p:nvPr/>
        </p:nvSpPr>
        <p:spPr>
          <a:xfrm>
            <a:off x="11905311" y="5039718"/>
            <a:ext cx="2053361" cy="523220"/>
          </a:xfrm>
          <a:prstGeom prst="rect">
            <a:avLst/>
          </a:prstGeom>
          <a:noFill/>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C54D57"/>
                </a:solidFill>
                <a:effectLst/>
                <a:uLnTx/>
                <a:uFillTx/>
                <a:latin typeface="Ubuntu"/>
                <a:cs typeface="Times New Roman" panose="02020603050405020304" pitchFamily="18" charset="0"/>
              </a:rPr>
              <a:t>稅額扣抵法</a:t>
            </a:r>
            <a:endParaRPr kumimoji="0" lang="zh-TW" altLang="en-US" sz="2700" b="0" i="0" u="none" strike="noStrike" kern="1200" cap="none" spc="0" normalizeH="0" baseline="0" noProof="0" dirty="0">
              <a:ln>
                <a:noFill/>
              </a:ln>
              <a:solidFill>
                <a:srgbClr val="3B3B3B"/>
              </a:solidFill>
              <a:effectLst/>
              <a:uLnTx/>
              <a:uFillTx/>
              <a:latin typeface="Ubuntu"/>
              <a:cs typeface="+mn-cs"/>
            </a:endParaRPr>
          </a:p>
        </p:txBody>
      </p:sp>
      <p:sp>
        <p:nvSpPr>
          <p:cNvPr id="10" name="文字方塊 9">
            <a:extLst>
              <a:ext uri="{FF2B5EF4-FFF2-40B4-BE49-F238E27FC236}">
                <a16:creationId xmlns:a16="http://schemas.microsoft.com/office/drawing/2014/main" id="{609D6CD8-6645-1F46-747E-53845C70A0F9}"/>
              </a:ext>
            </a:extLst>
          </p:cNvPr>
          <p:cNvSpPr txBox="1"/>
          <p:nvPr/>
        </p:nvSpPr>
        <p:spPr>
          <a:xfrm>
            <a:off x="6445824" y="7436978"/>
            <a:ext cx="2053361" cy="523220"/>
          </a:xfrm>
          <a:prstGeom prst="rect">
            <a:avLst/>
          </a:prstGeom>
          <a:noFill/>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Ubuntu"/>
                <a:cs typeface="Times New Roman" panose="02020603050405020304" pitchFamily="18" charset="0"/>
              </a:rPr>
              <a:t>來源地所得</a:t>
            </a:r>
            <a:endParaRPr kumimoji="0" lang="zh-TW" altLang="en-US" sz="2700" b="0" i="0" u="none" strike="noStrike" kern="1200" cap="none" spc="0" normalizeH="0" baseline="0" noProof="0" dirty="0">
              <a:ln>
                <a:noFill/>
              </a:ln>
              <a:solidFill>
                <a:srgbClr val="3B3B3B"/>
              </a:solidFill>
              <a:effectLst/>
              <a:uLnTx/>
              <a:uFillTx/>
              <a:latin typeface="Ubuntu"/>
              <a:cs typeface="+mn-cs"/>
            </a:endParaRPr>
          </a:p>
        </p:txBody>
      </p:sp>
    </p:spTree>
    <p:extLst>
      <p:ext uri="{BB962C8B-B14F-4D97-AF65-F5344CB8AC3E}">
        <p14:creationId xmlns:p14="http://schemas.microsoft.com/office/powerpoint/2010/main" val="351503550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1" grpId="0"/>
      <p:bldP spid="3" grpId="0"/>
      <p:bldP spid="6" grpId="0"/>
      <p:bldP spid="8"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0A36C61-677E-48E5-99D9-CAADC8902E15}"/>
              </a:ext>
            </a:extLst>
          </p:cNvPr>
          <p:cNvSpPr>
            <a:spLocks noGrp="1"/>
          </p:cNvSpPr>
          <p:nvPr>
            <p:ph type="sldNum" sz="quarter" idx="1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fld id="{03EB59E2-90B9-4CD3-AC74-D672227E13C3}" type="slidenum">
              <a:rPr kumimoji="0" lang="en-US" sz="2400" b="0" i="0" u="none" strike="noStrike" kern="1200" cap="none" spc="0" normalizeH="0" baseline="0" noProof="0" smtClean="0">
                <a:ln>
                  <a:noFill/>
                </a:ln>
                <a:solidFill>
                  <a:srgbClr val="556272"/>
                </a:solidFill>
                <a:effectLst/>
                <a:uLnTx/>
                <a:uFillTx/>
                <a:latin typeface="Book Antiqua"/>
                <a:ea typeface="Microsoft JhengHei"/>
                <a:cs typeface="+mn-ea"/>
                <a:sym typeface="+mn-lt"/>
              </a:rPr>
              <a:pPr marL="0" marR="0" lvl="0" indent="0" algn="l" defTabSz="1371600" rtl="0" eaLnBrk="1" fontAlgn="auto" latinLnBrk="0" hangingPunct="1">
                <a:lnSpc>
                  <a:spcPct val="100000"/>
                </a:lnSpc>
                <a:spcBef>
                  <a:spcPts val="0"/>
                </a:spcBef>
                <a:spcAft>
                  <a:spcPts val="0"/>
                </a:spcAft>
                <a:buClrTx/>
                <a:buSzTx/>
                <a:buFontTx/>
                <a:buNone/>
                <a:tabLst/>
                <a:defRPr/>
              </a:pPr>
              <a:t>33</a:t>
            </a:fld>
            <a:endParaRPr kumimoji="0" lang="en-US" sz="2400" b="0" i="0" u="none" strike="noStrike" kern="1200" cap="none" spc="0" normalizeH="0" baseline="0" noProof="0" dirty="0">
              <a:ln>
                <a:noFill/>
              </a:ln>
              <a:solidFill>
                <a:srgbClr val="556272"/>
              </a:solidFill>
              <a:effectLst/>
              <a:uLnTx/>
              <a:uFillTx/>
              <a:latin typeface="Book Antiqua"/>
              <a:ea typeface="Microsoft JhengHei"/>
              <a:cs typeface="+mn-ea"/>
              <a:sym typeface="+mn-lt"/>
            </a:endParaRPr>
          </a:p>
        </p:txBody>
      </p:sp>
      <p:grpSp>
        <p:nvGrpSpPr>
          <p:cNvPr id="3" name="群組 2">
            <a:extLst>
              <a:ext uri="{FF2B5EF4-FFF2-40B4-BE49-F238E27FC236}">
                <a16:creationId xmlns:a16="http://schemas.microsoft.com/office/drawing/2014/main" id="{D571DA11-A813-4E48-B518-D902E158A5DB}"/>
              </a:ext>
            </a:extLst>
          </p:cNvPr>
          <p:cNvGrpSpPr/>
          <p:nvPr/>
        </p:nvGrpSpPr>
        <p:grpSpPr>
          <a:xfrm rot="10800000">
            <a:off x="14039188" y="-1"/>
            <a:ext cx="4248811" cy="2438401"/>
            <a:chOff x="-12267" y="7932498"/>
            <a:chExt cx="4095455" cy="2350389"/>
          </a:xfrm>
        </p:grpSpPr>
        <p:sp>
          <p:nvSpPr>
            <p:cNvPr id="4" name="直角三角形 3">
              <a:extLst>
                <a:ext uri="{FF2B5EF4-FFF2-40B4-BE49-F238E27FC236}">
                  <a16:creationId xmlns:a16="http://schemas.microsoft.com/office/drawing/2014/main" id="{1433D8E0-25FE-4469-9AC3-D497B81949DC}"/>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Book Antiqua"/>
                <a:ea typeface="Microsoft JhengHei"/>
                <a:cs typeface="+mn-ea"/>
                <a:sym typeface="+mn-lt"/>
              </a:endParaRPr>
            </a:p>
          </p:txBody>
        </p:sp>
        <p:sp>
          <p:nvSpPr>
            <p:cNvPr id="5" name="直角三角形 4">
              <a:extLst>
                <a:ext uri="{FF2B5EF4-FFF2-40B4-BE49-F238E27FC236}">
                  <a16:creationId xmlns:a16="http://schemas.microsoft.com/office/drawing/2014/main" id="{8BB3F77C-7E40-4117-8454-FD67C031E428}"/>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Book Antiqua"/>
                <a:ea typeface="Microsoft JhengHei"/>
                <a:cs typeface="+mn-ea"/>
                <a:sym typeface="+mn-lt"/>
              </a:endParaRPr>
            </a:p>
          </p:txBody>
        </p:sp>
      </p:grpSp>
      <p:grpSp>
        <p:nvGrpSpPr>
          <p:cNvPr id="14" name="群組 13">
            <a:extLst>
              <a:ext uri="{FF2B5EF4-FFF2-40B4-BE49-F238E27FC236}">
                <a16:creationId xmlns:a16="http://schemas.microsoft.com/office/drawing/2014/main" id="{E6135A7A-400B-4232-AC16-8F2D2DFAE4E9}"/>
              </a:ext>
            </a:extLst>
          </p:cNvPr>
          <p:cNvGrpSpPr/>
          <p:nvPr/>
        </p:nvGrpSpPr>
        <p:grpSpPr>
          <a:xfrm>
            <a:off x="1111030" y="2200442"/>
            <a:ext cx="16137066" cy="4046112"/>
            <a:chOff x="938617" y="3552231"/>
            <a:chExt cx="16137066" cy="4046112"/>
          </a:xfrm>
        </p:grpSpPr>
        <p:sp>
          <p:nvSpPr>
            <p:cNvPr id="28" name="文字方塊 27">
              <a:extLst>
                <a:ext uri="{FF2B5EF4-FFF2-40B4-BE49-F238E27FC236}">
                  <a16:creationId xmlns:a16="http://schemas.microsoft.com/office/drawing/2014/main" id="{94158BE7-D8C6-4613-AFDD-0EF3ECE73D20}"/>
                </a:ext>
              </a:extLst>
            </p:cNvPr>
            <p:cNvSpPr txBox="1"/>
            <p:nvPr/>
          </p:nvSpPr>
          <p:spPr>
            <a:xfrm>
              <a:off x="938617" y="3552231"/>
              <a:ext cx="2877711" cy="553998"/>
            </a:xfrm>
            <a:prstGeom prst="rect">
              <a:avLst/>
            </a:prstGeom>
            <a:noFill/>
          </p:spPr>
          <p:txBody>
            <a:bodyPr wrap="none" rtlCol="0" anchor="t">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rPr>
                <a:t>所得稅法第 </a:t>
              </a:r>
              <a:r>
                <a:rPr kumimoji="0" lang="en-US" altLang="zh-TW" sz="30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rPr>
                <a:t>3</a:t>
              </a:r>
              <a:r>
                <a:rPr kumimoji="0" lang="zh-TW" altLang="en-US" sz="30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rPr>
                <a:t> 條</a:t>
              </a:r>
              <a:endParaRPr kumimoji="0" lang="en-US" altLang="zh-TW" sz="30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endParaRPr>
            </a:p>
          </p:txBody>
        </p:sp>
        <p:grpSp>
          <p:nvGrpSpPr>
            <p:cNvPr id="12" name="群組 11">
              <a:extLst>
                <a:ext uri="{FF2B5EF4-FFF2-40B4-BE49-F238E27FC236}">
                  <a16:creationId xmlns:a16="http://schemas.microsoft.com/office/drawing/2014/main" id="{05BB70D6-9840-4595-BC05-3E984841A953}"/>
                </a:ext>
              </a:extLst>
            </p:cNvPr>
            <p:cNvGrpSpPr/>
            <p:nvPr/>
          </p:nvGrpSpPr>
          <p:grpSpPr>
            <a:xfrm>
              <a:off x="2377473" y="4856952"/>
              <a:ext cx="14339137" cy="1138773"/>
              <a:chOff x="2377473" y="4561207"/>
              <a:chExt cx="14339137" cy="1138773"/>
            </a:xfrm>
          </p:grpSpPr>
          <p:sp>
            <p:nvSpPr>
              <p:cNvPr id="32" name="文字方塊 31">
                <a:extLst>
                  <a:ext uri="{FF2B5EF4-FFF2-40B4-BE49-F238E27FC236}">
                    <a16:creationId xmlns:a16="http://schemas.microsoft.com/office/drawing/2014/main" id="{9113054D-80F1-4E53-B43F-5FB719BC2ADC}"/>
                  </a:ext>
                </a:extLst>
              </p:cNvPr>
              <p:cNvSpPr txBox="1"/>
              <p:nvPr/>
            </p:nvSpPr>
            <p:spPr>
              <a:xfrm>
                <a:off x="3887457" y="4561207"/>
                <a:ext cx="12829153" cy="1138773"/>
              </a:xfrm>
              <a:prstGeom prst="rect">
                <a:avLst/>
              </a:prstGeom>
              <a:noFill/>
            </p:spPr>
            <p:txBody>
              <a:bodyPr wrap="none" rtlCol="0" anchor="t">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1694B2">
                        <a:lumMod val="75000"/>
                      </a:srgbClr>
                    </a:solidFill>
                    <a:effectLst/>
                    <a:uLnTx/>
                    <a:uFillTx/>
                    <a:latin typeface="Book Antiqua"/>
                    <a:ea typeface="Microsoft JhengHei"/>
                    <a:cs typeface="+mn-ea"/>
                    <a:sym typeface="+mn-lt"/>
                  </a:rPr>
                  <a:t>總機構在境內</a:t>
                </a:r>
                <a:r>
                  <a:rPr kumimoji="0" lang="zh-TW" altLang="en-US" sz="30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rPr>
                  <a:t>的營利事業，</a:t>
                </a:r>
                <a:endParaRPr kumimoji="0" lang="en-US" altLang="zh-TW" sz="30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endParaRPr>
              </a:p>
              <a:p>
                <a:pPr marL="0" marR="0" lvl="0" indent="0" algn="l" defTabSz="1371600" rtl="0" eaLnBrk="1" fontAlgn="auto" latinLnBrk="0" hangingPunct="1">
                  <a:lnSpc>
                    <a:spcPct val="100000"/>
                  </a:lnSpc>
                  <a:spcBef>
                    <a:spcPts val="0"/>
                  </a:spcBef>
                  <a:spcAft>
                    <a:spcPts val="0"/>
                  </a:spcAft>
                  <a:buClrTx/>
                  <a:buSzTx/>
                  <a:buFontTx/>
                  <a:buNone/>
                  <a:tabLst/>
                  <a:defRPr/>
                </a:pPr>
                <a:endParaRPr kumimoji="0" lang="en-US" altLang="zh-TW" sz="6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endParaRPr>
              </a:p>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rPr>
                  <a:t>應就其</a:t>
                </a:r>
                <a:r>
                  <a:rPr kumimoji="0" lang="zh-TW" altLang="en-US" sz="3000" b="1" i="0" u="none" strike="noStrike" kern="1200" cap="none" spc="0" normalizeH="0" baseline="0" noProof="0" dirty="0">
                    <a:ln>
                      <a:noFill/>
                    </a:ln>
                    <a:solidFill>
                      <a:srgbClr val="A3E511">
                        <a:lumMod val="50000"/>
                      </a:srgbClr>
                    </a:solidFill>
                    <a:effectLst/>
                    <a:uLnTx/>
                    <a:uFillTx/>
                    <a:latin typeface="Book Antiqua"/>
                    <a:ea typeface="Microsoft JhengHei"/>
                    <a:cs typeface="+mn-ea"/>
                    <a:sym typeface="+mn-lt"/>
                  </a:rPr>
                  <a:t>境內外全部營利事業所得</a:t>
                </a:r>
                <a:r>
                  <a:rPr kumimoji="0" lang="zh-TW" altLang="en-US" sz="30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rPr>
                  <a:t>，合併課徵營所稅。</a:t>
                </a:r>
                <a:r>
                  <a:rPr kumimoji="0" lang="zh-TW" altLang="en-US" sz="3200" b="1" i="0" u="none" strike="noStrike" kern="1200" cap="none" spc="0" normalizeH="0" baseline="0" noProof="0" dirty="0">
                    <a:ln>
                      <a:noFill/>
                    </a:ln>
                    <a:solidFill>
                      <a:srgbClr val="C54D57"/>
                    </a:solidFill>
                    <a:effectLst/>
                    <a:uLnTx/>
                    <a:uFillTx/>
                    <a:latin typeface="Book Antiqua"/>
                    <a:ea typeface="Microsoft JhengHei"/>
                    <a:cs typeface="+mn-ea"/>
                    <a:sym typeface="+mn-lt"/>
                  </a:rPr>
                  <a:t>  </a:t>
                </a:r>
                <a:r>
                  <a:rPr kumimoji="0" lang="zh-TW" altLang="en-US" sz="2800" b="1" i="0" u="none" strike="noStrike" kern="1200" cap="none" spc="0" normalizeH="0" baseline="0" noProof="0" dirty="0">
                    <a:ln>
                      <a:noFill/>
                    </a:ln>
                    <a:solidFill>
                      <a:srgbClr val="C54D57"/>
                    </a:solidFill>
                    <a:effectLst/>
                    <a:uLnTx/>
                    <a:uFillTx/>
                    <a:latin typeface="Book Antiqua"/>
                    <a:ea typeface="Microsoft JhengHei"/>
                    <a:cs typeface="+mn-ea"/>
                    <a:sym typeface="+mn-lt"/>
                  </a:rPr>
                  <a:t>（全球所得課徵原則）</a:t>
                </a:r>
                <a:endParaRPr kumimoji="0" lang="en-US" altLang="zh-TW" sz="30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endParaRPr>
              </a:p>
            </p:txBody>
          </p:sp>
          <p:sp>
            <p:nvSpPr>
              <p:cNvPr id="33" name="文字方塊 32">
                <a:extLst>
                  <a:ext uri="{FF2B5EF4-FFF2-40B4-BE49-F238E27FC236}">
                    <a16:creationId xmlns:a16="http://schemas.microsoft.com/office/drawing/2014/main" id="{1D090CB3-66FC-4CB9-AF7A-73FF0A9DFF89}"/>
                  </a:ext>
                </a:extLst>
              </p:cNvPr>
              <p:cNvSpPr txBox="1"/>
              <p:nvPr/>
            </p:nvSpPr>
            <p:spPr>
              <a:xfrm>
                <a:off x="2377473" y="4561207"/>
                <a:ext cx="1338828" cy="553998"/>
              </a:xfrm>
              <a:prstGeom prst="rect">
                <a:avLst/>
              </a:prstGeom>
              <a:noFill/>
            </p:spPr>
            <p:txBody>
              <a:bodyPr wrap="none" rtlCol="0" anchor="t">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rPr>
                  <a:t>第 </a:t>
                </a:r>
                <a:r>
                  <a:rPr kumimoji="0" lang="en-US" altLang="zh-TW" sz="30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rPr>
                  <a:t>2</a:t>
                </a:r>
                <a:r>
                  <a:rPr kumimoji="0" lang="zh-TW" altLang="en-US" sz="30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rPr>
                  <a:t> 項</a:t>
                </a:r>
                <a:endParaRPr kumimoji="0" lang="en-US" altLang="zh-TW" sz="30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endParaRPr>
              </a:p>
            </p:txBody>
          </p:sp>
        </p:grpSp>
        <p:cxnSp>
          <p:nvCxnSpPr>
            <p:cNvPr id="34" name="直線接點 33">
              <a:extLst>
                <a:ext uri="{FF2B5EF4-FFF2-40B4-BE49-F238E27FC236}">
                  <a16:creationId xmlns:a16="http://schemas.microsoft.com/office/drawing/2014/main" id="{61F79FDF-63CE-44E5-9ED0-40CF2DA92A22}"/>
                </a:ext>
              </a:extLst>
            </p:cNvPr>
            <p:cNvCxnSpPr>
              <a:cxnSpLocks/>
            </p:cNvCxnSpPr>
            <p:nvPr/>
          </p:nvCxnSpPr>
          <p:spPr>
            <a:xfrm flipH="1">
              <a:off x="2206318" y="4625030"/>
              <a:ext cx="14561589" cy="0"/>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8" name="群組 37">
              <a:extLst>
                <a:ext uri="{FF2B5EF4-FFF2-40B4-BE49-F238E27FC236}">
                  <a16:creationId xmlns:a16="http://schemas.microsoft.com/office/drawing/2014/main" id="{6099E319-F01C-4AAD-99DC-E9A3769C400B}"/>
                </a:ext>
              </a:extLst>
            </p:cNvPr>
            <p:cNvGrpSpPr/>
            <p:nvPr/>
          </p:nvGrpSpPr>
          <p:grpSpPr>
            <a:xfrm>
              <a:off x="2377473" y="6459570"/>
              <a:ext cx="14698210" cy="1138773"/>
              <a:chOff x="2377473" y="4561207"/>
              <a:chExt cx="14698210" cy="1138773"/>
            </a:xfrm>
          </p:grpSpPr>
          <p:sp>
            <p:nvSpPr>
              <p:cNvPr id="39" name="文字方塊 38">
                <a:extLst>
                  <a:ext uri="{FF2B5EF4-FFF2-40B4-BE49-F238E27FC236}">
                    <a16:creationId xmlns:a16="http://schemas.microsoft.com/office/drawing/2014/main" id="{0747D6E0-B998-47D2-8473-1171F1B79125}"/>
                  </a:ext>
                </a:extLst>
              </p:cNvPr>
              <p:cNvSpPr txBox="1"/>
              <p:nvPr/>
            </p:nvSpPr>
            <p:spPr>
              <a:xfrm>
                <a:off x="3887457" y="4561207"/>
                <a:ext cx="13188226" cy="1138773"/>
              </a:xfrm>
              <a:prstGeom prst="rect">
                <a:avLst/>
              </a:prstGeom>
              <a:noFill/>
            </p:spPr>
            <p:txBody>
              <a:bodyPr wrap="none" rtlCol="0" anchor="t">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1694B2">
                        <a:lumMod val="75000"/>
                      </a:srgbClr>
                    </a:solidFill>
                    <a:effectLst/>
                    <a:uLnTx/>
                    <a:uFillTx/>
                    <a:latin typeface="Book Antiqua"/>
                    <a:ea typeface="Microsoft JhengHei"/>
                    <a:cs typeface="+mn-ea"/>
                    <a:sym typeface="+mn-lt"/>
                  </a:rPr>
                  <a:t>總機構在境外</a:t>
                </a:r>
                <a:r>
                  <a:rPr kumimoji="0" lang="zh-TW" altLang="en-US" sz="30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rPr>
                  <a:t>的營利事業，而有中華民國來源所得者，</a:t>
                </a:r>
                <a:endParaRPr kumimoji="0" lang="en-US" altLang="zh-TW" sz="30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endParaRPr>
              </a:p>
              <a:p>
                <a:pPr marL="0" marR="0" lvl="0" indent="0" algn="l" defTabSz="1371600" rtl="0" eaLnBrk="1" fontAlgn="auto" latinLnBrk="0" hangingPunct="1">
                  <a:lnSpc>
                    <a:spcPct val="100000"/>
                  </a:lnSpc>
                  <a:spcBef>
                    <a:spcPts val="0"/>
                  </a:spcBef>
                  <a:spcAft>
                    <a:spcPts val="0"/>
                  </a:spcAft>
                  <a:buClrTx/>
                  <a:buSzTx/>
                  <a:buFontTx/>
                  <a:buNone/>
                  <a:tabLst/>
                  <a:defRPr/>
                </a:pPr>
                <a:endParaRPr kumimoji="0" lang="en-US" altLang="zh-TW" sz="6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endParaRPr>
              </a:p>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rPr>
                  <a:t>應就</a:t>
                </a:r>
                <a:r>
                  <a:rPr kumimoji="0" lang="zh-TW" altLang="en-US" sz="3000" b="1" i="0" u="none" strike="noStrike" kern="1200" cap="none" spc="0" normalizeH="0" baseline="0" noProof="0" dirty="0">
                    <a:ln>
                      <a:noFill/>
                    </a:ln>
                    <a:solidFill>
                      <a:srgbClr val="A3E511">
                        <a:lumMod val="50000"/>
                      </a:srgbClr>
                    </a:solidFill>
                    <a:effectLst/>
                    <a:uLnTx/>
                    <a:uFillTx/>
                    <a:latin typeface="Book Antiqua"/>
                    <a:ea typeface="Microsoft JhengHei"/>
                    <a:cs typeface="+mn-ea"/>
                    <a:sym typeface="+mn-lt"/>
                  </a:rPr>
                  <a:t>境內之營利事業所得</a:t>
                </a:r>
                <a:r>
                  <a:rPr kumimoji="0" lang="zh-TW" altLang="en-US" sz="30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rPr>
                  <a:t>，依本法規定課徵營所稅。</a:t>
                </a:r>
                <a:r>
                  <a:rPr kumimoji="0" lang="zh-TW" altLang="en-US" sz="3200" b="1" i="0" u="none" strike="noStrike" kern="1200" cap="none" spc="0" normalizeH="0" baseline="0" noProof="0" dirty="0">
                    <a:ln>
                      <a:noFill/>
                    </a:ln>
                    <a:solidFill>
                      <a:srgbClr val="C54D57"/>
                    </a:solidFill>
                    <a:effectLst/>
                    <a:uLnTx/>
                    <a:uFillTx/>
                    <a:latin typeface="Book Antiqua"/>
                    <a:ea typeface="Microsoft JhengHei"/>
                    <a:cs typeface="+mn-ea"/>
                    <a:sym typeface="+mn-lt"/>
                  </a:rPr>
                  <a:t>  </a:t>
                </a:r>
                <a:r>
                  <a:rPr kumimoji="0" lang="zh-TW" altLang="en-US" sz="2800" b="1" i="0" u="none" strike="noStrike" kern="1200" cap="none" spc="0" normalizeH="0" baseline="0" noProof="0" dirty="0">
                    <a:ln>
                      <a:noFill/>
                    </a:ln>
                    <a:solidFill>
                      <a:srgbClr val="C54D57"/>
                    </a:solidFill>
                    <a:effectLst/>
                    <a:uLnTx/>
                    <a:uFillTx/>
                    <a:latin typeface="Book Antiqua"/>
                    <a:ea typeface="Microsoft JhengHei"/>
                    <a:cs typeface="+mn-ea"/>
                    <a:sym typeface="+mn-lt"/>
                  </a:rPr>
                  <a:t>（來源地所得課徵原則）</a:t>
                </a:r>
                <a:endParaRPr kumimoji="0" lang="en-US" altLang="zh-TW" sz="30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endParaRPr>
              </a:p>
            </p:txBody>
          </p:sp>
          <p:sp>
            <p:nvSpPr>
              <p:cNvPr id="40" name="文字方塊 39">
                <a:extLst>
                  <a:ext uri="{FF2B5EF4-FFF2-40B4-BE49-F238E27FC236}">
                    <a16:creationId xmlns:a16="http://schemas.microsoft.com/office/drawing/2014/main" id="{D8A0AC3C-50D4-4B0E-BFD1-954F1E88D12B}"/>
                  </a:ext>
                </a:extLst>
              </p:cNvPr>
              <p:cNvSpPr txBox="1"/>
              <p:nvPr/>
            </p:nvSpPr>
            <p:spPr>
              <a:xfrm>
                <a:off x="2377473" y="4561207"/>
                <a:ext cx="1338828" cy="553998"/>
              </a:xfrm>
              <a:prstGeom prst="rect">
                <a:avLst/>
              </a:prstGeom>
              <a:noFill/>
            </p:spPr>
            <p:txBody>
              <a:bodyPr wrap="none" rtlCol="0" anchor="t">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rPr>
                  <a:t>第 </a:t>
                </a:r>
                <a:r>
                  <a:rPr kumimoji="0" lang="en-US" altLang="zh-TW" sz="30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rPr>
                  <a:t>3</a:t>
                </a:r>
                <a:r>
                  <a:rPr kumimoji="0" lang="zh-TW" altLang="en-US" sz="30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rPr>
                  <a:t> 項</a:t>
                </a:r>
                <a:endParaRPr kumimoji="0" lang="en-US" altLang="zh-TW" sz="30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endParaRPr>
              </a:p>
            </p:txBody>
          </p:sp>
        </p:grpSp>
        <p:cxnSp>
          <p:nvCxnSpPr>
            <p:cNvPr id="41" name="直線接點 40">
              <a:extLst>
                <a:ext uri="{FF2B5EF4-FFF2-40B4-BE49-F238E27FC236}">
                  <a16:creationId xmlns:a16="http://schemas.microsoft.com/office/drawing/2014/main" id="{30112FC9-4EE9-49FA-A6F6-A88AAEAD18B6}"/>
                </a:ext>
              </a:extLst>
            </p:cNvPr>
            <p:cNvCxnSpPr>
              <a:cxnSpLocks/>
            </p:cNvCxnSpPr>
            <p:nvPr/>
          </p:nvCxnSpPr>
          <p:spPr>
            <a:xfrm flipH="1">
              <a:off x="2206318" y="6227647"/>
              <a:ext cx="14561589" cy="0"/>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26" name="群組 125">
            <a:extLst>
              <a:ext uri="{FF2B5EF4-FFF2-40B4-BE49-F238E27FC236}">
                <a16:creationId xmlns:a16="http://schemas.microsoft.com/office/drawing/2014/main" id="{66C621E3-CB7A-43B2-81FA-F0DCCC30B172}"/>
              </a:ext>
            </a:extLst>
          </p:cNvPr>
          <p:cNvGrpSpPr/>
          <p:nvPr/>
        </p:nvGrpSpPr>
        <p:grpSpPr>
          <a:xfrm>
            <a:off x="2549886" y="6651778"/>
            <a:ext cx="9765272" cy="2967312"/>
            <a:chOff x="3341183" y="6556958"/>
            <a:chExt cx="9765272" cy="2967312"/>
          </a:xfrm>
        </p:grpSpPr>
        <p:grpSp>
          <p:nvGrpSpPr>
            <p:cNvPr id="123" name="群組 122">
              <a:extLst>
                <a:ext uri="{FF2B5EF4-FFF2-40B4-BE49-F238E27FC236}">
                  <a16:creationId xmlns:a16="http://schemas.microsoft.com/office/drawing/2014/main" id="{9C2FB6B9-1050-44A5-89D5-C153B824502E}"/>
                </a:ext>
              </a:extLst>
            </p:cNvPr>
            <p:cNvGrpSpPr/>
            <p:nvPr/>
          </p:nvGrpSpPr>
          <p:grpSpPr>
            <a:xfrm>
              <a:off x="5181545" y="6556958"/>
              <a:ext cx="7924910" cy="2967312"/>
              <a:chOff x="867490" y="6401541"/>
              <a:chExt cx="7924910" cy="2967312"/>
            </a:xfrm>
          </p:grpSpPr>
          <p:sp>
            <p:nvSpPr>
              <p:cNvPr id="15" name="矩形 14">
                <a:extLst>
                  <a:ext uri="{FF2B5EF4-FFF2-40B4-BE49-F238E27FC236}">
                    <a16:creationId xmlns:a16="http://schemas.microsoft.com/office/drawing/2014/main" id="{AB68E76F-EBA9-42FB-A9AB-15ED703B4870}"/>
                  </a:ext>
                </a:extLst>
              </p:cNvPr>
              <p:cNvSpPr/>
              <p:nvPr/>
            </p:nvSpPr>
            <p:spPr bwMode="auto">
              <a:xfrm>
                <a:off x="867490" y="6401541"/>
                <a:ext cx="3657858" cy="2967312"/>
              </a:xfrm>
              <a:prstGeom prst="rect">
                <a:avLst/>
              </a:prstGeom>
              <a:solidFill>
                <a:schemeClr val="accent2">
                  <a:lumMod val="20000"/>
                  <a:lumOff val="80000"/>
                </a:schemeClr>
              </a:solidFill>
              <a:ln w="28575">
                <a:solidFill>
                  <a:schemeClr val="bg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Book Antiqua"/>
                  <a:ea typeface="Microsoft JhengHei"/>
                  <a:cs typeface="+mn-cs"/>
                </a:endParaRPr>
              </a:p>
            </p:txBody>
          </p:sp>
          <p:sp>
            <p:nvSpPr>
              <p:cNvPr id="64" name="矩形 63">
                <a:extLst>
                  <a:ext uri="{FF2B5EF4-FFF2-40B4-BE49-F238E27FC236}">
                    <a16:creationId xmlns:a16="http://schemas.microsoft.com/office/drawing/2014/main" id="{DE73516B-7F28-4F36-BA73-8D0008A8C666}"/>
                  </a:ext>
                </a:extLst>
              </p:cNvPr>
              <p:cNvSpPr/>
              <p:nvPr/>
            </p:nvSpPr>
            <p:spPr bwMode="auto">
              <a:xfrm flipH="1">
                <a:off x="4525347" y="6401541"/>
                <a:ext cx="3668549" cy="2967312"/>
              </a:xfrm>
              <a:prstGeom prst="rect">
                <a:avLst/>
              </a:prstGeom>
              <a:solidFill>
                <a:srgbClr val="EBF9F8"/>
              </a:solidFill>
              <a:ln w="28575">
                <a:solidFill>
                  <a:schemeClr val="bg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Book Antiqua"/>
                  <a:ea typeface="Microsoft JhengHei"/>
                  <a:cs typeface="+mn-cs"/>
                </a:endParaRPr>
              </a:p>
            </p:txBody>
          </p:sp>
          <p:sp>
            <p:nvSpPr>
              <p:cNvPr id="112" name="文字方塊 111">
                <a:extLst>
                  <a:ext uri="{FF2B5EF4-FFF2-40B4-BE49-F238E27FC236}">
                    <a16:creationId xmlns:a16="http://schemas.microsoft.com/office/drawing/2014/main" id="{C9C41407-10B6-4529-B7E9-EA7F233C395E}"/>
                  </a:ext>
                </a:extLst>
              </p:cNvPr>
              <p:cNvSpPr txBox="1"/>
              <p:nvPr/>
            </p:nvSpPr>
            <p:spPr>
              <a:xfrm flipH="1">
                <a:off x="5497848" y="6514902"/>
                <a:ext cx="1723549" cy="553998"/>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rPr>
                  <a:t>臺灣境外</a:t>
                </a:r>
                <a:endParaRPr kumimoji="0" lang="en-US" altLang="zh-TW" sz="30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endParaRPr>
              </a:p>
            </p:txBody>
          </p:sp>
          <p:sp>
            <p:nvSpPr>
              <p:cNvPr id="113" name="文字方塊 112">
                <a:extLst>
                  <a:ext uri="{FF2B5EF4-FFF2-40B4-BE49-F238E27FC236}">
                    <a16:creationId xmlns:a16="http://schemas.microsoft.com/office/drawing/2014/main" id="{5512EEE4-92FA-4D1E-8393-C7AD15CC1DB0}"/>
                  </a:ext>
                </a:extLst>
              </p:cNvPr>
              <p:cNvSpPr txBox="1"/>
              <p:nvPr/>
            </p:nvSpPr>
            <p:spPr>
              <a:xfrm>
                <a:off x="1834645" y="6514902"/>
                <a:ext cx="1723549" cy="553998"/>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rPr>
                  <a:t>臺灣境內</a:t>
                </a:r>
                <a:endParaRPr kumimoji="0" lang="en-US" altLang="zh-TW" sz="30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endParaRPr>
              </a:p>
            </p:txBody>
          </p:sp>
          <p:grpSp>
            <p:nvGrpSpPr>
              <p:cNvPr id="122" name="群組 121">
                <a:extLst>
                  <a:ext uri="{FF2B5EF4-FFF2-40B4-BE49-F238E27FC236}">
                    <a16:creationId xmlns:a16="http://schemas.microsoft.com/office/drawing/2014/main" id="{130BB0F5-05D4-4017-83B7-3D3F3379181B}"/>
                  </a:ext>
                </a:extLst>
              </p:cNvPr>
              <p:cNvGrpSpPr/>
              <p:nvPr/>
            </p:nvGrpSpPr>
            <p:grpSpPr>
              <a:xfrm>
                <a:off x="1315112" y="7386352"/>
                <a:ext cx="7477288" cy="1625138"/>
                <a:chOff x="1315112" y="8117087"/>
                <a:chExt cx="7477288" cy="1625138"/>
              </a:xfrm>
            </p:grpSpPr>
            <p:grpSp>
              <p:nvGrpSpPr>
                <p:cNvPr id="107" name="群組 106">
                  <a:extLst>
                    <a:ext uri="{FF2B5EF4-FFF2-40B4-BE49-F238E27FC236}">
                      <a16:creationId xmlns:a16="http://schemas.microsoft.com/office/drawing/2014/main" id="{3048F15F-482D-46A2-9109-B7EDB88E2E9D}"/>
                    </a:ext>
                  </a:extLst>
                </p:cNvPr>
                <p:cNvGrpSpPr/>
                <p:nvPr/>
              </p:nvGrpSpPr>
              <p:grpSpPr>
                <a:xfrm>
                  <a:off x="1315112" y="8117087"/>
                  <a:ext cx="3969771" cy="734029"/>
                  <a:chOff x="3692155" y="8400221"/>
                  <a:chExt cx="3969771" cy="734029"/>
                </a:xfrm>
              </p:grpSpPr>
              <p:grpSp>
                <p:nvGrpSpPr>
                  <p:cNvPr id="55" name="群組 54">
                    <a:extLst>
                      <a:ext uri="{FF2B5EF4-FFF2-40B4-BE49-F238E27FC236}">
                        <a16:creationId xmlns:a16="http://schemas.microsoft.com/office/drawing/2014/main" id="{C1987CEC-0E84-470F-AF21-829C89A244AE}"/>
                      </a:ext>
                    </a:extLst>
                  </p:cNvPr>
                  <p:cNvGrpSpPr/>
                  <p:nvPr/>
                </p:nvGrpSpPr>
                <p:grpSpPr>
                  <a:xfrm>
                    <a:off x="3692155" y="8400221"/>
                    <a:ext cx="1896812" cy="734029"/>
                    <a:chOff x="6311308" y="8778183"/>
                    <a:chExt cx="1896812" cy="734029"/>
                  </a:xfrm>
                </p:grpSpPr>
                <p:sp>
                  <p:nvSpPr>
                    <p:cNvPr id="56" name="矩形 55">
                      <a:extLst>
                        <a:ext uri="{FF2B5EF4-FFF2-40B4-BE49-F238E27FC236}">
                          <a16:creationId xmlns:a16="http://schemas.microsoft.com/office/drawing/2014/main" id="{C78F8795-20A5-4210-A40E-68B2A29A7957}"/>
                        </a:ext>
                      </a:extLst>
                    </p:cNvPr>
                    <p:cNvSpPr/>
                    <p:nvPr/>
                  </p:nvSpPr>
                  <p:spPr bwMode="auto">
                    <a:xfrm>
                      <a:off x="6311308" y="8778183"/>
                      <a:ext cx="1896812" cy="734029"/>
                    </a:xfrm>
                    <a:prstGeom prst="rect">
                      <a:avLst/>
                    </a:prstGeom>
                    <a:solidFill>
                      <a:schemeClr val="accent6">
                        <a:lumMod val="20000"/>
                        <a:lumOff val="80000"/>
                      </a:schemeClr>
                    </a:solidFill>
                    <a:ln w="28575">
                      <a:solidFill>
                        <a:schemeClr val="tx2"/>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Book Antiqua"/>
                        <a:ea typeface="Microsoft JhengHei"/>
                        <a:cs typeface="+mn-cs"/>
                      </a:endParaRPr>
                    </a:p>
                  </p:txBody>
                </p:sp>
                <p:sp>
                  <p:nvSpPr>
                    <p:cNvPr id="57" name="文字方塊 56">
                      <a:extLst>
                        <a:ext uri="{FF2B5EF4-FFF2-40B4-BE49-F238E27FC236}">
                          <a16:creationId xmlns:a16="http://schemas.microsoft.com/office/drawing/2014/main" id="{1EE2F970-F601-4627-BE18-9EF217207470}"/>
                        </a:ext>
                      </a:extLst>
                    </p:cNvPr>
                    <p:cNvSpPr txBox="1"/>
                    <p:nvPr/>
                  </p:nvSpPr>
                  <p:spPr>
                    <a:xfrm>
                      <a:off x="6628772" y="8868198"/>
                      <a:ext cx="1261884" cy="523220"/>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rPr>
                        <a:t>總機構</a:t>
                      </a:r>
                      <a:endParaRPr kumimoji="0" lang="en-US" altLang="zh-TW" sz="28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endParaRPr>
                    </a:p>
                  </p:txBody>
                </p:sp>
              </p:grpSp>
              <p:cxnSp>
                <p:nvCxnSpPr>
                  <p:cNvPr id="23" name="直線接點 22">
                    <a:extLst>
                      <a:ext uri="{FF2B5EF4-FFF2-40B4-BE49-F238E27FC236}">
                        <a16:creationId xmlns:a16="http://schemas.microsoft.com/office/drawing/2014/main" id="{AF0AC202-DD4D-42F4-8AA6-AAC56D644438}"/>
                      </a:ext>
                    </a:extLst>
                  </p:cNvPr>
                  <p:cNvCxnSpPr>
                    <a:cxnSpLocks/>
                    <a:stCxn id="56" idx="3"/>
                  </p:cNvCxnSpPr>
                  <p:nvPr/>
                </p:nvCxnSpPr>
                <p:spPr>
                  <a:xfrm>
                    <a:off x="5588967" y="8767236"/>
                    <a:ext cx="1966775"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5" name="群組 34">
                    <a:extLst>
                      <a:ext uri="{FF2B5EF4-FFF2-40B4-BE49-F238E27FC236}">
                        <a16:creationId xmlns:a16="http://schemas.microsoft.com/office/drawing/2014/main" id="{836A8F5D-088A-4574-8EE9-A95A3D601955}"/>
                      </a:ext>
                    </a:extLst>
                  </p:cNvPr>
                  <p:cNvGrpSpPr/>
                  <p:nvPr/>
                </p:nvGrpSpPr>
                <p:grpSpPr>
                  <a:xfrm>
                    <a:off x="6148451" y="8419091"/>
                    <a:ext cx="1513475" cy="696288"/>
                    <a:chOff x="4637211" y="8886878"/>
                    <a:chExt cx="1513475" cy="696288"/>
                  </a:xfrm>
                </p:grpSpPr>
                <p:sp>
                  <p:nvSpPr>
                    <p:cNvPr id="87" name="dollar-sign_16302">
                      <a:extLst>
                        <a:ext uri="{FF2B5EF4-FFF2-40B4-BE49-F238E27FC236}">
                          <a16:creationId xmlns:a16="http://schemas.microsoft.com/office/drawing/2014/main" id="{88C1EE6C-7980-48A3-A610-31A8060F2F8B}"/>
                        </a:ext>
                      </a:extLst>
                    </p:cNvPr>
                    <p:cNvSpPr>
                      <a:spLocks noChangeAspect="1"/>
                    </p:cNvSpPr>
                    <p:nvPr/>
                  </p:nvSpPr>
                  <p:spPr bwMode="auto">
                    <a:xfrm>
                      <a:off x="4637211" y="8886878"/>
                      <a:ext cx="480543" cy="696288"/>
                    </a:xfrm>
                    <a:custGeom>
                      <a:avLst/>
                      <a:gdLst>
                        <a:gd name="T0" fmla="*/ 1108 w 2164"/>
                        <a:gd name="T1" fmla="*/ 3140 h 3140"/>
                        <a:gd name="T2" fmla="*/ 1298 w 2164"/>
                        <a:gd name="T3" fmla="*/ 2960 h 3140"/>
                        <a:gd name="T4" fmla="*/ 1298 w 2164"/>
                        <a:gd name="T5" fmla="*/ 2781 h 3140"/>
                        <a:gd name="T6" fmla="*/ 2164 w 2164"/>
                        <a:gd name="T7" fmla="*/ 2010 h 3140"/>
                        <a:gd name="T8" fmla="*/ 2164 w 2164"/>
                        <a:gd name="T9" fmla="*/ 2003 h 3140"/>
                        <a:gd name="T10" fmla="*/ 1287 w 2164"/>
                        <a:gd name="T11" fmla="*/ 1203 h 3140"/>
                        <a:gd name="T12" fmla="*/ 1287 w 2164"/>
                        <a:gd name="T13" fmla="*/ 778 h 3140"/>
                        <a:gd name="T14" fmla="*/ 1543 w 2164"/>
                        <a:gd name="T15" fmla="*/ 865 h 3140"/>
                        <a:gd name="T16" fmla="*/ 1929 w 2164"/>
                        <a:gd name="T17" fmla="*/ 752 h 3140"/>
                        <a:gd name="T18" fmla="*/ 1814 w 2164"/>
                        <a:gd name="T19" fmla="*/ 357 h 3140"/>
                        <a:gd name="T20" fmla="*/ 1306 w 2164"/>
                        <a:gd name="T21" fmla="*/ 220 h 3140"/>
                        <a:gd name="T22" fmla="*/ 1306 w 2164"/>
                        <a:gd name="T23" fmla="*/ 110 h 3140"/>
                        <a:gd name="T24" fmla="*/ 1115 w 2164"/>
                        <a:gd name="T25" fmla="*/ 0 h 3140"/>
                        <a:gd name="T26" fmla="*/ 924 w 2164"/>
                        <a:gd name="T27" fmla="*/ 104 h 3140"/>
                        <a:gd name="T28" fmla="*/ 924 w 2164"/>
                        <a:gd name="T29" fmla="*/ 209 h 3140"/>
                        <a:gd name="T30" fmla="*/ 47 w 2164"/>
                        <a:gd name="T31" fmla="*/ 983 h 3140"/>
                        <a:gd name="T32" fmla="*/ 47 w 2164"/>
                        <a:gd name="T33" fmla="*/ 990 h 3140"/>
                        <a:gd name="T34" fmla="*/ 939 w 2164"/>
                        <a:gd name="T35" fmla="*/ 1783 h 3140"/>
                        <a:gd name="T36" fmla="*/ 939 w 2164"/>
                        <a:gd name="T37" fmla="*/ 2223 h 3140"/>
                        <a:gd name="T38" fmla="*/ 517 w 2164"/>
                        <a:gd name="T39" fmla="*/ 2081 h 3140"/>
                        <a:gd name="T40" fmla="*/ 91 w 2164"/>
                        <a:gd name="T41" fmla="*/ 2166 h 3140"/>
                        <a:gd name="T42" fmla="*/ 189 w 2164"/>
                        <a:gd name="T43" fmla="*/ 2567 h 3140"/>
                        <a:gd name="T44" fmla="*/ 917 w 2164"/>
                        <a:gd name="T45" fmla="*/ 2774 h 3140"/>
                        <a:gd name="T46" fmla="*/ 917 w 2164"/>
                        <a:gd name="T47" fmla="*/ 2957 h 3140"/>
                        <a:gd name="T48" fmla="*/ 1108 w 2164"/>
                        <a:gd name="T49" fmla="*/ 3140 h 3140"/>
                        <a:gd name="T50" fmla="*/ 1284 w 2164"/>
                        <a:gd name="T51" fmla="*/ 1842 h 3140"/>
                        <a:gd name="T52" fmla="*/ 1530 w 2164"/>
                        <a:gd name="T53" fmla="*/ 2051 h 3140"/>
                        <a:gd name="T54" fmla="*/ 1530 w 2164"/>
                        <a:gd name="T55" fmla="*/ 2058 h 3140"/>
                        <a:gd name="T56" fmla="*/ 1284 w 2164"/>
                        <a:gd name="T57" fmla="*/ 2245 h 3140"/>
                        <a:gd name="T58" fmla="*/ 1284 w 2164"/>
                        <a:gd name="T59" fmla="*/ 1842 h 3140"/>
                        <a:gd name="T60" fmla="*/ 693 w 2164"/>
                        <a:gd name="T61" fmla="*/ 935 h 3140"/>
                        <a:gd name="T62" fmla="*/ 693 w 2164"/>
                        <a:gd name="T63" fmla="*/ 928 h 3140"/>
                        <a:gd name="T64" fmla="*/ 942 w 2164"/>
                        <a:gd name="T65" fmla="*/ 745 h 3140"/>
                        <a:gd name="T66" fmla="*/ 942 w 2164"/>
                        <a:gd name="T67" fmla="*/ 1141 h 3140"/>
                        <a:gd name="T68" fmla="*/ 693 w 2164"/>
                        <a:gd name="T69" fmla="*/ 935 h 3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64" h="3140">
                          <a:moveTo>
                            <a:pt x="1108" y="3140"/>
                          </a:moveTo>
                          <a:cubicBezTo>
                            <a:pt x="1213" y="3140"/>
                            <a:pt x="1298" y="3060"/>
                            <a:pt x="1298" y="2960"/>
                          </a:cubicBezTo>
                          <a:lnTo>
                            <a:pt x="1298" y="2781"/>
                          </a:lnTo>
                          <a:cubicBezTo>
                            <a:pt x="1819" y="2733"/>
                            <a:pt x="2164" y="2458"/>
                            <a:pt x="2164" y="2010"/>
                          </a:cubicBezTo>
                          <a:lnTo>
                            <a:pt x="2164" y="2003"/>
                          </a:lnTo>
                          <a:cubicBezTo>
                            <a:pt x="2164" y="1548"/>
                            <a:pt x="1871" y="1339"/>
                            <a:pt x="1287" y="1203"/>
                          </a:cubicBezTo>
                          <a:lnTo>
                            <a:pt x="1287" y="778"/>
                          </a:lnTo>
                          <a:cubicBezTo>
                            <a:pt x="1371" y="798"/>
                            <a:pt x="1458" y="827"/>
                            <a:pt x="1543" y="865"/>
                          </a:cubicBezTo>
                          <a:cubicBezTo>
                            <a:pt x="1680" y="926"/>
                            <a:pt x="1846" y="888"/>
                            <a:pt x="1929" y="752"/>
                          </a:cubicBezTo>
                          <a:cubicBezTo>
                            <a:pt x="2013" y="616"/>
                            <a:pt x="1968" y="426"/>
                            <a:pt x="1814" y="357"/>
                          </a:cubicBezTo>
                          <a:cubicBezTo>
                            <a:pt x="1660" y="288"/>
                            <a:pt x="1492" y="240"/>
                            <a:pt x="1306" y="220"/>
                          </a:cubicBezTo>
                          <a:lnTo>
                            <a:pt x="1306" y="110"/>
                          </a:lnTo>
                          <a:cubicBezTo>
                            <a:pt x="1306" y="49"/>
                            <a:pt x="1220" y="0"/>
                            <a:pt x="1115" y="0"/>
                          </a:cubicBezTo>
                          <a:cubicBezTo>
                            <a:pt x="1010" y="0"/>
                            <a:pt x="924" y="47"/>
                            <a:pt x="924" y="104"/>
                          </a:cubicBezTo>
                          <a:lnTo>
                            <a:pt x="924" y="209"/>
                          </a:lnTo>
                          <a:cubicBezTo>
                            <a:pt x="363" y="249"/>
                            <a:pt x="47" y="550"/>
                            <a:pt x="47" y="983"/>
                          </a:cubicBezTo>
                          <a:lnTo>
                            <a:pt x="47" y="990"/>
                          </a:lnTo>
                          <a:cubicBezTo>
                            <a:pt x="47" y="1445"/>
                            <a:pt x="348" y="1647"/>
                            <a:pt x="939" y="1783"/>
                          </a:cubicBezTo>
                          <a:lnTo>
                            <a:pt x="939" y="2223"/>
                          </a:lnTo>
                          <a:cubicBezTo>
                            <a:pt x="797" y="2200"/>
                            <a:pt x="658" y="2153"/>
                            <a:pt x="517" y="2081"/>
                          </a:cubicBezTo>
                          <a:cubicBezTo>
                            <a:pt x="367" y="2004"/>
                            <a:pt x="183" y="2032"/>
                            <a:pt x="91" y="2166"/>
                          </a:cubicBezTo>
                          <a:cubicBezTo>
                            <a:pt x="0" y="2301"/>
                            <a:pt x="37" y="2492"/>
                            <a:pt x="189" y="2567"/>
                          </a:cubicBezTo>
                          <a:cubicBezTo>
                            <a:pt x="411" y="2676"/>
                            <a:pt x="663" y="2748"/>
                            <a:pt x="917" y="2774"/>
                          </a:cubicBezTo>
                          <a:lnTo>
                            <a:pt x="917" y="2957"/>
                          </a:lnTo>
                          <a:cubicBezTo>
                            <a:pt x="917" y="3058"/>
                            <a:pt x="1002" y="3140"/>
                            <a:pt x="1108" y="3140"/>
                          </a:cubicBezTo>
                          <a:close/>
                          <a:moveTo>
                            <a:pt x="1284" y="1842"/>
                          </a:moveTo>
                          <a:cubicBezTo>
                            <a:pt x="1475" y="1897"/>
                            <a:pt x="1530" y="1952"/>
                            <a:pt x="1530" y="2051"/>
                          </a:cubicBezTo>
                          <a:lnTo>
                            <a:pt x="1530" y="2058"/>
                          </a:lnTo>
                          <a:cubicBezTo>
                            <a:pt x="1530" y="2164"/>
                            <a:pt x="1453" y="2227"/>
                            <a:pt x="1284" y="2245"/>
                          </a:cubicBezTo>
                          <a:lnTo>
                            <a:pt x="1284" y="1842"/>
                          </a:lnTo>
                          <a:close/>
                          <a:moveTo>
                            <a:pt x="693" y="935"/>
                          </a:moveTo>
                          <a:lnTo>
                            <a:pt x="693" y="928"/>
                          </a:lnTo>
                          <a:cubicBezTo>
                            <a:pt x="693" y="833"/>
                            <a:pt x="763" y="759"/>
                            <a:pt x="942" y="745"/>
                          </a:cubicBezTo>
                          <a:lnTo>
                            <a:pt x="942" y="1141"/>
                          </a:lnTo>
                          <a:cubicBezTo>
                            <a:pt x="744" y="1086"/>
                            <a:pt x="693" y="1031"/>
                            <a:pt x="693" y="935"/>
                          </a:cubicBezTo>
                          <a:close/>
                        </a:path>
                      </a:pathLst>
                    </a:custGeom>
                    <a:solidFill>
                      <a:schemeClr val="accent6">
                        <a:lumMod val="75000"/>
                      </a:schemeClr>
                    </a:solidFill>
                    <a:ln>
                      <a:noFill/>
                    </a:ln>
                  </p:spPr>
                </p:sp>
                <p:sp>
                  <p:nvSpPr>
                    <p:cNvPr id="88" name="dollar-sign_16302">
                      <a:extLst>
                        <a:ext uri="{FF2B5EF4-FFF2-40B4-BE49-F238E27FC236}">
                          <a16:creationId xmlns:a16="http://schemas.microsoft.com/office/drawing/2014/main" id="{21F2083E-A63A-4DBF-BBC2-99670F02FB71}"/>
                        </a:ext>
                      </a:extLst>
                    </p:cNvPr>
                    <p:cNvSpPr>
                      <a:spLocks noChangeAspect="1"/>
                    </p:cNvSpPr>
                    <p:nvPr/>
                  </p:nvSpPr>
                  <p:spPr bwMode="auto">
                    <a:xfrm>
                      <a:off x="5670143" y="8886878"/>
                      <a:ext cx="480543" cy="696288"/>
                    </a:xfrm>
                    <a:custGeom>
                      <a:avLst/>
                      <a:gdLst>
                        <a:gd name="T0" fmla="*/ 1108 w 2164"/>
                        <a:gd name="T1" fmla="*/ 3140 h 3140"/>
                        <a:gd name="T2" fmla="*/ 1298 w 2164"/>
                        <a:gd name="T3" fmla="*/ 2960 h 3140"/>
                        <a:gd name="T4" fmla="*/ 1298 w 2164"/>
                        <a:gd name="T5" fmla="*/ 2781 h 3140"/>
                        <a:gd name="T6" fmla="*/ 2164 w 2164"/>
                        <a:gd name="T7" fmla="*/ 2010 h 3140"/>
                        <a:gd name="T8" fmla="*/ 2164 w 2164"/>
                        <a:gd name="T9" fmla="*/ 2003 h 3140"/>
                        <a:gd name="T10" fmla="*/ 1287 w 2164"/>
                        <a:gd name="T11" fmla="*/ 1203 h 3140"/>
                        <a:gd name="T12" fmla="*/ 1287 w 2164"/>
                        <a:gd name="T13" fmla="*/ 778 h 3140"/>
                        <a:gd name="T14" fmla="*/ 1543 w 2164"/>
                        <a:gd name="T15" fmla="*/ 865 h 3140"/>
                        <a:gd name="T16" fmla="*/ 1929 w 2164"/>
                        <a:gd name="T17" fmla="*/ 752 h 3140"/>
                        <a:gd name="T18" fmla="*/ 1814 w 2164"/>
                        <a:gd name="T19" fmla="*/ 357 h 3140"/>
                        <a:gd name="T20" fmla="*/ 1306 w 2164"/>
                        <a:gd name="T21" fmla="*/ 220 h 3140"/>
                        <a:gd name="T22" fmla="*/ 1306 w 2164"/>
                        <a:gd name="T23" fmla="*/ 110 h 3140"/>
                        <a:gd name="T24" fmla="*/ 1115 w 2164"/>
                        <a:gd name="T25" fmla="*/ 0 h 3140"/>
                        <a:gd name="T26" fmla="*/ 924 w 2164"/>
                        <a:gd name="T27" fmla="*/ 104 h 3140"/>
                        <a:gd name="T28" fmla="*/ 924 w 2164"/>
                        <a:gd name="T29" fmla="*/ 209 h 3140"/>
                        <a:gd name="T30" fmla="*/ 47 w 2164"/>
                        <a:gd name="T31" fmla="*/ 983 h 3140"/>
                        <a:gd name="T32" fmla="*/ 47 w 2164"/>
                        <a:gd name="T33" fmla="*/ 990 h 3140"/>
                        <a:gd name="T34" fmla="*/ 939 w 2164"/>
                        <a:gd name="T35" fmla="*/ 1783 h 3140"/>
                        <a:gd name="T36" fmla="*/ 939 w 2164"/>
                        <a:gd name="T37" fmla="*/ 2223 h 3140"/>
                        <a:gd name="T38" fmla="*/ 517 w 2164"/>
                        <a:gd name="T39" fmla="*/ 2081 h 3140"/>
                        <a:gd name="T40" fmla="*/ 91 w 2164"/>
                        <a:gd name="T41" fmla="*/ 2166 h 3140"/>
                        <a:gd name="T42" fmla="*/ 189 w 2164"/>
                        <a:gd name="T43" fmla="*/ 2567 h 3140"/>
                        <a:gd name="T44" fmla="*/ 917 w 2164"/>
                        <a:gd name="T45" fmla="*/ 2774 h 3140"/>
                        <a:gd name="T46" fmla="*/ 917 w 2164"/>
                        <a:gd name="T47" fmla="*/ 2957 h 3140"/>
                        <a:gd name="T48" fmla="*/ 1108 w 2164"/>
                        <a:gd name="T49" fmla="*/ 3140 h 3140"/>
                        <a:gd name="T50" fmla="*/ 1284 w 2164"/>
                        <a:gd name="T51" fmla="*/ 1842 h 3140"/>
                        <a:gd name="T52" fmla="*/ 1530 w 2164"/>
                        <a:gd name="T53" fmla="*/ 2051 h 3140"/>
                        <a:gd name="T54" fmla="*/ 1530 w 2164"/>
                        <a:gd name="T55" fmla="*/ 2058 h 3140"/>
                        <a:gd name="T56" fmla="*/ 1284 w 2164"/>
                        <a:gd name="T57" fmla="*/ 2245 h 3140"/>
                        <a:gd name="T58" fmla="*/ 1284 w 2164"/>
                        <a:gd name="T59" fmla="*/ 1842 h 3140"/>
                        <a:gd name="T60" fmla="*/ 693 w 2164"/>
                        <a:gd name="T61" fmla="*/ 935 h 3140"/>
                        <a:gd name="T62" fmla="*/ 693 w 2164"/>
                        <a:gd name="T63" fmla="*/ 928 h 3140"/>
                        <a:gd name="T64" fmla="*/ 942 w 2164"/>
                        <a:gd name="T65" fmla="*/ 745 h 3140"/>
                        <a:gd name="T66" fmla="*/ 942 w 2164"/>
                        <a:gd name="T67" fmla="*/ 1141 h 3140"/>
                        <a:gd name="T68" fmla="*/ 693 w 2164"/>
                        <a:gd name="T69" fmla="*/ 935 h 3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64" h="3140">
                          <a:moveTo>
                            <a:pt x="1108" y="3140"/>
                          </a:moveTo>
                          <a:cubicBezTo>
                            <a:pt x="1213" y="3140"/>
                            <a:pt x="1298" y="3060"/>
                            <a:pt x="1298" y="2960"/>
                          </a:cubicBezTo>
                          <a:lnTo>
                            <a:pt x="1298" y="2781"/>
                          </a:lnTo>
                          <a:cubicBezTo>
                            <a:pt x="1819" y="2733"/>
                            <a:pt x="2164" y="2458"/>
                            <a:pt x="2164" y="2010"/>
                          </a:cubicBezTo>
                          <a:lnTo>
                            <a:pt x="2164" y="2003"/>
                          </a:lnTo>
                          <a:cubicBezTo>
                            <a:pt x="2164" y="1548"/>
                            <a:pt x="1871" y="1339"/>
                            <a:pt x="1287" y="1203"/>
                          </a:cubicBezTo>
                          <a:lnTo>
                            <a:pt x="1287" y="778"/>
                          </a:lnTo>
                          <a:cubicBezTo>
                            <a:pt x="1371" y="798"/>
                            <a:pt x="1458" y="827"/>
                            <a:pt x="1543" y="865"/>
                          </a:cubicBezTo>
                          <a:cubicBezTo>
                            <a:pt x="1680" y="926"/>
                            <a:pt x="1846" y="888"/>
                            <a:pt x="1929" y="752"/>
                          </a:cubicBezTo>
                          <a:cubicBezTo>
                            <a:pt x="2013" y="616"/>
                            <a:pt x="1968" y="426"/>
                            <a:pt x="1814" y="357"/>
                          </a:cubicBezTo>
                          <a:cubicBezTo>
                            <a:pt x="1660" y="288"/>
                            <a:pt x="1492" y="240"/>
                            <a:pt x="1306" y="220"/>
                          </a:cubicBezTo>
                          <a:lnTo>
                            <a:pt x="1306" y="110"/>
                          </a:lnTo>
                          <a:cubicBezTo>
                            <a:pt x="1306" y="49"/>
                            <a:pt x="1220" y="0"/>
                            <a:pt x="1115" y="0"/>
                          </a:cubicBezTo>
                          <a:cubicBezTo>
                            <a:pt x="1010" y="0"/>
                            <a:pt x="924" y="47"/>
                            <a:pt x="924" y="104"/>
                          </a:cubicBezTo>
                          <a:lnTo>
                            <a:pt x="924" y="209"/>
                          </a:lnTo>
                          <a:cubicBezTo>
                            <a:pt x="363" y="249"/>
                            <a:pt x="47" y="550"/>
                            <a:pt x="47" y="983"/>
                          </a:cubicBezTo>
                          <a:lnTo>
                            <a:pt x="47" y="990"/>
                          </a:lnTo>
                          <a:cubicBezTo>
                            <a:pt x="47" y="1445"/>
                            <a:pt x="348" y="1647"/>
                            <a:pt x="939" y="1783"/>
                          </a:cubicBezTo>
                          <a:lnTo>
                            <a:pt x="939" y="2223"/>
                          </a:lnTo>
                          <a:cubicBezTo>
                            <a:pt x="797" y="2200"/>
                            <a:pt x="658" y="2153"/>
                            <a:pt x="517" y="2081"/>
                          </a:cubicBezTo>
                          <a:cubicBezTo>
                            <a:pt x="367" y="2004"/>
                            <a:pt x="183" y="2032"/>
                            <a:pt x="91" y="2166"/>
                          </a:cubicBezTo>
                          <a:cubicBezTo>
                            <a:pt x="0" y="2301"/>
                            <a:pt x="37" y="2492"/>
                            <a:pt x="189" y="2567"/>
                          </a:cubicBezTo>
                          <a:cubicBezTo>
                            <a:pt x="411" y="2676"/>
                            <a:pt x="663" y="2748"/>
                            <a:pt x="917" y="2774"/>
                          </a:cubicBezTo>
                          <a:lnTo>
                            <a:pt x="917" y="2957"/>
                          </a:lnTo>
                          <a:cubicBezTo>
                            <a:pt x="917" y="3058"/>
                            <a:pt x="1002" y="3140"/>
                            <a:pt x="1108" y="3140"/>
                          </a:cubicBezTo>
                          <a:close/>
                          <a:moveTo>
                            <a:pt x="1284" y="1842"/>
                          </a:moveTo>
                          <a:cubicBezTo>
                            <a:pt x="1475" y="1897"/>
                            <a:pt x="1530" y="1952"/>
                            <a:pt x="1530" y="2051"/>
                          </a:cubicBezTo>
                          <a:lnTo>
                            <a:pt x="1530" y="2058"/>
                          </a:lnTo>
                          <a:cubicBezTo>
                            <a:pt x="1530" y="2164"/>
                            <a:pt x="1453" y="2227"/>
                            <a:pt x="1284" y="2245"/>
                          </a:cubicBezTo>
                          <a:lnTo>
                            <a:pt x="1284" y="1842"/>
                          </a:lnTo>
                          <a:close/>
                          <a:moveTo>
                            <a:pt x="693" y="935"/>
                          </a:moveTo>
                          <a:lnTo>
                            <a:pt x="693" y="928"/>
                          </a:lnTo>
                          <a:cubicBezTo>
                            <a:pt x="693" y="833"/>
                            <a:pt x="763" y="759"/>
                            <a:pt x="942" y="745"/>
                          </a:cubicBezTo>
                          <a:lnTo>
                            <a:pt x="942" y="1141"/>
                          </a:lnTo>
                          <a:cubicBezTo>
                            <a:pt x="744" y="1086"/>
                            <a:pt x="693" y="1031"/>
                            <a:pt x="693" y="935"/>
                          </a:cubicBezTo>
                          <a:close/>
                        </a:path>
                      </a:pathLst>
                    </a:custGeom>
                    <a:solidFill>
                      <a:schemeClr val="accent4"/>
                    </a:solidFill>
                    <a:ln>
                      <a:noFill/>
                    </a:ln>
                  </p:spPr>
                </p:sp>
              </p:grpSp>
            </p:grpSp>
            <p:grpSp>
              <p:nvGrpSpPr>
                <p:cNvPr id="108" name="群組 107">
                  <a:extLst>
                    <a:ext uri="{FF2B5EF4-FFF2-40B4-BE49-F238E27FC236}">
                      <a16:creationId xmlns:a16="http://schemas.microsoft.com/office/drawing/2014/main" id="{6C36AA23-D38D-4EBA-895E-D07E07E1F7BE}"/>
                    </a:ext>
                  </a:extLst>
                </p:cNvPr>
                <p:cNvGrpSpPr/>
                <p:nvPr/>
              </p:nvGrpSpPr>
              <p:grpSpPr>
                <a:xfrm>
                  <a:off x="3765813" y="9008196"/>
                  <a:ext cx="3969771" cy="734029"/>
                  <a:chOff x="6142856" y="9269076"/>
                  <a:chExt cx="3969771" cy="734029"/>
                </a:xfrm>
              </p:grpSpPr>
              <p:grpSp>
                <p:nvGrpSpPr>
                  <p:cNvPr id="70" name="群組 69">
                    <a:extLst>
                      <a:ext uri="{FF2B5EF4-FFF2-40B4-BE49-F238E27FC236}">
                        <a16:creationId xmlns:a16="http://schemas.microsoft.com/office/drawing/2014/main" id="{C2784652-E935-4F18-A420-A08475E1342C}"/>
                      </a:ext>
                    </a:extLst>
                  </p:cNvPr>
                  <p:cNvGrpSpPr/>
                  <p:nvPr/>
                </p:nvGrpSpPr>
                <p:grpSpPr>
                  <a:xfrm>
                    <a:off x="8215815" y="9269076"/>
                    <a:ext cx="1896812" cy="734029"/>
                    <a:chOff x="6311308" y="8778183"/>
                    <a:chExt cx="1896812" cy="734029"/>
                  </a:xfrm>
                </p:grpSpPr>
                <p:sp>
                  <p:nvSpPr>
                    <p:cNvPr id="71" name="矩形 70">
                      <a:extLst>
                        <a:ext uri="{FF2B5EF4-FFF2-40B4-BE49-F238E27FC236}">
                          <a16:creationId xmlns:a16="http://schemas.microsoft.com/office/drawing/2014/main" id="{3D993BA8-4AC2-4382-8058-4EE283249102}"/>
                        </a:ext>
                      </a:extLst>
                    </p:cNvPr>
                    <p:cNvSpPr/>
                    <p:nvPr/>
                  </p:nvSpPr>
                  <p:spPr bwMode="auto">
                    <a:xfrm>
                      <a:off x="6311308" y="8778183"/>
                      <a:ext cx="1896812" cy="734029"/>
                    </a:xfrm>
                    <a:prstGeom prst="rect">
                      <a:avLst/>
                    </a:prstGeom>
                    <a:solidFill>
                      <a:schemeClr val="accent6">
                        <a:lumMod val="20000"/>
                        <a:lumOff val="80000"/>
                      </a:schemeClr>
                    </a:solidFill>
                    <a:ln w="28575">
                      <a:solidFill>
                        <a:schemeClr val="tx2"/>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Book Antiqua"/>
                        <a:ea typeface="Microsoft JhengHei"/>
                        <a:cs typeface="+mn-cs"/>
                      </a:endParaRPr>
                    </a:p>
                  </p:txBody>
                </p:sp>
                <p:sp>
                  <p:nvSpPr>
                    <p:cNvPr id="72" name="文字方塊 71">
                      <a:extLst>
                        <a:ext uri="{FF2B5EF4-FFF2-40B4-BE49-F238E27FC236}">
                          <a16:creationId xmlns:a16="http://schemas.microsoft.com/office/drawing/2014/main" id="{6804C8D7-37D9-4C17-BD37-85B97D5A3C6B}"/>
                        </a:ext>
                      </a:extLst>
                    </p:cNvPr>
                    <p:cNvSpPr txBox="1"/>
                    <p:nvPr/>
                  </p:nvSpPr>
                  <p:spPr>
                    <a:xfrm>
                      <a:off x="6628772" y="8883587"/>
                      <a:ext cx="1261884" cy="523220"/>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rPr>
                        <a:t>總機構</a:t>
                      </a:r>
                      <a:endParaRPr kumimoji="0" lang="en-US" altLang="zh-TW" sz="28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endParaRPr>
                    </a:p>
                  </p:txBody>
                </p:sp>
              </p:grpSp>
              <p:cxnSp>
                <p:nvCxnSpPr>
                  <p:cNvPr id="90" name="直線接點 89">
                    <a:extLst>
                      <a:ext uri="{FF2B5EF4-FFF2-40B4-BE49-F238E27FC236}">
                        <a16:creationId xmlns:a16="http://schemas.microsoft.com/office/drawing/2014/main" id="{1A886FB2-3CD6-495D-B9A9-B5AD2B7BCD7D}"/>
                      </a:ext>
                    </a:extLst>
                  </p:cNvPr>
                  <p:cNvCxnSpPr>
                    <a:cxnSpLocks/>
                    <a:endCxn id="71" idx="1"/>
                  </p:cNvCxnSpPr>
                  <p:nvPr/>
                </p:nvCxnSpPr>
                <p:spPr>
                  <a:xfrm>
                    <a:off x="6383127" y="9636090"/>
                    <a:ext cx="1832688" cy="1"/>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84" name="dollar-sign_16302">
                    <a:extLst>
                      <a:ext uri="{FF2B5EF4-FFF2-40B4-BE49-F238E27FC236}">
                        <a16:creationId xmlns:a16="http://schemas.microsoft.com/office/drawing/2014/main" id="{C46EDA21-21BD-4AC0-AB21-2901458F4831}"/>
                      </a:ext>
                    </a:extLst>
                  </p:cNvPr>
                  <p:cNvSpPr>
                    <a:spLocks noChangeAspect="1"/>
                  </p:cNvSpPr>
                  <p:nvPr/>
                </p:nvSpPr>
                <p:spPr bwMode="auto">
                  <a:xfrm>
                    <a:off x="6142856" y="9287946"/>
                    <a:ext cx="480543" cy="696288"/>
                  </a:xfrm>
                  <a:custGeom>
                    <a:avLst/>
                    <a:gdLst>
                      <a:gd name="T0" fmla="*/ 1108 w 2164"/>
                      <a:gd name="T1" fmla="*/ 3140 h 3140"/>
                      <a:gd name="T2" fmla="*/ 1298 w 2164"/>
                      <a:gd name="T3" fmla="*/ 2960 h 3140"/>
                      <a:gd name="T4" fmla="*/ 1298 w 2164"/>
                      <a:gd name="T5" fmla="*/ 2781 h 3140"/>
                      <a:gd name="T6" fmla="*/ 2164 w 2164"/>
                      <a:gd name="T7" fmla="*/ 2010 h 3140"/>
                      <a:gd name="T8" fmla="*/ 2164 w 2164"/>
                      <a:gd name="T9" fmla="*/ 2003 h 3140"/>
                      <a:gd name="T10" fmla="*/ 1287 w 2164"/>
                      <a:gd name="T11" fmla="*/ 1203 h 3140"/>
                      <a:gd name="T12" fmla="*/ 1287 w 2164"/>
                      <a:gd name="T13" fmla="*/ 778 h 3140"/>
                      <a:gd name="T14" fmla="*/ 1543 w 2164"/>
                      <a:gd name="T15" fmla="*/ 865 h 3140"/>
                      <a:gd name="T16" fmla="*/ 1929 w 2164"/>
                      <a:gd name="T17" fmla="*/ 752 h 3140"/>
                      <a:gd name="T18" fmla="*/ 1814 w 2164"/>
                      <a:gd name="T19" fmla="*/ 357 h 3140"/>
                      <a:gd name="T20" fmla="*/ 1306 w 2164"/>
                      <a:gd name="T21" fmla="*/ 220 h 3140"/>
                      <a:gd name="T22" fmla="*/ 1306 w 2164"/>
                      <a:gd name="T23" fmla="*/ 110 h 3140"/>
                      <a:gd name="T24" fmla="*/ 1115 w 2164"/>
                      <a:gd name="T25" fmla="*/ 0 h 3140"/>
                      <a:gd name="T26" fmla="*/ 924 w 2164"/>
                      <a:gd name="T27" fmla="*/ 104 h 3140"/>
                      <a:gd name="T28" fmla="*/ 924 w 2164"/>
                      <a:gd name="T29" fmla="*/ 209 h 3140"/>
                      <a:gd name="T30" fmla="*/ 47 w 2164"/>
                      <a:gd name="T31" fmla="*/ 983 h 3140"/>
                      <a:gd name="T32" fmla="*/ 47 w 2164"/>
                      <a:gd name="T33" fmla="*/ 990 h 3140"/>
                      <a:gd name="T34" fmla="*/ 939 w 2164"/>
                      <a:gd name="T35" fmla="*/ 1783 h 3140"/>
                      <a:gd name="T36" fmla="*/ 939 w 2164"/>
                      <a:gd name="T37" fmla="*/ 2223 h 3140"/>
                      <a:gd name="T38" fmla="*/ 517 w 2164"/>
                      <a:gd name="T39" fmla="*/ 2081 h 3140"/>
                      <a:gd name="T40" fmla="*/ 91 w 2164"/>
                      <a:gd name="T41" fmla="*/ 2166 h 3140"/>
                      <a:gd name="T42" fmla="*/ 189 w 2164"/>
                      <a:gd name="T43" fmla="*/ 2567 h 3140"/>
                      <a:gd name="T44" fmla="*/ 917 w 2164"/>
                      <a:gd name="T45" fmla="*/ 2774 h 3140"/>
                      <a:gd name="T46" fmla="*/ 917 w 2164"/>
                      <a:gd name="T47" fmla="*/ 2957 h 3140"/>
                      <a:gd name="T48" fmla="*/ 1108 w 2164"/>
                      <a:gd name="T49" fmla="*/ 3140 h 3140"/>
                      <a:gd name="T50" fmla="*/ 1284 w 2164"/>
                      <a:gd name="T51" fmla="*/ 1842 h 3140"/>
                      <a:gd name="T52" fmla="*/ 1530 w 2164"/>
                      <a:gd name="T53" fmla="*/ 2051 h 3140"/>
                      <a:gd name="T54" fmla="*/ 1530 w 2164"/>
                      <a:gd name="T55" fmla="*/ 2058 h 3140"/>
                      <a:gd name="T56" fmla="*/ 1284 w 2164"/>
                      <a:gd name="T57" fmla="*/ 2245 h 3140"/>
                      <a:gd name="T58" fmla="*/ 1284 w 2164"/>
                      <a:gd name="T59" fmla="*/ 1842 h 3140"/>
                      <a:gd name="T60" fmla="*/ 693 w 2164"/>
                      <a:gd name="T61" fmla="*/ 935 h 3140"/>
                      <a:gd name="T62" fmla="*/ 693 w 2164"/>
                      <a:gd name="T63" fmla="*/ 928 h 3140"/>
                      <a:gd name="T64" fmla="*/ 942 w 2164"/>
                      <a:gd name="T65" fmla="*/ 745 h 3140"/>
                      <a:gd name="T66" fmla="*/ 942 w 2164"/>
                      <a:gd name="T67" fmla="*/ 1141 h 3140"/>
                      <a:gd name="T68" fmla="*/ 693 w 2164"/>
                      <a:gd name="T69" fmla="*/ 935 h 3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64" h="3140">
                        <a:moveTo>
                          <a:pt x="1108" y="3140"/>
                        </a:moveTo>
                        <a:cubicBezTo>
                          <a:pt x="1213" y="3140"/>
                          <a:pt x="1298" y="3060"/>
                          <a:pt x="1298" y="2960"/>
                        </a:cubicBezTo>
                        <a:lnTo>
                          <a:pt x="1298" y="2781"/>
                        </a:lnTo>
                        <a:cubicBezTo>
                          <a:pt x="1819" y="2733"/>
                          <a:pt x="2164" y="2458"/>
                          <a:pt x="2164" y="2010"/>
                        </a:cubicBezTo>
                        <a:lnTo>
                          <a:pt x="2164" y="2003"/>
                        </a:lnTo>
                        <a:cubicBezTo>
                          <a:pt x="2164" y="1548"/>
                          <a:pt x="1871" y="1339"/>
                          <a:pt x="1287" y="1203"/>
                        </a:cubicBezTo>
                        <a:lnTo>
                          <a:pt x="1287" y="778"/>
                        </a:lnTo>
                        <a:cubicBezTo>
                          <a:pt x="1371" y="798"/>
                          <a:pt x="1458" y="827"/>
                          <a:pt x="1543" y="865"/>
                        </a:cubicBezTo>
                        <a:cubicBezTo>
                          <a:pt x="1680" y="926"/>
                          <a:pt x="1846" y="888"/>
                          <a:pt x="1929" y="752"/>
                        </a:cubicBezTo>
                        <a:cubicBezTo>
                          <a:pt x="2013" y="616"/>
                          <a:pt x="1968" y="426"/>
                          <a:pt x="1814" y="357"/>
                        </a:cubicBezTo>
                        <a:cubicBezTo>
                          <a:pt x="1660" y="288"/>
                          <a:pt x="1492" y="240"/>
                          <a:pt x="1306" y="220"/>
                        </a:cubicBezTo>
                        <a:lnTo>
                          <a:pt x="1306" y="110"/>
                        </a:lnTo>
                        <a:cubicBezTo>
                          <a:pt x="1306" y="49"/>
                          <a:pt x="1220" y="0"/>
                          <a:pt x="1115" y="0"/>
                        </a:cubicBezTo>
                        <a:cubicBezTo>
                          <a:pt x="1010" y="0"/>
                          <a:pt x="924" y="47"/>
                          <a:pt x="924" y="104"/>
                        </a:cubicBezTo>
                        <a:lnTo>
                          <a:pt x="924" y="209"/>
                        </a:lnTo>
                        <a:cubicBezTo>
                          <a:pt x="363" y="249"/>
                          <a:pt x="47" y="550"/>
                          <a:pt x="47" y="983"/>
                        </a:cubicBezTo>
                        <a:lnTo>
                          <a:pt x="47" y="990"/>
                        </a:lnTo>
                        <a:cubicBezTo>
                          <a:pt x="47" y="1445"/>
                          <a:pt x="348" y="1647"/>
                          <a:pt x="939" y="1783"/>
                        </a:cubicBezTo>
                        <a:lnTo>
                          <a:pt x="939" y="2223"/>
                        </a:lnTo>
                        <a:cubicBezTo>
                          <a:pt x="797" y="2200"/>
                          <a:pt x="658" y="2153"/>
                          <a:pt x="517" y="2081"/>
                        </a:cubicBezTo>
                        <a:cubicBezTo>
                          <a:pt x="367" y="2004"/>
                          <a:pt x="183" y="2032"/>
                          <a:pt x="91" y="2166"/>
                        </a:cubicBezTo>
                        <a:cubicBezTo>
                          <a:pt x="0" y="2301"/>
                          <a:pt x="37" y="2492"/>
                          <a:pt x="189" y="2567"/>
                        </a:cubicBezTo>
                        <a:cubicBezTo>
                          <a:pt x="411" y="2676"/>
                          <a:pt x="663" y="2748"/>
                          <a:pt x="917" y="2774"/>
                        </a:cubicBezTo>
                        <a:lnTo>
                          <a:pt x="917" y="2957"/>
                        </a:lnTo>
                        <a:cubicBezTo>
                          <a:pt x="917" y="3058"/>
                          <a:pt x="1002" y="3140"/>
                          <a:pt x="1108" y="3140"/>
                        </a:cubicBezTo>
                        <a:close/>
                        <a:moveTo>
                          <a:pt x="1284" y="1842"/>
                        </a:moveTo>
                        <a:cubicBezTo>
                          <a:pt x="1475" y="1897"/>
                          <a:pt x="1530" y="1952"/>
                          <a:pt x="1530" y="2051"/>
                        </a:cubicBezTo>
                        <a:lnTo>
                          <a:pt x="1530" y="2058"/>
                        </a:lnTo>
                        <a:cubicBezTo>
                          <a:pt x="1530" y="2164"/>
                          <a:pt x="1453" y="2227"/>
                          <a:pt x="1284" y="2245"/>
                        </a:cubicBezTo>
                        <a:lnTo>
                          <a:pt x="1284" y="1842"/>
                        </a:lnTo>
                        <a:close/>
                        <a:moveTo>
                          <a:pt x="693" y="935"/>
                        </a:moveTo>
                        <a:lnTo>
                          <a:pt x="693" y="928"/>
                        </a:lnTo>
                        <a:cubicBezTo>
                          <a:pt x="693" y="833"/>
                          <a:pt x="763" y="759"/>
                          <a:pt x="942" y="745"/>
                        </a:cubicBezTo>
                        <a:lnTo>
                          <a:pt x="942" y="1141"/>
                        </a:lnTo>
                        <a:cubicBezTo>
                          <a:pt x="744" y="1086"/>
                          <a:pt x="693" y="1031"/>
                          <a:pt x="693" y="935"/>
                        </a:cubicBezTo>
                        <a:close/>
                      </a:path>
                    </a:pathLst>
                  </a:custGeom>
                  <a:solidFill>
                    <a:schemeClr val="accent6">
                      <a:lumMod val="75000"/>
                    </a:schemeClr>
                  </a:solidFill>
                  <a:ln>
                    <a:noFill/>
                  </a:ln>
                </p:spPr>
              </p:sp>
            </p:grpSp>
            <p:grpSp>
              <p:nvGrpSpPr>
                <p:cNvPr id="118" name="群組 117">
                  <a:extLst>
                    <a:ext uri="{FF2B5EF4-FFF2-40B4-BE49-F238E27FC236}">
                      <a16:creationId xmlns:a16="http://schemas.microsoft.com/office/drawing/2014/main" id="{258E9ECA-19B9-44B8-8F16-92A1015891AE}"/>
                    </a:ext>
                  </a:extLst>
                </p:cNvPr>
                <p:cNvGrpSpPr/>
                <p:nvPr/>
              </p:nvGrpSpPr>
              <p:grpSpPr>
                <a:xfrm>
                  <a:off x="5492502" y="8169789"/>
                  <a:ext cx="3299898" cy="628624"/>
                  <a:chOff x="8354790" y="7611029"/>
                  <a:chExt cx="3299898" cy="628624"/>
                </a:xfrm>
                <a:effectLst>
                  <a:outerShdw blurRad="50800" dist="50800" dir="5400000" algn="ctr" rotWithShape="0">
                    <a:srgbClr val="000000">
                      <a:alpha val="30000"/>
                    </a:srgbClr>
                  </a:outerShdw>
                </a:effectLst>
              </p:grpSpPr>
              <p:sp>
                <p:nvSpPr>
                  <p:cNvPr id="117" name="手繪多邊形: 圖案 116">
                    <a:extLst>
                      <a:ext uri="{FF2B5EF4-FFF2-40B4-BE49-F238E27FC236}">
                        <a16:creationId xmlns:a16="http://schemas.microsoft.com/office/drawing/2014/main" id="{70EE0609-EE0B-4305-852F-7CBB19D9DAC4}"/>
                      </a:ext>
                    </a:extLst>
                  </p:cNvPr>
                  <p:cNvSpPr/>
                  <p:nvPr/>
                </p:nvSpPr>
                <p:spPr bwMode="auto">
                  <a:xfrm>
                    <a:off x="8354790" y="7611029"/>
                    <a:ext cx="3299898" cy="628624"/>
                  </a:xfrm>
                  <a:custGeom>
                    <a:avLst/>
                    <a:gdLst>
                      <a:gd name="connsiteX0" fmla="*/ 939414 w 3299898"/>
                      <a:gd name="connsiteY0" fmla="*/ 0 h 628624"/>
                      <a:gd name="connsiteX1" fmla="*/ 3299898 w 3299898"/>
                      <a:gd name="connsiteY1" fmla="*/ 0 h 628624"/>
                      <a:gd name="connsiteX2" fmla="*/ 3299898 w 3299898"/>
                      <a:gd name="connsiteY2" fmla="*/ 628624 h 628624"/>
                      <a:gd name="connsiteX3" fmla="*/ 939414 w 3299898"/>
                      <a:gd name="connsiteY3" fmla="*/ 628624 h 628624"/>
                      <a:gd name="connsiteX4" fmla="*/ 939414 w 3299898"/>
                      <a:gd name="connsiteY4" fmla="*/ 404271 h 628624"/>
                      <a:gd name="connsiteX5" fmla="*/ 179917 w 3299898"/>
                      <a:gd name="connsiteY5" fmla="*/ 404271 h 628624"/>
                      <a:gd name="connsiteX6" fmla="*/ 179917 w 3299898"/>
                      <a:gd name="connsiteY6" fmla="*/ 494230 h 628624"/>
                      <a:gd name="connsiteX7" fmla="*/ 0 w 3299898"/>
                      <a:gd name="connsiteY7" fmla="*/ 314313 h 628624"/>
                      <a:gd name="connsiteX8" fmla="*/ 179917 w 3299898"/>
                      <a:gd name="connsiteY8" fmla="*/ 134395 h 628624"/>
                      <a:gd name="connsiteX9" fmla="*/ 179917 w 3299898"/>
                      <a:gd name="connsiteY9" fmla="*/ 224354 h 628624"/>
                      <a:gd name="connsiteX10" fmla="*/ 939414 w 3299898"/>
                      <a:gd name="connsiteY10" fmla="*/ 224354 h 628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9898" h="628624">
                        <a:moveTo>
                          <a:pt x="939414" y="0"/>
                        </a:moveTo>
                        <a:lnTo>
                          <a:pt x="3299898" y="0"/>
                        </a:lnTo>
                        <a:lnTo>
                          <a:pt x="3299898" y="628624"/>
                        </a:lnTo>
                        <a:lnTo>
                          <a:pt x="939414" y="628624"/>
                        </a:lnTo>
                        <a:lnTo>
                          <a:pt x="939414" y="404271"/>
                        </a:lnTo>
                        <a:lnTo>
                          <a:pt x="179917" y="404271"/>
                        </a:lnTo>
                        <a:lnTo>
                          <a:pt x="179917" y="494230"/>
                        </a:lnTo>
                        <a:lnTo>
                          <a:pt x="0" y="314313"/>
                        </a:lnTo>
                        <a:lnTo>
                          <a:pt x="179917" y="134395"/>
                        </a:lnTo>
                        <a:lnTo>
                          <a:pt x="179917" y="224354"/>
                        </a:lnTo>
                        <a:lnTo>
                          <a:pt x="939414" y="224354"/>
                        </a:lnTo>
                        <a:close/>
                      </a:path>
                    </a:pathLst>
                  </a:custGeom>
                  <a:solidFill>
                    <a:srgbClr val="FFEFEF"/>
                  </a:solidFill>
                  <a:ln w="28575">
                    <a:solidFill>
                      <a:schemeClr val="accent4">
                        <a:lumMod val="60000"/>
                        <a:lumOff val="40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Book Antiqua"/>
                      <a:ea typeface="Microsoft JhengHei"/>
                      <a:cs typeface="+mn-cs"/>
                    </a:endParaRPr>
                  </a:p>
                </p:txBody>
              </p:sp>
              <p:sp>
                <p:nvSpPr>
                  <p:cNvPr id="116" name="文字方塊 115">
                    <a:extLst>
                      <a:ext uri="{FF2B5EF4-FFF2-40B4-BE49-F238E27FC236}">
                        <a16:creationId xmlns:a16="http://schemas.microsoft.com/office/drawing/2014/main" id="{0B0C3932-22F0-4726-B65F-B82C7DD536B3}"/>
                      </a:ext>
                    </a:extLst>
                  </p:cNvPr>
                  <p:cNvSpPr txBox="1"/>
                  <p:nvPr/>
                </p:nvSpPr>
                <p:spPr>
                  <a:xfrm>
                    <a:off x="9304895" y="7663731"/>
                    <a:ext cx="2339102" cy="523220"/>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C54D57"/>
                        </a:solidFill>
                        <a:effectLst/>
                        <a:uLnTx/>
                        <a:uFillTx/>
                        <a:latin typeface="Book Antiqua"/>
                        <a:ea typeface="Microsoft JhengHei"/>
                        <a:cs typeface="+mn-ea"/>
                        <a:sym typeface="+mn-lt"/>
                      </a:rPr>
                      <a:t>境外重複課稅</a:t>
                    </a:r>
                    <a:endParaRPr kumimoji="0" lang="en-US" altLang="zh-TW" sz="2800" b="1" i="0" u="none" strike="noStrike" kern="1200" cap="none" spc="0" normalizeH="0" baseline="0" noProof="0" dirty="0">
                      <a:ln>
                        <a:noFill/>
                      </a:ln>
                      <a:solidFill>
                        <a:srgbClr val="C54D57"/>
                      </a:solidFill>
                      <a:effectLst/>
                      <a:uLnTx/>
                      <a:uFillTx/>
                      <a:latin typeface="Book Antiqua"/>
                      <a:ea typeface="Microsoft JhengHei"/>
                      <a:cs typeface="+mn-ea"/>
                      <a:sym typeface="+mn-lt"/>
                    </a:endParaRPr>
                  </a:p>
                </p:txBody>
              </p:sp>
            </p:grpSp>
          </p:grpSp>
        </p:grpSp>
        <p:sp>
          <p:nvSpPr>
            <p:cNvPr id="124" name="文字方塊 123">
              <a:extLst>
                <a:ext uri="{FF2B5EF4-FFF2-40B4-BE49-F238E27FC236}">
                  <a16:creationId xmlns:a16="http://schemas.microsoft.com/office/drawing/2014/main" id="{57E2873D-D4D1-42DA-9341-D4C302EC941F}"/>
                </a:ext>
              </a:extLst>
            </p:cNvPr>
            <p:cNvSpPr txBox="1"/>
            <p:nvPr/>
          </p:nvSpPr>
          <p:spPr>
            <a:xfrm>
              <a:off x="3341183" y="7631784"/>
              <a:ext cx="1338828" cy="553998"/>
            </a:xfrm>
            <a:prstGeom prst="rect">
              <a:avLst/>
            </a:prstGeom>
            <a:noFill/>
          </p:spPr>
          <p:txBody>
            <a:bodyPr wrap="none" rtlCol="0" anchor="t">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rPr>
                <a:t>第 </a:t>
              </a:r>
              <a:r>
                <a:rPr kumimoji="0" lang="en-US" altLang="zh-TW" sz="30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rPr>
                <a:t>2</a:t>
              </a:r>
              <a:r>
                <a:rPr kumimoji="0" lang="zh-TW" altLang="en-US" sz="30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rPr>
                <a:t> 項</a:t>
              </a:r>
              <a:endParaRPr kumimoji="0" lang="en-US" altLang="zh-TW" sz="30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endParaRPr>
            </a:p>
          </p:txBody>
        </p:sp>
        <p:sp>
          <p:nvSpPr>
            <p:cNvPr id="125" name="文字方塊 124">
              <a:extLst>
                <a:ext uri="{FF2B5EF4-FFF2-40B4-BE49-F238E27FC236}">
                  <a16:creationId xmlns:a16="http://schemas.microsoft.com/office/drawing/2014/main" id="{E989ECC4-0E94-455D-BDCA-64490BB1C9D8}"/>
                </a:ext>
              </a:extLst>
            </p:cNvPr>
            <p:cNvSpPr txBox="1"/>
            <p:nvPr/>
          </p:nvSpPr>
          <p:spPr>
            <a:xfrm>
              <a:off x="3341183" y="8522893"/>
              <a:ext cx="1338828" cy="553998"/>
            </a:xfrm>
            <a:prstGeom prst="rect">
              <a:avLst/>
            </a:prstGeom>
            <a:noFill/>
          </p:spPr>
          <p:txBody>
            <a:bodyPr wrap="none" rtlCol="0" anchor="t">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rPr>
                <a:t>第 </a:t>
              </a:r>
              <a:r>
                <a:rPr kumimoji="0" lang="en-US" altLang="zh-TW" sz="30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rPr>
                <a:t>3</a:t>
              </a:r>
              <a:r>
                <a:rPr kumimoji="0" lang="zh-TW" altLang="en-US" sz="30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rPr>
                <a:t> 項</a:t>
              </a:r>
              <a:endParaRPr kumimoji="0" lang="en-US" altLang="zh-TW" sz="30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endParaRPr>
            </a:p>
          </p:txBody>
        </p:sp>
      </p:grpSp>
      <p:cxnSp>
        <p:nvCxnSpPr>
          <p:cNvPr id="127" name="直線接點 126">
            <a:extLst>
              <a:ext uri="{FF2B5EF4-FFF2-40B4-BE49-F238E27FC236}">
                <a16:creationId xmlns:a16="http://schemas.microsoft.com/office/drawing/2014/main" id="{B0FEDD8D-43D5-4C5C-9763-4BF646A31070}"/>
              </a:ext>
            </a:extLst>
          </p:cNvPr>
          <p:cNvCxnSpPr>
            <a:cxnSpLocks/>
          </p:cNvCxnSpPr>
          <p:nvPr/>
        </p:nvCxnSpPr>
        <p:spPr>
          <a:xfrm flipH="1">
            <a:off x="867490" y="6449167"/>
            <a:ext cx="15900416" cy="0"/>
          </a:xfrm>
          <a:prstGeom prst="line">
            <a:avLst/>
          </a:prstGeom>
          <a:ln w="28575">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133" name="群組 132">
            <a:extLst>
              <a:ext uri="{FF2B5EF4-FFF2-40B4-BE49-F238E27FC236}">
                <a16:creationId xmlns:a16="http://schemas.microsoft.com/office/drawing/2014/main" id="{6CAE7D2B-BEBE-431B-BCE6-9FBF97320541}"/>
              </a:ext>
            </a:extLst>
          </p:cNvPr>
          <p:cNvGrpSpPr/>
          <p:nvPr/>
        </p:nvGrpSpPr>
        <p:grpSpPr>
          <a:xfrm>
            <a:off x="12304467" y="6781300"/>
            <a:ext cx="5218926" cy="1005534"/>
            <a:chOff x="12522777" y="7080419"/>
            <a:chExt cx="5218926" cy="1005534"/>
          </a:xfrm>
          <a:effectLst>
            <a:outerShdw blurRad="50800" dist="50800" dir="5400000" algn="ctr" rotWithShape="0">
              <a:srgbClr val="000000">
                <a:alpha val="30000"/>
              </a:srgbClr>
            </a:outerShdw>
          </a:effectLst>
        </p:grpSpPr>
        <p:sp>
          <p:nvSpPr>
            <p:cNvPr id="132" name="手繪多邊形: 圖案 131">
              <a:extLst>
                <a:ext uri="{FF2B5EF4-FFF2-40B4-BE49-F238E27FC236}">
                  <a16:creationId xmlns:a16="http://schemas.microsoft.com/office/drawing/2014/main" id="{11E79597-C834-4B2A-A1EC-F1B7CF1F2028}"/>
                </a:ext>
              </a:extLst>
            </p:cNvPr>
            <p:cNvSpPr/>
            <p:nvPr/>
          </p:nvSpPr>
          <p:spPr bwMode="auto">
            <a:xfrm>
              <a:off x="12522777" y="7080419"/>
              <a:ext cx="5218926" cy="1005534"/>
            </a:xfrm>
            <a:custGeom>
              <a:avLst/>
              <a:gdLst>
                <a:gd name="connsiteX0" fmla="*/ 0 w 5011307"/>
                <a:gd name="connsiteY0" fmla="*/ 0 h 1005534"/>
                <a:gd name="connsiteX1" fmla="*/ 5011307 w 5011307"/>
                <a:gd name="connsiteY1" fmla="*/ 0 h 1005534"/>
                <a:gd name="connsiteX2" fmla="*/ 5011307 w 5011307"/>
                <a:gd name="connsiteY2" fmla="*/ 746278 h 1005534"/>
                <a:gd name="connsiteX3" fmla="*/ 871395 w 5011307"/>
                <a:gd name="connsiteY3" fmla="*/ 746278 h 1005534"/>
                <a:gd name="connsiteX4" fmla="*/ 874551 w 5011307"/>
                <a:gd name="connsiteY4" fmla="*/ 751804 h 1005534"/>
                <a:gd name="connsiteX5" fmla="*/ 140169 w 5011307"/>
                <a:gd name="connsiteY5" fmla="*/ 1005534 h 1005534"/>
                <a:gd name="connsiteX6" fmla="*/ 444705 w 5011307"/>
                <a:gd name="connsiteY6" fmla="*/ 746278 h 1005534"/>
                <a:gd name="connsiteX7" fmla="*/ 0 w 5011307"/>
                <a:gd name="connsiteY7" fmla="*/ 746278 h 1005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1307" h="1005534">
                  <a:moveTo>
                    <a:pt x="0" y="0"/>
                  </a:moveTo>
                  <a:lnTo>
                    <a:pt x="5011307" y="0"/>
                  </a:lnTo>
                  <a:lnTo>
                    <a:pt x="5011307" y="746278"/>
                  </a:lnTo>
                  <a:lnTo>
                    <a:pt x="871395" y="746278"/>
                  </a:lnTo>
                  <a:lnTo>
                    <a:pt x="874551" y="751804"/>
                  </a:lnTo>
                  <a:lnTo>
                    <a:pt x="140169" y="1005534"/>
                  </a:lnTo>
                  <a:lnTo>
                    <a:pt x="444705" y="746278"/>
                  </a:lnTo>
                  <a:lnTo>
                    <a:pt x="0" y="746278"/>
                  </a:lnTo>
                  <a:close/>
                </a:path>
              </a:pathLst>
            </a:custGeom>
            <a:solidFill>
              <a:schemeClr val="accent6">
                <a:lumMod val="20000"/>
                <a:lumOff val="80000"/>
              </a:schemeClr>
            </a:solidFill>
            <a:ln w="28575">
              <a:solidFill>
                <a:schemeClr val="accent6"/>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Book Antiqua"/>
                <a:ea typeface="Microsoft JhengHei"/>
                <a:cs typeface="+mn-cs"/>
              </a:endParaRPr>
            </a:p>
          </p:txBody>
        </p:sp>
        <p:sp>
          <p:nvSpPr>
            <p:cNvPr id="129" name="文字方塊 128">
              <a:extLst>
                <a:ext uri="{FF2B5EF4-FFF2-40B4-BE49-F238E27FC236}">
                  <a16:creationId xmlns:a16="http://schemas.microsoft.com/office/drawing/2014/main" id="{1870BC14-B55A-4EC3-9236-084EE9EAF8FA}"/>
                </a:ext>
              </a:extLst>
            </p:cNvPr>
            <p:cNvSpPr txBox="1"/>
            <p:nvPr/>
          </p:nvSpPr>
          <p:spPr>
            <a:xfrm>
              <a:off x="12626586" y="7191948"/>
              <a:ext cx="5011308" cy="523220"/>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Microsoft JhengHei"/>
                  <a:cs typeface="Arial" panose="020B0604020202020204" pitchFamily="34" charset="0"/>
                  <a:sym typeface="+mn-lt"/>
                </a:rPr>
                <a:t>所</a:t>
              </a:r>
              <a:r>
                <a:rPr kumimoji="0" lang="en-US" altLang="zh-TW" sz="28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Microsoft JhengHei"/>
                  <a:cs typeface="Arial" panose="020B0604020202020204" pitchFamily="34" charset="0"/>
                  <a:sym typeface="+mn-lt"/>
                </a:rPr>
                <a:t>§3</a:t>
              </a:r>
              <a:r>
                <a:rPr kumimoji="0" lang="zh-TW" altLang="en-US" sz="28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Microsoft JhengHei"/>
                  <a:cs typeface="Arial" panose="020B0604020202020204" pitchFamily="34" charset="0"/>
                  <a:sym typeface="+mn-lt"/>
                </a:rPr>
                <a:t> </a:t>
              </a:r>
              <a:r>
                <a:rPr kumimoji="0" lang="en-US" altLang="zh-TW" sz="28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Microsoft JhengHei"/>
                  <a:cs typeface="Arial" panose="020B0604020202020204" pitchFamily="34" charset="0"/>
                  <a:sym typeface="+mn-lt"/>
                </a:rPr>
                <a:t>II</a:t>
              </a:r>
              <a:r>
                <a:rPr kumimoji="0" lang="zh-TW" altLang="en-US" sz="28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Microsoft JhengHei"/>
                  <a:cs typeface="Arial" panose="020B0604020202020204" pitchFamily="34" charset="0"/>
                  <a:sym typeface="+mn-lt"/>
                </a:rPr>
                <a:t> </a:t>
              </a:r>
              <a:r>
                <a:rPr kumimoji="0" lang="zh-TW" altLang="en-US" sz="28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rPr>
                <a:t>但書：</a:t>
              </a:r>
              <a:r>
                <a:rPr kumimoji="0" lang="zh-TW" altLang="en-US" sz="2800" b="1" i="0" u="none" strike="noStrike" kern="1200" cap="none" spc="0" normalizeH="0" baseline="0" noProof="0" dirty="0">
                  <a:ln>
                    <a:noFill/>
                  </a:ln>
                  <a:solidFill>
                    <a:srgbClr val="C54D57"/>
                  </a:solidFill>
                  <a:effectLst/>
                  <a:uLnTx/>
                  <a:uFillTx/>
                  <a:latin typeface="Book Antiqua"/>
                  <a:ea typeface="Microsoft JhengHei"/>
                  <a:cs typeface="+mn-ea"/>
                  <a:sym typeface="+mn-lt"/>
                </a:rPr>
                <a:t>國外稅額扣抵法</a:t>
              </a:r>
              <a:endParaRPr kumimoji="0" lang="en-US" altLang="zh-TW" sz="2800" b="1" i="0" u="none" strike="noStrike" kern="1200" cap="none" spc="0" normalizeH="0" baseline="0" noProof="0" dirty="0">
                <a:ln>
                  <a:noFill/>
                </a:ln>
                <a:solidFill>
                  <a:srgbClr val="C54D57"/>
                </a:solidFill>
                <a:effectLst/>
                <a:uLnTx/>
                <a:uFillTx/>
                <a:latin typeface="Book Antiqua"/>
                <a:ea typeface="Microsoft JhengHei"/>
                <a:cs typeface="+mn-ea"/>
                <a:sym typeface="+mn-lt"/>
              </a:endParaRPr>
            </a:p>
          </p:txBody>
        </p:sp>
      </p:grpSp>
      <p:sp>
        <p:nvSpPr>
          <p:cNvPr id="53" name="文字方塊 52">
            <a:extLst>
              <a:ext uri="{FF2B5EF4-FFF2-40B4-BE49-F238E27FC236}">
                <a16:creationId xmlns:a16="http://schemas.microsoft.com/office/drawing/2014/main" id="{B31C38F5-E757-4A01-9758-557D8F553727}"/>
              </a:ext>
            </a:extLst>
          </p:cNvPr>
          <p:cNvSpPr txBox="1"/>
          <p:nvPr/>
        </p:nvSpPr>
        <p:spPr>
          <a:xfrm>
            <a:off x="386192" y="569399"/>
            <a:ext cx="12495728" cy="830997"/>
          </a:xfrm>
          <a:prstGeom prst="rect">
            <a:avLst/>
          </a:prstGeom>
          <a:noFill/>
        </p:spPr>
        <p:txBody>
          <a:bodyPr wrap="none" rtlCol="0">
            <a:spAutoFit/>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zh-TW" altLang="en-US" sz="4800" b="1" i="0" u="none" strike="noStrike" kern="1200" cap="none" spc="0" normalizeH="0" baseline="0" noProof="0" dirty="0">
                <a:ln>
                  <a:noFill/>
                </a:ln>
                <a:solidFill>
                  <a:srgbClr val="1694B2">
                    <a:lumMod val="75000"/>
                  </a:srgbClr>
                </a:solidFill>
                <a:effectLst/>
                <a:uLnTx/>
                <a:uFillTx/>
                <a:latin typeface="Book Antiqua"/>
                <a:ea typeface="Microsoft JhengHei"/>
                <a:cs typeface="+mn-ea"/>
                <a:sym typeface="+mn-lt"/>
              </a:rPr>
              <a:t>「全球所得課徵原則」與「國外稅額扣抵法」</a:t>
            </a:r>
            <a:endParaRPr kumimoji="0" lang="en-US" altLang="zh-TW" sz="3200" b="1" i="0" u="none" strike="noStrike" kern="1200" cap="none" spc="0" normalizeH="0" baseline="0" noProof="0" dirty="0">
              <a:ln>
                <a:noFill/>
              </a:ln>
              <a:solidFill>
                <a:srgbClr val="556272"/>
              </a:solidFill>
              <a:effectLst/>
              <a:uLnTx/>
              <a:uFillTx/>
              <a:latin typeface="Book Antiqua"/>
              <a:ea typeface="Microsoft JhengHei"/>
              <a:cs typeface="+mn-ea"/>
              <a:sym typeface="+mn-lt"/>
            </a:endParaRPr>
          </a:p>
        </p:txBody>
      </p:sp>
      <p:cxnSp>
        <p:nvCxnSpPr>
          <p:cNvPr id="54" name="直線接點 53">
            <a:extLst>
              <a:ext uri="{FF2B5EF4-FFF2-40B4-BE49-F238E27FC236}">
                <a16:creationId xmlns:a16="http://schemas.microsoft.com/office/drawing/2014/main" id="{67174EDB-F053-4205-8940-650F725D1E08}"/>
              </a:ext>
            </a:extLst>
          </p:cNvPr>
          <p:cNvCxnSpPr>
            <a:cxnSpLocks/>
          </p:cNvCxnSpPr>
          <p:nvPr/>
        </p:nvCxnSpPr>
        <p:spPr>
          <a:xfrm flipH="1">
            <a:off x="867490" y="1699933"/>
            <a:ext cx="15900416" cy="0"/>
          </a:xfrm>
          <a:prstGeom prst="line">
            <a:avLst/>
          </a:prstGeom>
          <a:ln w="2857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94382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0A36C61-677E-48E5-99D9-CAADC8902E15}"/>
              </a:ext>
            </a:extLst>
          </p:cNvPr>
          <p:cNvSpPr>
            <a:spLocks noGrp="1"/>
          </p:cNvSpPr>
          <p:nvPr>
            <p:ph type="sldNum" sz="quarter" idx="1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fld id="{03EB59E2-90B9-4CD3-AC74-D672227E13C3}" type="slidenum">
              <a:rPr kumimoji="0" lang="en-US" sz="2400" b="0" i="0" u="none" strike="noStrike" kern="1200" cap="none" spc="0" normalizeH="0" baseline="0" noProof="0" smtClean="0">
                <a:ln>
                  <a:noFill/>
                </a:ln>
                <a:solidFill>
                  <a:srgbClr val="556272"/>
                </a:solidFill>
                <a:effectLst/>
                <a:uLnTx/>
                <a:uFillTx/>
                <a:latin typeface="Book Antiqua"/>
                <a:ea typeface="Microsoft JhengHei"/>
                <a:cs typeface="+mn-ea"/>
                <a:sym typeface="+mn-lt"/>
              </a:rPr>
              <a:pPr marL="0" marR="0" lvl="0" indent="0" algn="l" defTabSz="1371600" rtl="0" eaLnBrk="1" fontAlgn="auto" latinLnBrk="0" hangingPunct="1">
                <a:lnSpc>
                  <a:spcPct val="100000"/>
                </a:lnSpc>
                <a:spcBef>
                  <a:spcPts val="0"/>
                </a:spcBef>
                <a:spcAft>
                  <a:spcPts val="0"/>
                </a:spcAft>
                <a:buClrTx/>
                <a:buSzTx/>
                <a:buFontTx/>
                <a:buNone/>
                <a:tabLst/>
                <a:defRPr/>
              </a:pPr>
              <a:t>34</a:t>
            </a:fld>
            <a:endParaRPr kumimoji="0" lang="en-US" sz="2400" b="0" i="0" u="none" strike="noStrike" kern="1200" cap="none" spc="0" normalizeH="0" baseline="0" noProof="0" dirty="0">
              <a:ln>
                <a:noFill/>
              </a:ln>
              <a:solidFill>
                <a:srgbClr val="556272"/>
              </a:solidFill>
              <a:effectLst/>
              <a:uLnTx/>
              <a:uFillTx/>
              <a:latin typeface="Book Antiqua"/>
              <a:ea typeface="Microsoft JhengHei"/>
              <a:cs typeface="+mn-ea"/>
              <a:sym typeface="+mn-lt"/>
            </a:endParaRPr>
          </a:p>
        </p:txBody>
      </p:sp>
      <p:grpSp>
        <p:nvGrpSpPr>
          <p:cNvPr id="3" name="群組 2">
            <a:extLst>
              <a:ext uri="{FF2B5EF4-FFF2-40B4-BE49-F238E27FC236}">
                <a16:creationId xmlns:a16="http://schemas.microsoft.com/office/drawing/2014/main" id="{D571DA11-A813-4E48-B518-D902E158A5DB}"/>
              </a:ext>
            </a:extLst>
          </p:cNvPr>
          <p:cNvGrpSpPr/>
          <p:nvPr/>
        </p:nvGrpSpPr>
        <p:grpSpPr>
          <a:xfrm rot="10800000">
            <a:off x="14039188" y="-1"/>
            <a:ext cx="4248811" cy="2438401"/>
            <a:chOff x="-12267" y="7932498"/>
            <a:chExt cx="4095455" cy="2350389"/>
          </a:xfrm>
        </p:grpSpPr>
        <p:sp>
          <p:nvSpPr>
            <p:cNvPr id="4" name="直角三角形 3">
              <a:extLst>
                <a:ext uri="{FF2B5EF4-FFF2-40B4-BE49-F238E27FC236}">
                  <a16:creationId xmlns:a16="http://schemas.microsoft.com/office/drawing/2014/main" id="{1433D8E0-25FE-4469-9AC3-D497B81949DC}"/>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Book Antiqua"/>
                <a:ea typeface="Microsoft JhengHei"/>
                <a:cs typeface="+mn-ea"/>
                <a:sym typeface="+mn-lt"/>
              </a:endParaRPr>
            </a:p>
          </p:txBody>
        </p:sp>
        <p:sp>
          <p:nvSpPr>
            <p:cNvPr id="5" name="直角三角形 4">
              <a:extLst>
                <a:ext uri="{FF2B5EF4-FFF2-40B4-BE49-F238E27FC236}">
                  <a16:creationId xmlns:a16="http://schemas.microsoft.com/office/drawing/2014/main" id="{8BB3F77C-7E40-4117-8454-FD67C031E428}"/>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Book Antiqua"/>
                <a:ea typeface="Microsoft JhengHei"/>
                <a:cs typeface="+mn-ea"/>
                <a:sym typeface="+mn-lt"/>
              </a:endParaRPr>
            </a:p>
          </p:txBody>
        </p:sp>
      </p:grpSp>
      <p:sp>
        <p:nvSpPr>
          <p:cNvPr id="6" name="文字方塊 5">
            <a:extLst>
              <a:ext uri="{FF2B5EF4-FFF2-40B4-BE49-F238E27FC236}">
                <a16:creationId xmlns:a16="http://schemas.microsoft.com/office/drawing/2014/main" id="{16B7BF94-F78F-4C0D-A274-3C297E74CF98}"/>
              </a:ext>
            </a:extLst>
          </p:cNvPr>
          <p:cNvSpPr txBox="1"/>
          <p:nvPr/>
        </p:nvSpPr>
        <p:spPr>
          <a:xfrm>
            <a:off x="4776590" y="595758"/>
            <a:ext cx="8802410" cy="830997"/>
          </a:xfrm>
          <a:prstGeom prst="rect">
            <a:avLst/>
          </a:prstGeom>
          <a:noFill/>
        </p:spPr>
        <p:txBody>
          <a:bodyPr wrap="none" rtlCol="0">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4800" b="1" i="0" u="none" strike="noStrike" kern="1200" cap="none" spc="0" normalizeH="0" baseline="0" noProof="0" dirty="0">
                <a:ln>
                  <a:noFill/>
                </a:ln>
                <a:solidFill>
                  <a:srgbClr val="1694B2">
                    <a:lumMod val="75000"/>
                  </a:srgbClr>
                </a:solidFill>
                <a:effectLst/>
                <a:uLnTx/>
                <a:uFillTx/>
                <a:latin typeface="Book Antiqua"/>
                <a:ea typeface="Microsoft JhengHei"/>
                <a:cs typeface="+mn-ea"/>
                <a:sym typeface="+mn-lt"/>
              </a:rPr>
              <a:t>企業組織型態與境外所得的實現</a:t>
            </a:r>
            <a:endParaRPr kumimoji="0" lang="en-US" altLang="zh-TW" sz="32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endParaRPr>
          </a:p>
        </p:txBody>
      </p:sp>
      <p:cxnSp>
        <p:nvCxnSpPr>
          <p:cNvPr id="31" name="直線接點 30">
            <a:extLst>
              <a:ext uri="{FF2B5EF4-FFF2-40B4-BE49-F238E27FC236}">
                <a16:creationId xmlns:a16="http://schemas.microsoft.com/office/drawing/2014/main" id="{47F6143F-5C63-4426-B52D-F0E6CD7B749D}"/>
              </a:ext>
            </a:extLst>
          </p:cNvPr>
          <p:cNvCxnSpPr>
            <a:cxnSpLocks/>
          </p:cNvCxnSpPr>
          <p:nvPr/>
        </p:nvCxnSpPr>
        <p:spPr>
          <a:xfrm flipH="1">
            <a:off x="867490" y="1699933"/>
            <a:ext cx="15900416" cy="0"/>
          </a:xfrm>
          <a:prstGeom prst="line">
            <a:avLst/>
          </a:prstGeom>
          <a:ln w="2857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3" name="文字方塊 52">
            <a:extLst>
              <a:ext uri="{FF2B5EF4-FFF2-40B4-BE49-F238E27FC236}">
                <a16:creationId xmlns:a16="http://schemas.microsoft.com/office/drawing/2014/main" id="{F602B155-27F7-478C-84F8-FD3E2A80271C}"/>
              </a:ext>
            </a:extLst>
          </p:cNvPr>
          <p:cNvSpPr txBox="1"/>
          <p:nvPr/>
        </p:nvSpPr>
        <p:spPr>
          <a:xfrm>
            <a:off x="867490" y="1890238"/>
            <a:ext cx="10572125" cy="553998"/>
          </a:xfrm>
          <a:prstGeom prst="rect">
            <a:avLst/>
          </a:prstGeom>
          <a:noFill/>
        </p:spPr>
        <p:txBody>
          <a:bodyPr wrap="none" rtlCol="0" anchor="t">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rPr>
              <a:t>境外所得何時實現，應視</a:t>
            </a:r>
            <a:r>
              <a:rPr kumimoji="0" lang="en-US" altLang="zh-TW" sz="3000" b="1" i="0" u="none" strike="noStrike" kern="1200" cap="none" spc="0" normalizeH="0" baseline="0" noProof="0" dirty="0">
                <a:ln>
                  <a:noFill/>
                </a:ln>
                <a:solidFill>
                  <a:srgbClr val="C54D57"/>
                </a:solidFill>
                <a:effectLst/>
                <a:uLnTx/>
                <a:uFillTx/>
                <a:latin typeface="Book Antiqua"/>
                <a:ea typeface="Microsoft JhengHei"/>
                <a:cs typeface="+mn-ea"/>
                <a:sym typeface="+mn-lt"/>
              </a:rPr>
              <a:t>【</a:t>
            </a:r>
            <a:r>
              <a:rPr kumimoji="0" lang="zh-TW" altLang="en-US" sz="3000" b="1" i="0" u="none" strike="noStrike" kern="1200" cap="none" spc="0" normalizeH="0" baseline="0" noProof="0" dirty="0">
                <a:ln>
                  <a:noFill/>
                </a:ln>
                <a:solidFill>
                  <a:srgbClr val="C54D57"/>
                </a:solidFill>
                <a:effectLst/>
                <a:uLnTx/>
                <a:uFillTx/>
                <a:latin typeface="Book Antiqua"/>
                <a:ea typeface="Microsoft JhengHei"/>
                <a:cs typeface="+mn-ea"/>
                <a:sym typeface="+mn-lt"/>
              </a:rPr>
              <a:t>境外企業的組織架構型態</a:t>
            </a:r>
            <a:r>
              <a:rPr kumimoji="0" lang="en-US" altLang="zh-TW" sz="3000" b="1" i="0" u="none" strike="noStrike" kern="1200" cap="none" spc="0" normalizeH="0" baseline="0" noProof="0" dirty="0">
                <a:ln>
                  <a:noFill/>
                </a:ln>
                <a:solidFill>
                  <a:srgbClr val="C54D57"/>
                </a:solidFill>
                <a:effectLst/>
                <a:uLnTx/>
                <a:uFillTx/>
                <a:latin typeface="Book Antiqua"/>
                <a:ea typeface="Microsoft JhengHei"/>
                <a:cs typeface="+mn-ea"/>
                <a:sym typeface="+mn-lt"/>
              </a:rPr>
              <a:t>】</a:t>
            </a:r>
            <a:r>
              <a:rPr kumimoji="0" lang="zh-TW" altLang="en-US" sz="30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rPr>
              <a:t>而定。</a:t>
            </a:r>
            <a:endParaRPr kumimoji="0" lang="en-US" altLang="zh-TW" sz="30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endParaRPr>
          </a:p>
        </p:txBody>
      </p:sp>
      <p:cxnSp>
        <p:nvCxnSpPr>
          <p:cNvPr id="54" name="直線接點 53">
            <a:extLst>
              <a:ext uri="{FF2B5EF4-FFF2-40B4-BE49-F238E27FC236}">
                <a16:creationId xmlns:a16="http://schemas.microsoft.com/office/drawing/2014/main" id="{3AAF057F-DC88-4FC3-892F-A2EBB2C3AC9E}"/>
              </a:ext>
            </a:extLst>
          </p:cNvPr>
          <p:cNvCxnSpPr>
            <a:cxnSpLocks/>
          </p:cNvCxnSpPr>
          <p:nvPr/>
        </p:nvCxnSpPr>
        <p:spPr>
          <a:xfrm flipH="1">
            <a:off x="867490" y="2621936"/>
            <a:ext cx="15900416" cy="0"/>
          </a:xfrm>
          <a:prstGeom prst="line">
            <a:avLst/>
          </a:prstGeom>
          <a:ln w="28575">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114" name="群組 113">
            <a:extLst>
              <a:ext uri="{FF2B5EF4-FFF2-40B4-BE49-F238E27FC236}">
                <a16:creationId xmlns:a16="http://schemas.microsoft.com/office/drawing/2014/main" id="{235FE15D-4990-4394-AD75-12890A884CC7}"/>
              </a:ext>
            </a:extLst>
          </p:cNvPr>
          <p:cNvGrpSpPr/>
          <p:nvPr/>
        </p:nvGrpSpPr>
        <p:grpSpPr>
          <a:xfrm>
            <a:off x="1443362" y="3147486"/>
            <a:ext cx="15401273" cy="5677749"/>
            <a:chOff x="1443362" y="3147486"/>
            <a:chExt cx="15401273" cy="5677749"/>
          </a:xfrm>
        </p:grpSpPr>
        <p:grpSp>
          <p:nvGrpSpPr>
            <p:cNvPr id="51" name="群組 50">
              <a:extLst>
                <a:ext uri="{FF2B5EF4-FFF2-40B4-BE49-F238E27FC236}">
                  <a16:creationId xmlns:a16="http://schemas.microsoft.com/office/drawing/2014/main" id="{549EEF69-BB4C-48E4-93FF-C098E9A230D8}"/>
                </a:ext>
              </a:extLst>
            </p:cNvPr>
            <p:cNvGrpSpPr/>
            <p:nvPr/>
          </p:nvGrpSpPr>
          <p:grpSpPr>
            <a:xfrm>
              <a:off x="10313357" y="3147486"/>
              <a:ext cx="6531278" cy="5677749"/>
              <a:chOff x="9076851" y="3558926"/>
              <a:chExt cx="6531278" cy="5677749"/>
            </a:xfrm>
          </p:grpSpPr>
          <p:grpSp>
            <p:nvGrpSpPr>
              <p:cNvPr id="46" name="群組 45">
                <a:extLst>
                  <a:ext uri="{FF2B5EF4-FFF2-40B4-BE49-F238E27FC236}">
                    <a16:creationId xmlns:a16="http://schemas.microsoft.com/office/drawing/2014/main" id="{1D42EA2B-683A-4E89-AE86-8D91C427C0E7}"/>
                  </a:ext>
                </a:extLst>
              </p:cNvPr>
              <p:cNvGrpSpPr/>
              <p:nvPr/>
            </p:nvGrpSpPr>
            <p:grpSpPr>
              <a:xfrm>
                <a:off x="11147971" y="7946008"/>
                <a:ext cx="2646878" cy="1290667"/>
                <a:chOff x="11147971" y="7946008"/>
                <a:chExt cx="2646878" cy="1290667"/>
              </a:xfrm>
            </p:grpSpPr>
            <p:sp>
              <p:nvSpPr>
                <p:cNvPr id="86" name="文字方塊 85">
                  <a:extLst>
                    <a:ext uri="{FF2B5EF4-FFF2-40B4-BE49-F238E27FC236}">
                      <a16:creationId xmlns:a16="http://schemas.microsoft.com/office/drawing/2014/main" id="{93EA3031-28E9-41B1-B262-D9601E258356}"/>
                    </a:ext>
                  </a:extLst>
                </p:cNvPr>
                <p:cNvSpPr txBox="1"/>
                <p:nvPr/>
              </p:nvSpPr>
              <p:spPr>
                <a:xfrm flipH="1">
                  <a:off x="11147971" y="8513400"/>
                  <a:ext cx="2646878" cy="723275"/>
                </a:xfrm>
                <a:prstGeom prst="rect">
                  <a:avLst/>
                </a:prstGeom>
                <a:noFill/>
              </p:spPr>
              <p:txBody>
                <a:bodyPr wrap="none" rtlCol="0" anchor="t">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kumimoji="0" lang="en-US" altLang="zh-TW" sz="900" b="1" i="0" u="none" strike="noStrike" kern="1200" cap="none" spc="0" normalizeH="0" baseline="0" noProof="0" dirty="0">
                    <a:ln>
                      <a:noFill/>
                    </a:ln>
                    <a:solidFill>
                      <a:srgbClr val="C54D57"/>
                    </a:solidFill>
                    <a:effectLst/>
                    <a:uLnTx/>
                    <a:uFillTx/>
                    <a:latin typeface="Book Antiqua"/>
                    <a:ea typeface="Microsoft JhengHei"/>
                    <a:cs typeface="+mn-ea"/>
                    <a:sym typeface="+mn-lt"/>
                  </a:endParaRPr>
                </a:p>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C54D57"/>
                      </a:solidFill>
                      <a:effectLst/>
                      <a:uLnTx/>
                      <a:uFillTx/>
                      <a:latin typeface="Book Antiqua"/>
                      <a:ea typeface="Microsoft JhengHei"/>
                      <a:cs typeface="+mn-ea"/>
                      <a:sym typeface="+mn-lt"/>
                    </a:rPr>
                    <a:t>股利所得扣繳</a:t>
                  </a:r>
                  <a:endParaRPr kumimoji="0" lang="en-US" altLang="zh-TW" sz="3200" b="1" i="0" u="none" strike="noStrike" kern="1200" cap="none" spc="0" normalizeH="0" baseline="0" noProof="0" dirty="0">
                    <a:ln>
                      <a:noFill/>
                    </a:ln>
                    <a:solidFill>
                      <a:srgbClr val="C54D57"/>
                    </a:solidFill>
                    <a:effectLst/>
                    <a:uLnTx/>
                    <a:uFillTx/>
                    <a:latin typeface="Book Antiqua"/>
                    <a:ea typeface="Microsoft JhengHei"/>
                    <a:cs typeface="+mn-ea"/>
                    <a:sym typeface="+mn-lt"/>
                  </a:endParaRPr>
                </a:p>
              </p:txBody>
            </p:sp>
            <p:sp>
              <p:nvSpPr>
                <p:cNvPr id="25" name="箭號: 向下 24">
                  <a:extLst>
                    <a:ext uri="{FF2B5EF4-FFF2-40B4-BE49-F238E27FC236}">
                      <a16:creationId xmlns:a16="http://schemas.microsoft.com/office/drawing/2014/main" id="{7468E73C-6BE1-4653-9DF9-107BCF785E2D}"/>
                    </a:ext>
                  </a:extLst>
                </p:cNvPr>
                <p:cNvSpPr/>
                <p:nvPr/>
              </p:nvSpPr>
              <p:spPr bwMode="auto">
                <a:xfrm>
                  <a:off x="12147822" y="7946008"/>
                  <a:ext cx="389345" cy="503326"/>
                </a:xfrm>
                <a:prstGeom prst="downArrow">
                  <a:avLst/>
                </a:prstGeom>
                <a:solidFill>
                  <a:schemeClr val="tx2"/>
                </a:solidFill>
                <a:ln w="0">
                  <a:noFill/>
                  <a:prstDash val="solid"/>
                  <a:round/>
                  <a:headEnd/>
                  <a:tailEnd/>
                </a:ln>
                <a:effectLst>
                  <a:outerShdw blurRad="50800" dist="50800" dir="5400000" algn="ctr" rotWithShape="0">
                    <a:srgbClr val="000000">
                      <a:alpha val="30000"/>
                    </a:srgbClr>
                  </a:outerShdw>
                </a:effectLst>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Book Antiqua"/>
                    <a:ea typeface="Microsoft JhengHei"/>
                    <a:cs typeface="+mn-cs"/>
                  </a:endParaRPr>
                </a:p>
              </p:txBody>
            </p:sp>
          </p:grpSp>
          <p:grpSp>
            <p:nvGrpSpPr>
              <p:cNvPr id="32" name="群組 31">
                <a:extLst>
                  <a:ext uri="{FF2B5EF4-FFF2-40B4-BE49-F238E27FC236}">
                    <a16:creationId xmlns:a16="http://schemas.microsoft.com/office/drawing/2014/main" id="{9533C8C2-B477-4525-91EB-28A3821E00A3}"/>
                  </a:ext>
                </a:extLst>
              </p:cNvPr>
              <p:cNvGrpSpPr/>
              <p:nvPr/>
            </p:nvGrpSpPr>
            <p:grpSpPr>
              <a:xfrm>
                <a:off x="9076851" y="3558926"/>
                <a:ext cx="6531278" cy="4323016"/>
                <a:chOff x="9076851" y="3558926"/>
                <a:chExt cx="6531278" cy="4323016"/>
              </a:xfrm>
            </p:grpSpPr>
            <p:sp>
              <p:nvSpPr>
                <p:cNvPr id="93" name="矩形 92">
                  <a:extLst>
                    <a:ext uri="{FF2B5EF4-FFF2-40B4-BE49-F238E27FC236}">
                      <a16:creationId xmlns:a16="http://schemas.microsoft.com/office/drawing/2014/main" id="{77D042BF-2404-4EA5-B4ED-A20300C717E7}"/>
                    </a:ext>
                  </a:extLst>
                </p:cNvPr>
                <p:cNvSpPr/>
                <p:nvPr/>
              </p:nvSpPr>
              <p:spPr bwMode="auto">
                <a:xfrm flipH="1">
                  <a:off x="12717314" y="4317168"/>
                  <a:ext cx="2890815" cy="2410091"/>
                </a:xfrm>
                <a:prstGeom prst="rect">
                  <a:avLst/>
                </a:prstGeom>
                <a:solidFill>
                  <a:srgbClr val="FFF3F3"/>
                </a:solidFill>
                <a:ln w="28575">
                  <a:solidFill>
                    <a:schemeClr val="bg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556272">
                        <a:lumMod val="75000"/>
                      </a:srgbClr>
                    </a:solidFill>
                    <a:effectLst/>
                    <a:uLnTx/>
                    <a:uFillTx/>
                    <a:latin typeface="Book Antiqua"/>
                    <a:ea typeface="Microsoft JhengHei"/>
                    <a:cs typeface="+mn-cs"/>
                  </a:endParaRPr>
                </a:p>
              </p:txBody>
            </p:sp>
            <p:sp>
              <p:nvSpPr>
                <p:cNvPr id="92" name="矩形 91">
                  <a:extLst>
                    <a:ext uri="{FF2B5EF4-FFF2-40B4-BE49-F238E27FC236}">
                      <a16:creationId xmlns:a16="http://schemas.microsoft.com/office/drawing/2014/main" id="{21105243-1D2E-42A8-ADEC-AFCF54DB283D}"/>
                    </a:ext>
                  </a:extLst>
                </p:cNvPr>
                <p:cNvSpPr/>
                <p:nvPr/>
              </p:nvSpPr>
              <p:spPr bwMode="auto">
                <a:xfrm flipH="1">
                  <a:off x="9076851" y="4317168"/>
                  <a:ext cx="2890815" cy="2410091"/>
                </a:xfrm>
                <a:prstGeom prst="rect">
                  <a:avLst/>
                </a:prstGeom>
                <a:solidFill>
                  <a:srgbClr val="FFF3F3"/>
                </a:solidFill>
                <a:ln w="28575">
                  <a:solidFill>
                    <a:schemeClr val="bg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556272">
                        <a:lumMod val="75000"/>
                      </a:srgbClr>
                    </a:solidFill>
                    <a:effectLst/>
                    <a:uLnTx/>
                    <a:uFillTx/>
                    <a:latin typeface="Book Antiqua"/>
                    <a:ea typeface="Microsoft JhengHei"/>
                    <a:cs typeface="+mn-cs"/>
                  </a:endParaRPr>
                </a:p>
              </p:txBody>
            </p:sp>
            <p:grpSp>
              <p:nvGrpSpPr>
                <p:cNvPr id="57" name="群組 56">
                  <a:extLst>
                    <a:ext uri="{FF2B5EF4-FFF2-40B4-BE49-F238E27FC236}">
                      <a16:creationId xmlns:a16="http://schemas.microsoft.com/office/drawing/2014/main" id="{4DA8C590-BF55-401E-A989-51192D942174}"/>
                    </a:ext>
                  </a:extLst>
                </p:cNvPr>
                <p:cNvGrpSpPr/>
                <p:nvPr/>
              </p:nvGrpSpPr>
              <p:grpSpPr>
                <a:xfrm>
                  <a:off x="9500584" y="4687379"/>
                  <a:ext cx="5683821" cy="2510116"/>
                  <a:chOff x="1854261" y="4505077"/>
                  <a:chExt cx="5683821" cy="2510116"/>
                </a:xfrm>
              </p:grpSpPr>
              <p:grpSp>
                <p:nvGrpSpPr>
                  <p:cNvPr id="63" name="群組 62">
                    <a:extLst>
                      <a:ext uri="{FF2B5EF4-FFF2-40B4-BE49-F238E27FC236}">
                        <a16:creationId xmlns:a16="http://schemas.microsoft.com/office/drawing/2014/main" id="{D1080E98-0E7D-411A-9D71-164FF732283A}"/>
                      </a:ext>
                    </a:extLst>
                  </p:cNvPr>
                  <p:cNvGrpSpPr/>
                  <p:nvPr/>
                </p:nvGrpSpPr>
                <p:grpSpPr>
                  <a:xfrm flipH="1">
                    <a:off x="5424469" y="4505077"/>
                    <a:ext cx="2113613" cy="964247"/>
                    <a:chOff x="6457852" y="5217214"/>
                    <a:chExt cx="2113613" cy="964247"/>
                  </a:xfrm>
                  <a:effectLst>
                    <a:outerShdw blurRad="50800" dist="50800" dir="5400000" algn="ctr" rotWithShape="0">
                      <a:srgbClr val="000000">
                        <a:alpha val="30000"/>
                      </a:srgbClr>
                    </a:outerShdw>
                  </a:effectLst>
                </p:grpSpPr>
                <p:sp>
                  <p:nvSpPr>
                    <p:cNvPr id="83" name="矩形 82">
                      <a:extLst>
                        <a:ext uri="{FF2B5EF4-FFF2-40B4-BE49-F238E27FC236}">
                          <a16:creationId xmlns:a16="http://schemas.microsoft.com/office/drawing/2014/main" id="{26D3A455-3EAD-44E7-9FA3-D3471943EAC7}"/>
                        </a:ext>
                      </a:extLst>
                    </p:cNvPr>
                    <p:cNvSpPr/>
                    <p:nvPr/>
                  </p:nvSpPr>
                  <p:spPr bwMode="auto">
                    <a:xfrm>
                      <a:off x="6457852" y="5217214"/>
                      <a:ext cx="2113613" cy="964247"/>
                    </a:xfrm>
                    <a:prstGeom prst="rect">
                      <a:avLst/>
                    </a:prstGeom>
                    <a:solidFill>
                      <a:schemeClr val="accent1">
                        <a:lumMod val="20000"/>
                        <a:lumOff val="80000"/>
                      </a:schemeClr>
                    </a:solidFill>
                    <a:ln w="28575">
                      <a:solidFill>
                        <a:schemeClr val="bg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556272">
                            <a:lumMod val="75000"/>
                          </a:srgbClr>
                        </a:solidFill>
                        <a:effectLst/>
                        <a:uLnTx/>
                        <a:uFillTx/>
                        <a:latin typeface="Book Antiqua"/>
                        <a:ea typeface="Microsoft JhengHei"/>
                        <a:cs typeface="+mn-cs"/>
                      </a:endParaRPr>
                    </a:p>
                  </p:txBody>
                </p:sp>
                <p:sp>
                  <p:nvSpPr>
                    <p:cNvPr id="84" name="文字方塊 83">
                      <a:extLst>
                        <a:ext uri="{FF2B5EF4-FFF2-40B4-BE49-F238E27FC236}">
                          <a16:creationId xmlns:a16="http://schemas.microsoft.com/office/drawing/2014/main" id="{487D61D3-3007-4E50-B30B-05ACF58FF69A}"/>
                        </a:ext>
                      </a:extLst>
                    </p:cNvPr>
                    <p:cNvSpPr txBox="1"/>
                    <p:nvPr/>
                  </p:nvSpPr>
                  <p:spPr>
                    <a:xfrm>
                      <a:off x="6524644" y="5437727"/>
                      <a:ext cx="1980029" cy="523220"/>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1694B2">
                              <a:lumMod val="75000"/>
                            </a:srgbClr>
                          </a:solidFill>
                          <a:effectLst/>
                          <a:uLnTx/>
                          <a:uFillTx/>
                          <a:latin typeface="Book Antiqua"/>
                          <a:ea typeface="Microsoft JhengHei"/>
                          <a:cs typeface="+mn-ea"/>
                          <a:sym typeface="+mn-lt"/>
                        </a:rPr>
                        <a:t>境外子公司</a:t>
                      </a:r>
                      <a:endParaRPr kumimoji="0" lang="en-US" altLang="zh-TW" sz="2800" b="1" i="0" u="none" strike="noStrike" kern="1200" cap="none" spc="0" normalizeH="0" baseline="0" noProof="0" dirty="0">
                        <a:ln>
                          <a:noFill/>
                        </a:ln>
                        <a:solidFill>
                          <a:srgbClr val="1694B2">
                            <a:lumMod val="75000"/>
                          </a:srgbClr>
                        </a:solidFill>
                        <a:effectLst/>
                        <a:uLnTx/>
                        <a:uFillTx/>
                        <a:latin typeface="Book Antiqua"/>
                        <a:ea typeface="Microsoft JhengHei"/>
                        <a:cs typeface="+mn-ea"/>
                        <a:sym typeface="+mn-lt"/>
                      </a:endParaRPr>
                    </a:p>
                  </p:txBody>
                </p:sp>
              </p:grpSp>
              <p:grpSp>
                <p:nvGrpSpPr>
                  <p:cNvPr id="64" name="群組 63">
                    <a:extLst>
                      <a:ext uri="{FF2B5EF4-FFF2-40B4-BE49-F238E27FC236}">
                        <a16:creationId xmlns:a16="http://schemas.microsoft.com/office/drawing/2014/main" id="{B7996CA2-1EB2-4BD4-B2BA-D98377B1728E}"/>
                      </a:ext>
                    </a:extLst>
                  </p:cNvPr>
                  <p:cNvGrpSpPr/>
                  <p:nvPr/>
                </p:nvGrpSpPr>
                <p:grpSpPr>
                  <a:xfrm flipH="1">
                    <a:off x="1854261" y="4505077"/>
                    <a:ext cx="2113613" cy="964247"/>
                    <a:chOff x="6457852" y="5217214"/>
                    <a:chExt cx="2113613" cy="964247"/>
                  </a:xfrm>
                  <a:effectLst>
                    <a:outerShdw blurRad="50800" dist="50800" dir="5400000" algn="ctr" rotWithShape="0">
                      <a:srgbClr val="000000">
                        <a:alpha val="30000"/>
                      </a:srgbClr>
                    </a:outerShdw>
                  </a:effectLst>
                </p:grpSpPr>
                <p:sp>
                  <p:nvSpPr>
                    <p:cNvPr id="80" name="矩形 79">
                      <a:extLst>
                        <a:ext uri="{FF2B5EF4-FFF2-40B4-BE49-F238E27FC236}">
                          <a16:creationId xmlns:a16="http://schemas.microsoft.com/office/drawing/2014/main" id="{EE7E6FFB-36EF-407F-9F37-01AA2DE077EA}"/>
                        </a:ext>
                      </a:extLst>
                    </p:cNvPr>
                    <p:cNvSpPr/>
                    <p:nvPr/>
                  </p:nvSpPr>
                  <p:spPr bwMode="auto">
                    <a:xfrm>
                      <a:off x="6457852" y="5217214"/>
                      <a:ext cx="2113613" cy="964247"/>
                    </a:xfrm>
                    <a:prstGeom prst="rect">
                      <a:avLst/>
                    </a:prstGeom>
                    <a:solidFill>
                      <a:schemeClr val="accent2">
                        <a:lumMod val="20000"/>
                        <a:lumOff val="80000"/>
                      </a:schemeClr>
                    </a:solidFill>
                    <a:ln w="28575">
                      <a:solidFill>
                        <a:schemeClr val="bg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556272">
                            <a:lumMod val="75000"/>
                          </a:srgbClr>
                        </a:solidFill>
                        <a:effectLst/>
                        <a:uLnTx/>
                        <a:uFillTx/>
                        <a:latin typeface="Book Antiqua"/>
                        <a:ea typeface="Microsoft JhengHei"/>
                        <a:cs typeface="+mn-cs"/>
                      </a:endParaRPr>
                    </a:p>
                  </p:txBody>
                </p:sp>
                <p:sp>
                  <p:nvSpPr>
                    <p:cNvPr id="81" name="文字方塊 80">
                      <a:extLst>
                        <a:ext uri="{FF2B5EF4-FFF2-40B4-BE49-F238E27FC236}">
                          <a16:creationId xmlns:a16="http://schemas.microsoft.com/office/drawing/2014/main" id="{36256F0F-F5FF-4A54-9841-6219F6108A4B}"/>
                        </a:ext>
                      </a:extLst>
                    </p:cNvPr>
                    <p:cNvSpPr txBox="1"/>
                    <p:nvPr/>
                  </p:nvSpPr>
                  <p:spPr>
                    <a:xfrm>
                      <a:off x="6524644" y="5437727"/>
                      <a:ext cx="1980029" cy="523220"/>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A3E511">
                              <a:lumMod val="50000"/>
                            </a:srgbClr>
                          </a:solidFill>
                          <a:effectLst/>
                          <a:uLnTx/>
                          <a:uFillTx/>
                          <a:latin typeface="Book Antiqua"/>
                          <a:ea typeface="Microsoft JhengHei"/>
                          <a:cs typeface="+mn-ea"/>
                          <a:sym typeface="+mn-lt"/>
                        </a:rPr>
                        <a:t>境內母公司</a:t>
                      </a:r>
                      <a:endParaRPr kumimoji="0" lang="en-US" altLang="zh-TW" sz="2800" b="1" i="0" u="none" strike="noStrike" kern="1200" cap="none" spc="0" normalizeH="0" baseline="0" noProof="0" dirty="0">
                        <a:ln>
                          <a:noFill/>
                        </a:ln>
                        <a:solidFill>
                          <a:srgbClr val="A3E511">
                            <a:lumMod val="50000"/>
                          </a:srgbClr>
                        </a:solidFill>
                        <a:effectLst/>
                        <a:uLnTx/>
                        <a:uFillTx/>
                        <a:latin typeface="Book Antiqua"/>
                        <a:ea typeface="Microsoft JhengHei"/>
                        <a:cs typeface="+mn-ea"/>
                        <a:sym typeface="+mn-lt"/>
                      </a:endParaRPr>
                    </a:p>
                  </p:txBody>
                </p:sp>
              </p:grpSp>
              <p:grpSp>
                <p:nvGrpSpPr>
                  <p:cNvPr id="67" name="群組 66">
                    <a:extLst>
                      <a:ext uri="{FF2B5EF4-FFF2-40B4-BE49-F238E27FC236}">
                        <a16:creationId xmlns:a16="http://schemas.microsoft.com/office/drawing/2014/main" id="{22DE35D7-A0BD-43C1-8228-84E36DEA3E69}"/>
                      </a:ext>
                    </a:extLst>
                  </p:cNvPr>
                  <p:cNvGrpSpPr/>
                  <p:nvPr/>
                </p:nvGrpSpPr>
                <p:grpSpPr>
                  <a:xfrm>
                    <a:off x="2911067" y="5469324"/>
                    <a:ext cx="3570209" cy="1545869"/>
                    <a:chOff x="2911067" y="5469324"/>
                    <a:chExt cx="3570209" cy="1545869"/>
                  </a:xfrm>
                </p:grpSpPr>
                <p:cxnSp>
                  <p:nvCxnSpPr>
                    <p:cNvPr id="71" name="直線接點 70">
                      <a:extLst>
                        <a:ext uri="{FF2B5EF4-FFF2-40B4-BE49-F238E27FC236}">
                          <a16:creationId xmlns:a16="http://schemas.microsoft.com/office/drawing/2014/main" id="{4D8C2476-9CFA-4452-ADA8-AEC0CD96A16E}"/>
                        </a:ext>
                      </a:extLst>
                    </p:cNvPr>
                    <p:cNvCxnSpPr>
                      <a:cxnSpLocks/>
                    </p:cNvCxnSpPr>
                    <p:nvPr/>
                  </p:nvCxnSpPr>
                  <p:spPr>
                    <a:xfrm>
                      <a:off x="6481275" y="5469324"/>
                      <a:ext cx="0" cy="1545868"/>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線接點 71">
                      <a:extLst>
                        <a:ext uri="{FF2B5EF4-FFF2-40B4-BE49-F238E27FC236}">
                          <a16:creationId xmlns:a16="http://schemas.microsoft.com/office/drawing/2014/main" id="{BBC13476-7F5F-4E77-826A-FA09C64965A3}"/>
                        </a:ext>
                      </a:extLst>
                    </p:cNvPr>
                    <p:cNvCxnSpPr>
                      <a:cxnSpLocks/>
                    </p:cNvCxnSpPr>
                    <p:nvPr/>
                  </p:nvCxnSpPr>
                  <p:spPr>
                    <a:xfrm>
                      <a:off x="2911067" y="5666282"/>
                      <a:ext cx="0" cy="1348910"/>
                    </a:xfrm>
                    <a:prstGeom prst="line">
                      <a:avLst/>
                    </a:prstGeom>
                    <a:ln w="76200">
                      <a:solidFill>
                        <a:schemeClr val="accent6">
                          <a:lumMod val="7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線接點 74">
                      <a:extLst>
                        <a:ext uri="{FF2B5EF4-FFF2-40B4-BE49-F238E27FC236}">
                          <a16:creationId xmlns:a16="http://schemas.microsoft.com/office/drawing/2014/main" id="{0BCF9370-FF2A-4F9A-B0C0-FB15001E0380}"/>
                        </a:ext>
                      </a:extLst>
                    </p:cNvPr>
                    <p:cNvCxnSpPr>
                      <a:cxnSpLocks/>
                    </p:cNvCxnSpPr>
                    <p:nvPr/>
                  </p:nvCxnSpPr>
                  <p:spPr>
                    <a:xfrm flipH="1" flipV="1">
                      <a:off x="2911067" y="7015192"/>
                      <a:ext cx="3570209" cy="1"/>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87" name="文字方塊 86">
                  <a:extLst>
                    <a:ext uri="{FF2B5EF4-FFF2-40B4-BE49-F238E27FC236}">
                      <a16:creationId xmlns:a16="http://schemas.microsoft.com/office/drawing/2014/main" id="{DEB7ECA6-93ED-48F9-B99D-3D56C99349BE}"/>
                    </a:ext>
                  </a:extLst>
                </p:cNvPr>
                <p:cNvSpPr txBox="1"/>
                <p:nvPr/>
              </p:nvSpPr>
              <p:spPr>
                <a:xfrm flipH="1">
                  <a:off x="10342723" y="7358722"/>
                  <a:ext cx="4852610" cy="523220"/>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rPr>
                    <a:t>盈餘分配時，境外所得始實現</a:t>
                  </a:r>
                  <a:endParaRPr kumimoji="0" lang="en-US" altLang="zh-TW" sz="28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endParaRPr>
                </a:p>
              </p:txBody>
            </p:sp>
            <p:sp>
              <p:nvSpPr>
                <p:cNvPr id="95" name="文字方塊 94">
                  <a:extLst>
                    <a:ext uri="{FF2B5EF4-FFF2-40B4-BE49-F238E27FC236}">
                      <a16:creationId xmlns:a16="http://schemas.microsoft.com/office/drawing/2014/main" id="{B3762660-2EBC-40D4-8D40-78AF01A185B7}"/>
                    </a:ext>
                  </a:extLst>
                </p:cNvPr>
                <p:cNvSpPr txBox="1"/>
                <p:nvPr/>
              </p:nvSpPr>
              <p:spPr>
                <a:xfrm>
                  <a:off x="10576629" y="3558926"/>
                  <a:ext cx="3531736" cy="646331"/>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600" b="1" i="0" u="none" strike="noStrike" kern="1200" cap="none" spc="0" normalizeH="0" baseline="0" noProof="0" dirty="0">
                      <a:ln>
                        <a:noFill/>
                      </a:ln>
                      <a:solidFill>
                        <a:srgbClr val="C54D57"/>
                      </a:solidFill>
                      <a:effectLst/>
                      <a:uLnTx/>
                      <a:uFillTx/>
                      <a:latin typeface="Book Antiqua"/>
                      <a:ea typeface="Microsoft JhengHei"/>
                      <a:cs typeface="+mn-ea"/>
                      <a:sym typeface="+mn-lt"/>
                    </a:rPr>
                    <a:t>獨 立 法 人 主 體</a:t>
                  </a:r>
                  <a:endParaRPr kumimoji="0" lang="en-US" altLang="zh-TW" sz="3600" b="1" i="0" u="none" strike="noStrike" kern="1200" cap="none" spc="0" normalizeH="0" baseline="0" noProof="0" dirty="0">
                    <a:ln>
                      <a:noFill/>
                    </a:ln>
                    <a:solidFill>
                      <a:srgbClr val="C54D57"/>
                    </a:solidFill>
                    <a:effectLst/>
                    <a:uLnTx/>
                    <a:uFillTx/>
                    <a:latin typeface="Book Antiqua"/>
                    <a:ea typeface="Microsoft JhengHei"/>
                    <a:cs typeface="+mn-ea"/>
                    <a:sym typeface="+mn-lt"/>
                  </a:endParaRPr>
                </a:p>
              </p:txBody>
            </p:sp>
          </p:grpSp>
        </p:grpSp>
        <p:grpSp>
          <p:nvGrpSpPr>
            <p:cNvPr id="49" name="群組 48">
              <a:extLst>
                <a:ext uri="{FF2B5EF4-FFF2-40B4-BE49-F238E27FC236}">
                  <a16:creationId xmlns:a16="http://schemas.microsoft.com/office/drawing/2014/main" id="{410C8857-6716-4E48-B7B5-BEDE37D4AA62}"/>
                </a:ext>
              </a:extLst>
            </p:cNvPr>
            <p:cNvGrpSpPr/>
            <p:nvPr/>
          </p:nvGrpSpPr>
          <p:grpSpPr>
            <a:xfrm>
              <a:off x="1443362" y="3147486"/>
              <a:ext cx="6581211" cy="4323016"/>
              <a:chOff x="1405558" y="3558926"/>
              <a:chExt cx="6581211" cy="4323016"/>
            </a:xfrm>
          </p:grpSpPr>
          <p:sp>
            <p:nvSpPr>
              <p:cNvPr id="109" name="矩形 108">
                <a:extLst>
                  <a:ext uri="{FF2B5EF4-FFF2-40B4-BE49-F238E27FC236}">
                    <a16:creationId xmlns:a16="http://schemas.microsoft.com/office/drawing/2014/main" id="{E4811F0D-3585-46E6-AC72-D8A01A62375E}"/>
                  </a:ext>
                </a:extLst>
              </p:cNvPr>
              <p:cNvSpPr/>
              <p:nvPr/>
            </p:nvSpPr>
            <p:spPr bwMode="auto">
              <a:xfrm flipH="1">
                <a:off x="1405558" y="4317168"/>
                <a:ext cx="6581211" cy="2410091"/>
              </a:xfrm>
              <a:prstGeom prst="rect">
                <a:avLst/>
              </a:prstGeom>
              <a:solidFill>
                <a:srgbClr val="FFF3F3"/>
              </a:solidFill>
              <a:ln w="28575">
                <a:solidFill>
                  <a:schemeClr val="bg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556272">
                      <a:lumMod val="75000"/>
                    </a:srgbClr>
                  </a:solidFill>
                  <a:effectLst/>
                  <a:uLnTx/>
                  <a:uFillTx/>
                  <a:latin typeface="Book Antiqua"/>
                  <a:ea typeface="Microsoft JhengHei"/>
                  <a:cs typeface="+mn-cs"/>
                </a:endParaRPr>
              </a:p>
            </p:txBody>
          </p:sp>
          <p:sp>
            <p:nvSpPr>
              <p:cNvPr id="88" name="文字方塊 87">
                <a:extLst>
                  <a:ext uri="{FF2B5EF4-FFF2-40B4-BE49-F238E27FC236}">
                    <a16:creationId xmlns:a16="http://schemas.microsoft.com/office/drawing/2014/main" id="{03E56068-5BCA-411D-B41E-584A46FA5942}"/>
                  </a:ext>
                </a:extLst>
              </p:cNvPr>
              <p:cNvSpPr txBox="1"/>
              <p:nvPr/>
            </p:nvSpPr>
            <p:spPr>
              <a:xfrm flipH="1">
                <a:off x="3526620" y="7358722"/>
                <a:ext cx="2339102" cy="523220"/>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rPr>
                  <a:t>所得直接實現</a:t>
                </a:r>
                <a:endParaRPr kumimoji="0" lang="en-US" altLang="zh-TW" sz="28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endParaRPr>
              </a:p>
            </p:txBody>
          </p:sp>
          <p:sp>
            <p:nvSpPr>
              <p:cNvPr id="94" name="文字方塊 93">
                <a:extLst>
                  <a:ext uri="{FF2B5EF4-FFF2-40B4-BE49-F238E27FC236}">
                    <a16:creationId xmlns:a16="http://schemas.microsoft.com/office/drawing/2014/main" id="{43F62F2C-B008-4E2A-B229-22D88A05FBE9}"/>
                  </a:ext>
                </a:extLst>
              </p:cNvPr>
              <p:cNvSpPr txBox="1"/>
              <p:nvPr/>
            </p:nvSpPr>
            <p:spPr>
              <a:xfrm>
                <a:off x="3218843" y="3558926"/>
                <a:ext cx="2954655" cy="646331"/>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600" b="1" i="0" u="none" strike="noStrike" kern="1200" cap="none" spc="0" normalizeH="0" baseline="0" noProof="0" dirty="0">
                    <a:ln>
                      <a:noFill/>
                    </a:ln>
                    <a:solidFill>
                      <a:srgbClr val="C54D57"/>
                    </a:solidFill>
                    <a:effectLst/>
                    <a:uLnTx/>
                    <a:uFillTx/>
                    <a:latin typeface="Book Antiqua"/>
                    <a:ea typeface="Microsoft JhengHei"/>
                    <a:cs typeface="+mn-ea"/>
                    <a:sym typeface="+mn-lt"/>
                  </a:rPr>
                  <a:t>法 人 同 一 性</a:t>
                </a:r>
                <a:endParaRPr kumimoji="0" lang="en-US" altLang="zh-TW" sz="3600" b="1" i="0" u="none" strike="noStrike" kern="1200" cap="none" spc="0" normalizeH="0" baseline="0" noProof="0" dirty="0">
                  <a:ln>
                    <a:noFill/>
                  </a:ln>
                  <a:solidFill>
                    <a:srgbClr val="C54D57"/>
                  </a:solidFill>
                  <a:effectLst/>
                  <a:uLnTx/>
                  <a:uFillTx/>
                  <a:latin typeface="Book Antiqua"/>
                  <a:ea typeface="Microsoft JhengHei"/>
                  <a:cs typeface="+mn-ea"/>
                  <a:sym typeface="+mn-lt"/>
                </a:endParaRPr>
              </a:p>
            </p:txBody>
          </p:sp>
          <p:grpSp>
            <p:nvGrpSpPr>
              <p:cNvPr id="96" name="群組 95">
                <a:extLst>
                  <a:ext uri="{FF2B5EF4-FFF2-40B4-BE49-F238E27FC236}">
                    <a16:creationId xmlns:a16="http://schemas.microsoft.com/office/drawing/2014/main" id="{747F706D-A5CB-4666-AB72-A4703E4C0EAC}"/>
                  </a:ext>
                </a:extLst>
              </p:cNvPr>
              <p:cNvGrpSpPr/>
              <p:nvPr/>
            </p:nvGrpSpPr>
            <p:grpSpPr>
              <a:xfrm>
                <a:off x="1854261" y="4687379"/>
                <a:ext cx="5683821" cy="2515326"/>
                <a:chOff x="1854261" y="4505077"/>
                <a:chExt cx="5683821" cy="2515326"/>
              </a:xfrm>
            </p:grpSpPr>
            <p:grpSp>
              <p:nvGrpSpPr>
                <p:cNvPr id="98" name="群組 97">
                  <a:extLst>
                    <a:ext uri="{FF2B5EF4-FFF2-40B4-BE49-F238E27FC236}">
                      <a16:creationId xmlns:a16="http://schemas.microsoft.com/office/drawing/2014/main" id="{DC904500-6447-4404-BCAA-4325B19E32CE}"/>
                    </a:ext>
                  </a:extLst>
                </p:cNvPr>
                <p:cNvGrpSpPr/>
                <p:nvPr/>
              </p:nvGrpSpPr>
              <p:grpSpPr>
                <a:xfrm flipH="1">
                  <a:off x="5424469" y="4505077"/>
                  <a:ext cx="2113613" cy="964247"/>
                  <a:chOff x="6457852" y="5217214"/>
                  <a:chExt cx="2113613" cy="964247"/>
                </a:xfrm>
                <a:effectLst>
                  <a:outerShdw blurRad="50800" dist="50800" dir="5400000" algn="ctr" rotWithShape="0">
                    <a:srgbClr val="000000">
                      <a:alpha val="30000"/>
                    </a:srgbClr>
                  </a:outerShdw>
                </a:effectLst>
              </p:grpSpPr>
              <p:sp>
                <p:nvSpPr>
                  <p:cNvPr id="107" name="矩形 106">
                    <a:extLst>
                      <a:ext uri="{FF2B5EF4-FFF2-40B4-BE49-F238E27FC236}">
                        <a16:creationId xmlns:a16="http://schemas.microsoft.com/office/drawing/2014/main" id="{7FC6307D-2BB6-44B3-B351-2CE3CA476043}"/>
                      </a:ext>
                    </a:extLst>
                  </p:cNvPr>
                  <p:cNvSpPr/>
                  <p:nvPr/>
                </p:nvSpPr>
                <p:spPr bwMode="auto">
                  <a:xfrm>
                    <a:off x="6457852" y="5217214"/>
                    <a:ext cx="2113613" cy="964247"/>
                  </a:xfrm>
                  <a:prstGeom prst="rect">
                    <a:avLst/>
                  </a:prstGeom>
                  <a:solidFill>
                    <a:schemeClr val="accent1">
                      <a:lumMod val="20000"/>
                      <a:lumOff val="80000"/>
                    </a:schemeClr>
                  </a:solidFill>
                  <a:ln w="28575">
                    <a:solidFill>
                      <a:schemeClr val="bg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556272">
                          <a:lumMod val="75000"/>
                        </a:srgbClr>
                      </a:solidFill>
                      <a:effectLst/>
                      <a:uLnTx/>
                      <a:uFillTx/>
                      <a:latin typeface="Book Antiqua"/>
                      <a:ea typeface="Microsoft JhengHei"/>
                      <a:cs typeface="+mn-cs"/>
                    </a:endParaRPr>
                  </a:p>
                </p:txBody>
              </p:sp>
              <p:sp>
                <p:nvSpPr>
                  <p:cNvPr id="108" name="文字方塊 107">
                    <a:extLst>
                      <a:ext uri="{FF2B5EF4-FFF2-40B4-BE49-F238E27FC236}">
                        <a16:creationId xmlns:a16="http://schemas.microsoft.com/office/drawing/2014/main" id="{4E4C26EB-CD93-40C2-AB8C-F56186D9F299}"/>
                      </a:ext>
                    </a:extLst>
                  </p:cNvPr>
                  <p:cNvSpPr txBox="1"/>
                  <p:nvPr/>
                </p:nvSpPr>
                <p:spPr>
                  <a:xfrm>
                    <a:off x="6524644" y="5437727"/>
                    <a:ext cx="1980029" cy="523220"/>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1694B2">
                            <a:lumMod val="75000"/>
                          </a:srgbClr>
                        </a:solidFill>
                        <a:effectLst/>
                        <a:uLnTx/>
                        <a:uFillTx/>
                        <a:latin typeface="Book Antiqua"/>
                        <a:ea typeface="Microsoft JhengHei"/>
                        <a:cs typeface="+mn-ea"/>
                        <a:sym typeface="+mn-lt"/>
                      </a:rPr>
                      <a:t>境外分公司</a:t>
                    </a:r>
                    <a:endParaRPr kumimoji="0" lang="en-US" altLang="zh-TW" sz="2800" b="1" i="0" u="none" strike="noStrike" kern="1200" cap="none" spc="0" normalizeH="0" baseline="0" noProof="0" dirty="0">
                      <a:ln>
                        <a:noFill/>
                      </a:ln>
                      <a:solidFill>
                        <a:srgbClr val="1694B2">
                          <a:lumMod val="75000"/>
                        </a:srgbClr>
                      </a:solidFill>
                      <a:effectLst/>
                      <a:uLnTx/>
                      <a:uFillTx/>
                      <a:latin typeface="Book Antiqua"/>
                      <a:ea typeface="Microsoft JhengHei"/>
                      <a:cs typeface="+mn-ea"/>
                      <a:sym typeface="+mn-lt"/>
                    </a:endParaRPr>
                  </a:p>
                </p:txBody>
              </p:sp>
            </p:grpSp>
            <p:grpSp>
              <p:nvGrpSpPr>
                <p:cNvPr id="99" name="群組 98">
                  <a:extLst>
                    <a:ext uri="{FF2B5EF4-FFF2-40B4-BE49-F238E27FC236}">
                      <a16:creationId xmlns:a16="http://schemas.microsoft.com/office/drawing/2014/main" id="{229BB1D5-4FEC-4337-A9D9-DA80E4121E92}"/>
                    </a:ext>
                  </a:extLst>
                </p:cNvPr>
                <p:cNvGrpSpPr/>
                <p:nvPr/>
              </p:nvGrpSpPr>
              <p:grpSpPr>
                <a:xfrm flipH="1">
                  <a:off x="1854261" y="4505077"/>
                  <a:ext cx="2113613" cy="964247"/>
                  <a:chOff x="6457852" y="5217214"/>
                  <a:chExt cx="2113613" cy="964247"/>
                </a:xfrm>
                <a:effectLst>
                  <a:outerShdw blurRad="50800" dist="50800" dir="5400000" algn="ctr" rotWithShape="0">
                    <a:srgbClr val="000000">
                      <a:alpha val="30000"/>
                    </a:srgbClr>
                  </a:outerShdw>
                </a:effectLst>
              </p:grpSpPr>
              <p:sp>
                <p:nvSpPr>
                  <p:cNvPr id="105" name="矩形 104">
                    <a:extLst>
                      <a:ext uri="{FF2B5EF4-FFF2-40B4-BE49-F238E27FC236}">
                        <a16:creationId xmlns:a16="http://schemas.microsoft.com/office/drawing/2014/main" id="{8192CDBB-6637-4F91-AD84-86D14735E4CD}"/>
                      </a:ext>
                    </a:extLst>
                  </p:cNvPr>
                  <p:cNvSpPr/>
                  <p:nvPr/>
                </p:nvSpPr>
                <p:spPr bwMode="auto">
                  <a:xfrm>
                    <a:off x="6457852" y="5217214"/>
                    <a:ext cx="2113613" cy="964247"/>
                  </a:xfrm>
                  <a:prstGeom prst="rect">
                    <a:avLst/>
                  </a:prstGeom>
                  <a:solidFill>
                    <a:schemeClr val="accent2">
                      <a:lumMod val="20000"/>
                      <a:lumOff val="80000"/>
                    </a:schemeClr>
                  </a:solidFill>
                  <a:ln w="28575">
                    <a:solidFill>
                      <a:schemeClr val="bg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556272">
                          <a:lumMod val="75000"/>
                        </a:srgbClr>
                      </a:solidFill>
                      <a:effectLst/>
                      <a:uLnTx/>
                      <a:uFillTx/>
                      <a:latin typeface="Book Antiqua"/>
                      <a:ea typeface="Microsoft JhengHei"/>
                      <a:cs typeface="+mn-cs"/>
                    </a:endParaRPr>
                  </a:p>
                </p:txBody>
              </p:sp>
              <p:sp>
                <p:nvSpPr>
                  <p:cNvPr id="106" name="文字方塊 105">
                    <a:extLst>
                      <a:ext uri="{FF2B5EF4-FFF2-40B4-BE49-F238E27FC236}">
                        <a16:creationId xmlns:a16="http://schemas.microsoft.com/office/drawing/2014/main" id="{99487504-71A2-437E-8B4D-D722C2DEDEDC}"/>
                      </a:ext>
                    </a:extLst>
                  </p:cNvPr>
                  <p:cNvSpPr txBox="1"/>
                  <p:nvPr/>
                </p:nvSpPr>
                <p:spPr>
                  <a:xfrm>
                    <a:off x="6524645" y="5437727"/>
                    <a:ext cx="1980029" cy="523220"/>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A3E511">
                            <a:lumMod val="50000"/>
                          </a:srgbClr>
                        </a:solidFill>
                        <a:effectLst/>
                        <a:uLnTx/>
                        <a:uFillTx/>
                        <a:latin typeface="Book Antiqua"/>
                        <a:ea typeface="Microsoft JhengHei"/>
                        <a:cs typeface="+mn-ea"/>
                        <a:sym typeface="+mn-lt"/>
                      </a:rPr>
                      <a:t>境內總公司</a:t>
                    </a:r>
                    <a:endParaRPr kumimoji="0" lang="en-US" altLang="zh-TW" sz="2800" b="1" i="0" u="none" strike="noStrike" kern="1200" cap="none" spc="0" normalizeH="0" baseline="0" noProof="0" dirty="0">
                      <a:ln>
                        <a:noFill/>
                      </a:ln>
                      <a:solidFill>
                        <a:srgbClr val="A3E511">
                          <a:lumMod val="50000"/>
                        </a:srgbClr>
                      </a:solidFill>
                      <a:effectLst/>
                      <a:uLnTx/>
                      <a:uFillTx/>
                      <a:latin typeface="Book Antiqua"/>
                      <a:ea typeface="Microsoft JhengHei"/>
                      <a:cs typeface="+mn-ea"/>
                      <a:sym typeface="+mn-lt"/>
                    </a:endParaRPr>
                  </a:p>
                </p:txBody>
              </p:sp>
            </p:grpSp>
            <p:cxnSp>
              <p:nvCxnSpPr>
                <p:cNvPr id="100" name="直線接點 99">
                  <a:extLst>
                    <a:ext uri="{FF2B5EF4-FFF2-40B4-BE49-F238E27FC236}">
                      <a16:creationId xmlns:a16="http://schemas.microsoft.com/office/drawing/2014/main" id="{0A21D09E-5748-4D4C-906A-768ACBBDBA13}"/>
                    </a:ext>
                  </a:extLst>
                </p:cNvPr>
                <p:cNvCxnSpPr>
                  <a:cxnSpLocks/>
                </p:cNvCxnSpPr>
                <p:nvPr/>
              </p:nvCxnSpPr>
              <p:spPr>
                <a:xfrm flipH="1">
                  <a:off x="3967874" y="4987201"/>
                  <a:ext cx="145659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1" name="群組 100">
                  <a:extLst>
                    <a:ext uri="{FF2B5EF4-FFF2-40B4-BE49-F238E27FC236}">
                      <a16:creationId xmlns:a16="http://schemas.microsoft.com/office/drawing/2014/main" id="{7B4BFE2A-97C7-4E73-9A8E-0C92EFFCF03E}"/>
                    </a:ext>
                  </a:extLst>
                </p:cNvPr>
                <p:cNvGrpSpPr/>
                <p:nvPr/>
              </p:nvGrpSpPr>
              <p:grpSpPr>
                <a:xfrm>
                  <a:off x="2911067" y="5469324"/>
                  <a:ext cx="3570209" cy="1551079"/>
                  <a:chOff x="2911067" y="5469324"/>
                  <a:chExt cx="3570209" cy="1551079"/>
                </a:xfrm>
              </p:grpSpPr>
              <p:cxnSp>
                <p:nvCxnSpPr>
                  <p:cNvPr id="102" name="直線接點 101">
                    <a:extLst>
                      <a:ext uri="{FF2B5EF4-FFF2-40B4-BE49-F238E27FC236}">
                        <a16:creationId xmlns:a16="http://schemas.microsoft.com/office/drawing/2014/main" id="{EB59BF3E-2BFE-4FB0-82A4-C30835CC77F0}"/>
                      </a:ext>
                    </a:extLst>
                  </p:cNvPr>
                  <p:cNvCxnSpPr>
                    <a:cxnSpLocks/>
                  </p:cNvCxnSpPr>
                  <p:nvPr/>
                </p:nvCxnSpPr>
                <p:spPr>
                  <a:xfrm>
                    <a:off x="6481275" y="5469324"/>
                    <a:ext cx="0" cy="1545868"/>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線接點 102">
                    <a:extLst>
                      <a:ext uri="{FF2B5EF4-FFF2-40B4-BE49-F238E27FC236}">
                        <a16:creationId xmlns:a16="http://schemas.microsoft.com/office/drawing/2014/main" id="{29927C14-7002-482D-B05D-D7BEB54E1384}"/>
                      </a:ext>
                    </a:extLst>
                  </p:cNvPr>
                  <p:cNvCxnSpPr>
                    <a:cxnSpLocks/>
                  </p:cNvCxnSpPr>
                  <p:nvPr/>
                </p:nvCxnSpPr>
                <p:spPr>
                  <a:xfrm>
                    <a:off x="2911067" y="5666282"/>
                    <a:ext cx="0" cy="1348910"/>
                  </a:xfrm>
                  <a:prstGeom prst="line">
                    <a:avLst/>
                  </a:prstGeom>
                  <a:ln w="76200">
                    <a:solidFill>
                      <a:schemeClr val="accent6">
                        <a:lumMod val="7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接點 103">
                    <a:extLst>
                      <a:ext uri="{FF2B5EF4-FFF2-40B4-BE49-F238E27FC236}">
                        <a16:creationId xmlns:a16="http://schemas.microsoft.com/office/drawing/2014/main" id="{9A6F3D5C-BCB5-4ACD-BE95-58B76F79F99A}"/>
                      </a:ext>
                    </a:extLst>
                  </p:cNvPr>
                  <p:cNvCxnSpPr>
                    <a:cxnSpLocks/>
                  </p:cNvCxnSpPr>
                  <p:nvPr/>
                </p:nvCxnSpPr>
                <p:spPr>
                  <a:xfrm flipH="1" flipV="1">
                    <a:off x="2911067" y="7020402"/>
                    <a:ext cx="3570209" cy="1"/>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grpSp>
      </p:grpSp>
      <p:cxnSp>
        <p:nvCxnSpPr>
          <p:cNvPr id="110" name="直線接點 109">
            <a:extLst>
              <a:ext uri="{FF2B5EF4-FFF2-40B4-BE49-F238E27FC236}">
                <a16:creationId xmlns:a16="http://schemas.microsoft.com/office/drawing/2014/main" id="{6F0ACCAF-E14D-48FF-9D36-B240A8D11AFF}"/>
              </a:ext>
            </a:extLst>
          </p:cNvPr>
          <p:cNvCxnSpPr>
            <a:cxnSpLocks/>
          </p:cNvCxnSpPr>
          <p:nvPr/>
        </p:nvCxnSpPr>
        <p:spPr>
          <a:xfrm flipV="1">
            <a:off x="9144001" y="2621936"/>
            <a:ext cx="0" cy="7074877"/>
          </a:xfrm>
          <a:prstGeom prst="line">
            <a:avLst/>
          </a:prstGeom>
          <a:ln w="28575">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15" name="dollar-sign_16302">
            <a:extLst>
              <a:ext uri="{FF2B5EF4-FFF2-40B4-BE49-F238E27FC236}">
                <a16:creationId xmlns:a16="http://schemas.microsoft.com/office/drawing/2014/main" id="{F6CCB6DA-2F66-4E78-A69E-071B564EA1B4}"/>
              </a:ext>
            </a:extLst>
          </p:cNvPr>
          <p:cNvSpPr>
            <a:spLocks noChangeAspect="1"/>
          </p:cNvSpPr>
          <p:nvPr/>
        </p:nvSpPr>
        <p:spPr bwMode="auto">
          <a:xfrm>
            <a:off x="11181701" y="6938431"/>
            <a:ext cx="367209" cy="532071"/>
          </a:xfrm>
          <a:custGeom>
            <a:avLst/>
            <a:gdLst>
              <a:gd name="T0" fmla="*/ 1108 w 2164"/>
              <a:gd name="T1" fmla="*/ 3140 h 3140"/>
              <a:gd name="T2" fmla="*/ 1298 w 2164"/>
              <a:gd name="T3" fmla="*/ 2960 h 3140"/>
              <a:gd name="T4" fmla="*/ 1298 w 2164"/>
              <a:gd name="T5" fmla="*/ 2781 h 3140"/>
              <a:gd name="T6" fmla="*/ 2164 w 2164"/>
              <a:gd name="T7" fmla="*/ 2010 h 3140"/>
              <a:gd name="T8" fmla="*/ 2164 w 2164"/>
              <a:gd name="T9" fmla="*/ 2003 h 3140"/>
              <a:gd name="T10" fmla="*/ 1287 w 2164"/>
              <a:gd name="T11" fmla="*/ 1203 h 3140"/>
              <a:gd name="T12" fmla="*/ 1287 w 2164"/>
              <a:gd name="T13" fmla="*/ 778 h 3140"/>
              <a:gd name="T14" fmla="*/ 1543 w 2164"/>
              <a:gd name="T15" fmla="*/ 865 h 3140"/>
              <a:gd name="T16" fmla="*/ 1929 w 2164"/>
              <a:gd name="T17" fmla="*/ 752 h 3140"/>
              <a:gd name="T18" fmla="*/ 1814 w 2164"/>
              <a:gd name="T19" fmla="*/ 357 h 3140"/>
              <a:gd name="T20" fmla="*/ 1306 w 2164"/>
              <a:gd name="T21" fmla="*/ 220 h 3140"/>
              <a:gd name="T22" fmla="*/ 1306 w 2164"/>
              <a:gd name="T23" fmla="*/ 110 h 3140"/>
              <a:gd name="T24" fmla="*/ 1115 w 2164"/>
              <a:gd name="T25" fmla="*/ 0 h 3140"/>
              <a:gd name="T26" fmla="*/ 924 w 2164"/>
              <a:gd name="T27" fmla="*/ 104 h 3140"/>
              <a:gd name="T28" fmla="*/ 924 w 2164"/>
              <a:gd name="T29" fmla="*/ 209 h 3140"/>
              <a:gd name="T30" fmla="*/ 47 w 2164"/>
              <a:gd name="T31" fmla="*/ 983 h 3140"/>
              <a:gd name="T32" fmla="*/ 47 w 2164"/>
              <a:gd name="T33" fmla="*/ 990 h 3140"/>
              <a:gd name="T34" fmla="*/ 939 w 2164"/>
              <a:gd name="T35" fmla="*/ 1783 h 3140"/>
              <a:gd name="T36" fmla="*/ 939 w 2164"/>
              <a:gd name="T37" fmla="*/ 2223 h 3140"/>
              <a:gd name="T38" fmla="*/ 517 w 2164"/>
              <a:gd name="T39" fmla="*/ 2081 h 3140"/>
              <a:gd name="T40" fmla="*/ 91 w 2164"/>
              <a:gd name="T41" fmla="*/ 2166 h 3140"/>
              <a:gd name="T42" fmla="*/ 189 w 2164"/>
              <a:gd name="T43" fmla="*/ 2567 h 3140"/>
              <a:gd name="T44" fmla="*/ 917 w 2164"/>
              <a:gd name="T45" fmla="*/ 2774 h 3140"/>
              <a:gd name="T46" fmla="*/ 917 w 2164"/>
              <a:gd name="T47" fmla="*/ 2957 h 3140"/>
              <a:gd name="T48" fmla="*/ 1108 w 2164"/>
              <a:gd name="T49" fmla="*/ 3140 h 3140"/>
              <a:gd name="T50" fmla="*/ 1284 w 2164"/>
              <a:gd name="T51" fmla="*/ 1842 h 3140"/>
              <a:gd name="T52" fmla="*/ 1530 w 2164"/>
              <a:gd name="T53" fmla="*/ 2051 h 3140"/>
              <a:gd name="T54" fmla="*/ 1530 w 2164"/>
              <a:gd name="T55" fmla="*/ 2058 h 3140"/>
              <a:gd name="T56" fmla="*/ 1284 w 2164"/>
              <a:gd name="T57" fmla="*/ 2245 h 3140"/>
              <a:gd name="T58" fmla="*/ 1284 w 2164"/>
              <a:gd name="T59" fmla="*/ 1842 h 3140"/>
              <a:gd name="T60" fmla="*/ 693 w 2164"/>
              <a:gd name="T61" fmla="*/ 935 h 3140"/>
              <a:gd name="T62" fmla="*/ 693 w 2164"/>
              <a:gd name="T63" fmla="*/ 928 h 3140"/>
              <a:gd name="T64" fmla="*/ 942 w 2164"/>
              <a:gd name="T65" fmla="*/ 745 h 3140"/>
              <a:gd name="T66" fmla="*/ 942 w 2164"/>
              <a:gd name="T67" fmla="*/ 1141 h 3140"/>
              <a:gd name="T68" fmla="*/ 693 w 2164"/>
              <a:gd name="T69" fmla="*/ 935 h 3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64" h="3140">
                <a:moveTo>
                  <a:pt x="1108" y="3140"/>
                </a:moveTo>
                <a:cubicBezTo>
                  <a:pt x="1213" y="3140"/>
                  <a:pt x="1298" y="3060"/>
                  <a:pt x="1298" y="2960"/>
                </a:cubicBezTo>
                <a:lnTo>
                  <a:pt x="1298" y="2781"/>
                </a:lnTo>
                <a:cubicBezTo>
                  <a:pt x="1819" y="2733"/>
                  <a:pt x="2164" y="2458"/>
                  <a:pt x="2164" y="2010"/>
                </a:cubicBezTo>
                <a:lnTo>
                  <a:pt x="2164" y="2003"/>
                </a:lnTo>
                <a:cubicBezTo>
                  <a:pt x="2164" y="1548"/>
                  <a:pt x="1871" y="1339"/>
                  <a:pt x="1287" y="1203"/>
                </a:cubicBezTo>
                <a:lnTo>
                  <a:pt x="1287" y="778"/>
                </a:lnTo>
                <a:cubicBezTo>
                  <a:pt x="1371" y="798"/>
                  <a:pt x="1458" y="827"/>
                  <a:pt x="1543" y="865"/>
                </a:cubicBezTo>
                <a:cubicBezTo>
                  <a:pt x="1680" y="926"/>
                  <a:pt x="1846" y="888"/>
                  <a:pt x="1929" y="752"/>
                </a:cubicBezTo>
                <a:cubicBezTo>
                  <a:pt x="2013" y="616"/>
                  <a:pt x="1968" y="426"/>
                  <a:pt x="1814" y="357"/>
                </a:cubicBezTo>
                <a:cubicBezTo>
                  <a:pt x="1660" y="288"/>
                  <a:pt x="1492" y="240"/>
                  <a:pt x="1306" y="220"/>
                </a:cubicBezTo>
                <a:lnTo>
                  <a:pt x="1306" y="110"/>
                </a:lnTo>
                <a:cubicBezTo>
                  <a:pt x="1306" y="49"/>
                  <a:pt x="1220" y="0"/>
                  <a:pt x="1115" y="0"/>
                </a:cubicBezTo>
                <a:cubicBezTo>
                  <a:pt x="1010" y="0"/>
                  <a:pt x="924" y="47"/>
                  <a:pt x="924" y="104"/>
                </a:cubicBezTo>
                <a:lnTo>
                  <a:pt x="924" y="209"/>
                </a:lnTo>
                <a:cubicBezTo>
                  <a:pt x="363" y="249"/>
                  <a:pt x="47" y="550"/>
                  <a:pt x="47" y="983"/>
                </a:cubicBezTo>
                <a:lnTo>
                  <a:pt x="47" y="990"/>
                </a:lnTo>
                <a:cubicBezTo>
                  <a:pt x="47" y="1445"/>
                  <a:pt x="348" y="1647"/>
                  <a:pt x="939" y="1783"/>
                </a:cubicBezTo>
                <a:lnTo>
                  <a:pt x="939" y="2223"/>
                </a:lnTo>
                <a:cubicBezTo>
                  <a:pt x="797" y="2200"/>
                  <a:pt x="658" y="2153"/>
                  <a:pt x="517" y="2081"/>
                </a:cubicBezTo>
                <a:cubicBezTo>
                  <a:pt x="367" y="2004"/>
                  <a:pt x="183" y="2032"/>
                  <a:pt x="91" y="2166"/>
                </a:cubicBezTo>
                <a:cubicBezTo>
                  <a:pt x="0" y="2301"/>
                  <a:pt x="37" y="2492"/>
                  <a:pt x="189" y="2567"/>
                </a:cubicBezTo>
                <a:cubicBezTo>
                  <a:pt x="411" y="2676"/>
                  <a:pt x="663" y="2748"/>
                  <a:pt x="917" y="2774"/>
                </a:cubicBezTo>
                <a:lnTo>
                  <a:pt x="917" y="2957"/>
                </a:lnTo>
                <a:cubicBezTo>
                  <a:pt x="917" y="3058"/>
                  <a:pt x="1002" y="3140"/>
                  <a:pt x="1108" y="3140"/>
                </a:cubicBezTo>
                <a:close/>
                <a:moveTo>
                  <a:pt x="1284" y="1842"/>
                </a:moveTo>
                <a:cubicBezTo>
                  <a:pt x="1475" y="1897"/>
                  <a:pt x="1530" y="1952"/>
                  <a:pt x="1530" y="2051"/>
                </a:cubicBezTo>
                <a:lnTo>
                  <a:pt x="1530" y="2058"/>
                </a:lnTo>
                <a:cubicBezTo>
                  <a:pt x="1530" y="2164"/>
                  <a:pt x="1453" y="2227"/>
                  <a:pt x="1284" y="2245"/>
                </a:cubicBezTo>
                <a:lnTo>
                  <a:pt x="1284" y="1842"/>
                </a:lnTo>
                <a:close/>
                <a:moveTo>
                  <a:pt x="693" y="935"/>
                </a:moveTo>
                <a:lnTo>
                  <a:pt x="693" y="928"/>
                </a:lnTo>
                <a:cubicBezTo>
                  <a:pt x="693" y="833"/>
                  <a:pt x="763" y="759"/>
                  <a:pt x="942" y="745"/>
                </a:cubicBezTo>
                <a:lnTo>
                  <a:pt x="942" y="1141"/>
                </a:lnTo>
                <a:cubicBezTo>
                  <a:pt x="744" y="1086"/>
                  <a:pt x="693" y="1031"/>
                  <a:pt x="693" y="935"/>
                </a:cubicBezTo>
                <a:close/>
              </a:path>
            </a:pathLst>
          </a:custGeom>
          <a:solidFill>
            <a:schemeClr val="accent6">
              <a:lumMod val="75000"/>
            </a:schemeClr>
          </a:solidFill>
          <a:ln>
            <a:noFill/>
          </a:ln>
        </p:spPr>
      </p:sp>
      <p:sp>
        <p:nvSpPr>
          <p:cNvPr id="116" name="dollar-sign_16302">
            <a:extLst>
              <a:ext uri="{FF2B5EF4-FFF2-40B4-BE49-F238E27FC236}">
                <a16:creationId xmlns:a16="http://schemas.microsoft.com/office/drawing/2014/main" id="{3B371C41-B7B4-4415-96FB-FB8598E28D9D}"/>
              </a:ext>
            </a:extLst>
          </p:cNvPr>
          <p:cNvSpPr>
            <a:spLocks noChangeAspect="1"/>
          </p:cNvSpPr>
          <p:nvPr/>
        </p:nvSpPr>
        <p:spPr bwMode="auto">
          <a:xfrm>
            <a:off x="3073042" y="6947282"/>
            <a:ext cx="367209" cy="532071"/>
          </a:xfrm>
          <a:custGeom>
            <a:avLst/>
            <a:gdLst>
              <a:gd name="T0" fmla="*/ 1108 w 2164"/>
              <a:gd name="T1" fmla="*/ 3140 h 3140"/>
              <a:gd name="T2" fmla="*/ 1298 w 2164"/>
              <a:gd name="T3" fmla="*/ 2960 h 3140"/>
              <a:gd name="T4" fmla="*/ 1298 w 2164"/>
              <a:gd name="T5" fmla="*/ 2781 h 3140"/>
              <a:gd name="T6" fmla="*/ 2164 w 2164"/>
              <a:gd name="T7" fmla="*/ 2010 h 3140"/>
              <a:gd name="T8" fmla="*/ 2164 w 2164"/>
              <a:gd name="T9" fmla="*/ 2003 h 3140"/>
              <a:gd name="T10" fmla="*/ 1287 w 2164"/>
              <a:gd name="T11" fmla="*/ 1203 h 3140"/>
              <a:gd name="T12" fmla="*/ 1287 w 2164"/>
              <a:gd name="T13" fmla="*/ 778 h 3140"/>
              <a:gd name="T14" fmla="*/ 1543 w 2164"/>
              <a:gd name="T15" fmla="*/ 865 h 3140"/>
              <a:gd name="T16" fmla="*/ 1929 w 2164"/>
              <a:gd name="T17" fmla="*/ 752 h 3140"/>
              <a:gd name="T18" fmla="*/ 1814 w 2164"/>
              <a:gd name="T19" fmla="*/ 357 h 3140"/>
              <a:gd name="T20" fmla="*/ 1306 w 2164"/>
              <a:gd name="T21" fmla="*/ 220 h 3140"/>
              <a:gd name="T22" fmla="*/ 1306 w 2164"/>
              <a:gd name="T23" fmla="*/ 110 h 3140"/>
              <a:gd name="T24" fmla="*/ 1115 w 2164"/>
              <a:gd name="T25" fmla="*/ 0 h 3140"/>
              <a:gd name="T26" fmla="*/ 924 w 2164"/>
              <a:gd name="T27" fmla="*/ 104 h 3140"/>
              <a:gd name="T28" fmla="*/ 924 w 2164"/>
              <a:gd name="T29" fmla="*/ 209 h 3140"/>
              <a:gd name="T30" fmla="*/ 47 w 2164"/>
              <a:gd name="T31" fmla="*/ 983 h 3140"/>
              <a:gd name="T32" fmla="*/ 47 w 2164"/>
              <a:gd name="T33" fmla="*/ 990 h 3140"/>
              <a:gd name="T34" fmla="*/ 939 w 2164"/>
              <a:gd name="T35" fmla="*/ 1783 h 3140"/>
              <a:gd name="T36" fmla="*/ 939 w 2164"/>
              <a:gd name="T37" fmla="*/ 2223 h 3140"/>
              <a:gd name="T38" fmla="*/ 517 w 2164"/>
              <a:gd name="T39" fmla="*/ 2081 h 3140"/>
              <a:gd name="T40" fmla="*/ 91 w 2164"/>
              <a:gd name="T41" fmla="*/ 2166 h 3140"/>
              <a:gd name="T42" fmla="*/ 189 w 2164"/>
              <a:gd name="T43" fmla="*/ 2567 h 3140"/>
              <a:gd name="T44" fmla="*/ 917 w 2164"/>
              <a:gd name="T45" fmla="*/ 2774 h 3140"/>
              <a:gd name="T46" fmla="*/ 917 w 2164"/>
              <a:gd name="T47" fmla="*/ 2957 h 3140"/>
              <a:gd name="T48" fmla="*/ 1108 w 2164"/>
              <a:gd name="T49" fmla="*/ 3140 h 3140"/>
              <a:gd name="T50" fmla="*/ 1284 w 2164"/>
              <a:gd name="T51" fmla="*/ 1842 h 3140"/>
              <a:gd name="T52" fmla="*/ 1530 w 2164"/>
              <a:gd name="T53" fmla="*/ 2051 h 3140"/>
              <a:gd name="T54" fmla="*/ 1530 w 2164"/>
              <a:gd name="T55" fmla="*/ 2058 h 3140"/>
              <a:gd name="T56" fmla="*/ 1284 w 2164"/>
              <a:gd name="T57" fmla="*/ 2245 h 3140"/>
              <a:gd name="T58" fmla="*/ 1284 w 2164"/>
              <a:gd name="T59" fmla="*/ 1842 h 3140"/>
              <a:gd name="T60" fmla="*/ 693 w 2164"/>
              <a:gd name="T61" fmla="*/ 935 h 3140"/>
              <a:gd name="T62" fmla="*/ 693 w 2164"/>
              <a:gd name="T63" fmla="*/ 928 h 3140"/>
              <a:gd name="T64" fmla="*/ 942 w 2164"/>
              <a:gd name="T65" fmla="*/ 745 h 3140"/>
              <a:gd name="T66" fmla="*/ 942 w 2164"/>
              <a:gd name="T67" fmla="*/ 1141 h 3140"/>
              <a:gd name="T68" fmla="*/ 693 w 2164"/>
              <a:gd name="T69" fmla="*/ 935 h 3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64" h="3140">
                <a:moveTo>
                  <a:pt x="1108" y="3140"/>
                </a:moveTo>
                <a:cubicBezTo>
                  <a:pt x="1213" y="3140"/>
                  <a:pt x="1298" y="3060"/>
                  <a:pt x="1298" y="2960"/>
                </a:cubicBezTo>
                <a:lnTo>
                  <a:pt x="1298" y="2781"/>
                </a:lnTo>
                <a:cubicBezTo>
                  <a:pt x="1819" y="2733"/>
                  <a:pt x="2164" y="2458"/>
                  <a:pt x="2164" y="2010"/>
                </a:cubicBezTo>
                <a:lnTo>
                  <a:pt x="2164" y="2003"/>
                </a:lnTo>
                <a:cubicBezTo>
                  <a:pt x="2164" y="1548"/>
                  <a:pt x="1871" y="1339"/>
                  <a:pt x="1287" y="1203"/>
                </a:cubicBezTo>
                <a:lnTo>
                  <a:pt x="1287" y="778"/>
                </a:lnTo>
                <a:cubicBezTo>
                  <a:pt x="1371" y="798"/>
                  <a:pt x="1458" y="827"/>
                  <a:pt x="1543" y="865"/>
                </a:cubicBezTo>
                <a:cubicBezTo>
                  <a:pt x="1680" y="926"/>
                  <a:pt x="1846" y="888"/>
                  <a:pt x="1929" y="752"/>
                </a:cubicBezTo>
                <a:cubicBezTo>
                  <a:pt x="2013" y="616"/>
                  <a:pt x="1968" y="426"/>
                  <a:pt x="1814" y="357"/>
                </a:cubicBezTo>
                <a:cubicBezTo>
                  <a:pt x="1660" y="288"/>
                  <a:pt x="1492" y="240"/>
                  <a:pt x="1306" y="220"/>
                </a:cubicBezTo>
                <a:lnTo>
                  <a:pt x="1306" y="110"/>
                </a:lnTo>
                <a:cubicBezTo>
                  <a:pt x="1306" y="49"/>
                  <a:pt x="1220" y="0"/>
                  <a:pt x="1115" y="0"/>
                </a:cubicBezTo>
                <a:cubicBezTo>
                  <a:pt x="1010" y="0"/>
                  <a:pt x="924" y="47"/>
                  <a:pt x="924" y="104"/>
                </a:cubicBezTo>
                <a:lnTo>
                  <a:pt x="924" y="209"/>
                </a:lnTo>
                <a:cubicBezTo>
                  <a:pt x="363" y="249"/>
                  <a:pt x="47" y="550"/>
                  <a:pt x="47" y="983"/>
                </a:cubicBezTo>
                <a:lnTo>
                  <a:pt x="47" y="990"/>
                </a:lnTo>
                <a:cubicBezTo>
                  <a:pt x="47" y="1445"/>
                  <a:pt x="348" y="1647"/>
                  <a:pt x="939" y="1783"/>
                </a:cubicBezTo>
                <a:lnTo>
                  <a:pt x="939" y="2223"/>
                </a:lnTo>
                <a:cubicBezTo>
                  <a:pt x="797" y="2200"/>
                  <a:pt x="658" y="2153"/>
                  <a:pt x="517" y="2081"/>
                </a:cubicBezTo>
                <a:cubicBezTo>
                  <a:pt x="367" y="2004"/>
                  <a:pt x="183" y="2032"/>
                  <a:pt x="91" y="2166"/>
                </a:cubicBezTo>
                <a:cubicBezTo>
                  <a:pt x="0" y="2301"/>
                  <a:pt x="37" y="2492"/>
                  <a:pt x="189" y="2567"/>
                </a:cubicBezTo>
                <a:cubicBezTo>
                  <a:pt x="411" y="2676"/>
                  <a:pt x="663" y="2748"/>
                  <a:pt x="917" y="2774"/>
                </a:cubicBezTo>
                <a:lnTo>
                  <a:pt x="917" y="2957"/>
                </a:lnTo>
                <a:cubicBezTo>
                  <a:pt x="917" y="3058"/>
                  <a:pt x="1002" y="3140"/>
                  <a:pt x="1108" y="3140"/>
                </a:cubicBezTo>
                <a:close/>
                <a:moveTo>
                  <a:pt x="1284" y="1842"/>
                </a:moveTo>
                <a:cubicBezTo>
                  <a:pt x="1475" y="1897"/>
                  <a:pt x="1530" y="1952"/>
                  <a:pt x="1530" y="2051"/>
                </a:cubicBezTo>
                <a:lnTo>
                  <a:pt x="1530" y="2058"/>
                </a:lnTo>
                <a:cubicBezTo>
                  <a:pt x="1530" y="2164"/>
                  <a:pt x="1453" y="2227"/>
                  <a:pt x="1284" y="2245"/>
                </a:cubicBezTo>
                <a:lnTo>
                  <a:pt x="1284" y="1842"/>
                </a:lnTo>
                <a:close/>
                <a:moveTo>
                  <a:pt x="693" y="935"/>
                </a:moveTo>
                <a:lnTo>
                  <a:pt x="693" y="928"/>
                </a:lnTo>
                <a:cubicBezTo>
                  <a:pt x="693" y="833"/>
                  <a:pt x="763" y="759"/>
                  <a:pt x="942" y="745"/>
                </a:cubicBezTo>
                <a:lnTo>
                  <a:pt x="942" y="1141"/>
                </a:lnTo>
                <a:cubicBezTo>
                  <a:pt x="744" y="1086"/>
                  <a:pt x="693" y="1031"/>
                  <a:pt x="693" y="935"/>
                </a:cubicBezTo>
                <a:close/>
              </a:path>
            </a:pathLst>
          </a:custGeom>
          <a:solidFill>
            <a:schemeClr val="accent6">
              <a:lumMod val="75000"/>
            </a:schemeClr>
          </a:solidFill>
          <a:ln>
            <a:noFill/>
          </a:ln>
        </p:spPr>
      </p:sp>
    </p:spTree>
    <p:extLst>
      <p:ext uri="{BB962C8B-B14F-4D97-AF65-F5344CB8AC3E}">
        <p14:creationId xmlns:p14="http://schemas.microsoft.com/office/powerpoint/2010/main" val="427903076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0A36C61-677E-48E5-99D9-CAADC8902E15}"/>
              </a:ext>
            </a:extLst>
          </p:cNvPr>
          <p:cNvSpPr>
            <a:spLocks noGrp="1"/>
          </p:cNvSpPr>
          <p:nvPr>
            <p:ph type="sldNum" sz="quarter" idx="1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fld id="{03EB59E2-90B9-4CD3-AC74-D672227E13C3}" type="slidenum">
              <a:rPr kumimoji="0" lang="en-US" sz="2400" b="0" i="0" u="none" strike="noStrike" kern="1200" cap="none" spc="0" normalizeH="0" baseline="0" noProof="0" smtClean="0">
                <a:ln>
                  <a:noFill/>
                </a:ln>
                <a:solidFill>
                  <a:srgbClr val="556272"/>
                </a:solidFill>
                <a:effectLst/>
                <a:uLnTx/>
                <a:uFillTx/>
                <a:latin typeface="Book Antiqua"/>
                <a:ea typeface="Microsoft JhengHei"/>
                <a:cs typeface="+mn-ea"/>
                <a:sym typeface="+mn-lt"/>
              </a:rPr>
              <a:pPr marL="0" marR="0" lvl="0" indent="0" algn="l" defTabSz="1371600" rtl="0" eaLnBrk="1" fontAlgn="auto" latinLnBrk="0" hangingPunct="1">
                <a:lnSpc>
                  <a:spcPct val="100000"/>
                </a:lnSpc>
                <a:spcBef>
                  <a:spcPts val="0"/>
                </a:spcBef>
                <a:spcAft>
                  <a:spcPts val="0"/>
                </a:spcAft>
                <a:buClrTx/>
                <a:buSzTx/>
                <a:buFontTx/>
                <a:buNone/>
                <a:tabLst/>
                <a:defRPr/>
              </a:pPr>
              <a:t>35</a:t>
            </a:fld>
            <a:endParaRPr kumimoji="0" lang="en-US" sz="2400" b="0" i="0" u="none" strike="noStrike" kern="1200" cap="none" spc="0" normalizeH="0" baseline="0" noProof="0" dirty="0">
              <a:ln>
                <a:noFill/>
              </a:ln>
              <a:solidFill>
                <a:srgbClr val="556272"/>
              </a:solidFill>
              <a:effectLst/>
              <a:uLnTx/>
              <a:uFillTx/>
              <a:latin typeface="Book Antiqua"/>
              <a:ea typeface="Microsoft JhengHei"/>
              <a:cs typeface="+mn-ea"/>
              <a:sym typeface="+mn-lt"/>
            </a:endParaRPr>
          </a:p>
        </p:txBody>
      </p:sp>
      <p:grpSp>
        <p:nvGrpSpPr>
          <p:cNvPr id="3" name="群組 2">
            <a:extLst>
              <a:ext uri="{FF2B5EF4-FFF2-40B4-BE49-F238E27FC236}">
                <a16:creationId xmlns:a16="http://schemas.microsoft.com/office/drawing/2014/main" id="{D571DA11-A813-4E48-B518-D902E158A5DB}"/>
              </a:ext>
            </a:extLst>
          </p:cNvPr>
          <p:cNvGrpSpPr/>
          <p:nvPr/>
        </p:nvGrpSpPr>
        <p:grpSpPr>
          <a:xfrm rot="10800000">
            <a:off x="14039188" y="-1"/>
            <a:ext cx="4248811" cy="2438401"/>
            <a:chOff x="-12267" y="7932498"/>
            <a:chExt cx="4095455" cy="2350389"/>
          </a:xfrm>
        </p:grpSpPr>
        <p:sp>
          <p:nvSpPr>
            <p:cNvPr id="4" name="直角三角形 3">
              <a:extLst>
                <a:ext uri="{FF2B5EF4-FFF2-40B4-BE49-F238E27FC236}">
                  <a16:creationId xmlns:a16="http://schemas.microsoft.com/office/drawing/2014/main" id="{1433D8E0-25FE-4469-9AC3-D497B81949DC}"/>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Book Antiqua"/>
                <a:ea typeface="Microsoft JhengHei"/>
                <a:cs typeface="+mn-ea"/>
                <a:sym typeface="+mn-lt"/>
              </a:endParaRPr>
            </a:p>
          </p:txBody>
        </p:sp>
        <p:sp>
          <p:nvSpPr>
            <p:cNvPr id="5" name="直角三角形 4">
              <a:extLst>
                <a:ext uri="{FF2B5EF4-FFF2-40B4-BE49-F238E27FC236}">
                  <a16:creationId xmlns:a16="http://schemas.microsoft.com/office/drawing/2014/main" id="{8BB3F77C-7E40-4117-8454-FD67C031E428}"/>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Book Antiqua"/>
                <a:ea typeface="Microsoft JhengHei"/>
                <a:cs typeface="+mn-ea"/>
                <a:sym typeface="+mn-lt"/>
              </a:endParaRPr>
            </a:p>
          </p:txBody>
        </p:sp>
      </p:grpSp>
      <p:sp>
        <p:nvSpPr>
          <p:cNvPr id="6" name="文字方塊 5">
            <a:extLst>
              <a:ext uri="{FF2B5EF4-FFF2-40B4-BE49-F238E27FC236}">
                <a16:creationId xmlns:a16="http://schemas.microsoft.com/office/drawing/2014/main" id="{16B7BF94-F78F-4C0D-A274-3C297E74CF98}"/>
              </a:ext>
            </a:extLst>
          </p:cNvPr>
          <p:cNvSpPr txBox="1"/>
          <p:nvPr/>
        </p:nvSpPr>
        <p:spPr>
          <a:xfrm>
            <a:off x="738399" y="729121"/>
            <a:ext cx="10649069" cy="830997"/>
          </a:xfrm>
          <a:prstGeom prst="rect">
            <a:avLst/>
          </a:prstGeom>
          <a:noFill/>
        </p:spPr>
        <p:txBody>
          <a:bodyPr wrap="none" rtlCol="0">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4800" b="1" i="0" u="none" strike="noStrike" kern="1200" cap="none" spc="0" normalizeH="0" baseline="0" noProof="0" dirty="0">
                <a:ln>
                  <a:noFill/>
                </a:ln>
                <a:solidFill>
                  <a:srgbClr val="1694B2">
                    <a:lumMod val="75000"/>
                  </a:srgbClr>
                </a:solidFill>
                <a:effectLst/>
                <a:uLnTx/>
                <a:uFillTx/>
                <a:latin typeface="Book Antiqua"/>
                <a:ea typeface="Microsoft JhengHei"/>
                <a:cs typeface="+mn-ea"/>
                <a:sym typeface="+mn-lt"/>
              </a:rPr>
              <a:t>跨國公司間股利分配時的三層稅務關係</a:t>
            </a:r>
          </a:p>
        </p:txBody>
      </p:sp>
      <p:cxnSp>
        <p:nvCxnSpPr>
          <p:cNvPr id="31" name="直線接點 30">
            <a:extLst>
              <a:ext uri="{FF2B5EF4-FFF2-40B4-BE49-F238E27FC236}">
                <a16:creationId xmlns:a16="http://schemas.microsoft.com/office/drawing/2014/main" id="{47F6143F-5C63-4426-B52D-F0E6CD7B749D}"/>
              </a:ext>
            </a:extLst>
          </p:cNvPr>
          <p:cNvCxnSpPr>
            <a:cxnSpLocks/>
          </p:cNvCxnSpPr>
          <p:nvPr/>
        </p:nvCxnSpPr>
        <p:spPr>
          <a:xfrm flipH="1">
            <a:off x="867490" y="2001668"/>
            <a:ext cx="15900416" cy="0"/>
          </a:xfrm>
          <a:prstGeom prst="line">
            <a:avLst/>
          </a:prstGeom>
          <a:ln w="2857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269" name="群組 268">
            <a:extLst>
              <a:ext uri="{FF2B5EF4-FFF2-40B4-BE49-F238E27FC236}">
                <a16:creationId xmlns:a16="http://schemas.microsoft.com/office/drawing/2014/main" id="{37A3FC8F-D7A1-49C0-A635-8F2059D60ECB}"/>
              </a:ext>
            </a:extLst>
          </p:cNvPr>
          <p:cNvGrpSpPr/>
          <p:nvPr/>
        </p:nvGrpSpPr>
        <p:grpSpPr>
          <a:xfrm>
            <a:off x="11197016" y="2525594"/>
            <a:ext cx="5676602" cy="4894469"/>
            <a:chOff x="11197016" y="2525594"/>
            <a:chExt cx="5676602" cy="4894469"/>
          </a:xfrm>
        </p:grpSpPr>
        <p:grpSp>
          <p:nvGrpSpPr>
            <p:cNvPr id="266" name="群組 265">
              <a:extLst>
                <a:ext uri="{FF2B5EF4-FFF2-40B4-BE49-F238E27FC236}">
                  <a16:creationId xmlns:a16="http://schemas.microsoft.com/office/drawing/2014/main" id="{A85679AE-0195-478A-9740-B75F592E6EC3}"/>
                </a:ext>
              </a:extLst>
            </p:cNvPr>
            <p:cNvGrpSpPr/>
            <p:nvPr/>
          </p:nvGrpSpPr>
          <p:grpSpPr>
            <a:xfrm>
              <a:off x="11197016" y="2525594"/>
              <a:ext cx="2218877" cy="759980"/>
              <a:chOff x="11197016" y="2525594"/>
              <a:chExt cx="2218877" cy="759980"/>
            </a:xfrm>
          </p:grpSpPr>
          <p:sp>
            <p:nvSpPr>
              <p:cNvPr id="44" name="矩形 43">
                <a:extLst>
                  <a:ext uri="{FF2B5EF4-FFF2-40B4-BE49-F238E27FC236}">
                    <a16:creationId xmlns:a16="http://schemas.microsoft.com/office/drawing/2014/main" id="{7CF9DF4C-2D80-47FE-A916-EBAC281B22DA}"/>
                  </a:ext>
                </a:extLst>
              </p:cNvPr>
              <p:cNvSpPr/>
              <p:nvPr/>
            </p:nvSpPr>
            <p:spPr bwMode="auto">
              <a:xfrm>
                <a:off x="11307624" y="2525594"/>
                <a:ext cx="2108269" cy="759980"/>
              </a:xfrm>
              <a:prstGeom prst="rect">
                <a:avLst/>
              </a:prstGeom>
              <a:solidFill>
                <a:schemeClr val="accent1">
                  <a:lumMod val="20000"/>
                  <a:lumOff val="80000"/>
                </a:schemeClr>
              </a:solidFill>
              <a:ln w="28575">
                <a:solidFill>
                  <a:schemeClr val="bg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3B3B3B"/>
                  </a:solidFill>
                  <a:effectLst/>
                  <a:uLnTx/>
                  <a:uFillTx/>
                  <a:latin typeface="Book Antiqua"/>
                  <a:ea typeface="Microsoft JhengHei"/>
                  <a:cs typeface="+mn-cs"/>
                </a:endParaRPr>
              </a:p>
            </p:txBody>
          </p:sp>
          <p:sp>
            <p:nvSpPr>
              <p:cNvPr id="45" name="文字方塊 44">
                <a:extLst>
                  <a:ext uri="{FF2B5EF4-FFF2-40B4-BE49-F238E27FC236}">
                    <a16:creationId xmlns:a16="http://schemas.microsoft.com/office/drawing/2014/main" id="{8021D5FA-5CB6-48B3-86DD-5C9CA027B995}"/>
                  </a:ext>
                </a:extLst>
              </p:cNvPr>
              <p:cNvSpPr txBox="1"/>
              <p:nvPr/>
            </p:nvSpPr>
            <p:spPr>
              <a:xfrm>
                <a:off x="11197016" y="2647146"/>
                <a:ext cx="2218877" cy="523220"/>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1694B2">
                        <a:lumMod val="75000"/>
                      </a:srgbClr>
                    </a:solidFill>
                    <a:effectLst/>
                    <a:uLnTx/>
                    <a:uFillTx/>
                    <a:latin typeface="Book Antiqua"/>
                    <a:ea typeface="Microsoft JhengHei"/>
                    <a:cs typeface="+mn-ea"/>
                    <a:sym typeface="+mn-lt"/>
                  </a:rPr>
                  <a:t>境外子公司</a:t>
                </a:r>
                <a:r>
                  <a:rPr kumimoji="0" lang="de-DE" altLang="zh-TW" sz="2800" b="1" i="0" u="none" strike="noStrike" kern="1200" cap="none" spc="0" normalizeH="0" baseline="0" noProof="0" dirty="0">
                    <a:ln>
                      <a:noFill/>
                    </a:ln>
                    <a:solidFill>
                      <a:srgbClr val="1694B2">
                        <a:lumMod val="75000"/>
                      </a:srgbClr>
                    </a:solidFill>
                    <a:effectLst/>
                    <a:uLnTx/>
                    <a:uFillTx/>
                    <a:latin typeface="Book Antiqua"/>
                    <a:ea typeface="Microsoft JhengHei"/>
                    <a:cs typeface="+mn-ea"/>
                    <a:sym typeface="+mn-lt"/>
                  </a:rPr>
                  <a:t>B</a:t>
                </a:r>
                <a:endParaRPr kumimoji="0" lang="en-US" altLang="zh-TW" sz="2800" b="1" i="0" u="none" strike="noStrike" kern="1200" cap="none" spc="0" normalizeH="0" baseline="0" noProof="0" dirty="0">
                  <a:ln>
                    <a:noFill/>
                  </a:ln>
                  <a:solidFill>
                    <a:srgbClr val="1694B2">
                      <a:lumMod val="75000"/>
                    </a:srgbClr>
                  </a:solidFill>
                  <a:effectLst/>
                  <a:uLnTx/>
                  <a:uFillTx/>
                  <a:latin typeface="Book Antiqua"/>
                  <a:ea typeface="Microsoft JhengHei"/>
                  <a:cs typeface="+mn-ea"/>
                  <a:sym typeface="+mn-lt"/>
                </a:endParaRPr>
              </a:p>
            </p:txBody>
          </p:sp>
        </p:grpSp>
        <p:grpSp>
          <p:nvGrpSpPr>
            <p:cNvPr id="268" name="群組 267">
              <a:extLst>
                <a:ext uri="{FF2B5EF4-FFF2-40B4-BE49-F238E27FC236}">
                  <a16:creationId xmlns:a16="http://schemas.microsoft.com/office/drawing/2014/main" id="{19003A73-0CD4-462A-BD9D-1D1696B32A2C}"/>
                </a:ext>
              </a:extLst>
            </p:cNvPr>
            <p:cNvGrpSpPr/>
            <p:nvPr/>
          </p:nvGrpSpPr>
          <p:grpSpPr>
            <a:xfrm>
              <a:off x="11387468" y="3595784"/>
              <a:ext cx="5486150" cy="3824279"/>
              <a:chOff x="11387468" y="3595784"/>
              <a:chExt cx="5486150" cy="3824279"/>
            </a:xfrm>
          </p:grpSpPr>
          <p:sp>
            <p:nvSpPr>
              <p:cNvPr id="47" name="文字方塊 46">
                <a:extLst>
                  <a:ext uri="{FF2B5EF4-FFF2-40B4-BE49-F238E27FC236}">
                    <a16:creationId xmlns:a16="http://schemas.microsoft.com/office/drawing/2014/main" id="{A3CD9AF4-9804-422D-A380-A50504C613BB}"/>
                  </a:ext>
                </a:extLst>
              </p:cNvPr>
              <p:cNvSpPr txBox="1"/>
              <p:nvPr/>
            </p:nvSpPr>
            <p:spPr>
              <a:xfrm>
                <a:off x="11387468" y="3595784"/>
                <a:ext cx="1723549" cy="553998"/>
              </a:xfrm>
              <a:prstGeom prst="rect">
                <a:avLst/>
              </a:prstGeom>
              <a:noFill/>
            </p:spPr>
            <p:txBody>
              <a:bodyPr wrap="none" rtlCol="0" anchor="t">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1694B2">
                        <a:lumMod val="75000"/>
                      </a:srgbClr>
                    </a:solidFill>
                    <a:effectLst/>
                    <a:uLnTx/>
                    <a:uFillTx/>
                    <a:latin typeface="Book Antiqua"/>
                    <a:ea typeface="Microsoft JhengHei"/>
                    <a:cs typeface="+mn-ea"/>
                    <a:sym typeface="+mn-lt"/>
                  </a:rPr>
                  <a:t>稅前盈餘</a:t>
                </a:r>
                <a:endParaRPr kumimoji="0" lang="en-US" altLang="zh-TW" sz="3000" b="1" i="0" u="none" strike="noStrike" kern="1200" cap="none" spc="0" normalizeH="0" baseline="0" noProof="0" dirty="0">
                  <a:ln>
                    <a:noFill/>
                  </a:ln>
                  <a:solidFill>
                    <a:srgbClr val="1694B2">
                      <a:lumMod val="75000"/>
                    </a:srgbClr>
                  </a:solidFill>
                  <a:effectLst/>
                  <a:uLnTx/>
                  <a:uFillTx/>
                  <a:latin typeface="Book Antiqua"/>
                  <a:ea typeface="Microsoft JhengHei"/>
                  <a:cs typeface="+mn-ea"/>
                  <a:sym typeface="+mn-lt"/>
                </a:endParaRPr>
              </a:p>
            </p:txBody>
          </p:sp>
          <p:sp>
            <p:nvSpPr>
              <p:cNvPr id="50" name="文字方塊 49">
                <a:extLst>
                  <a:ext uri="{FF2B5EF4-FFF2-40B4-BE49-F238E27FC236}">
                    <a16:creationId xmlns:a16="http://schemas.microsoft.com/office/drawing/2014/main" id="{F9C2CBBA-E138-498B-B979-6F51BE9D319F}"/>
                  </a:ext>
                </a:extLst>
              </p:cNvPr>
              <p:cNvSpPr txBox="1"/>
              <p:nvPr/>
            </p:nvSpPr>
            <p:spPr>
              <a:xfrm>
                <a:off x="13904068" y="3595784"/>
                <a:ext cx="761747" cy="553998"/>
              </a:xfrm>
              <a:prstGeom prst="rect">
                <a:avLst/>
              </a:prstGeom>
              <a:noFill/>
            </p:spPr>
            <p:txBody>
              <a:bodyPr wrap="none" rtlCol="0" anchor="t">
                <a:spAutoFit/>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en-US" altLang="zh-TW" sz="3000" b="1" i="0" u="none" strike="noStrike" kern="1200" cap="none" spc="0" normalizeH="0" baseline="0" noProof="0" dirty="0">
                    <a:ln>
                      <a:noFill/>
                    </a:ln>
                    <a:solidFill>
                      <a:srgbClr val="1694B2">
                        <a:lumMod val="75000"/>
                      </a:srgbClr>
                    </a:solidFill>
                    <a:effectLst/>
                    <a:uLnTx/>
                    <a:uFillTx/>
                    <a:latin typeface="Book Antiqua"/>
                    <a:ea typeface="Microsoft JhengHei"/>
                    <a:cs typeface="+mn-ea"/>
                    <a:sym typeface="+mn-lt"/>
                  </a:rPr>
                  <a:t>100</a:t>
                </a:r>
              </a:p>
            </p:txBody>
          </p:sp>
          <p:sp>
            <p:nvSpPr>
              <p:cNvPr id="49" name="文字方塊 48">
                <a:extLst>
                  <a:ext uri="{FF2B5EF4-FFF2-40B4-BE49-F238E27FC236}">
                    <a16:creationId xmlns:a16="http://schemas.microsoft.com/office/drawing/2014/main" id="{25057488-0384-4153-9B35-467595607637}"/>
                  </a:ext>
                </a:extLst>
              </p:cNvPr>
              <p:cNvSpPr txBox="1"/>
              <p:nvPr/>
            </p:nvSpPr>
            <p:spPr>
              <a:xfrm>
                <a:off x="11387468" y="4325875"/>
                <a:ext cx="2108269" cy="553998"/>
              </a:xfrm>
              <a:prstGeom prst="rect">
                <a:avLst/>
              </a:prstGeom>
              <a:noFill/>
            </p:spPr>
            <p:txBody>
              <a:bodyPr wrap="none" rtlCol="0" anchor="t">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C54D57"/>
                    </a:solidFill>
                    <a:effectLst/>
                    <a:uLnTx/>
                    <a:uFillTx/>
                    <a:latin typeface="Book Antiqua"/>
                    <a:ea typeface="Microsoft JhengHei"/>
                    <a:cs typeface="+mn-ea"/>
                    <a:sym typeface="+mn-lt"/>
                  </a:rPr>
                  <a:t>公司所得稅</a:t>
                </a:r>
                <a:endParaRPr kumimoji="0" lang="en-US" altLang="zh-TW" sz="3000" b="1" i="0" u="none" strike="noStrike" kern="1200" cap="none" spc="0" normalizeH="0" baseline="0" noProof="0" dirty="0">
                  <a:ln>
                    <a:noFill/>
                  </a:ln>
                  <a:solidFill>
                    <a:srgbClr val="C54D57"/>
                  </a:solidFill>
                  <a:effectLst/>
                  <a:uLnTx/>
                  <a:uFillTx/>
                  <a:latin typeface="Book Antiqua"/>
                  <a:ea typeface="Microsoft JhengHei"/>
                  <a:cs typeface="+mn-ea"/>
                  <a:sym typeface="+mn-lt"/>
                </a:endParaRPr>
              </a:p>
            </p:txBody>
          </p:sp>
          <p:sp>
            <p:nvSpPr>
              <p:cNvPr id="51" name="文字方塊 50">
                <a:extLst>
                  <a:ext uri="{FF2B5EF4-FFF2-40B4-BE49-F238E27FC236}">
                    <a16:creationId xmlns:a16="http://schemas.microsoft.com/office/drawing/2014/main" id="{DB36F93B-0577-40B5-B686-C2AD7B3527C8}"/>
                  </a:ext>
                </a:extLst>
              </p:cNvPr>
              <p:cNvSpPr txBox="1"/>
              <p:nvPr/>
            </p:nvSpPr>
            <p:spPr>
              <a:xfrm>
                <a:off x="13735531" y="4311882"/>
                <a:ext cx="2746013" cy="553998"/>
              </a:xfrm>
              <a:prstGeom prst="rect">
                <a:avLst/>
              </a:prstGeom>
              <a:noFill/>
            </p:spPr>
            <p:txBody>
              <a:bodyPr wrap="square" rtlCol="0" anchor="t">
                <a:spAutoFit/>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en-US" altLang="zh-TW" sz="3000" b="1" i="0" u="none" strike="noStrike" kern="1200" cap="none" spc="0" normalizeH="0" baseline="0" noProof="0" dirty="0">
                    <a:ln>
                      <a:noFill/>
                    </a:ln>
                    <a:solidFill>
                      <a:srgbClr val="C54D57"/>
                    </a:solidFill>
                    <a:effectLst/>
                    <a:uLnTx/>
                    <a:uFillTx/>
                    <a:latin typeface="Book Antiqua"/>
                    <a:ea typeface="Microsoft JhengHei"/>
                    <a:cs typeface="+mn-ea"/>
                    <a:sym typeface="+mn-lt"/>
                  </a:rPr>
                  <a:t>-</a:t>
                </a:r>
                <a:r>
                  <a:rPr kumimoji="0" lang="zh-TW" altLang="en-US" sz="3000" b="1" i="0" u="none" strike="noStrike" kern="1200" cap="none" spc="0" normalizeH="0" baseline="0" noProof="0" dirty="0">
                    <a:ln>
                      <a:noFill/>
                    </a:ln>
                    <a:solidFill>
                      <a:srgbClr val="C54D57"/>
                    </a:solidFill>
                    <a:effectLst/>
                    <a:uLnTx/>
                    <a:uFillTx/>
                    <a:latin typeface="Book Antiqua"/>
                    <a:ea typeface="Microsoft JhengHei"/>
                    <a:cs typeface="+mn-ea"/>
                    <a:sym typeface="+mn-lt"/>
                  </a:rPr>
                  <a:t> </a:t>
                </a:r>
                <a:r>
                  <a:rPr kumimoji="0" lang="en-US" altLang="zh-TW" sz="3000" b="1" i="0" u="none" strike="noStrike" kern="1200" cap="none" spc="0" normalizeH="0" baseline="0" noProof="0" dirty="0">
                    <a:ln>
                      <a:noFill/>
                    </a:ln>
                    <a:solidFill>
                      <a:srgbClr val="C54D57"/>
                    </a:solidFill>
                    <a:effectLst/>
                    <a:uLnTx/>
                    <a:uFillTx/>
                    <a:latin typeface="Book Antiqua"/>
                    <a:ea typeface="Microsoft JhengHei"/>
                    <a:cs typeface="+mn-ea"/>
                    <a:sym typeface="+mn-lt"/>
                  </a:rPr>
                  <a:t>20</a:t>
                </a:r>
                <a:r>
                  <a:rPr kumimoji="0" lang="zh-TW" altLang="en-US" sz="3000" b="1" i="0" u="none" strike="noStrike" kern="1200" cap="none" spc="0" normalizeH="0" baseline="0" noProof="0" dirty="0">
                    <a:ln>
                      <a:noFill/>
                    </a:ln>
                    <a:solidFill>
                      <a:srgbClr val="C54D57"/>
                    </a:solidFill>
                    <a:effectLst/>
                    <a:uLnTx/>
                    <a:uFillTx/>
                    <a:latin typeface="Book Antiqua"/>
                    <a:ea typeface="Microsoft JhengHei"/>
                    <a:cs typeface="+mn-ea"/>
                    <a:sym typeface="+mn-lt"/>
                  </a:rPr>
                  <a:t> </a:t>
                </a:r>
                <a:r>
                  <a:rPr kumimoji="0" lang="en-US" altLang="zh-TW" sz="3000" b="1" i="0" u="none" strike="noStrike" kern="1200" cap="none" spc="0" normalizeH="0" baseline="0" noProof="0" dirty="0">
                    <a:ln>
                      <a:noFill/>
                    </a:ln>
                    <a:solidFill>
                      <a:srgbClr val="C54D57"/>
                    </a:solidFill>
                    <a:effectLst/>
                    <a:uLnTx/>
                    <a:uFillTx/>
                    <a:latin typeface="Book Antiqua"/>
                    <a:ea typeface="Microsoft JhengHei"/>
                    <a:cs typeface="+mn-ea"/>
                    <a:sym typeface="+mn-lt"/>
                  </a:rPr>
                  <a:t>(</a:t>
                </a:r>
                <a:r>
                  <a:rPr kumimoji="0" lang="zh-TW" altLang="en-US" sz="3000" b="1" i="0" u="none" strike="noStrike" kern="1200" cap="none" spc="0" normalizeH="0" baseline="0" noProof="0" dirty="0">
                    <a:ln>
                      <a:noFill/>
                    </a:ln>
                    <a:solidFill>
                      <a:srgbClr val="C54D57"/>
                    </a:solidFill>
                    <a:effectLst/>
                    <a:uLnTx/>
                    <a:uFillTx/>
                    <a:latin typeface="Book Antiqua"/>
                    <a:ea typeface="Microsoft JhengHei"/>
                    <a:cs typeface="+mn-ea"/>
                    <a:sym typeface="+mn-lt"/>
                  </a:rPr>
                  <a:t>稅率</a:t>
                </a:r>
                <a:r>
                  <a:rPr kumimoji="0" lang="en-US" altLang="zh-TW" sz="3000" b="1" i="0" u="none" strike="noStrike" kern="1200" cap="none" spc="0" normalizeH="0" baseline="0" noProof="0" dirty="0">
                    <a:ln>
                      <a:noFill/>
                    </a:ln>
                    <a:solidFill>
                      <a:srgbClr val="C54D57"/>
                    </a:solidFill>
                    <a:effectLst/>
                    <a:uLnTx/>
                    <a:uFillTx/>
                    <a:latin typeface="Book Antiqua"/>
                    <a:ea typeface="Microsoft JhengHei"/>
                    <a:cs typeface="+mn-ea"/>
                    <a:sym typeface="+mn-lt"/>
                  </a:rPr>
                  <a:t>20%)</a:t>
                </a:r>
              </a:p>
            </p:txBody>
          </p:sp>
          <p:cxnSp>
            <p:nvCxnSpPr>
              <p:cNvPr id="10" name="直線接點 9">
                <a:extLst>
                  <a:ext uri="{FF2B5EF4-FFF2-40B4-BE49-F238E27FC236}">
                    <a16:creationId xmlns:a16="http://schemas.microsoft.com/office/drawing/2014/main" id="{2EB5FFCB-60B8-408F-BBDA-78784735C5FB}"/>
                  </a:ext>
                </a:extLst>
              </p:cNvPr>
              <p:cNvCxnSpPr>
                <a:cxnSpLocks/>
              </p:cNvCxnSpPr>
              <p:nvPr/>
            </p:nvCxnSpPr>
            <p:spPr>
              <a:xfrm>
                <a:off x="11387468" y="5055966"/>
                <a:ext cx="3278347"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5" name="文字方塊 84">
                <a:extLst>
                  <a:ext uri="{FF2B5EF4-FFF2-40B4-BE49-F238E27FC236}">
                    <a16:creationId xmlns:a16="http://schemas.microsoft.com/office/drawing/2014/main" id="{D2674733-592C-4988-A839-3F5DC92411D8}"/>
                  </a:ext>
                </a:extLst>
              </p:cNvPr>
              <p:cNvSpPr txBox="1"/>
              <p:nvPr/>
            </p:nvSpPr>
            <p:spPr>
              <a:xfrm>
                <a:off x="11387468" y="5232059"/>
                <a:ext cx="1723549" cy="553998"/>
              </a:xfrm>
              <a:prstGeom prst="rect">
                <a:avLst/>
              </a:prstGeom>
              <a:noFill/>
            </p:spPr>
            <p:txBody>
              <a:bodyPr wrap="none" rtlCol="0" anchor="t">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1694B2">
                        <a:lumMod val="75000"/>
                      </a:srgbClr>
                    </a:solidFill>
                    <a:effectLst/>
                    <a:uLnTx/>
                    <a:uFillTx/>
                    <a:latin typeface="Book Antiqua"/>
                    <a:ea typeface="Microsoft JhengHei"/>
                    <a:cs typeface="+mn-ea"/>
                    <a:sym typeface="+mn-lt"/>
                  </a:rPr>
                  <a:t>稅後盈餘</a:t>
                </a:r>
                <a:endParaRPr kumimoji="0" lang="en-US" altLang="zh-TW" sz="3000" b="1" i="0" u="none" strike="noStrike" kern="1200" cap="none" spc="0" normalizeH="0" baseline="0" noProof="0" dirty="0">
                  <a:ln>
                    <a:noFill/>
                  </a:ln>
                  <a:solidFill>
                    <a:srgbClr val="1694B2">
                      <a:lumMod val="75000"/>
                    </a:srgbClr>
                  </a:solidFill>
                  <a:effectLst/>
                  <a:uLnTx/>
                  <a:uFillTx/>
                  <a:latin typeface="Book Antiqua"/>
                  <a:ea typeface="Microsoft JhengHei"/>
                  <a:cs typeface="+mn-ea"/>
                  <a:sym typeface="+mn-lt"/>
                </a:endParaRPr>
              </a:p>
            </p:txBody>
          </p:sp>
          <p:sp>
            <p:nvSpPr>
              <p:cNvPr id="62" name="文字方塊 61">
                <a:extLst>
                  <a:ext uri="{FF2B5EF4-FFF2-40B4-BE49-F238E27FC236}">
                    <a16:creationId xmlns:a16="http://schemas.microsoft.com/office/drawing/2014/main" id="{02DFFB9F-67AF-4536-A634-91BE407375F4}"/>
                  </a:ext>
                </a:extLst>
              </p:cNvPr>
              <p:cNvSpPr txBox="1"/>
              <p:nvPr/>
            </p:nvSpPr>
            <p:spPr>
              <a:xfrm>
                <a:off x="14096427" y="5232059"/>
                <a:ext cx="569388" cy="553998"/>
              </a:xfrm>
              <a:prstGeom prst="rect">
                <a:avLst/>
              </a:prstGeom>
              <a:noFill/>
            </p:spPr>
            <p:txBody>
              <a:bodyPr wrap="none" rtlCol="0" anchor="t">
                <a:spAutoFit/>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en-US" altLang="zh-TW" sz="3000" b="1" i="0" u="none" strike="noStrike" kern="1200" cap="none" spc="0" normalizeH="0" baseline="0" noProof="0" dirty="0">
                    <a:ln>
                      <a:noFill/>
                    </a:ln>
                    <a:solidFill>
                      <a:srgbClr val="1694B2">
                        <a:lumMod val="75000"/>
                      </a:srgbClr>
                    </a:solidFill>
                    <a:effectLst/>
                    <a:uLnTx/>
                    <a:uFillTx/>
                    <a:latin typeface="Book Antiqua"/>
                    <a:ea typeface="Microsoft JhengHei"/>
                    <a:cs typeface="+mn-ea"/>
                    <a:sym typeface="+mn-lt"/>
                  </a:rPr>
                  <a:t>80</a:t>
                </a:r>
              </a:p>
            </p:txBody>
          </p:sp>
          <p:sp>
            <p:nvSpPr>
              <p:cNvPr id="63" name="文字方塊 62">
                <a:extLst>
                  <a:ext uri="{FF2B5EF4-FFF2-40B4-BE49-F238E27FC236}">
                    <a16:creationId xmlns:a16="http://schemas.microsoft.com/office/drawing/2014/main" id="{1DCC0FC4-73DF-4284-994D-CC880125744D}"/>
                  </a:ext>
                </a:extLst>
              </p:cNvPr>
              <p:cNvSpPr txBox="1"/>
              <p:nvPr/>
            </p:nvSpPr>
            <p:spPr>
              <a:xfrm>
                <a:off x="11387468" y="5959881"/>
                <a:ext cx="1723549" cy="553998"/>
              </a:xfrm>
              <a:prstGeom prst="rect">
                <a:avLst/>
              </a:prstGeom>
              <a:noFill/>
            </p:spPr>
            <p:txBody>
              <a:bodyPr wrap="none" rtlCol="0" anchor="t">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A3E511">
                        <a:lumMod val="50000"/>
                      </a:srgbClr>
                    </a:solidFill>
                    <a:effectLst/>
                    <a:uLnTx/>
                    <a:uFillTx/>
                    <a:latin typeface="Book Antiqua"/>
                    <a:ea typeface="Microsoft JhengHei"/>
                    <a:cs typeface="+mn-ea"/>
                    <a:sym typeface="+mn-lt"/>
                  </a:rPr>
                  <a:t>股利扣繳</a:t>
                </a:r>
                <a:endParaRPr kumimoji="0" lang="en-US" altLang="zh-TW" sz="3000" b="1" i="0" u="none" strike="noStrike" kern="1200" cap="none" spc="0" normalizeH="0" baseline="0" noProof="0" dirty="0">
                  <a:ln>
                    <a:noFill/>
                  </a:ln>
                  <a:solidFill>
                    <a:srgbClr val="A3E511">
                      <a:lumMod val="50000"/>
                    </a:srgbClr>
                  </a:solidFill>
                  <a:effectLst/>
                  <a:uLnTx/>
                  <a:uFillTx/>
                  <a:latin typeface="Book Antiqua"/>
                  <a:ea typeface="Microsoft JhengHei"/>
                  <a:cs typeface="+mn-ea"/>
                  <a:sym typeface="+mn-lt"/>
                </a:endParaRPr>
              </a:p>
            </p:txBody>
          </p:sp>
          <p:sp>
            <p:nvSpPr>
              <p:cNvPr id="64" name="文字方塊 63">
                <a:extLst>
                  <a:ext uri="{FF2B5EF4-FFF2-40B4-BE49-F238E27FC236}">
                    <a16:creationId xmlns:a16="http://schemas.microsoft.com/office/drawing/2014/main" id="{13944F77-08AD-4D90-BF40-CE56A68BA3C7}"/>
                  </a:ext>
                </a:extLst>
              </p:cNvPr>
              <p:cNvSpPr txBox="1"/>
              <p:nvPr/>
            </p:nvSpPr>
            <p:spPr>
              <a:xfrm>
                <a:off x="14039188" y="5959881"/>
                <a:ext cx="2834430" cy="553998"/>
              </a:xfrm>
              <a:prstGeom prst="rect">
                <a:avLst/>
              </a:prstGeom>
              <a:noFill/>
            </p:spPr>
            <p:txBody>
              <a:bodyPr wrap="none" rtlCol="0" anchor="t">
                <a:spAutoFit/>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en-US" altLang="zh-TW" sz="3000" b="1" i="0" u="none" strike="noStrike" kern="1200" cap="none" spc="0" normalizeH="0" baseline="0" noProof="0" dirty="0">
                    <a:ln>
                      <a:noFill/>
                    </a:ln>
                    <a:solidFill>
                      <a:srgbClr val="A3E511">
                        <a:lumMod val="50000"/>
                      </a:srgbClr>
                    </a:solidFill>
                    <a:effectLst/>
                    <a:uLnTx/>
                    <a:uFillTx/>
                    <a:latin typeface="Book Antiqua"/>
                    <a:ea typeface="Microsoft JhengHei"/>
                    <a:cs typeface="+mn-ea"/>
                    <a:sym typeface="+mn-lt"/>
                  </a:rPr>
                  <a:t>-</a:t>
                </a:r>
                <a:r>
                  <a:rPr kumimoji="0" lang="zh-TW" altLang="en-US" sz="3000" b="1" i="0" u="none" strike="noStrike" kern="1200" cap="none" spc="0" normalizeH="0" baseline="0" noProof="0" dirty="0">
                    <a:ln>
                      <a:noFill/>
                    </a:ln>
                    <a:solidFill>
                      <a:srgbClr val="A3E511">
                        <a:lumMod val="50000"/>
                      </a:srgbClr>
                    </a:solidFill>
                    <a:effectLst/>
                    <a:uLnTx/>
                    <a:uFillTx/>
                    <a:latin typeface="Book Antiqua"/>
                    <a:ea typeface="Microsoft JhengHei"/>
                    <a:cs typeface="+mn-ea"/>
                    <a:sym typeface="+mn-lt"/>
                  </a:rPr>
                  <a:t> </a:t>
                </a:r>
                <a:r>
                  <a:rPr kumimoji="0" lang="en-US" altLang="zh-TW" sz="3000" b="1" i="0" u="none" strike="noStrike" kern="1200" cap="none" spc="0" normalizeH="0" baseline="0" noProof="0" dirty="0">
                    <a:ln>
                      <a:noFill/>
                    </a:ln>
                    <a:solidFill>
                      <a:srgbClr val="A3E511">
                        <a:lumMod val="50000"/>
                      </a:srgbClr>
                    </a:solidFill>
                    <a:effectLst/>
                    <a:uLnTx/>
                    <a:uFillTx/>
                    <a:latin typeface="Book Antiqua"/>
                    <a:ea typeface="Microsoft JhengHei"/>
                    <a:cs typeface="+mn-ea"/>
                    <a:sym typeface="+mn-lt"/>
                  </a:rPr>
                  <a:t>8</a:t>
                </a:r>
                <a:r>
                  <a:rPr kumimoji="0" lang="zh-TW" altLang="en-US" sz="3000" b="1" i="0" u="none" strike="noStrike" kern="1200" cap="none" spc="0" normalizeH="0" baseline="0" noProof="0" dirty="0">
                    <a:ln>
                      <a:noFill/>
                    </a:ln>
                    <a:solidFill>
                      <a:srgbClr val="A3E511">
                        <a:lumMod val="50000"/>
                      </a:srgbClr>
                    </a:solidFill>
                    <a:effectLst/>
                    <a:uLnTx/>
                    <a:uFillTx/>
                    <a:latin typeface="Book Antiqua"/>
                    <a:ea typeface="Microsoft JhengHei"/>
                    <a:cs typeface="+mn-ea"/>
                    <a:sym typeface="+mn-lt"/>
                  </a:rPr>
                  <a:t> </a:t>
                </a:r>
                <a:r>
                  <a:rPr kumimoji="0" lang="en-US" altLang="zh-TW" sz="3000" b="1" i="0" u="none" strike="noStrike" kern="1200" cap="none" spc="0" normalizeH="0" baseline="0" noProof="0" dirty="0">
                    <a:ln>
                      <a:noFill/>
                    </a:ln>
                    <a:solidFill>
                      <a:srgbClr val="A3E511">
                        <a:lumMod val="50000"/>
                      </a:srgbClr>
                    </a:solidFill>
                    <a:effectLst/>
                    <a:uLnTx/>
                    <a:uFillTx/>
                    <a:latin typeface="Book Antiqua"/>
                    <a:ea typeface="Microsoft JhengHei"/>
                    <a:cs typeface="+mn-ea"/>
                    <a:sym typeface="+mn-lt"/>
                  </a:rPr>
                  <a:t>(</a:t>
                </a:r>
                <a:r>
                  <a:rPr kumimoji="0" lang="zh-TW" altLang="en-US" sz="3000" b="1" i="0" u="none" strike="noStrike" kern="1200" cap="none" spc="0" normalizeH="0" baseline="0" noProof="0" dirty="0">
                    <a:ln>
                      <a:noFill/>
                    </a:ln>
                    <a:solidFill>
                      <a:srgbClr val="A3E511">
                        <a:lumMod val="50000"/>
                      </a:srgbClr>
                    </a:solidFill>
                    <a:effectLst/>
                    <a:uLnTx/>
                    <a:uFillTx/>
                    <a:latin typeface="Book Antiqua"/>
                    <a:ea typeface="Microsoft JhengHei"/>
                    <a:cs typeface="+mn-ea"/>
                    <a:sym typeface="+mn-lt"/>
                  </a:rPr>
                  <a:t>扣繳率</a:t>
                </a:r>
                <a:r>
                  <a:rPr kumimoji="0" lang="en-US" altLang="zh-TW" sz="3000" b="1" i="0" u="none" strike="noStrike" kern="1200" cap="none" spc="0" normalizeH="0" baseline="0" noProof="0" dirty="0">
                    <a:ln>
                      <a:noFill/>
                    </a:ln>
                    <a:solidFill>
                      <a:srgbClr val="A3E511">
                        <a:lumMod val="50000"/>
                      </a:srgbClr>
                    </a:solidFill>
                    <a:effectLst/>
                    <a:uLnTx/>
                    <a:uFillTx/>
                    <a:latin typeface="Book Antiqua"/>
                    <a:ea typeface="Microsoft JhengHei"/>
                    <a:cs typeface="+mn-ea"/>
                    <a:sym typeface="+mn-lt"/>
                  </a:rPr>
                  <a:t>10%)</a:t>
                </a:r>
              </a:p>
            </p:txBody>
          </p:sp>
          <p:cxnSp>
            <p:nvCxnSpPr>
              <p:cNvPr id="65" name="直線接點 64">
                <a:extLst>
                  <a:ext uri="{FF2B5EF4-FFF2-40B4-BE49-F238E27FC236}">
                    <a16:creationId xmlns:a16="http://schemas.microsoft.com/office/drawing/2014/main" id="{BE61102B-9D07-4697-AD66-5646745DBBA4}"/>
                  </a:ext>
                </a:extLst>
              </p:cNvPr>
              <p:cNvCxnSpPr>
                <a:cxnSpLocks/>
              </p:cNvCxnSpPr>
              <p:nvPr/>
            </p:nvCxnSpPr>
            <p:spPr>
              <a:xfrm>
                <a:off x="11387468" y="6689972"/>
                <a:ext cx="3278347"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66" name="文字方塊 65">
                <a:extLst>
                  <a:ext uri="{FF2B5EF4-FFF2-40B4-BE49-F238E27FC236}">
                    <a16:creationId xmlns:a16="http://schemas.microsoft.com/office/drawing/2014/main" id="{4B8B8AE6-5CC1-4E95-A91F-78B7EFCDEA0A}"/>
                  </a:ext>
                </a:extLst>
              </p:cNvPr>
              <p:cNvSpPr txBox="1"/>
              <p:nvPr/>
            </p:nvSpPr>
            <p:spPr>
              <a:xfrm>
                <a:off x="14096427" y="6866065"/>
                <a:ext cx="569388" cy="553998"/>
              </a:xfrm>
              <a:prstGeom prst="rect">
                <a:avLst/>
              </a:prstGeom>
              <a:noFill/>
            </p:spPr>
            <p:txBody>
              <a:bodyPr wrap="none" rtlCol="0" anchor="t">
                <a:spAutoFit/>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en-US" altLang="zh-TW" sz="3000" b="1" i="0" u="none" strike="noStrike" kern="1200" cap="none" spc="0" normalizeH="0" baseline="0" noProof="0" dirty="0">
                    <a:ln>
                      <a:noFill/>
                    </a:ln>
                    <a:solidFill>
                      <a:srgbClr val="1694B2">
                        <a:lumMod val="75000"/>
                      </a:srgbClr>
                    </a:solidFill>
                    <a:effectLst/>
                    <a:uLnTx/>
                    <a:uFillTx/>
                    <a:latin typeface="Book Antiqua"/>
                    <a:ea typeface="Microsoft JhengHei"/>
                    <a:cs typeface="+mn-ea"/>
                    <a:sym typeface="+mn-lt"/>
                  </a:rPr>
                  <a:t>72</a:t>
                </a:r>
              </a:p>
            </p:txBody>
          </p:sp>
        </p:grpSp>
      </p:grpSp>
      <p:grpSp>
        <p:nvGrpSpPr>
          <p:cNvPr id="265" name="群組 264">
            <a:extLst>
              <a:ext uri="{FF2B5EF4-FFF2-40B4-BE49-F238E27FC236}">
                <a16:creationId xmlns:a16="http://schemas.microsoft.com/office/drawing/2014/main" id="{80A92C2D-639F-4732-82AD-7C7E674B4222}"/>
              </a:ext>
            </a:extLst>
          </p:cNvPr>
          <p:cNvGrpSpPr/>
          <p:nvPr/>
        </p:nvGrpSpPr>
        <p:grpSpPr>
          <a:xfrm>
            <a:off x="2745048" y="3986740"/>
            <a:ext cx="6113860" cy="3642556"/>
            <a:chOff x="2743804" y="3953600"/>
            <a:chExt cx="6113860" cy="3642556"/>
          </a:xfrm>
        </p:grpSpPr>
        <p:grpSp>
          <p:nvGrpSpPr>
            <p:cNvPr id="19" name="群組 18">
              <a:extLst>
                <a:ext uri="{FF2B5EF4-FFF2-40B4-BE49-F238E27FC236}">
                  <a16:creationId xmlns:a16="http://schemas.microsoft.com/office/drawing/2014/main" id="{F7C18B21-5B6F-45AA-9EF0-6E726898523C}"/>
                </a:ext>
              </a:extLst>
            </p:cNvPr>
            <p:cNvGrpSpPr/>
            <p:nvPr/>
          </p:nvGrpSpPr>
          <p:grpSpPr>
            <a:xfrm>
              <a:off x="2743804" y="3953600"/>
              <a:ext cx="2258953" cy="759980"/>
              <a:chOff x="1758295" y="3156233"/>
              <a:chExt cx="2258953" cy="759980"/>
            </a:xfrm>
          </p:grpSpPr>
          <p:sp>
            <p:nvSpPr>
              <p:cNvPr id="103" name="矩形 102">
                <a:extLst>
                  <a:ext uri="{FF2B5EF4-FFF2-40B4-BE49-F238E27FC236}">
                    <a16:creationId xmlns:a16="http://schemas.microsoft.com/office/drawing/2014/main" id="{FC08E572-F44E-456D-90FD-82F002F4614B}"/>
                  </a:ext>
                </a:extLst>
              </p:cNvPr>
              <p:cNvSpPr/>
              <p:nvPr/>
            </p:nvSpPr>
            <p:spPr bwMode="auto">
              <a:xfrm>
                <a:off x="1848888" y="3156233"/>
                <a:ext cx="2139723" cy="759980"/>
              </a:xfrm>
              <a:prstGeom prst="rect">
                <a:avLst/>
              </a:prstGeom>
              <a:solidFill>
                <a:schemeClr val="accent2">
                  <a:lumMod val="20000"/>
                  <a:lumOff val="80000"/>
                </a:schemeClr>
              </a:solidFill>
              <a:ln w="28575">
                <a:solidFill>
                  <a:schemeClr val="bg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3B3B3B"/>
                  </a:solidFill>
                  <a:effectLst/>
                  <a:uLnTx/>
                  <a:uFillTx/>
                  <a:latin typeface="Book Antiqua"/>
                  <a:ea typeface="Microsoft JhengHei"/>
                  <a:cs typeface="+mn-cs"/>
                </a:endParaRPr>
              </a:p>
            </p:txBody>
          </p:sp>
          <p:sp>
            <p:nvSpPr>
              <p:cNvPr id="104" name="文字方塊 103">
                <a:extLst>
                  <a:ext uri="{FF2B5EF4-FFF2-40B4-BE49-F238E27FC236}">
                    <a16:creationId xmlns:a16="http://schemas.microsoft.com/office/drawing/2014/main" id="{D6D77410-C9F8-4873-BEC7-DEB190CB6EF9}"/>
                  </a:ext>
                </a:extLst>
              </p:cNvPr>
              <p:cNvSpPr txBox="1"/>
              <p:nvPr/>
            </p:nvSpPr>
            <p:spPr>
              <a:xfrm>
                <a:off x="1758295" y="3291211"/>
                <a:ext cx="2258953" cy="523220"/>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A3E511">
                        <a:lumMod val="50000"/>
                      </a:srgbClr>
                    </a:solidFill>
                    <a:effectLst/>
                    <a:uLnTx/>
                    <a:uFillTx/>
                    <a:latin typeface="Book Antiqua"/>
                    <a:ea typeface="Microsoft JhengHei"/>
                    <a:cs typeface="+mn-ea"/>
                    <a:sym typeface="+mn-lt"/>
                  </a:rPr>
                  <a:t>國內母公司</a:t>
                </a:r>
                <a:r>
                  <a:rPr kumimoji="0" lang="de-DE" altLang="zh-TW" sz="2800" b="1" i="0" u="none" strike="noStrike" kern="1200" cap="none" spc="0" normalizeH="0" baseline="0" noProof="0" dirty="0">
                    <a:ln>
                      <a:noFill/>
                    </a:ln>
                    <a:solidFill>
                      <a:srgbClr val="A3E511">
                        <a:lumMod val="50000"/>
                      </a:srgbClr>
                    </a:solidFill>
                    <a:effectLst/>
                    <a:uLnTx/>
                    <a:uFillTx/>
                    <a:latin typeface="Book Antiqua"/>
                    <a:ea typeface="Microsoft JhengHei"/>
                    <a:cs typeface="+mn-ea"/>
                    <a:sym typeface="+mn-lt"/>
                  </a:rPr>
                  <a:t>A</a:t>
                </a:r>
                <a:endParaRPr kumimoji="0" lang="en-US" altLang="zh-TW" sz="2800" b="1" i="0" u="none" strike="noStrike" kern="1200" cap="none" spc="0" normalizeH="0" baseline="0" noProof="0" dirty="0">
                  <a:ln>
                    <a:noFill/>
                  </a:ln>
                  <a:solidFill>
                    <a:srgbClr val="A3E511">
                      <a:lumMod val="50000"/>
                    </a:srgbClr>
                  </a:solidFill>
                  <a:effectLst/>
                  <a:uLnTx/>
                  <a:uFillTx/>
                  <a:latin typeface="Book Antiqua"/>
                  <a:ea typeface="Microsoft JhengHei"/>
                  <a:cs typeface="+mn-ea"/>
                  <a:sym typeface="+mn-lt"/>
                </a:endParaRPr>
              </a:p>
            </p:txBody>
          </p:sp>
        </p:grpSp>
        <p:grpSp>
          <p:nvGrpSpPr>
            <p:cNvPr id="262" name="群組 261">
              <a:extLst>
                <a:ext uri="{FF2B5EF4-FFF2-40B4-BE49-F238E27FC236}">
                  <a16:creationId xmlns:a16="http://schemas.microsoft.com/office/drawing/2014/main" id="{04DA360C-AFD7-4E95-A182-0C63112755A4}"/>
                </a:ext>
              </a:extLst>
            </p:cNvPr>
            <p:cNvGrpSpPr/>
            <p:nvPr/>
          </p:nvGrpSpPr>
          <p:grpSpPr>
            <a:xfrm>
              <a:off x="2954294" y="5232059"/>
              <a:ext cx="5903370" cy="2364097"/>
              <a:chOff x="2954294" y="5232059"/>
              <a:chExt cx="5903370" cy="2364097"/>
            </a:xfrm>
          </p:grpSpPr>
          <p:grpSp>
            <p:nvGrpSpPr>
              <p:cNvPr id="29" name="群組 28">
                <a:extLst>
                  <a:ext uri="{FF2B5EF4-FFF2-40B4-BE49-F238E27FC236}">
                    <a16:creationId xmlns:a16="http://schemas.microsoft.com/office/drawing/2014/main" id="{F85E1641-E4AF-41CF-ACC3-7271265CBBF2}"/>
                  </a:ext>
                </a:extLst>
              </p:cNvPr>
              <p:cNvGrpSpPr/>
              <p:nvPr/>
            </p:nvGrpSpPr>
            <p:grpSpPr>
              <a:xfrm>
                <a:off x="2954294" y="5232059"/>
                <a:ext cx="4091931" cy="553998"/>
                <a:chOff x="3518713" y="3467091"/>
                <a:chExt cx="4091931" cy="553998"/>
              </a:xfrm>
            </p:grpSpPr>
            <p:sp>
              <p:nvSpPr>
                <p:cNvPr id="82" name="文字方塊 81">
                  <a:extLst>
                    <a:ext uri="{FF2B5EF4-FFF2-40B4-BE49-F238E27FC236}">
                      <a16:creationId xmlns:a16="http://schemas.microsoft.com/office/drawing/2014/main" id="{C262FA66-5CEF-4FD6-907C-2B1E08736E45}"/>
                    </a:ext>
                  </a:extLst>
                </p:cNvPr>
                <p:cNvSpPr txBox="1"/>
                <p:nvPr/>
              </p:nvSpPr>
              <p:spPr>
                <a:xfrm>
                  <a:off x="3518713" y="3467091"/>
                  <a:ext cx="2492990" cy="553998"/>
                </a:xfrm>
                <a:prstGeom prst="rect">
                  <a:avLst/>
                </a:prstGeom>
                <a:noFill/>
              </p:spPr>
              <p:txBody>
                <a:bodyPr wrap="none" rtlCol="0" anchor="t">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1694B2">
                          <a:lumMod val="75000"/>
                        </a:srgbClr>
                      </a:solidFill>
                      <a:effectLst/>
                      <a:uLnTx/>
                      <a:uFillTx/>
                      <a:latin typeface="Book Antiqua"/>
                      <a:ea typeface="Microsoft JhengHei"/>
                      <a:cs typeface="+mn-ea"/>
                      <a:sym typeface="+mn-lt"/>
                    </a:rPr>
                    <a:t>國外來源所得</a:t>
                  </a:r>
                  <a:endParaRPr kumimoji="0" lang="en-US" altLang="zh-TW" sz="3000" b="1" i="0" u="none" strike="noStrike" kern="1200" cap="none" spc="0" normalizeH="0" baseline="0" noProof="0" dirty="0">
                    <a:ln>
                      <a:noFill/>
                    </a:ln>
                    <a:solidFill>
                      <a:srgbClr val="1694B2">
                        <a:lumMod val="75000"/>
                      </a:srgbClr>
                    </a:solidFill>
                    <a:effectLst/>
                    <a:uLnTx/>
                    <a:uFillTx/>
                    <a:latin typeface="Book Antiqua"/>
                    <a:ea typeface="Microsoft JhengHei"/>
                    <a:cs typeface="+mn-ea"/>
                    <a:sym typeface="+mn-lt"/>
                  </a:endParaRPr>
                </a:p>
              </p:txBody>
            </p:sp>
            <p:sp>
              <p:nvSpPr>
                <p:cNvPr id="83" name="文字方塊 82">
                  <a:extLst>
                    <a:ext uri="{FF2B5EF4-FFF2-40B4-BE49-F238E27FC236}">
                      <a16:creationId xmlns:a16="http://schemas.microsoft.com/office/drawing/2014/main" id="{3C13DB31-5692-4036-965D-7E983CA1C5B3}"/>
                    </a:ext>
                  </a:extLst>
                </p:cNvPr>
                <p:cNvSpPr txBox="1"/>
                <p:nvPr/>
              </p:nvSpPr>
              <p:spPr>
                <a:xfrm>
                  <a:off x="6616461" y="3467091"/>
                  <a:ext cx="994183" cy="553998"/>
                </a:xfrm>
                <a:prstGeom prst="rect">
                  <a:avLst/>
                </a:prstGeom>
                <a:noFill/>
              </p:spPr>
              <p:txBody>
                <a:bodyPr wrap="none" rtlCol="0" anchor="t">
                  <a:spAutoFit/>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en-US" altLang="zh-TW" sz="3000" b="1" i="0" u="none" strike="noStrike" kern="1200" cap="none" spc="0" normalizeH="0" baseline="0" noProof="0" dirty="0">
                      <a:ln>
                        <a:noFill/>
                      </a:ln>
                      <a:solidFill>
                        <a:srgbClr val="1694B2">
                          <a:lumMod val="75000"/>
                        </a:srgbClr>
                      </a:solidFill>
                      <a:effectLst/>
                      <a:uLnTx/>
                      <a:uFillTx/>
                      <a:latin typeface="Book Antiqua"/>
                      <a:ea typeface="Microsoft JhengHei"/>
                      <a:cs typeface="+mn-ea"/>
                      <a:sym typeface="+mn-lt"/>
                    </a:rPr>
                    <a:t>72+8</a:t>
                  </a:r>
                </a:p>
              </p:txBody>
            </p:sp>
          </p:grpSp>
          <p:grpSp>
            <p:nvGrpSpPr>
              <p:cNvPr id="28" name="群組 27">
                <a:extLst>
                  <a:ext uri="{FF2B5EF4-FFF2-40B4-BE49-F238E27FC236}">
                    <a16:creationId xmlns:a16="http://schemas.microsoft.com/office/drawing/2014/main" id="{03D5D574-4865-4BB9-A956-1FD166B35348}"/>
                  </a:ext>
                </a:extLst>
              </p:cNvPr>
              <p:cNvGrpSpPr/>
              <p:nvPr/>
            </p:nvGrpSpPr>
            <p:grpSpPr>
              <a:xfrm>
                <a:off x="2954294" y="6138243"/>
                <a:ext cx="5903370" cy="574814"/>
                <a:chOff x="3518713" y="4187423"/>
                <a:chExt cx="5903370" cy="574814"/>
              </a:xfrm>
            </p:grpSpPr>
            <p:sp>
              <p:nvSpPr>
                <p:cNvPr id="80" name="文字方塊 79">
                  <a:extLst>
                    <a:ext uri="{FF2B5EF4-FFF2-40B4-BE49-F238E27FC236}">
                      <a16:creationId xmlns:a16="http://schemas.microsoft.com/office/drawing/2014/main" id="{5D33F9C0-3673-468C-8C8E-01765D64B4E1}"/>
                    </a:ext>
                  </a:extLst>
                </p:cNvPr>
                <p:cNvSpPr txBox="1"/>
                <p:nvPr/>
              </p:nvSpPr>
              <p:spPr>
                <a:xfrm>
                  <a:off x="3518713" y="4187423"/>
                  <a:ext cx="2108269" cy="553998"/>
                </a:xfrm>
                <a:prstGeom prst="rect">
                  <a:avLst/>
                </a:prstGeom>
                <a:noFill/>
              </p:spPr>
              <p:txBody>
                <a:bodyPr wrap="none" rtlCol="0" anchor="t">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C54D57"/>
                      </a:solidFill>
                      <a:effectLst/>
                      <a:uLnTx/>
                      <a:uFillTx/>
                      <a:latin typeface="Book Antiqua"/>
                      <a:ea typeface="Microsoft JhengHei"/>
                      <a:cs typeface="+mn-ea"/>
                      <a:sym typeface="+mn-lt"/>
                    </a:rPr>
                    <a:t>公司所得稅</a:t>
                  </a:r>
                  <a:endParaRPr kumimoji="0" lang="en-US" altLang="zh-TW" sz="3000" b="1" i="0" u="none" strike="noStrike" kern="1200" cap="none" spc="0" normalizeH="0" baseline="0" noProof="0" dirty="0">
                    <a:ln>
                      <a:noFill/>
                    </a:ln>
                    <a:solidFill>
                      <a:srgbClr val="C54D57"/>
                    </a:solidFill>
                    <a:effectLst/>
                    <a:uLnTx/>
                    <a:uFillTx/>
                    <a:latin typeface="Book Antiqua"/>
                    <a:ea typeface="Microsoft JhengHei"/>
                    <a:cs typeface="+mn-ea"/>
                    <a:sym typeface="+mn-lt"/>
                  </a:endParaRPr>
                </a:p>
              </p:txBody>
            </p:sp>
            <p:sp>
              <p:nvSpPr>
                <p:cNvPr id="81" name="文字方塊 80">
                  <a:extLst>
                    <a:ext uri="{FF2B5EF4-FFF2-40B4-BE49-F238E27FC236}">
                      <a16:creationId xmlns:a16="http://schemas.microsoft.com/office/drawing/2014/main" id="{6A70298B-BDBA-4055-A0F3-9446E8B5DBC1}"/>
                    </a:ext>
                  </a:extLst>
                </p:cNvPr>
                <p:cNvSpPr txBox="1"/>
                <p:nvPr/>
              </p:nvSpPr>
              <p:spPr>
                <a:xfrm>
                  <a:off x="5093562" y="4208239"/>
                  <a:ext cx="4328521" cy="553998"/>
                </a:xfrm>
                <a:prstGeom prst="rect">
                  <a:avLst/>
                </a:prstGeom>
                <a:noFill/>
              </p:spPr>
              <p:txBody>
                <a:bodyPr wrap="square" rtlCol="0" anchor="t">
                  <a:spAutoFit/>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C54D57"/>
                      </a:solidFill>
                      <a:effectLst/>
                      <a:uLnTx/>
                      <a:uFillTx/>
                      <a:latin typeface="Book Antiqua"/>
                      <a:ea typeface="Microsoft JhengHei"/>
                      <a:cs typeface="+mn-ea"/>
                      <a:sym typeface="+mn-lt"/>
                    </a:rPr>
                    <a:t> </a:t>
                  </a:r>
                  <a:r>
                    <a:rPr kumimoji="0" lang="en-US" altLang="zh-TW" sz="3000" b="1" i="0" u="none" strike="noStrike" kern="1200" cap="none" spc="0" normalizeH="0" baseline="0" noProof="0" dirty="0">
                      <a:ln>
                        <a:noFill/>
                      </a:ln>
                      <a:solidFill>
                        <a:srgbClr val="C54D57"/>
                      </a:solidFill>
                      <a:effectLst/>
                      <a:uLnTx/>
                      <a:uFillTx/>
                      <a:latin typeface="Book Antiqua"/>
                      <a:ea typeface="Microsoft JhengHei"/>
                      <a:cs typeface="+mn-ea"/>
                      <a:sym typeface="+mn-lt"/>
                    </a:rPr>
                    <a:t>-</a:t>
                  </a:r>
                  <a:r>
                    <a:rPr kumimoji="0" lang="zh-TW" altLang="en-US" sz="3000" b="1" i="0" u="none" strike="noStrike" kern="1200" cap="none" spc="0" normalizeH="0" baseline="0" noProof="0" dirty="0">
                      <a:ln>
                        <a:noFill/>
                      </a:ln>
                      <a:solidFill>
                        <a:srgbClr val="C54D57"/>
                      </a:solidFill>
                      <a:effectLst/>
                      <a:uLnTx/>
                      <a:uFillTx/>
                      <a:latin typeface="Book Antiqua"/>
                      <a:ea typeface="Microsoft JhengHei"/>
                      <a:cs typeface="+mn-ea"/>
                      <a:sym typeface="+mn-lt"/>
                    </a:rPr>
                    <a:t> </a:t>
                  </a:r>
                  <a:r>
                    <a:rPr kumimoji="0" lang="en-US" altLang="zh-TW" sz="3000" b="1" i="0" u="none" strike="noStrike" kern="1200" cap="none" spc="0" normalizeH="0" baseline="0" noProof="0" dirty="0">
                      <a:ln>
                        <a:noFill/>
                      </a:ln>
                      <a:solidFill>
                        <a:srgbClr val="C54D57"/>
                      </a:solidFill>
                      <a:effectLst/>
                      <a:uLnTx/>
                      <a:uFillTx/>
                      <a:latin typeface="Book Antiqua"/>
                      <a:ea typeface="Microsoft JhengHei"/>
                      <a:cs typeface="+mn-ea"/>
                      <a:sym typeface="+mn-lt"/>
                    </a:rPr>
                    <a:t>16</a:t>
                  </a:r>
                  <a:r>
                    <a:rPr kumimoji="0" lang="zh-TW" altLang="en-US" sz="3000" b="1" i="0" u="none" strike="noStrike" kern="1200" cap="none" spc="0" normalizeH="0" baseline="0" noProof="0" dirty="0">
                      <a:ln>
                        <a:noFill/>
                      </a:ln>
                      <a:solidFill>
                        <a:srgbClr val="C54D57"/>
                      </a:solidFill>
                      <a:effectLst/>
                      <a:uLnTx/>
                      <a:uFillTx/>
                      <a:latin typeface="Book Antiqua"/>
                      <a:ea typeface="Microsoft JhengHei"/>
                      <a:cs typeface="+mn-ea"/>
                      <a:sym typeface="+mn-lt"/>
                    </a:rPr>
                    <a:t> </a:t>
                  </a:r>
                  <a:r>
                    <a:rPr kumimoji="0" lang="en-US" altLang="zh-TW" sz="3000" b="1" i="0" u="none" strike="noStrike" kern="1200" cap="none" spc="0" normalizeH="0" baseline="0" noProof="0" dirty="0">
                      <a:ln>
                        <a:noFill/>
                      </a:ln>
                      <a:solidFill>
                        <a:srgbClr val="C54D57"/>
                      </a:solidFill>
                      <a:effectLst/>
                      <a:uLnTx/>
                      <a:uFillTx/>
                      <a:latin typeface="Book Antiqua"/>
                      <a:ea typeface="Microsoft JhengHei"/>
                      <a:cs typeface="+mn-ea"/>
                      <a:sym typeface="+mn-lt"/>
                    </a:rPr>
                    <a:t>(</a:t>
                  </a:r>
                  <a:r>
                    <a:rPr kumimoji="0" lang="zh-TW" altLang="en-US" sz="3000" b="1" i="0" u="none" strike="noStrike" kern="1200" cap="none" spc="0" normalizeH="0" baseline="0" noProof="0" dirty="0">
                      <a:ln>
                        <a:noFill/>
                      </a:ln>
                      <a:solidFill>
                        <a:srgbClr val="C54D57"/>
                      </a:solidFill>
                      <a:effectLst/>
                      <a:uLnTx/>
                      <a:uFillTx/>
                      <a:latin typeface="Book Antiqua"/>
                      <a:ea typeface="Microsoft JhengHei"/>
                      <a:cs typeface="+mn-ea"/>
                      <a:sym typeface="+mn-lt"/>
                    </a:rPr>
                    <a:t>稅率</a:t>
                  </a:r>
                  <a:r>
                    <a:rPr kumimoji="0" lang="en-US" altLang="zh-TW" sz="3000" b="1" i="0" u="none" strike="noStrike" kern="1200" cap="none" spc="0" normalizeH="0" baseline="0" noProof="0" dirty="0">
                      <a:ln>
                        <a:noFill/>
                      </a:ln>
                      <a:solidFill>
                        <a:srgbClr val="C54D57"/>
                      </a:solidFill>
                      <a:effectLst/>
                      <a:uLnTx/>
                      <a:uFillTx/>
                      <a:latin typeface="Book Antiqua"/>
                      <a:ea typeface="Microsoft JhengHei"/>
                      <a:cs typeface="+mn-ea"/>
                      <a:sym typeface="+mn-lt"/>
                    </a:rPr>
                    <a:t>20%)</a:t>
                  </a:r>
                </a:p>
              </p:txBody>
            </p:sp>
          </p:grpSp>
          <p:cxnSp>
            <p:nvCxnSpPr>
              <p:cNvPr id="101" name="直線接點 100">
                <a:extLst>
                  <a:ext uri="{FF2B5EF4-FFF2-40B4-BE49-F238E27FC236}">
                    <a16:creationId xmlns:a16="http://schemas.microsoft.com/office/drawing/2014/main" id="{73CBC08E-A882-4A79-90F4-488028BAC41A}"/>
                  </a:ext>
                </a:extLst>
              </p:cNvPr>
              <p:cNvCxnSpPr>
                <a:cxnSpLocks/>
              </p:cNvCxnSpPr>
              <p:nvPr/>
            </p:nvCxnSpPr>
            <p:spPr>
              <a:xfrm>
                <a:off x="2954294" y="5959881"/>
                <a:ext cx="4091931"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直線接點 197">
                <a:extLst>
                  <a:ext uri="{FF2B5EF4-FFF2-40B4-BE49-F238E27FC236}">
                    <a16:creationId xmlns:a16="http://schemas.microsoft.com/office/drawing/2014/main" id="{54A45453-C233-4C46-8243-736BB8B2C527}"/>
                  </a:ext>
                </a:extLst>
              </p:cNvPr>
              <p:cNvCxnSpPr>
                <a:cxnSpLocks/>
              </p:cNvCxnSpPr>
              <p:nvPr/>
            </p:nvCxnSpPr>
            <p:spPr>
              <a:xfrm>
                <a:off x="2954294" y="7596156"/>
                <a:ext cx="4091931"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4" name="群組 263">
            <a:extLst>
              <a:ext uri="{FF2B5EF4-FFF2-40B4-BE49-F238E27FC236}">
                <a16:creationId xmlns:a16="http://schemas.microsoft.com/office/drawing/2014/main" id="{4A5E5CBD-C600-49A0-A5FA-F76181F847BB}"/>
              </a:ext>
            </a:extLst>
          </p:cNvPr>
          <p:cNvGrpSpPr/>
          <p:nvPr/>
        </p:nvGrpSpPr>
        <p:grpSpPr>
          <a:xfrm>
            <a:off x="8339844" y="4794356"/>
            <a:ext cx="1754004" cy="936751"/>
            <a:chOff x="8339844" y="4794356"/>
            <a:chExt cx="1754004" cy="936751"/>
          </a:xfrm>
        </p:grpSpPr>
        <p:sp>
          <p:nvSpPr>
            <p:cNvPr id="144" name="文字方塊 143">
              <a:extLst>
                <a:ext uri="{FF2B5EF4-FFF2-40B4-BE49-F238E27FC236}">
                  <a16:creationId xmlns:a16="http://schemas.microsoft.com/office/drawing/2014/main" id="{AB5EB6F2-F15E-4BF2-837D-C2557325F5B3}"/>
                </a:ext>
              </a:extLst>
            </p:cNvPr>
            <p:cNvSpPr txBox="1"/>
            <p:nvPr/>
          </p:nvSpPr>
          <p:spPr>
            <a:xfrm>
              <a:off x="8472891" y="4794356"/>
              <a:ext cx="1620957" cy="523220"/>
            </a:xfrm>
            <a:prstGeom prst="rect">
              <a:avLst/>
            </a:prstGeom>
            <a:noFill/>
          </p:spPr>
          <p:txBody>
            <a:bodyPr wrap="none" rtlCol="0" anchor="t">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rPr>
                <a:t>盈餘分配</a:t>
              </a:r>
              <a:endParaRPr kumimoji="0" lang="en-US" altLang="zh-TW" sz="28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endParaRPr>
            </a:p>
          </p:txBody>
        </p:sp>
        <p:sp>
          <p:nvSpPr>
            <p:cNvPr id="263" name="箭號: 向右 262">
              <a:extLst>
                <a:ext uri="{FF2B5EF4-FFF2-40B4-BE49-F238E27FC236}">
                  <a16:creationId xmlns:a16="http://schemas.microsoft.com/office/drawing/2014/main" id="{20A9451B-823D-458A-A860-96D16C54A01B}"/>
                </a:ext>
              </a:extLst>
            </p:cNvPr>
            <p:cNvSpPr/>
            <p:nvPr/>
          </p:nvSpPr>
          <p:spPr bwMode="auto">
            <a:xfrm flipH="1">
              <a:off x="8339844" y="5287010"/>
              <a:ext cx="1754004" cy="444097"/>
            </a:xfrm>
            <a:prstGeom prst="rightArrow">
              <a:avLst/>
            </a:prstGeom>
            <a:solidFill>
              <a:schemeClr val="accent6">
                <a:lumMod val="75000"/>
              </a:schemeClr>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3B3B3B"/>
                </a:solidFill>
                <a:effectLst/>
                <a:uLnTx/>
                <a:uFillTx/>
                <a:latin typeface="Book Antiqua"/>
                <a:ea typeface="Microsoft JhengHei"/>
                <a:cs typeface="+mn-cs"/>
              </a:endParaRPr>
            </a:p>
          </p:txBody>
        </p:sp>
      </p:grpSp>
      <p:grpSp>
        <p:nvGrpSpPr>
          <p:cNvPr id="46" name="群組 45">
            <a:extLst>
              <a:ext uri="{FF2B5EF4-FFF2-40B4-BE49-F238E27FC236}">
                <a16:creationId xmlns:a16="http://schemas.microsoft.com/office/drawing/2014/main" id="{472D3847-F432-401E-8118-01A37CD9048A}"/>
              </a:ext>
            </a:extLst>
          </p:cNvPr>
          <p:cNvGrpSpPr/>
          <p:nvPr/>
        </p:nvGrpSpPr>
        <p:grpSpPr>
          <a:xfrm>
            <a:off x="10377103" y="4203595"/>
            <a:ext cx="770571" cy="770571"/>
            <a:chOff x="3031089" y="6134551"/>
            <a:chExt cx="495945" cy="495945"/>
          </a:xfrm>
          <a:effectLst>
            <a:outerShdw blurRad="50800" dist="50800" dir="5400000" algn="ctr" rotWithShape="0">
              <a:srgbClr val="000000">
                <a:alpha val="30000"/>
              </a:srgbClr>
            </a:outerShdw>
          </a:effectLst>
        </p:grpSpPr>
        <p:sp>
          <p:nvSpPr>
            <p:cNvPr id="48" name="橢圓 47">
              <a:extLst>
                <a:ext uri="{FF2B5EF4-FFF2-40B4-BE49-F238E27FC236}">
                  <a16:creationId xmlns:a16="http://schemas.microsoft.com/office/drawing/2014/main" id="{9B971373-0B53-414C-9F78-DC3B29922DC7}"/>
                </a:ext>
              </a:extLst>
            </p:cNvPr>
            <p:cNvSpPr/>
            <p:nvPr/>
          </p:nvSpPr>
          <p:spPr bwMode="auto">
            <a:xfrm>
              <a:off x="3031089" y="6134551"/>
              <a:ext cx="495945" cy="495945"/>
            </a:xfrm>
            <a:prstGeom prst="ellipse">
              <a:avLst/>
            </a:prstGeom>
            <a:solidFill>
              <a:schemeClr val="accent4"/>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Book Antiqua"/>
                <a:ea typeface="Microsoft JhengHei"/>
                <a:cs typeface="Arial" panose="020B0604020202020204" pitchFamily="34" charset="0"/>
              </a:endParaRPr>
            </a:p>
          </p:txBody>
        </p:sp>
        <p:sp>
          <p:nvSpPr>
            <p:cNvPr id="52" name="矩形 51">
              <a:extLst>
                <a:ext uri="{FF2B5EF4-FFF2-40B4-BE49-F238E27FC236}">
                  <a16:creationId xmlns:a16="http://schemas.microsoft.com/office/drawing/2014/main" id="{44BB6FE7-887B-461E-978D-6A9C26A6D95B}"/>
                </a:ext>
              </a:extLst>
            </p:cNvPr>
            <p:cNvSpPr/>
            <p:nvPr/>
          </p:nvSpPr>
          <p:spPr>
            <a:xfrm>
              <a:off x="3153605" y="6194340"/>
              <a:ext cx="250911" cy="376365"/>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en-US" altLang="zh-TW" sz="3200" b="1" i="0" u="none" strike="noStrike" kern="1200" cap="none" spc="0" normalizeH="0" baseline="0" noProof="0" dirty="0">
                  <a:ln>
                    <a:noFill/>
                  </a:ln>
                  <a:solidFill>
                    <a:prstClr val="white"/>
                  </a:solidFill>
                  <a:effectLst/>
                  <a:uLnTx/>
                  <a:uFillTx/>
                  <a:latin typeface="Book Antiqua"/>
                  <a:ea typeface="Microsoft JhengHei"/>
                  <a:cs typeface="Arial" panose="020B0604020202020204" pitchFamily="34" charset="0"/>
                  <a:sym typeface="+mn-lt"/>
                </a:rPr>
                <a:t>1</a:t>
              </a:r>
              <a:endParaRPr kumimoji="0" lang="zh-TW" altLang="en-US" sz="3200" b="0" i="0" u="none" strike="noStrike" kern="1200" cap="none" spc="0" normalizeH="0" baseline="0" noProof="0" dirty="0">
                <a:ln>
                  <a:noFill/>
                </a:ln>
                <a:solidFill>
                  <a:prstClr val="white"/>
                </a:solidFill>
                <a:effectLst/>
                <a:uLnTx/>
                <a:uFillTx/>
                <a:latin typeface="Book Antiqua"/>
                <a:ea typeface="Microsoft JhengHei"/>
                <a:cs typeface="Arial" panose="020B0604020202020204" pitchFamily="34" charset="0"/>
              </a:endParaRPr>
            </a:p>
          </p:txBody>
        </p:sp>
      </p:grpSp>
      <p:grpSp>
        <p:nvGrpSpPr>
          <p:cNvPr id="67" name="群組 66">
            <a:extLst>
              <a:ext uri="{FF2B5EF4-FFF2-40B4-BE49-F238E27FC236}">
                <a16:creationId xmlns:a16="http://schemas.microsoft.com/office/drawing/2014/main" id="{472D3847-F432-401E-8118-01A37CD9048A}"/>
              </a:ext>
            </a:extLst>
          </p:cNvPr>
          <p:cNvGrpSpPr/>
          <p:nvPr/>
        </p:nvGrpSpPr>
        <p:grpSpPr>
          <a:xfrm>
            <a:off x="10383260" y="5919401"/>
            <a:ext cx="770571" cy="770571"/>
            <a:chOff x="3031089" y="6134551"/>
            <a:chExt cx="495945" cy="495945"/>
          </a:xfrm>
          <a:effectLst>
            <a:outerShdw blurRad="50800" dist="50800" dir="5400000" algn="ctr" rotWithShape="0">
              <a:srgbClr val="000000">
                <a:alpha val="30000"/>
              </a:srgbClr>
            </a:outerShdw>
          </a:effectLst>
        </p:grpSpPr>
        <p:sp>
          <p:nvSpPr>
            <p:cNvPr id="68" name="橢圓 67">
              <a:extLst>
                <a:ext uri="{FF2B5EF4-FFF2-40B4-BE49-F238E27FC236}">
                  <a16:creationId xmlns:a16="http://schemas.microsoft.com/office/drawing/2014/main" id="{9B971373-0B53-414C-9F78-DC3B29922DC7}"/>
                </a:ext>
              </a:extLst>
            </p:cNvPr>
            <p:cNvSpPr/>
            <p:nvPr/>
          </p:nvSpPr>
          <p:spPr bwMode="auto">
            <a:xfrm>
              <a:off x="3031089" y="6134551"/>
              <a:ext cx="495945" cy="495945"/>
            </a:xfrm>
            <a:prstGeom prst="ellipse">
              <a:avLst/>
            </a:prstGeom>
            <a:solidFill>
              <a:schemeClr val="accent4"/>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Book Antiqua"/>
                <a:ea typeface="Microsoft JhengHei"/>
                <a:cs typeface="Arial" panose="020B0604020202020204" pitchFamily="34" charset="0"/>
              </a:endParaRPr>
            </a:p>
          </p:txBody>
        </p:sp>
        <p:sp>
          <p:nvSpPr>
            <p:cNvPr id="69" name="矩形 68">
              <a:extLst>
                <a:ext uri="{FF2B5EF4-FFF2-40B4-BE49-F238E27FC236}">
                  <a16:creationId xmlns:a16="http://schemas.microsoft.com/office/drawing/2014/main" id="{44BB6FE7-887B-461E-978D-6A9C26A6D95B}"/>
                </a:ext>
              </a:extLst>
            </p:cNvPr>
            <p:cNvSpPr/>
            <p:nvPr/>
          </p:nvSpPr>
          <p:spPr>
            <a:xfrm>
              <a:off x="3153605" y="6194340"/>
              <a:ext cx="250911" cy="376365"/>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en-US" altLang="zh-TW" sz="3200" b="1" i="0" u="none" strike="noStrike" kern="1200" cap="none" spc="0" normalizeH="0" baseline="0" noProof="0" dirty="0">
                  <a:ln>
                    <a:noFill/>
                  </a:ln>
                  <a:solidFill>
                    <a:prstClr val="white"/>
                  </a:solidFill>
                  <a:effectLst/>
                  <a:uLnTx/>
                  <a:uFillTx/>
                  <a:latin typeface="Book Antiqua"/>
                  <a:ea typeface="Microsoft JhengHei"/>
                  <a:cs typeface="Arial" panose="020B0604020202020204" pitchFamily="34" charset="0"/>
                  <a:sym typeface="+mn-lt"/>
                </a:rPr>
                <a:t>2</a:t>
              </a:r>
              <a:endParaRPr kumimoji="0" lang="zh-TW" altLang="en-US" sz="3200" b="0" i="0" u="none" strike="noStrike" kern="1200" cap="none" spc="0" normalizeH="0" baseline="0" noProof="0" dirty="0">
                <a:ln>
                  <a:noFill/>
                </a:ln>
                <a:solidFill>
                  <a:prstClr val="white"/>
                </a:solidFill>
                <a:effectLst/>
                <a:uLnTx/>
                <a:uFillTx/>
                <a:latin typeface="Book Antiqua"/>
                <a:ea typeface="Microsoft JhengHei"/>
                <a:cs typeface="Arial" panose="020B0604020202020204" pitchFamily="34" charset="0"/>
              </a:endParaRPr>
            </a:p>
          </p:txBody>
        </p:sp>
      </p:grpSp>
      <p:grpSp>
        <p:nvGrpSpPr>
          <p:cNvPr id="70" name="群組 69">
            <a:extLst>
              <a:ext uri="{FF2B5EF4-FFF2-40B4-BE49-F238E27FC236}">
                <a16:creationId xmlns:a16="http://schemas.microsoft.com/office/drawing/2014/main" id="{472D3847-F432-401E-8118-01A37CD9048A}"/>
              </a:ext>
            </a:extLst>
          </p:cNvPr>
          <p:cNvGrpSpPr/>
          <p:nvPr/>
        </p:nvGrpSpPr>
        <p:grpSpPr>
          <a:xfrm>
            <a:off x="1782828" y="6063096"/>
            <a:ext cx="770571" cy="770571"/>
            <a:chOff x="3031089" y="6134551"/>
            <a:chExt cx="495945" cy="495945"/>
          </a:xfrm>
          <a:effectLst>
            <a:outerShdw blurRad="50800" dist="50800" dir="5400000" algn="ctr" rotWithShape="0">
              <a:srgbClr val="000000">
                <a:alpha val="30000"/>
              </a:srgbClr>
            </a:outerShdw>
          </a:effectLst>
        </p:grpSpPr>
        <p:sp>
          <p:nvSpPr>
            <p:cNvPr id="71" name="橢圓 70">
              <a:extLst>
                <a:ext uri="{FF2B5EF4-FFF2-40B4-BE49-F238E27FC236}">
                  <a16:creationId xmlns:a16="http://schemas.microsoft.com/office/drawing/2014/main" id="{9B971373-0B53-414C-9F78-DC3B29922DC7}"/>
                </a:ext>
              </a:extLst>
            </p:cNvPr>
            <p:cNvSpPr/>
            <p:nvPr/>
          </p:nvSpPr>
          <p:spPr bwMode="auto">
            <a:xfrm>
              <a:off x="3031089" y="6134551"/>
              <a:ext cx="495945" cy="495945"/>
            </a:xfrm>
            <a:prstGeom prst="ellipse">
              <a:avLst/>
            </a:prstGeom>
            <a:solidFill>
              <a:schemeClr val="accent4"/>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Book Antiqua"/>
                <a:ea typeface="Microsoft JhengHei"/>
                <a:cs typeface="Arial" panose="020B0604020202020204" pitchFamily="34" charset="0"/>
              </a:endParaRPr>
            </a:p>
          </p:txBody>
        </p:sp>
        <p:sp>
          <p:nvSpPr>
            <p:cNvPr id="72" name="矩形 71">
              <a:extLst>
                <a:ext uri="{FF2B5EF4-FFF2-40B4-BE49-F238E27FC236}">
                  <a16:creationId xmlns:a16="http://schemas.microsoft.com/office/drawing/2014/main" id="{44BB6FE7-887B-461E-978D-6A9C26A6D95B}"/>
                </a:ext>
              </a:extLst>
            </p:cNvPr>
            <p:cNvSpPr/>
            <p:nvPr/>
          </p:nvSpPr>
          <p:spPr>
            <a:xfrm>
              <a:off x="3153605" y="6194340"/>
              <a:ext cx="250911" cy="376365"/>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en-US" altLang="zh-TW" sz="3200" b="1" i="0" u="none" strike="noStrike" kern="1200" cap="none" spc="0" normalizeH="0" baseline="0" noProof="0" dirty="0">
                  <a:ln>
                    <a:noFill/>
                  </a:ln>
                  <a:solidFill>
                    <a:prstClr val="white"/>
                  </a:solidFill>
                  <a:effectLst/>
                  <a:uLnTx/>
                  <a:uFillTx/>
                  <a:latin typeface="Book Antiqua"/>
                  <a:ea typeface="Microsoft JhengHei"/>
                  <a:cs typeface="Arial" panose="020B0604020202020204" pitchFamily="34" charset="0"/>
                  <a:sym typeface="+mn-lt"/>
                </a:rPr>
                <a:t>3</a:t>
              </a:r>
              <a:endParaRPr kumimoji="0" lang="zh-TW" altLang="en-US" sz="3200" b="0" i="0" u="none" strike="noStrike" kern="1200" cap="none" spc="0" normalizeH="0" baseline="0" noProof="0" dirty="0">
                <a:ln>
                  <a:noFill/>
                </a:ln>
                <a:solidFill>
                  <a:prstClr val="white"/>
                </a:solidFill>
                <a:effectLst/>
                <a:uLnTx/>
                <a:uFillTx/>
                <a:latin typeface="Book Antiqua"/>
                <a:ea typeface="Microsoft JhengHei"/>
                <a:cs typeface="Arial" panose="020B0604020202020204" pitchFamily="34" charset="0"/>
              </a:endParaRPr>
            </a:p>
          </p:txBody>
        </p:sp>
      </p:grpSp>
      <p:sp>
        <p:nvSpPr>
          <p:cNvPr id="55" name="文字方塊 54"/>
          <p:cNvSpPr txBox="1"/>
          <p:nvPr/>
        </p:nvSpPr>
        <p:spPr>
          <a:xfrm>
            <a:off x="2910327" y="6938181"/>
            <a:ext cx="2380323" cy="523220"/>
          </a:xfrm>
          <a:prstGeom prst="rect">
            <a:avLst/>
          </a:prstGeom>
          <a:noFill/>
        </p:spPr>
        <p:txBody>
          <a:bodyPr wrap="square" rtlCol="0">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A3E511">
                    <a:lumMod val="50000"/>
                  </a:srgbClr>
                </a:solidFill>
                <a:effectLst/>
                <a:uLnTx/>
                <a:uFillTx/>
                <a:latin typeface="Book Antiqua"/>
                <a:ea typeface="Microsoft JhengHei"/>
                <a:cs typeface="+mn-ea"/>
                <a:sym typeface="+mn-lt"/>
              </a:rPr>
              <a:t>國外稅額扣抵</a:t>
            </a:r>
            <a:endParaRPr kumimoji="0" lang="en-US" altLang="zh-TW" sz="2800" b="1" i="0" u="none" strike="noStrike" kern="1200" cap="none" spc="0" normalizeH="0" baseline="0" noProof="0" dirty="0">
              <a:ln>
                <a:noFill/>
              </a:ln>
              <a:solidFill>
                <a:srgbClr val="A3E511">
                  <a:lumMod val="50000"/>
                </a:srgbClr>
              </a:solidFill>
              <a:effectLst/>
              <a:uLnTx/>
              <a:uFillTx/>
              <a:latin typeface="Book Antiqua"/>
              <a:ea typeface="Microsoft JhengHei"/>
              <a:cs typeface="+mn-ea"/>
              <a:sym typeface="+mn-lt"/>
            </a:endParaRPr>
          </a:p>
        </p:txBody>
      </p:sp>
      <p:sp>
        <p:nvSpPr>
          <p:cNvPr id="56" name="文字方塊 55"/>
          <p:cNvSpPr txBox="1"/>
          <p:nvPr/>
        </p:nvSpPr>
        <p:spPr>
          <a:xfrm>
            <a:off x="6202797" y="6945679"/>
            <a:ext cx="983700" cy="523220"/>
          </a:xfrm>
          <a:prstGeom prst="rect">
            <a:avLst/>
          </a:prstGeom>
          <a:noFill/>
        </p:spPr>
        <p:txBody>
          <a:bodyPr wrap="square" rtlCol="0">
            <a:spAutoFit/>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en-US" altLang="zh-TW" sz="2800" b="1" i="0" u="none" strike="noStrike" kern="1200" cap="none" spc="0" normalizeH="0" baseline="0" noProof="0" dirty="0">
                <a:ln>
                  <a:noFill/>
                </a:ln>
                <a:solidFill>
                  <a:srgbClr val="A3E511">
                    <a:lumMod val="50000"/>
                  </a:srgbClr>
                </a:solidFill>
                <a:effectLst/>
                <a:uLnTx/>
                <a:uFillTx/>
                <a:latin typeface="Book Antiqua"/>
                <a:ea typeface="Microsoft JhengHei"/>
                <a:cs typeface="+mn-ea"/>
                <a:sym typeface="+mn-lt"/>
              </a:rPr>
              <a:t>-(-</a:t>
            </a:r>
            <a:r>
              <a:rPr kumimoji="0" lang="zh-TW" altLang="en-US" sz="2800" b="1" i="0" u="none" strike="noStrike" kern="1200" cap="none" spc="0" normalizeH="0" baseline="0" noProof="0" dirty="0">
                <a:ln>
                  <a:noFill/>
                </a:ln>
                <a:solidFill>
                  <a:srgbClr val="A3E511">
                    <a:lumMod val="50000"/>
                  </a:srgbClr>
                </a:solidFill>
                <a:effectLst/>
                <a:uLnTx/>
                <a:uFillTx/>
                <a:latin typeface="Book Antiqua"/>
                <a:ea typeface="Microsoft JhengHei"/>
                <a:cs typeface="+mn-ea"/>
                <a:sym typeface="+mn-lt"/>
              </a:rPr>
              <a:t> </a:t>
            </a:r>
            <a:r>
              <a:rPr kumimoji="0" lang="en-US" altLang="zh-TW" sz="2800" b="1" i="0" u="none" strike="noStrike" kern="1200" cap="none" spc="0" normalizeH="0" baseline="0" noProof="0" dirty="0">
                <a:ln>
                  <a:noFill/>
                </a:ln>
                <a:solidFill>
                  <a:srgbClr val="A3E511">
                    <a:lumMod val="50000"/>
                  </a:srgbClr>
                </a:solidFill>
                <a:effectLst/>
                <a:uLnTx/>
                <a:uFillTx/>
                <a:latin typeface="Book Antiqua"/>
                <a:ea typeface="Microsoft JhengHei"/>
                <a:cs typeface="+mn-ea"/>
                <a:sym typeface="+mn-lt"/>
              </a:rPr>
              <a:t>8)</a:t>
            </a:r>
          </a:p>
        </p:txBody>
      </p:sp>
      <p:sp>
        <p:nvSpPr>
          <p:cNvPr id="57" name="文字方塊 56"/>
          <p:cNvSpPr txBox="1"/>
          <p:nvPr/>
        </p:nvSpPr>
        <p:spPr>
          <a:xfrm>
            <a:off x="3215259" y="7906275"/>
            <a:ext cx="2380323" cy="523220"/>
          </a:xfrm>
          <a:prstGeom prst="rect">
            <a:avLst/>
          </a:prstGeom>
          <a:noFill/>
        </p:spPr>
        <p:txBody>
          <a:bodyPr wrap="square" rtlCol="0">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rPr>
              <a:t>補繳稅額</a:t>
            </a:r>
            <a:endParaRPr kumimoji="0" lang="en-US" altLang="zh-TW" sz="28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endParaRPr>
          </a:p>
        </p:txBody>
      </p:sp>
      <p:sp>
        <p:nvSpPr>
          <p:cNvPr id="58" name="文字方塊 57"/>
          <p:cNvSpPr txBox="1"/>
          <p:nvPr/>
        </p:nvSpPr>
        <p:spPr>
          <a:xfrm>
            <a:off x="5998147" y="7903097"/>
            <a:ext cx="983700" cy="523220"/>
          </a:xfrm>
          <a:prstGeom prst="rect">
            <a:avLst/>
          </a:prstGeom>
          <a:noFill/>
        </p:spPr>
        <p:txBody>
          <a:bodyPr wrap="square" rtlCol="0">
            <a:spAutoFit/>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en-US" altLang="zh-TW" sz="28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rPr>
              <a:t>8</a:t>
            </a:r>
          </a:p>
        </p:txBody>
      </p:sp>
      <p:sp>
        <p:nvSpPr>
          <p:cNvPr id="7" name="弧形箭號 (下彎) 6"/>
          <p:cNvSpPr/>
          <p:nvPr/>
        </p:nvSpPr>
        <p:spPr bwMode="auto">
          <a:xfrm rot="20927289">
            <a:off x="5136114" y="2741864"/>
            <a:ext cx="5754388" cy="985035"/>
          </a:xfrm>
          <a:prstGeom prst="curvedDownArrow">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Book Antiqua"/>
              <a:ea typeface="Microsoft JhengHei"/>
              <a:cs typeface="+mn-cs"/>
            </a:endParaRPr>
          </a:p>
        </p:txBody>
      </p:sp>
      <p:sp>
        <p:nvSpPr>
          <p:cNvPr id="60" name="文字方塊 59">
            <a:extLst>
              <a:ext uri="{FF2B5EF4-FFF2-40B4-BE49-F238E27FC236}">
                <a16:creationId xmlns:a16="http://schemas.microsoft.com/office/drawing/2014/main" id="{AB5EB6F2-F15E-4BF2-837D-C2557325F5B3}"/>
              </a:ext>
            </a:extLst>
          </p:cNvPr>
          <p:cNvSpPr txBox="1"/>
          <p:nvPr/>
        </p:nvSpPr>
        <p:spPr>
          <a:xfrm>
            <a:off x="7186497" y="2908756"/>
            <a:ext cx="902811" cy="523220"/>
          </a:xfrm>
          <a:prstGeom prst="rect">
            <a:avLst/>
          </a:prstGeom>
          <a:noFill/>
        </p:spPr>
        <p:txBody>
          <a:bodyPr wrap="none" rtlCol="0" anchor="t">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4ECDC4">
                    <a:lumMod val="75000"/>
                  </a:srgbClr>
                </a:solidFill>
                <a:effectLst/>
                <a:uLnTx/>
                <a:uFillTx/>
                <a:latin typeface="Book Antiqua"/>
                <a:ea typeface="Microsoft JhengHei"/>
                <a:cs typeface="+mn-ea"/>
                <a:sym typeface="+mn-lt"/>
              </a:rPr>
              <a:t>投資</a:t>
            </a:r>
            <a:endParaRPr kumimoji="0" lang="en-US" altLang="zh-TW" sz="2800" b="1" i="0" u="none" strike="noStrike" kern="1200" cap="none" spc="0" normalizeH="0" baseline="0" noProof="0" dirty="0">
              <a:ln>
                <a:noFill/>
              </a:ln>
              <a:solidFill>
                <a:srgbClr val="4ECDC4">
                  <a:lumMod val="75000"/>
                </a:srgbClr>
              </a:solidFill>
              <a:effectLst/>
              <a:uLnTx/>
              <a:uFillTx/>
              <a:latin typeface="Book Antiqua"/>
              <a:ea typeface="Microsoft JhengHei"/>
              <a:cs typeface="+mn-ea"/>
              <a:sym typeface="+mn-lt"/>
            </a:endParaRPr>
          </a:p>
        </p:txBody>
      </p:sp>
    </p:spTree>
    <p:extLst>
      <p:ext uri="{BB962C8B-B14F-4D97-AF65-F5344CB8AC3E}">
        <p14:creationId xmlns:p14="http://schemas.microsoft.com/office/powerpoint/2010/main" val="61962969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down)">
                                      <p:cBhvr>
                                        <p:cTn id="7" dur="500"/>
                                        <p:tgtEl>
                                          <p:spTgt spid="55"/>
                                        </p:tgtEl>
                                      </p:cBhvr>
                                    </p:animEffect>
                                  </p:childTnLst>
                                </p:cTn>
                              </p:par>
                              <p:par>
                                <p:cTn id="8" presetID="22" presetClass="entr" presetSubtype="4" fill="hold" nodeType="withEffect">
                                  <p:stCondLst>
                                    <p:cond delay="0"/>
                                  </p:stCondLst>
                                  <p:childTnLst>
                                    <p:set>
                                      <p:cBhvr>
                                        <p:cTn id="9" dur="1" fill="hold">
                                          <p:stCondLst>
                                            <p:cond delay="0"/>
                                          </p:stCondLst>
                                        </p:cTn>
                                        <p:tgtEl>
                                          <p:spTgt spid="56">
                                            <p:txEl>
                                              <p:pRg st="0" end="0"/>
                                            </p:txEl>
                                          </p:spTgt>
                                        </p:tgtEl>
                                        <p:attrNameLst>
                                          <p:attrName>style.visibility</p:attrName>
                                        </p:attrNameLst>
                                      </p:cBhvr>
                                      <p:to>
                                        <p:strVal val="visible"/>
                                      </p:to>
                                    </p:set>
                                    <p:animEffect transition="in" filter="wipe(down)">
                                      <p:cBhvr>
                                        <p:cTn id="10" dur="500"/>
                                        <p:tgtEl>
                                          <p:spTgt spid="56">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down)">
                                      <p:cBhvr>
                                        <p:cTn id="13" dur="500"/>
                                        <p:tgtEl>
                                          <p:spTgt spid="5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wipe(down)">
                                      <p:cBhvr>
                                        <p:cTn id="1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7" grpId="0"/>
      <p:bldP spid="5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0A36C61-677E-48E5-99D9-CAADC8902E15}"/>
              </a:ext>
            </a:extLst>
          </p:cNvPr>
          <p:cNvSpPr>
            <a:spLocks noGrp="1"/>
          </p:cNvSpPr>
          <p:nvPr>
            <p:ph type="sldNum" sz="quarter" idx="1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fld id="{03EB59E2-90B9-4CD3-AC74-D672227E13C3}" type="slidenum">
              <a:rPr kumimoji="0" lang="en-US" sz="2400" b="0" i="0" u="none" strike="noStrike" kern="1200" cap="none" spc="0" normalizeH="0" baseline="0" noProof="0" smtClean="0">
                <a:ln>
                  <a:noFill/>
                </a:ln>
                <a:solidFill>
                  <a:srgbClr val="556272"/>
                </a:solidFill>
                <a:effectLst/>
                <a:uLnTx/>
                <a:uFillTx/>
                <a:latin typeface="Book Antiqua"/>
                <a:ea typeface="Microsoft JhengHei"/>
                <a:cs typeface="+mn-ea"/>
                <a:sym typeface="+mn-lt"/>
              </a:rPr>
              <a:pPr marL="0" marR="0" lvl="0" indent="0" algn="l" defTabSz="1371600" rtl="0" eaLnBrk="1" fontAlgn="auto" latinLnBrk="0" hangingPunct="1">
                <a:lnSpc>
                  <a:spcPct val="100000"/>
                </a:lnSpc>
                <a:spcBef>
                  <a:spcPts val="0"/>
                </a:spcBef>
                <a:spcAft>
                  <a:spcPts val="0"/>
                </a:spcAft>
                <a:buClrTx/>
                <a:buSzTx/>
                <a:buFontTx/>
                <a:buNone/>
                <a:tabLst/>
                <a:defRPr/>
              </a:pPr>
              <a:t>36</a:t>
            </a:fld>
            <a:endParaRPr kumimoji="0" lang="en-US" sz="2400" b="0" i="0" u="none" strike="noStrike" kern="1200" cap="none" spc="0" normalizeH="0" baseline="0" noProof="0" dirty="0">
              <a:ln>
                <a:noFill/>
              </a:ln>
              <a:solidFill>
                <a:srgbClr val="556272"/>
              </a:solidFill>
              <a:effectLst/>
              <a:uLnTx/>
              <a:uFillTx/>
              <a:latin typeface="Book Antiqua"/>
              <a:ea typeface="Microsoft JhengHei"/>
              <a:cs typeface="+mn-ea"/>
              <a:sym typeface="+mn-lt"/>
            </a:endParaRPr>
          </a:p>
        </p:txBody>
      </p:sp>
      <p:grpSp>
        <p:nvGrpSpPr>
          <p:cNvPr id="3" name="群組 2">
            <a:extLst>
              <a:ext uri="{FF2B5EF4-FFF2-40B4-BE49-F238E27FC236}">
                <a16:creationId xmlns:a16="http://schemas.microsoft.com/office/drawing/2014/main" id="{D571DA11-A813-4E48-B518-D902E158A5DB}"/>
              </a:ext>
            </a:extLst>
          </p:cNvPr>
          <p:cNvGrpSpPr/>
          <p:nvPr/>
        </p:nvGrpSpPr>
        <p:grpSpPr>
          <a:xfrm rot="10800000">
            <a:off x="14039188" y="-1"/>
            <a:ext cx="4248811" cy="2438401"/>
            <a:chOff x="-12267" y="7932498"/>
            <a:chExt cx="4095455" cy="2350389"/>
          </a:xfrm>
        </p:grpSpPr>
        <p:sp>
          <p:nvSpPr>
            <p:cNvPr id="4" name="直角三角形 3">
              <a:extLst>
                <a:ext uri="{FF2B5EF4-FFF2-40B4-BE49-F238E27FC236}">
                  <a16:creationId xmlns:a16="http://schemas.microsoft.com/office/drawing/2014/main" id="{1433D8E0-25FE-4469-9AC3-D497B81949DC}"/>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Book Antiqua"/>
                <a:ea typeface="Microsoft JhengHei"/>
                <a:cs typeface="+mn-ea"/>
                <a:sym typeface="+mn-lt"/>
              </a:endParaRPr>
            </a:p>
          </p:txBody>
        </p:sp>
        <p:sp>
          <p:nvSpPr>
            <p:cNvPr id="5" name="直角三角形 4">
              <a:extLst>
                <a:ext uri="{FF2B5EF4-FFF2-40B4-BE49-F238E27FC236}">
                  <a16:creationId xmlns:a16="http://schemas.microsoft.com/office/drawing/2014/main" id="{8BB3F77C-7E40-4117-8454-FD67C031E428}"/>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Book Antiqua"/>
                <a:ea typeface="Microsoft JhengHei"/>
                <a:cs typeface="+mn-ea"/>
                <a:sym typeface="+mn-lt"/>
              </a:endParaRPr>
            </a:p>
          </p:txBody>
        </p:sp>
      </p:grpSp>
      <p:sp>
        <p:nvSpPr>
          <p:cNvPr id="6" name="文字方塊 5">
            <a:extLst>
              <a:ext uri="{FF2B5EF4-FFF2-40B4-BE49-F238E27FC236}">
                <a16:creationId xmlns:a16="http://schemas.microsoft.com/office/drawing/2014/main" id="{16B7BF94-F78F-4C0D-A274-3C297E74CF98}"/>
              </a:ext>
            </a:extLst>
          </p:cNvPr>
          <p:cNvSpPr txBox="1"/>
          <p:nvPr/>
        </p:nvSpPr>
        <p:spPr>
          <a:xfrm>
            <a:off x="867490" y="896035"/>
            <a:ext cx="4493538" cy="830997"/>
          </a:xfrm>
          <a:prstGeom prst="rect">
            <a:avLst/>
          </a:prstGeom>
          <a:noFill/>
        </p:spPr>
        <p:txBody>
          <a:bodyPr wrap="none" rtlCol="0">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4800" b="1" i="0" u="none" strike="noStrike" kern="1200" cap="none" spc="0" normalizeH="0" baseline="0" noProof="0" dirty="0">
                <a:ln>
                  <a:noFill/>
                </a:ln>
                <a:solidFill>
                  <a:srgbClr val="1694B2">
                    <a:lumMod val="75000"/>
                  </a:srgbClr>
                </a:solidFill>
                <a:effectLst/>
                <a:uLnTx/>
                <a:uFillTx/>
                <a:latin typeface="Book Antiqua"/>
                <a:ea typeface="Microsoft JhengHei"/>
                <a:cs typeface="+mn-ea"/>
                <a:sym typeface="+mn-lt"/>
              </a:rPr>
              <a:t>法律上雙重課稅</a:t>
            </a:r>
          </a:p>
        </p:txBody>
      </p:sp>
      <p:cxnSp>
        <p:nvCxnSpPr>
          <p:cNvPr id="31" name="直線接點 30">
            <a:extLst>
              <a:ext uri="{FF2B5EF4-FFF2-40B4-BE49-F238E27FC236}">
                <a16:creationId xmlns:a16="http://schemas.microsoft.com/office/drawing/2014/main" id="{47F6143F-5C63-4426-B52D-F0E6CD7B749D}"/>
              </a:ext>
            </a:extLst>
          </p:cNvPr>
          <p:cNvCxnSpPr>
            <a:cxnSpLocks/>
          </p:cNvCxnSpPr>
          <p:nvPr/>
        </p:nvCxnSpPr>
        <p:spPr>
          <a:xfrm flipH="1">
            <a:off x="867490" y="2001668"/>
            <a:ext cx="15900416" cy="0"/>
          </a:xfrm>
          <a:prstGeom prst="line">
            <a:avLst/>
          </a:prstGeom>
          <a:ln w="2857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27" name="群組 26">
            <a:extLst>
              <a:ext uri="{FF2B5EF4-FFF2-40B4-BE49-F238E27FC236}">
                <a16:creationId xmlns:a16="http://schemas.microsoft.com/office/drawing/2014/main" id="{080BCBAA-4CBE-488A-9DC8-0610EDD63E7A}"/>
              </a:ext>
            </a:extLst>
          </p:cNvPr>
          <p:cNvGrpSpPr/>
          <p:nvPr/>
        </p:nvGrpSpPr>
        <p:grpSpPr>
          <a:xfrm>
            <a:off x="3717561" y="4828035"/>
            <a:ext cx="10852878" cy="3937781"/>
            <a:chOff x="3717561" y="5086279"/>
            <a:chExt cx="10852878" cy="3937781"/>
          </a:xfrm>
        </p:grpSpPr>
        <p:sp>
          <p:nvSpPr>
            <p:cNvPr id="100" name="矩形 99">
              <a:extLst>
                <a:ext uri="{FF2B5EF4-FFF2-40B4-BE49-F238E27FC236}">
                  <a16:creationId xmlns:a16="http://schemas.microsoft.com/office/drawing/2014/main" id="{B688C074-F8DB-465C-9CF6-128217FB45C3}"/>
                </a:ext>
              </a:extLst>
            </p:cNvPr>
            <p:cNvSpPr/>
            <p:nvPr/>
          </p:nvSpPr>
          <p:spPr bwMode="auto">
            <a:xfrm>
              <a:off x="3717561" y="5086279"/>
              <a:ext cx="10852878" cy="3937781"/>
            </a:xfrm>
            <a:prstGeom prst="rect">
              <a:avLst/>
            </a:prstGeom>
            <a:solidFill>
              <a:srgbClr val="F7F7F7"/>
            </a:solidFill>
            <a:ln w="28575">
              <a:solidFill>
                <a:schemeClr val="bg1">
                  <a:lumMod val="75000"/>
                </a:schemeClr>
              </a:solidFill>
              <a:prstDash val="solid"/>
              <a:round/>
              <a:headEnd/>
              <a:tailEnd/>
            </a:ln>
            <a:effectLst>
              <a:outerShdw blurRad="50800" dist="50800" dir="5400000" algn="ctr" rotWithShape="0">
                <a:srgbClr val="000000">
                  <a:alpha val="30000"/>
                </a:srgbClr>
              </a:outerShdw>
            </a:effectLst>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Book Antiqua"/>
                <a:ea typeface="Microsoft JhengHei"/>
                <a:cs typeface="+mn-cs"/>
              </a:endParaRPr>
            </a:p>
          </p:txBody>
        </p:sp>
        <p:grpSp>
          <p:nvGrpSpPr>
            <p:cNvPr id="24" name="群組 23">
              <a:extLst>
                <a:ext uri="{FF2B5EF4-FFF2-40B4-BE49-F238E27FC236}">
                  <a16:creationId xmlns:a16="http://schemas.microsoft.com/office/drawing/2014/main" id="{044B2D9E-E6FB-48C7-BD2D-DC9477C593F5}"/>
                </a:ext>
              </a:extLst>
            </p:cNvPr>
            <p:cNvGrpSpPr/>
            <p:nvPr/>
          </p:nvGrpSpPr>
          <p:grpSpPr>
            <a:xfrm>
              <a:off x="5095679" y="6570419"/>
              <a:ext cx="8301827" cy="2075316"/>
              <a:chOff x="2329428" y="6248521"/>
              <a:chExt cx="8301827" cy="2075316"/>
            </a:xfrm>
          </p:grpSpPr>
          <p:sp>
            <p:nvSpPr>
              <p:cNvPr id="83" name="文字方塊 82">
                <a:extLst>
                  <a:ext uri="{FF2B5EF4-FFF2-40B4-BE49-F238E27FC236}">
                    <a16:creationId xmlns:a16="http://schemas.microsoft.com/office/drawing/2014/main" id="{BBB6D6F3-33DB-46BC-9DB7-2064B338400E}"/>
                  </a:ext>
                </a:extLst>
              </p:cNvPr>
              <p:cNvSpPr txBox="1"/>
              <p:nvPr/>
            </p:nvSpPr>
            <p:spPr>
              <a:xfrm>
                <a:off x="2329428" y="6248521"/>
                <a:ext cx="1569661" cy="646331"/>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6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rPr>
                  <a:t>  臺灣  </a:t>
                </a:r>
                <a:endParaRPr kumimoji="0" lang="en-US" altLang="zh-TW" sz="36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endParaRPr>
              </a:p>
            </p:txBody>
          </p:sp>
          <p:sp>
            <p:nvSpPr>
              <p:cNvPr id="84" name="文字方塊 83">
                <a:extLst>
                  <a:ext uri="{FF2B5EF4-FFF2-40B4-BE49-F238E27FC236}">
                    <a16:creationId xmlns:a16="http://schemas.microsoft.com/office/drawing/2014/main" id="{249F2DF3-11EA-4C8B-ABD8-32CD455DA4AB}"/>
                  </a:ext>
                </a:extLst>
              </p:cNvPr>
              <p:cNvSpPr txBox="1"/>
              <p:nvPr/>
            </p:nvSpPr>
            <p:spPr>
              <a:xfrm>
                <a:off x="2329430" y="7677506"/>
                <a:ext cx="1569661" cy="646331"/>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6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rPr>
                  <a:t>  德國  </a:t>
                </a:r>
                <a:endParaRPr kumimoji="0" lang="en-US" altLang="zh-TW" sz="36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endParaRPr>
              </a:p>
            </p:txBody>
          </p:sp>
          <p:sp>
            <p:nvSpPr>
              <p:cNvPr id="85" name="文字方塊 84">
                <a:extLst>
                  <a:ext uri="{FF2B5EF4-FFF2-40B4-BE49-F238E27FC236}">
                    <a16:creationId xmlns:a16="http://schemas.microsoft.com/office/drawing/2014/main" id="{73848A09-81C9-4720-923E-D6EEBBC42C17}"/>
                  </a:ext>
                </a:extLst>
              </p:cNvPr>
              <p:cNvSpPr txBox="1"/>
              <p:nvPr/>
            </p:nvSpPr>
            <p:spPr>
              <a:xfrm>
                <a:off x="5266132" y="6963014"/>
                <a:ext cx="2031325" cy="646331"/>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600" b="1" i="0" u="none" strike="noStrike" kern="1200" cap="none" spc="0" normalizeH="0" baseline="0" noProof="0" dirty="0">
                    <a:ln>
                      <a:noFill/>
                    </a:ln>
                    <a:solidFill>
                      <a:srgbClr val="A3E511">
                        <a:lumMod val="50000"/>
                      </a:srgbClr>
                    </a:solidFill>
                    <a:effectLst/>
                    <a:uLnTx/>
                    <a:uFillTx/>
                    <a:latin typeface="Book Antiqua"/>
                    <a:ea typeface="Microsoft JhengHei"/>
                    <a:cs typeface="+mn-ea"/>
                    <a:sym typeface="+mn-lt"/>
                  </a:rPr>
                  <a:t>  Ａ公司  </a:t>
                </a:r>
                <a:endParaRPr kumimoji="0" lang="en-US" altLang="zh-TW" sz="3600" b="1" i="0" u="none" strike="noStrike" kern="1200" cap="none" spc="0" normalizeH="0" baseline="0" noProof="0" dirty="0">
                  <a:ln>
                    <a:noFill/>
                  </a:ln>
                  <a:solidFill>
                    <a:srgbClr val="A3E511">
                      <a:lumMod val="50000"/>
                    </a:srgbClr>
                  </a:solidFill>
                  <a:effectLst/>
                  <a:uLnTx/>
                  <a:uFillTx/>
                  <a:latin typeface="Book Antiqua"/>
                  <a:ea typeface="Microsoft JhengHei"/>
                  <a:cs typeface="+mn-ea"/>
                  <a:sym typeface="+mn-lt"/>
                </a:endParaRPr>
              </a:p>
            </p:txBody>
          </p:sp>
          <p:sp>
            <p:nvSpPr>
              <p:cNvPr id="88" name="文字方塊 87">
                <a:extLst>
                  <a:ext uri="{FF2B5EF4-FFF2-40B4-BE49-F238E27FC236}">
                    <a16:creationId xmlns:a16="http://schemas.microsoft.com/office/drawing/2014/main" id="{42C363E2-0975-483A-A6D5-D9E3C7E21715}"/>
                  </a:ext>
                </a:extLst>
              </p:cNvPr>
              <p:cNvSpPr txBox="1"/>
              <p:nvPr/>
            </p:nvSpPr>
            <p:spPr>
              <a:xfrm>
                <a:off x="8138265" y="6963014"/>
                <a:ext cx="2492990" cy="646331"/>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6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rPr>
                  <a:t>  所得來源  </a:t>
                </a:r>
                <a:endParaRPr kumimoji="0" lang="en-US" altLang="zh-TW" sz="36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endParaRPr>
              </a:p>
            </p:txBody>
          </p:sp>
          <p:cxnSp>
            <p:nvCxnSpPr>
              <p:cNvPr id="89" name="直線接點 88">
                <a:extLst>
                  <a:ext uri="{FF2B5EF4-FFF2-40B4-BE49-F238E27FC236}">
                    <a16:creationId xmlns:a16="http://schemas.microsoft.com/office/drawing/2014/main" id="{7C820B1E-081A-417A-B5E0-8B9CB89246ED}"/>
                  </a:ext>
                </a:extLst>
              </p:cNvPr>
              <p:cNvCxnSpPr>
                <a:cxnSpLocks/>
                <a:stCxn id="83" idx="3"/>
              </p:cNvCxnSpPr>
              <p:nvPr/>
            </p:nvCxnSpPr>
            <p:spPr>
              <a:xfrm>
                <a:off x="3899089" y="6571687"/>
                <a:ext cx="1057885" cy="552910"/>
              </a:xfrm>
              <a:prstGeom prst="line">
                <a:avLst/>
              </a:prstGeom>
              <a:ln w="3810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直線接點 90">
                <a:extLst>
                  <a:ext uri="{FF2B5EF4-FFF2-40B4-BE49-F238E27FC236}">
                    <a16:creationId xmlns:a16="http://schemas.microsoft.com/office/drawing/2014/main" id="{92028ECF-4843-4084-940B-1ADA277828C2}"/>
                  </a:ext>
                </a:extLst>
              </p:cNvPr>
              <p:cNvCxnSpPr>
                <a:cxnSpLocks/>
                <a:stCxn id="84" idx="3"/>
              </p:cNvCxnSpPr>
              <p:nvPr/>
            </p:nvCxnSpPr>
            <p:spPr>
              <a:xfrm flipV="1">
                <a:off x="3899091" y="7447764"/>
                <a:ext cx="1057883" cy="552908"/>
              </a:xfrm>
              <a:prstGeom prst="line">
                <a:avLst/>
              </a:prstGeom>
              <a:ln w="3810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6A457597-093E-458C-AAC7-1FC2A5E23B26}"/>
                  </a:ext>
                </a:extLst>
              </p:cNvPr>
              <p:cNvCxnSpPr>
                <a:cxnSpLocks/>
                <a:stCxn id="88" idx="1"/>
                <a:endCxn id="85" idx="3"/>
              </p:cNvCxnSpPr>
              <p:nvPr/>
            </p:nvCxnSpPr>
            <p:spPr>
              <a:xfrm flipH="1">
                <a:off x="7297457" y="7286180"/>
                <a:ext cx="840808" cy="0"/>
              </a:xfrm>
              <a:prstGeom prst="line">
                <a:avLst/>
              </a:pr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47" name="文字方塊 146">
            <a:extLst>
              <a:ext uri="{FF2B5EF4-FFF2-40B4-BE49-F238E27FC236}">
                <a16:creationId xmlns:a16="http://schemas.microsoft.com/office/drawing/2014/main" id="{290C0E9A-AAA4-4913-A1ED-4CD5B6C1F00D}"/>
              </a:ext>
            </a:extLst>
          </p:cNvPr>
          <p:cNvSpPr txBox="1"/>
          <p:nvPr/>
        </p:nvSpPr>
        <p:spPr>
          <a:xfrm>
            <a:off x="12736033" y="1534424"/>
            <a:ext cx="4031874" cy="400110"/>
          </a:xfrm>
          <a:prstGeom prst="rect">
            <a:avLst/>
          </a:prstGeom>
          <a:noFill/>
        </p:spPr>
        <p:txBody>
          <a:bodyPr wrap="none" rtlCol="0" anchor="t">
            <a:spAutoFit/>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zh-TW" altLang="en-US" sz="2000" b="1" i="0" u="none" strike="noStrike" kern="1200" cap="none" spc="0" normalizeH="0" baseline="0" noProof="0" dirty="0">
                <a:ln>
                  <a:noFill/>
                </a:ln>
                <a:solidFill>
                  <a:prstClr val="white">
                    <a:lumMod val="50000"/>
                  </a:prstClr>
                </a:solidFill>
                <a:effectLst/>
                <a:uLnTx/>
                <a:uFillTx/>
                <a:latin typeface="Book Antiqua"/>
                <a:ea typeface="Microsoft JhengHei"/>
                <a:cs typeface="+mn-ea"/>
                <a:sym typeface="+mn-lt"/>
              </a:rPr>
              <a:t>法律上雙重課稅／</a:t>
            </a:r>
            <a:r>
              <a:rPr kumimoji="0" lang="zh-TW" altLang="en-US" sz="2000" b="1" i="0" u="none" strike="noStrike" kern="1200" cap="none" spc="0" normalizeH="0" baseline="0" noProof="0" dirty="0">
                <a:ln>
                  <a:noFill/>
                </a:ln>
                <a:solidFill>
                  <a:prstClr val="white">
                    <a:lumMod val="75000"/>
                  </a:prstClr>
                </a:solidFill>
                <a:effectLst/>
                <a:uLnTx/>
                <a:uFillTx/>
                <a:latin typeface="Book Antiqua"/>
                <a:ea typeface="Microsoft JhengHei"/>
                <a:cs typeface="+mn-ea"/>
                <a:sym typeface="+mn-lt"/>
              </a:rPr>
              <a:t>經濟上雙重負擔</a:t>
            </a:r>
            <a:endParaRPr kumimoji="0" lang="en-US" altLang="zh-TW" sz="2000" b="1" i="0" u="none" strike="noStrike" kern="1200" cap="none" spc="0" normalizeH="0" baseline="0" noProof="0" dirty="0">
              <a:ln>
                <a:noFill/>
              </a:ln>
              <a:solidFill>
                <a:prstClr val="white">
                  <a:lumMod val="75000"/>
                </a:prstClr>
              </a:solidFill>
              <a:effectLst/>
              <a:uLnTx/>
              <a:uFillTx/>
              <a:latin typeface="Book Antiqua"/>
              <a:ea typeface="Microsoft JhengHei"/>
              <a:cs typeface="+mn-ea"/>
              <a:sym typeface="+mn-lt"/>
            </a:endParaRPr>
          </a:p>
        </p:txBody>
      </p:sp>
      <p:sp>
        <p:nvSpPr>
          <p:cNvPr id="169" name="dollar-sign_16302">
            <a:extLst>
              <a:ext uri="{FF2B5EF4-FFF2-40B4-BE49-F238E27FC236}">
                <a16:creationId xmlns:a16="http://schemas.microsoft.com/office/drawing/2014/main" id="{EDD58DF6-091E-48AF-9CD5-46716A46C24B}"/>
              </a:ext>
            </a:extLst>
          </p:cNvPr>
          <p:cNvSpPr>
            <a:spLocks noChangeAspect="1"/>
          </p:cNvSpPr>
          <p:nvPr/>
        </p:nvSpPr>
        <p:spPr bwMode="auto">
          <a:xfrm>
            <a:off x="10904516" y="6809760"/>
            <a:ext cx="298735" cy="432855"/>
          </a:xfrm>
          <a:custGeom>
            <a:avLst/>
            <a:gdLst>
              <a:gd name="T0" fmla="*/ 1108 w 2164"/>
              <a:gd name="T1" fmla="*/ 3140 h 3140"/>
              <a:gd name="T2" fmla="*/ 1298 w 2164"/>
              <a:gd name="T3" fmla="*/ 2960 h 3140"/>
              <a:gd name="T4" fmla="*/ 1298 w 2164"/>
              <a:gd name="T5" fmla="*/ 2781 h 3140"/>
              <a:gd name="T6" fmla="*/ 2164 w 2164"/>
              <a:gd name="T7" fmla="*/ 2010 h 3140"/>
              <a:gd name="T8" fmla="*/ 2164 w 2164"/>
              <a:gd name="T9" fmla="*/ 2003 h 3140"/>
              <a:gd name="T10" fmla="*/ 1287 w 2164"/>
              <a:gd name="T11" fmla="*/ 1203 h 3140"/>
              <a:gd name="T12" fmla="*/ 1287 w 2164"/>
              <a:gd name="T13" fmla="*/ 778 h 3140"/>
              <a:gd name="T14" fmla="*/ 1543 w 2164"/>
              <a:gd name="T15" fmla="*/ 865 h 3140"/>
              <a:gd name="T16" fmla="*/ 1929 w 2164"/>
              <a:gd name="T17" fmla="*/ 752 h 3140"/>
              <a:gd name="T18" fmla="*/ 1814 w 2164"/>
              <a:gd name="T19" fmla="*/ 357 h 3140"/>
              <a:gd name="T20" fmla="*/ 1306 w 2164"/>
              <a:gd name="T21" fmla="*/ 220 h 3140"/>
              <a:gd name="T22" fmla="*/ 1306 w 2164"/>
              <a:gd name="T23" fmla="*/ 110 h 3140"/>
              <a:gd name="T24" fmla="*/ 1115 w 2164"/>
              <a:gd name="T25" fmla="*/ 0 h 3140"/>
              <a:gd name="T26" fmla="*/ 924 w 2164"/>
              <a:gd name="T27" fmla="*/ 104 h 3140"/>
              <a:gd name="T28" fmla="*/ 924 w 2164"/>
              <a:gd name="T29" fmla="*/ 209 h 3140"/>
              <a:gd name="T30" fmla="*/ 47 w 2164"/>
              <a:gd name="T31" fmla="*/ 983 h 3140"/>
              <a:gd name="T32" fmla="*/ 47 w 2164"/>
              <a:gd name="T33" fmla="*/ 990 h 3140"/>
              <a:gd name="T34" fmla="*/ 939 w 2164"/>
              <a:gd name="T35" fmla="*/ 1783 h 3140"/>
              <a:gd name="T36" fmla="*/ 939 w 2164"/>
              <a:gd name="T37" fmla="*/ 2223 h 3140"/>
              <a:gd name="T38" fmla="*/ 517 w 2164"/>
              <a:gd name="T39" fmla="*/ 2081 h 3140"/>
              <a:gd name="T40" fmla="*/ 91 w 2164"/>
              <a:gd name="T41" fmla="*/ 2166 h 3140"/>
              <a:gd name="T42" fmla="*/ 189 w 2164"/>
              <a:gd name="T43" fmla="*/ 2567 h 3140"/>
              <a:gd name="T44" fmla="*/ 917 w 2164"/>
              <a:gd name="T45" fmla="*/ 2774 h 3140"/>
              <a:gd name="T46" fmla="*/ 917 w 2164"/>
              <a:gd name="T47" fmla="*/ 2957 h 3140"/>
              <a:gd name="T48" fmla="*/ 1108 w 2164"/>
              <a:gd name="T49" fmla="*/ 3140 h 3140"/>
              <a:gd name="T50" fmla="*/ 1284 w 2164"/>
              <a:gd name="T51" fmla="*/ 1842 h 3140"/>
              <a:gd name="T52" fmla="*/ 1530 w 2164"/>
              <a:gd name="T53" fmla="*/ 2051 h 3140"/>
              <a:gd name="T54" fmla="*/ 1530 w 2164"/>
              <a:gd name="T55" fmla="*/ 2058 h 3140"/>
              <a:gd name="T56" fmla="*/ 1284 w 2164"/>
              <a:gd name="T57" fmla="*/ 2245 h 3140"/>
              <a:gd name="T58" fmla="*/ 1284 w 2164"/>
              <a:gd name="T59" fmla="*/ 1842 h 3140"/>
              <a:gd name="T60" fmla="*/ 693 w 2164"/>
              <a:gd name="T61" fmla="*/ 935 h 3140"/>
              <a:gd name="T62" fmla="*/ 693 w 2164"/>
              <a:gd name="T63" fmla="*/ 928 h 3140"/>
              <a:gd name="T64" fmla="*/ 942 w 2164"/>
              <a:gd name="T65" fmla="*/ 745 h 3140"/>
              <a:gd name="T66" fmla="*/ 942 w 2164"/>
              <a:gd name="T67" fmla="*/ 1141 h 3140"/>
              <a:gd name="T68" fmla="*/ 693 w 2164"/>
              <a:gd name="T69" fmla="*/ 935 h 3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64" h="3140">
                <a:moveTo>
                  <a:pt x="1108" y="3140"/>
                </a:moveTo>
                <a:cubicBezTo>
                  <a:pt x="1213" y="3140"/>
                  <a:pt x="1298" y="3060"/>
                  <a:pt x="1298" y="2960"/>
                </a:cubicBezTo>
                <a:lnTo>
                  <a:pt x="1298" y="2781"/>
                </a:lnTo>
                <a:cubicBezTo>
                  <a:pt x="1819" y="2733"/>
                  <a:pt x="2164" y="2458"/>
                  <a:pt x="2164" y="2010"/>
                </a:cubicBezTo>
                <a:lnTo>
                  <a:pt x="2164" y="2003"/>
                </a:lnTo>
                <a:cubicBezTo>
                  <a:pt x="2164" y="1548"/>
                  <a:pt x="1871" y="1339"/>
                  <a:pt x="1287" y="1203"/>
                </a:cubicBezTo>
                <a:lnTo>
                  <a:pt x="1287" y="778"/>
                </a:lnTo>
                <a:cubicBezTo>
                  <a:pt x="1371" y="798"/>
                  <a:pt x="1458" y="827"/>
                  <a:pt x="1543" y="865"/>
                </a:cubicBezTo>
                <a:cubicBezTo>
                  <a:pt x="1680" y="926"/>
                  <a:pt x="1846" y="888"/>
                  <a:pt x="1929" y="752"/>
                </a:cubicBezTo>
                <a:cubicBezTo>
                  <a:pt x="2013" y="616"/>
                  <a:pt x="1968" y="426"/>
                  <a:pt x="1814" y="357"/>
                </a:cubicBezTo>
                <a:cubicBezTo>
                  <a:pt x="1660" y="288"/>
                  <a:pt x="1492" y="240"/>
                  <a:pt x="1306" y="220"/>
                </a:cubicBezTo>
                <a:lnTo>
                  <a:pt x="1306" y="110"/>
                </a:lnTo>
                <a:cubicBezTo>
                  <a:pt x="1306" y="49"/>
                  <a:pt x="1220" y="0"/>
                  <a:pt x="1115" y="0"/>
                </a:cubicBezTo>
                <a:cubicBezTo>
                  <a:pt x="1010" y="0"/>
                  <a:pt x="924" y="47"/>
                  <a:pt x="924" y="104"/>
                </a:cubicBezTo>
                <a:lnTo>
                  <a:pt x="924" y="209"/>
                </a:lnTo>
                <a:cubicBezTo>
                  <a:pt x="363" y="249"/>
                  <a:pt x="47" y="550"/>
                  <a:pt x="47" y="983"/>
                </a:cubicBezTo>
                <a:lnTo>
                  <a:pt x="47" y="990"/>
                </a:lnTo>
                <a:cubicBezTo>
                  <a:pt x="47" y="1445"/>
                  <a:pt x="348" y="1647"/>
                  <a:pt x="939" y="1783"/>
                </a:cubicBezTo>
                <a:lnTo>
                  <a:pt x="939" y="2223"/>
                </a:lnTo>
                <a:cubicBezTo>
                  <a:pt x="797" y="2200"/>
                  <a:pt x="658" y="2153"/>
                  <a:pt x="517" y="2081"/>
                </a:cubicBezTo>
                <a:cubicBezTo>
                  <a:pt x="367" y="2004"/>
                  <a:pt x="183" y="2032"/>
                  <a:pt x="91" y="2166"/>
                </a:cubicBezTo>
                <a:cubicBezTo>
                  <a:pt x="0" y="2301"/>
                  <a:pt x="37" y="2492"/>
                  <a:pt x="189" y="2567"/>
                </a:cubicBezTo>
                <a:cubicBezTo>
                  <a:pt x="411" y="2676"/>
                  <a:pt x="663" y="2748"/>
                  <a:pt x="917" y="2774"/>
                </a:cubicBezTo>
                <a:lnTo>
                  <a:pt x="917" y="2957"/>
                </a:lnTo>
                <a:cubicBezTo>
                  <a:pt x="917" y="3058"/>
                  <a:pt x="1002" y="3140"/>
                  <a:pt x="1108" y="3140"/>
                </a:cubicBezTo>
                <a:close/>
                <a:moveTo>
                  <a:pt x="1284" y="1842"/>
                </a:moveTo>
                <a:cubicBezTo>
                  <a:pt x="1475" y="1897"/>
                  <a:pt x="1530" y="1952"/>
                  <a:pt x="1530" y="2051"/>
                </a:cubicBezTo>
                <a:lnTo>
                  <a:pt x="1530" y="2058"/>
                </a:lnTo>
                <a:cubicBezTo>
                  <a:pt x="1530" y="2164"/>
                  <a:pt x="1453" y="2227"/>
                  <a:pt x="1284" y="2245"/>
                </a:cubicBezTo>
                <a:lnTo>
                  <a:pt x="1284" y="1842"/>
                </a:lnTo>
                <a:close/>
                <a:moveTo>
                  <a:pt x="693" y="935"/>
                </a:moveTo>
                <a:lnTo>
                  <a:pt x="693" y="928"/>
                </a:lnTo>
                <a:cubicBezTo>
                  <a:pt x="693" y="833"/>
                  <a:pt x="763" y="759"/>
                  <a:pt x="942" y="745"/>
                </a:cubicBezTo>
                <a:lnTo>
                  <a:pt x="942" y="1141"/>
                </a:lnTo>
                <a:cubicBezTo>
                  <a:pt x="744" y="1086"/>
                  <a:pt x="693" y="1031"/>
                  <a:pt x="693" y="935"/>
                </a:cubicBezTo>
                <a:close/>
              </a:path>
            </a:pathLst>
          </a:custGeom>
          <a:solidFill>
            <a:schemeClr val="accent6">
              <a:lumMod val="75000"/>
            </a:schemeClr>
          </a:solidFill>
          <a:ln>
            <a:noFill/>
          </a:ln>
        </p:spPr>
      </p:sp>
      <p:grpSp>
        <p:nvGrpSpPr>
          <p:cNvPr id="30" name="群組 29">
            <a:extLst>
              <a:ext uri="{FF2B5EF4-FFF2-40B4-BE49-F238E27FC236}">
                <a16:creationId xmlns:a16="http://schemas.microsoft.com/office/drawing/2014/main" id="{89BF0297-0A3F-4978-A85F-C5FF8B7FE1CA}"/>
              </a:ext>
            </a:extLst>
          </p:cNvPr>
          <p:cNvGrpSpPr/>
          <p:nvPr/>
        </p:nvGrpSpPr>
        <p:grpSpPr>
          <a:xfrm>
            <a:off x="4890495" y="5206360"/>
            <a:ext cx="8250526" cy="646327"/>
            <a:chOff x="4890495" y="5206360"/>
            <a:chExt cx="8250526" cy="646327"/>
          </a:xfrm>
          <a:effectLst>
            <a:outerShdw blurRad="50800" dist="50800" dir="5400000" algn="ctr" rotWithShape="0">
              <a:srgbClr val="000000">
                <a:alpha val="30000"/>
              </a:srgbClr>
            </a:outerShdw>
          </a:effectLst>
        </p:grpSpPr>
        <p:sp>
          <p:nvSpPr>
            <p:cNvPr id="170" name="矩形 169">
              <a:extLst>
                <a:ext uri="{FF2B5EF4-FFF2-40B4-BE49-F238E27FC236}">
                  <a16:creationId xmlns:a16="http://schemas.microsoft.com/office/drawing/2014/main" id="{780A04DE-785D-4D02-98FD-CE6572A111BE}"/>
                </a:ext>
              </a:extLst>
            </p:cNvPr>
            <p:cNvSpPr/>
            <p:nvPr/>
          </p:nvSpPr>
          <p:spPr bwMode="auto">
            <a:xfrm>
              <a:off x="4890495" y="5206360"/>
              <a:ext cx="1980029" cy="646327"/>
            </a:xfrm>
            <a:prstGeom prst="rect">
              <a:avLst/>
            </a:prstGeom>
            <a:solidFill>
              <a:schemeClr val="accent6">
                <a:lumMod val="20000"/>
                <a:lumOff val="80000"/>
              </a:schemeClr>
            </a:solidFill>
            <a:ln w="28575">
              <a:solidFill>
                <a:schemeClr val="bg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3B3B3B"/>
                </a:solidFill>
                <a:effectLst/>
                <a:uLnTx/>
                <a:uFillTx/>
                <a:latin typeface="Book Antiqua"/>
                <a:ea typeface="Microsoft JhengHei"/>
                <a:cs typeface="+mn-cs"/>
              </a:endParaRPr>
            </a:p>
          </p:txBody>
        </p:sp>
        <p:sp>
          <p:nvSpPr>
            <p:cNvPr id="171" name="文字方塊 170">
              <a:extLst>
                <a:ext uri="{FF2B5EF4-FFF2-40B4-BE49-F238E27FC236}">
                  <a16:creationId xmlns:a16="http://schemas.microsoft.com/office/drawing/2014/main" id="{99F439C2-0817-4034-B9A3-EDA06AE77019}"/>
                </a:ext>
              </a:extLst>
            </p:cNvPr>
            <p:cNvSpPr txBox="1"/>
            <p:nvPr/>
          </p:nvSpPr>
          <p:spPr>
            <a:xfrm>
              <a:off x="4890495" y="5267913"/>
              <a:ext cx="1980029" cy="523220"/>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rPr>
                <a:t>  稅捐高權  </a:t>
              </a:r>
              <a:endParaRPr kumimoji="0" lang="en-US" altLang="zh-TW" sz="28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endParaRPr>
            </a:p>
          </p:txBody>
        </p:sp>
        <p:sp>
          <p:nvSpPr>
            <p:cNvPr id="172" name="矩形 171">
              <a:extLst>
                <a:ext uri="{FF2B5EF4-FFF2-40B4-BE49-F238E27FC236}">
                  <a16:creationId xmlns:a16="http://schemas.microsoft.com/office/drawing/2014/main" id="{EDE78B45-46ED-4B5B-BAA9-D8542DFBACF2}"/>
                </a:ext>
              </a:extLst>
            </p:cNvPr>
            <p:cNvSpPr/>
            <p:nvPr/>
          </p:nvSpPr>
          <p:spPr bwMode="auto">
            <a:xfrm>
              <a:off x="8058028" y="5206360"/>
              <a:ext cx="1980029" cy="646327"/>
            </a:xfrm>
            <a:prstGeom prst="rect">
              <a:avLst/>
            </a:prstGeom>
            <a:solidFill>
              <a:schemeClr val="accent6">
                <a:lumMod val="20000"/>
                <a:lumOff val="80000"/>
              </a:schemeClr>
            </a:solidFill>
            <a:ln w="28575">
              <a:solidFill>
                <a:schemeClr val="bg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3B3B3B"/>
                </a:solidFill>
                <a:effectLst/>
                <a:uLnTx/>
                <a:uFillTx/>
                <a:latin typeface="Book Antiqua"/>
                <a:ea typeface="Microsoft JhengHei"/>
                <a:cs typeface="+mn-cs"/>
              </a:endParaRPr>
            </a:p>
          </p:txBody>
        </p:sp>
        <p:sp>
          <p:nvSpPr>
            <p:cNvPr id="173" name="文字方塊 172">
              <a:extLst>
                <a:ext uri="{FF2B5EF4-FFF2-40B4-BE49-F238E27FC236}">
                  <a16:creationId xmlns:a16="http://schemas.microsoft.com/office/drawing/2014/main" id="{8246B085-BA11-4862-8464-5D4BE4A2B525}"/>
                </a:ext>
              </a:extLst>
            </p:cNvPr>
            <p:cNvSpPr txBox="1"/>
            <p:nvPr/>
          </p:nvSpPr>
          <p:spPr>
            <a:xfrm>
              <a:off x="8058028" y="5267913"/>
              <a:ext cx="1980029" cy="523220"/>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rPr>
                <a:t>  稅捐主體  </a:t>
              </a:r>
              <a:endParaRPr kumimoji="0" lang="en-US" altLang="zh-TW" sz="28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endParaRPr>
            </a:p>
          </p:txBody>
        </p:sp>
        <p:sp>
          <p:nvSpPr>
            <p:cNvPr id="174" name="矩形 173">
              <a:extLst>
                <a:ext uri="{FF2B5EF4-FFF2-40B4-BE49-F238E27FC236}">
                  <a16:creationId xmlns:a16="http://schemas.microsoft.com/office/drawing/2014/main" id="{1ED54410-22A3-40F3-9755-C7000CDA5041}"/>
                </a:ext>
              </a:extLst>
            </p:cNvPr>
            <p:cNvSpPr/>
            <p:nvPr/>
          </p:nvSpPr>
          <p:spPr bwMode="auto">
            <a:xfrm>
              <a:off x="11160992" y="5206360"/>
              <a:ext cx="1980029" cy="646327"/>
            </a:xfrm>
            <a:prstGeom prst="rect">
              <a:avLst/>
            </a:prstGeom>
            <a:solidFill>
              <a:schemeClr val="accent6">
                <a:lumMod val="20000"/>
                <a:lumOff val="80000"/>
              </a:schemeClr>
            </a:solidFill>
            <a:ln w="28575">
              <a:solidFill>
                <a:schemeClr val="bg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3B3B3B"/>
                </a:solidFill>
                <a:effectLst/>
                <a:uLnTx/>
                <a:uFillTx/>
                <a:latin typeface="Book Antiqua"/>
                <a:ea typeface="Microsoft JhengHei"/>
                <a:cs typeface="+mn-cs"/>
              </a:endParaRPr>
            </a:p>
          </p:txBody>
        </p:sp>
        <p:sp>
          <p:nvSpPr>
            <p:cNvPr id="175" name="文字方塊 174">
              <a:extLst>
                <a:ext uri="{FF2B5EF4-FFF2-40B4-BE49-F238E27FC236}">
                  <a16:creationId xmlns:a16="http://schemas.microsoft.com/office/drawing/2014/main" id="{291BC92F-508D-4764-8D42-BE39CF3C1AD1}"/>
                </a:ext>
              </a:extLst>
            </p:cNvPr>
            <p:cNvSpPr txBox="1"/>
            <p:nvPr/>
          </p:nvSpPr>
          <p:spPr>
            <a:xfrm>
              <a:off x="11160992" y="5267913"/>
              <a:ext cx="1980029" cy="523220"/>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rPr>
                <a:t>  稅捐客體  </a:t>
              </a:r>
              <a:endParaRPr kumimoji="0" lang="en-US" altLang="zh-TW" sz="28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endParaRPr>
            </a:p>
          </p:txBody>
        </p:sp>
      </p:grpSp>
      <p:grpSp>
        <p:nvGrpSpPr>
          <p:cNvPr id="53" name="群組 52">
            <a:extLst>
              <a:ext uri="{FF2B5EF4-FFF2-40B4-BE49-F238E27FC236}">
                <a16:creationId xmlns:a16="http://schemas.microsoft.com/office/drawing/2014/main" id="{50DA1017-45D8-4C46-8642-24F117EBE117}"/>
              </a:ext>
            </a:extLst>
          </p:cNvPr>
          <p:cNvGrpSpPr/>
          <p:nvPr/>
        </p:nvGrpSpPr>
        <p:grpSpPr>
          <a:xfrm>
            <a:off x="867490" y="2546406"/>
            <a:ext cx="5929767" cy="1736890"/>
            <a:chOff x="735572" y="2226122"/>
            <a:chExt cx="5929767" cy="1736890"/>
          </a:xfrm>
          <a:effectLst>
            <a:outerShdw blurRad="50800" dist="50800" dir="5400000" algn="ctr" rotWithShape="0">
              <a:srgbClr val="000000">
                <a:alpha val="30000"/>
              </a:srgbClr>
            </a:outerShdw>
          </a:effectLst>
        </p:grpSpPr>
        <p:sp>
          <p:nvSpPr>
            <p:cNvPr id="54" name="加號 53">
              <a:extLst>
                <a:ext uri="{FF2B5EF4-FFF2-40B4-BE49-F238E27FC236}">
                  <a16:creationId xmlns:a16="http://schemas.microsoft.com/office/drawing/2014/main" id="{887332DE-F519-4321-A2CE-A1A38ADF6469}"/>
                </a:ext>
              </a:extLst>
            </p:cNvPr>
            <p:cNvSpPr/>
            <p:nvPr/>
          </p:nvSpPr>
          <p:spPr bwMode="auto">
            <a:xfrm>
              <a:off x="3340692" y="2734803"/>
              <a:ext cx="719528" cy="719528"/>
            </a:xfrm>
            <a:prstGeom prst="mathPlus">
              <a:avLst>
                <a:gd name="adj1" fmla="val 12611"/>
              </a:avLst>
            </a:prstGeom>
            <a:solidFill>
              <a:schemeClr val="tx2">
                <a:lumMod val="75000"/>
              </a:schemeClr>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Book Antiqua"/>
                <a:ea typeface="Microsoft JhengHei"/>
                <a:cs typeface="+mn-cs"/>
              </a:endParaRPr>
            </a:p>
          </p:txBody>
        </p:sp>
        <p:grpSp>
          <p:nvGrpSpPr>
            <p:cNvPr id="55" name="群組 54">
              <a:extLst>
                <a:ext uri="{FF2B5EF4-FFF2-40B4-BE49-F238E27FC236}">
                  <a16:creationId xmlns:a16="http://schemas.microsoft.com/office/drawing/2014/main" id="{BEEA3F60-7B3B-476A-A105-6C0717EE7B87}"/>
                </a:ext>
              </a:extLst>
            </p:cNvPr>
            <p:cNvGrpSpPr/>
            <p:nvPr/>
          </p:nvGrpSpPr>
          <p:grpSpPr>
            <a:xfrm>
              <a:off x="735572" y="2226122"/>
              <a:ext cx="2258231" cy="1736890"/>
              <a:chOff x="735572" y="2143759"/>
              <a:chExt cx="2258231" cy="1736890"/>
            </a:xfrm>
          </p:grpSpPr>
          <p:sp>
            <p:nvSpPr>
              <p:cNvPr id="61" name="矩形 60">
                <a:extLst>
                  <a:ext uri="{FF2B5EF4-FFF2-40B4-BE49-F238E27FC236}">
                    <a16:creationId xmlns:a16="http://schemas.microsoft.com/office/drawing/2014/main" id="{11BFC24D-D1AA-435E-B921-D940E0E462F7}"/>
                  </a:ext>
                </a:extLst>
              </p:cNvPr>
              <p:cNvSpPr/>
              <p:nvPr/>
            </p:nvSpPr>
            <p:spPr bwMode="auto">
              <a:xfrm>
                <a:off x="735572" y="2143759"/>
                <a:ext cx="2258231" cy="1736890"/>
              </a:xfrm>
              <a:prstGeom prst="rect">
                <a:avLst/>
              </a:prstGeom>
              <a:solidFill>
                <a:schemeClr val="bg1">
                  <a:lumMod val="95000"/>
                </a:schemeClr>
              </a:solidFill>
              <a:ln w="28575">
                <a:solidFill>
                  <a:schemeClr val="bg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Book Antiqua"/>
                  <a:ea typeface="Microsoft JhengHei"/>
                  <a:cs typeface="+mn-cs"/>
                </a:endParaRPr>
              </a:p>
            </p:txBody>
          </p:sp>
          <p:grpSp>
            <p:nvGrpSpPr>
              <p:cNvPr id="62" name="群組 61">
                <a:extLst>
                  <a:ext uri="{FF2B5EF4-FFF2-40B4-BE49-F238E27FC236}">
                    <a16:creationId xmlns:a16="http://schemas.microsoft.com/office/drawing/2014/main" id="{BAB9AFD1-40A3-4893-92B6-A355F8136AAB}"/>
                  </a:ext>
                </a:extLst>
              </p:cNvPr>
              <p:cNvGrpSpPr/>
              <p:nvPr/>
            </p:nvGrpSpPr>
            <p:grpSpPr>
              <a:xfrm>
                <a:off x="951617" y="2349623"/>
                <a:ext cx="1826141" cy="1325163"/>
                <a:chOff x="867490" y="2581071"/>
                <a:chExt cx="1826141" cy="1325163"/>
              </a:xfrm>
            </p:grpSpPr>
            <p:sp>
              <p:nvSpPr>
                <p:cNvPr id="63" name="文字方塊 62">
                  <a:extLst>
                    <a:ext uri="{FF2B5EF4-FFF2-40B4-BE49-F238E27FC236}">
                      <a16:creationId xmlns:a16="http://schemas.microsoft.com/office/drawing/2014/main" id="{972ADE81-EC65-4238-9266-E2D4FF1046B4}"/>
                    </a:ext>
                  </a:extLst>
                </p:cNvPr>
                <p:cNvSpPr txBox="1"/>
                <p:nvPr/>
              </p:nvSpPr>
              <p:spPr>
                <a:xfrm>
                  <a:off x="867490" y="3321459"/>
                  <a:ext cx="1826141" cy="584775"/>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rPr>
                    <a:t>稅捐主體</a:t>
                  </a:r>
                  <a:endParaRPr kumimoji="0" lang="en-US" altLang="zh-TW" sz="32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endParaRPr>
                </a:p>
              </p:txBody>
            </p:sp>
            <p:sp>
              <p:nvSpPr>
                <p:cNvPr id="64" name="文字方塊 63">
                  <a:extLst>
                    <a:ext uri="{FF2B5EF4-FFF2-40B4-BE49-F238E27FC236}">
                      <a16:creationId xmlns:a16="http://schemas.microsoft.com/office/drawing/2014/main" id="{9F53EE6D-2E14-450B-97C5-D7CC9BBA2A07}"/>
                    </a:ext>
                  </a:extLst>
                </p:cNvPr>
                <p:cNvSpPr txBox="1"/>
                <p:nvPr/>
              </p:nvSpPr>
              <p:spPr>
                <a:xfrm>
                  <a:off x="1149618" y="2581071"/>
                  <a:ext cx="1261885" cy="738664"/>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4200" b="1" i="0" u="none" strike="noStrike" kern="1200" cap="none" spc="0" normalizeH="0" baseline="0" noProof="0" dirty="0">
                      <a:ln>
                        <a:noFill/>
                      </a:ln>
                      <a:solidFill>
                        <a:srgbClr val="A3E511">
                          <a:lumMod val="50000"/>
                        </a:srgbClr>
                      </a:solidFill>
                      <a:effectLst/>
                      <a:uLnTx/>
                      <a:uFillTx/>
                      <a:latin typeface="Book Antiqua"/>
                      <a:ea typeface="Microsoft JhengHei"/>
                      <a:cs typeface="+mn-ea"/>
                      <a:sym typeface="+mn-lt"/>
                    </a:rPr>
                    <a:t>相同</a:t>
                  </a:r>
                  <a:endParaRPr kumimoji="0" lang="en-US" altLang="zh-TW" sz="4200" b="1" i="0" u="none" strike="noStrike" kern="1200" cap="none" spc="0" normalizeH="0" baseline="0" noProof="0" dirty="0">
                    <a:ln>
                      <a:noFill/>
                    </a:ln>
                    <a:solidFill>
                      <a:srgbClr val="A3E511">
                        <a:lumMod val="50000"/>
                      </a:srgbClr>
                    </a:solidFill>
                    <a:effectLst/>
                    <a:uLnTx/>
                    <a:uFillTx/>
                    <a:latin typeface="Book Antiqua"/>
                    <a:ea typeface="Microsoft JhengHei"/>
                    <a:cs typeface="+mn-ea"/>
                    <a:sym typeface="+mn-lt"/>
                  </a:endParaRPr>
                </a:p>
              </p:txBody>
            </p:sp>
          </p:grpSp>
        </p:grpSp>
        <p:grpSp>
          <p:nvGrpSpPr>
            <p:cNvPr id="56" name="群組 55">
              <a:extLst>
                <a:ext uri="{FF2B5EF4-FFF2-40B4-BE49-F238E27FC236}">
                  <a16:creationId xmlns:a16="http://schemas.microsoft.com/office/drawing/2014/main" id="{C3D697C8-2423-4FE8-B903-C5A125DE2BF5}"/>
                </a:ext>
              </a:extLst>
            </p:cNvPr>
            <p:cNvGrpSpPr/>
            <p:nvPr/>
          </p:nvGrpSpPr>
          <p:grpSpPr>
            <a:xfrm>
              <a:off x="4407108" y="2226122"/>
              <a:ext cx="2258231" cy="1736890"/>
              <a:chOff x="4407108" y="2308485"/>
              <a:chExt cx="2258231" cy="1736890"/>
            </a:xfrm>
          </p:grpSpPr>
          <p:sp>
            <p:nvSpPr>
              <p:cNvPr id="57" name="矩形 56">
                <a:extLst>
                  <a:ext uri="{FF2B5EF4-FFF2-40B4-BE49-F238E27FC236}">
                    <a16:creationId xmlns:a16="http://schemas.microsoft.com/office/drawing/2014/main" id="{B7E28FCE-2296-45BC-A38E-F996C5DAAD4A}"/>
                  </a:ext>
                </a:extLst>
              </p:cNvPr>
              <p:cNvSpPr/>
              <p:nvPr/>
            </p:nvSpPr>
            <p:spPr bwMode="auto">
              <a:xfrm>
                <a:off x="4407108" y="2308485"/>
                <a:ext cx="2258231" cy="1736890"/>
              </a:xfrm>
              <a:prstGeom prst="rect">
                <a:avLst/>
              </a:prstGeom>
              <a:solidFill>
                <a:schemeClr val="bg1">
                  <a:lumMod val="95000"/>
                </a:schemeClr>
              </a:solidFill>
              <a:ln w="28575">
                <a:solidFill>
                  <a:schemeClr val="bg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Book Antiqua"/>
                  <a:ea typeface="Microsoft JhengHei"/>
                  <a:cs typeface="+mn-cs"/>
                </a:endParaRPr>
              </a:p>
            </p:txBody>
          </p:sp>
          <p:grpSp>
            <p:nvGrpSpPr>
              <p:cNvPr id="58" name="群組 57">
                <a:extLst>
                  <a:ext uri="{FF2B5EF4-FFF2-40B4-BE49-F238E27FC236}">
                    <a16:creationId xmlns:a16="http://schemas.microsoft.com/office/drawing/2014/main" id="{8197212C-671A-4D53-B19F-65C9F585DAAA}"/>
                  </a:ext>
                </a:extLst>
              </p:cNvPr>
              <p:cNvGrpSpPr/>
              <p:nvPr/>
            </p:nvGrpSpPr>
            <p:grpSpPr>
              <a:xfrm>
                <a:off x="4623153" y="2514349"/>
                <a:ext cx="1826141" cy="1325163"/>
                <a:chOff x="4550549" y="2581071"/>
                <a:chExt cx="1826141" cy="1325163"/>
              </a:xfrm>
            </p:grpSpPr>
            <p:sp>
              <p:nvSpPr>
                <p:cNvPr id="59" name="文字方塊 58">
                  <a:extLst>
                    <a:ext uri="{FF2B5EF4-FFF2-40B4-BE49-F238E27FC236}">
                      <a16:creationId xmlns:a16="http://schemas.microsoft.com/office/drawing/2014/main" id="{1C7FE0EE-CA47-44E1-BB68-188AA948D944}"/>
                    </a:ext>
                  </a:extLst>
                </p:cNvPr>
                <p:cNvSpPr txBox="1"/>
                <p:nvPr/>
              </p:nvSpPr>
              <p:spPr>
                <a:xfrm>
                  <a:off x="4550549" y="3321459"/>
                  <a:ext cx="1826141" cy="584775"/>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rPr>
                    <a:t>稅捐客體</a:t>
                  </a:r>
                  <a:endParaRPr kumimoji="0" lang="en-US" altLang="zh-TW" sz="32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endParaRPr>
                </a:p>
              </p:txBody>
            </p:sp>
            <p:sp>
              <p:nvSpPr>
                <p:cNvPr id="60" name="文字方塊 59">
                  <a:extLst>
                    <a:ext uri="{FF2B5EF4-FFF2-40B4-BE49-F238E27FC236}">
                      <a16:creationId xmlns:a16="http://schemas.microsoft.com/office/drawing/2014/main" id="{8C4242C2-10A8-45D0-9A13-1781331D1788}"/>
                    </a:ext>
                  </a:extLst>
                </p:cNvPr>
                <p:cNvSpPr txBox="1"/>
                <p:nvPr/>
              </p:nvSpPr>
              <p:spPr>
                <a:xfrm>
                  <a:off x="4832677" y="2581071"/>
                  <a:ext cx="1261885" cy="738664"/>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4200" b="1" i="0" u="none" strike="noStrike" kern="1200" cap="none" spc="0" normalizeH="0" baseline="0" noProof="0" dirty="0">
                      <a:ln>
                        <a:noFill/>
                      </a:ln>
                      <a:solidFill>
                        <a:srgbClr val="A3E511">
                          <a:lumMod val="50000"/>
                        </a:srgbClr>
                      </a:solidFill>
                      <a:effectLst/>
                      <a:uLnTx/>
                      <a:uFillTx/>
                      <a:latin typeface="Book Antiqua"/>
                      <a:ea typeface="Microsoft JhengHei"/>
                      <a:cs typeface="+mn-ea"/>
                      <a:sym typeface="+mn-lt"/>
                    </a:rPr>
                    <a:t>相同</a:t>
                  </a:r>
                  <a:endParaRPr kumimoji="0" lang="en-US" altLang="zh-TW" sz="4200" b="1" i="0" u="none" strike="noStrike" kern="1200" cap="none" spc="0" normalizeH="0" baseline="0" noProof="0" dirty="0">
                    <a:ln>
                      <a:noFill/>
                    </a:ln>
                    <a:solidFill>
                      <a:srgbClr val="A3E511">
                        <a:lumMod val="50000"/>
                      </a:srgbClr>
                    </a:solidFill>
                    <a:effectLst/>
                    <a:uLnTx/>
                    <a:uFillTx/>
                    <a:latin typeface="Book Antiqua"/>
                    <a:ea typeface="Microsoft JhengHei"/>
                    <a:cs typeface="+mn-ea"/>
                    <a:sym typeface="+mn-lt"/>
                  </a:endParaRPr>
                </a:p>
              </p:txBody>
            </p:sp>
          </p:grpSp>
        </p:grpSp>
      </p:grpSp>
      <p:grpSp>
        <p:nvGrpSpPr>
          <p:cNvPr id="39" name="群組 38">
            <a:extLst>
              <a:ext uri="{FF2B5EF4-FFF2-40B4-BE49-F238E27FC236}">
                <a16:creationId xmlns:a16="http://schemas.microsoft.com/office/drawing/2014/main" id="{2D8BB337-28EE-4B7F-BE38-F65DD8B941FD}"/>
              </a:ext>
            </a:extLst>
          </p:cNvPr>
          <p:cNvGrpSpPr/>
          <p:nvPr/>
        </p:nvGrpSpPr>
        <p:grpSpPr>
          <a:xfrm>
            <a:off x="1" y="8863447"/>
            <a:ext cx="2476500" cy="1421966"/>
            <a:chOff x="-12268" y="5142706"/>
            <a:chExt cx="8956553" cy="5142707"/>
          </a:xfrm>
        </p:grpSpPr>
        <p:grpSp>
          <p:nvGrpSpPr>
            <p:cNvPr id="40" name="群組 39">
              <a:extLst>
                <a:ext uri="{FF2B5EF4-FFF2-40B4-BE49-F238E27FC236}">
                  <a16:creationId xmlns:a16="http://schemas.microsoft.com/office/drawing/2014/main" id="{883F31A9-3BE6-4D9A-AE0C-83E5B9A149C1}"/>
                </a:ext>
              </a:extLst>
            </p:cNvPr>
            <p:cNvGrpSpPr/>
            <p:nvPr/>
          </p:nvGrpSpPr>
          <p:grpSpPr>
            <a:xfrm>
              <a:off x="-12268" y="5142706"/>
              <a:ext cx="8956553" cy="5140182"/>
              <a:chOff x="-12267" y="7932498"/>
              <a:chExt cx="4095455" cy="2350389"/>
            </a:xfrm>
          </p:grpSpPr>
          <p:sp>
            <p:nvSpPr>
              <p:cNvPr id="44" name="直角三角形 43">
                <a:extLst>
                  <a:ext uri="{FF2B5EF4-FFF2-40B4-BE49-F238E27FC236}">
                    <a16:creationId xmlns:a16="http://schemas.microsoft.com/office/drawing/2014/main" id="{9F5446C7-EE0B-4495-ACFE-427864F41A8E}"/>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Book Antiqua"/>
                  <a:ea typeface="Microsoft JhengHei"/>
                  <a:cs typeface="+mn-cs"/>
                </a:endParaRPr>
              </a:p>
            </p:txBody>
          </p:sp>
          <p:sp>
            <p:nvSpPr>
              <p:cNvPr id="45" name="直角三角形 44">
                <a:extLst>
                  <a:ext uri="{FF2B5EF4-FFF2-40B4-BE49-F238E27FC236}">
                    <a16:creationId xmlns:a16="http://schemas.microsoft.com/office/drawing/2014/main" id="{B3E64EDF-CC48-424F-89C9-702509E7D86A}"/>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prstClr val="white"/>
                  </a:solidFill>
                  <a:effectLst/>
                  <a:uLnTx/>
                  <a:uFillTx/>
                  <a:latin typeface="Book Antiqua"/>
                  <a:ea typeface="Microsoft JhengHei"/>
                  <a:cs typeface="+mn-cs"/>
                </a:endParaRPr>
              </a:p>
            </p:txBody>
          </p:sp>
        </p:grpSp>
        <p:grpSp>
          <p:nvGrpSpPr>
            <p:cNvPr id="41" name="群組 40">
              <a:extLst>
                <a:ext uri="{FF2B5EF4-FFF2-40B4-BE49-F238E27FC236}">
                  <a16:creationId xmlns:a16="http://schemas.microsoft.com/office/drawing/2014/main" id="{C579A6FB-BD66-45B5-A222-AB2B473F6DAE}"/>
                </a:ext>
              </a:extLst>
            </p:cNvPr>
            <p:cNvGrpSpPr/>
            <p:nvPr/>
          </p:nvGrpSpPr>
          <p:grpSpPr>
            <a:xfrm>
              <a:off x="0" y="7847012"/>
              <a:ext cx="4248811" cy="2438401"/>
              <a:chOff x="-12267" y="7932498"/>
              <a:chExt cx="4095455" cy="2350389"/>
            </a:xfrm>
          </p:grpSpPr>
          <p:sp>
            <p:nvSpPr>
              <p:cNvPr id="42" name="直角三角形 41">
                <a:extLst>
                  <a:ext uri="{FF2B5EF4-FFF2-40B4-BE49-F238E27FC236}">
                    <a16:creationId xmlns:a16="http://schemas.microsoft.com/office/drawing/2014/main" id="{D0358D75-0104-417A-B068-DB75B8B13AE7}"/>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Book Antiqua"/>
                  <a:ea typeface="Microsoft JhengHei"/>
                  <a:cs typeface="+mn-cs"/>
                </a:endParaRPr>
              </a:p>
            </p:txBody>
          </p:sp>
          <p:sp>
            <p:nvSpPr>
              <p:cNvPr id="43" name="直角三角形 42">
                <a:extLst>
                  <a:ext uri="{FF2B5EF4-FFF2-40B4-BE49-F238E27FC236}">
                    <a16:creationId xmlns:a16="http://schemas.microsoft.com/office/drawing/2014/main" id="{9ACF65DC-72CD-47F5-B9EA-A5876A47C07A}"/>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Book Antiqua"/>
                  <a:ea typeface="Microsoft JhengHei"/>
                  <a:cs typeface="+mn-cs"/>
                </a:endParaRPr>
              </a:p>
            </p:txBody>
          </p:sp>
        </p:grpSp>
      </p:grpSp>
    </p:spTree>
    <p:extLst>
      <p:ext uri="{BB962C8B-B14F-4D97-AF65-F5344CB8AC3E}">
        <p14:creationId xmlns:p14="http://schemas.microsoft.com/office/powerpoint/2010/main" val="205318947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0A36C61-677E-48E5-99D9-CAADC8902E15}"/>
              </a:ext>
            </a:extLst>
          </p:cNvPr>
          <p:cNvSpPr>
            <a:spLocks noGrp="1"/>
          </p:cNvSpPr>
          <p:nvPr>
            <p:ph type="sldNum" sz="quarter" idx="1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fld id="{03EB59E2-90B9-4CD3-AC74-D672227E13C3}" type="slidenum">
              <a:rPr kumimoji="0" lang="en-US" sz="2400" b="0" i="0" u="none" strike="noStrike" kern="1200" cap="none" spc="0" normalizeH="0" baseline="0" noProof="0" smtClean="0">
                <a:ln>
                  <a:noFill/>
                </a:ln>
                <a:solidFill>
                  <a:srgbClr val="556272"/>
                </a:solidFill>
                <a:effectLst/>
                <a:uLnTx/>
                <a:uFillTx/>
                <a:latin typeface="Book Antiqua"/>
                <a:ea typeface="Microsoft JhengHei"/>
                <a:cs typeface="+mn-ea"/>
                <a:sym typeface="+mn-lt"/>
              </a:rPr>
              <a:pPr marL="0" marR="0" lvl="0" indent="0" algn="l" defTabSz="1371600" rtl="0" eaLnBrk="1" fontAlgn="auto" latinLnBrk="0" hangingPunct="1">
                <a:lnSpc>
                  <a:spcPct val="100000"/>
                </a:lnSpc>
                <a:spcBef>
                  <a:spcPts val="0"/>
                </a:spcBef>
                <a:spcAft>
                  <a:spcPts val="0"/>
                </a:spcAft>
                <a:buClrTx/>
                <a:buSzTx/>
                <a:buFontTx/>
                <a:buNone/>
                <a:tabLst/>
                <a:defRPr/>
              </a:pPr>
              <a:t>37</a:t>
            </a:fld>
            <a:endParaRPr kumimoji="0" lang="en-US" sz="2400" b="0" i="0" u="none" strike="noStrike" kern="1200" cap="none" spc="0" normalizeH="0" baseline="0" noProof="0" dirty="0">
              <a:ln>
                <a:noFill/>
              </a:ln>
              <a:solidFill>
                <a:srgbClr val="556272"/>
              </a:solidFill>
              <a:effectLst/>
              <a:uLnTx/>
              <a:uFillTx/>
              <a:latin typeface="Book Antiqua"/>
              <a:ea typeface="Microsoft JhengHei"/>
              <a:cs typeface="+mn-ea"/>
              <a:sym typeface="+mn-lt"/>
            </a:endParaRPr>
          </a:p>
        </p:txBody>
      </p:sp>
      <p:grpSp>
        <p:nvGrpSpPr>
          <p:cNvPr id="3" name="群組 2">
            <a:extLst>
              <a:ext uri="{FF2B5EF4-FFF2-40B4-BE49-F238E27FC236}">
                <a16:creationId xmlns:a16="http://schemas.microsoft.com/office/drawing/2014/main" id="{D571DA11-A813-4E48-B518-D902E158A5DB}"/>
              </a:ext>
            </a:extLst>
          </p:cNvPr>
          <p:cNvGrpSpPr/>
          <p:nvPr/>
        </p:nvGrpSpPr>
        <p:grpSpPr>
          <a:xfrm rot="10800000">
            <a:off x="14039188" y="-1"/>
            <a:ext cx="4248811" cy="2438401"/>
            <a:chOff x="-12267" y="7932498"/>
            <a:chExt cx="4095455" cy="2350389"/>
          </a:xfrm>
        </p:grpSpPr>
        <p:sp>
          <p:nvSpPr>
            <p:cNvPr id="4" name="直角三角形 3">
              <a:extLst>
                <a:ext uri="{FF2B5EF4-FFF2-40B4-BE49-F238E27FC236}">
                  <a16:creationId xmlns:a16="http://schemas.microsoft.com/office/drawing/2014/main" id="{1433D8E0-25FE-4469-9AC3-D497B81949DC}"/>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Book Antiqua"/>
                <a:ea typeface="Microsoft JhengHei"/>
                <a:cs typeface="+mn-ea"/>
                <a:sym typeface="+mn-lt"/>
              </a:endParaRPr>
            </a:p>
          </p:txBody>
        </p:sp>
        <p:sp>
          <p:nvSpPr>
            <p:cNvPr id="5" name="直角三角形 4">
              <a:extLst>
                <a:ext uri="{FF2B5EF4-FFF2-40B4-BE49-F238E27FC236}">
                  <a16:creationId xmlns:a16="http://schemas.microsoft.com/office/drawing/2014/main" id="{8BB3F77C-7E40-4117-8454-FD67C031E428}"/>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Book Antiqua"/>
                <a:ea typeface="Microsoft JhengHei"/>
                <a:cs typeface="+mn-ea"/>
                <a:sym typeface="+mn-lt"/>
              </a:endParaRPr>
            </a:p>
          </p:txBody>
        </p:sp>
      </p:grpSp>
      <p:sp>
        <p:nvSpPr>
          <p:cNvPr id="6" name="文字方塊 5">
            <a:extLst>
              <a:ext uri="{FF2B5EF4-FFF2-40B4-BE49-F238E27FC236}">
                <a16:creationId xmlns:a16="http://schemas.microsoft.com/office/drawing/2014/main" id="{16B7BF94-F78F-4C0D-A274-3C297E74CF98}"/>
              </a:ext>
            </a:extLst>
          </p:cNvPr>
          <p:cNvSpPr txBox="1"/>
          <p:nvPr/>
        </p:nvSpPr>
        <p:spPr>
          <a:xfrm>
            <a:off x="867490" y="896035"/>
            <a:ext cx="4493538" cy="830997"/>
          </a:xfrm>
          <a:prstGeom prst="rect">
            <a:avLst/>
          </a:prstGeom>
          <a:noFill/>
        </p:spPr>
        <p:txBody>
          <a:bodyPr wrap="none" rtlCol="0">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4800" b="1" i="0" u="none" strike="noStrike" kern="1200" cap="none" spc="0" normalizeH="0" baseline="0" noProof="0" dirty="0">
                <a:ln>
                  <a:noFill/>
                </a:ln>
                <a:solidFill>
                  <a:srgbClr val="1694B2">
                    <a:lumMod val="75000"/>
                  </a:srgbClr>
                </a:solidFill>
                <a:effectLst/>
                <a:uLnTx/>
                <a:uFillTx/>
                <a:latin typeface="Book Antiqua"/>
                <a:ea typeface="Microsoft JhengHei"/>
                <a:cs typeface="+mn-ea"/>
                <a:sym typeface="+mn-lt"/>
              </a:rPr>
              <a:t>經濟上雙重負擔</a:t>
            </a:r>
          </a:p>
        </p:txBody>
      </p:sp>
      <p:cxnSp>
        <p:nvCxnSpPr>
          <p:cNvPr id="31" name="直線接點 30">
            <a:extLst>
              <a:ext uri="{FF2B5EF4-FFF2-40B4-BE49-F238E27FC236}">
                <a16:creationId xmlns:a16="http://schemas.microsoft.com/office/drawing/2014/main" id="{47F6143F-5C63-4426-B52D-F0E6CD7B749D}"/>
              </a:ext>
            </a:extLst>
          </p:cNvPr>
          <p:cNvCxnSpPr>
            <a:cxnSpLocks/>
          </p:cNvCxnSpPr>
          <p:nvPr/>
        </p:nvCxnSpPr>
        <p:spPr>
          <a:xfrm flipH="1">
            <a:off x="867490" y="2001668"/>
            <a:ext cx="15900416" cy="0"/>
          </a:xfrm>
          <a:prstGeom prst="line">
            <a:avLst/>
          </a:prstGeom>
          <a:ln w="2857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94" name="群組 93">
            <a:extLst>
              <a:ext uri="{FF2B5EF4-FFF2-40B4-BE49-F238E27FC236}">
                <a16:creationId xmlns:a16="http://schemas.microsoft.com/office/drawing/2014/main" id="{227BEDE0-E113-4797-8AB4-5E2C7CA2D3D6}"/>
              </a:ext>
            </a:extLst>
          </p:cNvPr>
          <p:cNvGrpSpPr/>
          <p:nvPr/>
        </p:nvGrpSpPr>
        <p:grpSpPr>
          <a:xfrm>
            <a:off x="3717561" y="4828035"/>
            <a:ext cx="10852878" cy="3937781"/>
            <a:chOff x="3717561" y="5086279"/>
            <a:chExt cx="10852878" cy="3937781"/>
          </a:xfrm>
        </p:grpSpPr>
        <p:sp>
          <p:nvSpPr>
            <p:cNvPr id="95" name="矩形 94">
              <a:extLst>
                <a:ext uri="{FF2B5EF4-FFF2-40B4-BE49-F238E27FC236}">
                  <a16:creationId xmlns:a16="http://schemas.microsoft.com/office/drawing/2014/main" id="{004F3A3F-1232-4A0F-93AB-732793DD7225}"/>
                </a:ext>
              </a:extLst>
            </p:cNvPr>
            <p:cNvSpPr/>
            <p:nvPr/>
          </p:nvSpPr>
          <p:spPr bwMode="auto">
            <a:xfrm>
              <a:off x="3717561" y="5086279"/>
              <a:ext cx="10852878" cy="3937781"/>
            </a:xfrm>
            <a:prstGeom prst="rect">
              <a:avLst/>
            </a:prstGeom>
            <a:solidFill>
              <a:srgbClr val="F7F7F7"/>
            </a:solidFill>
            <a:ln w="28575">
              <a:solidFill>
                <a:schemeClr val="bg1">
                  <a:lumMod val="75000"/>
                </a:schemeClr>
              </a:solidFill>
              <a:prstDash val="solid"/>
              <a:round/>
              <a:headEnd/>
              <a:tailEnd/>
            </a:ln>
            <a:effectLst>
              <a:outerShdw blurRad="50800" dist="50800" dir="5400000" algn="ctr" rotWithShape="0">
                <a:srgbClr val="000000">
                  <a:alpha val="30000"/>
                </a:srgbClr>
              </a:outerShdw>
            </a:effectLst>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Book Antiqua"/>
                <a:ea typeface="Microsoft JhengHei"/>
                <a:cs typeface="+mn-cs"/>
              </a:endParaRPr>
            </a:p>
          </p:txBody>
        </p:sp>
        <p:grpSp>
          <p:nvGrpSpPr>
            <p:cNvPr id="96" name="群組 95">
              <a:extLst>
                <a:ext uri="{FF2B5EF4-FFF2-40B4-BE49-F238E27FC236}">
                  <a16:creationId xmlns:a16="http://schemas.microsoft.com/office/drawing/2014/main" id="{D366E12C-07D4-4549-872B-1B4B3B23E703}"/>
                </a:ext>
              </a:extLst>
            </p:cNvPr>
            <p:cNvGrpSpPr/>
            <p:nvPr/>
          </p:nvGrpSpPr>
          <p:grpSpPr>
            <a:xfrm>
              <a:off x="5268804" y="6570419"/>
              <a:ext cx="8128702" cy="2075316"/>
              <a:chOff x="2502553" y="6248521"/>
              <a:chExt cx="8128702" cy="2075316"/>
            </a:xfrm>
          </p:grpSpPr>
          <p:sp>
            <p:nvSpPr>
              <p:cNvPr id="100" name="文字方塊 99">
                <a:extLst>
                  <a:ext uri="{FF2B5EF4-FFF2-40B4-BE49-F238E27FC236}">
                    <a16:creationId xmlns:a16="http://schemas.microsoft.com/office/drawing/2014/main" id="{7C8721BA-A46E-491A-944C-B5A8843B3224}"/>
                  </a:ext>
                </a:extLst>
              </p:cNvPr>
              <p:cNvSpPr txBox="1"/>
              <p:nvPr/>
            </p:nvSpPr>
            <p:spPr>
              <a:xfrm>
                <a:off x="2502553" y="6248521"/>
                <a:ext cx="1107996" cy="646331"/>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6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rPr>
                  <a:t>臺灣</a:t>
                </a:r>
                <a:endParaRPr kumimoji="0" lang="en-US" altLang="zh-TW" sz="36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endParaRPr>
              </a:p>
            </p:txBody>
          </p:sp>
          <p:sp>
            <p:nvSpPr>
              <p:cNvPr id="101" name="文字方塊 100">
                <a:extLst>
                  <a:ext uri="{FF2B5EF4-FFF2-40B4-BE49-F238E27FC236}">
                    <a16:creationId xmlns:a16="http://schemas.microsoft.com/office/drawing/2014/main" id="{52487BAA-765B-4C09-AF0B-A21C12096279}"/>
                  </a:ext>
                </a:extLst>
              </p:cNvPr>
              <p:cNvSpPr txBox="1"/>
              <p:nvPr/>
            </p:nvSpPr>
            <p:spPr>
              <a:xfrm>
                <a:off x="2502553" y="7677506"/>
                <a:ext cx="1223412" cy="646331"/>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6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rPr>
                  <a:t>德國 </a:t>
                </a:r>
                <a:endParaRPr kumimoji="0" lang="en-US" altLang="zh-TW" sz="36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endParaRPr>
              </a:p>
            </p:txBody>
          </p:sp>
          <p:sp>
            <p:nvSpPr>
              <p:cNvPr id="102" name="文字方塊 101">
                <a:extLst>
                  <a:ext uri="{FF2B5EF4-FFF2-40B4-BE49-F238E27FC236}">
                    <a16:creationId xmlns:a16="http://schemas.microsoft.com/office/drawing/2014/main" id="{AD38BF1B-ABD6-4A3D-B5B7-E447EA3A8312}"/>
                  </a:ext>
                </a:extLst>
              </p:cNvPr>
              <p:cNvSpPr txBox="1"/>
              <p:nvPr/>
            </p:nvSpPr>
            <p:spPr>
              <a:xfrm>
                <a:off x="5035299" y="6248521"/>
                <a:ext cx="2492990" cy="646331"/>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600" b="1" i="0" u="none" strike="noStrike" kern="1200" cap="none" spc="0" normalizeH="0" baseline="0" noProof="0" dirty="0">
                    <a:ln>
                      <a:noFill/>
                    </a:ln>
                    <a:solidFill>
                      <a:srgbClr val="C54D57"/>
                    </a:solidFill>
                    <a:effectLst/>
                    <a:uLnTx/>
                    <a:uFillTx/>
                    <a:latin typeface="Book Antiqua"/>
                    <a:ea typeface="Microsoft JhengHei"/>
                    <a:cs typeface="+mn-ea"/>
                    <a:sym typeface="+mn-lt"/>
                  </a:rPr>
                  <a:t>  母公司Ａ  </a:t>
                </a:r>
                <a:endParaRPr kumimoji="0" lang="en-US" altLang="zh-TW" sz="3600" b="1" i="0" u="none" strike="noStrike" kern="1200" cap="none" spc="0" normalizeH="0" baseline="0" noProof="0" dirty="0">
                  <a:ln>
                    <a:noFill/>
                  </a:ln>
                  <a:solidFill>
                    <a:srgbClr val="C54D57"/>
                  </a:solidFill>
                  <a:effectLst/>
                  <a:uLnTx/>
                  <a:uFillTx/>
                  <a:latin typeface="Book Antiqua"/>
                  <a:ea typeface="Microsoft JhengHei"/>
                  <a:cs typeface="+mn-ea"/>
                  <a:sym typeface="+mn-lt"/>
                </a:endParaRPr>
              </a:p>
            </p:txBody>
          </p:sp>
          <p:sp>
            <p:nvSpPr>
              <p:cNvPr id="105" name="文字方塊 104">
                <a:extLst>
                  <a:ext uri="{FF2B5EF4-FFF2-40B4-BE49-F238E27FC236}">
                    <a16:creationId xmlns:a16="http://schemas.microsoft.com/office/drawing/2014/main" id="{BF831E8E-05E3-45AC-8D30-B5C26F07C832}"/>
                  </a:ext>
                </a:extLst>
              </p:cNvPr>
              <p:cNvSpPr txBox="1"/>
              <p:nvPr/>
            </p:nvSpPr>
            <p:spPr>
              <a:xfrm>
                <a:off x="8138265" y="6963014"/>
                <a:ext cx="2492990" cy="646331"/>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6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rPr>
                  <a:t>  所得來源  </a:t>
                </a:r>
                <a:endParaRPr kumimoji="0" lang="en-US" altLang="zh-TW" sz="36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endParaRPr>
              </a:p>
            </p:txBody>
          </p:sp>
          <p:cxnSp>
            <p:nvCxnSpPr>
              <p:cNvPr id="106" name="直線接點 105">
                <a:extLst>
                  <a:ext uri="{FF2B5EF4-FFF2-40B4-BE49-F238E27FC236}">
                    <a16:creationId xmlns:a16="http://schemas.microsoft.com/office/drawing/2014/main" id="{4776A46A-F7AC-446D-936A-598EDCD333C6}"/>
                  </a:ext>
                </a:extLst>
              </p:cNvPr>
              <p:cNvCxnSpPr>
                <a:cxnSpLocks/>
                <a:stCxn id="100" idx="3"/>
                <a:endCxn id="102" idx="1"/>
              </p:cNvCxnSpPr>
              <p:nvPr/>
            </p:nvCxnSpPr>
            <p:spPr>
              <a:xfrm>
                <a:off x="3610549" y="6571687"/>
                <a:ext cx="1424750" cy="0"/>
              </a:xfrm>
              <a:prstGeom prst="line">
                <a:avLst/>
              </a:prstGeom>
              <a:ln w="38100">
                <a:solidFill>
                  <a:schemeClr val="accent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7" name="直線接點 106">
                <a:extLst>
                  <a:ext uri="{FF2B5EF4-FFF2-40B4-BE49-F238E27FC236}">
                    <a16:creationId xmlns:a16="http://schemas.microsoft.com/office/drawing/2014/main" id="{F48B1352-54B0-4102-9E89-B3BCE9B8552D}"/>
                  </a:ext>
                </a:extLst>
              </p:cNvPr>
              <p:cNvCxnSpPr>
                <a:cxnSpLocks/>
                <a:stCxn id="101" idx="3"/>
                <a:endCxn id="110" idx="1"/>
              </p:cNvCxnSpPr>
              <p:nvPr/>
            </p:nvCxnSpPr>
            <p:spPr>
              <a:xfrm>
                <a:off x="3725965" y="8000672"/>
                <a:ext cx="1309334" cy="0"/>
              </a:xfrm>
              <a:prstGeom prst="line">
                <a:avLst/>
              </a:prstGeom>
              <a:ln w="38100">
                <a:solidFill>
                  <a:schemeClr val="accent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9" name="直線接點 108">
                <a:extLst>
                  <a:ext uri="{FF2B5EF4-FFF2-40B4-BE49-F238E27FC236}">
                    <a16:creationId xmlns:a16="http://schemas.microsoft.com/office/drawing/2014/main" id="{0579C7BA-7BBD-44BC-8A35-AEA408906CCA}"/>
                  </a:ext>
                </a:extLst>
              </p:cNvPr>
              <p:cNvCxnSpPr>
                <a:cxnSpLocks/>
                <a:stCxn id="110" idx="0"/>
                <a:endCxn id="102" idx="2"/>
              </p:cNvCxnSpPr>
              <p:nvPr/>
            </p:nvCxnSpPr>
            <p:spPr>
              <a:xfrm flipV="1">
                <a:off x="6281794" y="6894852"/>
                <a:ext cx="0" cy="782654"/>
              </a:xfrm>
              <a:prstGeom prst="line">
                <a:avLst/>
              </a:pr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10" name="文字方塊 109">
                <a:extLst>
                  <a:ext uri="{FF2B5EF4-FFF2-40B4-BE49-F238E27FC236}">
                    <a16:creationId xmlns:a16="http://schemas.microsoft.com/office/drawing/2014/main" id="{EEBF6E4A-4769-4ED4-AEB3-F5808A78950B}"/>
                  </a:ext>
                </a:extLst>
              </p:cNvPr>
              <p:cNvSpPr txBox="1"/>
              <p:nvPr/>
            </p:nvSpPr>
            <p:spPr>
              <a:xfrm>
                <a:off x="5035299" y="7677506"/>
                <a:ext cx="2492990" cy="646331"/>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600" b="1" i="0" u="none" strike="noStrike" kern="1200" cap="none" spc="0" normalizeH="0" baseline="0" noProof="0" dirty="0">
                    <a:ln>
                      <a:noFill/>
                    </a:ln>
                    <a:solidFill>
                      <a:srgbClr val="C54D57"/>
                    </a:solidFill>
                    <a:effectLst/>
                    <a:uLnTx/>
                    <a:uFillTx/>
                    <a:latin typeface="Book Antiqua"/>
                    <a:ea typeface="Microsoft JhengHei"/>
                    <a:cs typeface="+mn-ea"/>
                    <a:sym typeface="+mn-lt"/>
                  </a:rPr>
                  <a:t>  子公司Ｂ  </a:t>
                </a:r>
                <a:endParaRPr kumimoji="0" lang="en-US" altLang="zh-TW" sz="3600" b="1" i="0" u="none" strike="noStrike" kern="1200" cap="none" spc="0" normalizeH="0" baseline="0" noProof="0" dirty="0">
                  <a:ln>
                    <a:noFill/>
                  </a:ln>
                  <a:solidFill>
                    <a:srgbClr val="C54D57"/>
                  </a:solidFill>
                  <a:effectLst/>
                  <a:uLnTx/>
                  <a:uFillTx/>
                  <a:latin typeface="Book Antiqua"/>
                  <a:ea typeface="Microsoft JhengHei"/>
                  <a:cs typeface="+mn-ea"/>
                  <a:sym typeface="+mn-lt"/>
                </a:endParaRPr>
              </a:p>
            </p:txBody>
          </p:sp>
          <p:cxnSp>
            <p:nvCxnSpPr>
              <p:cNvPr id="111" name="直線接點 110">
                <a:extLst>
                  <a:ext uri="{FF2B5EF4-FFF2-40B4-BE49-F238E27FC236}">
                    <a16:creationId xmlns:a16="http://schemas.microsoft.com/office/drawing/2014/main" id="{6D426C83-5566-44FE-A58C-4EC6A6B71254}"/>
                  </a:ext>
                </a:extLst>
              </p:cNvPr>
              <p:cNvCxnSpPr>
                <a:cxnSpLocks/>
                <a:endCxn id="105" idx="1"/>
              </p:cNvCxnSpPr>
              <p:nvPr/>
            </p:nvCxnSpPr>
            <p:spPr>
              <a:xfrm>
                <a:off x="6281791" y="7286180"/>
                <a:ext cx="1856474" cy="0"/>
              </a:xfrm>
              <a:prstGeom prst="line">
                <a:avLst/>
              </a:pr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20" name="文字方塊 119">
            <a:extLst>
              <a:ext uri="{FF2B5EF4-FFF2-40B4-BE49-F238E27FC236}">
                <a16:creationId xmlns:a16="http://schemas.microsoft.com/office/drawing/2014/main" id="{C21C1076-D87B-4287-8C90-57AACFBA2191}"/>
              </a:ext>
            </a:extLst>
          </p:cNvPr>
          <p:cNvSpPr txBox="1"/>
          <p:nvPr/>
        </p:nvSpPr>
        <p:spPr>
          <a:xfrm>
            <a:off x="12736033" y="1534424"/>
            <a:ext cx="4031874" cy="400110"/>
          </a:xfrm>
          <a:prstGeom prst="rect">
            <a:avLst/>
          </a:prstGeom>
          <a:noFill/>
        </p:spPr>
        <p:txBody>
          <a:bodyPr wrap="none" rtlCol="0" anchor="t">
            <a:spAutoFit/>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zh-TW" altLang="en-US" sz="2000" b="1" i="0" u="none" strike="noStrike" kern="1200" cap="none" spc="0" normalizeH="0" baseline="0" noProof="0" dirty="0">
                <a:ln>
                  <a:noFill/>
                </a:ln>
                <a:solidFill>
                  <a:prstClr val="white">
                    <a:lumMod val="75000"/>
                  </a:prstClr>
                </a:solidFill>
                <a:effectLst/>
                <a:uLnTx/>
                <a:uFillTx/>
                <a:latin typeface="Book Antiqua"/>
                <a:ea typeface="Microsoft JhengHei"/>
                <a:cs typeface="+mn-ea"/>
                <a:sym typeface="+mn-lt"/>
              </a:rPr>
              <a:t>法律上雙重課稅</a:t>
            </a:r>
            <a:r>
              <a:rPr kumimoji="0" lang="zh-TW" altLang="en-US" sz="2000" b="1" i="0" u="none" strike="noStrike" kern="1200" cap="none" spc="0" normalizeH="0" baseline="0" noProof="0" dirty="0">
                <a:ln>
                  <a:noFill/>
                </a:ln>
                <a:solidFill>
                  <a:prstClr val="white">
                    <a:lumMod val="50000"/>
                  </a:prstClr>
                </a:solidFill>
                <a:effectLst/>
                <a:uLnTx/>
                <a:uFillTx/>
                <a:latin typeface="Book Antiqua"/>
                <a:ea typeface="Microsoft JhengHei"/>
                <a:cs typeface="+mn-ea"/>
                <a:sym typeface="+mn-lt"/>
              </a:rPr>
              <a:t>／經濟上雙重負擔</a:t>
            </a:r>
            <a:endParaRPr kumimoji="0" lang="en-US" altLang="zh-TW" sz="2000" b="1" i="0" u="none" strike="noStrike" kern="1200" cap="none" spc="0" normalizeH="0" baseline="0" noProof="0" dirty="0">
              <a:ln>
                <a:noFill/>
              </a:ln>
              <a:solidFill>
                <a:prstClr val="white">
                  <a:lumMod val="50000"/>
                </a:prstClr>
              </a:solidFill>
              <a:effectLst/>
              <a:uLnTx/>
              <a:uFillTx/>
              <a:latin typeface="Book Antiqua"/>
              <a:ea typeface="Microsoft JhengHei"/>
              <a:cs typeface="+mn-ea"/>
              <a:sym typeface="+mn-lt"/>
            </a:endParaRPr>
          </a:p>
        </p:txBody>
      </p:sp>
      <p:grpSp>
        <p:nvGrpSpPr>
          <p:cNvPr id="90" name="群組 89">
            <a:extLst>
              <a:ext uri="{FF2B5EF4-FFF2-40B4-BE49-F238E27FC236}">
                <a16:creationId xmlns:a16="http://schemas.microsoft.com/office/drawing/2014/main" id="{9C5670C0-E3E6-4FEE-B95F-0C134BB28651}"/>
              </a:ext>
            </a:extLst>
          </p:cNvPr>
          <p:cNvGrpSpPr/>
          <p:nvPr/>
        </p:nvGrpSpPr>
        <p:grpSpPr>
          <a:xfrm>
            <a:off x="8058027" y="4371172"/>
            <a:ext cx="5082993" cy="646327"/>
            <a:chOff x="11313392" y="5219152"/>
            <a:chExt cx="1980029" cy="646327"/>
          </a:xfrm>
          <a:effectLst>
            <a:outerShdw blurRad="50800" dist="50800" dir="5400000" algn="ctr" rotWithShape="0">
              <a:srgbClr val="000000">
                <a:alpha val="30000"/>
              </a:srgbClr>
            </a:outerShdw>
          </a:effectLst>
        </p:grpSpPr>
        <p:sp>
          <p:nvSpPr>
            <p:cNvPr id="122" name="矩形 121">
              <a:extLst>
                <a:ext uri="{FF2B5EF4-FFF2-40B4-BE49-F238E27FC236}">
                  <a16:creationId xmlns:a16="http://schemas.microsoft.com/office/drawing/2014/main" id="{24DEEB06-4881-4C16-8E21-9C948457969D}"/>
                </a:ext>
              </a:extLst>
            </p:cNvPr>
            <p:cNvSpPr/>
            <p:nvPr/>
          </p:nvSpPr>
          <p:spPr bwMode="auto">
            <a:xfrm>
              <a:off x="11313392" y="5219152"/>
              <a:ext cx="1980029" cy="646327"/>
            </a:xfrm>
            <a:prstGeom prst="rect">
              <a:avLst/>
            </a:prstGeom>
            <a:solidFill>
              <a:srgbClr val="FFEBEB"/>
            </a:solidFill>
            <a:ln w="28575">
              <a:solidFill>
                <a:schemeClr val="bg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3B3B3B"/>
                </a:solidFill>
                <a:effectLst/>
                <a:uLnTx/>
                <a:uFillTx/>
                <a:latin typeface="Book Antiqua"/>
                <a:ea typeface="Microsoft JhengHei"/>
                <a:cs typeface="+mn-cs"/>
              </a:endParaRPr>
            </a:p>
          </p:txBody>
        </p:sp>
        <p:sp>
          <p:nvSpPr>
            <p:cNvPr id="123" name="文字方塊 122">
              <a:extLst>
                <a:ext uri="{FF2B5EF4-FFF2-40B4-BE49-F238E27FC236}">
                  <a16:creationId xmlns:a16="http://schemas.microsoft.com/office/drawing/2014/main" id="{4A73A3CF-6047-4368-BEA2-87FED81024EF}"/>
                </a:ext>
              </a:extLst>
            </p:cNvPr>
            <p:cNvSpPr txBox="1"/>
            <p:nvPr/>
          </p:nvSpPr>
          <p:spPr>
            <a:xfrm>
              <a:off x="11707947" y="5280705"/>
              <a:ext cx="1190920" cy="523220"/>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C54D57"/>
                  </a:solidFill>
                  <a:effectLst/>
                  <a:uLnTx/>
                  <a:uFillTx/>
                  <a:latin typeface="Book Antiqua"/>
                  <a:ea typeface="Microsoft JhengHei"/>
                  <a:cs typeface="+mn-ea"/>
                  <a:sym typeface="+mn-lt"/>
                </a:rPr>
                <a:t>不具有</a:t>
              </a:r>
              <a:r>
                <a:rPr kumimoji="0" lang="en-US" altLang="zh-TW" sz="2800" b="1" i="0" u="none" strike="noStrike" kern="1200" cap="none" spc="0" normalizeH="0" baseline="0" noProof="0" dirty="0">
                  <a:ln>
                    <a:noFill/>
                  </a:ln>
                  <a:solidFill>
                    <a:srgbClr val="C54D57"/>
                  </a:solidFill>
                  <a:effectLst/>
                  <a:uLnTx/>
                  <a:uFillTx/>
                  <a:latin typeface="Book Antiqua"/>
                  <a:ea typeface="Microsoft JhengHei"/>
                  <a:cs typeface="+mn-ea"/>
                  <a:sym typeface="+mn-lt"/>
                </a:rPr>
                <a:t>【</a:t>
              </a:r>
              <a:r>
                <a:rPr kumimoji="0" lang="zh-TW" altLang="en-US" sz="2800" b="1" i="0" u="none" strike="noStrike" kern="1200" cap="none" spc="0" normalizeH="0" baseline="0" noProof="0" dirty="0">
                  <a:ln>
                    <a:noFill/>
                  </a:ln>
                  <a:solidFill>
                    <a:srgbClr val="C54D57"/>
                  </a:solidFill>
                  <a:effectLst/>
                  <a:uLnTx/>
                  <a:uFillTx/>
                  <a:latin typeface="Book Antiqua"/>
                  <a:ea typeface="Microsoft JhengHei"/>
                  <a:cs typeface="+mn-ea"/>
                  <a:sym typeface="+mn-lt"/>
                </a:rPr>
                <a:t>同一性</a:t>
              </a:r>
              <a:r>
                <a:rPr kumimoji="0" lang="en-US" altLang="zh-TW" sz="2800" b="1" i="0" u="none" strike="noStrike" kern="1200" cap="none" spc="0" normalizeH="0" baseline="0" noProof="0" dirty="0">
                  <a:ln>
                    <a:noFill/>
                  </a:ln>
                  <a:solidFill>
                    <a:srgbClr val="C54D57"/>
                  </a:solidFill>
                  <a:effectLst/>
                  <a:uLnTx/>
                  <a:uFillTx/>
                  <a:latin typeface="Book Antiqua"/>
                  <a:ea typeface="Microsoft JhengHei"/>
                  <a:cs typeface="+mn-ea"/>
                  <a:sym typeface="+mn-lt"/>
                </a:rPr>
                <a:t>】</a:t>
              </a:r>
            </a:p>
          </p:txBody>
        </p:sp>
      </p:grpSp>
      <p:sp>
        <p:nvSpPr>
          <p:cNvPr id="124" name="dollar-sign_16302">
            <a:extLst>
              <a:ext uri="{FF2B5EF4-FFF2-40B4-BE49-F238E27FC236}">
                <a16:creationId xmlns:a16="http://schemas.microsoft.com/office/drawing/2014/main" id="{CD206F13-8623-408D-A9F5-308152EB9E67}"/>
              </a:ext>
            </a:extLst>
          </p:cNvPr>
          <p:cNvSpPr>
            <a:spLocks noChangeAspect="1"/>
          </p:cNvSpPr>
          <p:nvPr/>
        </p:nvSpPr>
        <p:spPr bwMode="auto">
          <a:xfrm>
            <a:off x="10904516" y="6809760"/>
            <a:ext cx="298735" cy="432855"/>
          </a:xfrm>
          <a:custGeom>
            <a:avLst/>
            <a:gdLst>
              <a:gd name="T0" fmla="*/ 1108 w 2164"/>
              <a:gd name="T1" fmla="*/ 3140 h 3140"/>
              <a:gd name="T2" fmla="*/ 1298 w 2164"/>
              <a:gd name="T3" fmla="*/ 2960 h 3140"/>
              <a:gd name="T4" fmla="*/ 1298 w 2164"/>
              <a:gd name="T5" fmla="*/ 2781 h 3140"/>
              <a:gd name="T6" fmla="*/ 2164 w 2164"/>
              <a:gd name="T7" fmla="*/ 2010 h 3140"/>
              <a:gd name="T8" fmla="*/ 2164 w 2164"/>
              <a:gd name="T9" fmla="*/ 2003 h 3140"/>
              <a:gd name="T10" fmla="*/ 1287 w 2164"/>
              <a:gd name="T11" fmla="*/ 1203 h 3140"/>
              <a:gd name="T12" fmla="*/ 1287 w 2164"/>
              <a:gd name="T13" fmla="*/ 778 h 3140"/>
              <a:gd name="T14" fmla="*/ 1543 w 2164"/>
              <a:gd name="T15" fmla="*/ 865 h 3140"/>
              <a:gd name="T16" fmla="*/ 1929 w 2164"/>
              <a:gd name="T17" fmla="*/ 752 h 3140"/>
              <a:gd name="T18" fmla="*/ 1814 w 2164"/>
              <a:gd name="T19" fmla="*/ 357 h 3140"/>
              <a:gd name="T20" fmla="*/ 1306 w 2164"/>
              <a:gd name="T21" fmla="*/ 220 h 3140"/>
              <a:gd name="T22" fmla="*/ 1306 w 2164"/>
              <a:gd name="T23" fmla="*/ 110 h 3140"/>
              <a:gd name="T24" fmla="*/ 1115 w 2164"/>
              <a:gd name="T25" fmla="*/ 0 h 3140"/>
              <a:gd name="T26" fmla="*/ 924 w 2164"/>
              <a:gd name="T27" fmla="*/ 104 h 3140"/>
              <a:gd name="T28" fmla="*/ 924 w 2164"/>
              <a:gd name="T29" fmla="*/ 209 h 3140"/>
              <a:gd name="T30" fmla="*/ 47 w 2164"/>
              <a:gd name="T31" fmla="*/ 983 h 3140"/>
              <a:gd name="T32" fmla="*/ 47 w 2164"/>
              <a:gd name="T33" fmla="*/ 990 h 3140"/>
              <a:gd name="T34" fmla="*/ 939 w 2164"/>
              <a:gd name="T35" fmla="*/ 1783 h 3140"/>
              <a:gd name="T36" fmla="*/ 939 w 2164"/>
              <a:gd name="T37" fmla="*/ 2223 h 3140"/>
              <a:gd name="T38" fmla="*/ 517 w 2164"/>
              <a:gd name="T39" fmla="*/ 2081 h 3140"/>
              <a:gd name="T40" fmla="*/ 91 w 2164"/>
              <a:gd name="T41" fmla="*/ 2166 h 3140"/>
              <a:gd name="T42" fmla="*/ 189 w 2164"/>
              <a:gd name="T43" fmla="*/ 2567 h 3140"/>
              <a:gd name="T44" fmla="*/ 917 w 2164"/>
              <a:gd name="T45" fmla="*/ 2774 h 3140"/>
              <a:gd name="T46" fmla="*/ 917 w 2164"/>
              <a:gd name="T47" fmla="*/ 2957 h 3140"/>
              <a:gd name="T48" fmla="*/ 1108 w 2164"/>
              <a:gd name="T49" fmla="*/ 3140 h 3140"/>
              <a:gd name="T50" fmla="*/ 1284 w 2164"/>
              <a:gd name="T51" fmla="*/ 1842 h 3140"/>
              <a:gd name="T52" fmla="*/ 1530 w 2164"/>
              <a:gd name="T53" fmla="*/ 2051 h 3140"/>
              <a:gd name="T54" fmla="*/ 1530 w 2164"/>
              <a:gd name="T55" fmla="*/ 2058 h 3140"/>
              <a:gd name="T56" fmla="*/ 1284 w 2164"/>
              <a:gd name="T57" fmla="*/ 2245 h 3140"/>
              <a:gd name="T58" fmla="*/ 1284 w 2164"/>
              <a:gd name="T59" fmla="*/ 1842 h 3140"/>
              <a:gd name="T60" fmla="*/ 693 w 2164"/>
              <a:gd name="T61" fmla="*/ 935 h 3140"/>
              <a:gd name="T62" fmla="*/ 693 w 2164"/>
              <a:gd name="T63" fmla="*/ 928 h 3140"/>
              <a:gd name="T64" fmla="*/ 942 w 2164"/>
              <a:gd name="T65" fmla="*/ 745 h 3140"/>
              <a:gd name="T66" fmla="*/ 942 w 2164"/>
              <a:gd name="T67" fmla="*/ 1141 h 3140"/>
              <a:gd name="T68" fmla="*/ 693 w 2164"/>
              <a:gd name="T69" fmla="*/ 935 h 3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64" h="3140">
                <a:moveTo>
                  <a:pt x="1108" y="3140"/>
                </a:moveTo>
                <a:cubicBezTo>
                  <a:pt x="1213" y="3140"/>
                  <a:pt x="1298" y="3060"/>
                  <a:pt x="1298" y="2960"/>
                </a:cubicBezTo>
                <a:lnTo>
                  <a:pt x="1298" y="2781"/>
                </a:lnTo>
                <a:cubicBezTo>
                  <a:pt x="1819" y="2733"/>
                  <a:pt x="2164" y="2458"/>
                  <a:pt x="2164" y="2010"/>
                </a:cubicBezTo>
                <a:lnTo>
                  <a:pt x="2164" y="2003"/>
                </a:lnTo>
                <a:cubicBezTo>
                  <a:pt x="2164" y="1548"/>
                  <a:pt x="1871" y="1339"/>
                  <a:pt x="1287" y="1203"/>
                </a:cubicBezTo>
                <a:lnTo>
                  <a:pt x="1287" y="778"/>
                </a:lnTo>
                <a:cubicBezTo>
                  <a:pt x="1371" y="798"/>
                  <a:pt x="1458" y="827"/>
                  <a:pt x="1543" y="865"/>
                </a:cubicBezTo>
                <a:cubicBezTo>
                  <a:pt x="1680" y="926"/>
                  <a:pt x="1846" y="888"/>
                  <a:pt x="1929" y="752"/>
                </a:cubicBezTo>
                <a:cubicBezTo>
                  <a:pt x="2013" y="616"/>
                  <a:pt x="1968" y="426"/>
                  <a:pt x="1814" y="357"/>
                </a:cubicBezTo>
                <a:cubicBezTo>
                  <a:pt x="1660" y="288"/>
                  <a:pt x="1492" y="240"/>
                  <a:pt x="1306" y="220"/>
                </a:cubicBezTo>
                <a:lnTo>
                  <a:pt x="1306" y="110"/>
                </a:lnTo>
                <a:cubicBezTo>
                  <a:pt x="1306" y="49"/>
                  <a:pt x="1220" y="0"/>
                  <a:pt x="1115" y="0"/>
                </a:cubicBezTo>
                <a:cubicBezTo>
                  <a:pt x="1010" y="0"/>
                  <a:pt x="924" y="47"/>
                  <a:pt x="924" y="104"/>
                </a:cubicBezTo>
                <a:lnTo>
                  <a:pt x="924" y="209"/>
                </a:lnTo>
                <a:cubicBezTo>
                  <a:pt x="363" y="249"/>
                  <a:pt x="47" y="550"/>
                  <a:pt x="47" y="983"/>
                </a:cubicBezTo>
                <a:lnTo>
                  <a:pt x="47" y="990"/>
                </a:lnTo>
                <a:cubicBezTo>
                  <a:pt x="47" y="1445"/>
                  <a:pt x="348" y="1647"/>
                  <a:pt x="939" y="1783"/>
                </a:cubicBezTo>
                <a:lnTo>
                  <a:pt x="939" y="2223"/>
                </a:lnTo>
                <a:cubicBezTo>
                  <a:pt x="797" y="2200"/>
                  <a:pt x="658" y="2153"/>
                  <a:pt x="517" y="2081"/>
                </a:cubicBezTo>
                <a:cubicBezTo>
                  <a:pt x="367" y="2004"/>
                  <a:pt x="183" y="2032"/>
                  <a:pt x="91" y="2166"/>
                </a:cubicBezTo>
                <a:cubicBezTo>
                  <a:pt x="0" y="2301"/>
                  <a:pt x="37" y="2492"/>
                  <a:pt x="189" y="2567"/>
                </a:cubicBezTo>
                <a:cubicBezTo>
                  <a:pt x="411" y="2676"/>
                  <a:pt x="663" y="2748"/>
                  <a:pt x="917" y="2774"/>
                </a:cubicBezTo>
                <a:lnTo>
                  <a:pt x="917" y="2957"/>
                </a:lnTo>
                <a:cubicBezTo>
                  <a:pt x="917" y="3058"/>
                  <a:pt x="1002" y="3140"/>
                  <a:pt x="1108" y="3140"/>
                </a:cubicBezTo>
                <a:close/>
                <a:moveTo>
                  <a:pt x="1284" y="1842"/>
                </a:moveTo>
                <a:cubicBezTo>
                  <a:pt x="1475" y="1897"/>
                  <a:pt x="1530" y="1952"/>
                  <a:pt x="1530" y="2051"/>
                </a:cubicBezTo>
                <a:lnTo>
                  <a:pt x="1530" y="2058"/>
                </a:lnTo>
                <a:cubicBezTo>
                  <a:pt x="1530" y="2164"/>
                  <a:pt x="1453" y="2227"/>
                  <a:pt x="1284" y="2245"/>
                </a:cubicBezTo>
                <a:lnTo>
                  <a:pt x="1284" y="1842"/>
                </a:lnTo>
                <a:close/>
                <a:moveTo>
                  <a:pt x="693" y="935"/>
                </a:moveTo>
                <a:lnTo>
                  <a:pt x="693" y="928"/>
                </a:lnTo>
                <a:cubicBezTo>
                  <a:pt x="693" y="833"/>
                  <a:pt x="763" y="759"/>
                  <a:pt x="942" y="745"/>
                </a:cubicBezTo>
                <a:lnTo>
                  <a:pt x="942" y="1141"/>
                </a:lnTo>
                <a:cubicBezTo>
                  <a:pt x="744" y="1086"/>
                  <a:pt x="693" y="1031"/>
                  <a:pt x="693" y="935"/>
                </a:cubicBezTo>
                <a:close/>
              </a:path>
            </a:pathLst>
          </a:custGeom>
          <a:solidFill>
            <a:schemeClr val="accent6">
              <a:lumMod val="75000"/>
            </a:schemeClr>
          </a:solidFill>
          <a:ln>
            <a:noFill/>
          </a:ln>
        </p:spPr>
      </p:sp>
      <p:grpSp>
        <p:nvGrpSpPr>
          <p:cNvPr id="125" name="群組 124">
            <a:extLst>
              <a:ext uri="{FF2B5EF4-FFF2-40B4-BE49-F238E27FC236}">
                <a16:creationId xmlns:a16="http://schemas.microsoft.com/office/drawing/2014/main" id="{F61B4FAE-0B40-4BEF-AF0A-C5C81BF656C8}"/>
              </a:ext>
            </a:extLst>
          </p:cNvPr>
          <p:cNvGrpSpPr/>
          <p:nvPr/>
        </p:nvGrpSpPr>
        <p:grpSpPr>
          <a:xfrm>
            <a:off x="4890495" y="5206360"/>
            <a:ext cx="8250526" cy="646327"/>
            <a:chOff x="4890495" y="5206360"/>
            <a:chExt cx="8250526" cy="646327"/>
          </a:xfrm>
          <a:effectLst>
            <a:outerShdw blurRad="50800" dist="50800" dir="5400000" algn="ctr" rotWithShape="0">
              <a:srgbClr val="000000">
                <a:alpha val="30000"/>
              </a:srgbClr>
            </a:outerShdw>
          </a:effectLst>
        </p:grpSpPr>
        <p:sp>
          <p:nvSpPr>
            <p:cNvPr id="126" name="矩形 125">
              <a:extLst>
                <a:ext uri="{FF2B5EF4-FFF2-40B4-BE49-F238E27FC236}">
                  <a16:creationId xmlns:a16="http://schemas.microsoft.com/office/drawing/2014/main" id="{A76B2A82-9EC6-4573-91C7-5FE71E981A6F}"/>
                </a:ext>
              </a:extLst>
            </p:cNvPr>
            <p:cNvSpPr/>
            <p:nvPr/>
          </p:nvSpPr>
          <p:spPr bwMode="auto">
            <a:xfrm>
              <a:off x="4890495" y="5206360"/>
              <a:ext cx="1980029" cy="646327"/>
            </a:xfrm>
            <a:prstGeom prst="rect">
              <a:avLst/>
            </a:prstGeom>
            <a:solidFill>
              <a:schemeClr val="accent6">
                <a:lumMod val="20000"/>
                <a:lumOff val="80000"/>
              </a:schemeClr>
            </a:solidFill>
            <a:ln w="28575">
              <a:solidFill>
                <a:schemeClr val="bg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3B3B3B"/>
                </a:solidFill>
                <a:effectLst/>
                <a:uLnTx/>
                <a:uFillTx/>
                <a:latin typeface="Book Antiqua"/>
                <a:ea typeface="Microsoft JhengHei"/>
                <a:cs typeface="+mn-cs"/>
              </a:endParaRPr>
            </a:p>
          </p:txBody>
        </p:sp>
        <p:sp>
          <p:nvSpPr>
            <p:cNvPr id="127" name="文字方塊 126">
              <a:extLst>
                <a:ext uri="{FF2B5EF4-FFF2-40B4-BE49-F238E27FC236}">
                  <a16:creationId xmlns:a16="http://schemas.microsoft.com/office/drawing/2014/main" id="{617EB5A7-7DAA-4457-A698-0ED65E70E629}"/>
                </a:ext>
              </a:extLst>
            </p:cNvPr>
            <p:cNvSpPr txBox="1"/>
            <p:nvPr/>
          </p:nvSpPr>
          <p:spPr>
            <a:xfrm>
              <a:off x="4890495" y="5267913"/>
              <a:ext cx="1980029" cy="523220"/>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rPr>
                <a:t>  稅捐高權  </a:t>
              </a:r>
              <a:endParaRPr kumimoji="0" lang="en-US" altLang="zh-TW" sz="28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endParaRPr>
            </a:p>
          </p:txBody>
        </p:sp>
        <p:sp>
          <p:nvSpPr>
            <p:cNvPr id="128" name="矩形 127">
              <a:extLst>
                <a:ext uri="{FF2B5EF4-FFF2-40B4-BE49-F238E27FC236}">
                  <a16:creationId xmlns:a16="http://schemas.microsoft.com/office/drawing/2014/main" id="{7F45ACAB-526B-4A95-A684-96B4912A552E}"/>
                </a:ext>
              </a:extLst>
            </p:cNvPr>
            <p:cNvSpPr/>
            <p:nvPr/>
          </p:nvSpPr>
          <p:spPr bwMode="auto">
            <a:xfrm>
              <a:off x="8058028" y="5206360"/>
              <a:ext cx="1980029" cy="646327"/>
            </a:xfrm>
            <a:prstGeom prst="rect">
              <a:avLst/>
            </a:prstGeom>
            <a:solidFill>
              <a:schemeClr val="accent6">
                <a:lumMod val="20000"/>
                <a:lumOff val="80000"/>
              </a:schemeClr>
            </a:solidFill>
            <a:ln w="28575">
              <a:solidFill>
                <a:schemeClr val="bg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3B3B3B"/>
                </a:solidFill>
                <a:effectLst/>
                <a:uLnTx/>
                <a:uFillTx/>
                <a:latin typeface="Book Antiqua"/>
                <a:ea typeface="Microsoft JhengHei"/>
                <a:cs typeface="+mn-cs"/>
              </a:endParaRPr>
            </a:p>
          </p:txBody>
        </p:sp>
        <p:sp>
          <p:nvSpPr>
            <p:cNvPr id="129" name="文字方塊 128">
              <a:extLst>
                <a:ext uri="{FF2B5EF4-FFF2-40B4-BE49-F238E27FC236}">
                  <a16:creationId xmlns:a16="http://schemas.microsoft.com/office/drawing/2014/main" id="{1ACC8899-C97C-4036-AF1E-ABCA69DDAB76}"/>
                </a:ext>
              </a:extLst>
            </p:cNvPr>
            <p:cNvSpPr txBox="1"/>
            <p:nvPr/>
          </p:nvSpPr>
          <p:spPr>
            <a:xfrm>
              <a:off x="8058028" y="5267913"/>
              <a:ext cx="1980029" cy="523220"/>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rPr>
                <a:t>  稅捐主體  </a:t>
              </a:r>
              <a:endParaRPr kumimoji="0" lang="en-US" altLang="zh-TW" sz="28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endParaRPr>
            </a:p>
          </p:txBody>
        </p:sp>
        <p:sp>
          <p:nvSpPr>
            <p:cNvPr id="130" name="矩形 129">
              <a:extLst>
                <a:ext uri="{FF2B5EF4-FFF2-40B4-BE49-F238E27FC236}">
                  <a16:creationId xmlns:a16="http://schemas.microsoft.com/office/drawing/2014/main" id="{036FA7AA-389B-4C72-B370-5E71BB2CC0DB}"/>
                </a:ext>
              </a:extLst>
            </p:cNvPr>
            <p:cNvSpPr/>
            <p:nvPr/>
          </p:nvSpPr>
          <p:spPr bwMode="auto">
            <a:xfrm>
              <a:off x="11160992" y="5206360"/>
              <a:ext cx="1980029" cy="646327"/>
            </a:xfrm>
            <a:prstGeom prst="rect">
              <a:avLst/>
            </a:prstGeom>
            <a:solidFill>
              <a:schemeClr val="accent6">
                <a:lumMod val="20000"/>
                <a:lumOff val="80000"/>
              </a:schemeClr>
            </a:solidFill>
            <a:ln w="28575">
              <a:solidFill>
                <a:schemeClr val="bg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3B3B3B"/>
                </a:solidFill>
                <a:effectLst/>
                <a:uLnTx/>
                <a:uFillTx/>
                <a:latin typeface="Book Antiqua"/>
                <a:ea typeface="Microsoft JhengHei"/>
                <a:cs typeface="+mn-cs"/>
              </a:endParaRPr>
            </a:p>
          </p:txBody>
        </p:sp>
        <p:sp>
          <p:nvSpPr>
            <p:cNvPr id="131" name="文字方塊 130">
              <a:extLst>
                <a:ext uri="{FF2B5EF4-FFF2-40B4-BE49-F238E27FC236}">
                  <a16:creationId xmlns:a16="http://schemas.microsoft.com/office/drawing/2014/main" id="{2CF19EC2-8F90-4A2A-BC0D-6EEB320492AB}"/>
                </a:ext>
              </a:extLst>
            </p:cNvPr>
            <p:cNvSpPr txBox="1"/>
            <p:nvPr/>
          </p:nvSpPr>
          <p:spPr>
            <a:xfrm>
              <a:off x="11160992" y="5267913"/>
              <a:ext cx="1980029" cy="523220"/>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rPr>
                <a:t>  稅捐客體  </a:t>
              </a:r>
              <a:endParaRPr kumimoji="0" lang="en-US" altLang="zh-TW" sz="2800" b="1" i="0" u="none" strike="noStrike" kern="1200" cap="none" spc="0" normalizeH="0" baseline="0" noProof="0" dirty="0">
                <a:ln>
                  <a:noFill/>
                </a:ln>
                <a:solidFill>
                  <a:srgbClr val="EABD00">
                    <a:lumMod val="50000"/>
                  </a:srgbClr>
                </a:solidFill>
                <a:effectLst/>
                <a:uLnTx/>
                <a:uFillTx/>
                <a:latin typeface="Book Antiqua"/>
                <a:ea typeface="Microsoft JhengHei"/>
                <a:cs typeface="+mn-ea"/>
                <a:sym typeface="+mn-lt"/>
              </a:endParaRPr>
            </a:p>
          </p:txBody>
        </p:sp>
      </p:grpSp>
      <p:grpSp>
        <p:nvGrpSpPr>
          <p:cNvPr id="14" name="群組 13">
            <a:extLst>
              <a:ext uri="{FF2B5EF4-FFF2-40B4-BE49-F238E27FC236}">
                <a16:creationId xmlns:a16="http://schemas.microsoft.com/office/drawing/2014/main" id="{277EE79C-ED82-479B-B2D0-55749C55CF03}"/>
              </a:ext>
            </a:extLst>
          </p:cNvPr>
          <p:cNvGrpSpPr/>
          <p:nvPr/>
        </p:nvGrpSpPr>
        <p:grpSpPr>
          <a:xfrm>
            <a:off x="867490" y="2546406"/>
            <a:ext cx="5929767" cy="1736890"/>
            <a:chOff x="735572" y="2226122"/>
            <a:chExt cx="5929767" cy="1736890"/>
          </a:xfrm>
          <a:effectLst>
            <a:outerShdw blurRad="50800" dist="50800" dir="5400000" algn="ctr" rotWithShape="0">
              <a:srgbClr val="000000">
                <a:alpha val="30000"/>
              </a:srgbClr>
            </a:outerShdw>
          </a:effectLst>
        </p:grpSpPr>
        <p:sp>
          <p:nvSpPr>
            <p:cNvPr id="7" name="加號 6">
              <a:extLst>
                <a:ext uri="{FF2B5EF4-FFF2-40B4-BE49-F238E27FC236}">
                  <a16:creationId xmlns:a16="http://schemas.microsoft.com/office/drawing/2014/main" id="{3108ED0C-CE74-4E86-9931-D66A964D7766}"/>
                </a:ext>
              </a:extLst>
            </p:cNvPr>
            <p:cNvSpPr/>
            <p:nvPr/>
          </p:nvSpPr>
          <p:spPr bwMode="auto">
            <a:xfrm>
              <a:off x="3340692" y="2734803"/>
              <a:ext cx="719528" cy="719528"/>
            </a:xfrm>
            <a:prstGeom prst="mathPlus">
              <a:avLst>
                <a:gd name="adj1" fmla="val 12611"/>
              </a:avLst>
            </a:prstGeom>
            <a:solidFill>
              <a:schemeClr val="tx2">
                <a:lumMod val="75000"/>
              </a:schemeClr>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Book Antiqua"/>
                <a:ea typeface="Microsoft JhengHei"/>
                <a:cs typeface="+mn-cs"/>
              </a:endParaRPr>
            </a:p>
          </p:txBody>
        </p:sp>
        <p:grpSp>
          <p:nvGrpSpPr>
            <p:cNvPr id="13" name="群組 12">
              <a:extLst>
                <a:ext uri="{FF2B5EF4-FFF2-40B4-BE49-F238E27FC236}">
                  <a16:creationId xmlns:a16="http://schemas.microsoft.com/office/drawing/2014/main" id="{B55EE702-31BC-4438-9C04-8AAB68E898F3}"/>
                </a:ext>
              </a:extLst>
            </p:cNvPr>
            <p:cNvGrpSpPr/>
            <p:nvPr/>
          </p:nvGrpSpPr>
          <p:grpSpPr>
            <a:xfrm>
              <a:off x="735572" y="2226122"/>
              <a:ext cx="2258231" cy="1736890"/>
              <a:chOff x="735572" y="2143759"/>
              <a:chExt cx="2258231" cy="1736890"/>
            </a:xfrm>
          </p:grpSpPr>
          <p:sp>
            <p:nvSpPr>
              <p:cNvPr id="42" name="矩形 41">
                <a:extLst>
                  <a:ext uri="{FF2B5EF4-FFF2-40B4-BE49-F238E27FC236}">
                    <a16:creationId xmlns:a16="http://schemas.microsoft.com/office/drawing/2014/main" id="{54BF3063-4C6C-4525-A1EA-F9A5D0937C7A}"/>
                  </a:ext>
                </a:extLst>
              </p:cNvPr>
              <p:cNvSpPr/>
              <p:nvPr/>
            </p:nvSpPr>
            <p:spPr bwMode="auto">
              <a:xfrm>
                <a:off x="735572" y="2143759"/>
                <a:ext cx="2258231" cy="1736890"/>
              </a:xfrm>
              <a:prstGeom prst="rect">
                <a:avLst/>
              </a:prstGeom>
              <a:solidFill>
                <a:schemeClr val="bg1">
                  <a:lumMod val="95000"/>
                </a:schemeClr>
              </a:solidFill>
              <a:ln w="28575">
                <a:solidFill>
                  <a:schemeClr val="bg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Book Antiqua"/>
                  <a:ea typeface="Microsoft JhengHei"/>
                  <a:cs typeface="+mn-cs"/>
                </a:endParaRPr>
              </a:p>
            </p:txBody>
          </p:sp>
          <p:grpSp>
            <p:nvGrpSpPr>
              <p:cNvPr id="8" name="群組 7">
                <a:extLst>
                  <a:ext uri="{FF2B5EF4-FFF2-40B4-BE49-F238E27FC236}">
                    <a16:creationId xmlns:a16="http://schemas.microsoft.com/office/drawing/2014/main" id="{75AFB5AC-B055-4302-99AC-9A9F429035D9}"/>
                  </a:ext>
                </a:extLst>
              </p:cNvPr>
              <p:cNvGrpSpPr/>
              <p:nvPr/>
            </p:nvGrpSpPr>
            <p:grpSpPr>
              <a:xfrm>
                <a:off x="951617" y="2349623"/>
                <a:ext cx="1826141" cy="1325163"/>
                <a:chOff x="867490" y="2581071"/>
                <a:chExt cx="1826141" cy="1325163"/>
              </a:xfrm>
            </p:grpSpPr>
            <p:sp>
              <p:nvSpPr>
                <p:cNvPr id="26" name="文字方塊 25">
                  <a:extLst>
                    <a:ext uri="{FF2B5EF4-FFF2-40B4-BE49-F238E27FC236}">
                      <a16:creationId xmlns:a16="http://schemas.microsoft.com/office/drawing/2014/main" id="{050A677F-961D-4B4D-B259-A982CA24637D}"/>
                    </a:ext>
                  </a:extLst>
                </p:cNvPr>
                <p:cNvSpPr txBox="1"/>
                <p:nvPr/>
              </p:nvSpPr>
              <p:spPr>
                <a:xfrm>
                  <a:off x="867490" y="3321459"/>
                  <a:ext cx="1826141" cy="584775"/>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rPr>
                    <a:t>稅捐主體</a:t>
                  </a:r>
                  <a:endParaRPr kumimoji="0" lang="en-US" altLang="zh-TW" sz="32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endParaRPr>
                </a:p>
              </p:txBody>
            </p:sp>
            <p:sp>
              <p:nvSpPr>
                <p:cNvPr id="36" name="文字方塊 35">
                  <a:extLst>
                    <a:ext uri="{FF2B5EF4-FFF2-40B4-BE49-F238E27FC236}">
                      <a16:creationId xmlns:a16="http://schemas.microsoft.com/office/drawing/2014/main" id="{AD5D4642-EFCF-4A3D-BD7E-374E5809F4C0}"/>
                    </a:ext>
                  </a:extLst>
                </p:cNvPr>
                <p:cNvSpPr txBox="1"/>
                <p:nvPr/>
              </p:nvSpPr>
              <p:spPr>
                <a:xfrm>
                  <a:off x="1149618" y="2581071"/>
                  <a:ext cx="1261885" cy="738664"/>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4200" b="1" i="0" u="none" strike="noStrike" kern="1200" cap="none" spc="0" normalizeH="0" baseline="0" noProof="0" dirty="0">
                      <a:ln>
                        <a:noFill/>
                      </a:ln>
                      <a:solidFill>
                        <a:srgbClr val="C54D57"/>
                      </a:solidFill>
                      <a:effectLst/>
                      <a:uLnTx/>
                      <a:uFillTx/>
                      <a:latin typeface="Book Antiqua"/>
                      <a:ea typeface="Microsoft JhengHei"/>
                      <a:cs typeface="+mn-ea"/>
                      <a:sym typeface="+mn-lt"/>
                    </a:rPr>
                    <a:t>不同</a:t>
                  </a:r>
                  <a:endParaRPr kumimoji="0" lang="en-US" altLang="zh-TW" sz="4200" b="1" i="0" u="none" strike="noStrike" kern="1200" cap="none" spc="0" normalizeH="0" baseline="0" noProof="0" dirty="0">
                    <a:ln>
                      <a:noFill/>
                    </a:ln>
                    <a:solidFill>
                      <a:srgbClr val="C54D57"/>
                    </a:solidFill>
                    <a:effectLst/>
                    <a:uLnTx/>
                    <a:uFillTx/>
                    <a:latin typeface="Book Antiqua"/>
                    <a:ea typeface="Microsoft JhengHei"/>
                    <a:cs typeface="+mn-ea"/>
                    <a:sym typeface="+mn-lt"/>
                  </a:endParaRPr>
                </a:p>
              </p:txBody>
            </p:sp>
          </p:grpSp>
        </p:grpSp>
        <p:grpSp>
          <p:nvGrpSpPr>
            <p:cNvPr id="12" name="群組 11">
              <a:extLst>
                <a:ext uri="{FF2B5EF4-FFF2-40B4-BE49-F238E27FC236}">
                  <a16:creationId xmlns:a16="http://schemas.microsoft.com/office/drawing/2014/main" id="{C2CB2804-B0CF-4C13-949E-A40737B02695}"/>
                </a:ext>
              </a:extLst>
            </p:cNvPr>
            <p:cNvGrpSpPr/>
            <p:nvPr/>
          </p:nvGrpSpPr>
          <p:grpSpPr>
            <a:xfrm>
              <a:off x="4407108" y="2226122"/>
              <a:ext cx="2258231" cy="1736890"/>
              <a:chOff x="4407108" y="2308485"/>
              <a:chExt cx="2258231" cy="1736890"/>
            </a:xfrm>
          </p:grpSpPr>
          <p:sp>
            <p:nvSpPr>
              <p:cNvPr id="11" name="矩形 10">
                <a:extLst>
                  <a:ext uri="{FF2B5EF4-FFF2-40B4-BE49-F238E27FC236}">
                    <a16:creationId xmlns:a16="http://schemas.microsoft.com/office/drawing/2014/main" id="{2F543B2A-99D4-4B8C-99C8-3F33CC877510}"/>
                  </a:ext>
                </a:extLst>
              </p:cNvPr>
              <p:cNvSpPr/>
              <p:nvPr/>
            </p:nvSpPr>
            <p:spPr bwMode="auto">
              <a:xfrm>
                <a:off x="4407108" y="2308485"/>
                <a:ext cx="2258231" cy="1736890"/>
              </a:xfrm>
              <a:prstGeom prst="rect">
                <a:avLst/>
              </a:prstGeom>
              <a:solidFill>
                <a:schemeClr val="bg1">
                  <a:lumMod val="95000"/>
                </a:schemeClr>
              </a:solidFill>
              <a:ln w="28575">
                <a:solidFill>
                  <a:schemeClr val="bg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Book Antiqua"/>
                  <a:ea typeface="Microsoft JhengHei"/>
                  <a:cs typeface="+mn-cs"/>
                </a:endParaRPr>
              </a:p>
            </p:txBody>
          </p:sp>
          <p:grpSp>
            <p:nvGrpSpPr>
              <p:cNvPr id="10" name="群組 9">
                <a:extLst>
                  <a:ext uri="{FF2B5EF4-FFF2-40B4-BE49-F238E27FC236}">
                    <a16:creationId xmlns:a16="http://schemas.microsoft.com/office/drawing/2014/main" id="{B322AFD6-BFC1-4960-B89C-64ED6F7CFF03}"/>
                  </a:ext>
                </a:extLst>
              </p:cNvPr>
              <p:cNvGrpSpPr/>
              <p:nvPr/>
            </p:nvGrpSpPr>
            <p:grpSpPr>
              <a:xfrm>
                <a:off x="4623153" y="2514349"/>
                <a:ext cx="1826141" cy="1325163"/>
                <a:chOff x="4550549" y="2581071"/>
                <a:chExt cx="1826141" cy="1325163"/>
              </a:xfrm>
            </p:grpSpPr>
            <p:sp>
              <p:nvSpPr>
                <p:cNvPr id="34" name="文字方塊 33">
                  <a:extLst>
                    <a:ext uri="{FF2B5EF4-FFF2-40B4-BE49-F238E27FC236}">
                      <a16:creationId xmlns:a16="http://schemas.microsoft.com/office/drawing/2014/main" id="{E8522DE1-1BCE-4668-BE7A-DCDF4005AEE2}"/>
                    </a:ext>
                  </a:extLst>
                </p:cNvPr>
                <p:cNvSpPr txBox="1"/>
                <p:nvPr/>
              </p:nvSpPr>
              <p:spPr>
                <a:xfrm>
                  <a:off x="4550549" y="3321459"/>
                  <a:ext cx="1826141" cy="584775"/>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rPr>
                    <a:t>稅捐客體</a:t>
                  </a:r>
                  <a:endParaRPr kumimoji="0" lang="en-US" altLang="zh-TW" sz="3200" b="1" i="0" u="none" strike="noStrike" kern="1200" cap="none" spc="0" normalizeH="0" baseline="0" noProof="0" dirty="0">
                    <a:ln>
                      <a:noFill/>
                    </a:ln>
                    <a:solidFill>
                      <a:srgbClr val="556272">
                        <a:lumMod val="75000"/>
                      </a:srgbClr>
                    </a:solidFill>
                    <a:effectLst/>
                    <a:uLnTx/>
                    <a:uFillTx/>
                    <a:latin typeface="Book Antiqua"/>
                    <a:ea typeface="Microsoft JhengHei"/>
                    <a:cs typeface="+mn-ea"/>
                    <a:sym typeface="+mn-lt"/>
                  </a:endParaRPr>
                </a:p>
              </p:txBody>
            </p:sp>
            <p:sp>
              <p:nvSpPr>
                <p:cNvPr id="37" name="文字方塊 36">
                  <a:extLst>
                    <a:ext uri="{FF2B5EF4-FFF2-40B4-BE49-F238E27FC236}">
                      <a16:creationId xmlns:a16="http://schemas.microsoft.com/office/drawing/2014/main" id="{FD65FE94-6440-4A3C-AB10-AAFBACAD4F86}"/>
                    </a:ext>
                  </a:extLst>
                </p:cNvPr>
                <p:cNvSpPr txBox="1"/>
                <p:nvPr/>
              </p:nvSpPr>
              <p:spPr>
                <a:xfrm>
                  <a:off x="4832677" y="2581071"/>
                  <a:ext cx="1261885" cy="738664"/>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4200" b="1" i="0" u="none" strike="noStrike" kern="1200" cap="none" spc="0" normalizeH="0" baseline="0" noProof="0" dirty="0">
                      <a:ln>
                        <a:noFill/>
                      </a:ln>
                      <a:solidFill>
                        <a:srgbClr val="A3E511">
                          <a:lumMod val="50000"/>
                        </a:srgbClr>
                      </a:solidFill>
                      <a:effectLst/>
                      <a:uLnTx/>
                      <a:uFillTx/>
                      <a:latin typeface="Book Antiqua"/>
                      <a:ea typeface="Microsoft JhengHei"/>
                      <a:cs typeface="+mn-ea"/>
                      <a:sym typeface="+mn-lt"/>
                    </a:rPr>
                    <a:t>相同</a:t>
                  </a:r>
                  <a:endParaRPr kumimoji="0" lang="en-US" altLang="zh-TW" sz="4200" b="1" i="0" u="none" strike="noStrike" kern="1200" cap="none" spc="0" normalizeH="0" baseline="0" noProof="0" dirty="0">
                    <a:ln>
                      <a:noFill/>
                    </a:ln>
                    <a:solidFill>
                      <a:srgbClr val="A3E511">
                        <a:lumMod val="50000"/>
                      </a:srgbClr>
                    </a:solidFill>
                    <a:effectLst/>
                    <a:uLnTx/>
                    <a:uFillTx/>
                    <a:latin typeface="Book Antiqua"/>
                    <a:ea typeface="Microsoft JhengHei"/>
                    <a:cs typeface="+mn-ea"/>
                    <a:sym typeface="+mn-lt"/>
                  </a:endParaRPr>
                </a:p>
              </p:txBody>
            </p:sp>
          </p:grpSp>
        </p:grpSp>
      </p:grpSp>
      <p:grpSp>
        <p:nvGrpSpPr>
          <p:cNvPr id="44" name="群組 43">
            <a:extLst>
              <a:ext uri="{FF2B5EF4-FFF2-40B4-BE49-F238E27FC236}">
                <a16:creationId xmlns:a16="http://schemas.microsoft.com/office/drawing/2014/main" id="{D7036CC0-D465-402D-B954-783A4486B594}"/>
              </a:ext>
            </a:extLst>
          </p:cNvPr>
          <p:cNvGrpSpPr/>
          <p:nvPr/>
        </p:nvGrpSpPr>
        <p:grpSpPr>
          <a:xfrm>
            <a:off x="1" y="8863447"/>
            <a:ext cx="2476500" cy="1421966"/>
            <a:chOff x="-12268" y="5142706"/>
            <a:chExt cx="8956553" cy="5142707"/>
          </a:xfrm>
        </p:grpSpPr>
        <p:grpSp>
          <p:nvGrpSpPr>
            <p:cNvPr id="45" name="群組 44">
              <a:extLst>
                <a:ext uri="{FF2B5EF4-FFF2-40B4-BE49-F238E27FC236}">
                  <a16:creationId xmlns:a16="http://schemas.microsoft.com/office/drawing/2014/main" id="{3F30FF18-FFB5-47F9-BA77-06EE7012D541}"/>
                </a:ext>
              </a:extLst>
            </p:cNvPr>
            <p:cNvGrpSpPr/>
            <p:nvPr/>
          </p:nvGrpSpPr>
          <p:grpSpPr>
            <a:xfrm>
              <a:off x="-12268" y="5142706"/>
              <a:ext cx="8956553" cy="5140182"/>
              <a:chOff x="-12267" y="7932498"/>
              <a:chExt cx="4095455" cy="2350389"/>
            </a:xfrm>
          </p:grpSpPr>
          <p:sp>
            <p:nvSpPr>
              <p:cNvPr id="49" name="直角三角形 48">
                <a:extLst>
                  <a:ext uri="{FF2B5EF4-FFF2-40B4-BE49-F238E27FC236}">
                    <a16:creationId xmlns:a16="http://schemas.microsoft.com/office/drawing/2014/main" id="{62533411-7C15-4FD9-9AAA-A1E33B966D16}"/>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Book Antiqua"/>
                  <a:ea typeface="Microsoft JhengHei"/>
                  <a:cs typeface="+mn-cs"/>
                </a:endParaRPr>
              </a:p>
            </p:txBody>
          </p:sp>
          <p:sp>
            <p:nvSpPr>
              <p:cNvPr id="50" name="直角三角形 49">
                <a:extLst>
                  <a:ext uri="{FF2B5EF4-FFF2-40B4-BE49-F238E27FC236}">
                    <a16:creationId xmlns:a16="http://schemas.microsoft.com/office/drawing/2014/main" id="{578BBC56-D12F-4837-9B55-853D37BBB471}"/>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prstClr val="white"/>
                  </a:solidFill>
                  <a:effectLst/>
                  <a:uLnTx/>
                  <a:uFillTx/>
                  <a:latin typeface="Book Antiqua"/>
                  <a:ea typeface="Microsoft JhengHei"/>
                  <a:cs typeface="+mn-cs"/>
                </a:endParaRPr>
              </a:p>
            </p:txBody>
          </p:sp>
        </p:grpSp>
        <p:grpSp>
          <p:nvGrpSpPr>
            <p:cNvPr id="46" name="群組 45">
              <a:extLst>
                <a:ext uri="{FF2B5EF4-FFF2-40B4-BE49-F238E27FC236}">
                  <a16:creationId xmlns:a16="http://schemas.microsoft.com/office/drawing/2014/main" id="{6E78D814-54AC-4320-9A98-FF3B44F6C374}"/>
                </a:ext>
              </a:extLst>
            </p:cNvPr>
            <p:cNvGrpSpPr/>
            <p:nvPr/>
          </p:nvGrpSpPr>
          <p:grpSpPr>
            <a:xfrm>
              <a:off x="0" y="7847012"/>
              <a:ext cx="4248811" cy="2438401"/>
              <a:chOff x="-12267" y="7932498"/>
              <a:chExt cx="4095455" cy="2350389"/>
            </a:xfrm>
          </p:grpSpPr>
          <p:sp>
            <p:nvSpPr>
              <p:cNvPr id="47" name="直角三角形 46">
                <a:extLst>
                  <a:ext uri="{FF2B5EF4-FFF2-40B4-BE49-F238E27FC236}">
                    <a16:creationId xmlns:a16="http://schemas.microsoft.com/office/drawing/2014/main" id="{9DAA39A0-9E6B-495C-9E1C-4739603F1490}"/>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Book Antiqua"/>
                  <a:ea typeface="Microsoft JhengHei"/>
                  <a:cs typeface="+mn-cs"/>
                </a:endParaRPr>
              </a:p>
            </p:txBody>
          </p:sp>
          <p:sp>
            <p:nvSpPr>
              <p:cNvPr id="48" name="直角三角形 47">
                <a:extLst>
                  <a:ext uri="{FF2B5EF4-FFF2-40B4-BE49-F238E27FC236}">
                    <a16:creationId xmlns:a16="http://schemas.microsoft.com/office/drawing/2014/main" id="{649EFD2A-5CF1-480B-B512-90B1D10C774B}"/>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Book Antiqua"/>
                  <a:ea typeface="Microsoft JhengHei"/>
                  <a:cs typeface="+mn-cs"/>
                </a:endParaRPr>
              </a:p>
            </p:txBody>
          </p:sp>
        </p:grpSp>
      </p:grpSp>
    </p:spTree>
    <p:extLst>
      <p:ext uri="{BB962C8B-B14F-4D97-AF65-F5344CB8AC3E}">
        <p14:creationId xmlns:p14="http://schemas.microsoft.com/office/powerpoint/2010/main" val="423997492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0A36C61-677E-48E5-99D9-CAADC8902E15}"/>
              </a:ext>
            </a:extLst>
          </p:cNvPr>
          <p:cNvSpPr>
            <a:spLocks noGrp="1"/>
          </p:cNvSpPr>
          <p:nvPr>
            <p:ph type="sldNum" sz="quarter" idx="1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fld id="{03EB59E2-90B9-4CD3-AC74-D672227E13C3}" type="slidenum">
              <a:rPr kumimoji="0" lang="en-US" sz="2400" b="0" i="0" u="none" strike="noStrike" kern="1200" cap="none" spc="0" normalizeH="0" baseline="0" noProof="0" smtClean="0">
                <a:ln>
                  <a:noFill/>
                </a:ln>
                <a:solidFill>
                  <a:srgbClr val="556272"/>
                </a:solidFill>
                <a:effectLst/>
                <a:uLnTx/>
                <a:uFillTx/>
                <a:latin typeface="Ubuntu"/>
                <a:cs typeface="+mn-ea"/>
                <a:sym typeface="+mn-lt"/>
              </a:rPr>
              <a:pPr marL="0" marR="0" lvl="0" indent="0" algn="l" defTabSz="1371600" rtl="0" eaLnBrk="1" fontAlgn="auto" latinLnBrk="0" hangingPunct="1">
                <a:lnSpc>
                  <a:spcPct val="100000"/>
                </a:lnSpc>
                <a:spcBef>
                  <a:spcPts val="0"/>
                </a:spcBef>
                <a:spcAft>
                  <a:spcPts val="0"/>
                </a:spcAft>
                <a:buClrTx/>
                <a:buSzTx/>
                <a:buFontTx/>
                <a:buNone/>
                <a:tabLst/>
                <a:defRPr/>
              </a:pPr>
              <a:t>38</a:t>
            </a:fld>
            <a:endParaRPr kumimoji="0" lang="en-US" sz="2400" b="0" i="0" u="none" strike="noStrike" kern="1200" cap="none" spc="0" normalizeH="0" baseline="0" noProof="0" dirty="0">
              <a:ln>
                <a:noFill/>
              </a:ln>
              <a:solidFill>
                <a:srgbClr val="556272"/>
              </a:solidFill>
              <a:effectLst/>
              <a:uLnTx/>
              <a:uFillTx/>
              <a:latin typeface="Ubuntu"/>
              <a:cs typeface="+mn-ea"/>
              <a:sym typeface="+mn-lt"/>
            </a:endParaRPr>
          </a:p>
        </p:txBody>
      </p:sp>
      <p:grpSp>
        <p:nvGrpSpPr>
          <p:cNvPr id="3" name="群組 2">
            <a:extLst>
              <a:ext uri="{FF2B5EF4-FFF2-40B4-BE49-F238E27FC236}">
                <a16:creationId xmlns:a16="http://schemas.microsoft.com/office/drawing/2014/main" id="{D571DA11-A813-4E48-B518-D902E158A5DB}"/>
              </a:ext>
            </a:extLst>
          </p:cNvPr>
          <p:cNvGrpSpPr/>
          <p:nvPr/>
        </p:nvGrpSpPr>
        <p:grpSpPr>
          <a:xfrm rot="10800000">
            <a:off x="14039188" y="-1"/>
            <a:ext cx="4248811" cy="2438401"/>
            <a:chOff x="-12267" y="7932498"/>
            <a:chExt cx="4095455" cy="2350389"/>
          </a:xfrm>
        </p:grpSpPr>
        <p:sp>
          <p:nvSpPr>
            <p:cNvPr id="4" name="直角三角形 3">
              <a:extLst>
                <a:ext uri="{FF2B5EF4-FFF2-40B4-BE49-F238E27FC236}">
                  <a16:creationId xmlns:a16="http://schemas.microsoft.com/office/drawing/2014/main" id="{1433D8E0-25FE-4469-9AC3-D497B81949DC}"/>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ea"/>
                <a:sym typeface="+mn-lt"/>
              </a:endParaRPr>
            </a:p>
          </p:txBody>
        </p:sp>
        <p:sp>
          <p:nvSpPr>
            <p:cNvPr id="5" name="直角三角形 4">
              <a:extLst>
                <a:ext uri="{FF2B5EF4-FFF2-40B4-BE49-F238E27FC236}">
                  <a16:creationId xmlns:a16="http://schemas.microsoft.com/office/drawing/2014/main" id="{8BB3F77C-7E40-4117-8454-FD67C031E428}"/>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ea"/>
                <a:sym typeface="+mn-lt"/>
              </a:endParaRPr>
            </a:p>
          </p:txBody>
        </p:sp>
      </p:grpSp>
      <p:sp>
        <p:nvSpPr>
          <p:cNvPr id="6" name="文字方塊 5">
            <a:extLst>
              <a:ext uri="{FF2B5EF4-FFF2-40B4-BE49-F238E27FC236}">
                <a16:creationId xmlns:a16="http://schemas.microsoft.com/office/drawing/2014/main" id="{16B7BF94-F78F-4C0D-A274-3C297E74CF98}"/>
              </a:ext>
            </a:extLst>
          </p:cNvPr>
          <p:cNvSpPr txBox="1"/>
          <p:nvPr/>
        </p:nvSpPr>
        <p:spPr>
          <a:xfrm>
            <a:off x="5050572" y="729121"/>
            <a:ext cx="9417963" cy="830997"/>
          </a:xfrm>
          <a:prstGeom prst="rect">
            <a:avLst/>
          </a:prstGeom>
          <a:noFill/>
        </p:spPr>
        <p:txBody>
          <a:bodyPr wrap="none" rtlCol="0">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4800" b="1" i="0" u="none" strike="noStrike" kern="1200" cap="none" spc="0" normalizeH="0" baseline="0" noProof="0" dirty="0">
                <a:ln>
                  <a:noFill/>
                </a:ln>
                <a:solidFill>
                  <a:srgbClr val="1694B2">
                    <a:lumMod val="75000"/>
                  </a:srgbClr>
                </a:solidFill>
                <a:effectLst/>
                <a:uLnTx/>
                <a:uFillTx/>
                <a:latin typeface="Ubuntu"/>
                <a:cs typeface="+mn-ea"/>
                <a:sym typeface="+mn-lt"/>
              </a:rPr>
              <a:t>回到</a:t>
            </a:r>
            <a:r>
              <a:rPr kumimoji="0" lang="zh-TW" altLang="en-US" sz="4800" b="1" i="0" u="none" strike="noStrike" kern="1200" cap="none" spc="0" normalizeH="0" baseline="0" noProof="0" dirty="0">
                <a:ln>
                  <a:noFill/>
                </a:ln>
                <a:solidFill>
                  <a:srgbClr val="C54D57"/>
                </a:solidFill>
                <a:effectLst/>
                <a:uLnTx/>
                <a:uFillTx/>
                <a:latin typeface="Ubuntu"/>
                <a:cs typeface="+mn-ea"/>
                <a:sym typeface="+mn-lt"/>
              </a:rPr>
              <a:t>跨國公司間股利分配</a:t>
            </a:r>
            <a:r>
              <a:rPr kumimoji="0" lang="zh-TW" altLang="en-US" sz="4800" b="1" i="0" u="none" strike="noStrike" kern="1200" cap="none" spc="0" normalizeH="0" baseline="0" noProof="0" dirty="0">
                <a:ln>
                  <a:noFill/>
                </a:ln>
                <a:solidFill>
                  <a:srgbClr val="1694B2">
                    <a:lumMod val="75000"/>
                  </a:srgbClr>
                </a:solidFill>
                <a:effectLst/>
                <a:uLnTx/>
                <a:uFillTx/>
                <a:latin typeface="Ubuntu"/>
                <a:cs typeface="+mn-ea"/>
                <a:sym typeface="+mn-lt"/>
              </a:rPr>
              <a:t>一案來看</a:t>
            </a:r>
          </a:p>
        </p:txBody>
      </p:sp>
      <p:cxnSp>
        <p:nvCxnSpPr>
          <p:cNvPr id="31" name="直線接點 30">
            <a:extLst>
              <a:ext uri="{FF2B5EF4-FFF2-40B4-BE49-F238E27FC236}">
                <a16:creationId xmlns:a16="http://schemas.microsoft.com/office/drawing/2014/main" id="{47F6143F-5C63-4426-B52D-F0E6CD7B749D}"/>
              </a:ext>
            </a:extLst>
          </p:cNvPr>
          <p:cNvCxnSpPr>
            <a:cxnSpLocks/>
          </p:cNvCxnSpPr>
          <p:nvPr/>
        </p:nvCxnSpPr>
        <p:spPr>
          <a:xfrm flipH="1">
            <a:off x="908700" y="1943897"/>
            <a:ext cx="15900416" cy="0"/>
          </a:xfrm>
          <a:prstGeom prst="line">
            <a:avLst/>
          </a:prstGeom>
          <a:ln w="2857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269" name="群組 268">
            <a:extLst>
              <a:ext uri="{FF2B5EF4-FFF2-40B4-BE49-F238E27FC236}">
                <a16:creationId xmlns:a16="http://schemas.microsoft.com/office/drawing/2014/main" id="{37A3FC8F-D7A1-49C0-A635-8F2059D60ECB}"/>
              </a:ext>
            </a:extLst>
          </p:cNvPr>
          <p:cNvGrpSpPr/>
          <p:nvPr/>
        </p:nvGrpSpPr>
        <p:grpSpPr>
          <a:xfrm>
            <a:off x="11197016" y="2839019"/>
            <a:ext cx="5676602" cy="4894469"/>
            <a:chOff x="11197016" y="2525594"/>
            <a:chExt cx="5676602" cy="4894469"/>
          </a:xfrm>
        </p:grpSpPr>
        <p:grpSp>
          <p:nvGrpSpPr>
            <p:cNvPr id="266" name="群組 265">
              <a:extLst>
                <a:ext uri="{FF2B5EF4-FFF2-40B4-BE49-F238E27FC236}">
                  <a16:creationId xmlns:a16="http://schemas.microsoft.com/office/drawing/2014/main" id="{A85679AE-0195-478A-9740-B75F592E6EC3}"/>
                </a:ext>
              </a:extLst>
            </p:cNvPr>
            <p:cNvGrpSpPr/>
            <p:nvPr/>
          </p:nvGrpSpPr>
          <p:grpSpPr>
            <a:xfrm>
              <a:off x="11197016" y="2525594"/>
              <a:ext cx="2218877" cy="759980"/>
              <a:chOff x="11197016" y="2525594"/>
              <a:chExt cx="2218877" cy="759980"/>
            </a:xfrm>
          </p:grpSpPr>
          <p:sp>
            <p:nvSpPr>
              <p:cNvPr id="44" name="矩形 43">
                <a:extLst>
                  <a:ext uri="{FF2B5EF4-FFF2-40B4-BE49-F238E27FC236}">
                    <a16:creationId xmlns:a16="http://schemas.microsoft.com/office/drawing/2014/main" id="{7CF9DF4C-2D80-47FE-A916-EBAC281B22DA}"/>
                  </a:ext>
                </a:extLst>
              </p:cNvPr>
              <p:cNvSpPr/>
              <p:nvPr/>
            </p:nvSpPr>
            <p:spPr bwMode="auto">
              <a:xfrm>
                <a:off x="11307624" y="2525594"/>
                <a:ext cx="2108269" cy="759980"/>
              </a:xfrm>
              <a:prstGeom prst="rect">
                <a:avLst/>
              </a:prstGeom>
              <a:solidFill>
                <a:schemeClr val="accent1">
                  <a:lumMod val="20000"/>
                  <a:lumOff val="80000"/>
                </a:schemeClr>
              </a:solidFill>
              <a:ln w="28575">
                <a:solidFill>
                  <a:schemeClr val="bg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3B3B3B"/>
                  </a:solidFill>
                  <a:effectLst/>
                  <a:uLnTx/>
                  <a:uFillTx/>
                  <a:latin typeface="Ubuntu"/>
                  <a:cs typeface="+mn-cs"/>
                </a:endParaRPr>
              </a:p>
            </p:txBody>
          </p:sp>
          <p:sp>
            <p:nvSpPr>
              <p:cNvPr id="45" name="文字方塊 44">
                <a:extLst>
                  <a:ext uri="{FF2B5EF4-FFF2-40B4-BE49-F238E27FC236}">
                    <a16:creationId xmlns:a16="http://schemas.microsoft.com/office/drawing/2014/main" id="{8021D5FA-5CB6-48B3-86DD-5C9CA027B995}"/>
                  </a:ext>
                </a:extLst>
              </p:cNvPr>
              <p:cNvSpPr txBox="1"/>
              <p:nvPr/>
            </p:nvSpPr>
            <p:spPr>
              <a:xfrm>
                <a:off x="11197016" y="2647146"/>
                <a:ext cx="2218877" cy="523220"/>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1694B2">
                        <a:lumMod val="75000"/>
                      </a:srgbClr>
                    </a:solidFill>
                    <a:effectLst/>
                    <a:uLnTx/>
                    <a:uFillTx/>
                    <a:latin typeface="Ubuntu"/>
                    <a:cs typeface="+mn-ea"/>
                    <a:sym typeface="+mn-lt"/>
                  </a:rPr>
                  <a:t>境外子公司</a:t>
                </a:r>
                <a:r>
                  <a:rPr kumimoji="0" lang="de-DE" altLang="zh-TW" sz="2800" b="1" i="0" u="none" strike="noStrike" kern="1200" cap="none" spc="0" normalizeH="0" baseline="0" noProof="0" dirty="0">
                    <a:ln>
                      <a:noFill/>
                    </a:ln>
                    <a:solidFill>
                      <a:srgbClr val="1694B2">
                        <a:lumMod val="75000"/>
                      </a:srgbClr>
                    </a:solidFill>
                    <a:effectLst/>
                    <a:uLnTx/>
                    <a:uFillTx/>
                    <a:latin typeface="Ubuntu"/>
                    <a:cs typeface="+mn-ea"/>
                    <a:sym typeface="+mn-lt"/>
                  </a:rPr>
                  <a:t>B</a:t>
                </a:r>
                <a:endParaRPr kumimoji="0" lang="en-US" altLang="zh-TW" sz="2800" b="1" i="0" u="none" strike="noStrike" kern="1200" cap="none" spc="0" normalizeH="0" baseline="0" noProof="0" dirty="0">
                  <a:ln>
                    <a:noFill/>
                  </a:ln>
                  <a:solidFill>
                    <a:srgbClr val="1694B2">
                      <a:lumMod val="75000"/>
                    </a:srgbClr>
                  </a:solidFill>
                  <a:effectLst/>
                  <a:uLnTx/>
                  <a:uFillTx/>
                  <a:latin typeface="Ubuntu"/>
                  <a:cs typeface="+mn-ea"/>
                  <a:sym typeface="+mn-lt"/>
                </a:endParaRPr>
              </a:p>
            </p:txBody>
          </p:sp>
        </p:grpSp>
        <p:grpSp>
          <p:nvGrpSpPr>
            <p:cNvPr id="268" name="群組 267">
              <a:extLst>
                <a:ext uri="{FF2B5EF4-FFF2-40B4-BE49-F238E27FC236}">
                  <a16:creationId xmlns:a16="http://schemas.microsoft.com/office/drawing/2014/main" id="{19003A73-0CD4-462A-BD9D-1D1696B32A2C}"/>
                </a:ext>
              </a:extLst>
            </p:cNvPr>
            <p:cNvGrpSpPr/>
            <p:nvPr/>
          </p:nvGrpSpPr>
          <p:grpSpPr>
            <a:xfrm>
              <a:off x="11387468" y="3595784"/>
              <a:ext cx="5486150" cy="3824279"/>
              <a:chOff x="11387468" y="3595784"/>
              <a:chExt cx="5486150" cy="3824279"/>
            </a:xfrm>
          </p:grpSpPr>
          <p:sp>
            <p:nvSpPr>
              <p:cNvPr id="47" name="文字方塊 46">
                <a:extLst>
                  <a:ext uri="{FF2B5EF4-FFF2-40B4-BE49-F238E27FC236}">
                    <a16:creationId xmlns:a16="http://schemas.microsoft.com/office/drawing/2014/main" id="{A3CD9AF4-9804-422D-A380-A50504C613BB}"/>
                  </a:ext>
                </a:extLst>
              </p:cNvPr>
              <p:cNvSpPr txBox="1"/>
              <p:nvPr/>
            </p:nvSpPr>
            <p:spPr>
              <a:xfrm>
                <a:off x="11387468" y="3595784"/>
                <a:ext cx="1723549" cy="553998"/>
              </a:xfrm>
              <a:prstGeom prst="rect">
                <a:avLst/>
              </a:prstGeom>
              <a:noFill/>
            </p:spPr>
            <p:txBody>
              <a:bodyPr wrap="none" rtlCol="0" anchor="t">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1694B2">
                        <a:lumMod val="75000"/>
                      </a:srgbClr>
                    </a:solidFill>
                    <a:effectLst/>
                    <a:uLnTx/>
                    <a:uFillTx/>
                    <a:latin typeface="Ubuntu"/>
                    <a:cs typeface="+mn-ea"/>
                    <a:sym typeface="+mn-lt"/>
                  </a:rPr>
                  <a:t>稅前盈餘</a:t>
                </a:r>
                <a:endParaRPr kumimoji="0" lang="en-US" altLang="zh-TW" sz="3000" b="1" i="0" u="none" strike="noStrike" kern="1200" cap="none" spc="0" normalizeH="0" baseline="0" noProof="0" dirty="0">
                  <a:ln>
                    <a:noFill/>
                  </a:ln>
                  <a:solidFill>
                    <a:srgbClr val="1694B2">
                      <a:lumMod val="75000"/>
                    </a:srgbClr>
                  </a:solidFill>
                  <a:effectLst/>
                  <a:uLnTx/>
                  <a:uFillTx/>
                  <a:latin typeface="Ubuntu"/>
                  <a:cs typeface="+mn-ea"/>
                  <a:sym typeface="+mn-lt"/>
                </a:endParaRPr>
              </a:p>
            </p:txBody>
          </p:sp>
          <p:sp>
            <p:nvSpPr>
              <p:cNvPr id="50" name="文字方塊 49">
                <a:extLst>
                  <a:ext uri="{FF2B5EF4-FFF2-40B4-BE49-F238E27FC236}">
                    <a16:creationId xmlns:a16="http://schemas.microsoft.com/office/drawing/2014/main" id="{F9C2CBBA-E138-498B-B979-6F51BE9D319F}"/>
                  </a:ext>
                </a:extLst>
              </p:cNvPr>
              <p:cNvSpPr txBox="1"/>
              <p:nvPr/>
            </p:nvSpPr>
            <p:spPr>
              <a:xfrm>
                <a:off x="13904068" y="3595784"/>
                <a:ext cx="761747" cy="553998"/>
              </a:xfrm>
              <a:prstGeom prst="rect">
                <a:avLst/>
              </a:prstGeom>
              <a:noFill/>
            </p:spPr>
            <p:txBody>
              <a:bodyPr wrap="none" rtlCol="0" anchor="t">
                <a:spAutoFit/>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en-US" altLang="zh-TW" sz="3000" b="1" i="0" u="none" strike="noStrike" kern="1200" cap="none" spc="0" normalizeH="0" baseline="0" noProof="0" dirty="0">
                    <a:ln>
                      <a:noFill/>
                    </a:ln>
                    <a:solidFill>
                      <a:srgbClr val="1694B2">
                        <a:lumMod val="75000"/>
                      </a:srgbClr>
                    </a:solidFill>
                    <a:effectLst/>
                    <a:uLnTx/>
                    <a:uFillTx/>
                    <a:latin typeface="Ubuntu"/>
                    <a:cs typeface="+mn-ea"/>
                    <a:sym typeface="+mn-lt"/>
                  </a:rPr>
                  <a:t>100</a:t>
                </a:r>
              </a:p>
            </p:txBody>
          </p:sp>
          <p:sp>
            <p:nvSpPr>
              <p:cNvPr id="49" name="文字方塊 48">
                <a:extLst>
                  <a:ext uri="{FF2B5EF4-FFF2-40B4-BE49-F238E27FC236}">
                    <a16:creationId xmlns:a16="http://schemas.microsoft.com/office/drawing/2014/main" id="{25057488-0384-4153-9B35-467595607637}"/>
                  </a:ext>
                </a:extLst>
              </p:cNvPr>
              <p:cNvSpPr txBox="1"/>
              <p:nvPr/>
            </p:nvSpPr>
            <p:spPr>
              <a:xfrm>
                <a:off x="11387468" y="4325875"/>
                <a:ext cx="2108269" cy="553998"/>
              </a:xfrm>
              <a:prstGeom prst="rect">
                <a:avLst/>
              </a:prstGeom>
              <a:noFill/>
            </p:spPr>
            <p:txBody>
              <a:bodyPr wrap="none" rtlCol="0" anchor="t">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C54D57"/>
                    </a:solidFill>
                    <a:effectLst/>
                    <a:uLnTx/>
                    <a:uFillTx/>
                    <a:latin typeface="Ubuntu"/>
                    <a:cs typeface="+mn-ea"/>
                    <a:sym typeface="+mn-lt"/>
                  </a:rPr>
                  <a:t>公司所得稅</a:t>
                </a:r>
                <a:endParaRPr kumimoji="0" lang="en-US" altLang="zh-TW" sz="3000" b="1" i="0" u="none" strike="noStrike" kern="1200" cap="none" spc="0" normalizeH="0" baseline="0" noProof="0" dirty="0">
                  <a:ln>
                    <a:noFill/>
                  </a:ln>
                  <a:solidFill>
                    <a:srgbClr val="C54D57"/>
                  </a:solidFill>
                  <a:effectLst/>
                  <a:uLnTx/>
                  <a:uFillTx/>
                  <a:latin typeface="Ubuntu"/>
                  <a:cs typeface="+mn-ea"/>
                  <a:sym typeface="+mn-lt"/>
                </a:endParaRPr>
              </a:p>
            </p:txBody>
          </p:sp>
          <p:sp>
            <p:nvSpPr>
              <p:cNvPr id="51" name="文字方塊 50">
                <a:extLst>
                  <a:ext uri="{FF2B5EF4-FFF2-40B4-BE49-F238E27FC236}">
                    <a16:creationId xmlns:a16="http://schemas.microsoft.com/office/drawing/2014/main" id="{DB36F93B-0577-40B5-B686-C2AD7B3527C8}"/>
                  </a:ext>
                </a:extLst>
              </p:cNvPr>
              <p:cNvSpPr txBox="1"/>
              <p:nvPr/>
            </p:nvSpPr>
            <p:spPr>
              <a:xfrm>
                <a:off x="13735531" y="4311882"/>
                <a:ext cx="2746013" cy="553998"/>
              </a:xfrm>
              <a:prstGeom prst="rect">
                <a:avLst/>
              </a:prstGeom>
              <a:noFill/>
            </p:spPr>
            <p:txBody>
              <a:bodyPr wrap="square" rtlCol="0" anchor="t">
                <a:spAutoFit/>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en-US" altLang="zh-TW" sz="3000" b="1" i="0" u="none" strike="noStrike" kern="1200" cap="none" spc="0" normalizeH="0" baseline="0" noProof="0" dirty="0">
                    <a:ln>
                      <a:noFill/>
                    </a:ln>
                    <a:solidFill>
                      <a:srgbClr val="C54D57"/>
                    </a:solidFill>
                    <a:effectLst/>
                    <a:uLnTx/>
                    <a:uFillTx/>
                    <a:latin typeface="Ubuntu"/>
                    <a:cs typeface="+mn-ea"/>
                    <a:sym typeface="+mn-lt"/>
                  </a:rPr>
                  <a:t>-</a:t>
                </a:r>
                <a:r>
                  <a:rPr kumimoji="0" lang="zh-TW" altLang="en-US" sz="3000" b="1" i="0" u="none" strike="noStrike" kern="1200" cap="none" spc="0" normalizeH="0" baseline="0" noProof="0" dirty="0">
                    <a:ln>
                      <a:noFill/>
                    </a:ln>
                    <a:solidFill>
                      <a:srgbClr val="C54D57"/>
                    </a:solidFill>
                    <a:effectLst/>
                    <a:uLnTx/>
                    <a:uFillTx/>
                    <a:latin typeface="Ubuntu"/>
                    <a:cs typeface="+mn-ea"/>
                    <a:sym typeface="+mn-lt"/>
                  </a:rPr>
                  <a:t> </a:t>
                </a:r>
                <a:r>
                  <a:rPr kumimoji="0" lang="en-US" altLang="zh-TW" sz="3000" b="1" i="0" u="none" strike="noStrike" kern="1200" cap="none" spc="0" normalizeH="0" baseline="0" noProof="0" dirty="0">
                    <a:ln>
                      <a:noFill/>
                    </a:ln>
                    <a:solidFill>
                      <a:srgbClr val="C54D57"/>
                    </a:solidFill>
                    <a:effectLst/>
                    <a:uLnTx/>
                    <a:uFillTx/>
                    <a:latin typeface="Ubuntu"/>
                    <a:cs typeface="+mn-ea"/>
                    <a:sym typeface="+mn-lt"/>
                  </a:rPr>
                  <a:t>20</a:t>
                </a:r>
                <a:r>
                  <a:rPr kumimoji="0" lang="zh-TW" altLang="en-US" sz="3000" b="1" i="0" u="none" strike="noStrike" kern="1200" cap="none" spc="0" normalizeH="0" baseline="0" noProof="0" dirty="0">
                    <a:ln>
                      <a:noFill/>
                    </a:ln>
                    <a:solidFill>
                      <a:srgbClr val="C54D57"/>
                    </a:solidFill>
                    <a:effectLst/>
                    <a:uLnTx/>
                    <a:uFillTx/>
                    <a:latin typeface="Ubuntu"/>
                    <a:cs typeface="+mn-ea"/>
                    <a:sym typeface="+mn-lt"/>
                  </a:rPr>
                  <a:t> </a:t>
                </a:r>
                <a:r>
                  <a:rPr kumimoji="0" lang="en-US" altLang="zh-TW" sz="3000" b="1" i="0" u="none" strike="noStrike" kern="1200" cap="none" spc="0" normalizeH="0" baseline="0" noProof="0" dirty="0">
                    <a:ln>
                      <a:noFill/>
                    </a:ln>
                    <a:solidFill>
                      <a:srgbClr val="C54D57"/>
                    </a:solidFill>
                    <a:effectLst/>
                    <a:uLnTx/>
                    <a:uFillTx/>
                    <a:latin typeface="Ubuntu"/>
                    <a:cs typeface="+mn-ea"/>
                    <a:sym typeface="+mn-lt"/>
                  </a:rPr>
                  <a:t>(</a:t>
                </a:r>
                <a:r>
                  <a:rPr kumimoji="0" lang="zh-TW" altLang="en-US" sz="3000" b="1" i="0" u="none" strike="noStrike" kern="1200" cap="none" spc="0" normalizeH="0" baseline="0" noProof="0" dirty="0">
                    <a:ln>
                      <a:noFill/>
                    </a:ln>
                    <a:solidFill>
                      <a:srgbClr val="C54D57"/>
                    </a:solidFill>
                    <a:effectLst/>
                    <a:uLnTx/>
                    <a:uFillTx/>
                    <a:latin typeface="Ubuntu"/>
                    <a:cs typeface="+mn-ea"/>
                    <a:sym typeface="+mn-lt"/>
                  </a:rPr>
                  <a:t>稅率</a:t>
                </a:r>
                <a:r>
                  <a:rPr kumimoji="0" lang="en-US" altLang="zh-TW" sz="3000" b="1" i="0" u="none" strike="noStrike" kern="1200" cap="none" spc="0" normalizeH="0" baseline="0" noProof="0" dirty="0">
                    <a:ln>
                      <a:noFill/>
                    </a:ln>
                    <a:solidFill>
                      <a:srgbClr val="C54D57"/>
                    </a:solidFill>
                    <a:effectLst/>
                    <a:uLnTx/>
                    <a:uFillTx/>
                    <a:latin typeface="Ubuntu"/>
                    <a:cs typeface="+mn-ea"/>
                    <a:sym typeface="+mn-lt"/>
                  </a:rPr>
                  <a:t>20%)</a:t>
                </a:r>
              </a:p>
            </p:txBody>
          </p:sp>
          <p:cxnSp>
            <p:nvCxnSpPr>
              <p:cNvPr id="10" name="直線接點 9">
                <a:extLst>
                  <a:ext uri="{FF2B5EF4-FFF2-40B4-BE49-F238E27FC236}">
                    <a16:creationId xmlns:a16="http://schemas.microsoft.com/office/drawing/2014/main" id="{2EB5FFCB-60B8-408F-BBDA-78784735C5FB}"/>
                  </a:ext>
                </a:extLst>
              </p:cNvPr>
              <p:cNvCxnSpPr>
                <a:cxnSpLocks/>
              </p:cNvCxnSpPr>
              <p:nvPr/>
            </p:nvCxnSpPr>
            <p:spPr>
              <a:xfrm>
                <a:off x="11387468" y="5055966"/>
                <a:ext cx="3278347"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5" name="文字方塊 84">
                <a:extLst>
                  <a:ext uri="{FF2B5EF4-FFF2-40B4-BE49-F238E27FC236}">
                    <a16:creationId xmlns:a16="http://schemas.microsoft.com/office/drawing/2014/main" id="{D2674733-592C-4988-A839-3F5DC92411D8}"/>
                  </a:ext>
                </a:extLst>
              </p:cNvPr>
              <p:cNvSpPr txBox="1"/>
              <p:nvPr/>
            </p:nvSpPr>
            <p:spPr>
              <a:xfrm>
                <a:off x="11387468" y="5232059"/>
                <a:ext cx="1723549" cy="553998"/>
              </a:xfrm>
              <a:prstGeom prst="rect">
                <a:avLst/>
              </a:prstGeom>
              <a:noFill/>
            </p:spPr>
            <p:txBody>
              <a:bodyPr wrap="none" rtlCol="0" anchor="t">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1694B2">
                        <a:lumMod val="75000"/>
                      </a:srgbClr>
                    </a:solidFill>
                    <a:effectLst/>
                    <a:uLnTx/>
                    <a:uFillTx/>
                    <a:latin typeface="Ubuntu"/>
                    <a:cs typeface="+mn-ea"/>
                    <a:sym typeface="+mn-lt"/>
                  </a:rPr>
                  <a:t>稅後盈餘</a:t>
                </a:r>
                <a:endParaRPr kumimoji="0" lang="en-US" altLang="zh-TW" sz="3000" b="1" i="0" u="none" strike="noStrike" kern="1200" cap="none" spc="0" normalizeH="0" baseline="0" noProof="0" dirty="0">
                  <a:ln>
                    <a:noFill/>
                  </a:ln>
                  <a:solidFill>
                    <a:srgbClr val="1694B2">
                      <a:lumMod val="75000"/>
                    </a:srgbClr>
                  </a:solidFill>
                  <a:effectLst/>
                  <a:uLnTx/>
                  <a:uFillTx/>
                  <a:latin typeface="Ubuntu"/>
                  <a:cs typeface="+mn-ea"/>
                  <a:sym typeface="+mn-lt"/>
                </a:endParaRPr>
              </a:p>
            </p:txBody>
          </p:sp>
          <p:sp>
            <p:nvSpPr>
              <p:cNvPr id="62" name="文字方塊 61">
                <a:extLst>
                  <a:ext uri="{FF2B5EF4-FFF2-40B4-BE49-F238E27FC236}">
                    <a16:creationId xmlns:a16="http://schemas.microsoft.com/office/drawing/2014/main" id="{02DFFB9F-67AF-4536-A634-91BE407375F4}"/>
                  </a:ext>
                </a:extLst>
              </p:cNvPr>
              <p:cNvSpPr txBox="1"/>
              <p:nvPr/>
            </p:nvSpPr>
            <p:spPr>
              <a:xfrm>
                <a:off x="14096427" y="5232059"/>
                <a:ext cx="569388" cy="553998"/>
              </a:xfrm>
              <a:prstGeom prst="rect">
                <a:avLst/>
              </a:prstGeom>
              <a:noFill/>
            </p:spPr>
            <p:txBody>
              <a:bodyPr wrap="none" rtlCol="0" anchor="t">
                <a:spAutoFit/>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en-US" altLang="zh-TW" sz="3000" b="1" i="0" u="none" strike="noStrike" kern="1200" cap="none" spc="0" normalizeH="0" baseline="0" noProof="0" dirty="0">
                    <a:ln>
                      <a:noFill/>
                    </a:ln>
                    <a:solidFill>
                      <a:srgbClr val="1694B2">
                        <a:lumMod val="75000"/>
                      </a:srgbClr>
                    </a:solidFill>
                    <a:effectLst/>
                    <a:uLnTx/>
                    <a:uFillTx/>
                    <a:latin typeface="Ubuntu"/>
                    <a:cs typeface="+mn-ea"/>
                    <a:sym typeface="+mn-lt"/>
                  </a:rPr>
                  <a:t>80</a:t>
                </a:r>
              </a:p>
            </p:txBody>
          </p:sp>
          <p:sp>
            <p:nvSpPr>
              <p:cNvPr id="63" name="文字方塊 62">
                <a:extLst>
                  <a:ext uri="{FF2B5EF4-FFF2-40B4-BE49-F238E27FC236}">
                    <a16:creationId xmlns:a16="http://schemas.microsoft.com/office/drawing/2014/main" id="{1DCC0FC4-73DF-4284-994D-CC880125744D}"/>
                  </a:ext>
                </a:extLst>
              </p:cNvPr>
              <p:cNvSpPr txBox="1"/>
              <p:nvPr/>
            </p:nvSpPr>
            <p:spPr>
              <a:xfrm>
                <a:off x="11387468" y="5959881"/>
                <a:ext cx="1723549" cy="553998"/>
              </a:xfrm>
              <a:prstGeom prst="rect">
                <a:avLst/>
              </a:prstGeom>
              <a:noFill/>
            </p:spPr>
            <p:txBody>
              <a:bodyPr wrap="none" rtlCol="0" anchor="t">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A3E511">
                        <a:lumMod val="50000"/>
                      </a:srgbClr>
                    </a:solidFill>
                    <a:effectLst/>
                    <a:uLnTx/>
                    <a:uFillTx/>
                    <a:latin typeface="Ubuntu"/>
                    <a:cs typeface="+mn-ea"/>
                    <a:sym typeface="+mn-lt"/>
                  </a:rPr>
                  <a:t>股利扣繳</a:t>
                </a:r>
                <a:endParaRPr kumimoji="0" lang="en-US" altLang="zh-TW" sz="3000" b="1" i="0" u="none" strike="noStrike" kern="1200" cap="none" spc="0" normalizeH="0" baseline="0" noProof="0" dirty="0">
                  <a:ln>
                    <a:noFill/>
                  </a:ln>
                  <a:solidFill>
                    <a:srgbClr val="A3E511">
                      <a:lumMod val="50000"/>
                    </a:srgbClr>
                  </a:solidFill>
                  <a:effectLst/>
                  <a:uLnTx/>
                  <a:uFillTx/>
                  <a:latin typeface="Ubuntu"/>
                  <a:cs typeface="+mn-ea"/>
                  <a:sym typeface="+mn-lt"/>
                </a:endParaRPr>
              </a:p>
            </p:txBody>
          </p:sp>
          <p:sp>
            <p:nvSpPr>
              <p:cNvPr id="64" name="文字方塊 63">
                <a:extLst>
                  <a:ext uri="{FF2B5EF4-FFF2-40B4-BE49-F238E27FC236}">
                    <a16:creationId xmlns:a16="http://schemas.microsoft.com/office/drawing/2014/main" id="{13944F77-08AD-4D90-BF40-CE56A68BA3C7}"/>
                  </a:ext>
                </a:extLst>
              </p:cNvPr>
              <p:cNvSpPr txBox="1"/>
              <p:nvPr/>
            </p:nvSpPr>
            <p:spPr>
              <a:xfrm>
                <a:off x="14039188" y="5959881"/>
                <a:ext cx="2834430" cy="553998"/>
              </a:xfrm>
              <a:prstGeom prst="rect">
                <a:avLst/>
              </a:prstGeom>
              <a:noFill/>
            </p:spPr>
            <p:txBody>
              <a:bodyPr wrap="none" rtlCol="0" anchor="t">
                <a:spAutoFit/>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en-US" altLang="zh-TW" sz="3000" b="1" i="0" u="none" strike="noStrike" kern="1200" cap="none" spc="0" normalizeH="0" baseline="0" noProof="0" dirty="0">
                    <a:ln>
                      <a:noFill/>
                    </a:ln>
                    <a:solidFill>
                      <a:srgbClr val="A3E511">
                        <a:lumMod val="50000"/>
                      </a:srgbClr>
                    </a:solidFill>
                    <a:effectLst/>
                    <a:uLnTx/>
                    <a:uFillTx/>
                    <a:latin typeface="Ubuntu"/>
                    <a:cs typeface="+mn-ea"/>
                    <a:sym typeface="+mn-lt"/>
                  </a:rPr>
                  <a:t>-</a:t>
                </a:r>
                <a:r>
                  <a:rPr kumimoji="0" lang="zh-TW" altLang="en-US" sz="3000" b="1" i="0" u="none" strike="noStrike" kern="1200" cap="none" spc="0" normalizeH="0" baseline="0" noProof="0" dirty="0">
                    <a:ln>
                      <a:noFill/>
                    </a:ln>
                    <a:solidFill>
                      <a:srgbClr val="A3E511">
                        <a:lumMod val="50000"/>
                      </a:srgbClr>
                    </a:solidFill>
                    <a:effectLst/>
                    <a:uLnTx/>
                    <a:uFillTx/>
                    <a:latin typeface="Ubuntu"/>
                    <a:cs typeface="+mn-ea"/>
                    <a:sym typeface="+mn-lt"/>
                  </a:rPr>
                  <a:t> </a:t>
                </a:r>
                <a:r>
                  <a:rPr kumimoji="0" lang="en-US" altLang="zh-TW" sz="3000" b="1" i="0" u="none" strike="noStrike" kern="1200" cap="none" spc="0" normalizeH="0" baseline="0" noProof="0" dirty="0">
                    <a:ln>
                      <a:noFill/>
                    </a:ln>
                    <a:solidFill>
                      <a:srgbClr val="A3E511">
                        <a:lumMod val="50000"/>
                      </a:srgbClr>
                    </a:solidFill>
                    <a:effectLst/>
                    <a:uLnTx/>
                    <a:uFillTx/>
                    <a:latin typeface="Ubuntu"/>
                    <a:cs typeface="+mn-ea"/>
                    <a:sym typeface="+mn-lt"/>
                  </a:rPr>
                  <a:t>8</a:t>
                </a:r>
                <a:r>
                  <a:rPr kumimoji="0" lang="zh-TW" altLang="en-US" sz="3000" b="1" i="0" u="none" strike="noStrike" kern="1200" cap="none" spc="0" normalizeH="0" baseline="0" noProof="0" dirty="0">
                    <a:ln>
                      <a:noFill/>
                    </a:ln>
                    <a:solidFill>
                      <a:srgbClr val="A3E511">
                        <a:lumMod val="50000"/>
                      </a:srgbClr>
                    </a:solidFill>
                    <a:effectLst/>
                    <a:uLnTx/>
                    <a:uFillTx/>
                    <a:latin typeface="Ubuntu"/>
                    <a:cs typeface="+mn-ea"/>
                    <a:sym typeface="+mn-lt"/>
                  </a:rPr>
                  <a:t> </a:t>
                </a:r>
                <a:r>
                  <a:rPr kumimoji="0" lang="en-US" altLang="zh-TW" sz="3000" b="1" i="0" u="none" strike="noStrike" kern="1200" cap="none" spc="0" normalizeH="0" baseline="0" noProof="0" dirty="0">
                    <a:ln>
                      <a:noFill/>
                    </a:ln>
                    <a:solidFill>
                      <a:srgbClr val="A3E511">
                        <a:lumMod val="50000"/>
                      </a:srgbClr>
                    </a:solidFill>
                    <a:effectLst/>
                    <a:uLnTx/>
                    <a:uFillTx/>
                    <a:latin typeface="Ubuntu"/>
                    <a:cs typeface="+mn-ea"/>
                    <a:sym typeface="+mn-lt"/>
                  </a:rPr>
                  <a:t>(</a:t>
                </a:r>
                <a:r>
                  <a:rPr kumimoji="0" lang="zh-TW" altLang="en-US" sz="3000" b="1" i="0" u="none" strike="noStrike" kern="1200" cap="none" spc="0" normalizeH="0" baseline="0" noProof="0" dirty="0">
                    <a:ln>
                      <a:noFill/>
                    </a:ln>
                    <a:solidFill>
                      <a:srgbClr val="A3E511">
                        <a:lumMod val="50000"/>
                      </a:srgbClr>
                    </a:solidFill>
                    <a:effectLst/>
                    <a:uLnTx/>
                    <a:uFillTx/>
                    <a:latin typeface="Ubuntu"/>
                    <a:cs typeface="+mn-ea"/>
                    <a:sym typeface="+mn-lt"/>
                  </a:rPr>
                  <a:t>扣繳率</a:t>
                </a:r>
                <a:r>
                  <a:rPr kumimoji="0" lang="en-US" altLang="zh-TW" sz="3000" b="1" i="0" u="none" strike="noStrike" kern="1200" cap="none" spc="0" normalizeH="0" baseline="0" noProof="0" dirty="0">
                    <a:ln>
                      <a:noFill/>
                    </a:ln>
                    <a:solidFill>
                      <a:srgbClr val="A3E511">
                        <a:lumMod val="50000"/>
                      </a:srgbClr>
                    </a:solidFill>
                    <a:effectLst/>
                    <a:uLnTx/>
                    <a:uFillTx/>
                    <a:latin typeface="Ubuntu"/>
                    <a:cs typeface="+mn-ea"/>
                    <a:sym typeface="+mn-lt"/>
                  </a:rPr>
                  <a:t>10%)</a:t>
                </a:r>
              </a:p>
            </p:txBody>
          </p:sp>
          <p:cxnSp>
            <p:nvCxnSpPr>
              <p:cNvPr id="65" name="直線接點 64">
                <a:extLst>
                  <a:ext uri="{FF2B5EF4-FFF2-40B4-BE49-F238E27FC236}">
                    <a16:creationId xmlns:a16="http://schemas.microsoft.com/office/drawing/2014/main" id="{BE61102B-9D07-4697-AD66-5646745DBBA4}"/>
                  </a:ext>
                </a:extLst>
              </p:cNvPr>
              <p:cNvCxnSpPr>
                <a:cxnSpLocks/>
              </p:cNvCxnSpPr>
              <p:nvPr/>
            </p:nvCxnSpPr>
            <p:spPr>
              <a:xfrm>
                <a:off x="11387468" y="6689972"/>
                <a:ext cx="3278347"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66" name="文字方塊 65">
                <a:extLst>
                  <a:ext uri="{FF2B5EF4-FFF2-40B4-BE49-F238E27FC236}">
                    <a16:creationId xmlns:a16="http://schemas.microsoft.com/office/drawing/2014/main" id="{4B8B8AE6-5CC1-4E95-A91F-78B7EFCDEA0A}"/>
                  </a:ext>
                </a:extLst>
              </p:cNvPr>
              <p:cNvSpPr txBox="1"/>
              <p:nvPr/>
            </p:nvSpPr>
            <p:spPr>
              <a:xfrm>
                <a:off x="14096427" y="6866065"/>
                <a:ext cx="569388" cy="553998"/>
              </a:xfrm>
              <a:prstGeom prst="rect">
                <a:avLst/>
              </a:prstGeom>
              <a:noFill/>
            </p:spPr>
            <p:txBody>
              <a:bodyPr wrap="none" rtlCol="0" anchor="t">
                <a:spAutoFit/>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en-US" altLang="zh-TW" sz="3000" b="1" i="0" u="none" strike="noStrike" kern="1200" cap="none" spc="0" normalizeH="0" baseline="0" noProof="0" dirty="0">
                    <a:ln>
                      <a:noFill/>
                    </a:ln>
                    <a:solidFill>
                      <a:srgbClr val="1694B2">
                        <a:lumMod val="75000"/>
                      </a:srgbClr>
                    </a:solidFill>
                    <a:effectLst/>
                    <a:uLnTx/>
                    <a:uFillTx/>
                    <a:latin typeface="Ubuntu"/>
                    <a:cs typeface="+mn-ea"/>
                    <a:sym typeface="+mn-lt"/>
                  </a:rPr>
                  <a:t>72</a:t>
                </a:r>
              </a:p>
            </p:txBody>
          </p:sp>
        </p:grpSp>
      </p:grpSp>
      <p:grpSp>
        <p:nvGrpSpPr>
          <p:cNvPr id="265" name="群組 264">
            <a:extLst>
              <a:ext uri="{FF2B5EF4-FFF2-40B4-BE49-F238E27FC236}">
                <a16:creationId xmlns:a16="http://schemas.microsoft.com/office/drawing/2014/main" id="{80A92C2D-639F-4732-82AD-7C7E674B4222}"/>
              </a:ext>
            </a:extLst>
          </p:cNvPr>
          <p:cNvGrpSpPr/>
          <p:nvPr/>
        </p:nvGrpSpPr>
        <p:grpSpPr>
          <a:xfrm>
            <a:off x="2745048" y="4300165"/>
            <a:ext cx="6113860" cy="3642556"/>
            <a:chOff x="2743804" y="3953600"/>
            <a:chExt cx="6113860" cy="3642556"/>
          </a:xfrm>
        </p:grpSpPr>
        <p:grpSp>
          <p:nvGrpSpPr>
            <p:cNvPr id="19" name="群組 18">
              <a:extLst>
                <a:ext uri="{FF2B5EF4-FFF2-40B4-BE49-F238E27FC236}">
                  <a16:creationId xmlns:a16="http://schemas.microsoft.com/office/drawing/2014/main" id="{F7C18B21-5B6F-45AA-9EF0-6E726898523C}"/>
                </a:ext>
              </a:extLst>
            </p:cNvPr>
            <p:cNvGrpSpPr/>
            <p:nvPr/>
          </p:nvGrpSpPr>
          <p:grpSpPr>
            <a:xfrm>
              <a:off x="2743804" y="3953600"/>
              <a:ext cx="2258953" cy="759980"/>
              <a:chOff x="1758295" y="3156233"/>
              <a:chExt cx="2258953" cy="759980"/>
            </a:xfrm>
          </p:grpSpPr>
          <p:sp>
            <p:nvSpPr>
              <p:cNvPr id="103" name="矩形 102">
                <a:extLst>
                  <a:ext uri="{FF2B5EF4-FFF2-40B4-BE49-F238E27FC236}">
                    <a16:creationId xmlns:a16="http://schemas.microsoft.com/office/drawing/2014/main" id="{FC08E572-F44E-456D-90FD-82F002F4614B}"/>
                  </a:ext>
                </a:extLst>
              </p:cNvPr>
              <p:cNvSpPr/>
              <p:nvPr/>
            </p:nvSpPr>
            <p:spPr bwMode="auto">
              <a:xfrm>
                <a:off x="1848888" y="3156233"/>
                <a:ext cx="2139723" cy="759980"/>
              </a:xfrm>
              <a:prstGeom prst="rect">
                <a:avLst/>
              </a:prstGeom>
              <a:solidFill>
                <a:schemeClr val="accent2">
                  <a:lumMod val="20000"/>
                  <a:lumOff val="80000"/>
                </a:schemeClr>
              </a:solidFill>
              <a:ln w="28575">
                <a:solidFill>
                  <a:schemeClr val="bg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3B3B3B"/>
                  </a:solidFill>
                  <a:effectLst/>
                  <a:uLnTx/>
                  <a:uFillTx/>
                  <a:latin typeface="Ubuntu"/>
                  <a:cs typeface="+mn-cs"/>
                </a:endParaRPr>
              </a:p>
            </p:txBody>
          </p:sp>
          <p:sp>
            <p:nvSpPr>
              <p:cNvPr id="104" name="文字方塊 103">
                <a:extLst>
                  <a:ext uri="{FF2B5EF4-FFF2-40B4-BE49-F238E27FC236}">
                    <a16:creationId xmlns:a16="http://schemas.microsoft.com/office/drawing/2014/main" id="{D6D77410-C9F8-4873-BEC7-DEB190CB6EF9}"/>
                  </a:ext>
                </a:extLst>
              </p:cNvPr>
              <p:cNvSpPr txBox="1"/>
              <p:nvPr/>
            </p:nvSpPr>
            <p:spPr>
              <a:xfrm>
                <a:off x="1758295" y="3291211"/>
                <a:ext cx="2258953" cy="523220"/>
              </a:xfrm>
              <a:prstGeom prst="rect">
                <a:avLst/>
              </a:prstGeom>
              <a:noFill/>
            </p:spPr>
            <p:txBody>
              <a:bodyPr wrap="none" rtlCol="0" anchor="t">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A3E511">
                        <a:lumMod val="50000"/>
                      </a:srgbClr>
                    </a:solidFill>
                    <a:effectLst/>
                    <a:uLnTx/>
                    <a:uFillTx/>
                    <a:latin typeface="Ubuntu"/>
                    <a:cs typeface="+mn-ea"/>
                    <a:sym typeface="+mn-lt"/>
                  </a:rPr>
                  <a:t>國內母公司</a:t>
                </a:r>
                <a:r>
                  <a:rPr kumimoji="0" lang="de-DE" altLang="zh-TW" sz="2800" b="1" i="0" u="none" strike="noStrike" kern="1200" cap="none" spc="0" normalizeH="0" baseline="0" noProof="0" dirty="0">
                    <a:ln>
                      <a:noFill/>
                    </a:ln>
                    <a:solidFill>
                      <a:srgbClr val="A3E511">
                        <a:lumMod val="50000"/>
                      </a:srgbClr>
                    </a:solidFill>
                    <a:effectLst/>
                    <a:uLnTx/>
                    <a:uFillTx/>
                    <a:latin typeface="Ubuntu"/>
                    <a:cs typeface="+mn-ea"/>
                    <a:sym typeface="+mn-lt"/>
                  </a:rPr>
                  <a:t>A</a:t>
                </a:r>
                <a:endParaRPr kumimoji="0" lang="en-US" altLang="zh-TW" sz="2800" b="1" i="0" u="none" strike="noStrike" kern="1200" cap="none" spc="0" normalizeH="0" baseline="0" noProof="0" dirty="0">
                  <a:ln>
                    <a:noFill/>
                  </a:ln>
                  <a:solidFill>
                    <a:srgbClr val="A3E511">
                      <a:lumMod val="50000"/>
                    </a:srgbClr>
                  </a:solidFill>
                  <a:effectLst/>
                  <a:uLnTx/>
                  <a:uFillTx/>
                  <a:latin typeface="Ubuntu"/>
                  <a:cs typeface="+mn-ea"/>
                  <a:sym typeface="+mn-lt"/>
                </a:endParaRPr>
              </a:p>
            </p:txBody>
          </p:sp>
        </p:grpSp>
        <p:grpSp>
          <p:nvGrpSpPr>
            <p:cNvPr id="262" name="群組 261">
              <a:extLst>
                <a:ext uri="{FF2B5EF4-FFF2-40B4-BE49-F238E27FC236}">
                  <a16:creationId xmlns:a16="http://schemas.microsoft.com/office/drawing/2014/main" id="{04DA360C-AFD7-4E95-A182-0C63112755A4}"/>
                </a:ext>
              </a:extLst>
            </p:cNvPr>
            <p:cNvGrpSpPr/>
            <p:nvPr/>
          </p:nvGrpSpPr>
          <p:grpSpPr>
            <a:xfrm>
              <a:off x="2954294" y="5232059"/>
              <a:ext cx="5903370" cy="2364097"/>
              <a:chOff x="2954294" y="5232059"/>
              <a:chExt cx="5903370" cy="2364097"/>
            </a:xfrm>
          </p:grpSpPr>
          <p:grpSp>
            <p:nvGrpSpPr>
              <p:cNvPr id="29" name="群組 28">
                <a:extLst>
                  <a:ext uri="{FF2B5EF4-FFF2-40B4-BE49-F238E27FC236}">
                    <a16:creationId xmlns:a16="http://schemas.microsoft.com/office/drawing/2014/main" id="{F85E1641-E4AF-41CF-ACC3-7271265CBBF2}"/>
                  </a:ext>
                </a:extLst>
              </p:cNvPr>
              <p:cNvGrpSpPr/>
              <p:nvPr/>
            </p:nvGrpSpPr>
            <p:grpSpPr>
              <a:xfrm>
                <a:off x="2954294" y="5232059"/>
                <a:ext cx="4091931" cy="553998"/>
                <a:chOff x="3518713" y="3467091"/>
                <a:chExt cx="4091931" cy="553998"/>
              </a:xfrm>
            </p:grpSpPr>
            <p:sp>
              <p:nvSpPr>
                <p:cNvPr id="82" name="文字方塊 81">
                  <a:extLst>
                    <a:ext uri="{FF2B5EF4-FFF2-40B4-BE49-F238E27FC236}">
                      <a16:creationId xmlns:a16="http://schemas.microsoft.com/office/drawing/2014/main" id="{C262FA66-5CEF-4FD6-907C-2B1E08736E45}"/>
                    </a:ext>
                  </a:extLst>
                </p:cNvPr>
                <p:cNvSpPr txBox="1"/>
                <p:nvPr/>
              </p:nvSpPr>
              <p:spPr>
                <a:xfrm>
                  <a:off x="3518713" y="3467091"/>
                  <a:ext cx="2492990" cy="553998"/>
                </a:xfrm>
                <a:prstGeom prst="rect">
                  <a:avLst/>
                </a:prstGeom>
                <a:noFill/>
              </p:spPr>
              <p:txBody>
                <a:bodyPr wrap="none" rtlCol="0" anchor="t">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1694B2">
                          <a:lumMod val="75000"/>
                        </a:srgbClr>
                      </a:solidFill>
                      <a:effectLst/>
                      <a:uLnTx/>
                      <a:uFillTx/>
                      <a:latin typeface="Ubuntu"/>
                      <a:cs typeface="+mn-ea"/>
                      <a:sym typeface="+mn-lt"/>
                    </a:rPr>
                    <a:t>國外來源所得</a:t>
                  </a:r>
                  <a:endParaRPr kumimoji="0" lang="en-US" altLang="zh-TW" sz="3000" b="1" i="0" u="none" strike="noStrike" kern="1200" cap="none" spc="0" normalizeH="0" baseline="0" noProof="0" dirty="0">
                    <a:ln>
                      <a:noFill/>
                    </a:ln>
                    <a:solidFill>
                      <a:srgbClr val="1694B2">
                        <a:lumMod val="75000"/>
                      </a:srgbClr>
                    </a:solidFill>
                    <a:effectLst/>
                    <a:uLnTx/>
                    <a:uFillTx/>
                    <a:latin typeface="Ubuntu"/>
                    <a:cs typeface="+mn-ea"/>
                    <a:sym typeface="+mn-lt"/>
                  </a:endParaRPr>
                </a:p>
              </p:txBody>
            </p:sp>
            <p:sp>
              <p:nvSpPr>
                <p:cNvPr id="83" name="文字方塊 82">
                  <a:extLst>
                    <a:ext uri="{FF2B5EF4-FFF2-40B4-BE49-F238E27FC236}">
                      <a16:creationId xmlns:a16="http://schemas.microsoft.com/office/drawing/2014/main" id="{3C13DB31-5692-4036-965D-7E983CA1C5B3}"/>
                    </a:ext>
                  </a:extLst>
                </p:cNvPr>
                <p:cNvSpPr txBox="1"/>
                <p:nvPr/>
              </p:nvSpPr>
              <p:spPr>
                <a:xfrm>
                  <a:off x="6616461" y="3467091"/>
                  <a:ext cx="994183" cy="553998"/>
                </a:xfrm>
                <a:prstGeom prst="rect">
                  <a:avLst/>
                </a:prstGeom>
                <a:noFill/>
              </p:spPr>
              <p:txBody>
                <a:bodyPr wrap="none" rtlCol="0" anchor="t">
                  <a:spAutoFit/>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en-US" altLang="zh-TW" sz="3000" b="1" i="0" u="none" strike="noStrike" kern="1200" cap="none" spc="0" normalizeH="0" baseline="0" noProof="0" dirty="0">
                      <a:ln>
                        <a:noFill/>
                      </a:ln>
                      <a:solidFill>
                        <a:srgbClr val="1694B2">
                          <a:lumMod val="75000"/>
                        </a:srgbClr>
                      </a:solidFill>
                      <a:effectLst/>
                      <a:uLnTx/>
                      <a:uFillTx/>
                      <a:latin typeface="Ubuntu"/>
                      <a:cs typeface="+mn-ea"/>
                      <a:sym typeface="+mn-lt"/>
                    </a:rPr>
                    <a:t>72+8</a:t>
                  </a:r>
                </a:p>
              </p:txBody>
            </p:sp>
          </p:grpSp>
          <p:grpSp>
            <p:nvGrpSpPr>
              <p:cNvPr id="28" name="群組 27">
                <a:extLst>
                  <a:ext uri="{FF2B5EF4-FFF2-40B4-BE49-F238E27FC236}">
                    <a16:creationId xmlns:a16="http://schemas.microsoft.com/office/drawing/2014/main" id="{03D5D574-4865-4BB9-A956-1FD166B35348}"/>
                  </a:ext>
                </a:extLst>
              </p:cNvPr>
              <p:cNvGrpSpPr/>
              <p:nvPr/>
            </p:nvGrpSpPr>
            <p:grpSpPr>
              <a:xfrm>
                <a:off x="2954294" y="6138243"/>
                <a:ext cx="5903370" cy="574814"/>
                <a:chOff x="3518713" y="4187423"/>
                <a:chExt cx="5903370" cy="574814"/>
              </a:xfrm>
            </p:grpSpPr>
            <p:sp>
              <p:nvSpPr>
                <p:cNvPr id="80" name="文字方塊 79">
                  <a:extLst>
                    <a:ext uri="{FF2B5EF4-FFF2-40B4-BE49-F238E27FC236}">
                      <a16:creationId xmlns:a16="http://schemas.microsoft.com/office/drawing/2014/main" id="{5D33F9C0-3673-468C-8C8E-01765D64B4E1}"/>
                    </a:ext>
                  </a:extLst>
                </p:cNvPr>
                <p:cNvSpPr txBox="1"/>
                <p:nvPr/>
              </p:nvSpPr>
              <p:spPr>
                <a:xfrm>
                  <a:off x="3518713" y="4187423"/>
                  <a:ext cx="2108269" cy="553998"/>
                </a:xfrm>
                <a:prstGeom prst="rect">
                  <a:avLst/>
                </a:prstGeom>
                <a:noFill/>
              </p:spPr>
              <p:txBody>
                <a:bodyPr wrap="none" rtlCol="0" anchor="t">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C54D57"/>
                      </a:solidFill>
                      <a:effectLst/>
                      <a:uLnTx/>
                      <a:uFillTx/>
                      <a:latin typeface="Ubuntu"/>
                      <a:cs typeface="+mn-ea"/>
                      <a:sym typeface="+mn-lt"/>
                    </a:rPr>
                    <a:t>公司所得稅</a:t>
                  </a:r>
                  <a:endParaRPr kumimoji="0" lang="en-US" altLang="zh-TW" sz="3000" b="1" i="0" u="none" strike="noStrike" kern="1200" cap="none" spc="0" normalizeH="0" baseline="0" noProof="0" dirty="0">
                    <a:ln>
                      <a:noFill/>
                    </a:ln>
                    <a:solidFill>
                      <a:srgbClr val="C54D57"/>
                    </a:solidFill>
                    <a:effectLst/>
                    <a:uLnTx/>
                    <a:uFillTx/>
                    <a:latin typeface="Ubuntu"/>
                    <a:cs typeface="+mn-ea"/>
                    <a:sym typeface="+mn-lt"/>
                  </a:endParaRPr>
                </a:p>
              </p:txBody>
            </p:sp>
            <p:sp>
              <p:nvSpPr>
                <p:cNvPr id="81" name="文字方塊 80">
                  <a:extLst>
                    <a:ext uri="{FF2B5EF4-FFF2-40B4-BE49-F238E27FC236}">
                      <a16:creationId xmlns:a16="http://schemas.microsoft.com/office/drawing/2014/main" id="{6A70298B-BDBA-4055-A0F3-9446E8B5DBC1}"/>
                    </a:ext>
                  </a:extLst>
                </p:cNvPr>
                <p:cNvSpPr txBox="1"/>
                <p:nvPr/>
              </p:nvSpPr>
              <p:spPr>
                <a:xfrm>
                  <a:off x="5093562" y="4208239"/>
                  <a:ext cx="4328521" cy="553998"/>
                </a:xfrm>
                <a:prstGeom prst="rect">
                  <a:avLst/>
                </a:prstGeom>
                <a:noFill/>
              </p:spPr>
              <p:txBody>
                <a:bodyPr wrap="square" rtlCol="0" anchor="t">
                  <a:spAutoFit/>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C54D57"/>
                      </a:solidFill>
                      <a:effectLst/>
                      <a:uLnTx/>
                      <a:uFillTx/>
                      <a:latin typeface="Ubuntu"/>
                      <a:cs typeface="+mn-ea"/>
                      <a:sym typeface="+mn-lt"/>
                    </a:rPr>
                    <a:t>  </a:t>
                  </a:r>
                  <a:r>
                    <a:rPr kumimoji="0" lang="en-US" altLang="zh-TW" sz="3000" b="1" i="0" u="none" strike="noStrike" kern="1200" cap="none" spc="0" normalizeH="0" baseline="0" noProof="0" dirty="0">
                      <a:ln>
                        <a:noFill/>
                      </a:ln>
                      <a:solidFill>
                        <a:srgbClr val="C54D57"/>
                      </a:solidFill>
                      <a:effectLst/>
                      <a:uLnTx/>
                      <a:uFillTx/>
                      <a:latin typeface="Ubuntu"/>
                      <a:cs typeface="+mn-ea"/>
                      <a:sym typeface="+mn-lt"/>
                    </a:rPr>
                    <a:t>16</a:t>
                  </a:r>
                  <a:r>
                    <a:rPr kumimoji="0" lang="zh-TW" altLang="en-US" sz="3000" b="1" i="0" u="none" strike="noStrike" kern="1200" cap="none" spc="0" normalizeH="0" baseline="0" noProof="0" dirty="0">
                      <a:ln>
                        <a:noFill/>
                      </a:ln>
                      <a:solidFill>
                        <a:srgbClr val="C54D57"/>
                      </a:solidFill>
                      <a:effectLst/>
                      <a:uLnTx/>
                      <a:uFillTx/>
                      <a:latin typeface="Ubuntu"/>
                      <a:cs typeface="+mn-ea"/>
                      <a:sym typeface="+mn-lt"/>
                    </a:rPr>
                    <a:t> </a:t>
                  </a:r>
                  <a:r>
                    <a:rPr kumimoji="0" lang="en-US" altLang="zh-TW" sz="3000" b="1" i="0" u="none" strike="noStrike" kern="1200" cap="none" spc="0" normalizeH="0" baseline="0" noProof="0" dirty="0">
                      <a:ln>
                        <a:noFill/>
                      </a:ln>
                      <a:solidFill>
                        <a:srgbClr val="C54D57"/>
                      </a:solidFill>
                      <a:effectLst/>
                      <a:uLnTx/>
                      <a:uFillTx/>
                      <a:latin typeface="Ubuntu"/>
                      <a:cs typeface="+mn-ea"/>
                      <a:sym typeface="+mn-lt"/>
                    </a:rPr>
                    <a:t>(</a:t>
                  </a:r>
                  <a:r>
                    <a:rPr kumimoji="0" lang="zh-TW" altLang="en-US" sz="3000" b="1" i="0" u="none" strike="noStrike" kern="1200" cap="none" spc="0" normalizeH="0" baseline="0" noProof="0" dirty="0">
                      <a:ln>
                        <a:noFill/>
                      </a:ln>
                      <a:solidFill>
                        <a:srgbClr val="C54D57"/>
                      </a:solidFill>
                      <a:effectLst/>
                      <a:uLnTx/>
                      <a:uFillTx/>
                      <a:latin typeface="Ubuntu"/>
                      <a:cs typeface="+mn-ea"/>
                      <a:sym typeface="+mn-lt"/>
                    </a:rPr>
                    <a:t>稅率</a:t>
                  </a:r>
                  <a:r>
                    <a:rPr kumimoji="0" lang="en-US" altLang="zh-TW" sz="3000" b="1" i="0" u="none" strike="noStrike" kern="1200" cap="none" spc="0" normalizeH="0" baseline="0" noProof="0" dirty="0">
                      <a:ln>
                        <a:noFill/>
                      </a:ln>
                      <a:solidFill>
                        <a:srgbClr val="C54D57"/>
                      </a:solidFill>
                      <a:effectLst/>
                      <a:uLnTx/>
                      <a:uFillTx/>
                      <a:latin typeface="Ubuntu"/>
                      <a:cs typeface="+mn-ea"/>
                      <a:sym typeface="+mn-lt"/>
                    </a:rPr>
                    <a:t>20%)</a:t>
                  </a:r>
                </a:p>
              </p:txBody>
            </p:sp>
          </p:grpSp>
          <p:cxnSp>
            <p:nvCxnSpPr>
              <p:cNvPr id="101" name="直線接點 100">
                <a:extLst>
                  <a:ext uri="{FF2B5EF4-FFF2-40B4-BE49-F238E27FC236}">
                    <a16:creationId xmlns:a16="http://schemas.microsoft.com/office/drawing/2014/main" id="{73CBC08E-A882-4A79-90F4-488028BAC41A}"/>
                  </a:ext>
                </a:extLst>
              </p:cNvPr>
              <p:cNvCxnSpPr>
                <a:cxnSpLocks/>
              </p:cNvCxnSpPr>
              <p:nvPr/>
            </p:nvCxnSpPr>
            <p:spPr>
              <a:xfrm>
                <a:off x="2954294" y="5959881"/>
                <a:ext cx="4091931"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直線接點 197">
                <a:extLst>
                  <a:ext uri="{FF2B5EF4-FFF2-40B4-BE49-F238E27FC236}">
                    <a16:creationId xmlns:a16="http://schemas.microsoft.com/office/drawing/2014/main" id="{54A45453-C233-4C46-8243-736BB8B2C527}"/>
                  </a:ext>
                </a:extLst>
              </p:cNvPr>
              <p:cNvCxnSpPr>
                <a:cxnSpLocks/>
              </p:cNvCxnSpPr>
              <p:nvPr/>
            </p:nvCxnSpPr>
            <p:spPr>
              <a:xfrm>
                <a:off x="2954294" y="7596156"/>
                <a:ext cx="4091931"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4" name="群組 263">
            <a:extLst>
              <a:ext uri="{FF2B5EF4-FFF2-40B4-BE49-F238E27FC236}">
                <a16:creationId xmlns:a16="http://schemas.microsoft.com/office/drawing/2014/main" id="{4A5E5CBD-C600-49A0-A5FA-F76181F847BB}"/>
              </a:ext>
            </a:extLst>
          </p:cNvPr>
          <p:cNvGrpSpPr/>
          <p:nvPr/>
        </p:nvGrpSpPr>
        <p:grpSpPr>
          <a:xfrm>
            <a:off x="8339844" y="5107781"/>
            <a:ext cx="1754004" cy="936751"/>
            <a:chOff x="8339844" y="4794356"/>
            <a:chExt cx="1754004" cy="936751"/>
          </a:xfrm>
        </p:grpSpPr>
        <p:sp>
          <p:nvSpPr>
            <p:cNvPr id="144" name="文字方塊 143">
              <a:extLst>
                <a:ext uri="{FF2B5EF4-FFF2-40B4-BE49-F238E27FC236}">
                  <a16:creationId xmlns:a16="http://schemas.microsoft.com/office/drawing/2014/main" id="{AB5EB6F2-F15E-4BF2-837D-C2557325F5B3}"/>
                </a:ext>
              </a:extLst>
            </p:cNvPr>
            <p:cNvSpPr txBox="1"/>
            <p:nvPr/>
          </p:nvSpPr>
          <p:spPr>
            <a:xfrm>
              <a:off x="8472891" y="4794356"/>
              <a:ext cx="1620957" cy="523220"/>
            </a:xfrm>
            <a:prstGeom prst="rect">
              <a:avLst/>
            </a:prstGeom>
            <a:noFill/>
          </p:spPr>
          <p:txBody>
            <a:bodyPr wrap="none" rtlCol="0" anchor="t">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EABD00">
                      <a:lumMod val="50000"/>
                    </a:srgbClr>
                  </a:solidFill>
                  <a:effectLst/>
                  <a:uLnTx/>
                  <a:uFillTx/>
                  <a:latin typeface="Ubuntu"/>
                  <a:cs typeface="+mn-ea"/>
                  <a:sym typeface="+mn-lt"/>
                </a:rPr>
                <a:t>盈餘分配</a:t>
              </a:r>
              <a:endParaRPr kumimoji="0" lang="en-US" altLang="zh-TW" sz="2800" b="1" i="0" u="none" strike="noStrike" kern="1200" cap="none" spc="0" normalizeH="0" baseline="0" noProof="0" dirty="0">
                <a:ln>
                  <a:noFill/>
                </a:ln>
                <a:solidFill>
                  <a:srgbClr val="EABD00">
                    <a:lumMod val="50000"/>
                  </a:srgbClr>
                </a:solidFill>
                <a:effectLst/>
                <a:uLnTx/>
                <a:uFillTx/>
                <a:latin typeface="Ubuntu"/>
                <a:cs typeface="+mn-ea"/>
                <a:sym typeface="+mn-lt"/>
              </a:endParaRPr>
            </a:p>
          </p:txBody>
        </p:sp>
        <p:sp>
          <p:nvSpPr>
            <p:cNvPr id="263" name="箭號: 向右 262">
              <a:extLst>
                <a:ext uri="{FF2B5EF4-FFF2-40B4-BE49-F238E27FC236}">
                  <a16:creationId xmlns:a16="http://schemas.microsoft.com/office/drawing/2014/main" id="{20A9451B-823D-458A-A860-96D16C54A01B}"/>
                </a:ext>
              </a:extLst>
            </p:cNvPr>
            <p:cNvSpPr/>
            <p:nvPr/>
          </p:nvSpPr>
          <p:spPr bwMode="auto">
            <a:xfrm flipH="1">
              <a:off x="8339844" y="5287010"/>
              <a:ext cx="1754004" cy="444097"/>
            </a:xfrm>
            <a:prstGeom prst="rightArrow">
              <a:avLst/>
            </a:prstGeom>
            <a:solidFill>
              <a:schemeClr val="accent6">
                <a:lumMod val="75000"/>
              </a:schemeClr>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3B3B3B"/>
                </a:solidFill>
                <a:effectLst/>
                <a:uLnTx/>
                <a:uFillTx/>
                <a:latin typeface="Ubuntu"/>
                <a:cs typeface="+mn-cs"/>
              </a:endParaRPr>
            </a:p>
          </p:txBody>
        </p:sp>
      </p:grpSp>
      <p:grpSp>
        <p:nvGrpSpPr>
          <p:cNvPr id="46" name="群組 45">
            <a:extLst>
              <a:ext uri="{FF2B5EF4-FFF2-40B4-BE49-F238E27FC236}">
                <a16:creationId xmlns:a16="http://schemas.microsoft.com/office/drawing/2014/main" id="{472D3847-F432-401E-8118-01A37CD9048A}"/>
              </a:ext>
            </a:extLst>
          </p:cNvPr>
          <p:cNvGrpSpPr/>
          <p:nvPr/>
        </p:nvGrpSpPr>
        <p:grpSpPr>
          <a:xfrm>
            <a:off x="10377103" y="4517020"/>
            <a:ext cx="770571" cy="770571"/>
            <a:chOff x="3031089" y="6134551"/>
            <a:chExt cx="495945" cy="495945"/>
          </a:xfrm>
          <a:effectLst>
            <a:outerShdw blurRad="50800" dist="50800" dir="5400000" algn="ctr" rotWithShape="0">
              <a:srgbClr val="000000">
                <a:alpha val="30000"/>
              </a:srgbClr>
            </a:outerShdw>
          </a:effectLst>
        </p:grpSpPr>
        <p:sp>
          <p:nvSpPr>
            <p:cNvPr id="48" name="橢圓 47">
              <a:extLst>
                <a:ext uri="{FF2B5EF4-FFF2-40B4-BE49-F238E27FC236}">
                  <a16:creationId xmlns:a16="http://schemas.microsoft.com/office/drawing/2014/main" id="{9B971373-0B53-414C-9F78-DC3B29922DC7}"/>
                </a:ext>
              </a:extLst>
            </p:cNvPr>
            <p:cNvSpPr/>
            <p:nvPr/>
          </p:nvSpPr>
          <p:spPr bwMode="auto">
            <a:xfrm>
              <a:off x="3031089" y="6134551"/>
              <a:ext cx="495945" cy="495945"/>
            </a:xfrm>
            <a:prstGeom prst="ellipse">
              <a:avLst/>
            </a:prstGeom>
            <a:solidFill>
              <a:schemeClr val="accent4"/>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Arial" panose="020B0604020202020204" pitchFamily="34" charset="0"/>
              </a:endParaRPr>
            </a:p>
          </p:txBody>
        </p:sp>
        <p:sp>
          <p:nvSpPr>
            <p:cNvPr id="52" name="矩形 51">
              <a:extLst>
                <a:ext uri="{FF2B5EF4-FFF2-40B4-BE49-F238E27FC236}">
                  <a16:creationId xmlns:a16="http://schemas.microsoft.com/office/drawing/2014/main" id="{44BB6FE7-887B-461E-978D-6A9C26A6D95B}"/>
                </a:ext>
              </a:extLst>
            </p:cNvPr>
            <p:cNvSpPr/>
            <p:nvPr/>
          </p:nvSpPr>
          <p:spPr>
            <a:xfrm>
              <a:off x="3153605" y="6194340"/>
              <a:ext cx="250911" cy="376365"/>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en-US" altLang="zh-TW" sz="3200" b="1" i="0" u="none" strike="noStrike" kern="1200" cap="none" spc="0" normalizeH="0" baseline="0" noProof="0" dirty="0">
                  <a:ln>
                    <a:noFill/>
                  </a:ln>
                  <a:solidFill>
                    <a:prstClr val="white"/>
                  </a:solidFill>
                  <a:effectLst/>
                  <a:uLnTx/>
                  <a:uFillTx/>
                  <a:latin typeface="Ubuntu"/>
                  <a:cs typeface="Arial" panose="020B0604020202020204" pitchFamily="34" charset="0"/>
                  <a:sym typeface="+mn-lt"/>
                </a:rPr>
                <a:t>1</a:t>
              </a:r>
              <a:endParaRPr kumimoji="0" lang="zh-TW" altLang="en-US" sz="3200" b="0" i="0" u="none" strike="noStrike" kern="1200" cap="none" spc="0" normalizeH="0" baseline="0" noProof="0" dirty="0">
                <a:ln>
                  <a:noFill/>
                </a:ln>
                <a:solidFill>
                  <a:prstClr val="white"/>
                </a:solidFill>
                <a:effectLst/>
                <a:uLnTx/>
                <a:uFillTx/>
                <a:latin typeface="Ubuntu"/>
                <a:cs typeface="Arial" panose="020B0604020202020204" pitchFamily="34" charset="0"/>
              </a:endParaRPr>
            </a:p>
          </p:txBody>
        </p:sp>
      </p:grpSp>
      <p:grpSp>
        <p:nvGrpSpPr>
          <p:cNvPr id="67" name="群組 66">
            <a:extLst>
              <a:ext uri="{FF2B5EF4-FFF2-40B4-BE49-F238E27FC236}">
                <a16:creationId xmlns:a16="http://schemas.microsoft.com/office/drawing/2014/main" id="{472D3847-F432-401E-8118-01A37CD9048A}"/>
              </a:ext>
            </a:extLst>
          </p:cNvPr>
          <p:cNvGrpSpPr/>
          <p:nvPr/>
        </p:nvGrpSpPr>
        <p:grpSpPr>
          <a:xfrm>
            <a:off x="10383260" y="6232826"/>
            <a:ext cx="770571" cy="770571"/>
            <a:chOff x="3031089" y="6134551"/>
            <a:chExt cx="495945" cy="495945"/>
          </a:xfrm>
          <a:effectLst>
            <a:outerShdw blurRad="50800" dist="50800" dir="5400000" algn="ctr" rotWithShape="0">
              <a:srgbClr val="000000">
                <a:alpha val="30000"/>
              </a:srgbClr>
            </a:outerShdw>
          </a:effectLst>
        </p:grpSpPr>
        <p:sp>
          <p:nvSpPr>
            <p:cNvPr id="68" name="橢圓 67">
              <a:extLst>
                <a:ext uri="{FF2B5EF4-FFF2-40B4-BE49-F238E27FC236}">
                  <a16:creationId xmlns:a16="http://schemas.microsoft.com/office/drawing/2014/main" id="{9B971373-0B53-414C-9F78-DC3B29922DC7}"/>
                </a:ext>
              </a:extLst>
            </p:cNvPr>
            <p:cNvSpPr/>
            <p:nvPr/>
          </p:nvSpPr>
          <p:spPr bwMode="auto">
            <a:xfrm>
              <a:off x="3031089" y="6134551"/>
              <a:ext cx="495945" cy="495945"/>
            </a:xfrm>
            <a:prstGeom prst="ellipse">
              <a:avLst/>
            </a:prstGeom>
            <a:solidFill>
              <a:schemeClr val="accent4"/>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Arial" panose="020B0604020202020204" pitchFamily="34" charset="0"/>
              </a:endParaRPr>
            </a:p>
          </p:txBody>
        </p:sp>
        <p:sp>
          <p:nvSpPr>
            <p:cNvPr id="69" name="矩形 68">
              <a:extLst>
                <a:ext uri="{FF2B5EF4-FFF2-40B4-BE49-F238E27FC236}">
                  <a16:creationId xmlns:a16="http://schemas.microsoft.com/office/drawing/2014/main" id="{44BB6FE7-887B-461E-978D-6A9C26A6D95B}"/>
                </a:ext>
              </a:extLst>
            </p:cNvPr>
            <p:cNvSpPr/>
            <p:nvPr/>
          </p:nvSpPr>
          <p:spPr>
            <a:xfrm>
              <a:off x="3153605" y="6194340"/>
              <a:ext cx="250911" cy="376365"/>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en-US" altLang="zh-TW" sz="3200" b="1" i="0" u="none" strike="noStrike" kern="1200" cap="none" spc="0" normalizeH="0" baseline="0" noProof="0" dirty="0">
                  <a:ln>
                    <a:noFill/>
                  </a:ln>
                  <a:solidFill>
                    <a:prstClr val="white"/>
                  </a:solidFill>
                  <a:effectLst/>
                  <a:uLnTx/>
                  <a:uFillTx/>
                  <a:latin typeface="Ubuntu"/>
                  <a:cs typeface="Arial" panose="020B0604020202020204" pitchFamily="34" charset="0"/>
                  <a:sym typeface="+mn-lt"/>
                </a:rPr>
                <a:t>2</a:t>
              </a:r>
              <a:endParaRPr kumimoji="0" lang="zh-TW" altLang="en-US" sz="3200" b="0" i="0" u="none" strike="noStrike" kern="1200" cap="none" spc="0" normalizeH="0" baseline="0" noProof="0" dirty="0">
                <a:ln>
                  <a:noFill/>
                </a:ln>
                <a:solidFill>
                  <a:prstClr val="white"/>
                </a:solidFill>
                <a:effectLst/>
                <a:uLnTx/>
                <a:uFillTx/>
                <a:latin typeface="Ubuntu"/>
                <a:cs typeface="Arial" panose="020B0604020202020204" pitchFamily="34" charset="0"/>
              </a:endParaRPr>
            </a:p>
          </p:txBody>
        </p:sp>
      </p:grpSp>
      <p:grpSp>
        <p:nvGrpSpPr>
          <p:cNvPr id="70" name="群組 69">
            <a:extLst>
              <a:ext uri="{FF2B5EF4-FFF2-40B4-BE49-F238E27FC236}">
                <a16:creationId xmlns:a16="http://schemas.microsoft.com/office/drawing/2014/main" id="{472D3847-F432-401E-8118-01A37CD9048A}"/>
              </a:ext>
            </a:extLst>
          </p:cNvPr>
          <p:cNvGrpSpPr/>
          <p:nvPr/>
        </p:nvGrpSpPr>
        <p:grpSpPr>
          <a:xfrm>
            <a:off x="1782828" y="6376521"/>
            <a:ext cx="770571" cy="770571"/>
            <a:chOff x="3031089" y="6134551"/>
            <a:chExt cx="495945" cy="495945"/>
          </a:xfrm>
          <a:effectLst>
            <a:outerShdw blurRad="50800" dist="50800" dir="5400000" algn="ctr" rotWithShape="0">
              <a:srgbClr val="000000">
                <a:alpha val="30000"/>
              </a:srgbClr>
            </a:outerShdw>
          </a:effectLst>
        </p:grpSpPr>
        <p:sp>
          <p:nvSpPr>
            <p:cNvPr id="71" name="橢圓 70">
              <a:extLst>
                <a:ext uri="{FF2B5EF4-FFF2-40B4-BE49-F238E27FC236}">
                  <a16:creationId xmlns:a16="http://schemas.microsoft.com/office/drawing/2014/main" id="{9B971373-0B53-414C-9F78-DC3B29922DC7}"/>
                </a:ext>
              </a:extLst>
            </p:cNvPr>
            <p:cNvSpPr/>
            <p:nvPr/>
          </p:nvSpPr>
          <p:spPr bwMode="auto">
            <a:xfrm>
              <a:off x="3031089" y="6134551"/>
              <a:ext cx="495945" cy="495945"/>
            </a:xfrm>
            <a:prstGeom prst="ellipse">
              <a:avLst/>
            </a:prstGeom>
            <a:solidFill>
              <a:schemeClr val="accent4"/>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Arial" panose="020B0604020202020204" pitchFamily="34" charset="0"/>
              </a:endParaRPr>
            </a:p>
          </p:txBody>
        </p:sp>
        <p:sp>
          <p:nvSpPr>
            <p:cNvPr id="72" name="矩形 71">
              <a:extLst>
                <a:ext uri="{FF2B5EF4-FFF2-40B4-BE49-F238E27FC236}">
                  <a16:creationId xmlns:a16="http://schemas.microsoft.com/office/drawing/2014/main" id="{44BB6FE7-887B-461E-978D-6A9C26A6D95B}"/>
                </a:ext>
              </a:extLst>
            </p:cNvPr>
            <p:cNvSpPr/>
            <p:nvPr/>
          </p:nvSpPr>
          <p:spPr>
            <a:xfrm>
              <a:off x="3153605" y="6194340"/>
              <a:ext cx="250911" cy="376365"/>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en-US" altLang="zh-TW" sz="3200" b="1" i="0" u="none" strike="noStrike" kern="1200" cap="none" spc="0" normalizeH="0" baseline="0" noProof="0" dirty="0">
                  <a:ln>
                    <a:noFill/>
                  </a:ln>
                  <a:solidFill>
                    <a:prstClr val="white"/>
                  </a:solidFill>
                  <a:effectLst/>
                  <a:uLnTx/>
                  <a:uFillTx/>
                  <a:latin typeface="Ubuntu"/>
                  <a:cs typeface="Arial" panose="020B0604020202020204" pitchFamily="34" charset="0"/>
                  <a:sym typeface="+mn-lt"/>
                </a:rPr>
                <a:t>3</a:t>
              </a:r>
              <a:endParaRPr kumimoji="0" lang="zh-TW" altLang="en-US" sz="3200" b="0" i="0" u="none" strike="noStrike" kern="1200" cap="none" spc="0" normalizeH="0" baseline="0" noProof="0" dirty="0">
                <a:ln>
                  <a:noFill/>
                </a:ln>
                <a:solidFill>
                  <a:prstClr val="white"/>
                </a:solidFill>
                <a:effectLst/>
                <a:uLnTx/>
                <a:uFillTx/>
                <a:latin typeface="Ubuntu"/>
                <a:cs typeface="Arial" panose="020B0604020202020204" pitchFamily="34" charset="0"/>
              </a:endParaRPr>
            </a:p>
          </p:txBody>
        </p:sp>
      </p:grpSp>
      <p:sp>
        <p:nvSpPr>
          <p:cNvPr id="55" name="文字方塊 54"/>
          <p:cNvSpPr txBox="1"/>
          <p:nvPr/>
        </p:nvSpPr>
        <p:spPr>
          <a:xfrm>
            <a:off x="2910327" y="7251606"/>
            <a:ext cx="2380323" cy="523220"/>
          </a:xfrm>
          <a:prstGeom prst="rect">
            <a:avLst/>
          </a:prstGeom>
          <a:noFill/>
        </p:spPr>
        <p:txBody>
          <a:bodyPr wrap="square" rtlCol="0">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A3E511">
                    <a:lumMod val="50000"/>
                  </a:srgbClr>
                </a:solidFill>
                <a:effectLst/>
                <a:uLnTx/>
                <a:uFillTx/>
                <a:latin typeface="Ubuntu"/>
                <a:cs typeface="+mn-ea"/>
                <a:sym typeface="+mn-lt"/>
              </a:rPr>
              <a:t>國外稅額扣抵</a:t>
            </a:r>
            <a:endParaRPr kumimoji="0" lang="en-US" altLang="zh-TW" sz="2800" b="1" i="0" u="none" strike="noStrike" kern="1200" cap="none" spc="0" normalizeH="0" baseline="0" noProof="0" dirty="0">
              <a:ln>
                <a:noFill/>
              </a:ln>
              <a:solidFill>
                <a:srgbClr val="A3E511">
                  <a:lumMod val="50000"/>
                </a:srgbClr>
              </a:solidFill>
              <a:effectLst/>
              <a:uLnTx/>
              <a:uFillTx/>
              <a:latin typeface="Ubuntu"/>
              <a:cs typeface="+mn-ea"/>
              <a:sym typeface="+mn-lt"/>
            </a:endParaRPr>
          </a:p>
        </p:txBody>
      </p:sp>
      <p:sp>
        <p:nvSpPr>
          <p:cNvPr id="56" name="文字方塊 55"/>
          <p:cNvSpPr txBox="1"/>
          <p:nvPr/>
        </p:nvSpPr>
        <p:spPr>
          <a:xfrm>
            <a:off x="6058527" y="7282601"/>
            <a:ext cx="983700" cy="523220"/>
          </a:xfrm>
          <a:prstGeom prst="rect">
            <a:avLst/>
          </a:prstGeom>
          <a:noFill/>
        </p:spPr>
        <p:txBody>
          <a:bodyPr wrap="square" rtlCol="0">
            <a:spAutoFit/>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en-US" altLang="zh-TW" sz="2800" b="1" i="0" u="none" strike="noStrike" kern="1200" cap="none" spc="0" normalizeH="0" baseline="0" noProof="0" dirty="0">
                <a:ln>
                  <a:noFill/>
                </a:ln>
                <a:solidFill>
                  <a:srgbClr val="A3E511">
                    <a:lumMod val="50000"/>
                  </a:srgbClr>
                </a:solidFill>
                <a:effectLst/>
                <a:uLnTx/>
                <a:uFillTx/>
                <a:latin typeface="Ubuntu"/>
                <a:cs typeface="+mn-ea"/>
                <a:sym typeface="+mn-lt"/>
              </a:rPr>
              <a:t>-</a:t>
            </a:r>
            <a:r>
              <a:rPr kumimoji="0" lang="zh-TW" altLang="en-US" sz="2800" b="1" i="0" u="none" strike="noStrike" kern="1200" cap="none" spc="0" normalizeH="0" baseline="0" noProof="0" dirty="0">
                <a:ln>
                  <a:noFill/>
                </a:ln>
                <a:solidFill>
                  <a:srgbClr val="A3E511">
                    <a:lumMod val="50000"/>
                  </a:srgbClr>
                </a:solidFill>
                <a:effectLst/>
                <a:uLnTx/>
                <a:uFillTx/>
                <a:latin typeface="Ubuntu"/>
                <a:cs typeface="+mn-ea"/>
                <a:sym typeface="+mn-lt"/>
              </a:rPr>
              <a:t> </a:t>
            </a:r>
            <a:r>
              <a:rPr kumimoji="0" lang="en-US" altLang="zh-TW" sz="2800" b="1" i="0" u="none" strike="noStrike" kern="1200" cap="none" spc="0" normalizeH="0" baseline="0" noProof="0" dirty="0">
                <a:ln>
                  <a:noFill/>
                </a:ln>
                <a:solidFill>
                  <a:srgbClr val="A3E511">
                    <a:lumMod val="50000"/>
                  </a:srgbClr>
                </a:solidFill>
                <a:effectLst/>
                <a:uLnTx/>
                <a:uFillTx/>
                <a:latin typeface="Ubuntu"/>
                <a:cs typeface="+mn-ea"/>
                <a:sym typeface="+mn-lt"/>
              </a:rPr>
              <a:t>8</a:t>
            </a:r>
          </a:p>
        </p:txBody>
      </p:sp>
      <p:sp>
        <p:nvSpPr>
          <p:cNvPr id="57" name="文字方塊 56"/>
          <p:cNvSpPr txBox="1"/>
          <p:nvPr/>
        </p:nvSpPr>
        <p:spPr>
          <a:xfrm>
            <a:off x="3215259" y="8219700"/>
            <a:ext cx="2380323" cy="523220"/>
          </a:xfrm>
          <a:prstGeom prst="rect">
            <a:avLst/>
          </a:prstGeom>
          <a:noFill/>
        </p:spPr>
        <p:txBody>
          <a:bodyPr wrap="square" rtlCol="0">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EABD00">
                    <a:lumMod val="50000"/>
                  </a:srgbClr>
                </a:solidFill>
                <a:effectLst/>
                <a:uLnTx/>
                <a:uFillTx/>
                <a:latin typeface="Ubuntu"/>
                <a:cs typeface="+mn-ea"/>
                <a:sym typeface="+mn-lt"/>
              </a:rPr>
              <a:t>補繳稅額</a:t>
            </a:r>
            <a:endParaRPr kumimoji="0" lang="en-US" altLang="zh-TW" sz="2800" b="1" i="0" u="none" strike="noStrike" kern="1200" cap="none" spc="0" normalizeH="0" baseline="0" noProof="0" dirty="0">
              <a:ln>
                <a:noFill/>
              </a:ln>
              <a:solidFill>
                <a:srgbClr val="EABD00">
                  <a:lumMod val="50000"/>
                </a:srgbClr>
              </a:solidFill>
              <a:effectLst/>
              <a:uLnTx/>
              <a:uFillTx/>
              <a:latin typeface="Ubuntu"/>
              <a:cs typeface="+mn-ea"/>
              <a:sym typeface="+mn-lt"/>
            </a:endParaRPr>
          </a:p>
        </p:txBody>
      </p:sp>
      <p:sp>
        <p:nvSpPr>
          <p:cNvPr id="58" name="文字方塊 57"/>
          <p:cNvSpPr txBox="1"/>
          <p:nvPr/>
        </p:nvSpPr>
        <p:spPr>
          <a:xfrm>
            <a:off x="5998147" y="8216522"/>
            <a:ext cx="983700" cy="523220"/>
          </a:xfrm>
          <a:prstGeom prst="rect">
            <a:avLst/>
          </a:prstGeom>
          <a:noFill/>
        </p:spPr>
        <p:txBody>
          <a:bodyPr wrap="square" rtlCol="0">
            <a:spAutoFit/>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en-US" altLang="zh-TW" sz="2800" b="1" i="0" u="none" strike="noStrike" kern="1200" cap="none" spc="0" normalizeH="0" baseline="0" noProof="0" dirty="0">
                <a:ln>
                  <a:noFill/>
                </a:ln>
                <a:solidFill>
                  <a:srgbClr val="EABD00">
                    <a:lumMod val="50000"/>
                  </a:srgbClr>
                </a:solidFill>
                <a:effectLst/>
                <a:uLnTx/>
                <a:uFillTx/>
                <a:latin typeface="Ubuntu"/>
                <a:cs typeface="+mn-ea"/>
                <a:sym typeface="+mn-lt"/>
              </a:rPr>
              <a:t>8</a:t>
            </a:r>
          </a:p>
        </p:txBody>
      </p:sp>
      <p:sp>
        <p:nvSpPr>
          <p:cNvPr id="7" name="弧形箭號 (下彎) 6"/>
          <p:cNvSpPr/>
          <p:nvPr/>
        </p:nvSpPr>
        <p:spPr bwMode="auto">
          <a:xfrm rot="20927289">
            <a:off x="5136114" y="3055289"/>
            <a:ext cx="5754388" cy="985035"/>
          </a:xfrm>
          <a:prstGeom prst="curvedDownArrow">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60" name="文字方塊 59">
            <a:extLst>
              <a:ext uri="{FF2B5EF4-FFF2-40B4-BE49-F238E27FC236}">
                <a16:creationId xmlns:a16="http://schemas.microsoft.com/office/drawing/2014/main" id="{AB5EB6F2-F15E-4BF2-837D-C2557325F5B3}"/>
              </a:ext>
            </a:extLst>
          </p:cNvPr>
          <p:cNvSpPr txBox="1"/>
          <p:nvPr/>
        </p:nvSpPr>
        <p:spPr>
          <a:xfrm>
            <a:off x="7186497" y="3222181"/>
            <a:ext cx="902811" cy="523220"/>
          </a:xfrm>
          <a:prstGeom prst="rect">
            <a:avLst/>
          </a:prstGeom>
          <a:noFill/>
        </p:spPr>
        <p:txBody>
          <a:bodyPr wrap="none" rtlCol="0" anchor="t">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4ECDC4">
                    <a:lumMod val="75000"/>
                  </a:srgbClr>
                </a:solidFill>
                <a:effectLst/>
                <a:uLnTx/>
                <a:uFillTx/>
                <a:latin typeface="Ubuntu"/>
                <a:cs typeface="+mn-ea"/>
                <a:sym typeface="+mn-lt"/>
              </a:rPr>
              <a:t>投資</a:t>
            </a:r>
            <a:endParaRPr kumimoji="0" lang="en-US" altLang="zh-TW" sz="2800" b="1" i="0" u="none" strike="noStrike" kern="1200" cap="none" spc="0" normalizeH="0" baseline="0" noProof="0" dirty="0">
              <a:ln>
                <a:noFill/>
              </a:ln>
              <a:solidFill>
                <a:srgbClr val="4ECDC4">
                  <a:lumMod val="75000"/>
                </a:srgbClr>
              </a:solidFill>
              <a:effectLst/>
              <a:uLnTx/>
              <a:uFillTx/>
              <a:latin typeface="Ubuntu"/>
              <a:cs typeface="+mn-ea"/>
              <a:sym typeface="+mn-lt"/>
            </a:endParaRPr>
          </a:p>
        </p:txBody>
      </p:sp>
      <p:grpSp>
        <p:nvGrpSpPr>
          <p:cNvPr id="59" name="群組 58">
            <a:extLst>
              <a:ext uri="{FF2B5EF4-FFF2-40B4-BE49-F238E27FC236}">
                <a16:creationId xmlns:a16="http://schemas.microsoft.com/office/drawing/2014/main" id="{F09BF55F-7F77-4FC5-9D54-B81DB69B7E8D}"/>
              </a:ext>
            </a:extLst>
          </p:cNvPr>
          <p:cNvGrpSpPr/>
          <p:nvPr/>
        </p:nvGrpSpPr>
        <p:grpSpPr>
          <a:xfrm>
            <a:off x="1" y="8863447"/>
            <a:ext cx="2476500" cy="1421966"/>
            <a:chOff x="-12268" y="5142706"/>
            <a:chExt cx="8956553" cy="5142707"/>
          </a:xfrm>
        </p:grpSpPr>
        <p:grpSp>
          <p:nvGrpSpPr>
            <p:cNvPr id="61" name="群組 60">
              <a:extLst>
                <a:ext uri="{FF2B5EF4-FFF2-40B4-BE49-F238E27FC236}">
                  <a16:creationId xmlns:a16="http://schemas.microsoft.com/office/drawing/2014/main" id="{F5397AD5-3B43-46E3-8AB3-F6227E08927C}"/>
                </a:ext>
              </a:extLst>
            </p:cNvPr>
            <p:cNvGrpSpPr/>
            <p:nvPr/>
          </p:nvGrpSpPr>
          <p:grpSpPr>
            <a:xfrm>
              <a:off x="-12268" y="5142706"/>
              <a:ext cx="8956553" cy="5140182"/>
              <a:chOff x="-12267" y="7932498"/>
              <a:chExt cx="4095455" cy="2350389"/>
            </a:xfrm>
          </p:grpSpPr>
          <p:sp>
            <p:nvSpPr>
              <p:cNvPr id="76" name="直角三角形 75">
                <a:extLst>
                  <a:ext uri="{FF2B5EF4-FFF2-40B4-BE49-F238E27FC236}">
                    <a16:creationId xmlns:a16="http://schemas.microsoft.com/office/drawing/2014/main" id="{2128C399-DB7B-4FC5-9FDF-0959763DADD9}"/>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77" name="直角三角形 76">
                <a:extLst>
                  <a:ext uri="{FF2B5EF4-FFF2-40B4-BE49-F238E27FC236}">
                    <a16:creationId xmlns:a16="http://schemas.microsoft.com/office/drawing/2014/main" id="{CFF1CDD1-E273-49DF-AC88-F741F825902F}"/>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prstClr val="white"/>
                  </a:solidFill>
                  <a:effectLst/>
                  <a:uLnTx/>
                  <a:uFillTx/>
                  <a:latin typeface="Ubuntu"/>
                  <a:cs typeface="+mn-cs"/>
                </a:endParaRPr>
              </a:p>
            </p:txBody>
          </p:sp>
        </p:grpSp>
        <p:grpSp>
          <p:nvGrpSpPr>
            <p:cNvPr id="73" name="群組 72">
              <a:extLst>
                <a:ext uri="{FF2B5EF4-FFF2-40B4-BE49-F238E27FC236}">
                  <a16:creationId xmlns:a16="http://schemas.microsoft.com/office/drawing/2014/main" id="{3C7916C1-D9B5-42D5-97C5-2FAC66CE2474}"/>
                </a:ext>
              </a:extLst>
            </p:cNvPr>
            <p:cNvGrpSpPr/>
            <p:nvPr/>
          </p:nvGrpSpPr>
          <p:grpSpPr>
            <a:xfrm>
              <a:off x="0" y="7847012"/>
              <a:ext cx="4248811" cy="2438401"/>
              <a:chOff x="-12267" y="7932498"/>
              <a:chExt cx="4095455" cy="2350389"/>
            </a:xfrm>
          </p:grpSpPr>
          <p:sp>
            <p:nvSpPr>
              <p:cNvPr id="74" name="直角三角形 73">
                <a:extLst>
                  <a:ext uri="{FF2B5EF4-FFF2-40B4-BE49-F238E27FC236}">
                    <a16:creationId xmlns:a16="http://schemas.microsoft.com/office/drawing/2014/main" id="{C572901E-65E8-4661-9281-295033538E87}"/>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75" name="直角三角形 74">
                <a:extLst>
                  <a:ext uri="{FF2B5EF4-FFF2-40B4-BE49-F238E27FC236}">
                    <a16:creationId xmlns:a16="http://schemas.microsoft.com/office/drawing/2014/main" id="{549A055E-C097-432F-ADA1-F9DEBA0C2B75}"/>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spTree>
    <p:extLst>
      <p:ext uri="{BB962C8B-B14F-4D97-AF65-F5344CB8AC3E}">
        <p14:creationId xmlns:p14="http://schemas.microsoft.com/office/powerpoint/2010/main" val="423604537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down)">
                                      <p:cBhvr>
                                        <p:cTn id="7" dur="500"/>
                                        <p:tgtEl>
                                          <p:spTgt spid="55"/>
                                        </p:tgtEl>
                                      </p:cBhvr>
                                    </p:animEffect>
                                  </p:childTnLst>
                                </p:cTn>
                              </p:par>
                              <p:par>
                                <p:cTn id="8" presetID="22" presetClass="entr" presetSubtype="4" fill="hold" nodeType="withEffect">
                                  <p:stCondLst>
                                    <p:cond delay="0"/>
                                  </p:stCondLst>
                                  <p:childTnLst>
                                    <p:set>
                                      <p:cBhvr>
                                        <p:cTn id="9" dur="1" fill="hold">
                                          <p:stCondLst>
                                            <p:cond delay="0"/>
                                          </p:stCondLst>
                                        </p:cTn>
                                        <p:tgtEl>
                                          <p:spTgt spid="56">
                                            <p:txEl>
                                              <p:pRg st="0" end="0"/>
                                            </p:txEl>
                                          </p:spTgt>
                                        </p:tgtEl>
                                        <p:attrNameLst>
                                          <p:attrName>style.visibility</p:attrName>
                                        </p:attrNameLst>
                                      </p:cBhvr>
                                      <p:to>
                                        <p:strVal val="visible"/>
                                      </p:to>
                                    </p:set>
                                    <p:animEffect transition="in" filter="wipe(down)">
                                      <p:cBhvr>
                                        <p:cTn id="10" dur="500"/>
                                        <p:tgtEl>
                                          <p:spTgt spid="56">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down)">
                                      <p:cBhvr>
                                        <p:cTn id="13" dur="500"/>
                                        <p:tgtEl>
                                          <p:spTgt spid="5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wipe(down)">
                                      <p:cBhvr>
                                        <p:cTn id="1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7" grpId="0"/>
      <p:bldP spid="5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64C4AF8-AFAF-40E3-9DFB-C0F7E59B6D97}"/>
              </a:ext>
            </a:extLst>
          </p:cNvPr>
          <p:cNvSpPr>
            <a:spLocks noGrp="1"/>
          </p:cNvSpPr>
          <p:nvPr>
            <p:ph type="sldNum" sz="quarter" idx="1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fld id="{03EB59E2-90B9-4CD3-AC74-D672227E13C3}" type="slidenum">
              <a:rPr kumimoji="0" lang="en-US" sz="2700" b="0" i="0" u="none" strike="noStrike" kern="1200" cap="none" spc="0" normalizeH="0" baseline="0" noProof="0" smtClean="0">
                <a:ln>
                  <a:noFill/>
                </a:ln>
                <a:solidFill>
                  <a:srgbClr val="3B3B3B"/>
                </a:solidFill>
                <a:effectLst/>
                <a:uLnTx/>
                <a:uFillTx/>
                <a:latin typeface="Ubuntu"/>
                <a:cs typeface="+mn-cs"/>
              </a:rPr>
              <a:pPr marL="0" marR="0" lvl="0" indent="0" algn="l" defTabSz="1371600" rtl="0" eaLnBrk="1" fontAlgn="auto" latinLnBrk="0" hangingPunct="1">
                <a:lnSpc>
                  <a:spcPct val="100000"/>
                </a:lnSpc>
                <a:spcBef>
                  <a:spcPts val="0"/>
                </a:spcBef>
                <a:spcAft>
                  <a:spcPts val="0"/>
                </a:spcAft>
                <a:buClrTx/>
                <a:buSzTx/>
                <a:buFontTx/>
                <a:buNone/>
                <a:tabLst/>
                <a:defRPr/>
              </a:pPr>
              <a:t>39</a:t>
            </a:fld>
            <a:endParaRPr kumimoji="0" lang="en-US" sz="2700" b="0" i="0" u="none" strike="noStrike" kern="1200" cap="none" spc="0" normalizeH="0" baseline="0" noProof="0" dirty="0">
              <a:ln>
                <a:noFill/>
              </a:ln>
              <a:solidFill>
                <a:srgbClr val="3B3B3B"/>
              </a:solidFill>
              <a:effectLst/>
              <a:uLnTx/>
              <a:uFillTx/>
              <a:latin typeface="Ubuntu"/>
              <a:cs typeface="+mn-cs"/>
            </a:endParaRPr>
          </a:p>
        </p:txBody>
      </p:sp>
      <p:sp>
        <p:nvSpPr>
          <p:cNvPr id="68" name="矩形 67">
            <a:extLst>
              <a:ext uri="{FF2B5EF4-FFF2-40B4-BE49-F238E27FC236}">
                <a16:creationId xmlns:a16="http://schemas.microsoft.com/office/drawing/2014/main" id="{DCDC2F1B-2B41-4FEF-91C5-4134ED001EE8}"/>
              </a:ext>
            </a:extLst>
          </p:cNvPr>
          <p:cNvSpPr/>
          <p:nvPr/>
        </p:nvSpPr>
        <p:spPr>
          <a:xfrm>
            <a:off x="4627378" y="802723"/>
            <a:ext cx="9033242" cy="1661737"/>
          </a:xfrm>
          <a:prstGeom prst="rect">
            <a:avLst/>
          </a:prstGeom>
        </p:spPr>
        <p:txBody>
          <a:bodyPr wrap="none">
            <a:spAutoFit/>
          </a:bodyPr>
          <a:lstStyle/>
          <a:p>
            <a:pPr marL="0" marR="0" lvl="0" indent="0" algn="ctr" defTabSz="1632426" rtl="0" eaLnBrk="1" fontAlgn="auto" latinLnBrk="0" hangingPunct="1">
              <a:lnSpc>
                <a:spcPct val="100000"/>
              </a:lnSpc>
              <a:spcBef>
                <a:spcPts val="0"/>
              </a:spcBef>
              <a:spcAft>
                <a:spcPts val="0"/>
              </a:spcAft>
              <a:buClrTx/>
              <a:buSzTx/>
              <a:buFontTx/>
              <a:buNone/>
              <a:tabLst/>
              <a:defRPr/>
            </a:pPr>
            <a:r>
              <a:rPr kumimoji="1" lang="zh-TW" altLang="en-US" sz="4399" b="1" i="0" u="none" strike="noStrike" kern="1200" cap="none" spc="0" normalizeH="0" baseline="0" noProof="0" dirty="0">
                <a:ln>
                  <a:noFill/>
                </a:ln>
                <a:solidFill>
                  <a:srgbClr val="106F86"/>
                </a:solidFill>
                <a:effectLst/>
                <a:uLnTx/>
                <a:uFillTx/>
                <a:latin typeface="微軟正黑體" panose="020B0604030504040204" pitchFamily="34" charset="-120"/>
                <a:ea typeface="微軟正黑體" panose="020B0604030504040204" pitchFamily="34" charset="-120"/>
                <a:cs typeface="+mn-cs"/>
              </a:rPr>
              <a:t>請指出何者為</a:t>
            </a:r>
            <a:r>
              <a:rPr kumimoji="1" lang="zh-TW" altLang="en-US" sz="5399" b="1" i="0" u="none" strike="noStrike" kern="1200" cap="none" spc="0" normalizeH="0" baseline="0" noProof="0" dirty="0">
                <a:ln>
                  <a:noFill/>
                </a:ln>
                <a:solidFill>
                  <a:srgbClr val="C54D57"/>
                </a:solidFill>
                <a:effectLst/>
                <a:uLnTx/>
                <a:uFillTx/>
                <a:latin typeface="微軟正黑體" panose="020B0604030504040204" pitchFamily="34" charset="-120"/>
                <a:ea typeface="微軟正黑體" panose="020B0604030504040204" pitchFamily="34" charset="-120"/>
                <a:cs typeface="+mn-cs"/>
              </a:rPr>
              <a:t>法律上雙重課稅</a:t>
            </a:r>
            <a:r>
              <a:rPr kumimoji="1" lang="zh-TW" altLang="en-US" sz="4799" b="1" i="0" u="none" strike="noStrike" kern="1200" cap="none" spc="0" normalizeH="0" baseline="0" noProof="0" dirty="0">
                <a:ln>
                  <a:noFill/>
                </a:ln>
                <a:solidFill>
                  <a:srgbClr val="106F86"/>
                </a:solidFill>
                <a:effectLst/>
                <a:uLnTx/>
                <a:uFillTx/>
                <a:latin typeface="微軟正黑體" panose="020B0604030504040204" pitchFamily="34" charset="-120"/>
                <a:ea typeface="微軟正黑體" panose="020B0604030504040204" pitchFamily="34" charset="-120"/>
                <a:cs typeface="+mn-cs"/>
              </a:rPr>
              <a:t>？</a:t>
            </a:r>
            <a:endParaRPr kumimoji="1" lang="en-US" altLang="zh-TW" sz="4799" b="1" i="0" u="none" strike="noStrike" kern="1200" cap="none" spc="0" normalizeH="0" baseline="0" noProof="0" dirty="0">
              <a:ln>
                <a:noFill/>
              </a:ln>
              <a:solidFill>
                <a:srgbClr val="106F86"/>
              </a:solidFill>
              <a:effectLst/>
              <a:uLnTx/>
              <a:uFillTx/>
              <a:latin typeface="微軟正黑體" panose="020B0604030504040204" pitchFamily="34" charset="-120"/>
              <a:ea typeface="微軟正黑體" panose="020B0604030504040204" pitchFamily="34" charset="-120"/>
              <a:cs typeface="+mn-cs"/>
            </a:endParaRPr>
          </a:p>
          <a:p>
            <a:pPr marL="0" marR="0" lvl="0" indent="0" algn="ctr" defTabSz="1632426" rtl="0" eaLnBrk="1" fontAlgn="auto" latinLnBrk="0" hangingPunct="1">
              <a:lnSpc>
                <a:spcPct val="100000"/>
              </a:lnSpc>
              <a:spcBef>
                <a:spcPts val="0"/>
              </a:spcBef>
              <a:spcAft>
                <a:spcPts val="0"/>
              </a:spcAft>
              <a:buClrTx/>
              <a:buSzTx/>
              <a:buFontTx/>
              <a:buNone/>
              <a:tabLst/>
              <a:defRPr/>
            </a:pPr>
            <a:endParaRPr kumimoji="1" lang="ja-JP" altLang="en-US" sz="4799" b="1" i="0" u="none" strike="noStrike" kern="1200" cap="none" spc="0" normalizeH="0" baseline="0" noProof="0" dirty="0">
              <a:ln>
                <a:noFill/>
              </a:ln>
              <a:solidFill>
                <a:srgbClr val="106F86"/>
              </a:solidFill>
              <a:effectLst/>
              <a:uLnTx/>
              <a:uFillTx/>
              <a:latin typeface="微軟正黑體" panose="020B0604030504040204" pitchFamily="34" charset="-120"/>
              <a:ea typeface="微軟正黑體" panose="020B0604030504040204" pitchFamily="34" charset="-120"/>
              <a:cs typeface="+mn-cs"/>
            </a:endParaRPr>
          </a:p>
        </p:txBody>
      </p:sp>
      <p:grpSp>
        <p:nvGrpSpPr>
          <p:cNvPr id="89" name="群組 88">
            <a:extLst>
              <a:ext uri="{FF2B5EF4-FFF2-40B4-BE49-F238E27FC236}">
                <a16:creationId xmlns:a16="http://schemas.microsoft.com/office/drawing/2014/main" id="{9004C4A1-4192-4AB4-B358-B2181EFC79CB}"/>
              </a:ext>
            </a:extLst>
          </p:cNvPr>
          <p:cNvGrpSpPr/>
          <p:nvPr/>
        </p:nvGrpSpPr>
        <p:grpSpPr>
          <a:xfrm>
            <a:off x="2206970" y="4436650"/>
            <a:ext cx="1620958" cy="1518450"/>
            <a:chOff x="1898544" y="4367497"/>
            <a:chExt cx="1081062" cy="1012700"/>
          </a:xfrm>
        </p:grpSpPr>
        <p:sp>
          <p:nvSpPr>
            <p:cNvPr id="90" name="矩形 89">
              <a:extLst>
                <a:ext uri="{FF2B5EF4-FFF2-40B4-BE49-F238E27FC236}">
                  <a16:creationId xmlns:a16="http://schemas.microsoft.com/office/drawing/2014/main" id="{8A888F64-6DF9-4312-ABB9-2B93977F19B1}"/>
                </a:ext>
              </a:extLst>
            </p:cNvPr>
            <p:cNvSpPr/>
            <p:nvPr/>
          </p:nvSpPr>
          <p:spPr>
            <a:xfrm>
              <a:off x="1898544" y="4832865"/>
              <a:ext cx="1081062" cy="547332"/>
            </a:xfrm>
            <a:prstGeom prst="rect">
              <a:avLst/>
            </a:prstGeom>
          </p:spPr>
          <p:txBody>
            <a:bodyPr wrap="none">
              <a:spAutoFit/>
            </a:bodyPr>
            <a:lstStyle/>
            <a:p>
              <a:pPr marL="0" marR="0" lvl="0" indent="0" algn="ctr" defTabSz="1371006" rtl="0" eaLnBrk="1" fontAlgn="auto" latinLnBrk="0" hangingPunct="1">
                <a:lnSpc>
                  <a:spcPct val="150000"/>
                </a:lnSpc>
                <a:spcBef>
                  <a:spcPts val="0"/>
                </a:spcBef>
                <a:spcAft>
                  <a:spcPts val="0"/>
                </a:spcAft>
                <a:buClrTx/>
                <a:buSzTx/>
                <a:buFontTx/>
                <a:buNone/>
                <a:tabLst/>
                <a:defRPr/>
              </a:pPr>
              <a:r>
                <a:rPr kumimoji="0" lang="en-US" altLang="zh-TW" sz="36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A. 1&amp;2</a:t>
              </a:r>
              <a:endParaRPr kumimoji="0" lang="en-US" altLang="zh-TW" sz="32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sp>
          <p:nvSpPr>
            <p:cNvPr id="91" name="矩形 90">
              <a:extLst>
                <a:ext uri="{FF2B5EF4-FFF2-40B4-BE49-F238E27FC236}">
                  <a16:creationId xmlns:a16="http://schemas.microsoft.com/office/drawing/2014/main" id="{69760D7E-23B2-4B2C-BBE3-4913D5431A1B}"/>
                </a:ext>
              </a:extLst>
            </p:cNvPr>
            <p:cNvSpPr/>
            <p:nvPr/>
          </p:nvSpPr>
          <p:spPr>
            <a:xfrm>
              <a:off x="2269561" y="4367497"/>
              <a:ext cx="339034" cy="492433"/>
            </a:xfrm>
            <a:prstGeom prst="rect">
              <a:avLst/>
            </a:prstGeom>
          </p:spPr>
          <p:txBody>
            <a:bodyPr wrap="none">
              <a:spAutoFit/>
            </a:bodyPr>
            <a:lstStyle/>
            <a:p>
              <a:pPr marL="0" marR="0" lvl="0" indent="0" algn="ctr" defTabSz="1371006" rtl="0" eaLnBrk="1" fontAlgn="auto" latinLnBrk="0" hangingPunct="1">
                <a:lnSpc>
                  <a:spcPct val="100000"/>
                </a:lnSpc>
                <a:spcBef>
                  <a:spcPts val="0"/>
                </a:spcBef>
                <a:spcAft>
                  <a:spcPts val="0"/>
                </a:spcAft>
                <a:buClrTx/>
                <a:buSzTx/>
                <a:buFontTx/>
                <a:buNone/>
                <a:tabLst/>
                <a:defRPr/>
              </a:pPr>
              <a:r>
                <a:rPr kumimoji="0" lang="zh-TW" altLang="en-US" sz="4198"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a:t>
              </a:r>
            </a:p>
          </p:txBody>
        </p:sp>
      </p:grpSp>
      <p:grpSp>
        <p:nvGrpSpPr>
          <p:cNvPr id="92" name="群組 91">
            <a:extLst>
              <a:ext uri="{FF2B5EF4-FFF2-40B4-BE49-F238E27FC236}">
                <a16:creationId xmlns:a16="http://schemas.microsoft.com/office/drawing/2014/main" id="{6F3A0901-AE15-4409-BE0B-28EF468D7E78}"/>
              </a:ext>
            </a:extLst>
          </p:cNvPr>
          <p:cNvGrpSpPr/>
          <p:nvPr/>
        </p:nvGrpSpPr>
        <p:grpSpPr>
          <a:xfrm>
            <a:off x="6016777" y="4436650"/>
            <a:ext cx="5433946" cy="1518450"/>
            <a:chOff x="4283967" y="4367497"/>
            <a:chExt cx="3624064" cy="1012700"/>
          </a:xfrm>
        </p:grpSpPr>
        <p:sp>
          <p:nvSpPr>
            <p:cNvPr id="93" name="矩形 92">
              <a:extLst>
                <a:ext uri="{FF2B5EF4-FFF2-40B4-BE49-F238E27FC236}">
                  <a16:creationId xmlns:a16="http://schemas.microsoft.com/office/drawing/2014/main" id="{294419A6-1D43-40D6-898D-88B16BC1CD4A}"/>
                </a:ext>
              </a:extLst>
            </p:cNvPr>
            <p:cNvSpPr/>
            <p:nvPr/>
          </p:nvSpPr>
          <p:spPr>
            <a:xfrm>
              <a:off x="4283967" y="4832865"/>
              <a:ext cx="3624064" cy="547332"/>
            </a:xfrm>
            <a:prstGeom prst="rect">
              <a:avLst/>
            </a:prstGeom>
          </p:spPr>
          <p:txBody>
            <a:bodyPr wrap="square">
              <a:spAutoFit/>
            </a:bodyPr>
            <a:lstStyle/>
            <a:p>
              <a:pPr marL="0" marR="0" lvl="0" indent="0" algn="ctr" defTabSz="1371006" rtl="0" eaLnBrk="1" fontAlgn="auto" latinLnBrk="0" hangingPunct="1">
                <a:lnSpc>
                  <a:spcPct val="150000"/>
                </a:lnSpc>
                <a:spcBef>
                  <a:spcPts val="0"/>
                </a:spcBef>
                <a:spcAft>
                  <a:spcPts val="0"/>
                </a:spcAft>
                <a:buClrTx/>
                <a:buSzTx/>
                <a:buFontTx/>
                <a:buNone/>
                <a:tabLst/>
                <a:defRPr/>
              </a:pPr>
              <a:r>
                <a:rPr kumimoji="0" lang="en-US" altLang="zh-TW" sz="36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B. 1&amp;3</a:t>
              </a:r>
              <a:endParaRPr kumimoji="0" lang="zh-TW" altLang="en-US" sz="36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sp>
          <p:nvSpPr>
            <p:cNvPr id="94" name="矩形 93">
              <a:extLst>
                <a:ext uri="{FF2B5EF4-FFF2-40B4-BE49-F238E27FC236}">
                  <a16:creationId xmlns:a16="http://schemas.microsoft.com/office/drawing/2014/main" id="{4A3C7AF8-6FA3-496A-B4B8-7EC56CF0036D}"/>
                </a:ext>
              </a:extLst>
            </p:cNvPr>
            <p:cNvSpPr/>
            <p:nvPr/>
          </p:nvSpPr>
          <p:spPr>
            <a:xfrm>
              <a:off x="5926482" y="4367497"/>
              <a:ext cx="339034" cy="492433"/>
            </a:xfrm>
            <a:prstGeom prst="rect">
              <a:avLst/>
            </a:prstGeom>
          </p:spPr>
          <p:txBody>
            <a:bodyPr wrap="none">
              <a:spAutoFit/>
            </a:bodyPr>
            <a:lstStyle/>
            <a:p>
              <a:pPr marL="0" marR="0" lvl="0" indent="0" algn="ctr" defTabSz="1371006" rtl="0" eaLnBrk="1" fontAlgn="auto" latinLnBrk="0" hangingPunct="1">
                <a:lnSpc>
                  <a:spcPct val="100000"/>
                </a:lnSpc>
                <a:spcBef>
                  <a:spcPts val="0"/>
                </a:spcBef>
                <a:spcAft>
                  <a:spcPts val="0"/>
                </a:spcAft>
                <a:buClrTx/>
                <a:buSzTx/>
                <a:buFontTx/>
                <a:buNone/>
                <a:tabLst/>
                <a:defRPr/>
              </a:pPr>
              <a:r>
                <a:rPr kumimoji="0" lang="zh-TW" altLang="en-US" sz="4198"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a:t>
              </a:r>
            </a:p>
          </p:txBody>
        </p:sp>
      </p:grpSp>
      <p:grpSp>
        <p:nvGrpSpPr>
          <p:cNvPr id="95" name="群組 94">
            <a:extLst>
              <a:ext uri="{FF2B5EF4-FFF2-40B4-BE49-F238E27FC236}">
                <a16:creationId xmlns:a16="http://schemas.microsoft.com/office/drawing/2014/main" id="{43BD286F-7EBE-4B78-8751-F07376FFF3DA}"/>
              </a:ext>
            </a:extLst>
          </p:cNvPr>
          <p:cNvGrpSpPr/>
          <p:nvPr/>
        </p:nvGrpSpPr>
        <p:grpSpPr>
          <a:xfrm>
            <a:off x="14227771" y="4444157"/>
            <a:ext cx="1620956" cy="1519099"/>
            <a:chOff x="9252842" y="4367064"/>
            <a:chExt cx="1081063" cy="1013134"/>
          </a:xfrm>
        </p:grpSpPr>
        <p:sp>
          <p:nvSpPr>
            <p:cNvPr id="96" name="矩形 95">
              <a:extLst>
                <a:ext uri="{FF2B5EF4-FFF2-40B4-BE49-F238E27FC236}">
                  <a16:creationId xmlns:a16="http://schemas.microsoft.com/office/drawing/2014/main" id="{5E97DD81-058C-4815-BC95-E0F84D86A79D}"/>
                </a:ext>
              </a:extLst>
            </p:cNvPr>
            <p:cNvSpPr/>
            <p:nvPr/>
          </p:nvSpPr>
          <p:spPr>
            <a:xfrm>
              <a:off x="9252842" y="4832865"/>
              <a:ext cx="1081063" cy="547333"/>
            </a:xfrm>
            <a:prstGeom prst="rect">
              <a:avLst/>
            </a:prstGeom>
          </p:spPr>
          <p:txBody>
            <a:bodyPr wrap="none">
              <a:spAutoFit/>
            </a:bodyPr>
            <a:lstStyle/>
            <a:p>
              <a:pPr marL="0" marR="0" lvl="0" indent="0" algn="ctr" defTabSz="1371006" rtl="0" eaLnBrk="1" fontAlgn="auto" latinLnBrk="0" hangingPunct="1">
                <a:lnSpc>
                  <a:spcPct val="150000"/>
                </a:lnSpc>
                <a:spcBef>
                  <a:spcPts val="0"/>
                </a:spcBef>
                <a:spcAft>
                  <a:spcPts val="0"/>
                </a:spcAft>
                <a:buClrTx/>
                <a:buSzTx/>
                <a:buFontTx/>
                <a:buNone/>
                <a:tabLst/>
                <a:defRPr/>
              </a:pPr>
              <a:r>
                <a:rPr kumimoji="0" lang="en-US" altLang="zh-TW" sz="36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C. 2&amp;3</a:t>
              </a:r>
              <a:endParaRPr kumimoji="0" lang="zh-TW" altLang="en-US" sz="36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sp>
          <p:nvSpPr>
            <p:cNvPr id="97" name="矩形 96">
              <a:extLst>
                <a:ext uri="{FF2B5EF4-FFF2-40B4-BE49-F238E27FC236}">
                  <a16:creationId xmlns:a16="http://schemas.microsoft.com/office/drawing/2014/main" id="{99D45409-E996-4A7B-9AFC-A5E5A7B9F793}"/>
                </a:ext>
              </a:extLst>
            </p:cNvPr>
            <p:cNvSpPr/>
            <p:nvPr/>
          </p:nvSpPr>
          <p:spPr>
            <a:xfrm>
              <a:off x="9623856" y="4367064"/>
              <a:ext cx="339034" cy="492433"/>
            </a:xfrm>
            <a:prstGeom prst="rect">
              <a:avLst/>
            </a:prstGeom>
          </p:spPr>
          <p:txBody>
            <a:bodyPr wrap="none">
              <a:spAutoFit/>
            </a:bodyPr>
            <a:lstStyle/>
            <a:p>
              <a:pPr marL="0" marR="0" lvl="0" indent="0" algn="ctr" defTabSz="1371006" rtl="0" eaLnBrk="1" fontAlgn="auto" latinLnBrk="0" hangingPunct="1">
                <a:lnSpc>
                  <a:spcPct val="100000"/>
                </a:lnSpc>
                <a:spcBef>
                  <a:spcPts val="0"/>
                </a:spcBef>
                <a:spcAft>
                  <a:spcPts val="0"/>
                </a:spcAft>
                <a:buClrTx/>
                <a:buSzTx/>
                <a:buFontTx/>
                <a:buNone/>
                <a:tabLst/>
                <a:defRPr/>
              </a:pPr>
              <a:r>
                <a:rPr kumimoji="0" lang="zh-TW" altLang="en-US" sz="4198"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a:t>
              </a:r>
            </a:p>
          </p:txBody>
        </p:sp>
      </p:grpSp>
      <p:grpSp>
        <p:nvGrpSpPr>
          <p:cNvPr id="106" name="群組 105">
            <a:extLst>
              <a:ext uri="{FF2B5EF4-FFF2-40B4-BE49-F238E27FC236}">
                <a16:creationId xmlns:a16="http://schemas.microsoft.com/office/drawing/2014/main" id="{E6FD2B02-777D-4236-942D-83D62942C953}"/>
              </a:ext>
            </a:extLst>
          </p:cNvPr>
          <p:cNvGrpSpPr/>
          <p:nvPr/>
        </p:nvGrpSpPr>
        <p:grpSpPr>
          <a:xfrm>
            <a:off x="2205" y="8442098"/>
            <a:ext cx="3209740" cy="1842076"/>
            <a:chOff x="-12267" y="7932498"/>
            <a:chExt cx="4095455" cy="2350389"/>
          </a:xfrm>
        </p:grpSpPr>
        <p:sp>
          <p:nvSpPr>
            <p:cNvPr id="107" name="直角三角形 106">
              <a:extLst>
                <a:ext uri="{FF2B5EF4-FFF2-40B4-BE49-F238E27FC236}">
                  <a16:creationId xmlns:a16="http://schemas.microsoft.com/office/drawing/2014/main" id="{1A51FAFF-EF92-4E58-A3AA-0A5D26AC13D8}"/>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8" tIns="45709" rIns="91418" bIns="45709" numCol="1" spcCol="0" rtlCol="0" fromWordArt="0" anchor="ctr" anchorCtr="0" forceAA="0" compatLnSpc="1">
              <a:prstTxWarp prst="textNoShape">
                <a:avLst/>
              </a:prstTxWarp>
              <a:noAutofit/>
            </a:bodyPr>
            <a:lstStyle/>
            <a:p>
              <a:pPr marL="0" marR="0" lvl="0" indent="0" algn="ctr" defTabSz="1632426" rtl="0" eaLnBrk="1" fontAlgn="auto" latinLnBrk="0" hangingPunct="1">
                <a:lnSpc>
                  <a:spcPct val="100000"/>
                </a:lnSpc>
                <a:spcBef>
                  <a:spcPts val="0"/>
                </a:spcBef>
                <a:spcAft>
                  <a:spcPts val="0"/>
                </a:spcAft>
                <a:buClrTx/>
                <a:buSzTx/>
                <a:buFontTx/>
                <a:buNone/>
                <a:tabLst/>
                <a:defRPr/>
              </a:pPr>
              <a:endParaRPr kumimoji="1" lang="ja-JP" altLang="en-US" sz="3199" b="0" i="0" u="none" strike="noStrike" kern="1200" cap="none" spc="0" normalizeH="0" baseline="0" noProof="0">
                <a:ln>
                  <a:noFill/>
                </a:ln>
                <a:solidFill>
                  <a:prstClr val="white"/>
                </a:solidFill>
                <a:effectLst/>
                <a:uLnTx/>
                <a:uFillTx/>
                <a:latin typeface="Ubuntu"/>
                <a:cs typeface="+mn-cs"/>
              </a:endParaRPr>
            </a:p>
          </p:txBody>
        </p:sp>
        <p:sp>
          <p:nvSpPr>
            <p:cNvPr id="108" name="直角三角形 107">
              <a:extLst>
                <a:ext uri="{FF2B5EF4-FFF2-40B4-BE49-F238E27FC236}">
                  <a16:creationId xmlns:a16="http://schemas.microsoft.com/office/drawing/2014/main" id="{9AAFEBFD-C8F3-4E46-88F5-247F634B9516}"/>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8" tIns="45709" rIns="91418" bIns="45709" numCol="1" spcCol="0" rtlCol="0" fromWordArt="0" anchor="ctr" anchorCtr="0" forceAA="0" compatLnSpc="1">
              <a:prstTxWarp prst="textNoShape">
                <a:avLst/>
              </a:prstTxWarp>
              <a:noAutofit/>
            </a:bodyPr>
            <a:lstStyle/>
            <a:p>
              <a:pPr marL="0" marR="0" lvl="0" indent="0" algn="ctr" defTabSz="1632426" rtl="0" eaLnBrk="1" fontAlgn="auto" latinLnBrk="0" hangingPunct="1">
                <a:lnSpc>
                  <a:spcPct val="100000"/>
                </a:lnSpc>
                <a:spcBef>
                  <a:spcPts val="0"/>
                </a:spcBef>
                <a:spcAft>
                  <a:spcPts val="0"/>
                </a:spcAft>
                <a:buClrTx/>
                <a:buSzTx/>
                <a:buFontTx/>
                <a:buNone/>
                <a:tabLst/>
                <a:defRPr/>
              </a:pPr>
              <a:endParaRPr kumimoji="1" lang="ja-JP" altLang="en-US" sz="3199" b="0" i="0" u="none" strike="noStrike" kern="1200" cap="none" spc="0" normalizeH="0" baseline="0" noProof="0">
                <a:ln>
                  <a:noFill/>
                </a:ln>
                <a:solidFill>
                  <a:prstClr val="white"/>
                </a:solidFill>
                <a:effectLst/>
                <a:uLnTx/>
                <a:uFillTx/>
                <a:latin typeface="Ubuntu"/>
                <a:cs typeface="+mn-cs"/>
              </a:endParaRPr>
            </a:p>
          </p:txBody>
        </p:sp>
      </p:grpSp>
      <p:grpSp>
        <p:nvGrpSpPr>
          <p:cNvPr id="109" name="群組 108">
            <a:extLst>
              <a:ext uri="{FF2B5EF4-FFF2-40B4-BE49-F238E27FC236}">
                <a16:creationId xmlns:a16="http://schemas.microsoft.com/office/drawing/2014/main" id="{4A7C34F4-3CFE-4067-A6F4-8871C44E2A0E}"/>
              </a:ext>
            </a:extLst>
          </p:cNvPr>
          <p:cNvGrpSpPr/>
          <p:nvPr/>
        </p:nvGrpSpPr>
        <p:grpSpPr>
          <a:xfrm rot="10800000">
            <a:off x="14938885" y="6126"/>
            <a:ext cx="3346910" cy="1920798"/>
            <a:chOff x="-12267" y="7932498"/>
            <a:chExt cx="4095455" cy="2350389"/>
          </a:xfrm>
        </p:grpSpPr>
        <p:sp>
          <p:nvSpPr>
            <p:cNvPr id="123" name="直角三角形 122">
              <a:extLst>
                <a:ext uri="{FF2B5EF4-FFF2-40B4-BE49-F238E27FC236}">
                  <a16:creationId xmlns:a16="http://schemas.microsoft.com/office/drawing/2014/main" id="{1195001A-F1A5-4886-AD4B-2A867946C3E0}"/>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8" tIns="45709" rIns="91418" bIns="45709" numCol="1" spcCol="0" rtlCol="0" fromWordArt="0" anchor="ctr" anchorCtr="0" forceAA="0" compatLnSpc="1">
              <a:prstTxWarp prst="textNoShape">
                <a:avLst/>
              </a:prstTxWarp>
              <a:noAutofit/>
            </a:bodyPr>
            <a:lstStyle/>
            <a:p>
              <a:pPr marL="0" marR="0" lvl="0" indent="0" algn="ctr" defTabSz="1632426" rtl="0" eaLnBrk="1" fontAlgn="auto" latinLnBrk="0" hangingPunct="1">
                <a:lnSpc>
                  <a:spcPct val="100000"/>
                </a:lnSpc>
                <a:spcBef>
                  <a:spcPts val="0"/>
                </a:spcBef>
                <a:spcAft>
                  <a:spcPts val="0"/>
                </a:spcAft>
                <a:buClrTx/>
                <a:buSzTx/>
                <a:buFontTx/>
                <a:buNone/>
                <a:tabLst/>
                <a:defRPr/>
              </a:pPr>
              <a:endParaRPr kumimoji="1" lang="ja-JP" altLang="en-US" sz="3199" b="0" i="0" u="none" strike="noStrike" kern="1200" cap="none" spc="0" normalizeH="0" baseline="0" noProof="0">
                <a:ln>
                  <a:noFill/>
                </a:ln>
                <a:solidFill>
                  <a:prstClr val="white"/>
                </a:solidFill>
                <a:effectLst/>
                <a:uLnTx/>
                <a:uFillTx/>
                <a:latin typeface="Ubuntu"/>
                <a:cs typeface="+mn-cs"/>
              </a:endParaRPr>
            </a:p>
          </p:txBody>
        </p:sp>
        <p:sp>
          <p:nvSpPr>
            <p:cNvPr id="137" name="直角三角形 136">
              <a:extLst>
                <a:ext uri="{FF2B5EF4-FFF2-40B4-BE49-F238E27FC236}">
                  <a16:creationId xmlns:a16="http://schemas.microsoft.com/office/drawing/2014/main" id="{B472148A-8F64-4EFB-AA0E-952BC069B1BC}"/>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8" tIns="45709" rIns="91418" bIns="45709" numCol="1" spcCol="0" rtlCol="0" fromWordArt="0" anchor="ctr" anchorCtr="0" forceAA="0" compatLnSpc="1">
              <a:prstTxWarp prst="textNoShape">
                <a:avLst/>
              </a:prstTxWarp>
              <a:noAutofit/>
            </a:bodyPr>
            <a:lstStyle/>
            <a:p>
              <a:pPr marL="0" marR="0" lvl="0" indent="0" algn="ctr" defTabSz="1632426" rtl="0" eaLnBrk="1" fontAlgn="auto" latinLnBrk="0" hangingPunct="1">
                <a:lnSpc>
                  <a:spcPct val="100000"/>
                </a:lnSpc>
                <a:spcBef>
                  <a:spcPts val="0"/>
                </a:spcBef>
                <a:spcAft>
                  <a:spcPts val="0"/>
                </a:spcAft>
                <a:buClrTx/>
                <a:buSzTx/>
                <a:buFontTx/>
                <a:buNone/>
                <a:tabLst/>
                <a:defRPr/>
              </a:pPr>
              <a:endParaRPr kumimoji="1" lang="ja-JP" altLang="en-US" sz="3199" b="0" i="0" u="none" strike="noStrike" kern="1200" cap="none" spc="0" normalizeH="0" baseline="0" noProof="0">
                <a:ln>
                  <a:noFill/>
                </a:ln>
                <a:solidFill>
                  <a:prstClr val="white"/>
                </a:solidFill>
                <a:effectLst/>
                <a:uLnTx/>
                <a:uFillTx/>
                <a:latin typeface="Ubuntu"/>
                <a:cs typeface="+mn-cs"/>
              </a:endParaRPr>
            </a:p>
          </p:txBody>
        </p:sp>
      </p:grpSp>
      <p:cxnSp>
        <p:nvCxnSpPr>
          <p:cNvPr id="20" name="直線接點 19">
            <a:extLst>
              <a:ext uri="{FF2B5EF4-FFF2-40B4-BE49-F238E27FC236}">
                <a16:creationId xmlns:a16="http://schemas.microsoft.com/office/drawing/2014/main" id="{715AED49-2730-4BEB-A25D-BD480314686E}"/>
              </a:ext>
            </a:extLst>
          </p:cNvPr>
          <p:cNvCxnSpPr>
            <a:cxnSpLocks/>
          </p:cNvCxnSpPr>
          <p:nvPr/>
        </p:nvCxnSpPr>
        <p:spPr>
          <a:xfrm>
            <a:off x="17177533" y="9600055"/>
            <a:ext cx="1110467" cy="0"/>
          </a:xfrm>
          <a:prstGeom prst="line">
            <a:avLst/>
          </a:prstGeom>
          <a:ln w="57150">
            <a:solidFill>
              <a:schemeClr val="accent1"/>
            </a:solidFill>
          </a:ln>
        </p:spPr>
        <p:style>
          <a:lnRef idx="3">
            <a:schemeClr val="accent5"/>
          </a:lnRef>
          <a:fillRef idx="0">
            <a:schemeClr val="accent5"/>
          </a:fillRef>
          <a:effectRef idx="2">
            <a:schemeClr val="accent5"/>
          </a:effectRef>
          <a:fontRef idx="minor">
            <a:schemeClr val="tx1"/>
          </a:fontRef>
        </p:style>
      </p:cxnSp>
      <p:cxnSp>
        <p:nvCxnSpPr>
          <p:cNvPr id="21" name="直線接點 20">
            <a:extLst>
              <a:ext uri="{FF2B5EF4-FFF2-40B4-BE49-F238E27FC236}">
                <a16:creationId xmlns:a16="http://schemas.microsoft.com/office/drawing/2014/main" id="{509C13F7-E4C1-4DE7-91E8-3E14FF9AD87E}"/>
              </a:ext>
            </a:extLst>
          </p:cNvPr>
          <p:cNvCxnSpPr>
            <a:cxnSpLocks/>
          </p:cNvCxnSpPr>
          <p:nvPr/>
        </p:nvCxnSpPr>
        <p:spPr>
          <a:xfrm>
            <a:off x="1715082" y="1926925"/>
            <a:ext cx="1485783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2" name="圖片 21">
            <a:extLst>
              <a:ext uri="{FF2B5EF4-FFF2-40B4-BE49-F238E27FC236}">
                <a16:creationId xmlns:a16="http://schemas.microsoft.com/office/drawing/2014/main" id="{5D3953D3-BC9C-405F-A802-DF052B78AE7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21184" y="6789101"/>
            <a:ext cx="1543406" cy="1043005"/>
          </a:xfrm>
          <a:prstGeom prst="rect">
            <a:avLst/>
          </a:prstGeom>
          <a:scene3d>
            <a:camera prst="orthographicFront"/>
            <a:lightRig rig="threePt" dir="t"/>
          </a:scene3d>
          <a:sp3d>
            <a:bevelB w="152400" h="50800" prst="softRound"/>
          </a:sp3d>
        </p:spPr>
      </p:pic>
    </p:spTree>
    <p:custDataLst>
      <p:tags r:id="rId1"/>
    </p:custDataLst>
    <p:extLst>
      <p:ext uri="{BB962C8B-B14F-4D97-AF65-F5344CB8AC3E}">
        <p14:creationId xmlns:p14="http://schemas.microsoft.com/office/powerpoint/2010/main" val="22409858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1" name="直線接點 120">
            <a:extLst>
              <a:ext uri="{FF2B5EF4-FFF2-40B4-BE49-F238E27FC236}">
                <a16:creationId xmlns:a16="http://schemas.microsoft.com/office/drawing/2014/main" id="{CF0CBF91-DE28-4F3B-8529-E77350C8E9C8}"/>
              </a:ext>
            </a:extLst>
          </p:cNvPr>
          <p:cNvCxnSpPr>
            <a:cxnSpLocks/>
          </p:cNvCxnSpPr>
          <p:nvPr/>
        </p:nvCxnSpPr>
        <p:spPr>
          <a:xfrm flipH="1">
            <a:off x="2287537" y="5753080"/>
            <a:ext cx="13712926" cy="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9" name="群組 18">
            <a:extLst>
              <a:ext uri="{FF2B5EF4-FFF2-40B4-BE49-F238E27FC236}">
                <a16:creationId xmlns:a16="http://schemas.microsoft.com/office/drawing/2014/main" id="{BBCDC9BF-B42C-4FB3-8345-908D5847C2F0}"/>
              </a:ext>
            </a:extLst>
          </p:cNvPr>
          <p:cNvGrpSpPr/>
          <p:nvPr/>
        </p:nvGrpSpPr>
        <p:grpSpPr>
          <a:xfrm>
            <a:off x="14669867" y="-2"/>
            <a:ext cx="3618132" cy="2076452"/>
            <a:chOff x="8948682" y="-2"/>
            <a:chExt cx="9339317" cy="5359851"/>
          </a:xfrm>
        </p:grpSpPr>
        <p:grpSp>
          <p:nvGrpSpPr>
            <p:cNvPr id="20" name="群組 19">
              <a:extLst>
                <a:ext uri="{FF2B5EF4-FFF2-40B4-BE49-F238E27FC236}">
                  <a16:creationId xmlns:a16="http://schemas.microsoft.com/office/drawing/2014/main" id="{4CED1E9B-FE5D-4CE4-98D9-EE8FA7556E80}"/>
                </a:ext>
              </a:extLst>
            </p:cNvPr>
            <p:cNvGrpSpPr/>
            <p:nvPr/>
          </p:nvGrpSpPr>
          <p:grpSpPr>
            <a:xfrm rot="10800000">
              <a:off x="8948682" y="-2"/>
              <a:ext cx="9339317" cy="5359851"/>
              <a:chOff x="-12267" y="7932498"/>
              <a:chExt cx="4095455" cy="2350389"/>
            </a:xfrm>
          </p:grpSpPr>
          <p:sp>
            <p:nvSpPr>
              <p:cNvPr id="24" name="直角三角形 23">
                <a:extLst>
                  <a:ext uri="{FF2B5EF4-FFF2-40B4-BE49-F238E27FC236}">
                    <a16:creationId xmlns:a16="http://schemas.microsoft.com/office/drawing/2014/main" id="{F1345F2E-A595-46FF-858C-71E3115C8164}"/>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25" name="直角三角形 24">
                <a:extLst>
                  <a:ext uri="{FF2B5EF4-FFF2-40B4-BE49-F238E27FC236}">
                    <a16:creationId xmlns:a16="http://schemas.microsoft.com/office/drawing/2014/main" id="{D74795BA-B094-4D23-9B34-B43730486F6F}"/>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nvGrpSpPr>
            <p:cNvPr id="21" name="群組 20">
              <a:extLst>
                <a:ext uri="{FF2B5EF4-FFF2-40B4-BE49-F238E27FC236}">
                  <a16:creationId xmlns:a16="http://schemas.microsoft.com/office/drawing/2014/main" id="{F4C40262-58C0-4E61-9ED0-7EC44B897EF6}"/>
                </a:ext>
              </a:extLst>
            </p:cNvPr>
            <p:cNvGrpSpPr/>
            <p:nvPr/>
          </p:nvGrpSpPr>
          <p:grpSpPr>
            <a:xfrm rot="10800000">
              <a:off x="14039188" y="-1"/>
              <a:ext cx="4248811" cy="2438401"/>
              <a:chOff x="-12267" y="7932498"/>
              <a:chExt cx="4095455" cy="2350389"/>
            </a:xfrm>
          </p:grpSpPr>
          <p:sp>
            <p:nvSpPr>
              <p:cNvPr id="22" name="直角三角形 21">
                <a:extLst>
                  <a:ext uri="{FF2B5EF4-FFF2-40B4-BE49-F238E27FC236}">
                    <a16:creationId xmlns:a16="http://schemas.microsoft.com/office/drawing/2014/main" id="{874E27D2-E1FC-444C-A147-122D2E3DC155}"/>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23" name="直角三角形 22">
                <a:extLst>
                  <a:ext uri="{FF2B5EF4-FFF2-40B4-BE49-F238E27FC236}">
                    <a16:creationId xmlns:a16="http://schemas.microsoft.com/office/drawing/2014/main" id="{D3ADC6C3-F210-48A3-BCE2-68639A9207A7}"/>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grpSp>
        <p:nvGrpSpPr>
          <p:cNvPr id="26" name="群組 25">
            <a:extLst>
              <a:ext uri="{FF2B5EF4-FFF2-40B4-BE49-F238E27FC236}">
                <a16:creationId xmlns:a16="http://schemas.microsoft.com/office/drawing/2014/main" id="{816F71C0-624C-4F79-B63A-27F31A30CE5F}"/>
              </a:ext>
            </a:extLst>
          </p:cNvPr>
          <p:cNvGrpSpPr/>
          <p:nvPr/>
        </p:nvGrpSpPr>
        <p:grpSpPr>
          <a:xfrm>
            <a:off x="1" y="8863447"/>
            <a:ext cx="2476500" cy="1421966"/>
            <a:chOff x="-12268" y="5142706"/>
            <a:chExt cx="8956553" cy="5142707"/>
          </a:xfrm>
        </p:grpSpPr>
        <p:grpSp>
          <p:nvGrpSpPr>
            <p:cNvPr id="27" name="群組 26">
              <a:extLst>
                <a:ext uri="{FF2B5EF4-FFF2-40B4-BE49-F238E27FC236}">
                  <a16:creationId xmlns:a16="http://schemas.microsoft.com/office/drawing/2014/main" id="{BDDECBBC-875E-4404-BDC3-8761B3F32F03}"/>
                </a:ext>
              </a:extLst>
            </p:cNvPr>
            <p:cNvGrpSpPr/>
            <p:nvPr/>
          </p:nvGrpSpPr>
          <p:grpSpPr>
            <a:xfrm>
              <a:off x="-12268" y="5142706"/>
              <a:ext cx="8956553" cy="5140182"/>
              <a:chOff x="-12267" y="7932498"/>
              <a:chExt cx="4095455" cy="2350389"/>
            </a:xfrm>
          </p:grpSpPr>
          <p:sp>
            <p:nvSpPr>
              <p:cNvPr id="31" name="直角三角形 30">
                <a:extLst>
                  <a:ext uri="{FF2B5EF4-FFF2-40B4-BE49-F238E27FC236}">
                    <a16:creationId xmlns:a16="http://schemas.microsoft.com/office/drawing/2014/main" id="{93AA0FF6-79BC-425D-B091-7D046B0094A1}"/>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32" name="直角三角形 31">
                <a:extLst>
                  <a:ext uri="{FF2B5EF4-FFF2-40B4-BE49-F238E27FC236}">
                    <a16:creationId xmlns:a16="http://schemas.microsoft.com/office/drawing/2014/main" id="{895EE1B1-4376-45B7-BC25-797043D8B0F5}"/>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prstClr val="white"/>
                  </a:solidFill>
                  <a:effectLst/>
                  <a:uLnTx/>
                  <a:uFillTx/>
                  <a:latin typeface="Ubuntu"/>
                  <a:cs typeface="+mn-cs"/>
                </a:endParaRPr>
              </a:p>
            </p:txBody>
          </p:sp>
        </p:grpSp>
        <p:grpSp>
          <p:nvGrpSpPr>
            <p:cNvPr id="28" name="群組 27">
              <a:extLst>
                <a:ext uri="{FF2B5EF4-FFF2-40B4-BE49-F238E27FC236}">
                  <a16:creationId xmlns:a16="http://schemas.microsoft.com/office/drawing/2014/main" id="{2DB4EB53-3F7C-4BA7-9135-8C169D0E812F}"/>
                </a:ext>
              </a:extLst>
            </p:cNvPr>
            <p:cNvGrpSpPr/>
            <p:nvPr/>
          </p:nvGrpSpPr>
          <p:grpSpPr>
            <a:xfrm>
              <a:off x="0" y="7847012"/>
              <a:ext cx="4248811" cy="2438401"/>
              <a:chOff x="-12267" y="7932498"/>
              <a:chExt cx="4095455" cy="2350389"/>
            </a:xfrm>
          </p:grpSpPr>
          <p:sp>
            <p:nvSpPr>
              <p:cNvPr id="29" name="直角三角形 28">
                <a:extLst>
                  <a:ext uri="{FF2B5EF4-FFF2-40B4-BE49-F238E27FC236}">
                    <a16:creationId xmlns:a16="http://schemas.microsoft.com/office/drawing/2014/main" id="{363DFE85-EC02-4AD0-8150-C8562393A0C0}"/>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30" name="直角三角形 29">
                <a:extLst>
                  <a:ext uri="{FF2B5EF4-FFF2-40B4-BE49-F238E27FC236}">
                    <a16:creationId xmlns:a16="http://schemas.microsoft.com/office/drawing/2014/main" id="{A3A27285-0799-46ED-B5A7-85D59FFF10B9}"/>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sp>
        <p:nvSpPr>
          <p:cNvPr id="35" name="投影片編號版面配置區 34">
            <a:extLst>
              <a:ext uri="{FF2B5EF4-FFF2-40B4-BE49-F238E27FC236}">
                <a16:creationId xmlns:a16="http://schemas.microsoft.com/office/drawing/2014/main" id="{4D53E031-3A64-402D-9EB4-D080D4DCD3E6}"/>
              </a:ext>
            </a:extLst>
          </p:cNvPr>
          <p:cNvSpPr>
            <a:spLocks noGrp="1"/>
          </p:cNvSpPr>
          <p:nvPr>
            <p:ph type="sldNum" sz="quarter" idx="11"/>
          </p:nvPr>
        </p:nvSpPr>
        <p:spPr>
          <a:xfrm>
            <a:off x="17111225" y="9688427"/>
            <a:ext cx="1176775" cy="489036"/>
          </a:xfrm>
        </p:spPr>
        <p: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fld id="{03EB59E2-90B9-4CD3-AC74-D672227E13C3}" type="slidenum">
              <a:rPr kumimoji="0" lang="en-US" sz="2400" b="0" i="0" u="none" strike="noStrike" kern="1200" cap="none" spc="0" normalizeH="0" baseline="0" noProof="0" smtClean="0">
                <a:ln>
                  <a:noFill/>
                </a:ln>
                <a:solidFill>
                  <a:srgbClr val="556272"/>
                </a:solidFill>
                <a:effectLst/>
                <a:uLnTx/>
                <a:uFillTx/>
                <a:latin typeface="Garamond" panose="02020404030301010803" pitchFamily="18" charset="0"/>
                <a:cs typeface="+mn-cs"/>
              </a:rPr>
              <a:pPr marL="0" marR="0" lvl="0" indent="0" algn="ctr" defTabSz="1371600" rtl="0" eaLnBrk="1" fontAlgn="auto" latinLnBrk="0" hangingPunct="1">
                <a:lnSpc>
                  <a:spcPct val="100000"/>
                </a:lnSpc>
                <a:spcBef>
                  <a:spcPts val="0"/>
                </a:spcBef>
                <a:spcAft>
                  <a:spcPts val="0"/>
                </a:spcAft>
                <a:buClrTx/>
                <a:buSzTx/>
                <a:buFontTx/>
                <a:buNone/>
                <a:tabLst/>
                <a:defRPr/>
              </a:pPr>
              <a:t>4</a:t>
            </a:fld>
            <a:endParaRPr kumimoji="0" lang="en-US" sz="2400" b="0" i="0" u="none" strike="noStrike" kern="1200" cap="none" spc="0" normalizeH="0" baseline="0" noProof="0" dirty="0">
              <a:ln>
                <a:noFill/>
              </a:ln>
              <a:solidFill>
                <a:srgbClr val="556272"/>
              </a:solidFill>
              <a:effectLst/>
              <a:uLnTx/>
              <a:uFillTx/>
              <a:latin typeface="Garamond" panose="02020404030301010803" pitchFamily="18" charset="0"/>
              <a:cs typeface="+mn-cs"/>
            </a:endParaRPr>
          </a:p>
        </p:txBody>
      </p:sp>
      <p:cxnSp>
        <p:nvCxnSpPr>
          <p:cNvPr id="50" name="直線接點 49">
            <a:extLst>
              <a:ext uri="{FF2B5EF4-FFF2-40B4-BE49-F238E27FC236}">
                <a16:creationId xmlns:a16="http://schemas.microsoft.com/office/drawing/2014/main" id="{747594DE-8F29-4863-A8B1-9B61A8084DB7}"/>
              </a:ext>
            </a:extLst>
          </p:cNvPr>
          <p:cNvCxnSpPr>
            <a:cxnSpLocks/>
          </p:cNvCxnSpPr>
          <p:nvPr/>
        </p:nvCxnSpPr>
        <p:spPr>
          <a:xfrm>
            <a:off x="2287537" y="2076067"/>
            <a:ext cx="1371292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A6C83EF9-D906-4FEE-A9F5-68158B96C8BE}"/>
              </a:ext>
            </a:extLst>
          </p:cNvPr>
          <p:cNvSpPr/>
          <p:nvPr/>
        </p:nvSpPr>
        <p:spPr>
          <a:xfrm>
            <a:off x="6230397" y="1062249"/>
            <a:ext cx="5827236" cy="769441"/>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44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rPr>
              <a:t>國際稅收管轄權的歸屬</a:t>
            </a:r>
          </a:p>
        </p:txBody>
      </p:sp>
      <p:grpSp>
        <p:nvGrpSpPr>
          <p:cNvPr id="6" name="群組 5">
            <a:extLst>
              <a:ext uri="{FF2B5EF4-FFF2-40B4-BE49-F238E27FC236}">
                <a16:creationId xmlns:a16="http://schemas.microsoft.com/office/drawing/2014/main" id="{F3D41512-FC67-4A84-BD98-A1B376780B07}"/>
              </a:ext>
            </a:extLst>
          </p:cNvPr>
          <p:cNvGrpSpPr/>
          <p:nvPr/>
        </p:nvGrpSpPr>
        <p:grpSpPr>
          <a:xfrm>
            <a:off x="5186251" y="3161970"/>
            <a:ext cx="1859585" cy="897581"/>
            <a:chOff x="5026818" y="2934927"/>
            <a:chExt cx="1859585" cy="897581"/>
          </a:xfrm>
          <a:effectLst>
            <a:outerShdw blurRad="50800" dist="50800" dir="5400000" algn="ctr" rotWithShape="0">
              <a:srgbClr val="000000">
                <a:alpha val="30000"/>
              </a:srgbClr>
            </a:outerShdw>
          </a:effectLst>
        </p:grpSpPr>
        <p:sp>
          <p:nvSpPr>
            <p:cNvPr id="66" name="手繪多邊形: 圖案 65">
              <a:extLst>
                <a:ext uri="{FF2B5EF4-FFF2-40B4-BE49-F238E27FC236}">
                  <a16:creationId xmlns:a16="http://schemas.microsoft.com/office/drawing/2014/main" id="{73C02880-30DE-4C2F-8F25-2FAD9B57568F}"/>
                </a:ext>
              </a:extLst>
            </p:cNvPr>
            <p:cNvSpPr/>
            <p:nvPr/>
          </p:nvSpPr>
          <p:spPr bwMode="auto">
            <a:xfrm>
              <a:off x="5026818" y="2934927"/>
              <a:ext cx="1859585" cy="897581"/>
            </a:xfrm>
            <a:custGeom>
              <a:avLst/>
              <a:gdLst>
                <a:gd name="connsiteX0" fmla="*/ 60127 w 1859585"/>
                <a:gd name="connsiteY0" fmla="*/ 0 h 897581"/>
                <a:gd name="connsiteX1" fmla="*/ 1799458 w 1859585"/>
                <a:gd name="connsiteY1" fmla="*/ 0 h 897581"/>
                <a:gd name="connsiteX2" fmla="*/ 1859585 w 1859585"/>
                <a:gd name="connsiteY2" fmla="*/ 60127 h 897581"/>
                <a:gd name="connsiteX3" fmla="*/ 1859585 w 1859585"/>
                <a:gd name="connsiteY3" fmla="*/ 628768 h 897581"/>
                <a:gd name="connsiteX4" fmla="*/ 1799458 w 1859585"/>
                <a:gd name="connsiteY4" fmla="*/ 688895 h 897581"/>
                <a:gd name="connsiteX5" fmla="*/ 761283 w 1859585"/>
                <a:gd name="connsiteY5" fmla="*/ 688895 h 897581"/>
                <a:gd name="connsiteX6" fmla="*/ 400628 w 1859585"/>
                <a:gd name="connsiteY6" fmla="*/ 897581 h 897581"/>
                <a:gd name="connsiteX7" fmla="*/ 461264 w 1859585"/>
                <a:gd name="connsiteY7" fmla="*/ 688895 h 897581"/>
                <a:gd name="connsiteX8" fmla="*/ 60127 w 1859585"/>
                <a:gd name="connsiteY8" fmla="*/ 688895 h 897581"/>
                <a:gd name="connsiteX9" fmla="*/ 0 w 1859585"/>
                <a:gd name="connsiteY9" fmla="*/ 628768 h 897581"/>
                <a:gd name="connsiteX10" fmla="*/ 0 w 1859585"/>
                <a:gd name="connsiteY10" fmla="*/ 60127 h 897581"/>
                <a:gd name="connsiteX11" fmla="*/ 60127 w 1859585"/>
                <a:gd name="connsiteY11" fmla="*/ 0 h 897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9585" h="897581">
                  <a:moveTo>
                    <a:pt x="60127" y="0"/>
                  </a:moveTo>
                  <a:lnTo>
                    <a:pt x="1799458" y="0"/>
                  </a:lnTo>
                  <a:cubicBezTo>
                    <a:pt x="1832665" y="0"/>
                    <a:pt x="1859585" y="26920"/>
                    <a:pt x="1859585" y="60127"/>
                  </a:cubicBezTo>
                  <a:lnTo>
                    <a:pt x="1859585" y="628768"/>
                  </a:lnTo>
                  <a:cubicBezTo>
                    <a:pt x="1859585" y="661975"/>
                    <a:pt x="1832665" y="688895"/>
                    <a:pt x="1799458" y="688895"/>
                  </a:cubicBezTo>
                  <a:lnTo>
                    <a:pt x="761283" y="688895"/>
                  </a:lnTo>
                  <a:lnTo>
                    <a:pt x="400628" y="897581"/>
                  </a:lnTo>
                  <a:lnTo>
                    <a:pt x="461264" y="688895"/>
                  </a:lnTo>
                  <a:lnTo>
                    <a:pt x="60127" y="688895"/>
                  </a:lnTo>
                  <a:cubicBezTo>
                    <a:pt x="26920" y="688895"/>
                    <a:pt x="0" y="661975"/>
                    <a:pt x="0" y="628768"/>
                  </a:cubicBezTo>
                  <a:lnTo>
                    <a:pt x="0" y="60127"/>
                  </a:lnTo>
                  <a:cubicBezTo>
                    <a:pt x="0" y="26920"/>
                    <a:pt x="26920" y="0"/>
                    <a:pt x="60127" y="0"/>
                  </a:cubicBezTo>
                  <a:close/>
                </a:path>
              </a:pathLst>
            </a:custGeom>
            <a:solidFill>
              <a:schemeClr val="accent6">
                <a:lumMod val="20000"/>
                <a:lumOff val="80000"/>
              </a:schemeClr>
            </a:solidFill>
            <a:ln w="28575">
              <a:solidFill>
                <a:schemeClr val="bg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EABD00">
                    <a:lumMod val="50000"/>
                  </a:srgbClr>
                </a:solidFill>
                <a:effectLst/>
                <a:uLnTx/>
                <a:uFillTx/>
                <a:latin typeface="Ubuntu"/>
                <a:cs typeface="+mn-cs"/>
              </a:endParaRPr>
            </a:p>
          </p:txBody>
        </p:sp>
        <p:sp>
          <p:nvSpPr>
            <p:cNvPr id="62" name="矩形 61">
              <a:extLst>
                <a:ext uri="{FF2B5EF4-FFF2-40B4-BE49-F238E27FC236}">
                  <a16:creationId xmlns:a16="http://schemas.microsoft.com/office/drawing/2014/main" id="{9E5491F9-2088-4BBF-A39C-9BCC3CB722A0}"/>
                </a:ext>
              </a:extLst>
            </p:cNvPr>
            <p:cNvSpPr/>
            <p:nvPr/>
          </p:nvSpPr>
          <p:spPr>
            <a:xfrm>
              <a:off x="5146132" y="3017764"/>
              <a:ext cx="1620957" cy="523220"/>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EABD00">
                      <a:lumMod val="50000"/>
                    </a:srgbClr>
                  </a:solidFill>
                  <a:effectLst/>
                  <a:uLnTx/>
                  <a:uFillTx/>
                  <a:latin typeface="Times New Roman" panose="02020603050405020304" pitchFamily="18" charset="0"/>
                  <a:cs typeface="Times New Roman" panose="02020603050405020304" pitchFamily="18" charset="0"/>
                </a:rPr>
                <a:t>國籍原則</a:t>
              </a:r>
            </a:p>
          </p:txBody>
        </p:sp>
      </p:grpSp>
      <p:grpSp>
        <p:nvGrpSpPr>
          <p:cNvPr id="72" name="群組 71">
            <a:extLst>
              <a:ext uri="{FF2B5EF4-FFF2-40B4-BE49-F238E27FC236}">
                <a16:creationId xmlns:a16="http://schemas.microsoft.com/office/drawing/2014/main" id="{CF81E1B2-94B0-440D-AB86-0E54B023856D}"/>
              </a:ext>
            </a:extLst>
          </p:cNvPr>
          <p:cNvGrpSpPr/>
          <p:nvPr/>
        </p:nvGrpSpPr>
        <p:grpSpPr>
          <a:xfrm>
            <a:off x="9917094" y="3161970"/>
            <a:ext cx="1859585" cy="897581"/>
            <a:chOff x="5026818" y="2934927"/>
            <a:chExt cx="1859585" cy="897581"/>
          </a:xfrm>
          <a:effectLst>
            <a:outerShdw blurRad="50800" dist="50800" dir="5400000" algn="ctr" rotWithShape="0">
              <a:srgbClr val="000000">
                <a:alpha val="30000"/>
              </a:srgbClr>
            </a:outerShdw>
          </a:effectLst>
        </p:grpSpPr>
        <p:sp>
          <p:nvSpPr>
            <p:cNvPr id="73" name="手繪多邊形: 圖案 72">
              <a:extLst>
                <a:ext uri="{FF2B5EF4-FFF2-40B4-BE49-F238E27FC236}">
                  <a16:creationId xmlns:a16="http://schemas.microsoft.com/office/drawing/2014/main" id="{7C80E85D-3368-457D-AC18-E52617F098C7}"/>
                </a:ext>
              </a:extLst>
            </p:cNvPr>
            <p:cNvSpPr/>
            <p:nvPr/>
          </p:nvSpPr>
          <p:spPr bwMode="auto">
            <a:xfrm>
              <a:off x="5026818" y="2934927"/>
              <a:ext cx="1859585" cy="897581"/>
            </a:xfrm>
            <a:custGeom>
              <a:avLst/>
              <a:gdLst>
                <a:gd name="connsiteX0" fmla="*/ 60127 w 1859585"/>
                <a:gd name="connsiteY0" fmla="*/ 0 h 897581"/>
                <a:gd name="connsiteX1" fmla="*/ 1799458 w 1859585"/>
                <a:gd name="connsiteY1" fmla="*/ 0 h 897581"/>
                <a:gd name="connsiteX2" fmla="*/ 1859585 w 1859585"/>
                <a:gd name="connsiteY2" fmla="*/ 60127 h 897581"/>
                <a:gd name="connsiteX3" fmla="*/ 1859585 w 1859585"/>
                <a:gd name="connsiteY3" fmla="*/ 628768 h 897581"/>
                <a:gd name="connsiteX4" fmla="*/ 1799458 w 1859585"/>
                <a:gd name="connsiteY4" fmla="*/ 688895 h 897581"/>
                <a:gd name="connsiteX5" fmla="*/ 761283 w 1859585"/>
                <a:gd name="connsiteY5" fmla="*/ 688895 h 897581"/>
                <a:gd name="connsiteX6" fmla="*/ 400628 w 1859585"/>
                <a:gd name="connsiteY6" fmla="*/ 897581 h 897581"/>
                <a:gd name="connsiteX7" fmla="*/ 461264 w 1859585"/>
                <a:gd name="connsiteY7" fmla="*/ 688895 h 897581"/>
                <a:gd name="connsiteX8" fmla="*/ 60127 w 1859585"/>
                <a:gd name="connsiteY8" fmla="*/ 688895 h 897581"/>
                <a:gd name="connsiteX9" fmla="*/ 0 w 1859585"/>
                <a:gd name="connsiteY9" fmla="*/ 628768 h 897581"/>
                <a:gd name="connsiteX10" fmla="*/ 0 w 1859585"/>
                <a:gd name="connsiteY10" fmla="*/ 60127 h 897581"/>
                <a:gd name="connsiteX11" fmla="*/ 60127 w 1859585"/>
                <a:gd name="connsiteY11" fmla="*/ 0 h 897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9585" h="897581">
                  <a:moveTo>
                    <a:pt x="60127" y="0"/>
                  </a:moveTo>
                  <a:lnTo>
                    <a:pt x="1799458" y="0"/>
                  </a:lnTo>
                  <a:cubicBezTo>
                    <a:pt x="1832665" y="0"/>
                    <a:pt x="1859585" y="26920"/>
                    <a:pt x="1859585" y="60127"/>
                  </a:cubicBezTo>
                  <a:lnTo>
                    <a:pt x="1859585" y="628768"/>
                  </a:lnTo>
                  <a:cubicBezTo>
                    <a:pt x="1859585" y="661975"/>
                    <a:pt x="1832665" y="688895"/>
                    <a:pt x="1799458" y="688895"/>
                  </a:cubicBezTo>
                  <a:lnTo>
                    <a:pt x="761283" y="688895"/>
                  </a:lnTo>
                  <a:lnTo>
                    <a:pt x="400628" y="897581"/>
                  </a:lnTo>
                  <a:lnTo>
                    <a:pt x="461264" y="688895"/>
                  </a:lnTo>
                  <a:lnTo>
                    <a:pt x="60127" y="688895"/>
                  </a:lnTo>
                  <a:cubicBezTo>
                    <a:pt x="26920" y="688895"/>
                    <a:pt x="0" y="661975"/>
                    <a:pt x="0" y="628768"/>
                  </a:cubicBezTo>
                  <a:lnTo>
                    <a:pt x="0" y="60127"/>
                  </a:lnTo>
                  <a:cubicBezTo>
                    <a:pt x="0" y="26920"/>
                    <a:pt x="26920" y="0"/>
                    <a:pt x="60127" y="0"/>
                  </a:cubicBezTo>
                  <a:close/>
                </a:path>
              </a:pathLst>
            </a:custGeom>
            <a:solidFill>
              <a:schemeClr val="accent6">
                <a:lumMod val="20000"/>
                <a:lumOff val="80000"/>
              </a:schemeClr>
            </a:solidFill>
            <a:ln w="28575">
              <a:solidFill>
                <a:schemeClr val="bg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EABD00">
                    <a:lumMod val="50000"/>
                  </a:srgbClr>
                </a:solidFill>
                <a:effectLst/>
                <a:uLnTx/>
                <a:uFillTx/>
                <a:latin typeface="Ubuntu"/>
                <a:cs typeface="+mn-cs"/>
              </a:endParaRPr>
            </a:p>
          </p:txBody>
        </p:sp>
        <p:sp>
          <p:nvSpPr>
            <p:cNvPr id="74" name="矩形 73">
              <a:extLst>
                <a:ext uri="{FF2B5EF4-FFF2-40B4-BE49-F238E27FC236}">
                  <a16:creationId xmlns:a16="http://schemas.microsoft.com/office/drawing/2014/main" id="{D39407B6-ED7C-4981-88ED-C7FDAB5F9264}"/>
                </a:ext>
              </a:extLst>
            </p:cNvPr>
            <p:cNvSpPr/>
            <p:nvPr/>
          </p:nvSpPr>
          <p:spPr>
            <a:xfrm>
              <a:off x="5146132" y="3017764"/>
              <a:ext cx="1620957" cy="523220"/>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EABD00">
                      <a:lumMod val="50000"/>
                    </a:srgbClr>
                  </a:solidFill>
                  <a:effectLst/>
                  <a:uLnTx/>
                  <a:uFillTx/>
                  <a:latin typeface="Times New Roman" panose="02020603050405020304" pitchFamily="18" charset="0"/>
                  <a:cs typeface="Times New Roman" panose="02020603050405020304" pitchFamily="18" charset="0"/>
                </a:rPr>
                <a:t>居住原則</a:t>
              </a:r>
            </a:p>
          </p:txBody>
        </p:sp>
      </p:grpSp>
      <p:grpSp>
        <p:nvGrpSpPr>
          <p:cNvPr id="14" name="群組 13">
            <a:extLst>
              <a:ext uri="{FF2B5EF4-FFF2-40B4-BE49-F238E27FC236}">
                <a16:creationId xmlns:a16="http://schemas.microsoft.com/office/drawing/2014/main" id="{EF496385-D315-479E-A70A-802AE0EEA742}"/>
              </a:ext>
            </a:extLst>
          </p:cNvPr>
          <p:cNvGrpSpPr/>
          <p:nvPr/>
        </p:nvGrpSpPr>
        <p:grpSpPr>
          <a:xfrm>
            <a:off x="2428435" y="3453305"/>
            <a:ext cx="13648972" cy="1288604"/>
            <a:chOff x="2428435" y="3453305"/>
            <a:chExt cx="13648972" cy="1288604"/>
          </a:xfrm>
        </p:grpSpPr>
        <p:sp>
          <p:nvSpPr>
            <p:cNvPr id="60" name="矩形 59">
              <a:extLst>
                <a:ext uri="{FF2B5EF4-FFF2-40B4-BE49-F238E27FC236}">
                  <a16:creationId xmlns:a16="http://schemas.microsoft.com/office/drawing/2014/main" id="{1B00A370-58FE-4FB2-B750-2DCA8CC9FB17}"/>
                </a:ext>
              </a:extLst>
            </p:cNvPr>
            <p:cNvSpPr/>
            <p:nvPr/>
          </p:nvSpPr>
          <p:spPr>
            <a:xfrm>
              <a:off x="2786589" y="3453305"/>
              <a:ext cx="1928734" cy="615553"/>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400" b="1" i="0" u="none" strike="noStrike" kern="1200" cap="none" spc="0" normalizeH="0" baseline="0" noProof="0" dirty="0">
                  <a:ln>
                    <a:noFill/>
                  </a:ln>
                  <a:solidFill>
                    <a:srgbClr val="1694B2">
                      <a:lumMod val="75000"/>
                    </a:srgbClr>
                  </a:solidFill>
                  <a:effectLst/>
                  <a:uLnTx/>
                  <a:uFillTx/>
                  <a:latin typeface="Times New Roman" panose="02020603050405020304" pitchFamily="18" charset="0"/>
                  <a:cs typeface="Times New Roman" panose="02020603050405020304" pitchFamily="18" charset="0"/>
                </a:rPr>
                <a:t>屬人主義</a:t>
              </a:r>
            </a:p>
          </p:txBody>
        </p:sp>
        <p:sp>
          <p:nvSpPr>
            <p:cNvPr id="61" name="矩形 60">
              <a:extLst>
                <a:ext uri="{FF2B5EF4-FFF2-40B4-BE49-F238E27FC236}">
                  <a16:creationId xmlns:a16="http://schemas.microsoft.com/office/drawing/2014/main" id="{D32BD242-55AA-48E2-A62C-3C362AD0A6DB}"/>
                </a:ext>
              </a:extLst>
            </p:cNvPr>
            <p:cNvSpPr/>
            <p:nvPr/>
          </p:nvSpPr>
          <p:spPr>
            <a:xfrm>
              <a:off x="2786589" y="4218689"/>
              <a:ext cx="13290818" cy="523220"/>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rPr>
                <a:t>凡具有本國國籍之人，或符合該國稅法所定義之居住者，其</a:t>
              </a:r>
              <a:r>
                <a:rPr kumimoji="0" lang="zh-TW" altLang="en-US" sz="2800" b="1" i="0" u="sng"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rPr>
                <a:t>                      </a:t>
              </a:r>
              <a:r>
                <a:rPr kumimoji="0" lang="zh-TW" altLang="en-US" sz="28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rPr>
                <a:t> 皆須課稅。</a:t>
              </a:r>
            </a:p>
          </p:txBody>
        </p:sp>
        <p:grpSp>
          <p:nvGrpSpPr>
            <p:cNvPr id="13" name="群組 12">
              <a:extLst>
                <a:ext uri="{FF2B5EF4-FFF2-40B4-BE49-F238E27FC236}">
                  <a16:creationId xmlns:a16="http://schemas.microsoft.com/office/drawing/2014/main" id="{40A5B0C2-5B21-4ED4-96BF-9C0946795D1C}"/>
                </a:ext>
              </a:extLst>
            </p:cNvPr>
            <p:cNvGrpSpPr/>
            <p:nvPr/>
          </p:nvGrpSpPr>
          <p:grpSpPr>
            <a:xfrm>
              <a:off x="2428435" y="3658448"/>
              <a:ext cx="238840" cy="205266"/>
              <a:chOff x="13026307" y="486963"/>
              <a:chExt cx="103905" cy="89299"/>
            </a:xfrm>
          </p:grpSpPr>
          <p:sp>
            <p:nvSpPr>
              <p:cNvPr id="89" name="菱形 88">
                <a:extLst>
                  <a:ext uri="{FF2B5EF4-FFF2-40B4-BE49-F238E27FC236}">
                    <a16:creationId xmlns:a16="http://schemas.microsoft.com/office/drawing/2014/main" id="{B02C870B-1057-444E-BBFE-AD99F624F080}"/>
                  </a:ext>
                </a:extLst>
              </p:cNvPr>
              <p:cNvSpPr/>
              <p:nvPr/>
            </p:nvSpPr>
            <p:spPr bwMode="auto">
              <a:xfrm>
                <a:off x="13042106" y="488156"/>
                <a:ext cx="88106" cy="88106"/>
              </a:xfrm>
              <a:prstGeom prst="diamond">
                <a:avLst/>
              </a:prstGeom>
              <a:solidFill>
                <a:schemeClr val="bg1">
                  <a:lumMod val="85000"/>
                </a:schemeClr>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12" name="菱形 11">
                <a:extLst>
                  <a:ext uri="{FF2B5EF4-FFF2-40B4-BE49-F238E27FC236}">
                    <a16:creationId xmlns:a16="http://schemas.microsoft.com/office/drawing/2014/main" id="{436DB291-28CD-4B25-BF60-B8E44E2A04D8}"/>
                  </a:ext>
                </a:extLst>
              </p:cNvPr>
              <p:cNvSpPr/>
              <p:nvPr/>
            </p:nvSpPr>
            <p:spPr bwMode="auto">
              <a:xfrm>
                <a:off x="13026307" y="486963"/>
                <a:ext cx="88106" cy="88106"/>
              </a:xfrm>
              <a:prstGeom prst="diamond">
                <a:avLst/>
              </a:prstGeom>
              <a:solidFill>
                <a:schemeClr val="accent5"/>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grpSp>
      </p:grpSp>
      <p:grpSp>
        <p:nvGrpSpPr>
          <p:cNvPr id="15" name="群組 14">
            <a:extLst>
              <a:ext uri="{FF2B5EF4-FFF2-40B4-BE49-F238E27FC236}">
                <a16:creationId xmlns:a16="http://schemas.microsoft.com/office/drawing/2014/main" id="{F68C3F43-2C83-45B4-8B79-993ADDA7379C}"/>
              </a:ext>
            </a:extLst>
          </p:cNvPr>
          <p:cNvGrpSpPr/>
          <p:nvPr/>
        </p:nvGrpSpPr>
        <p:grpSpPr>
          <a:xfrm>
            <a:off x="2428435" y="6764252"/>
            <a:ext cx="10507086" cy="1288604"/>
            <a:chOff x="2428435" y="6764252"/>
            <a:chExt cx="10507086" cy="1288604"/>
          </a:xfrm>
        </p:grpSpPr>
        <p:sp>
          <p:nvSpPr>
            <p:cNvPr id="76" name="矩形 75">
              <a:extLst>
                <a:ext uri="{FF2B5EF4-FFF2-40B4-BE49-F238E27FC236}">
                  <a16:creationId xmlns:a16="http://schemas.microsoft.com/office/drawing/2014/main" id="{43D67391-1AB5-4097-9F99-7C1EC457E498}"/>
                </a:ext>
              </a:extLst>
            </p:cNvPr>
            <p:cNvSpPr/>
            <p:nvPr/>
          </p:nvSpPr>
          <p:spPr>
            <a:xfrm>
              <a:off x="2786589" y="6764252"/>
              <a:ext cx="1928734" cy="615553"/>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400" b="1" i="0" u="none" strike="noStrike" kern="1200" cap="none" spc="0" normalizeH="0" baseline="0" noProof="0" dirty="0">
                  <a:ln>
                    <a:noFill/>
                  </a:ln>
                  <a:solidFill>
                    <a:srgbClr val="1694B2">
                      <a:lumMod val="75000"/>
                    </a:srgbClr>
                  </a:solidFill>
                  <a:effectLst/>
                  <a:uLnTx/>
                  <a:uFillTx/>
                  <a:latin typeface="Times New Roman" panose="02020603050405020304" pitchFamily="18" charset="0"/>
                  <a:cs typeface="Times New Roman" panose="02020603050405020304" pitchFamily="18" charset="0"/>
                </a:rPr>
                <a:t>屬地主義</a:t>
              </a:r>
            </a:p>
          </p:txBody>
        </p:sp>
        <p:sp>
          <p:nvSpPr>
            <p:cNvPr id="79" name="矩形 78">
              <a:extLst>
                <a:ext uri="{FF2B5EF4-FFF2-40B4-BE49-F238E27FC236}">
                  <a16:creationId xmlns:a16="http://schemas.microsoft.com/office/drawing/2014/main" id="{BCF7697B-AC51-4DE0-AE95-9F36960EB490}"/>
                </a:ext>
              </a:extLst>
            </p:cNvPr>
            <p:cNvSpPr/>
            <p:nvPr/>
          </p:nvSpPr>
          <p:spPr>
            <a:xfrm>
              <a:off x="2786589" y="7529636"/>
              <a:ext cx="10148932" cy="523220"/>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rPr>
                <a:t>僅就納稅義務人的</a:t>
              </a:r>
              <a:r>
                <a:rPr kumimoji="0" lang="zh-TW" altLang="en-US" sz="2800" b="1" i="0" u="sng" strike="noStrike" kern="1200" cap="none" spc="0" normalizeH="0" baseline="0" noProof="0" dirty="0">
                  <a:ln>
                    <a:noFill/>
                  </a:ln>
                  <a:solidFill>
                    <a:srgbClr val="EABD00">
                      <a:lumMod val="50000"/>
                    </a:srgbClr>
                  </a:solidFill>
                  <a:effectLst/>
                  <a:uLnTx/>
                  <a:uFillTx/>
                  <a:latin typeface="Times New Roman" panose="02020603050405020304" pitchFamily="18" charset="0"/>
                  <a:cs typeface="Times New Roman" panose="02020603050405020304" pitchFamily="18" charset="0"/>
                </a:rPr>
                <a:t>所得來源地</a:t>
              </a:r>
              <a:r>
                <a:rPr kumimoji="0" lang="zh-TW" altLang="en-US" sz="28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rPr>
                <a:t>課稅，亦即僅就</a:t>
              </a:r>
              <a:r>
                <a:rPr kumimoji="0" lang="zh-TW" altLang="en-US" sz="2800" b="1" i="0" u="sng"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rPr>
                <a:t>                   </a:t>
              </a:r>
              <a:r>
                <a:rPr kumimoji="0" lang="zh-TW" altLang="en-US" sz="28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rPr>
                <a:t>課稅。</a:t>
              </a:r>
            </a:p>
          </p:txBody>
        </p:sp>
        <p:grpSp>
          <p:nvGrpSpPr>
            <p:cNvPr id="92" name="群組 91">
              <a:extLst>
                <a:ext uri="{FF2B5EF4-FFF2-40B4-BE49-F238E27FC236}">
                  <a16:creationId xmlns:a16="http://schemas.microsoft.com/office/drawing/2014/main" id="{12A52876-027C-438A-B2EE-6876417B2707}"/>
                </a:ext>
              </a:extLst>
            </p:cNvPr>
            <p:cNvGrpSpPr/>
            <p:nvPr/>
          </p:nvGrpSpPr>
          <p:grpSpPr>
            <a:xfrm>
              <a:off x="2428435" y="6969395"/>
              <a:ext cx="238840" cy="205266"/>
              <a:chOff x="13026307" y="486963"/>
              <a:chExt cx="103905" cy="89299"/>
            </a:xfrm>
          </p:grpSpPr>
          <p:sp>
            <p:nvSpPr>
              <p:cNvPr id="99" name="菱形 98">
                <a:extLst>
                  <a:ext uri="{FF2B5EF4-FFF2-40B4-BE49-F238E27FC236}">
                    <a16:creationId xmlns:a16="http://schemas.microsoft.com/office/drawing/2014/main" id="{449BDD88-21DE-4232-A0F6-41CC0D580CAC}"/>
                  </a:ext>
                </a:extLst>
              </p:cNvPr>
              <p:cNvSpPr/>
              <p:nvPr/>
            </p:nvSpPr>
            <p:spPr bwMode="auto">
              <a:xfrm>
                <a:off x="13042106" y="488156"/>
                <a:ext cx="88106" cy="88106"/>
              </a:xfrm>
              <a:prstGeom prst="diamond">
                <a:avLst/>
              </a:prstGeom>
              <a:solidFill>
                <a:schemeClr val="bg1">
                  <a:lumMod val="85000"/>
                </a:schemeClr>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100" name="菱形 99">
                <a:extLst>
                  <a:ext uri="{FF2B5EF4-FFF2-40B4-BE49-F238E27FC236}">
                    <a16:creationId xmlns:a16="http://schemas.microsoft.com/office/drawing/2014/main" id="{9EAF4F2B-DC2C-460C-BCC5-539CDB8D7C84}"/>
                  </a:ext>
                </a:extLst>
              </p:cNvPr>
              <p:cNvSpPr/>
              <p:nvPr/>
            </p:nvSpPr>
            <p:spPr bwMode="auto">
              <a:xfrm>
                <a:off x="13026307" y="486963"/>
                <a:ext cx="88106" cy="88106"/>
              </a:xfrm>
              <a:prstGeom prst="diamond">
                <a:avLst/>
              </a:prstGeom>
              <a:solidFill>
                <a:schemeClr val="accent5"/>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grpSp>
      </p:grpSp>
      <p:sp>
        <p:nvSpPr>
          <p:cNvPr id="3" name="文字方塊 2">
            <a:extLst>
              <a:ext uri="{FF2B5EF4-FFF2-40B4-BE49-F238E27FC236}">
                <a16:creationId xmlns:a16="http://schemas.microsoft.com/office/drawing/2014/main" id="{98AEAB99-1C91-5594-9E01-6F611E5FC39F}"/>
              </a:ext>
            </a:extLst>
          </p:cNvPr>
          <p:cNvSpPr txBox="1"/>
          <p:nvPr/>
        </p:nvSpPr>
        <p:spPr>
          <a:xfrm>
            <a:off x="12258675" y="4172305"/>
            <a:ext cx="1781175" cy="461665"/>
          </a:xfrm>
          <a:prstGeom prst="rect">
            <a:avLst/>
          </a:prstGeom>
          <a:noFill/>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EABD00">
                    <a:lumMod val="50000"/>
                  </a:srgbClr>
                </a:solidFill>
                <a:effectLst/>
                <a:uLnTx/>
                <a:uFillTx/>
                <a:latin typeface="Times New Roman" panose="02020603050405020304" pitchFamily="18" charset="0"/>
                <a:cs typeface="Times New Roman" panose="02020603050405020304" pitchFamily="18" charset="0"/>
              </a:rPr>
              <a:t>境內外所得</a:t>
            </a:r>
            <a:endParaRPr kumimoji="0" lang="zh-TW" altLang="en-US" sz="2700" b="0" i="0" u="none" strike="noStrike" kern="1200" cap="none" spc="0" normalizeH="0" baseline="0" noProof="0" dirty="0">
              <a:ln>
                <a:noFill/>
              </a:ln>
              <a:solidFill>
                <a:srgbClr val="3B3B3B"/>
              </a:solidFill>
              <a:effectLst/>
              <a:uLnTx/>
              <a:uFillTx/>
              <a:latin typeface="Ubuntu"/>
              <a:cs typeface="+mn-cs"/>
            </a:endParaRPr>
          </a:p>
        </p:txBody>
      </p:sp>
      <p:sp>
        <p:nvSpPr>
          <p:cNvPr id="5" name="文字方塊 4">
            <a:extLst>
              <a:ext uri="{FF2B5EF4-FFF2-40B4-BE49-F238E27FC236}">
                <a16:creationId xmlns:a16="http://schemas.microsoft.com/office/drawing/2014/main" id="{368892F5-4A25-F37C-6CB1-E241FD4DC4CB}"/>
              </a:ext>
            </a:extLst>
          </p:cNvPr>
          <p:cNvSpPr txBox="1"/>
          <p:nvPr/>
        </p:nvSpPr>
        <p:spPr>
          <a:xfrm>
            <a:off x="10017687" y="7437303"/>
            <a:ext cx="1658397" cy="523220"/>
          </a:xfrm>
          <a:prstGeom prst="rect">
            <a:avLst/>
          </a:prstGeom>
          <a:noFill/>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EABD00">
                    <a:lumMod val="50000"/>
                  </a:srgbClr>
                </a:solidFill>
                <a:effectLst/>
                <a:uLnTx/>
                <a:uFillTx/>
                <a:latin typeface="Times New Roman" panose="02020603050405020304" pitchFamily="18" charset="0"/>
                <a:cs typeface="Times New Roman" panose="02020603050405020304" pitchFamily="18" charset="0"/>
              </a:rPr>
              <a:t>境內所得</a:t>
            </a:r>
            <a:endParaRPr kumimoji="0" lang="zh-TW" altLang="en-US" sz="2700" b="0" i="0" u="none" strike="noStrike" kern="1200" cap="none" spc="0" normalizeH="0" baseline="0" noProof="0" dirty="0">
              <a:ln>
                <a:noFill/>
              </a:ln>
              <a:solidFill>
                <a:srgbClr val="3B3B3B"/>
              </a:solidFill>
              <a:effectLst/>
              <a:uLnTx/>
              <a:uFillTx/>
              <a:latin typeface="Ubuntu"/>
              <a:cs typeface="+mn-cs"/>
            </a:endParaRPr>
          </a:p>
        </p:txBody>
      </p:sp>
    </p:spTree>
    <p:extLst>
      <p:ext uri="{BB962C8B-B14F-4D97-AF65-F5344CB8AC3E}">
        <p14:creationId xmlns:p14="http://schemas.microsoft.com/office/powerpoint/2010/main" val="98623868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64C4AF8-AFAF-40E3-9DFB-C0F7E59B6D97}"/>
              </a:ext>
            </a:extLst>
          </p:cNvPr>
          <p:cNvSpPr>
            <a:spLocks noGrp="1"/>
          </p:cNvSpPr>
          <p:nvPr>
            <p:ph type="sldNum" sz="quarter" idx="1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fld id="{03EB59E2-90B9-4CD3-AC74-D672227E13C3}" type="slidenum">
              <a:rPr kumimoji="0" lang="en-US" sz="2700" b="0" i="0" u="none" strike="noStrike" kern="1200" cap="none" spc="0" normalizeH="0" baseline="0" noProof="0" smtClean="0">
                <a:ln>
                  <a:noFill/>
                </a:ln>
                <a:solidFill>
                  <a:srgbClr val="3B3B3B"/>
                </a:solidFill>
                <a:effectLst/>
                <a:uLnTx/>
                <a:uFillTx/>
                <a:latin typeface="Ubuntu"/>
                <a:cs typeface="+mn-cs"/>
              </a:rPr>
              <a:pPr marL="0" marR="0" lvl="0" indent="0" algn="l" defTabSz="1371600" rtl="0" eaLnBrk="1" fontAlgn="auto" latinLnBrk="0" hangingPunct="1">
                <a:lnSpc>
                  <a:spcPct val="100000"/>
                </a:lnSpc>
                <a:spcBef>
                  <a:spcPts val="0"/>
                </a:spcBef>
                <a:spcAft>
                  <a:spcPts val="0"/>
                </a:spcAft>
                <a:buClrTx/>
                <a:buSzTx/>
                <a:buFontTx/>
                <a:buNone/>
                <a:tabLst/>
                <a:defRPr/>
              </a:pPr>
              <a:t>40</a:t>
            </a:fld>
            <a:endParaRPr kumimoji="0" lang="en-US" sz="2700" b="0" i="0" u="none" strike="noStrike" kern="1200" cap="none" spc="0" normalizeH="0" baseline="0" noProof="0" dirty="0">
              <a:ln>
                <a:noFill/>
              </a:ln>
              <a:solidFill>
                <a:srgbClr val="3B3B3B"/>
              </a:solidFill>
              <a:effectLst/>
              <a:uLnTx/>
              <a:uFillTx/>
              <a:latin typeface="Ubuntu"/>
              <a:cs typeface="+mn-cs"/>
            </a:endParaRPr>
          </a:p>
        </p:txBody>
      </p:sp>
      <p:sp>
        <p:nvSpPr>
          <p:cNvPr id="68" name="矩形 67">
            <a:extLst>
              <a:ext uri="{FF2B5EF4-FFF2-40B4-BE49-F238E27FC236}">
                <a16:creationId xmlns:a16="http://schemas.microsoft.com/office/drawing/2014/main" id="{DCDC2F1B-2B41-4FEF-91C5-4134ED001EE8}"/>
              </a:ext>
            </a:extLst>
          </p:cNvPr>
          <p:cNvSpPr/>
          <p:nvPr/>
        </p:nvSpPr>
        <p:spPr>
          <a:xfrm>
            <a:off x="4627376" y="802723"/>
            <a:ext cx="9033242" cy="1661737"/>
          </a:xfrm>
          <a:prstGeom prst="rect">
            <a:avLst/>
          </a:prstGeom>
        </p:spPr>
        <p:txBody>
          <a:bodyPr wrap="none">
            <a:spAutoFit/>
          </a:bodyPr>
          <a:lstStyle/>
          <a:p>
            <a:pPr marL="0" marR="0" lvl="0" indent="0" algn="ctr" defTabSz="1632426" rtl="0" eaLnBrk="1" fontAlgn="auto" latinLnBrk="0" hangingPunct="1">
              <a:lnSpc>
                <a:spcPct val="100000"/>
              </a:lnSpc>
              <a:spcBef>
                <a:spcPts val="0"/>
              </a:spcBef>
              <a:spcAft>
                <a:spcPts val="0"/>
              </a:spcAft>
              <a:buClrTx/>
              <a:buSzTx/>
              <a:buFontTx/>
              <a:buNone/>
              <a:tabLst/>
              <a:defRPr/>
            </a:pPr>
            <a:r>
              <a:rPr kumimoji="1" lang="zh-TW" altLang="en-US" sz="4399" b="1" i="0" u="none" strike="noStrike" kern="1200" cap="none" spc="0" normalizeH="0" baseline="0" noProof="0" dirty="0">
                <a:ln>
                  <a:noFill/>
                </a:ln>
                <a:solidFill>
                  <a:srgbClr val="106F86"/>
                </a:solidFill>
                <a:effectLst/>
                <a:uLnTx/>
                <a:uFillTx/>
                <a:latin typeface="微軟正黑體" panose="020B0604030504040204" pitchFamily="34" charset="-120"/>
                <a:ea typeface="微軟正黑體" panose="020B0604030504040204" pitchFamily="34" charset="-120"/>
                <a:cs typeface="+mn-cs"/>
              </a:rPr>
              <a:t>請指出何者為</a:t>
            </a:r>
            <a:r>
              <a:rPr kumimoji="1" lang="zh-TW" altLang="en-US" sz="5399" b="1" i="0" u="none" strike="noStrike" kern="1200" cap="none" spc="0" normalizeH="0" baseline="0" noProof="0" dirty="0">
                <a:ln>
                  <a:noFill/>
                </a:ln>
                <a:solidFill>
                  <a:srgbClr val="C54D57"/>
                </a:solidFill>
                <a:effectLst/>
                <a:uLnTx/>
                <a:uFillTx/>
                <a:latin typeface="微軟正黑體" panose="020B0604030504040204" pitchFamily="34" charset="-120"/>
                <a:ea typeface="微軟正黑體" panose="020B0604030504040204" pitchFamily="34" charset="-120"/>
                <a:cs typeface="+mn-cs"/>
              </a:rPr>
              <a:t>經濟上雙重負擔</a:t>
            </a:r>
            <a:r>
              <a:rPr kumimoji="1" lang="zh-TW" altLang="en-US" sz="4799" b="1" i="0" u="none" strike="noStrike" kern="1200" cap="none" spc="0" normalizeH="0" baseline="0" noProof="0" dirty="0">
                <a:ln>
                  <a:noFill/>
                </a:ln>
                <a:solidFill>
                  <a:srgbClr val="106F86"/>
                </a:solidFill>
                <a:effectLst/>
                <a:uLnTx/>
                <a:uFillTx/>
                <a:latin typeface="微軟正黑體" panose="020B0604030504040204" pitchFamily="34" charset="-120"/>
                <a:ea typeface="微軟正黑體" panose="020B0604030504040204" pitchFamily="34" charset="-120"/>
                <a:cs typeface="+mn-cs"/>
              </a:rPr>
              <a:t>？</a:t>
            </a:r>
            <a:endParaRPr kumimoji="1" lang="en-US" altLang="zh-TW" sz="4799" b="1" i="0" u="none" strike="noStrike" kern="1200" cap="none" spc="0" normalizeH="0" baseline="0" noProof="0" dirty="0">
              <a:ln>
                <a:noFill/>
              </a:ln>
              <a:solidFill>
                <a:srgbClr val="106F86"/>
              </a:solidFill>
              <a:effectLst/>
              <a:uLnTx/>
              <a:uFillTx/>
              <a:latin typeface="微軟正黑體" panose="020B0604030504040204" pitchFamily="34" charset="-120"/>
              <a:ea typeface="微軟正黑體" panose="020B0604030504040204" pitchFamily="34" charset="-120"/>
              <a:cs typeface="+mn-cs"/>
            </a:endParaRPr>
          </a:p>
          <a:p>
            <a:pPr marL="0" marR="0" lvl="0" indent="0" algn="ctr" defTabSz="1632426" rtl="0" eaLnBrk="1" fontAlgn="auto" latinLnBrk="0" hangingPunct="1">
              <a:lnSpc>
                <a:spcPct val="100000"/>
              </a:lnSpc>
              <a:spcBef>
                <a:spcPts val="0"/>
              </a:spcBef>
              <a:spcAft>
                <a:spcPts val="0"/>
              </a:spcAft>
              <a:buClrTx/>
              <a:buSzTx/>
              <a:buFontTx/>
              <a:buNone/>
              <a:tabLst/>
              <a:defRPr/>
            </a:pPr>
            <a:endParaRPr kumimoji="1" lang="ja-JP" altLang="en-US" sz="4799" b="1" i="0" u="none" strike="noStrike" kern="1200" cap="none" spc="0" normalizeH="0" baseline="0" noProof="0" dirty="0">
              <a:ln>
                <a:noFill/>
              </a:ln>
              <a:solidFill>
                <a:srgbClr val="106F86"/>
              </a:solidFill>
              <a:effectLst/>
              <a:uLnTx/>
              <a:uFillTx/>
              <a:latin typeface="微軟正黑體" panose="020B0604030504040204" pitchFamily="34" charset="-120"/>
              <a:ea typeface="微軟正黑體" panose="020B0604030504040204" pitchFamily="34" charset="-120"/>
              <a:cs typeface="+mn-cs"/>
            </a:endParaRPr>
          </a:p>
        </p:txBody>
      </p:sp>
      <p:grpSp>
        <p:nvGrpSpPr>
          <p:cNvPr id="89" name="群組 88">
            <a:extLst>
              <a:ext uri="{FF2B5EF4-FFF2-40B4-BE49-F238E27FC236}">
                <a16:creationId xmlns:a16="http://schemas.microsoft.com/office/drawing/2014/main" id="{9004C4A1-4192-4AB4-B358-B2181EFC79CB}"/>
              </a:ext>
            </a:extLst>
          </p:cNvPr>
          <p:cNvGrpSpPr/>
          <p:nvPr/>
        </p:nvGrpSpPr>
        <p:grpSpPr>
          <a:xfrm>
            <a:off x="2206970" y="4436650"/>
            <a:ext cx="1620958" cy="1518450"/>
            <a:chOff x="1898544" y="4367497"/>
            <a:chExt cx="1081062" cy="1012700"/>
          </a:xfrm>
        </p:grpSpPr>
        <p:sp>
          <p:nvSpPr>
            <p:cNvPr id="90" name="矩形 89">
              <a:extLst>
                <a:ext uri="{FF2B5EF4-FFF2-40B4-BE49-F238E27FC236}">
                  <a16:creationId xmlns:a16="http://schemas.microsoft.com/office/drawing/2014/main" id="{8A888F64-6DF9-4312-ABB9-2B93977F19B1}"/>
                </a:ext>
              </a:extLst>
            </p:cNvPr>
            <p:cNvSpPr/>
            <p:nvPr/>
          </p:nvSpPr>
          <p:spPr>
            <a:xfrm>
              <a:off x="1898544" y="4832865"/>
              <a:ext cx="1081062" cy="547332"/>
            </a:xfrm>
            <a:prstGeom prst="rect">
              <a:avLst/>
            </a:prstGeom>
          </p:spPr>
          <p:txBody>
            <a:bodyPr wrap="none">
              <a:spAutoFit/>
            </a:bodyPr>
            <a:lstStyle/>
            <a:p>
              <a:pPr marL="0" marR="0" lvl="0" indent="0" algn="ctr" defTabSz="1371006" rtl="0" eaLnBrk="1" fontAlgn="auto" latinLnBrk="0" hangingPunct="1">
                <a:lnSpc>
                  <a:spcPct val="150000"/>
                </a:lnSpc>
                <a:spcBef>
                  <a:spcPts val="0"/>
                </a:spcBef>
                <a:spcAft>
                  <a:spcPts val="0"/>
                </a:spcAft>
                <a:buClrTx/>
                <a:buSzTx/>
                <a:buFontTx/>
                <a:buNone/>
                <a:tabLst/>
                <a:defRPr/>
              </a:pPr>
              <a:r>
                <a:rPr kumimoji="0" lang="en-US" altLang="zh-TW" sz="36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A. 1&amp;2</a:t>
              </a:r>
              <a:endParaRPr kumimoji="0" lang="en-US" altLang="zh-TW" sz="32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sp>
          <p:nvSpPr>
            <p:cNvPr id="91" name="矩形 90">
              <a:extLst>
                <a:ext uri="{FF2B5EF4-FFF2-40B4-BE49-F238E27FC236}">
                  <a16:creationId xmlns:a16="http://schemas.microsoft.com/office/drawing/2014/main" id="{69760D7E-23B2-4B2C-BBE3-4913D5431A1B}"/>
                </a:ext>
              </a:extLst>
            </p:cNvPr>
            <p:cNvSpPr/>
            <p:nvPr/>
          </p:nvSpPr>
          <p:spPr>
            <a:xfrm>
              <a:off x="2269561" y="4367497"/>
              <a:ext cx="339034" cy="492433"/>
            </a:xfrm>
            <a:prstGeom prst="rect">
              <a:avLst/>
            </a:prstGeom>
          </p:spPr>
          <p:txBody>
            <a:bodyPr wrap="none">
              <a:spAutoFit/>
            </a:bodyPr>
            <a:lstStyle/>
            <a:p>
              <a:pPr marL="0" marR="0" lvl="0" indent="0" algn="ctr" defTabSz="1371006" rtl="0" eaLnBrk="1" fontAlgn="auto" latinLnBrk="0" hangingPunct="1">
                <a:lnSpc>
                  <a:spcPct val="100000"/>
                </a:lnSpc>
                <a:spcBef>
                  <a:spcPts val="0"/>
                </a:spcBef>
                <a:spcAft>
                  <a:spcPts val="0"/>
                </a:spcAft>
                <a:buClrTx/>
                <a:buSzTx/>
                <a:buFontTx/>
                <a:buNone/>
                <a:tabLst/>
                <a:defRPr/>
              </a:pPr>
              <a:r>
                <a:rPr kumimoji="0" lang="zh-TW" altLang="en-US" sz="4198"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a:t>
              </a:r>
            </a:p>
          </p:txBody>
        </p:sp>
      </p:grpSp>
      <p:grpSp>
        <p:nvGrpSpPr>
          <p:cNvPr id="92" name="群組 91">
            <a:extLst>
              <a:ext uri="{FF2B5EF4-FFF2-40B4-BE49-F238E27FC236}">
                <a16:creationId xmlns:a16="http://schemas.microsoft.com/office/drawing/2014/main" id="{6F3A0901-AE15-4409-BE0B-28EF468D7E78}"/>
              </a:ext>
            </a:extLst>
          </p:cNvPr>
          <p:cNvGrpSpPr/>
          <p:nvPr/>
        </p:nvGrpSpPr>
        <p:grpSpPr>
          <a:xfrm>
            <a:off x="6016777" y="4436650"/>
            <a:ext cx="5433946" cy="1518450"/>
            <a:chOff x="4283967" y="4367497"/>
            <a:chExt cx="3624064" cy="1012700"/>
          </a:xfrm>
        </p:grpSpPr>
        <p:sp>
          <p:nvSpPr>
            <p:cNvPr id="93" name="矩形 92">
              <a:extLst>
                <a:ext uri="{FF2B5EF4-FFF2-40B4-BE49-F238E27FC236}">
                  <a16:creationId xmlns:a16="http://schemas.microsoft.com/office/drawing/2014/main" id="{294419A6-1D43-40D6-898D-88B16BC1CD4A}"/>
                </a:ext>
              </a:extLst>
            </p:cNvPr>
            <p:cNvSpPr/>
            <p:nvPr/>
          </p:nvSpPr>
          <p:spPr>
            <a:xfrm>
              <a:off x="4283967" y="4832865"/>
              <a:ext cx="3624064" cy="547332"/>
            </a:xfrm>
            <a:prstGeom prst="rect">
              <a:avLst/>
            </a:prstGeom>
          </p:spPr>
          <p:txBody>
            <a:bodyPr wrap="square">
              <a:spAutoFit/>
            </a:bodyPr>
            <a:lstStyle/>
            <a:p>
              <a:pPr marL="0" marR="0" lvl="0" indent="0" algn="ctr" defTabSz="1371006" rtl="0" eaLnBrk="1" fontAlgn="auto" latinLnBrk="0" hangingPunct="1">
                <a:lnSpc>
                  <a:spcPct val="150000"/>
                </a:lnSpc>
                <a:spcBef>
                  <a:spcPts val="0"/>
                </a:spcBef>
                <a:spcAft>
                  <a:spcPts val="0"/>
                </a:spcAft>
                <a:buClrTx/>
                <a:buSzTx/>
                <a:buFontTx/>
                <a:buNone/>
                <a:tabLst/>
                <a:defRPr/>
              </a:pPr>
              <a:r>
                <a:rPr kumimoji="0" lang="en-US" altLang="zh-TW" sz="36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B. 1&amp;3</a:t>
              </a:r>
              <a:endParaRPr kumimoji="0" lang="zh-TW" altLang="en-US" sz="36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sp>
          <p:nvSpPr>
            <p:cNvPr id="94" name="矩形 93">
              <a:extLst>
                <a:ext uri="{FF2B5EF4-FFF2-40B4-BE49-F238E27FC236}">
                  <a16:creationId xmlns:a16="http://schemas.microsoft.com/office/drawing/2014/main" id="{4A3C7AF8-6FA3-496A-B4B8-7EC56CF0036D}"/>
                </a:ext>
              </a:extLst>
            </p:cNvPr>
            <p:cNvSpPr/>
            <p:nvPr/>
          </p:nvSpPr>
          <p:spPr>
            <a:xfrm>
              <a:off x="5926482" y="4367497"/>
              <a:ext cx="339034" cy="492433"/>
            </a:xfrm>
            <a:prstGeom prst="rect">
              <a:avLst/>
            </a:prstGeom>
          </p:spPr>
          <p:txBody>
            <a:bodyPr wrap="none">
              <a:spAutoFit/>
            </a:bodyPr>
            <a:lstStyle/>
            <a:p>
              <a:pPr marL="0" marR="0" lvl="0" indent="0" algn="ctr" defTabSz="1371006" rtl="0" eaLnBrk="1" fontAlgn="auto" latinLnBrk="0" hangingPunct="1">
                <a:lnSpc>
                  <a:spcPct val="100000"/>
                </a:lnSpc>
                <a:spcBef>
                  <a:spcPts val="0"/>
                </a:spcBef>
                <a:spcAft>
                  <a:spcPts val="0"/>
                </a:spcAft>
                <a:buClrTx/>
                <a:buSzTx/>
                <a:buFontTx/>
                <a:buNone/>
                <a:tabLst/>
                <a:defRPr/>
              </a:pPr>
              <a:r>
                <a:rPr kumimoji="0" lang="zh-TW" altLang="en-US" sz="4198"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a:t>
              </a:r>
            </a:p>
          </p:txBody>
        </p:sp>
      </p:grpSp>
      <p:grpSp>
        <p:nvGrpSpPr>
          <p:cNvPr id="95" name="群組 94">
            <a:extLst>
              <a:ext uri="{FF2B5EF4-FFF2-40B4-BE49-F238E27FC236}">
                <a16:creationId xmlns:a16="http://schemas.microsoft.com/office/drawing/2014/main" id="{43BD286F-7EBE-4B78-8751-F07376FFF3DA}"/>
              </a:ext>
            </a:extLst>
          </p:cNvPr>
          <p:cNvGrpSpPr/>
          <p:nvPr/>
        </p:nvGrpSpPr>
        <p:grpSpPr>
          <a:xfrm>
            <a:off x="14227771" y="4444157"/>
            <a:ext cx="1620956" cy="1519099"/>
            <a:chOff x="9252842" y="4367064"/>
            <a:chExt cx="1081063" cy="1013134"/>
          </a:xfrm>
        </p:grpSpPr>
        <p:sp>
          <p:nvSpPr>
            <p:cNvPr id="96" name="矩形 95">
              <a:extLst>
                <a:ext uri="{FF2B5EF4-FFF2-40B4-BE49-F238E27FC236}">
                  <a16:creationId xmlns:a16="http://schemas.microsoft.com/office/drawing/2014/main" id="{5E97DD81-058C-4815-BC95-E0F84D86A79D}"/>
                </a:ext>
              </a:extLst>
            </p:cNvPr>
            <p:cNvSpPr/>
            <p:nvPr/>
          </p:nvSpPr>
          <p:spPr>
            <a:xfrm>
              <a:off x="9252842" y="4832865"/>
              <a:ext cx="1081063" cy="547333"/>
            </a:xfrm>
            <a:prstGeom prst="rect">
              <a:avLst/>
            </a:prstGeom>
          </p:spPr>
          <p:txBody>
            <a:bodyPr wrap="none">
              <a:spAutoFit/>
            </a:bodyPr>
            <a:lstStyle/>
            <a:p>
              <a:pPr marL="0" marR="0" lvl="0" indent="0" algn="ctr" defTabSz="1371006" rtl="0" eaLnBrk="1" fontAlgn="auto" latinLnBrk="0" hangingPunct="1">
                <a:lnSpc>
                  <a:spcPct val="150000"/>
                </a:lnSpc>
                <a:spcBef>
                  <a:spcPts val="0"/>
                </a:spcBef>
                <a:spcAft>
                  <a:spcPts val="0"/>
                </a:spcAft>
                <a:buClrTx/>
                <a:buSzTx/>
                <a:buFontTx/>
                <a:buNone/>
                <a:tabLst/>
                <a:defRPr/>
              </a:pPr>
              <a:r>
                <a:rPr kumimoji="0" lang="en-US" altLang="zh-TW" sz="36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C. 2&amp;3</a:t>
              </a:r>
              <a:endParaRPr kumimoji="0" lang="zh-TW" altLang="en-US" sz="36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sp>
          <p:nvSpPr>
            <p:cNvPr id="97" name="矩形 96">
              <a:extLst>
                <a:ext uri="{FF2B5EF4-FFF2-40B4-BE49-F238E27FC236}">
                  <a16:creationId xmlns:a16="http://schemas.microsoft.com/office/drawing/2014/main" id="{99D45409-E996-4A7B-9AFC-A5E5A7B9F793}"/>
                </a:ext>
              </a:extLst>
            </p:cNvPr>
            <p:cNvSpPr/>
            <p:nvPr/>
          </p:nvSpPr>
          <p:spPr>
            <a:xfrm>
              <a:off x="9623856" y="4367064"/>
              <a:ext cx="339034" cy="492433"/>
            </a:xfrm>
            <a:prstGeom prst="rect">
              <a:avLst/>
            </a:prstGeom>
          </p:spPr>
          <p:txBody>
            <a:bodyPr wrap="none">
              <a:spAutoFit/>
            </a:bodyPr>
            <a:lstStyle/>
            <a:p>
              <a:pPr marL="0" marR="0" lvl="0" indent="0" algn="ctr" defTabSz="1371006" rtl="0" eaLnBrk="1" fontAlgn="auto" latinLnBrk="0" hangingPunct="1">
                <a:lnSpc>
                  <a:spcPct val="100000"/>
                </a:lnSpc>
                <a:spcBef>
                  <a:spcPts val="0"/>
                </a:spcBef>
                <a:spcAft>
                  <a:spcPts val="0"/>
                </a:spcAft>
                <a:buClrTx/>
                <a:buSzTx/>
                <a:buFontTx/>
                <a:buNone/>
                <a:tabLst/>
                <a:defRPr/>
              </a:pPr>
              <a:r>
                <a:rPr kumimoji="0" lang="zh-TW" altLang="en-US" sz="4198"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a:t>
              </a:r>
            </a:p>
          </p:txBody>
        </p:sp>
      </p:grpSp>
      <p:grpSp>
        <p:nvGrpSpPr>
          <p:cNvPr id="106" name="群組 105">
            <a:extLst>
              <a:ext uri="{FF2B5EF4-FFF2-40B4-BE49-F238E27FC236}">
                <a16:creationId xmlns:a16="http://schemas.microsoft.com/office/drawing/2014/main" id="{E6FD2B02-777D-4236-942D-83D62942C953}"/>
              </a:ext>
            </a:extLst>
          </p:cNvPr>
          <p:cNvGrpSpPr/>
          <p:nvPr/>
        </p:nvGrpSpPr>
        <p:grpSpPr>
          <a:xfrm>
            <a:off x="2205" y="8442098"/>
            <a:ext cx="3209740" cy="1842076"/>
            <a:chOff x="-12267" y="7932498"/>
            <a:chExt cx="4095455" cy="2350389"/>
          </a:xfrm>
        </p:grpSpPr>
        <p:sp>
          <p:nvSpPr>
            <p:cNvPr id="107" name="直角三角形 106">
              <a:extLst>
                <a:ext uri="{FF2B5EF4-FFF2-40B4-BE49-F238E27FC236}">
                  <a16:creationId xmlns:a16="http://schemas.microsoft.com/office/drawing/2014/main" id="{1A51FAFF-EF92-4E58-A3AA-0A5D26AC13D8}"/>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8" tIns="45709" rIns="91418" bIns="45709" numCol="1" spcCol="0" rtlCol="0" fromWordArt="0" anchor="ctr" anchorCtr="0" forceAA="0" compatLnSpc="1">
              <a:prstTxWarp prst="textNoShape">
                <a:avLst/>
              </a:prstTxWarp>
              <a:noAutofit/>
            </a:bodyPr>
            <a:lstStyle/>
            <a:p>
              <a:pPr marL="0" marR="0" lvl="0" indent="0" algn="ctr" defTabSz="1632426" rtl="0" eaLnBrk="1" fontAlgn="auto" latinLnBrk="0" hangingPunct="1">
                <a:lnSpc>
                  <a:spcPct val="100000"/>
                </a:lnSpc>
                <a:spcBef>
                  <a:spcPts val="0"/>
                </a:spcBef>
                <a:spcAft>
                  <a:spcPts val="0"/>
                </a:spcAft>
                <a:buClrTx/>
                <a:buSzTx/>
                <a:buFontTx/>
                <a:buNone/>
                <a:tabLst/>
                <a:defRPr/>
              </a:pPr>
              <a:endParaRPr kumimoji="1" lang="ja-JP" altLang="en-US" sz="3199" b="0" i="0" u="none" strike="noStrike" kern="1200" cap="none" spc="0" normalizeH="0" baseline="0" noProof="0">
                <a:ln>
                  <a:noFill/>
                </a:ln>
                <a:solidFill>
                  <a:prstClr val="white"/>
                </a:solidFill>
                <a:effectLst/>
                <a:uLnTx/>
                <a:uFillTx/>
                <a:latin typeface="Ubuntu"/>
                <a:cs typeface="+mn-cs"/>
              </a:endParaRPr>
            </a:p>
          </p:txBody>
        </p:sp>
        <p:sp>
          <p:nvSpPr>
            <p:cNvPr id="108" name="直角三角形 107">
              <a:extLst>
                <a:ext uri="{FF2B5EF4-FFF2-40B4-BE49-F238E27FC236}">
                  <a16:creationId xmlns:a16="http://schemas.microsoft.com/office/drawing/2014/main" id="{9AAFEBFD-C8F3-4E46-88F5-247F634B9516}"/>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8" tIns="45709" rIns="91418" bIns="45709" numCol="1" spcCol="0" rtlCol="0" fromWordArt="0" anchor="ctr" anchorCtr="0" forceAA="0" compatLnSpc="1">
              <a:prstTxWarp prst="textNoShape">
                <a:avLst/>
              </a:prstTxWarp>
              <a:noAutofit/>
            </a:bodyPr>
            <a:lstStyle/>
            <a:p>
              <a:pPr marL="0" marR="0" lvl="0" indent="0" algn="ctr" defTabSz="1632426" rtl="0" eaLnBrk="1" fontAlgn="auto" latinLnBrk="0" hangingPunct="1">
                <a:lnSpc>
                  <a:spcPct val="100000"/>
                </a:lnSpc>
                <a:spcBef>
                  <a:spcPts val="0"/>
                </a:spcBef>
                <a:spcAft>
                  <a:spcPts val="0"/>
                </a:spcAft>
                <a:buClrTx/>
                <a:buSzTx/>
                <a:buFontTx/>
                <a:buNone/>
                <a:tabLst/>
                <a:defRPr/>
              </a:pPr>
              <a:endParaRPr kumimoji="1" lang="ja-JP" altLang="en-US" sz="3199" b="0" i="0" u="none" strike="noStrike" kern="1200" cap="none" spc="0" normalizeH="0" baseline="0" noProof="0">
                <a:ln>
                  <a:noFill/>
                </a:ln>
                <a:solidFill>
                  <a:prstClr val="white"/>
                </a:solidFill>
                <a:effectLst/>
                <a:uLnTx/>
                <a:uFillTx/>
                <a:latin typeface="Ubuntu"/>
                <a:cs typeface="+mn-cs"/>
              </a:endParaRPr>
            </a:p>
          </p:txBody>
        </p:sp>
      </p:grpSp>
      <p:grpSp>
        <p:nvGrpSpPr>
          <p:cNvPr id="109" name="群組 108">
            <a:extLst>
              <a:ext uri="{FF2B5EF4-FFF2-40B4-BE49-F238E27FC236}">
                <a16:creationId xmlns:a16="http://schemas.microsoft.com/office/drawing/2014/main" id="{4A7C34F4-3CFE-4067-A6F4-8871C44E2A0E}"/>
              </a:ext>
            </a:extLst>
          </p:cNvPr>
          <p:cNvGrpSpPr/>
          <p:nvPr/>
        </p:nvGrpSpPr>
        <p:grpSpPr>
          <a:xfrm rot="10800000">
            <a:off x="14938885" y="6126"/>
            <a:ext cx="3346910" cy="1920798"/>
            <a:chOff x="-12267" y="7932498"/>
            <a:chExt cx="4095455" cy="2350389"/>
          </a:xfrm>
        </p:grpSpPr>
        <p:sp>
          <p:nvSpPr>
            <p:cNvPr id="123" name="直角三角形 122">
              <a:extLst>
                <a:ext uri="{FF2B5EF4-FFF2-40B4-BE49-F238E27FC236}">
                  <a16:creationId xmlns:a16="http://schemas.microsoft.com/office/drawing/2014/main" id="{1195001A-F1A5-4886-AD4B-2A867946C3E0}"/>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8" tIns="45709" rIns="91418" bIns="45709" numCol="1" spcCol="0" rtlCol="0" fromWordArt="0" anchor="ctr" anchorCtr="0" forceAA="0" compatLnSpc="1">
              <a:prstTxWarp prst="textNoShape">
                <a:avLst/>
              </a:prstTxWarp>
              <a:noAutofit/>
            </a:bodyPr>
            <a:lstStyle/>
            <a:p>
              <a:pPr marL="0" marR="0" lvl="0" indent="0" algn="ctr" defTabSz="1632426" rtl="0" eaLnBrk="1" fontAlgn="auto" latinLnBrk="0" hangingPunct="1">
                <a:lnSpc>
                  <a:spcPct val="100000"/>
                </a:lnSpc>
                <a:spcBef>
                  <a:spcPts val="0"/>
                </a:spcBef>
                <a:spcAft>
                  <a:spcPts val="0"/>
                </a:spcAft>
                <a:buClrTx/>
                <a:buSzTx/>
                <a:buFontTx/>
                <a:buNone/>
                <a:tabLst/>
                <a:defRPr/>
              </a:pPr>
              <a:endParaRPr kumimoji="1" lang="ja-JP" altLang="en-US" sz="3199" b="0" i="0" u="none" strike="noStrike" kern="1200" cap="none" spc="0" normalizeH="0" baseline="0" noProof="0">
                <a:ln>
                  <a:noFill/>
                </a:ln>
                <a:solidFill>
                  <a:prstClr val="white"/>
                </a:solidFill>
                <a:effectLst/>
                <a:uLnTx/>
                <a:uFillTx/>
                <a:latin typeface="Ubuntu"/>
                <a:cs typeface="+mn-cs"/>
              </a:endParaRPr>
            </a:p>
          </p:txBody>
        </p:sp>
        <p:sp>
          <p:nvSpPr>
            <p:cNvPr id="137" name="直角三角形 136">
              <a:extLst>
                <a:ext uri="{FF2B5EF4-FFF2-40B4-BE49-F238E27FC236}">
                  <a16:creationId xmlns:a16="http://schemas.microsoft.com/office/drawing/2014/main" id="{B472148A-8F64-4EFB-AA0E-952BC069B1BC}"/>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8" tIns="45709" rIns="91418" bIns="45709" numCol="1" spcCol="0" rtlCol="0" fromWordArt="0" anchor="ctr" anchorCtr="0" forceAA="0" compatLnSpc="1">
              <a:prstTxWarp prst="textNoShape">
                <a:avLst/>
              </a:prstTxWarp>
              <a:noAutofit/>
            </a:bodyPr>
            <a:lstStyle/>
            <a:p>
              <a:pPr marL="0" marR="0" lvl="0" indent="0" algn="ctr" defTabSz="1632426" rtl="0" eaLnBrk="1" fontAlgn="auto" latinLnBrk="0" hangingPunct="1">
                <a:lnSpc>
                  <a:spcPct val="100000"/>
                </a:lnSpc>
                <a:spcBef>
                  <a:spcPts val="0"/>
                </a:spcBef>
                <a:spcAft>
                  <a:spcPts val="0"/>
                </a:spcAft>
                <a:buClrTx/>
                <a:buSzTx/>
                <a:buFontTx/>
                <a:buNone/>
                <a:tabLst/>
                <a:defRPr/>
              </a:pPr>
              <a:endParaRPr kumimoji="1" lang="ja-JP" altLang="en-US" sz="3199" b="0" i="0" u="none" strike="noStrike" kern="1200" cap="none" spc="0" normalizeH="0" baseline="0" noProof="0">
                <a:ln>
                  <a:noFill/>
                </a:ln>
                <a:solidFill>
                  <a:prstClr val="white"/>
                </a:solidFill>
                <a:effectLst/>
                <a:uLnTx/>
                <a:uFillTx/>
                <a:latin typeface="Ubuntu"/>
                <a:cs typeface="+mn-cs"/>
              </a:endParaRPr>
            </a:p>
          </p:txBody>
        </p:sp>
      </p:grpSp>
      <p:cxnSp>
        <p:nvCxnSpPr>
          <p:cNvPr id="20" name="直線接點 19">
            <a:extLst>
              <a:ext uri="{FF2B5EF4-FFF2-40B4-BE49-F238E27FC236}">
                <a16:creationId xmlns:a16="http://schemas.microsoft.com/office/drawing/2014/main" id="{715AED49-2730-4BEB-A25D-BD480314686E}"/>
              </a:ext>
            </a:extLst>
          </p:cNvPr>
          <p:cNvCxnSpPr>
            <a:cxnSpLocks/>
          </p:cNvCxnSpPr>
          <p:nvPr/>
        </p:nvCxnSpPr>
        <p:spPr>
          <a:xfrm>
            <a:off x="17177533" y="9600055"/>
            <a:ext cx="1110467" cy="0"/>
          </a:xfrm>
          <a:prstGeom prst="line">
            <a:avLst/>
          </a:prstGeom>
          <a:ln w="57150">
            <a:solidFill>
              <a:schemeClr val="accent1"/>
            </a:solidFill>
          </a:ln>
        </p:spPr>
        <p:style>
          <a:lnRef idx="3">
            <a:schemeClr val="accent5"/>
          </a:lnRef>
          <a:fillRef idx="0">
            <a:schemeClr val="accent5"/>
          </a:fillRef>
          <a:effectRef idx="2">
            <a:schemeClr val="accent5"/>
          </a:effectRef>
          <a:fontRef idx="minor">
            <a:schemeClr val="tx1"/>
          </a:fontRef>
        </p:style>
      </p:cxnSp>
      <p:cxnSp>
        <p:nvCxnSpPr>
          <p:cNvPr id="21" name="直線接點 20">
            <a:extLst>
              <a:ext uri="{FF2B5EF4-FFF2-40B4-BE49-F238E27FC236}">
                <a16:creationId xmlns:a16="http://schemas.microsoft.com/office/drawing/2014/main" id="{509C13F7-E4C1-4DE7-91E8-3E14FF9AD87E}"/>
              </a:ext>
            </a:extLst>
          </p:cNvPr>
          <p:cNvCxnSpPr>
            <a:cxnSpLocks/>
          </p:cNvCxnSpPr>
          <p:nvPr/>
        </p:nvCxnSpPr>
        <p:spPr>
          <a:xfrm>
            <a:off x="1715082" y="1926925"/>
            <a:ext cx="1485783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2" name="圖片 21">
            <a:extLst>
              <a:ext uri="{FF2B5EF4-FFF2-40B4-BE49-F238E27FC236}">
                <a16:creationId xmlns:a16="http://schemas.microsoft.com/office/drawing/2014/main" id="{4613A9E7-ABF8-4494-BDBB-F9BF0C3F74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2047" y="6476486"/>
            <a:ext cx="1543406" cy="1043005"/>
          </a:xfrm>
          <a:prstGeom prst="rect">
            <a:avLst/>
          </a:prstGeom>
          <a:scene3d>
            <a:camera prst="orthographicFront"/>
            <a:lightRig rig="threePt" dir="t"/>
          </a:scene3d>
          <a:sp3d>
            <a:bevelB w="152400" h="50800" prst="softRound"/>
          </a:sp3d>
        </p:spPr>
      </p:pic>
    </p:spTree>
    <p:custDataLst>
      <p:tags r:id="rId1"/>
    </p:custDataLst>
    <p:extLst>
      <p:ext uri="{BB962C8B-B14F-4D97-AF65-F5344CB8AC3E}">
        <p14:creationId xmlns:p14="http://schemas.microsoft.com/office/powerpoint/2010/main" val="11679533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0A36C61-677E-48E5-99D9-CAADC8902E15}"/>
              </a:ext>
            </a:extLst>
          </p:cNvPr>
          <p:cNvSpPr>
            <a:spLocks noGrp="1"/>
          </p:cNvSpPr>
          <p:nvPr>
            <p:ph type="sldNum" sz="quarter" idx="11"/>
          </p:nvPr>
        </p:nvSpPr>
        <p:spPr/>
        <p:txBody>
          <a:bodyPr/>
          <a:lstStyle/>
          <a:p>
            <a:pPr defTabSz="1371486"/>
            <a:fld id="{03EB59E2-90B9-4CD3-AC74-D672227E13C3}" type="slidenum">
              <a:rPr lang="en-US">
                <a:solidFill>
                  <a:srgbClr val="556272"/>
                </a:solidFill>
                <a:latin typeface="Book Antiqua"/>
                <a:ea typeface="Microsoft JhengHei"/>
                <a:cs typeface="+mn-ea"/>
                <a:sym typeface="+mn-lt"/>
              </a:rPr>
              <a:pPr defTabSz="1371486"/>
              <a:t>41</a:t>
            </a:fld>
            <a:endParaRPr lang="en-US">
              <a:solidFill>
                <a:srgbClr val="556272"/>
              </a:solidFill>
              <a:latin typeface="Book Antiqua"/>
              <a:ea typeface="Microsoft JhengHei"/>
              <a:cs typeface="+mn-ea"/>
              <a:sym typeface="+mn-lt"/>
            </a:endParaRPr>
          </a:p>
        </p:txBody>
      </p:sp>
      <p:grpSp>
        <p:nvGrpSpPr>
          <p:cNvPr id="3" name="群組 2">
            <a:extLst>
              <a:ext uri="{FF2B5EF4-FFF2-40B4-BE49-F238E27FC236}">
                <a16:creationId xmlns:a16="http://schemas.microsoft.com/office/drawing/2014/main" id="{D571DA11-A813-4E48-B518-D902E158A5DB}"/>
              </a:ext>
            </a:extLst>
          </p:cNvPr>
          <p:cNvGrpSpPr/>
          <p:nvPr/>
        </p:nvGrpSpPr>
        <p:grpSpPr>
          <a:xfrm rot="10800000">
            <a:off x="14038434" y="794"/>
            <a:ext cx="4248156" cy="2438025"/>
            <a:chOff x="-12267" y="7932498"/>
            <a:chExt cx="4095455" cy="2350389"/>
          </a:xfrm>
        </p:grpSpPr>
        <p:sp>
          <p:nvSpPr>
            <p:cNvPr id="4" name="直角三角形 3">
              <a:extLst>
                <a:ext uri="{FF2B5EF4-FFF2-40B4-BE49-F238E27FC236}">
                  <a16:creationId xmlns:a16="http://schemas.microsoft.com/office/drawing/2014/main" id="{1433D8E0-25FE-4469-9AC3-D497B81949DC}"/>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endParaRPr kumimoji="1" lang="ja-JP" altLang="en-US" sz="3199">
                <a:solidFill>
                  <a:prstClr val="white"/>
                </a:solidFill>
                <a:latin typeface="Book Antiqua"/>
                <a:ea typeface="Microsoft JhengHei"/>
                <a:cs typeface="+mn-ea"/>
                <a:sym typeface="+mn-lt"/>
              </a:endParaRPr>
            </a:p>
          </p:txBody>
        </p:sp>
        <p:sp>
          <p:nvSpPr>
            <p:cNvPr id="5" name="直角三角形 4">
              <a:extLst>
                <a:ext uri="{FF2B5EF4-FFF2-40B4-BE49-F238E27FC236}">
                  <a16:creationId xmlns:a16="http://schemas.microsoft.com/office/drawing/2014/main" id="{8BB3F77C-7E40-4117-8454-FD67C031E428}"/>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endParaRPr kumimoji="1" lang="ja-JP" altLang="en-US" sz="3199">
                <a:solidFill>
                  <a:prstClr val="white"/>
                </a:solidFill>
                <a:latin typeface="Book Antiqua"/>
                <a:ea typeface="Microsoft JhengHei"/>
                <a:cs typeface="+mn-ea"/>
                <a:sym typeface="+mn-lt"/>
              </a:endParaRPr>
            </a:p>
          </p:txBody>
        </p:sp>
      </p:grpSp>
      <p:sp>
        <p:nvSpPr>
          <p:cNvPr id="65" name="文字方塊 64">
            <a:extLst>
              <a:ext uri="{FF2B5EF4-FFF2-40B4-BE49-F238E27FC236}">
                <a16:creationId xmlns:a16="http://schemas.microsoft.com/office/drawing/2014/main" id="{3F20C664-0125-443B-AE20-C5A569513215}"/>
              </a:ext>
            </a:extLst>
          </p:cNvPr>
          <p:cNvSpPr txBox="1"/>
          <p:nvPr/>
        </p:nvSpPr>
        <p:spPr>
          <a:xfrm>
            <a:off x="868768" y="2219620"/>
            <a:ext cx="7494359" cy="553998"/>
          </a:xfrm>
          <a:prstGeom prst="rect">
            <a:avLst/>
          </a:prstGeom>
          <a:noFill/>
        </p:spPr>
        <p:txBody>
          <a:bodyPr wrap="none" rtlCol="0" anchor="t">
            <a:spAutoFit/>
          </a:bodyPr>
          <a:lstStyle/>
          <a:p>
            <a:pPr defTabSz="1371486"/>
            <a:r>
              <a:rPr lang="zh-TW" altLang="en-US" sz="3000" b="1">
                <a:solidFill>
                  <a:srgbClr val="556272">
                    <a:lumMod val="75000"/>
                  </a:srgbClr>
                </a:solidFill>
                <a:latin typeface="Book Antiqua"/>
                <a:ea typeface="Microsoft JhengHei"/>
                <a:cs typeface="+mn-ea"/>
                <a:sym typeface="+mn-lt"/>
              </a:rPr>
              <a:t>國內母公司可以自應納稅額中扣抵的稅額：</a:t>
            </a:r>
            <a:endParaRPr lang="en-US" altLang="zh-TW" sz="3000" b="1">
              <a:solidFill>
                <a:srgbClr val="556272">
                  <a:lumMod val="75000"/>
                </a:srgbClr>
              </a:solidFill>
              <a:latin typeface="Book Antiqua"/>
              <a:ea typeface="Microsoft JhengHei"/>
              <a:cs typeface="+mn-ea"/>
              <a:sym typeface="+mn-lt"/>
            </a:endParaRPr>
          </a:p>
        </p:txBody>
      </p:sp>
      <p:cxnSp>
        <p:nvCxnSpPr>
          <p:cNvPr id="93" name="直線接點 92">
            <a:extLst>
              <a:ext uri="{FF2B5EF4-FFF2-40B4-BE49-F238E27FC236}">
                <a16:creationId xmlns:a16="http://schemas.microsoft.com/office/drawing/2014/main" id="{D8F05C0F-4169-4AE6-B11B-5FF56E78506B}"/>
              </a:ext>
            </a:extLst>
          </p:cNvPr>
          <p:cNvCxnSpPr>
            <a:cxnSpLocks/>
          </p:cNvCxnSpPr>
          <p:nvPr/>
        </p:nvCxnSpPr>
        <p:spPr>
          <a:xfrm>
            <a:off x="6722463" y="4980430"/>
            <a:ext cx="0" cy="1365721"/>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矩形 79">
            <a:extLst>
              <a:ext uri="{FF2B5EF4-FFF2-40B4-BE49-F238E27FC236}">
                <a16:creationId xmlns:a16="http://schemas.microsoft.com/office/drawing/2014/main" id="{F58DBC8F-EA20-44FB-A695-572ED4D015D0}"/>
              </a:ext>
            </a:extLst>
          </p:cNvPr>
          <p:cNvSpPr/>
          <p:nvPr/>
        </p:nvSpPr>
        <p:spPr bwMode="auto">
          <a:xfrm flipV="1">
            <a:off x="10731383" y="3292689"/>
            <a:ext cx="2622875" cy="2037373"/>
          </a:xfrm>
          <a:prstGeom prst="rect">
            <a:avLst/>
          </a:prstGeom>
          <a:solidFill>
            <a:schemeClr val="bg1">
              <a:lumMod val="95000"/>
            </a:schemeClr>
          </a:solidFill>
          <a:ln w="28575">
            <a:solidFill>
              <a:schemeClr val="bg1">
                <a:lumMod val="75000"/>
              </a:schemeClr>
            </a:solidFill>
            <a:prstDash val="solid"/>
            <a:round/>
            <a:headEnd/>
            <a:tailEnd/>
          </a:ln>
          <a:effectLst>
            <a:outerShdw blurRad="50800" dist="50800" dir="5400000" algn="ctr" rotWithShape="0">
              <a:srgbClr val="000000">
                <a:alpha val="30000"/>
              </a:srgbClr>
            </a:outerShdw>
          </a:effectLst>
        </p:spPr>
        <p:txBody>
          <a:bodyPr vert="horz" wrap="square" lIns="91426" tIns="45713" rIns="91426" bIns="45713" numCol="1" rtlCol="0" anchor="t" anchorCtr="0" compatLnSpc="1">
            <a:prstTxWarp prst="textNoShape">
              <a:avLst/>
            </a:prstTxWarp>
          </a:bodyPr>
          <a:lstStyle/>
          <a:p>
            <a:pPr algn="ctr" defTabSz="1371486"/>
            <a:endParaRPr kumimoji="1" lang="zh-TW" altLang="en-US">
              <a:solidFill>
                <a:srgbClr val="3B3B3B"/>
              </a:solidFill>
              <a:latin typeface="Book Antiqua"/>
              <a:ea typeface="Microsoft JhengHei"/>
            </a:endParaRPr>
          </a:p>
        </p:txBody>
      </p:sp>
      <p:sp>
        <p:nvSpPr>
          <p:cNvPr id="16" name="矩形 15">
            <a:extLst>
              <a:ext uri="{FF2B5EF4-FFF2-40B4-BE49-F238E27FC236}">
                <a16:creationId xmlns:a16="http://schemas.microsoft.com/office/drawing/2014/main" id="{9C99897A-DF27-42F6-B3CD-C53553B1630E}"/>
              </a:ext>
            </a:extLst>
          </p:cNvPr>
          <p:cNvSpPr/>
          <p:nvPr/>
        </p:nvSpPr>
        <p:spPr bwMode="auto">
          <a:xfrm flipV="1">
            <a:off x="5411027" y="3292689"/>
            <a:ext cx="2622875" cy="2037373"/>
          </a:xfrm>
          <a:prstGeom prst="rect">
            <a:avLst/>
          </a:prstGeom>
          <a:solidFill>
            <a:schemeClr val="bg1">
              <a:lumMod val="95000"/>
            </a:schemeClr>
          </a:solidFill>
          <a:ln w="28575">
            <a:solidFill>
              <a:schemeClr val="bg1">
                <a:lumMod val="75000"/>
              </a:schemeClr>
            </a:solidFill>
            <a:prstDash val="solid"/>
            <a:round/>
            <a:headEnd/>
            <a:tailEnd/>
          </a:ln>
          <a:effectLst>
            <a:outerShdw blurRad="50800" dist="50800" dir="5400000" algn="ctr" rotWithShape="0">
              <a:srgbClr val="000000">
                <a:alpha val="30000"/>
              </a:srgbClr>
            </a:outerShdw>
          </a:effectLst>
        </p:spPr>
        <p:txBody>
          <a:bodyPr vert="horz" wrap="square" lIns="91426" tIns="45713" rIns="91426" bIns="45713" numCol="1" rtlCol="0" anchor="t" anchorCtr="0" compatLnSpc="1">
            <a:prstTxWarp prst="textNoShape">
              <a:avLst/>
            </a:prstTxWarp>
          </a:bodyPr>
          <a:lstStyle/>
          <a:p>
            <a:pPr algn="ctr" defTabSz="1371486"/>
            <a:endParaRPr kumimoji="1" lang="zh-TW" altLang="en-US">
              <a:solidFill>
                <a:srgbClr val="3B3B3B"/>
              </a:solidFill>
              <a:latin typeface="Book Antiqua"/>
              <a:ea typeface="Microsoft JhengHei"/>
            </a:endParaRPr>
          </a:p>
        </p:txBody>
      </p:sp>
      <p:sp>
        <p:nvSpPr>
          <p:cNvPr id="104" name="矩形 103">
            <a:extLst>
              <a:ext uri="{FF2B5EF4-FFF2-40B4-BE49-F238E27FC236}">
                <a16:creationId xmlns:a16="http://schemas.microsoft.com/office/drawing/2014/main" id="{5FE3FF1D-B1FE-4CFB-8DDA-ADE00188A6D9}"/>
              </a:ext>
            </a:extLst>
          </p:cNvPr>
          <p:cNvSpPr/>
          <p:nvPr/>
        </p:nvSpPr>
        <p:spPr bwMode="auto">
          <a:xfrm flipH="1" flipV="1">
            <a:off x="3160946" y="5561227"/>
            <a:ext cx="6404880" cy="2278448"/>
          </a:xfrm>
          <a:prstGeom prst="rect">
            <a:avLst/>
          </a:prstGeom>
          <a:solidFill>
            <a:srgbClr val="E8F8F7"/>
          </a:solidFill>
          <a:ln w="28575">
            <a:solidFill>
              <a:schemeClr val="accent1">
                <a:lumMod val="40000"/>
                <a:lumOff val="60000"/>
              </a:schemeClr>
            </a:solidFill>
            <a:prstDash val="solid"/>
            <a:round/>
            <a:headEnd/>
            <a:tailEnd/>
          </a:ln>
        </p:spPr>
        <p:txBody>
          <a:bodyPr vert="horz" wrap="square" lIns="91426" tIns="45713" rIns="91426" bIns="45713" numCol="1" rtlCol="0" anchor="t" anchorCtr="0" compatLnSpc="1">
            <a:prstTxWarp prst="textNoShape">
              <a:avLst/>
            </a:prstTxWarp>
          </a:bodyPr>
          <a:lstStyle/>
          <a:p>
            <a:pPr algn="ctr" defTabSz="1371486"/>
            <a:endParaRPr kumimoji="1" lang="zh-TW" altLang="en-US">
              <a:solidFill>
                <a:srgbClr val="556272">
                  <a:lumMod val="75000"/>
                </a:srgbClr>
              </a:solidFill>
              <a:latin typeface="Book Antiqua"/>
              <a:ea typeface="Microsoft JhengHei"/>
            </a:endParaRPr>
          </a:p>
        </p:txBody>
      </p:sp>
      <p:cxnSp>
        <p:nvCxnSpPr>
          <p:cNvPr id="24" name="直線接點 23">
            <a:extLst>
              <a:ext uri="{FF2B5EF4-FFF2-40B4-BE49-F238E27FC236}">
                <a16:creationId xmlns:a16="http://schemas.microsoft.com/office/drawing/2014/main" id="{E81FE351-02A7-464A-A032-8DC27D8077C4}"/>
              </a:ext>
            </a:extLst>
          </p:cNvPr>
          <p:cNvCxnSpPr>
            <a:cxnSpLocks/>
            <a:stCxn id="80" idx="0"/>
          </p:cNvCxnSpPr>
          <p:nvPr/>
        </p:nvCxnSpPr>
        <p:spPr>
          <a:xfrm>
            <a:off x="12042819" y="5330062"/>
            <a:ext cx="0" cy="1016089"/>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8" name="群組 47">
            <a:extLst>
              <a:ext uri="{FF2B5EF4-FFF2-40B4-BE49-F238E27FC236}">
                <a16:creationId xmlns:a16="http://schemas.microsoft.com/office/drawing/2014/main" id="{D3F38A1E-7469-4F2A-A804-913C0603E9C1}"/>
              </a:ext>
            </a:extLst>
          </p:cNvPr>
          <p:cNvGrpSpPr/>
          <p:nvPr/>
        </p:nvGrpSpPr>
        <p:grpSpPr>
          <a:xfrm flipH="1">
            <a:off x="8328710" y="5955974"/>
            <a:ext cx="2107861" cy="964097"/>
            <a:chOff x="1689656" y="4666190"/>
            <a:chExt cx="2108185" cy="964247"/>
          </a:xfrm>
          <a:effectLst>
            <a:outerShdw blurRad="50800" dist="50800" dir="5400000" algn="ctr" rotWithShape="0">
              <a:srgbClr val="000000">
                <a:alpha val="30000"/>
              </a:srgbClr>
            </a:outerShdw>
          </a:effectLst>
        </p:grpSpPr>
        <p:sp>
          <p:nvSpPr>
            <p:cNvPr id="60" name="矩形 59">
              <a:extLst>
                <a:ext uri="{FF2B5EF4-FFF2-40B4-BE49-F238E27FC236}">
                  <a16:creationId xmlns:a16="http://schemas.microsoft.com/office/drawing/2014/main" id="{C37B7E67-FD6A-4D2E-81A2-1B3706107154}"/>
                </a:ext>
              </a:extLst>
            </p:cNvPr>
            <p:cNvSpPr/>
            <p:nvPr/>
          </p:nvSpPr>
          <p:spPr bwMode="auto">
            <a:xfrm>
              <a:off x="1689656" y="4666190"/>
              <a:ext cx="2108185" cy="964247"/>
            </a:xfrm>
            <a:prstGeom prst="rect">
              <a:avLst/>
            </a:prstGeom>
            <a:solidFill>
              <a:srgbClr val="EBF9F8"/>
            </a:solidFill>
            <a:ln w="28575">
              <a:solidFill>
                <a:schemeClr val="bg1">
                  <a:lumMod val="75000"/>
                </a:schemeClr>
              </a:solidFill>
              <a:prstDash val="solid"/>
              <a:round/>
              <a:headEnd/>
              <a:tailEnd/>
            </a:ln>
          </p:spPr>
          <p:txBody>
            <a:bodyPr vert="horz" wrap="square" lIns="91426" tIns="45713" rIns="91426" bIns="45713" numCol="1" rtlCol="0" anchor="t" anchorCtr="0" compatLnSpc="1">
              <a:prstTxWarp prst="textNoShape">
                <a:avLst/>
              </a:prstTxWarp>
            </a:bodyPr>
            <a:lstStyle/>
            <a:p>
              <a:pPr algn="ctr" defTabSz="1371486"/>
              <a:endParaRPr kumimoji="1" lang="zh-TW" altLang="en-US">
                <a:solidFill>
                  <a:srgbClr val="556272">
                    <a:lumMod val="75000"/>
                  </a:srgbClr>
                </a:solidFill>
                <a:latin typeface="Book Antiqua"/>
                <a:ea typeface="Microsoft JhengHei"/>
              </a:endParaRPr>
            </a:p>
          </p:txBody>
        </p:sp>
        <p:sp>
          <p:nvSpPr>
            <p:cNvPr id="61" name="文字方塊 60">
              <a:extLst>
                <a:ext uri="{FF2B5EF4-FFF2-40B4-BE49-F238E27FC236}">
                  <a16:creationId xmlns:a16="http://schemas.microsoft.com/office/drawing/2014/main" id="{C33C6ACF-8166-45F0-ABB5-27D3CD027A67}"/>
                </a:ext>
              </a:extLst>
            </p:cNvPr>
            <p:cNvSpPr txBox="1"/>
            <p:nvPr/>
          </p:nvSpPr>
          <p:spPr>
            <a:xfrm>
              <a:off x="1753582" y="4886704"/>
              <a:ext cx="1980334" cy="523301"/>
            </a:xfrm>
            <a:prstGeom prst="rect">
              <a:avLst/>
            </a:prstGeom>
            <a:noFill/>
          </p:spPr>
          <p:txBody>
            <a:bodyPr wrap="none" rtlCol="0" anchor="t">
              <a:spAutoFit/>
            </a:bodyPr>
            <a:lstStyle/>
            <a:p>
              <a:pPr algn="ctr" defTabSz="1371486"/>
              <a:r>
                <a:rPr lang="zh-TW" altLang="en-US" sz="2800" b="1">
                  <a:solidFill>
                    <a:srgbClr val="1694B2">
                      <a:lumMod val="75000"/>
                    </a:srgbClr>
                  </a:solidFill>
                  <a:latin typeface="Book Antiqua"/>
                  <a:ea typeface="Microsoft JhengHei"/>
                  <a:cs typeface="+mn-ea"/>
                  <a:sym typeface="+mn-lt"/>
                </a:rPr>
                <a:t>境外子公司</a:t>
              </a:r>
              <a:endParaRPr lang="en-US" altLang="zh-TW" sz="2800" b="1">
                <a:solidFill>
                  <a:srgbClr val="1694B2">
                    <a:lumMod val="75000"/>
                  </a:srgbClr>
                </a:solidFill>
                <a:latin typeface="Book Antiqua"/>
                <a:ea typeface="Microsoft JhengHei"/>
                <a:cs typeface="+mn-ea"/>
                <a:sym typeface="+mn-lt"/>
              </a:endParaRPr>
            </a:p>
          </p:txBody>
        </p:sp>
      </p:grpSp>
      <p:grpSp>
        <p:nvGrpSpPr>
          <p:cNvPr id="49" name="群組 48">
            <a:extLst>
              <a:ext uri="{FF2B5EF4-FFF2-40B4-BE49-F238E27FC236}">
                <a16:creationId xmlns:a16="http://schemas.microsoft.com/office/drawing/2014/main" id="{F63EFAA3-A800-4EBF-B516-1BFA16DCEECB}"/>
              </a:ext>
            </a:extLst>
          </p:cNvPr>
          <p:cNvGrpSpPr/>
          <p:nvPr/>
        </p:nvGrpSpPr>
        <p:grpSpPr>
          <a:xfrm flipH="1">
            <a:off x="13649064" y="5955974"/>
            <a:ext cx="2107861" cy="964097"/>
            <a:chOff x="1689656" y="4666190"/>
            <a:chExt cx="2108185" cy="964247"/>
          </a:xfrm>
          <a:effectLst>
            <a:outerShdw blurRad="50800" dist="50800" dir="5400000" algn="ctr" rotWithShape="0">
              <a:srgbClr val="000000">
                <a:alpha val="30000"/>
              </a:srgbClr>
            </a:outerShdw>
          </a:effectLst>
        </p:grpSpPr>
        <p:sp>
          <p:nvSpPr>
            <p:cNvPr id="58" name="矩形 57">
              <a:extLst>
                <a:ext uri="{FF2B5EF4-FFF2-40B4-BE49-F238E27FC236}">
                  <a16:creationId xmlns:a16="http://schemas.microsoft.com/office/drawing/2014/main" id="{42D9BF16-30F3-4D41-830F-0185BB6D1132}"/>
                </a:ext>
              </a:extLst>
            </p:cNvPr>
            <p:cNvSpPr/>
            <p:nvPr/>
          </p:nvSpPr>
          <p:spPr bwMode="auto">
            <a:xfrm>
              <a:off x="1689656" y="4666190"/>
              <a:ext cx="2108185" cy="964247"/>
            </a:xfrm>
            <a:prstGeom prst="rect">
              <a:avLst/>
            </a:prstGeom>
            <a:solidFill>
              <a:schemeClr val="accent2">
                <a:lumMod val="20000"/>
                <a:lumOff val="80000"/>
              </a:schemeClr>
            </a:solidFill>
            <a:ln w="28575">
              <a:solidFill>
                <a:schemeClr val="bg1">
                  <a:lumMod val="75000"/>
                </a:schemeClr>
              </a:solidFill>
              <a:prstDash val="solid"/>
              <a:round/>
              <a:headEnd/>
              <a:tailEnd/>
            </a:ln>
          </p:spPr>
          <p:txBody>
            <a:bodyPr vert="horz" wrap="square" lIns="91426" tIns="45713" rIns="91426" bIns="45713" numCol="1" rtlCol="0" anchor="t" anchorCtr="0" compatLnSpc="1">
              <a:prstTxWarp prst="textNoShape">
                <a:avLst/>
              </a:prstTxWarp>
            </a:bodyPr>
            <a:lstStyle/>
            <a:p>
              <a:pPr algn="ctr" defTabSz="1371486"/>
              <a:endParaRPr kumimoji="1" lang="zh-TW" altLang="en-US">
                <a:solidFill>
                  <a:srgbClr val="556272">
                    <a:lumMod val="75000"/>
                  </a:srgbClr>
                </a:solidFill>
                <a:latin typeface="Book Antiqua"/>
                <a:ea typeface="Microsoft JhengHei"/>
              </a:endParaRPr>
            </a:p>
          </p:txBody>
        </p:sp>
        <p:sp>
          <p:nvSpPr>
            <p:cNvPr id="59" name="文字方塊 58">
              <a:extLst>
                <a:ext uri="{FF2B5EF4-FFF2-40B4-BE49-F238E27FC236}">
                  <a16:creationId xmlns:a16="http://schemas.microsoft.com/office/drawing/2014/main" id="{116259D4-4CB3-4560-8F67-2957F381D99B}"/>
                </a:ext>
              </a:extLst>
            </p:cNvPr>
            <p:cNvSpPr txBox="1"/>
            <p:nvPr/>
          </p:nvSpPr>
          <p:spPr>
            <a:xfrm>
              <a:off x="1753584" y="4886704"/>
              <a:ext cx="1980334" cy="523301"/>
            </a:xfrm>
            <a:prstGeom prst="rect">
              <a:avLst/>
            </a:prstGeom>
            <a:noFill/>
          </p:spPr>
          <p:txBody>
            <a:bodyPr wrap="none" rtlCol="0" anchor="t">
              <a:spAutoFit/>
            </a:bodyPr>
            <a:lstStyle/>
            <a:p>
              <a:pPr algn="ctr" defTabSz="1371486"/>
              <a:r>
                <a:rPr lang="zh-TW" altLang="en-US" sz="2800" b="1">
                  <a:solidFill>
                    <a:srgbClr val="A3E511">
                      <a:lumMod val="50000"/>
                    </a:srgbClr>
                  </a:solidFill>
                  <a:latin typeface="Book Antiqua"/>
                  <a:ea typeface="Microsoft JhengHei"/>
                  <a:cs typeface="+mn-ea"/>
                  <a:sym typeface="+mn-lt"/>
                </a:rPr>
                <a:t>國內母公司</a:t>
              </a:r>
              <a:endParaRPr lang="en-US" altLang="zh-TW" sz="2800" b="1">
                <a:solidFill>
                  <a:srgbClr val="A3E511">
                    <a:lumMod val="50000"/>
                  </a:srgbClr>
                </a:solidFill>
                <a:latin typeface="Book Antiqua"/>
                <a:ea typeface="Microsoft JhengHei"/>
                <a:cs typeface="+mn-ea"/>
                <a:sym typeface="+mn-lt"/>
              </a:endParaRPr>
            </a:p>
          </p:txBody>
        </p:sp>
      </p:grpSp>
      <p:sp>
        <p:nvSpPr>
          <p:cNvPr id="44" name="文字方塊 43">
            <a:extLst>
              <a:ext uri="{FF2B5EF4-FFF2-40B4-BE49-F238E27FC236}">
                <a16:creationId xmlns:a16="http://schemas.microsoft.com/office/drawing/2014/main" id="{49AB0B63-ACCD-4C02-939A-36542A8EDC3B}"/>
              </a:ext>
            </a:extLst>
          </p:cNvPr>
          <p:cNvSpPr txBox="1"/>
          <p:nvPr/>
        </p:nvSpPr>
        <p:spPr>
          <a:xfrm flipH="1">
            <a:off x="5563622" y="6536310"/>
            <a:ext cx="2236510" cy="1107867"/>
          </a:xfrm>
          <a:prstGeom prst="rect">
            <a:avLst/>
          </a:prstGeom>
          <a:noFill/>
        </p:spPr>
        <p:txBody>
          <a:bodyPr wrap="none" rtlCol="0" anchor="t">
            <a:spAutoFit/>
          </a:bodyPr>
          <a:lstStyle/>
          <a:p>
            <a:pPr defTabSz="1371486"/>
            <a:r>
              <a:rPr lang="zh-TW" altLang="en-US" sz="2800" b="1">
                <a:solidFill>
                  <a:srgbClr val="C54D57"/>
                </a:solidFill>
                <a:latin typeface="Book Antiqua"/>
                <a:ea typeface="Microsoft JhengHei"/>
                <a:cs typeface="+mn-ea"/>
                <a:sym typeface="+mn-lt"/>
              </a:rPr>
              <a:t>課徵</a:t>
            </a:r>
            <a:endParaRPr lang="en-US" altLang="zh-TW" sz="2800" b="1">
              <a:solidFill>
                <a:srgbClr val="C54D57"/>
              </a:solidFill>
              <a:latin typeface="Book Antiqua"/>
              <a:ea typeface="Microsoft JhengHei"/>
              <a:cs typeface="+mn-ea"/>
              <a:sym typeface="+mn-lt"/>
            </a:endParaRPr>
          </a:p>
          <a:p>
            <a:pPr defTabSz="1371486"/>
            <a:endParaRPr lang="en-US" altLang="zh-TW" sz="600" b="1">
              <a:solidFill>
                <a:srgbClr val="C54D57"/>
              </a:solidFill>
              <a:latin typeface="Book Antiqua"/>
              <a:ea typeface="Microsoft JhengHei"/>
              <a:cs typeface="+mn-ea"/>
              <a:sym typeface="+mn-lt"/>
            </a:endParaRPr>
          </a:p>
          <a:p>
            <a:pPr defTabSz="1371486"/>
            <a:r>
              <a:rPr lang="zh-TW" altLang="en-US" sz="3199" b="1">
                <a:solidFill>
                  <a:srgbClr val="C54D57"/>
                </a:solidFill>
                <a:latin typeface="Book Antiqua"/>
                <a:ea typeface="Microsoft JhengHei"/>
                <a:cs typeface="+mn-ea"/>
                <a:sym typeface="+mn-lt"/>
              </a:rPr>
              <a:t>公司所得稅</a:t>
            </a:r>
            <a:endParaRPr lang="en-US" altLang="zh-TW" sz="3199" b="1">
              <a:solidFill>
                <a:srgbClr val="C54D57"/>
              </a:solidFill>
              <a:latin typeface="Book Antiqua"/>
              <a:ea typeface="Microsoft JhengHei"/>
              <a:cs typeface="+mn-ea"/>
              <a:sym typeface="+mn-lt"/>
            </a:endParaRPr>
          </a:p>
        </p:txBody>
      </p:sp>
      <p:sp>
        <p:nvSpPr>
          <p:cNvPr id="50" name="箭號: 向右 49">
            <a:extLst>
              <a:ext uri="{FF2B5EF4-FFF2-40B4-BE49-F238E27FC236}">
                <a16:creationId xmlns:a16="http://schemas.microsoft.com/office/drawing/2014/main" id="{0F725F9F-212D-467F-A049-DEA76942FFB5}"/>
              </a:ext>
            </a:extLst>
          </p:cNvPr>
          <p:cNvSpPr/>
          <p:nvPr/>
        </p:nvSpPr>
        <p:spPr bwMode="auto">
          <a:xfrm flipV="1">
            <a:off x="5668536" y="6142026"/>
            <a:ext cx="2107851" cy="408249"/>
          </a:xfrm>
          <a:prstGeom prst="rightArrow">
            <a:avLst/>
          </a:prstGeom>
          <a:solidFill>
            <a:schemeClr val="accent4"/>
          </a:solidFill>
          <a:ln w="0">
            <a:noFill/>
            <a:prstDash val="solid"/>
            <a:round/>
            <a:headEnd/>
            <a:tailEnd/>
          </a:ln>
          <a:effectLst>
            <a:outerShdw blurRad="50800" dist="50800" dir="5400000" algn="ctr" rotWithShape="0">
              <a:srgbClr val="000000">
                <a:alpha val="30000"/>
              </a:srgbClr>
            </a:outerShdw>
          </a:effectLst>
        </p:spPr>
        <p:txBody>
          <a:bodyPr vert="horz" wrap="square" lIns="91426" tIns="45713" rIns="91426" bIns="45713" numCol="1" rtlCol="0" anchor="t" anchorCtr="0" compatLnSpc="1">
            <a:prstTxWarp prst="textNoShape">
              <a:avLst/>
            </a:prstTxWarp>
          </a:bodyPr>
          <a:lstStyle/>
          <a:p>
            <a:pPr algn="ctr" defTabSz="1371486"/>
            <a:endParaRPr kumimoji="1" lang="zh-TW" altLang="en-US">
              <a:solidFill>
                <a:srgbClr val="3B3B3B"/>
              </a:solidFill>
              <a:latin typeface="Book Antiqua"/>
              <a:ea typeface="Microsoft JhengHei"/>
            </a:endParaRPr>
          </a:p>
        </p:txBody>
      </p:sp>
      <p:sp>
        <p:nvSpPr>
          <p:cNvPr id="45" name="文字方塊 44">
            <a:extLst>
              <a:ext uri="{FF2B5EF4-FFF2-40B4-BE49-F238E27FC236}">
                <a16:creationId xmlns:a16="http://schemas.microsoft.com/office/drawing/2014/main" id="{C724AF62-424E-42E2-A07A-BEFB619A109F}"/>
              </a:ext>
            </a:extLst>
          </p:cNvPr>
          <p:cNvSpPr txBox="1"/>
          <p:nvPr/>
        </p:nvSpPr>
        <p:spPr>
          <a:xfrm flipH="1">
            <a:off x="10883972" y="6536310"/>
            <a:ext cx="2236510" cy="1107867"/>
          </a:xfrm>
          <a:prstGeom prst="rect">
            <a:avLst/>
          </a:prstGeom>
          <a:noFill/>
        </p:spPr>
        <p:txBody>
          <a:bodyPr wrap="none" rtlCol="0" anchor="t">
            <a:spAutoFit/>
          </a:bodyPr>
          <a:lstStyle/>
          <a:p>
            <a:pPr defTabSz="1371486"/>
            <a:r>
              <a:rPr lang="zh-TW" altLang="en-US" sz="2800" b="1">
                <a:solidFill>
                  <a:srgbClr val="C54D57"/>
                </a:solidFill>
                <a:latin typeface="Book Antiqua"/>
                <a:ea typeface="Microsoft JhengHei"/>
                <a:cs typeface="+mn-ea"/>
                <a:sym typeface="+mn-lt"/>
              </a:rPr>
              <a:t>扣繳</a:t>
            </a:r>
            <a:endParaRPr lang="en-US" altLang="zh-TW" sz="2800" b="1">
              <a:solidFill>
                <a:srgbClr val="C54D57"/>
              </a:solidFill>
              <a:latin typeface="Book Antiqua"/>
              <a:ea typeface="Microsoft JhengHei"/>
              <a:cs typeface="+mn-ea"/>
              <a:sym typeface="+mn-lt"/>
            </a:endParaRPr>
          </a:p>
          <a:p>
            <a:pPr defTabSz="1371486"/>
            <a:endParaRPr lang="en-US" altLang="zh-TW" sz="600" b="1">
              <a:solidFill>
                <a:srgbClr val="C54D57"/>
              </a:solidFill>
              <a:latin typeface="Book Antiqua"/>
              <a:ea typeface="Microsoft JhengHei"/>
              <a:cs typeface="+mn-ea"/>
              <a:sym typeface="+mn-lt"/>
            </a:endParaRPr>
          </a:p>
          <a:p>
            <a:pPr defTabSz="1371486"/>
            <a:r>
              <a:rPr lang="zh-TW" altLang="en-US" sz="3199" b="1">
                <a:solidFill>
                  <a:srgbClr val="C54D57"/>
                </a:solidFill>
                <a:latin typeface="Book Antiqua"/>
                <a:ea typeface="Microsoft JhengHei"/>
                <a:cs typeface="+mn-ea"/>
                <a:sym typeface="+mn-lt"/>
              </a:rPr>
              <a:t>股利所得稅</a:t>
            </a:r>
            <a:endParaRPr lang="en-US" altLang="zh-TW" sz="3199" b="1">
              <a:solidFill>
                <a:srgbClr val="C54D57"/>
              </a:solidFill>
              <a:latin typeface="Book Antiqua"/>
              <a:ea typeface="Microsoft JhengHei"/>
              <a:cs typeface="+mn-ea"/>
              <a:sym typeface="+mn-lt"/>
            </a:endParaRPr>
          </a:p>
        </p:txBody>
      </p:sp>
      <p:sp>
        <p:nvSpPr>
          <p:cNvPr id="51" name="箭號: 向右 50">
            <a:extLst>
              <a:ext uri="{FF2B5EF4-FFF2-40B4-BE49-F238E27FC236}">
                <a16:creationId xmlns:a16="http://schemas.microsoft.com/office/drawing/2014/main" id="{85B041A7-C96C-4DA8-9362-AEC044A4549A}"/>
              </a:ext>
            </a:extLst>
          </p:cNvPr>
          <p:cNvSpPr/>
          <p:nvPr/>
        </p:nvSpPr>
        <p:spPr bwMode="auto">
          <a:xfrm flipV="1">
            <a:off x="10988887" y="6142026"/>
            <a:ext cx="2107860" cy="408249"/>
          </a:xfrm>
          <a:prstGeom prst="rightArrow">
            <a:avLst/>
          </a:prstGeom>
          <a:solidFill>
            <a:schemeClr val="accent4"/>
          </a:solidFill>
          <a:ln w="0">
            <a:noFill/>
            <a:prstDash val="solid"/>
            <a:round/>
            <a:headEnd/>
            <a:tailEnd/>
          </a:ln>
          <a:effectLst>
            <a:outerShdw blurRad="50800" dist="50800" dir="5400000" algn="ctr" rotWithShape="0">
              <a:srgbClr val="000000">
                <a:alpha val="30000"/>
              </a:srgbClr>
            </a:outerShdw>
          </a:effectLst>
        </p:spPr>
        <p:txBody>
          <a:bodyPr vert="horz" wrap="square" lIns="91426" tIns="45713" rIns="91426" bIns="45713" numCol="1" rtlCol="0" anchor="t" anchorCtr="0" compatLnSpc="1">
            <a:prstTxWarp prst="textNoShape">
              <a:avLst/>
            </a:prstTxWarp>
          </a:bodyPr>
          <a:lstStyle/>
          <a:p>
            <a:pPr algn="ctr" defTabSz="1371486"/>
            <a:endParaRPr kumimoji="1" lang="zh-TW" altLang="en-US">
              <a:solidFill>
                <a:srgbClr val="3B3B3B"/>
              </a:solidFill>
              <a:latin typeface="Book Antiqua"/>
              <a:ea typeface="Microsoft JhengHei"/>
            </a:endParaRPr>
          </a:p>
        </p:txBody>
      </p:sp>
      <p:grpSp>
        <p:nvGrpSpPr>
          <p:cNvPr id="52" name="群組 51">
            <a:extLst>
              <a:ext uri="{FF2B5EF4-FFF2-40B4-BE49-F238E27FC236}">
                <a16:creationId xmlns:a16="http://schemas.microsoft.com/office/drawing/2014/main" id="{92EE99C4-F81B-4028-8089-414D6F022E41}"/>
              </a:ext>
            </a:extLst>
          </p:cNvPr>
          <p:cNvGrpSpPr/>
          <p:nvPr/>
        </p:nvGrpSpPr>
        <p:grpSpPr>
          <a:xfrm flipH="1">
            <a:off x="3566526" y="5955976"/>
            <a:ext cx="1549690" cy="1549690"/>
            <a:chOff x="1916367" y="1697495"/>
            <a:chExt cx="1549929" cy="1549929"/>
          </a:xfrm>
        </p:grpSpPr>
        <p:sp>
          <p:nvSpPr>
            <p:cNvPr id="54" name="橢圓 53">
              <a:extLst>
                <a:ext uri="{FF2B5EF4-FFF2-40B4-BE49-F238E27FC236}">
                  <a16:creationId xmlns:a16="http://schemas.microsoft.com/office/drawing/2014/main" id="{56B04090-50F7-4BF8-800B-3FE399384831}"/>
                </a:ext>
              </a:extLst>
            </p:cNvPr>
            <p:cNvSpPr/>
            <p:nvPr/>
          </p:nvSpPr>
          <p:spPr bwMode="auto">
            <a:xfrm>
              <a:off x="1916367" y="1697495"/>
              <a:ext cx="1549929" cy="1549929"/>
            </a:xfrm>
            <a:prstGeom prst="ellipse">
              <a:avLst/>
            </a:prstGeom>
            <a:solidFill>
              <a:schemeClr val="accent6">
                <a:lumMod val="20000"/>
                <a:lumOff val="80000"/>
              </a:schemeClr>
            </a:solidFill>
            <a:ln w="28575">
              <a:solidFill>
                <a:schemeClr val="bg1">
                  <a:lumMod val="75000"/>
                </a:schemeClr>
              </a:solidFill>
              <a:prstDash val="solid"/>
              <a:round/>
              <a:headEnd/>
              <a:tailEnd/>
            </a:ln>
            <a:effectLst>
              <a:outerShdw blurRad="50800" dist="50800" dir="5400000" algn="ctr" rotWithShape="0">
                <a:srgbClr val="000000">
                  <a:alpha val="30000"/>
                </a:srgbClr>
              </a:outerShdw>
            </a:effectLst>
          </p:spPr>
          <p:txBody>
            <a:bodyPr vert="horz" wrap="square" lIns="91426" tIns="45713" rIns="91426" bIns="45713" numCol="1" rtlCol="0" anchor="t" anchorCtr="0" compatLnSpc="1">
              <a:prstTxWarp prst="textNoShape">
                <a:avLst/>
              </a:prstTxWarp>
            </a:bodyPr>
            <a:lstStyle/>
            <a:p>
              <a:pPr algn="ctr" defTabSz="1371486"/>
              <a:endParaRPr kumimoji="1" lang="zh-TW" altLang="en-US">
                <a:solidFill>
                  <a:srgbClr val="3B3B3B"/>
                </a:solidFill>
                <a:latin typeface="Book Antiqua"/>
                <a:ea typeface="Microsoft JhengHei"/>
              </a:endParaRPr>
            </a:p>
          </p:txBody>
        </p:sp>
        <p:grpSp>
          <p:nvGrpSpPr>
            <p:cNvPr id="55" name="群組 54">
              <a:extLst>
                <a:ext uri="{FF2B5EF4-FFF2-40B4-BE49-F238E27FC236}">
                  <a16:creationId xmlns:a16="http://schemas.microsoft.com/office/drawing/2014/main" id="{403C8B51-8548-46E6-8587-684362C553AB}"/>
                </a:ext>
              </a:extLst>
            </p:cNvPr>
            <p:cNvGrpSpPr/>
            <p:nvPr/>
          </p:nvGrpSpPr>
          <p:grpSpPr>
            <a:xfrm>
              <a:off x="2239856" y="1877680"/>
              <a:ext cx="902950" cy="1189640"/>
              <a:chOff x="2239856" y="1897420"/>
              <a:chExt cx="902950" cy="1189640"/>
            </a:xfrm>
          </p:grpSpPr>
          <p:sp>
            <p:nvSpPr>
              <p:cNvPr id="56" name="dollar-sign_16302">
                <a:extLst>
                  <a:ext uri="{FF2B5EF4-FFF2-40B4-BE49-F238E27FC236}">
                    <a16:creationId xmlns:a16="http://schemas.microsoft.com/office/drawing/2014/main" id="{951CA47E-22C6-4346-A1E4-9942E21C0485}"/>
                  </a:ext>
                </a:extLst>
              </p:cNvPr>
              <p:cNvSpPr>
                <a:spLocks noChangeAspect="1"/>
              </p:cNvSpPr>
              <p:nvPr/>
            </p:nvSpPr>
            <p:spPr bwMode="auto">
              <a:xfrm flipH="1">
                <a:off x="2451060" y="1897420"/>
                <a:ext cx="480543" cy="696288"/>
              </a:xfrm>
              <a:custGeom>
                <a:avLst/>
                <a:gdLst>
                  <a:gd name="T0" fmla="*/ 1108 w 2164"/>
                  <a:gd name="T1" fmla="*/ 3140 h 3140"/>
                  <a:gd name="T2" fmla="*/ 1298 w 2164"/>
                  <a:gd name="T3" fmla="*/ 2960 h 3140"/>
                  <a:gd name="T4" fmla="*/ 1298 w 2164"/>
                  <a:gd name="T5" fmla="*/ 2781 h 3140"/>
                  <a:gd name="T6" fmla="*/ 2164 w 2164"/>
                  <a:gd name="T7" fmla="*/ 2010 h 3140"/>
                  <a:gd name="T8" fmla="*/ 2164 w 2164"/>
                  <a:gd name="T9" fmla="*/ 2003 h 3140"/>
                  <a:gd name="T10" fmla="*/ 1287 w 2164"/>
                  <a:gd name="T11" fmla="*/ 1203 h 3140"/>
                  <a:gd name="T12" fmla="*/ 1287 w 2164"/>
                  <a:gd name="T13" fmla="*/ 778 h 3140"/>
                  <a:gd name="T14" fmla="*/ 1543 w 2164"/>
                  <a:gd name="T15" fmla="*/ 865 h 3140"/>
                  <a:gd name="T16" fmla="*/ 1929 w 2164"/>
                  <a:gd name="T17" fmla="*/ 752 h 3140"/>
                  <a:gd name="T18" fmla="*/ 1814 w 2164"/>
                  <a:gd name="T19" fmla="*/ 357 h 3140"/>
                  <a:gd name="T20" fmla="*/ 1306 w 2164"/>
                  <a:gd name="T21" fmla="*/ 220 h 3140"/>
                  <a:gd name="T22" fmla="*/ 1306 w 2164"/>
                  <a:gd name="T23" fmla="*/ 110 h 3140"/>
                  <a:gd name="T24" fmla="*/ 1115 w 2164"/>
                  <a:gd name="T25" fmla="*/ 0 h 3140"/>
                  <a:gd name="T26" fmla="*/ 924 w 2164"/>
                  <a:gd name="T27" fmla="*/ 104 h 3140"/>
                  <a:gd name="T28" fmla="*/ 924 w 2164"/>
                  <a:gd name="T29" fmla="*/ 209 h 3140"/>
                  <a:gd name="T30" fmla="*/ 47 w 2164"/>
                  <a:gd name="T31" fmla="*/ 983 h 3140"/>
                  <a:gd name="T32" fmla="*/ 47 w 2164"/>
                  <a:gd name="T33" fmla="*/ 990 h 3140"/>
                  <a:gd name="T34" fmla="*/ 939 w 2164"/>
                  <a:gd name="T35" fmla="*/ 1783 h 3140"/>
                  <a:gd name="T36" fmla="*/ 939 w 2164"/>
                  <a:gd name="T37" fmla="*/ 2223 h 3140"/>
                  <a:gd name="T38" fmla="*/ 517 w 2164"/>
                  <a:gd name="T39" fmla="*/ 2081 h 3140"/>
                  <a:gd name="T40" fmla="*/ 91 w 2164"/>
                  <a:gd name="T41" fmla="*/ 2166 h 3140"/>
                  <a:gd name="T42" fmla="*/ 189 w 2164"/>
                  <a:gd name="T43" fmla="*/ 2567 h 3140"/>
                  <a:gd name="T44" fmla="*/ 917 w 2164"/>
                  <a:gd name="T45" fmla="*/ 2774 h 3140"/>
                  <a:gd name="T46" fmla="*/ 917 w 2164"/>
                  <a:gd name="T47" fmla="*/ 2957 h 3140"/>
                  <a:gd name="T48" fmla="*/ 1108 w 2164"/>
                  <a:gd name="T49" fmla="*/ 3140 h 3140"/>
                  <a:gd name="T50" fmla="*/ 1284 w 2164"/>
                  <a:gd name="T51" fmla="*/ 1842 h 3140"/>
                  <a:gd name="T52" fmla="*/ 1530 w 2164"/>
                  <a:gd name="T53" fmla="*/ 2051 h 3140"/>
                  <a:gd name="T54" fmla="*/ 1530 w 2164"/>
                  <a:gd name="T55" fmla="*/ 2058 h 3140"/>
                  <a:gd name="T56" fmla="*/ 1284 w 2164"/>
                  <a:gd name="T57" fmla="*/ 2245 h 3140"/>
                  <a:gd name="T58" fmla="*/ 1284 w 2164"/>
                  <a:gd name="T59" fmla="*/ 1842 h 3140"/>
                  <a:gd name="T60" fmla="*/ 693 w 2164"/>
                  <a:gd name="T61" fmla="*/ 935 h 3140"/>
                  <a:gd name="T62" fmla="*/ 693 w 2164"/>
                  <a:gd name="T63" fmla="*/ 928 h 3140"/>
                  <a:gd name="T64" fmla="*/ 942 w 2164"/>
                  <a:gd name="T65" fmla="*/ 745 h 3140"/>
                  <a:gd name="T66" fmla="*/ 942 w 2164"/>
                  <a:gd name="T67" fmla="*/ 1141 h 3140"/>
                  <a:gd name="T68" fmla="*/ 693 w 2164"/>
                  <a:gd name="T69" fmla="*/ 935 h 3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64" h="3140">
                    <a:moveTo>
                      <a:pt x="1108" y="3140"/>
                    </a:moveTo>
                    <a:cubicBezTo>
                      <a:pt x="1213" y="3140"/>
                      <a:pt x="1298" y="3060"/>
                      <a:pt x="1298" y="2960"/>
                    </a:cubicBezTo>
                    <a:lnTo>
                      <a:pt x="1298" y="2781"/>
                    </a:lnTo>
                    <a:cubicBezTo>
                      <a:pt x="1819" y="2733"/>
                      <a:pt x="2164" y="2458"/>
                      <a:pt x="2164" y="2010"/>
                    </a:cubicBezTo>
                    <a:lnTo>
                      <a:pt x="2164" y="2003"/>
                    </a:lnTo>
                    <a:cubicBezTo>
                      <a:pt x="2164" y="1548"/>
                      <a:pt x="1871" y="1339"/>
                      <a:pt x="1287" y="1203"/>
                    </a:cubicBezTo>
                    <a:lnTo>
                      <a:pt x="1287" y="778"/>
                    </a:lnTo>
                    <a:cubicBezTo>
                      <a:pt x="1371" y="798"/>
                      <a:pt x="1458" y="827"/>
                      <a:pt x="1543" y="865"/>
                    </a:cubicBezTo>
                    <a:cubicBezTo>
                      <a:pt x="1680" y="926"/>
                      <a:pt x="1846" y="888"/>
                      <a:pt x="1929" y="752"/>
                    </a:cubicBezTo>
                    <a:cubicBezTo>
                      <a:pt x="2013" y="616"/>
                      <a:pt x="1968" y="426"/>
                      <a:pt x="1814" y="357"/>
                    </a:cubicBezTo>
                    <a:cubicBezTo>
                      <a:pt x="1660" y="288"/>
                      <a:pt x="1492" y="240"/>
                      <a:pt x="1306" y="220"/>
                    </a:cubicBezTo>
                    <a:lnTo>
                      <a:pt x="1306" y="110"/>
                    </a:lnTo>
                    <a:cubicBezTo>
                      <a:pt x="1306" y="49"/>
                      <a:pt x="1220" y="0"/>
                      <a:pt x="1115" y="0"/>
                    </a:cubicBezTo>
                    <a:cubicBezTo>
                      <a:pt x="1010" y="0"/>
                      <a:pt x="924" y="47"/>
                      <a:pt x="924" y="104"/>
                    </a:cubicBezTo>
                    <a:lnTo>
                      <a:pt x="924" y="209"/>
                    </a:lnTo>
                    <a:cubicBezTo>
                      <a:pt x="363" y="249"/>
                      <a:pt x="47" y="550"/>
                      <a:pt x="47" y="983"/>
                    </a:cubicBezTo>
                    <a:lnTo>
                      <a:pt x="47" y="990"/>
                    </a:lnTo>
                    <a:cubicBezTo>
                      <a:pt x="47" y="1445"/>
                      <a:pt x="348" y="1647"/>
                      <a:pt x="939" y="1783"/>
                    </a:cubicBezTo>
                    <a:lnTo>
                      <a:pt x="939" y="2223"/>
                    </a:lnTo>
                    <a:cubicBezTo>
                      <a:pt x="797" y="2200"/>
                      <a:pt x="658" y="2153"/>
                      <a:pt x="517" y="2081"/>
                    </a:cubicBezTo>
                    <a:cubicBezTo>
                      <a:pt x="367" y="2004"/>
                      <a:pt x="183" y="2032"/>
                      <a:pt x="91" y="2166"/>
                    </a:cubicBezTo>
                    <a:cubicBezTo>
                      <a:pt x="0" y="2301"/>
                      <a:pt x="37" y="2492"/>
                      <a:pt x="189" y="2567"/>
                    </a:cubicBezTo>
                    <a:cubicBezTo>
                      <a:pt x="411" y="2676"/>
                      <a:pt x="663" y="2748"/>
                      <a:pt x="917" y="2774"/>
                    </a:cubicBezTo>
                    <a:lnTo>
                      <a:pt x="917" y="2957"/>
                    </a:lnTo>
                    <a:cubicBezTo>
                      <a:pt x="917" y="3058"/>
                      <a:pt x="1002" y="3140"/>
                      <a:pt x="1108" y="3140"/>
                    </a:cubicBezTo>
                    <a:close/>
                    <a:moveTo>
                      <a:pt x="1284" y="1842"/>
                    </a:moveTo>
                    <a:cubicBezTo>
                      <a:pt x="1475" y="1897"/>
                      <a:pt x="1530" y="1952"/>
                      <a:pt x="1530" y="2051"/>
                    </a:cubicBezTo>
                    <a:lnTo>
                      <a:pt x="1530" y="2058"/>
                    </a:lnTo>
                    <a:cubicBezTo>
                      <a:pt x="1530" y="2164"/>
                      <a:pt x="1453" y="2227"/>
                      <a:pt x="1284" y="2245"/>
                    </a:cubicBezTo>
                    <a:lnTo>
                      <a:pt x="1284" y="1842"/>
                    </a:lnTo>
                    <a:close/>
                    <a:moveTo>
                      <a:pt x="693" y="935"/>
                    </a:moveTo>
                    <a:lnTo>
                      <a:pt x="693" y="928"/>
                    </a:lnTo>
                    <a:cubicBezTo>
                      <a:pt x="693" y="833"/>
                      <a:pt x="763" y="759"/>
                      <a:pt x="942" y="745"/>
                    </a:cubicBezTo>
                    <a:lnTo>
                      <a:pt x="942" y="1141"/>
                    </a:lnTo>
                    <a:cubicBezTo>
                      <a:pt x="744" y="1086"/>
                      <a:pt x="693" y="1031"/>
                      <a:pt x="693" y="935"/>
                    </a:cubicBezTo>
                    <a:close/>
                  </a:path>
                </a:pathLst>
              </a:custGeom>
              <a:solidFill>
                <a:schemeClr val="accent6">
                  <a:lumMod val="75000"/>
                </a:schemeClr>
              </a:solidFill>
              <a:ln>
                <a:noFill/>
              </a:ln>
            </p:spPr>
          </p:sp>
          <p:sp>
            <p:nvSpPr>
              <p:cNvPr id="57" name="文字方塊 56">
                <a:extLst>
                  <a:ext uri="{FF2B5EF4-FFF2-40B4-BE49-F238E27FC236}">
                    <a16:creationId xmlns:a16="http://schemas.microsoft.com/office/drawing/2014/main" id="{2298C63F-AB47-4E7D-B72A-E1A3D6197322}"/>
                  </a:ext>
                </a:extLst>
              </p:cNvPr>
              <p:cNvSpPr txBox="1"/>
              <p:nvPr/>
            </p:nvSpPr>
            <p:spPr>
              <a:xfrm>
                <a:off x="2239856" y="2563759"/>
                <a:ext cx="902950" cy="523301"/>
              </a:xfrm>
              <a:prstGeom prst="rect">
                <a:avLst/>
              </a:prstGeom>
              <a:noFill/>
            </p:spPr>
            <p:txBody>
              <a:bodyPr wrap="none" rtlCol="0" anchor="t">
                <a:spAutoFit/>
              </a:bodyPr>
              <a:lstStyle/>
              <a:p>
                <a:pPr algn="ctr" defTabSz="1371486"/>
                <a:r>
                  <a:rPr lang="zh-TW" altLang="en-US" sz="2800" b="1">
                    <a:solidFill>
                      <a:srgbClr val="EABD00">
                        <a:lumMod val="50000"/>
                      </a:srgbClr>
                    </a:solidFill>
                    <a:latin typeface="Book Antiqua"/>
                    <a:ea typeface="Microsoft JhengHei"/>
                    <a:cs typeface="+mn-ea"/>
                    <a:sym typeface="+mn-lt"/>
                  </a:rPr>
                  <a:t>所得</a:t>
                </a:r>
                <a:endParaRPr lang="en-US" altLang="zh-TW" sz="2800" b="1">
                  <a:solidFill>
                    <a:srgbClr val="EABD00">
                      <a:lumMod val="50000"/>
                    </a:srgbClr>
                  </a:solidFill>
                  <a:latin typeface="Book Antiqua"/>
                  <a:ea typeface="Microsoft JhengHei"/>
                  <a:cs typeface="+mn-ea"/>
                  <a:sym typeface="+mn-lt"/>
                </a:endParaRPr>
              </a:p>
            </p:txBody>
          </p:sp>
        </p:grpSp>
      </p:grpSp>
      <p:grpSp>
        <p:nvGrpSpPr>
          <p:cNvPr id="79" name="群組 78">
            <a:extLst>
              <a:ext uri="{FF2B5EF4-FFF2-40B4-BE49-F238E27FC236}">
                <a16:creationId xmlns:a16="http://schemas.microsoft.com/office/drawing/2014/main" id="{83417CC3-8B3A-4892-8B0F-EFF260CDA64F}"/>
              </a:ext>
            </a:extLst>
          </p:cNvPr>
          <p:cNvGrpSpPr/>
          <p:nvPr/>
        </p:nvGrpSpPr>
        <p:grpSpPr>
          <a:xfrm>
            <a:off x="2217437" y="4502890"/>
            <a:ext cx="10635986" cy="523220"/>
            <a:chOff x="2216369" y="5811779"/>
            <a:chExt cx="10637626" cy="523301"/>
          </a:xfrm>
        </p:grpSpPr>
        <p:sp>
          <p:nvSpPr>
            <p:cNvPr id="66" name="文字方塊 65">
              <a:extLst>
                <a:ext uri="{FF2B5EF4-FFF2-40B4-BE49-F238E27FC236}">
                  <a16:creationId xmlns:a16="http://schemas.microsoft.com/office/drawing/2014/main" id="{FE2DBB28-1450-485E-AED7-12CDB1E95AC6}"/>
                </a:ext>
              </a:extLst>
            </p:cNvPr>
            <p:cNvSpPr txBox="1"/>
            <p:nvPr/>
          </p:nvSpPr>
          <p:spPr>
            <a:xfrm>
              <a:off x="2216369" y="5811779"/>
              <a:ext cx="2698591" cy="523301"/>
            </a:xfrm>
            <a:prstGeom prst="rect">
              <a:avLst/>
            </a:prstGeom>
            <a:noFill/>
          </p:spPr>
          <p:txBody>
            <a:bodyPr wrap="none" rtlCol="0" anchor="t">
              <a:spAutoFit/>
            </a:bodyPr>
            <a:lstStyle/>
            <a:p>
              <a:pPr algn="ctr" defTabSz="1371486"/>
              <a:r>
                <a:rPr lang="zh-TW" altLang="en-US" sz="2800" b="1">
                  <a:solidFill>
                    <a:srgbClr val="EABD00">
                      <a:lumMod val="50000"/>
                    </a:srgbClr>
                  </a:solidFill>
                  <a:latin typeface="Arial" panose="020B0604020202020204" pitchFamily="34" charset="0"/>
                  <a:ea typeface="Microsoft JhengHei"/>
                  <a:cs typeface="Arial" panose="020B0604020202020204" pitchFamily="34" charset="0"/>
                  <a:sym typeface="+mn-lt"/>
                </a:rPr>
                <a:t>直接稅額扣抵法</a:t>
              </a:r>
              <a:endParaRPr lang="en-US" altLang="zh-TW" sz="2800" b="1">
                <a:solidFill>
                  <a:srgbClr val="EABD00">
                    <a:lumMod val="50000"/>
                  </a:srgbClr>
                </a:solidFill>
                <a:latin typeface="Arial" panose="020B0604020202020204" pitchFamily="34" charset="0"/>
                <a:ea typeface="Microsoft JhengHei"/>
                <a:cs typeface="Arial" panose="020B0604020202020204" pitchFamily="34" charset="0"/>
                <a:sym typeface="+mn-lt"/>
              </a:endParaRPr>
            </a:p>
          </p:txBody>
        </p:sp>
        <p:sp>
          <p:nvSpPr>
            <p:cNvPr id="70" name="文字方塊 69">
              <a:extLst>
                <a:ext uri="{FF2B5EF4-FFF2-40B4-BE49-F238E27FC236}">
                  <a16:creationId xmlns:a16="http://schemas.microsoft.com/office/drawing/2014/main" id="{5621DF55-A10D-4893-90A5-C095F29D8A9F}"/>
                </a:ext>
              </a:extLst>
            </p:cNvPr>
            <p:cNvSpPr txBox="1"/>
            <p:nvPr/>
          </p:nvSpPr>
          <p:spPr>
            <a:xfrm>
              <a:off x="5911612" y="5811779"/>
              <a:ext cx="1621207" cy="523301"/>
            </a:xfrm>
            <a:prstGeom prst="rect">
              <a:avLst/>
            </a:prstGeom>
            <a:noFill/>
          </p:spPr>
          <p:txBody>
            <a:bodyPr wrap="none" rtlCol="0" anchor="t">
              <a:spAutoFit/>
            </a:bodyPr>
            <a:lstStyle/>
            <a:p>
              <a:pPr defTabSz="1371486"/>
              <a:r>
                <a:rPr lang="zh-TW" altLang="en-US" sz="2800" b="1">
                  <a:solidFill>
                    <a:srgbClr val="C54D57"/>
                  </a:solidFill>
                  <a:latin typeface="Arial" panose="020B0604020202020204" pitchFamily="34" charset="0"/>
                  <a:ea typeface="Microsoft JhengHei"/>
                  <a:cs typeface="Arial" panose="020B0604020202020204" pitchFamily="34" charset="0"/>
                  <a:sym typeface="+mn-lt"/>
                </a:rPr>
                <a:t>不可扣抵</a:t>
              </a:r>
              <a:endParaRPr lang="en-US" altLang="zh-TW" sz="2800" b="1">
                <a:solidFill>
                  <a:srgbClr val="C54D57"/>
                </a:solidFill>
                <a:latin typeface="Arial" panose="020B0604020202020204" pitchFamily="34" charset="0"/>
                <a:ea typeface="Microsoft JhengHei"/>
                <a:cs typeface="Arial" panose="020B0604020202020204" pitchFamily="34" charset="0"/>
                <a:sym typeface="+mn-lt"/>
              </a:endParaRPr>
            </a:p>
          </p:txBody>
        </p:sp>
        <p:sp>
          <p:nvSpPr>
            <p:cNvPr id="77" name="文字方塊 76">
              <a:extLst>
                <a:ext uri="{FF2B5EF4-FFF2-40B4-BE49-F238E27FC236}">
                  <a16:creationId xmlns:a16="http://schemas.microsoft.com/office/drawing/2014/main" id="{3B44B82E-4D5E-423C-878E-45B3DD711D0D}"/>
                </a:ext>
              </a:extLst>
            </p:cNvPr>
            <p:cNvSpPr txBox="1"/>
            <p:nvPr/>
          </p:nvSpPr>
          <p:spPr>
            <a:xfrm>
              <a:off x="11232788" y="5811779"/>
              <a:ext cx="1621207" cy="523301"/>
            </a:xfrm>
            <a:prstGeom prst="rect">
              <a:avLst/>
            </a:prstGeom>
            <a:noFill/>
          </p:spPr>
          <p:txBody>
            <a:bodyPr wrap="none" rtlCol="0" anchor="t">
              <a:spAutoFit/>
            </a:bodyPr>
            <a:lstStyle/>
            <a:p>
              <a:pPr defTabSz="1371486"/>
              <a:r>
                <a:rPr lang="zh-TW" altLang="en-US" sz="2800" b="1">
                  <a:solidFill>
                    <a:srgbClr val="A3E511">
                      <a:lumMod val="50000"/>
                    </a:srgbClr>
                  </a:solidFill>
                  <a:latin typeface="Arial" panose="020B0604020202020204" pitchFamily="34" charset="0"/>
                  <a:ea typeface="Microsoft JhengHei"/>
                  <a:cs typeface="Arial" panose="020B0604020202020204" pitchFamily="34" charset="0"/>
                  <a:sym typeface="+mn-lt"/>
                </a:rPr>
                <a:t>可以扣抵</a:t>
              </a:r>
              <a:endParaRPr lang="en-US" altLang="zh-TW" sz="2800" b="1">
                <a:solidFill>
                  <a:srgbClr val="A3E511">
                    <a:lumMod val="50000"/>
                  </a:srgbClr>
                </a:solidFill>
                <a:latin typeface="Arial" panose="020B0604020202020204" pitchFamily="34" charset="0"/>
                <a:ea typeface="Microsoft JhengHei"/>
                <a:cs typeface="Arial" panose="020B0604020202020204" pitchFamily="34" charset="0"/>
                <a:sym typeface="+mn-lt"/>
              </a:endParaRPr>
            </a:p>
          </p:txBody>
        </p:sp>
      </p:grpSp>
      <p:grpSp>
        <p:nvGrpSpPr>
          <p:cNvPr id="74" name="群組 73">
            <a:extLst>
              <a:ext uri="{FF2B5EF4-FFF2-40B4-BE49-F238E27FC236}">
                <a16:creationId xmlns:a16="http://schemas.microsoft.com/office/drawing/2014/main" id="{77D04256-679E-410C-9215-FF0D0287BA88}"/>
              </a:ext>
            </a:extLst>
          </p:cNvPr>
          <p:cNvGrpSpPr/>
          <p:nvPr/>
        </p:nvGrpSpPr>
        <p:grpSpPr>
          <a:xfrm>
            <a:off x="2217437" y="3596714"/>
            <a:ext cx="10635986" cy="523220"/>
            <a:chOff x="2216369" y="7229423"/>
            <a:chExt cx="10637626" cy="523301"/>
          </a:xfrm>
        </p:grpSpPr>
        <p:sp>
          <p:nvSpPr>
            <p:cNvPr id="67" name="文字方塊 66">
              <a:extLst>
                <a:ext uri="{FF2B5EF4-FFF2-40B4-BE49-F238E27FC236}">
                  <a16:creationId xmlns:a16="http://schemas.microsoft.com/office/drawing/2014/main" id="{D6CA1D4B-7B8E-4ECA-84B2-FCBEAE25430C}"/>
                </a:ext>
              </a:extLst>
            </p:cNvPr>
            <p:cNvSpPr txBox="1"/>
            <p:nvPr/>
          </p:nvSpPr>
          <p:spPr>
            <a:xfrm>
              <a:off x="2216369" y="7229423"/>
              <a:ext cx="2698591" cy="523301"/>
            </a:xfrm>
            <a:prstGeom prst="rect">
              <a:avLst/>
            </a:prstGeom>
            <a:noFill/>
          </p:spPr>
          <p:txBody>
            <a:bodyPr wrap="none" rtlCol="0" anchor="t">
              <a:spAutoFit/>
            </a:bodyPr>
            <a:lstStyle/>
            <a:p>
              <a:pPr algn="ctr" defTabSz="1371486"/>
              <a:r>
                <a:rPr lang="zh-TW" altLang="en-US" sz="2800" b="1">
                  <a:solidFill>
                    <a:srgbClr val="EABD00">
                      <a:lumMod val="50000"/>
                    </a:srgbClr>
                  </a:solidFill>
                  <a:latin typeface="Arial" panose="020B0604020202020204" pitchFamily="34" charset="0"/>
                  <a:ea typeface="Microsoft JhengHei"/>
                  <a:cs typeface="Arial" panose="020B0604020202020204" pitchFamily="34" charset="0"/>
                  <a:sym typeface="+mn-lt"/>
                </a:rPr>
                <a:t>間接稅額扣抵法</a:t>
              </a:r>
              <a:endParaRPr lang="en-US" altLang="zh-TW" sz="2800" b="1">
                <a:solidFill>
                  <a:srgbClr val="EABD00">
                    <a:lumMod val="50000"/>
                  </a:srgbClr>
                </a:solidFill>
                <a:latin typeface="Arial" panose="020B0604020202020204" pitchFamily="34" charset="0"/>
                <a:ea typeface="Microsoft JhengHei"/>
                <a:cs typeface="Arial" panose="020B0604020202020204" pitchFamily="34" charset="0"/>
                <a:sym typeface="+mn-lt"/>
              </a:endParaRPr>
            </a:p>
          </p:txBody>
        </p:sp>
        <p:sp>
          <p:nvSpPr>
            <p:cNvPr id="71" name="文字方塊 70">
              <a:extLst>
                <a:ext uri="{FF2B5EF4-FFF2-40B4-BE49-F238E27FC236}">
                  <a16:creationId xmlns:a16="http://schemas.microsoft.com/office/drawing/2014/main" id="{F5A092E4-6801-403E-8BD4-C1F3547BEE24}"/>
                </a:ext>
              </a:extLst>
            </p:cNvPr>
            <p:cNvSpPr txBox="1"/>
            <p:nvPr/>
          </p:nvSpPr>
          <p:spPr>
            <a:xfrm>
              <a:off x="5911612" y="7229423"/>
              <a:ext cx="1621207" cy="523301"/>
            </a:xfrm>
            <a:prstGeom prst="rect">
              <a:avLst/>
            </a:prstGeom>
            <a:noFill/>
          </p:spPr>
          <p:txBody>
            <a:bodyPr wrap="none" rtlCol="0" anchor="t">
              <a:spAutoFit/>
            </a:bodyPr>
            <a:lstStyle/>
            <a:p>
              <a:pPr defTabSz="1371486"/>
              <a:r>
                <a:rPr lang="zh-TW" altLang="en-US" sz="2800" b="1">
                  <a:solidFill>
                    <a:srgbClr val="A3E511">
                      <a:lumMod val="50000"/>
                    </a:srgbClr>
                  </a:solidFill>
                  <a:latin typeface="Arial" panose="020B0604020202020204" pitchFamily="34" charset="0"/>
                  <a:ea typeface="Microsoft JhengHei"/>
                  <a:cs typeface="Arial" panose="020B0604020202020204" pitchFamily="34" charset="0"/>
                  <a:sym typeface="+mn-lt"/>
                </a:rPr>
                <a:t>可以扣抵</a:t>
              </a:r>
              <a:endParaRPr lang="en-US" altLang="zh-TW" sz="2800" b="1">
                <a:solidFill>
                  <a:srgbClr val="A3E511">
                    <a:lumMod val="50000"/>
                  </a:srgbClr>
                </a:solidFill>
                <a:latin typeface="Arial" panose="020B0604020202020204" pitchFamily="34" charset="0"/>
                <a:ea typeface="Microsoft JhengHei"/>
                <a:cs typeface="Arial" panose="020B0604020202020204" pitchFamily="34" charset="0"/>
                <a:sym typeface="+mn-lt"/>
              </a:endParaRPr>
            </a:p>
          </p:txBody>
        </p:sp>
        <p:sp>
          <p:nvSpPr>
            <p:cNvPr id="78" name="文字方塊 77">
              <a:extLst>
                <a:ext uri="{FF2B5EF4-FFF2-40B4-BE49-F238E27FC236}">
                  <a16:creationId xmlns:a16="http://schemas.microsoft.com/office/drawing/2014/main" id="{A0DA043E-F219-49B5-9E87-CFB4E4F62E13}"/>
                </a:ext>
              </a:extLst>
            </p:cNvPr>
            <p:cNvSpPr txBox="1"/>
            <p:nvPr/>
          </p:nvSpPr>
          <p:spPr>
            <a:xfrm>
              <a:off x="11232788" y="7229423"/>
              <a:ext cx="1621207" cy="523301"/>
            </a:xfrm>
            <a:prstGeom prst="rect">
              <a:avLst/>
            </a:prstGeom>
            <a:noFill/>
          </p:spPr>
          <p:txBody>
            <a:bodyPr wrap="none" rtlCol="0" anchor="t">
              <a:spAutoFit/>
            </a:bodyPr>
            <a:lstStyle/>
            <a:p>
              <a:pPr defTabSz="1371486"/>
              <a:r>
                <a:rPr lang="zh-TW" altLang="en-US" sz="2800" b="1">
                  <a:solidFill>
                    <a:srgbClr val="A3E511">
                      <a:lumMod val="50000"/>
                    </a:srgbClr>
                  </a:solidFill>
                  <a:latin typeface="Arial" panose="020B0604020202020204" pitchFamily="34" charset="0"/>
                  <a:ea typeface="Microsoft JhengHei"/>
                  <a:cs typeface="Arial" panose="020B0604020202020204" pitchFamily="34" charset="0"/>
                  <a:sym typeface="+mn-lt"/>
                </a:rPr>
                <a:t>可以扣抵</a:t>
              </a:r>
              <a:endParaRPr lang="en-US" altLang="zh-TW" sz="2800" b="1">
                <a:solidFill>
                  <a:srgbClr val="A3E511">
                    <a:lumMod val="50000"/>
                  </a:srgbClr>
                </a:solidFill>
                <a:latin typeface="Arial" panose="020B0604020202020204" pitchFamily="34" charset="0"/>
                <a:ea typeface="Microsoft JhengHei"/>
                <a:cs typeface="Arial" panose="020B0604020202020204" pitchFamily="34" charset="0"/>
                <a:sym typeface="+mn-lt"/>
              </a:endParaRPr>
            </a:p>
          </p:txBody>
        </p:sp>
      </p:grpSp>
      <p:cxnSp>
        <p:nvCxnSpPr>
          <p:cNvPr id="84" name="直線接點 83">
            <a:extLst>
              <a:ext uri="{FF2B5EF4-FFF2-40B4-BE49-F238E27FC236}">
                <a16:creationId xmlns:a16="http://schemas.microsoft.com/office/drawing/2014/main" id="{22F6971A-FB00-400E-B015-09B7B382FAA5}"/>
              </a:ext>
            </a:extLst>
          </p:cNvPr>
          <p:cNvCxnSpPr>
            <a:cxnSpLocks/>
          </p:cNvCxnSpPr>
          <p:nvPr/>
        </p:nvCxnSpPr>
        <p:spPr>
          <a:xfrm flipH="1" flipV="1">
            <a:off x="868768" y="4311375"/>
            <a:ext cx="15897962" cy="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99" name="文字方塊 98">
            <a:extLst>
              <a:ext uri="{FF2B5EF4-FFF2-40B4-BE49-F238E27FC236}">
                <a16:creationId xmlns:a16="http://schemas.microsoft.com/office/drawing/2014/main" id="{3EC056A0-2271-4BB5-8FC3-80632B808A6E}"/>
              </a:ext>
            </a:extLst>
          </p:cNvPr>
          <p:cNvSpPr txBox="1"/>
          <p:nvPr/>
        </p:nvSpPr>
        <p:spPr>
          <a:xfrm>
            <a:off x="868768" y="554335"/>
            <a:ext cx="9879628" cy="830868"/>
          </a:xfrm>
          <a:prstGeom prst="rect">
            <a:avLst/>
          </a:prstGeom>
          <a:noFill/>
        </p:spPr>
        <p:txBody>
          <a:bodyPr wrap="none" rtlCol="0">
            <a:spAutoFit/>
          </a:bodyPr>
          <a:lstStyle/>
          <a:p>
            <a:pPr defTabSz="1371486"/>
            <a:r>
              <a:rPr lang="zh-TW" altLang="en-US" sz="4799" b="1">
                <a:solidFill>
                  <a:srgbClr val="1694B2">
                    <a:lumMod val="75000"/>
                  </a:srgbClr>
                </a:solidFill>
                <a:latin typeface="Book Antiqua"/>
                <a:ea typeface="Microsoft JhengHei"/>
                <a:cs typeface="+mn-ea"/>
                <a:sym typeface="+mn-lt"/>
              </a:rPr>
              <a:t>直接稅額扣抵法 </a:t>
            </a:r>
            <a:r>
              <a:rPr lang="de-DE" altLang="zh-TW" sz="4799" b="1">
                <a:solidFill>
                  <a:srgbClr val="1694B2">
                    <a:lumMod val="75000"/>
                  </a:srgbClr>
                </a:solidFill>
                <a:latin typeface="Book Antiqua"/>
                <a:ea typeface="Microsoft JhengHei"/>
                <a:cs typeface="+mn-ea"/>
                <a:sym typeface="+mn-lt"/>
              </a:rPr>
              <a:t>vs. </a:t>
            </a:r>
            <a:r>
              <a:rPr lang="zh-TW" altLang="en-US" sz="4799" b="1">
                <a:solidFill>
                  <a:srgbClr val="1694B2">
                    <a:lumMod val="75000"/>
                  </a:srgbClr>
                </a:solidFill>
                <a:latin typeface="Book Antiqua"/>
                <a:ea typeface="Microsoft JhengHei"/>
                <a:cs typeface="+mn-ea"/>
                <a:sym typeface="+mn-lt"/>
              </a:rPr>
              <a:t>間接稅額扣抵法</a:t>
            </a:r>
            <a:endParaRPr lang="en-US" altLang="zh-TW" sz="3199" b="1">
              <a:solidFill>
                <a:srgbClr val="556272">
                  <a:lumMod val="75000"/>
                </a:srgbClr>
              </a:solidFill>
              <a:latin typeface="Book Antiqua"/>
              <a:ea typeface="Microsoft JhengHei"/>
              <a:cs typeface="+mn-ea"/>
              <a:sym typeface="+mn-lt"/>
            </a:endParaRPr>
          </a:p>
        </p:txBody>
      </p:sp>
      <p:cxnSp>
        <p:nvCxnSpPr>
          <p:cNvPr id="100" name="直線接點 99">
            <a:extLst>
              <a:ext uri="{FF2B5EF4-FFF2-40B4-BE49-F238E27FC236}">
                <a16:creationId xmlns:a16="http://schemas.microsoft.com/office/drawing/2014/main" id="{5C67DE66-B90C-49C9-A680-E9149C8BD94B}"/>
              </a:ext>
            </a:extLst>
          </p:cNvPr>
          <p:cNvCxnSpPr>
            <a:cxnSpLocks/>
          </p:cNvCxnSpPr>
          <p:nvPr/>
        </p:nvCxnSpPr>
        <p:spPr>
          <a:xfrm flipH="1">
            <a:off x="868768" y="1700464"/>
            <a:ext cx="15897962" cy="0"/>
          </a:xfrm>
          <a:prstGeom prst="line">
            <a:avLst/>
          </a:prstGeom>
          <a:ln w="2857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6" name="文字方塊 105">
            <a:extLst>
              <a:ext uri="{FF2B5EF4-FFF2-40B4-BE49-F238E27FC236}">
                <a16:creationId xmlns:a16="http://schemas.microsoft.com/office/drawing/2014/main" id="{64456FF4-6D12-42D7-9F08-39D92BFD3052}"/>
              </a:ext>
            </a:extLst>
          </p:cNvPr>
          <p:cNvSpPr txBox="1"/>
          <p:nvPr/>
        </p:nvSpPr>
        <p:spPr>
          <a:xfrm>
            <a:off x="2338210" y="8883953"/>
            <a:ext cx="13008689" cy="584647"/>
          </a:xfrm>
          <a:prstGeom prst="rect">
            <a:avLst/>
          </a:prstGeom>
          <a:noFill/>
        </p:spPr>
        <p:txBody>
          <a:bodyPr wrap="none" rtlCol="0" anchor="t">
            <a:spAutoFit/>
          </a:bodyPr>
          <a:lstStyle/>
          <a:p>
            <a:pPr defTabSz="1371486"/>
            <a:r>
              <a:rPr lang="zh-TW" altLang="en-US" sz="3199" b="1">
                <a:solidFill>
                  <a:srgbClr val="C54D57"/>
                </a:solidFill>
                <a:latin typeface="Book Antiqua"/>
                <a:ea typeface="Microsoft JhengHei"/>
                <a:cs typeface="+mn-ea"/>
                <a:sym typeface="+mn-lt"/>
              </a:rPr>
              <a:t>稅捐機關、法院僅採「                             」，排除</a:t>
            </a:r>
            <a:r>
              <a:rPr lang="zh-TW" altLang="en-US" sz="3199" b="1">
                <a:solidFill>
                  <a:srgbClr val="A3E511">
                    <a:lumMod val="50000"/>
                  </a:srgbClr>
                </a:solidFill>
                <a:latin typeface="Book Antiqua"/>
                <a:ea typeface="Microsoft JhengHei"/>
                <a:cs typeface="+mn-ea"/>
                <a:sym typeface="+mn-lt"/>
              </a:rPr>
              <a:t>「間接稅額扣抵法」</a:t>
            </a:r>
            <a:r>
              <a:rPr lang="zh-TW" altLang="en-US" sz="3199" b="1">
                <a:solidFill>
                  <a:srgbClr val="C54D57"/>
                </a:solidFill>
                <a:latin typeface="Book Antiqua"/>
                <a:ea typeface="Microsoft JhengHei"/>
                <a:cs typeface="+mn-ea"/>
                <a:sym typeface="+mn-lt"/>
              </a:rPr>
              <a:t>。</a:t>
            </a:r>
            <a:endParaRPr lang="en-US" altLang="zh-TW" sz="3199" b="1">
              <a:solidFill>
                <a:srgbClr val="C54D57"/>
              </a:solidFill>
              <a:latin typeface="Book Antiqua"/>
              <a:ea typeface="Microsoft JhengHei"/>
              <a:cs typeface="+mn-ea"/>
              <a:sym typeface="+mn-lt"/>
            </a:endParaRPr>
          </a:p>
        </p:txBody>
      </p:sp>
      <p:cxnSp>
        <p:nvCxnSpPr>
          <p:cNvPr id="128" name="直線接點 127">
            <a:extLst>
              <a:ext uri="{FF2B5EF4-FFF2-40B4-BE49-F238E27FC236}">
                <a16:creationId xmlns:a16="http://schemas.microsoft.com/office/drawing/2014/main" id="{56E3B238-2207-4B0E-B679-C7895463ADF0}"/>
              </a:ext>
            </a:extLst>
          </p:cNvPr>
          <p:cNvCxnSpPr>
            <a:cxnSpLocks/>
          </p:cNvCxnSpPr>
          <p:nvPr/>
        </p:nvCxnSpPr>
        <p:spPr>
          <a:xfrm flipH="1">
            <a:off x="868768" y="8358832"/>
            <a:ext cx="15897962" cy="0"/>
          </a:xfrm>
          <a:prstGeom prst="line">
            <a:avLst/>
          </a:prstGeom>
          <a:ln w="2857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pic>
        <p:nvPicPr>
          <p:cNvPr id="129" name="圖片 128">
            <a:extLst>
              <a:ext uri="{FF2B5EF4-FFF2-40B4-BE49-F238E27FC236}">
                <a16:creationId xmlns:a16="http://schemas.microsoft.com/office/drawing/2014/main" id="{164402A4-C621-4A93-B673-D60A5837F7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769" y="8682448"/>
            <a:ext cx="1135188" cy="755417"/>
          </a:xfrm>
          <a:prstGeom prst="rect">
            <a:avLst/>
          </a:prstGeom>
        </p:spPr>
      </p:pic>
      <p:sp>
        <p:nvSpPr>
          <p:cNvPr id="7" name="矩形 6">
            <a:extLst>
              <a:ext uri="{FF2B5EF4-FFF2-40B4-BE49-F238E27FC236}">
                <a16:creationId xmlns:a16="http://schemas.microsoft.com/office/drawing/2014/main" id="{7DD464D8-3E70-45CF-B401-0EEC992BAB22}"/>
              </a:ext>
            </a:extLst>
          </p:cNvPr>
          <p:cNvSpPr/>
          <p:nvPr/>
        </p:nvSpPr>
        <p:spPr>
          <a:xfrm>
            <a:off x="6411121" y="8883953"/>
            <a:ext cx="3057247" cy="584647"/>
          </a:xfrm>
          <a:prstGeom prst="rect">
            <a:avLst/>
          </a:prstGeom>
        </p:spPr>
        <p:txBody>
          <a:bodyPr wrap="none">
            <a:spAutoFit/>
          </a:bodyPr>
          <a:lstStyle/>
          <a:p>
            <a:pPr defTabSz="1371417"/>
            <a:r>
              <a:rPr lang="zh-TW" altLang="en-US" sz="3199" b="1">
                <a:solidFill>
                  <a:srgbClr val="C54D57"/>
                </a:solidFill>
                <a:latin typeface="Book Antiqua"/>
                <a:ea typeface="Microsoft JhengHei"/>
                <a:cs typeface="+mn-ea"/>
                <a:sym typeface="+mn-lt"/>
              </a:rPr>
              <a:t>直接稅額扣抵法</a:t>
            </a:r>
            <a:endParaRPr lang="zh-TW" altLang="en-US">
              <a:solidFill>
                <a:srgbClr val="3B3B3B"/>
              </a:solidFill>
              <a:latin typeface="Book Antiqua"/>
              <a:ea typeface="Microsoft JhengHei"/>
            </a:endParaRPr>
          </a:p>
        </p:txBody>
      </p:sp>
    </p:spTree>
    <p:custDataLst>
      <p:tags r:id="rId1"/>
    </p:custDataLst>
    <p:extLst>
      <p:ext uri="{BB962C8B-B14F-4D97-AF65-F5344CB8AC3E}">
        <p14:creationId xmlns:p14="http://schemas.microsoft.com/office/powerpoint/2010/main" val="38189333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0A36C61-677E-48E5-99D9-CAADC8902E15}"/>
              </a:ext>
            </a:extLst>
          </p:cNvPr>
          <p:cNvSpPr>
            <a:spLocks noGrp="1"/>
          </p:cNvSpPr>
          <p:nvPr>
            <p:ph type="sldNum" sz="quarter" idx="11"/>
          </p:nvPr>
        </p:nvSpPr>
        <p:spPr>
          <a:xfrm>
            <a:off x="17109640" y="9675702"/>
            <a:ext cx="1176594" cy="488961"/>
          </a:xfrm>
        </p:spPr>
        <p:txBody>
          <a:bodyPr/>
          <a:lstStyle/>
          <a:p>
            <a:pPr defTabSz="1371486"/>
            <a:fld id="{03EB59E2-90B9-4CD3-AC74-D672227E13C3}" type="slidenum">
              <a:rPr lang="en-US">
                <a:solidFill>
                  <a:srgbClr val="556272"/>
                </a:solidFill>
                <a:latin typeface="Book Antiqua"/>
                <a:ea typeface="Microsoft JhengHei"/>
                <a:cs typeface="+mn-ea"/>
                <a:sym typeface="+mn-lt"/>
              </a:rPr>
              <a:pPr defTabSz="1371486"/>
              <a:t>42</a:t>
            </a:fld>
            <a:endParaRPr lang="en-US">
              <a:solidFill>
                <a:srgbClr val="556272"/>
              </a:solidFill>
              <a:latin typeface="Book Antiqua"/>
              <a:ea typeface="Microsoft JhengHei"/>
              <a:cs typeface="+mn-ea"/>
              <a:sym typeface="+mn-lt"/>
            </a:endParaRPr>
          </a:p>
        </p:txBody>
      </p:sp>
      <p:grpSp>
        <p:nvGrpSpPr>
          <p:cNvPr id="3" name="群組 2">
            <a:extLst>
              <a:ext uri="{FF2B5EF4-FFF2-40B4-BE49-F238E27FC236}">
                <a16:creationId xmlns:a16="http://schemas.microsoft.com/office/drawing/2014/main" id="{D571DA11-A813-4E48-B518-D902E158A5DB}"/>
              </a:ext>
            </a:extLst>
          </p:cNvPr>
          <p:cNvGrpSpPr/>
          <p:nvPr/>
        </p:nvGrpSpPr>
        <p:grpSpPr>
          <a:xfrm rot="10800000">
            <a:off x="14038434" y="794"/>
            <a:ext cx="4248156" cy="2438025"/>
            <a:chOff x="-12267" y="7932498"/>
            <a:chExt cx="4095455" cy="2350389"/>
          </a:xfrm>
        </p:grpSpPr>
        <p:sp>
          <p:nvSpPr>
            <p:cNvPr id="4" name="直角三角形 3">
              <a:extLst>
                <a:ext uri="{FF2B5EF4-FFF2-40B4-BE49-F238E27FC236}">
                  <a16:creationId xmlns:a16="http://schemas.microsoft.com/office/drawing/2014/main" id="{1433D8E0-25FE-4469-9AC3-D497B81949DC}"/>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endParaRPr kumimoji="1" lang="ja-JP" altLang="en-US" sz="3199">
                <a:solidFill>
                  <a:prstClr val="white"/>
                </a:solidFill>
                <a:latin typeface="Book Antiqua"/>
                <a:ea typeface="Microsoft JhengHei"/>
                <a:cs typeface="+mn-ea"/>
                <a:sym typeface="+mn-lt"/>
              </a:endParaRPr>
            </a:p>
          </p:txBody>
        </p:sp>
        <p:sp>
          <p:nvSpPr>
            <p:cNvPr id="5" name="直角三角形 4">
              <a:extLst>
                <a:ext uri="{FF2B5EF4-FFF2-40B4-BE49-F238E27FC236}">
                  <a16:creationId xmlns:a16="http://schemas.microsoft.com/office/drawing/2014/main" id="{8BB3F77C-7E40-4117-8454-FD67C031E428}"/>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endParaRPr kumimoji="1" lang="ja-JP" altLang="en-US" sz="3199">
                <a:solidFill>
                  <a:prstClr val="white"/>
                </a:solidFill>
                <a:latin typeface="Book Antiqua"/>
                <a:ea typeface="Microsoft JhengHei"/>
                <a:cs typeface="+mn-ea"/>
                <a:sym typeface="+mn-lt"/>
              </a:endParaRPr>
            </a:p>
          </p:txBody>
        </p:sp>
      </p:grpSp>
      <p:sp>
        <p:nvSpPr>
          <p:cNvPr id="53" name="文字方塊 52">
            <a:extLst>
              <a:ext uri="{FF2B5EF4-FFF2-40B4-BE49-F238E27FC236}">
                <a16:creationId xmlns:a16="http://schemas.microsoft.com/office/drawing/2014/main" id="{B31C38F5-E757-4A01-9758-557D8F553727}"/>
              </a:ext>
            </a:extLst>
          </p:cNvPr>
          <p:cNvSpPr txBox="1"/>
          <p:nvPr/>
        </p:nvSpPr>
        <p:spPr>
          <a:xfrm>
            <a:off x="868768" y="595003"/>
            <a:ext cx="11264622" cy="830868"/>
          </a:xfrm>
          <a:prstGeom prst="rect">
            <a:avLst/>
          </a:prstGeom>
          <a:noFill/>
        </p:spPr>
        <p:txBody>
          <a:bodyPr wrap="none" rtlCol="0">
            <a:spAutoFit/>
          </a:bodyPr>
          <a:lstStyle/>
          <a:p>
            <a:pPr defTabSz="1371486"/>
            <a:r>
              <a:rPr lang="zh-TW" altLang="en-US" sz="4799" b="1">
                <a:solidFill>
                  <a:srgbClr val="1694B2">
                    <a:lumMod val="75000"/>
                  </a:srgbClr>
                </a:solidFill>
                <a:latin typeface="Book Antiqua"/>
                <a:ea typeface="Microsoft JhengHei"/>
                <a:cs typeface="+mn-ea"/>
                <a:sym typeface="+mn-lt"/>
              </a:rPr>
              <a:t>重要國家發展趨勢－跨國公司間股利分配</a:t>
            </a:r>
            <a:endParaRPr lang="en-US" altLang="zh-TW" sz="3199" b="1">
              <a:solidFill>
                <a:srgbClr val="556272"/>
              </a:solidFill>
              <a:latin typeface="Book Antiqua"/>
              <a:ea typeface="Microsoft JhengHei"/>
              <a:cs typeface="+mn-ea"/>
              <a:sym typeface="+mn-lt"/>
            </a:endParaRPr>
          </a:p>
        </p:txBody>
      </p:sp>
      <p:cxnSp>
        <p:nvCxnSpPr>
          <p:cNvPr id="54" name="直線接點 53">
            <a:extLst>
              <a:ext uri="{FF2B5EF4-FFF2-40B4-BE49-F238E27FC236}">
                <a16:creationId xmlns:a16="http://schemas.microsoft.com/office/drawing/2014/main" id="{67174EDB-F053-4205-8940-650F725D1E08}"/>
              </a:ext>
            </a:extLst>
          </p:cNvPr>
          <p:cNvCxnSpPr>
            <a:cxnSpLocks/>
          </p:cNvCxnSpPr>
          <p:nvPr/>
        </p:nvCxnSpPr>
        <p:spPr>
          <a:xfrm flipH="1">
            <a:off x="868768" y="1700464"/>
            <a:ext cx="15897962" cy="0"/>
          </a:xfrm>
          <a:prstGeom prst="line">
            <a:avLst/>
          </a:prstGeom>
          <a:ln w="2857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C5D6E624-B6C8-48CC-8E16-3CF8C5FA53B1}"/>
              </a:ext>
            </a:extLst>
          </p:cNvPr>
          <p:cNvCxnSpPr>
            <a:cxnSpLocks/>
          </p:cNvCxnSpPr>
          <p:nvPr/>
        </p:nvCxnSpPr>
        <p:spPr>
          <a:xfrm flipH="1">
            <a:off x="868768" y="3573639"/>
            <a:ext cx="15897962" cy="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3FEDBE8D-4E91-4FD1-BBA0-CBC5FC3FB024}"/>
              </a:ext>
            </a:extLst>
          </p:cNvPr>
          <p:cNvCxnSpPr>
            <a:cxnSpLocks/>
          </p:cNvCxnSpPr>
          <p:nvPr/>
        </p:nvCxnSpPr>
        <p:spPr>
          <a:xfrm flipH="1">
            <a:off x="868768" y="4510227"/>
            <a:ext cx="15897962" cy="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79" name="直線接點 78">
            <a:extLst>
              <a:ext uri="{FF2B5EF4-FFF2-40B4-BE49-F238E27FC236}">
                <a16:creationId xmlns:a16="http://schemas.microsoft.com/office/drawing/2014/main" id="{9E3100FB-5111-41C1-B25E-472740AA31EB}"/>
              </a:ext>
            </a:extLst>
          </p:cNvPr>
          <p:cNvCxnSpPr>
            <a:cxnSpLocks/>
          </p:cNvCxnSpPr>
          <p:nvPr/>
        </p:nvCxnSpPr>
        <p:spPr>
          <a:xfrm flipH="1">
            <a:off x="868768" y="5446814"/>
            <a:ext cx="15897962" cy="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7C679061-C6D2-4272-B8E6-CBEA63109E6D}"/>
              </a:ext>
            </a:extLst>
          </p:cNvPr>
          <p:cNvCxnSpPr>
            <a:cxnSpLocks/>
          </p:cNvCxnSpPr>
          <p:nvPr/>
        </p:nvCxnSpPr>
        <p:spPr>
          <a:xfrm flipH="1">
            <a:off x="868768" y="6383402"/>
            <a:ext cx="15897962" cy="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BDDD72EE-56AF-4D02-92EA-F18B5340625D}"/>
              </a:ext>
            </a:extLst>
          </p:cNvPr>
          <p:cNvCxnSpPr>
            <a:cxnSpLocks/>
          </p:cNvCxnSpPr>
          <p:nvPr/>
        </p:nvCxnSpPr>
        <p:spPr>
          <a:xfrm flipH="1">
            <a:off x="868768" y="2637052"/>
            <a:ext cx="15897962" cy="0"/>
          </a:xfrm>
          <a:prstGeom prst="line">
            <a:avLst/>
          </a:prstGeom>
          <a:ln w="28575">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2BCFDB4E-8F16-4BD2-84D5-6D24DA041C59}"/>
              </a:ext>
            </a:extLst>
          </p:cNvPr>
          <p:cNvCxnSpPr>
            <a:cxnSpLocks/>
          </p:cNvCxnSpPr>
          <p:nvPr/>
        </p:nvCxnSpPr>
        <p:spPr>
          <a:xfrm flipH="1">
            <a:off x="868768" y="7319989"/>
            <a:ext cx="15897962" cy="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89" name="文字方塊 88">
            <a:extLst>
              <a:ext uri="{FF2B5EF4-FFF2-40B4-BE49-F238E27FC236}">
                <a16:creationId xmlns:a16="http://schemas.microsoft.com/office/drawing/2014/main" id="{7A9111F2-E372-4442-A73B-48FD2C14FBA5}"/>
              </a:ext>
            </a:extLst>
          </p:cNvPr>
          <p:cNvSpPr txBox="1"/>
          <p:nvPr/>
        </p:nvSpPr>
        <p:spPr>
          <a:xfrm>
            <a:off x="3996881" y="6590125"/>
            <a:ext cx="1345240" cy="523220"/>
          </a:xfrm>
          <a:prstGeom prst="rect">
            <a:avLst/>
          </a:prstGeom>
          <a:noFill/>
        </p:spPr>
        <p:txBody>
          <a:bodyPr wrap="none" rtlCol="0" anchor="t">
            <a:spAutoFit/>
          </a:bodyPr>
          <a:lstStyle/>
          <a:p>
            <a:pPr algn="ctr" defTabSz="1371486"/>
            <a:r>
              <a:rPr lang="en-US" altLang="zh-TW" sz="2800" b="1">
                <a:solidFill>
                  <a:srgbClr val="556272">
                    <a:lumMod val="75000"/>
                  </a:srgbClr>
                </a:solidFill>
                <a:latin typeface="Arial" panose="020B0604020202020204" pitchFamily="34" charset="0"/>
                <a:ea typeface="Microsoft JhengHei"/>
                <a:cs typeface="Arial" panose="020B0604020202020204" pitchFamily="34" charset="0"/>
                <a:sym typeface="+mn-lt"/>
              </a:rPr>
              <a:t>1963</a:t>
            </a:r>
            <a:r>
              <a:rPr lang="zh-TW" altLang="en-US" sz="2800" b="1">
                <a:solidFill>
                  <a:srgbClr val="556272">
                    <a:lumMod val="75000"/>
                  </a:srgbClr>
                </a:solidFill>
                <a:latin typeface="Arial" panose="020B0604020202020204" pitchFamily="34" charset="0"/>
                <a:ea typeface="Microsoft JhengHei"/>
                <a:cs typeface="Arial" panose="020B0604020202020204" pitchFamily="34" charset="0"/>
                <a:sym typeface="+mn-lt"/>
              </a:rPr>
              <a:t>年</a:t>
            </a:r>
            <a:endParaRPr lang="en-US" altLang="zh-TW" sz="2800" b="1">
              <a:solidFill>
                <a:srgbClr val="556272">
                  <a:lumMod val="75000"/>
                </a:srgbClr>
              </a:solidFill>
              <a:latin typeface="Arial" panose="020B0604020202020204" pitchFamily="34" charset="0"/>
              <a:ea typeface="Microsoft JhengHei"/>
              <a:cs typeface="Arial" panose="020B0604020202020204" pitchFamily="34" charset="0"/>
              <a:sym typeface="+mn-lt"/>
            </a:endParaRPr>
          </a:p>
        </p:txBody>
      </p:sp>
      <p:sp>
        <p:nvSpPr>
          <p:cNvPr id="33" name="文字方塊 32">
            <a:extLst>
              <a:ext uri="{FF2B5EF4-FFF2-40B4-BE49-F238E27FC236}">
                <a16:creationId xmlns:a16="http://schemas.microsoft.com/office/drawing/2014/main" id="{9843A0A8-0CAA-4CDD-B9BF-B449A7AA222E}"/>
              </a:ext>
            </a:extLst>
          </p:cNvPr>
          <p:cNvSpPr txBox="1"/>
          <p:nvPr/>
        </p:nvSpPr>
        <p:spPr>
          <a:xfrm>
            <a:off x="3679488" y="1907188"/>
            <a:ext cx="1980029" cy="523220"/>
          </a:xfrm>
          <a:prstGeom prst="rect">
            <a:avLst/>
          </a:prstGeom>
          <a:noFill/>
        </p:spPr>
        <p:txBody>
          <a:bodyPr wrap="none" rtlCol="0" anchor="t">
            <a:spAutoFit/>
          </a:bodyPr>
          <a:lstStyle/>
          <a:p>
            <a:pPr algn="ctr" defTabSz="1371486"/>
            <a:r>
              <a:rPr lang="zh-TW" altLang="en-US" sz="2800" b="1">
                <a:solidFill>
                  <a:srgbClr val="1694B2">
                    <a:lumMod val="75000"/>
                  </a:srgbClr>
                </a:solidFill>
                <a:latin typeface="Arial" panose="020B0604020202020204" pitchFamily="34" charset="0"/>
                <a:ea typeface="Microsoft JhengHei"/>
                <a:cs typeface="Arial" panose="020B0604020202020204" pitchFamily="34" charset="0"/>
                <a:sym typeface="+mn-lt"/>
              </a:rPr>
              <a:t>股利折扣制</a:t>
            </a:r>
            <a:endParaRPr lang="en-US" altLang="zh-TW" sz="2800" b="1">
              <a:solidFill>
                <a:srgbClr val="1694B2">
                  <a:lumMod val="75000"/>
                </a:srgbClr>
              </a:solidFill>
              <a:latin typeface="Arial" panose="020B0604020202020204" pitchFamily="34" charset="0"/>
              <a:ea typeface="Microsoft JhengHei"/>
              <a:cs typeface="Arial" panose="020B0604020202020204" pitchFamily="34" charset="0"/>
              <a:sym typeface="+mn-lt"/>
            </a:endParaRPr>
          </a:p>
        </p:txBody>
      </p:sp>
      <p:sp>
        <p:nvSpPr>
          <p:cNvPr id="50" name="文字方塊 49">
            <a:extLst>
              <a:ext uri="{FF2B5EF4-FFF2-40B4-BE49-F238E27FC236}">
                <a16:creationId xmlns:a16="http://schemas.microsoft.com/office/drawing/2014/main" id="{975D7009-87D1-466E-914E-239C05DFC874}"/>
              </a:ext>
            </a:extLst>
          </p:cNvPr>
          <p:cNvSpPr txBox="1"/>
          <p:nvPr/>
        </p:nvSpPr>
        <p:spPr>
          <a:xfrm>
            <a:off x="7169530" y="2843775"/>
            <a:ext cx="1345240" cy="523220"/>
          </a:xfrm>
          <a:prstGeom prst="rect">
            <a:avLst/>
          </a:prstGeom>
          <a:noFill/>
        </p:spPr>
        <p:txBody>
          <a:bodyPr wrap="none" rtlCol="0" anchor="t">
            <a:spAutoFit/>
          </a:bodyPr>
          <a:lstStyle/>
          <a:p>
            <a:pPr algn="ctr" defTabSz="1371486"/>
            <a:r>
              <a:rPr lang="en-US" altLang="zh-TW" sz="2800" b="1">
                <a:solidFill>
                  <a:srgbClr val="556272">
                    <a:lumMod val="75000"/>
                  </a:srgbClr>
                </a:solidFill>
                <a:latin typeface="Arial" panose="020B0604020202020204" pitchFamily="34" charset="0"/>
                <a:ea typeface="Microsoft JhengHei"/>
                <a:cs typeface="Arial" panose="020B0604020202020204" pitchFamily="34" charset="0"/>
                <a:sym typeface="+mn-lt"/>
              </a:rPr>
              <a:t>1918</a:t>
            </a:r>
            <a:r>
              <a:rPr lang="zh-TW" altLang="en-US" sz="2800" b="1">
                <a:solidFill>
                  <a:srgbClr val="556272">
                    <a:lumMod val="75000"/>
                  </a:srgbClr>
                </a:solidFill>
                <a:latin typeface="Arial" panose="020B0604020202020204" pitchFamily="34" charset="0"/>
                <a:ea typeface="Microsoft JhengHei"/>
                <a:cs typeface="Arial" panose="020B0604020202020204" pitchFamily="34" charset="0"/>
                <a:sym typeface="+mn-lt"/>
              </a:rPr>
              <a:t>年</a:t>
            </a:r>
            <a:endParaRPr lang="en-US" altLang="zh-TW" sz="2800" b="1">
              <a:solidFill>
                <a:srgbClr val="556272">
                  <a:lumMod val="75000"/>
                </a:srgbClr>
              </a:solidFill>
              <a:latin typeface="Arial" panose="020B0604020202020204" pitchFamily="34" charset="0"/>
              <a:ea typeface="Microsoft JhengHei"/>
              <a:cs typeface="Arial" panose="020B0604020202020204" pitchFamily="34" charset="0"/>
              <a:sym typeface="+mn-lt"/>
            </a:endParaRPr>
          </a:p>
        </p:txBody>
      </p:sp>
      <p:sp>
        <p:nvSpPr>
          <p:cNvPr id="55" name="文字方塊 54">
            <a:extLst>
              <a:ext uri="{FF2B5EF4-FFF2-40B4-BE49-F238E27FC236}">
                <a16:creationId xmlns:a16="http://schemas.microsoft.com/office/drawing/2014/main" id="{0AA3271B-2537-4736-AD31-E1C51EE05527}"/>
              </a:ext>
            </a:extLst>
          </p:cNvPr>
          <p:cNvSpPr txBox="1"/>
          <p:nvPr/>
        </p:nvSpPr>
        <p:spPr>
          <a:xfrm>
            <a:off x="7169530" y="3780363"/>
            <a:ext cx="1345240" cy="523220"/>
          </a:xfrm>
          <a:prstGeom prst="rect">
            <a:avLst/>
          </a:prstGeom>
          <a:noFill/>
        </p:spPr>
        <p:txBody>
          <a:bodyPr wrap="none" rtlCol="0" anchor="t">
            <a:spAutoFit/>
          </a:bodyPr>
          <a:lstStyle/>
          <a:p>
            <a:pPr algn="ctr" defTabSz="1371486"/>
            <a:r>
              <a:rPr lang="en-US" altLang="zh-TW" sz="2800" b="1">
                <a:solidFill>
                  <a:srgbClr val="556272">
                    <a:lumMod val="75000"/>
                  </a:srgbClr>
                </a:solidFill>
                <a:latin typeface="Arial" panose="020B0604020202020204" pitchFamily="34" charset="0"/>
                <a:ea typeface="Microsoft JhengHei"/>
                <a:cs typeface="Arial" panose="020B0604020202020204" pitchFamily="34" charset="0"/>
                <a:sym typeface="+mn-lt"/>
              </a:rPr>
              <a:t>1950</a:t>
            </a:r>
            <a:r>
              <a:rPr lang="zh-TW" altLang="en-US" sz="2800" b="1">
                <a:solidFill>
                  <a:srgbClr val="556272">
                    <a:lumMod val="75000"/>
                  </a:srgbClr>
                </a:solidFill>
                <a:latin typeface="Arial" panose="020B0604020202020204" pitchFamily="34" charset="0"/>
                <a:ea typeface="Microsoft JhengHei"/>
                <a:cs typeface="Arial" panose="020B0604020202020204" pitchFamily="34" charset="0"/>
                <a:sym typeface="+mn-lt"/>
              </a:rPr>
              <a:t>年</a:t>
            </a:r>
            <a:endParaRPr lang="en-US" altLang="zh-TW" sz="2800" b="1">
              <a:solidFill>
                <a:srgbClr val="556272">
                  <a:lumMod val="75000"/>
                </a:srgbClr>
              </a:solidFill>
              <a:latin typeface="Arial" panose="020B0604020202020204" pitchFamily="34" charset="0"/>
              <a:ea typeface="Microsoft JhengHei"/>
              <a:cs typeface="Arial" panose="020B0604020202020204" pitchFamily="34" charset="0"/>
              <a:sym typeface="+mn-lt"/>
            </a:endParaRPr>
          </a:p>
        </p:txBody>
      </p:sp>
      <p:sp>
        <p:nvSpPr>
          <p:cNvPr id="65" name="文字方塊 64">
            <a:extLst>
              <a:ext uri="{FF2B5EF4-FFF2-40B4-BE49-F238E27FC236}">
                <a16:creationId xmlns:a16="http://schemas.microsoft.com/office/drawing/2014/main" id="{0EA903C2-43F1-43E8-8F2D-E9C4F1A3DA9C}"/>
              </a:ext>
            </a:extLst>
          </p:cNvPr>
          <p:cNvSpPr txBox="1"/>
          <p:nvPr/>
        </p:nvSpPr>
        <p:spPr>
          <a:xfrm>
            <a:off x="7169530" y="4716950"/>
            <a:ext cx="1345240" cy="523220"/>
          </a:xfrm>
          <a:prstGeom prst="rect">
            <a:avLst/>
          </a:prstGeom>
          <a:noFill/>
        </p:spPr>
        <p:txBody>
          <a:bodyPr wrap="none" rtlCol="0" anchor="t">
            <a:spAutoFit/>
          </a:bodyPr>
          <a:lstStyle/>
          <a:p>
            <a:pPr algn="ctr" defTabSz="1371486"/>
            <a:r>
              <a:rPr lang="en-US" altLang="zh-TW" sz="2800" b="1">
                <a:solidFill>
                  <a:srgbClr val="556272">
                    <a:lumMod val="75000"/>
                  </a:srgbClr>
                </a:solidFill>
                <a:latin typeface="Arial" panose="020B0604020202020204" pitchFamily="34" charset="0"/>
                <a:ea typeface="Microsoft JhengHei"/>
                <a:cs typeface="Arial" panose="020B0604020202020204" pitchFamily="34" charset="0"/>
                <a:sym typeface="+mn-lt"/>
              </a:rPr>
              <a:t>1962</a:t>
            </a:r>
            <a:r>
              <a:rPr lang="zh-TW" altLang="en-US" sz="2800" b="1">
                <a:solidFill>
                  <a:srgbClr val="556272">
                    <a:lumMod val="75000"/>
                  </a:srgbClr>
                </a:solidFill>
                <a:latin typeface="Arial" panose="020B0604020202020204" pitchFamily="34" charset="0"/>
                <a:ea typeface="Microsoft JhengHei"/>
                <a:cs typeface="Arial" panose="020B0604020202020204" pitchFamily="34" charset="0"/>
                <a:sym typeface="+mn-lt"/>
              </a:rPr>
              <a:t>年</a:t>
            </a:r>
            <a:endParaRPr lang="en-US" altLang="zh-TW" sz="2800" b="1">
              <a:solidFill>
                <a:srgbClr val="556272">
                  <a:lumMod val="75000"/>
                </a:srgbClr>
              </a:solidFill>
              <a:latin typeface="Arial" panose="020B0604020202020204" pitchFamily="34" charset="0"/>
              <a:ea typeface="Microsoft JhengHei"/>
              <a:cs typeface="Arial" panose="020B0604020202020204" pitchFamily="34" charset="0"/>
              <a:sym typeface="+mn-lt"/>
            </a:endParaRPr>
          </a:p>
        </p:txBody>
      </p:sp>
      <p:sp>
        <p:nvSpPr>
          <p:cNvPr id="81" name="文字方塊 80">
            <a:extLst>
              <a:ext uri="{FF2B5EF4-FFF2-40B4-BE49-F238E27FC236}">
                <a16:creationId xmlns:a16="http://schemas.microsoft.com/office/drawing/2014/main" id="{5D44B701-E2AF-4722-9DA1-616456DE199E}"/>
              </a:ext>
            </a:extLst>
          </p:cNvPr>
          <p:cNvSpPr txBox="1"/>
          <p:nvPr/>
        </p:nvSpPr>
        <p:spPr>
          <a:xfrm>
            <a:off x="7169530" y="5653538"/>
            <a:ext cx="1345240" cy="523220"/>
          </a:xfrm>
          <a:prstGeom prst="rect">
            <a:avLst/>
          </a:prstGeom>
          <a:noFill/>
        </p:spPr>
        <p:txBody>
          <a:bodyPr wrap="none" rtlCol="0" anchor="t">
            <a:spAutoFit/>
          </a:bodyPr>
          <a:lstStyle/>
          <a:p>
            <a:pPr algn="ctr" defTabSz="1371486"/>
            <a:r>
              <a:rPr lang="en-US" altLang="zh-TW" sz="2800" b="1">
                <a:solidFill>
                  <a:srgbClr val="556272">
                    <a:lumMod val="75000"/>
                  </a:srgbClr>
                </a:solidFill>
                <a:latin typeface="Arial" panose="020B0604020202020204" pitchFamily="34" charset="0"/>
                <a:ea typeface="Microsoft JhengHei"/>
                <a:cs typeface="Arial" panose="020B0604020202020204" pitchFamily="34" charset="0"/>
                <a:sym typeface="+mn-lt"/>
              </a:rPr>
              <a:t>1972</a:t>
            </a:r>
            <a:r>
              <a:rPr lang="zh-TW" altLang="en-US" sz="2800" b="1">
                <a:solidFill>
                  <a:srgbClr val="556272">
                    <a:lumMod val="75000"/>
                  </a:srgbClr>
                </a:solidFill>
                <a:latin typeface="Arial" panose="020B0604020202020204" pitchFamily="34" charset="0"/>
                <a:ea typeface="Microsoft JhengHei"/>
                <a:cs typeface="Arial" panose="020B0604020202020204" pitchFamily="34" charset="0"/>
                <a:sym typeface="+mn-lt"/>
              </a:rPr>
              <a:t>年</a:t>
            </a:r>
            <a:endParaRPr lang="en-US" altLang="zh-TW" sz="2800" b="1">
              <a:solidFill>
                <a:srgbClr val="556272">
                  <a:lumMod val="75000"/>
                </a:srgbClr>
              </a:solidFill>
              <a:latin typeface="Arial" panose="020B0604020202020204" pitchFamily="34" charset="0"/>
              <a:ea typeface="Microsoft JhengHei"/>
              <a:cs typeface="Arial" panose="020B0604020202020204" pitchFamily="34" charset="0"/>
              <a:sym typeface="+mn-lt"/>
            </a:endParaRPr>
          </a:p>
        </p:txBody>
      </p:sp>
      <p:sp>
        <p:nvSpPr>
          <p:cNvPr id="88" name="文字方塊 87">
            <a:extLst>
              <a:ext uri="{FF2B5EF4-FFF2-40B4-BE49-F238E27FC236}">
                <a16:creationId xmlns:a16="http://schemas.microsoft.com/office/drawing/2014/main" id="{F7752D45-2995-4FBD-8034-112E8820975B}"/>
              </a:ext>
            </a:extLst>
          </p:cNvPr>
          <p:cNvSpPr txBox="1"/>
          <p:nvPr/>
        </p:nvSpPr>
        <p:spPr>
          <a:xfrm>
            <a:off x="7169530" y="6590125"/>
            <a:ext cx="1345240" cy="523220"/>
          </a:xfrm>
          <a:prstGeom prst="rect">
            <a:avLst/>
          </a:prstGeom>
          <a:noFill/>
        </p:spPr>
        <p:txBody>
          <a:bodyPr wrap="none" rtlCol="0" anchor="t">
            <a:spAutoFit/>
          </a:bodyPr>
          <a:lstStyle/>
          <a:p>
            <a:pPr algn="ctr" defTabSz="1371486"/>
            <a:r>
              <a:rPr lang="en-US" altLang="zh-TW" sz="2800" b="1">
                <a:solidFill>
                  <a:srgbClr val="556272">
                    <a:lumMod val="75000"/>
                  </a:srgbClr>
                </a:solidFill>
                <a:latin typeface="Arial" panose="020B0604020202020204" pitchFamily="34" charset="0"/>
                <a:ea typeface="Microsoft JhengHei"/>
                <a:cs typeface="Arial" panose="020B0604020202020204" pitchFamily="34" charset="0"/>
                <a:sym typeface="+mn-lt"/>
              </a:rPr>
              <a:t>1987</a:t>
            </a:r>
            <a:r>
              <a:rPr lang="zh-TW" altLang="en-US" sz="2800" b="1">
                <a:solidFill>
                  <a:srgbClr val="556272">
                    <a:lumMod val="75000"/>
                  </a:srgbClr>
                </a:solidFill>
                <a:latin typeface="Arial" panose="020B0604020202020204" pitchFamily="34" charset="0"/>
                <a:ea typeface="Microsoft JhengHei"/>
                <a:cs typeface="Arial" panose="020B0604020202020204" pitchFamily="34" charset="0"/>
                <a:sym typeface="+mn-lt"/>
              </a:rPr>
              <a:t>年</a:t>
            </a:r>
            <a:endParaRPr lang="en-US" altLang="zh-TW" sz="2800" b="1">
              <a:solidFill>
                <a:srgbClr val="556272">
                  <a:lumMod val="75000"/>
                </a:srgbClr>
              </a:solidFill>
              <a:latin typeface="Arial" panose="020B0604020202020204" pitchFamily="34" charset="0"/>
              <a:ea typeface="Microsoft JhengHei"/>
              <a:cs typeface="Arial" panose="020B0604020202020204" pitchFamily="34" charset="0"/>
              <a:sym typeface="+mn-lt"/>
            </a:endParaRPr>
          </a:p>
        </p:txBody>
      </p:sp>
      <p:sp>
        <p:nvSpPr>
          <p:cNvPr id="34" name="文字方塊 33">
            <a:extLst>
              <a:ext uri="{FF2B5EF4-FFF2-40B4-BE49-F238E27FC236}">
                <a16:creationId xmlns:a16="http://schemas.microsoft.com/office/drawing/2014/main" id="{BAA98375-C905-41B2-BF7B-F7AFBB160B8F}"/>
              </a:ext>
            </a:extLst>
          </p:cNvPr>
          <p:cNvSpPr txBox="1"/>
          <p:nvPr/>
        </p:nvSpPr>
        <p:spPr>
          <a:xfrm>
            <a:off x="6493061" y="1907188"/>
            <a:ext cx="2698175" cy="523220"/>
          </a:xfrm>
          <a:prstGeom prst="rect">
            <a:avLst/>
          </a:prstGeom>
          <a:noFill/>
        </p:spPr>
        <p:txBody>
          <a:bodyPr wrap="none" rtlCol="0" anchor="t">
            <a:spAutoFit/>
          </a:bodyPr>
          <a:lstStyle/>
          <a:p>
            <a:pPr algn="ctr" defTabSz="1371486"/>
            <a:r>
              <a:rPr lang="zh-TW" altLang="en-US" sz="2800" b="1">
                <a:solidFill>
                  <a:srgbClr val="1694B2">
                    <a:lumMod val="75000"/>
                  </a:srgbClr>
                </a:solidFill>
                <a:latin typeface="Arial" panose="020B0604020202020204" pitchFamily="34" charset="0"/>
                <a:ea typeface="Microsoft JhengHei"/>
                <a:cs typeface="Arial" panose="020B0604020202020204" pitchFamily="34" charset="0"/>
                <a:sym typeface="+mn-lt"/>
              </a:rPr>
              <a:t>間接稅額扣抵法</a:t>
            </a:r>
            <a:endParaRPr lang="en-US" altLang="zh-TW" sz="2800" b="1">
              <a:solidFill>
                <a:srgbClr val="1694B2">
                  <a:lumMod val="75000"/>
                </a:srgbClr>
              </a:solidFill>
              <a:latin typeface="Arial" panose="020B0604020202020204" pitchFamily="34" charset="0"/>
              <a:ea typeface="Microsoft JhengHei"/>
              <a:cs typeface="Arial" panose="020B0604020202020204" pitchFamily="34" charset="0"/>
              <a:sym typeface="+mn-lt"/>
            </a:endParaRPr>
          </a:p>
        </p:txBody>
      </p:sp>
      <p:sp>
        <p:nvSpPr>
          <p:cNvPr id="57" name="文字方塊 56">
            <a:extLst>
              <a:ext uri="{FF2B5EF4-FFF2-40B4-BE49-F238E27FC236}">
                <a16:creationId xmlns:a16="http://schemas.microsoft.com/office/drawing/2014/main" id="{74CA28D3-7572-49A8-B0BE-94D857D5C15D}"/>
              </a:ext>
            </a:extLst>
          </p:cNvPr>
          <p:cNvSpPr txBox="1"/>
          <p:nvPr/>
        </p:nvSpPr>
        <p:spPr>
          <a:xfrm>
            <a:off x="10701195" y="3780363"/>
            <a:ext cx="1345240" cy="523220"/>
          </a:xfrm>
          <a:prstGeom prst="rect">
            <a:avLst/>
          </a:prstGeom>
          <a:noFill/>
        </p:spPr>
        <p:txBody>
          <a:bodyPr wrap="none" rtlCol="0" anchor="t">
            <a:spAutoFit/>
          </a:bodyPr>
          <a:lstStyle/>
          <a:p>
            <a:pPr algn="ctr" defTabSz="1371486"/>
            <a:r>
              <a:rPr lang="en-US" altLang="zh-TW" sz="2800" b="1">
                <a:solidFill>
                  <a:srgbClr val="556272">
                    <a:lumMod val="75000"/>
                  </a:srgbClr>
                </a:solidFill>
                <a:latin typeface="Arial" panose="020B0604020202020204" pitchFamily="34" charset="0"/>
                <a:ea typeface="Microsoft JhengHei"/>
                <a:cs typeface="Arial" panose="020B0604020202020204" pitchFamily="34" charset="0"/>
                <a:sym typeface="+mn-lt"/>
              </a:rPr>
              <a:t>2009</a:t>
            </a:r>
            <a:r>
              <a:rPr lang="zh-TW" altLang="en-US" sz="2800" b="1">
                <a:solidFill>
                  <a:srgbClr val="556272">
                    <a:lumMod val="75000"/>
                  </a:srgbClr>
                </a:solidFill>
                <a:latin typeface="Arial" panose="020B0604020202020204" pitchFamily="34" charset="0"/>
                <a:ea typeface="Microsoft JhengHei"/>
                <a:cs typeface="Arial" panose="020B0604020202020204" pitchFamily="34" charset="0"/>
                <a:sym typeface="+mn-lt"/>
              </a:rPr>
              <a:t>年</a:t>
            </a:r>
            <a:endParaRPr lang="en-US" altLang="zh-TW" sz="2800" b="1">
              <a:solidFill>
                <a:srgbClr val="556272">
                  <a:lumMod val="75000"/>
                </a:srgbClr>
              </a:solidFill>
              <a:latin typeface="Arial" panose="020B0604020202020204" pitchFamily="34" charset="0"/>
              <a:ea typeface="Microsoft JhengHei"/>
              <a:cs typeface="Arial" panose="020B0604020202020204" pitchFamily="34" charset="0"/>
              <a:sym typeface="+mn-lt"/>
            </a:endParaRPr>
          </a:p>
        </p:txBody>
      </p:sp>
      <p:sp>
        <p:nvSpPr>
          <p:cNvPr id="67" name="文字方塊 66">
            <a:extLst>
              <a:ext uri="{FF2B5EF4-FFF2-40B4-BE49-F238E27FC236}">
                <a16:creationId xmlns:a16="http://schemas.microsoft.com/office/drawing/2014/main" id="{E7C9B96A-FB49-4794-9FF7-6B82EDA2FC16}"/>
              </a:ext>
            </a:extLst>
          </p:cNvPr>
          <p:cNvSpPr txBox="1"/>
          <p:nvPr/>
        </p:nvSpPr>
        <p:spPr>
          <a:xfrm>
            <a:off x="10701195" y="4716950"/>
            <a:ext cx="1345240" cy="523220"/>
          </a:xfrm>
          <a:prstGeom prst="rect">
            <a:avLst/>
          </a:prstGeom>
          <a:noFill/>
        </p:spPr>
        <p:txBody>
          <a:bodyPr wrap="none" rtlCol="0" anchor="t">
            <a:spAutoFit/>
          </a:bodyPr>
          <a:lstStyle/>
          <a:p>
            <a:pPr algn="ctr" defTabSz="1371486"/>
            <a:r>
              <a:rPr lang="en-US" altLang="zh-TW" sz="2800" b="1">
                <a:solidFill>
                  <a:srgbClr val="556272">
                    <a:lumMod val="75000"/>
                  </a:srgbClr>
                </a:solidFill>
                <a:latin typeface="Arial" panose="020B0604020202020204" pitchFamily="34" charset="0"/>
                <a:ea typeface="Microsoft JhengHei"/>
                <a:cs typeface="Arial" panose="020B0604020202020204" pitchFamily="34" charset="0"/>
                <a:sym typeface="+mn-lt"/>
              </a:rPr>
              <a:t>2001</a:t>
            </a:r>
            <a:r>
              <a:rPr lang="zh-TW" altLang="en-US" sz="2800" b="1">
                <a:solidFill>
                  <a:srgbClr val="556272">
                    <a:lumMod val="75000"/>
                  </a:srgbClr>
                </a:solidFill>
                <a:latin typeface="Arial" panose="020B0604020202020204" pitchFamily="34" charset="0"/>
                <a:ea typeface="Microsoft JhengHei"/>
                <a:cs typeface="Arial" panose="020B0604020202020204" pitchFamily="34" charset="0"/>
                <a:sym typeface="+mn-lt"/>
              </a:rPr>
              <a:t>年</a:t>
            </a:r>
            <a:endParaRPr lang="en-US" altLang="zh-TW" sz="2800" b="1">
              <a:solidFill>
                <a:srgbClr val="556272">
                  <a:lumMod val="75000"/>
                </a:srgbClr>
              </a:solidFill>
              <a:latin typeface="Arial" panose="020B0604020202020204" pitchFamily="34" charset="0"/>
              <a:ea typeface="Microsoft JhengHei"/>
              <a:cs typeface="Arial" panose="020B0604020202020204" pitchFamily="34" charset="0"/>
              <a:sym typeface="+mn-lt"/>
            </a:endParaRPr>
          </a:p>
        </p:txBody>
      </p:sp>
      <p:sp>
        <p:nvSpPr>
          <p:cNvPr id="82" name="文字方塊 81">
            <a:extLst>
              <a:ext uri="{FF2B5EF4-FFF2-40B4-BE49-F238E27FC236}">
                <a16:creationId xmlns:a16="http://schemas.microsoft.com/office/drawing/2014/main" id="{FB35D635-8935-413D-8E9D-30BFEAF118D2}"/>
              </a:ext>
            </a:extLst>
          </p:cNvPr>
          <p:cNvSpPr txBox="1"/>
          <p:nvPr/>
        </p:nvSpPr>
        <p:spPr>
          <a:xfrm>
            <a:off x="10701195" y="5653538"/>
            <a:ext cx="1345240" cy="523220"/>
          </a:xfrm>
          <a:prstGeom prst="rect">
            <a:avLst/>
          </a:prstGeom>
          <a:noFill/>
        </p:spPr>
        <p:txBody>
          <a:bodyPr wrap="none" rtlCol="0" anchor="t">
            <a:spAutoFit/>
          </a:bodyPr>
          <a:lstStyle/>
          <a:p>
            <a:pPr algn="ctr" defTabSz="1371486"/>
            <a:r>
              <a:rPr lang="en-US" altLang="zh-TW" sz="2800" b="1">
                <a:solidFill>
                  <a:srgbClr val="556272">
                    <a:lumMod val="75000"/>
                  </a:srgbClr>
                </a:solidFill>
                <a:latin typeface="Arial" panose="020B0604020202020204" pitchFamily="34" charset="0"/>
                <a:ea typeface="Microsoft JhengHei"/>
                <a:cs typeface="Arial" panose="020B0604020202020204" pitchFamily="34" charset="0"/>
                <a:sym typeface="+mn-lt"/>
              </a:rPr>
              <a:t>2001</a:t>
            </a:r>
            <a:r>
              <a:rPr lang="zh-TW" altLang="en-US" sz="2800" b="1">
                <a:solidFill>
                  <a:srgbClr val="556272">
                    <a:lumMod val="75000"/>
                  </a:srgbClr>
                </a:solidFill>
                <a:latin typeface="Arial" panose="020B0604020202020204" pitchFamily="34" charset="0"/>
                <a:ea typeface="Microsoft JhengHei"/>
                <a:cs typeface="Arial" panose="020B0604020202020204" pitchFamily="34" charset="0"/>
                <a:sym typeface="+mn-lt"/>
              </a:rPr>
              <a:t>年</a:t>
            </a:r>
            <a:endParaRPr lang="en-US" altLang="zh-TW" sz="2800" b="1">
              <a:solidFill>
                <a:srgbClr val="556272">
                  <a:lumMod val="75000"/>
                </a:srgbClr>
              </a:solidFill>
              <a:latin typeface="Arial" panose="020B0604020202020204" pitchFamily="34" charset="0"/>
              <a:ea typeface="Microsoft JhengHei"/>
              <a:cs typeface="Arial" panose="020B0604020202020204" pitchFamily="34" charset="0"/>
              <a:sym typeface="+mn-lt"/>
            </a:endParaRPr>
          </a:p>
        </p:txBody>
      </p:sp>
      <p:sp>
        <p:nvSpPr>
          <p:cNvPr id="90" name="文字方塊 89">
            <a:extLst>
              <a:ext uri="{FF2B5EF4-FFF2-40B4-BE49-F238E27FC236}">
                <a16:creationId xmlns:a16="http://schemas.microsoft.com/office/drawing/2014/main" id="{2D4ADC60-D787-4008-8CA5-03EF0F22EFFF}"/>
              </a:ext>
            </a:extLst>
          </p:cNvPr>
          <p:cNvSpPr txBox="1"/>
          <p:nvPr/>
        </p:nvSpPr>
        <p:spPr>
          <a:xfrm>
            <a:off x="10701195" y="6590125"/>
            <a:ext cx="1345240" cy="523220"/>
          </a:xfrm>
          <a:prstGeom prst="rect">
            <a:avLst/>
          </a:prstGeom>
          <a:noFill/>
        </p:spPr>
        <p:txBody>
          <a:bodyPr wrap="none" rtlCol="0" anchor="t">
            <a:spAutoFit/>
          </a:bodyPr>
          <a:lstStyle/>
          <a:p>
            <a:pPr algn="ctr" defTabSz="1371486"/>
            <a:r>
              <a:rPr lang="en-US" altLang="zh-TW" sz="2800" b="1">
                <a:solidFill>
                  <a:srgbClr val="556272">
                    <a:lumMod val="75000"/>
                  </a:srgbClr>
                </a:solidFill>
                <a:latin typeface="Arial" panose="020B0604020202020204" pitchFamily="34" charset="0"/>
                <a:ea typeface="Microsoft JhengHei"/>
                <a:cs typeface="Arial" panose="020B0604020202020204" pitchFamily="34" charset="0"/>
                <a:sym typeface="+mn-lt"/>
              </a:rPr>
              <a:t>1991</a:t>
            </a:r>
            <a:r>
              <a:rPr lang="zh-TW" altLang="en-US" sz="2800" b="1">
                <a:solidFill>
                  <a:srgbClr val="556272">
                    <a:lumMod val="75000"/>
                  </a:srgbClr>
                </a:solidFill>
                <a:latin typeface="Arial" panose="020B0604020202020204" pitchFamily="34" charset="0"/>
                <a:ea typeface="Microsoft JhengHei"/>
                <a:cs typeface="Arial" panose="020B0604020202020204" pitchFamily="34" charset="0"/>
                <a:sym typeface="+mn-lt"/>
              </a:rPr>
              <a:t>年</a:t>
            </a:r>
            <a:endParaRPr lang="en-US" altLang="zh-TW" sz="2800" b="1">
              <a:solidFill>
                <a:srgbClr val="556272">
                  <a:lumMod val="75000"/>
                </a:srgbClr>
              </a:solidFill>
              <a:latin typeface="Arial" panose="020B0604020202020204" pitchFamily="34" charset="0"/>
              <a:ea typeface="Microsoft JhengHei"/>
              <a:cs typeface="Arial" panose="020B0604020202020204" pitchFamily="34" charset="0"/>
              <a:sym typeface="+mn-lt"/>
            </a:endParaRPr>
          </a:p>
        </p:txBody>
      </p:sp>
      <p:sp>
        <p:nvSpPr>
          <p:cNvPr id="35" name="文字方塊 34">
            <a:extLst>
              <a:ext uri="{FF2B5EF4-FFF2-40B4-BE49-F238E27FC236}">
                <a16:creationId xmlns:a16="http://schemas.microsoft.com/office/drawing/2014/main" id="{A3CEDACA-591B-4D6C-8EE8-FEE0D6E9C879}"/>
              </a:ext>
            </a:extLst>
          </p:cNvPr>
          <p:cNvSpPr txBox="1"/>
          <p:nvPr/>
        </p:nvSpPr>
        <p:spPr>
          <a:xfrm>
            <a:off x="10024726" y="1907188"/>
            <a:ext cx="2698175" cy="523220"/>
          </a:xfrm>
          <a:prstGeom prst="rect">
            <a:avLst/>
          </a:prstGeom>
          <a:noFill/>
        </p:spPr>
        <p:txBody>
          <a:bodyPr wrap="none" rtlCol="0" anchor="t">
            <a:spAutoFit/>
          </a:bodyPr>
          <a:lstStyle/>
          <a:p>
            <a:pPr algn="ctr" defTabSz="1371486"/>
            <a:r>
              <a:rPr lang="zh-TW" altLang="en-US" sz="2800" b="1">
                <a:solidFill>
                  <a:srgbClr val="1694B2">
                    <a:lumMod val="75000"/>
                  </a:srgbClr>
                </a:solidFill>
                <a:latin typeface="Arial" panose="020B0604020202020204" pitchFamily="34" charset="0"/>
                <a:ea typeface="Microsoft JhengHei"/>
                <a:cs typeface="Arial" panose="020B0604020202020204" pitchFamily="34" charset="0"/>
                <a:sym typeface="+mn-lt"/>
              </a:rPr>
              <a:t>國外所得免稅法</a:t>
            </a:r>
            <a:endParaRPr lang="en-US" altLang="zh-TW" sz="2800" b="1">
              <a:solidFill>
                <a:srgbClr val="1694B2">
                  <a:lumMod val="75000"/>
                </a:srgbClr>
              </a:solidFill>
              <a:latin typeface="Arial" panose="020B0604020202020204" pitchFamily="34" charset="0"/>
              <a:ea typeface="Microsoft JhengHei"/>
              <a:cs typeface="Arial" panose="020B0604020202020204" pitchFamily="34" charset="0"/>
              <a:sym typeface="+mn-lt"/>
            </a:endParaRPr>
          </a:p>
        </p:txBody>
      </p:sp>
      <p:sp>
        <p:nvSpPr>
          <p:cNvPr id="51" name="文字方塊 50">
            <a:extLst>
              <a:ext uri="{FF2B5EF4-FFF2-40B4-BE49-F238E27FC236}">
                <a16:creationId xmlns:a16="http://schemas.microsoft.com/office/drawing/2014/main" id="{73082826-AC5B-4D18-883D-1785C744DEA5}"/>
              </a:ext>
            </a:extLst>
          </p:cNvPr>
          <p:cNvSpPr txBox="1"/>
          <p:nvPr/>
        </p:nvSpPr>
        <p:spPr>
          <a:xfrm>
            <a:off x="14232859" y="2843775"/>
            <a:ext cx="1345240" cy="523220"/>
          </a:xfrm>
          <a:prstGeom prst="rect">
            <a:avLst/>
          </a:prstGeom>
          <a:noFill/>
        </p:spPr>
        <p:txBody>
          <a:bodyPr wrap="none" rtlCol="0" anchor="t">
            <a:spAutoFit/>
          </a:bodyPr>
          <a:lstStyle/>
          <a:p>
            <a:pPr algn="ctr" defTabSz="1371486"/>
            <a:r>
              <a:rPr lang="en-US" altLang="zh-TW" sz="2800" b="1">
                <a:solidFill>
                  <a:srgbClr val="556272">
                    <a:lumMod val="75000"/>
                  </a:srgbClr>
                </a:solidFill>
                <a:latin typeface="Arial" panose="020B0604020202020204" pitchFamily="34" charset="0"/>
                <a:ea typeface="Microsoft JhengHei"/>
                <a:cs typeface="Arial" panose="020B0604020202020204" pitchFamily="34" charset="0"/>
                <a:sym typeface="+mn-lt"/>
              </a:rPr>
              <a:t>2018</a:t>
            </a:r>
            <a:r>
              <a:rPr lang="zh-TW" altLang="en-US" sz="2800" b="1">
                <a:solidFill>
                  <a:srgbClr val="556272">
                    <a:lumMod val="75000"/>
                  </a:srgbClr>
                </a:solidFill>
                <a:latin typeface="Arial" panose="020B0604020202020204" pitchFamily="34" charset="0"/>
                <a:ea typeface="Microsoft JhengHei"/>
                <a:cs typeface="Arial" panose="020B0604020202020204" pitchFamily="34" charset="0"/>
                <a:sym typeface="+mn-lt"/>
              </a:rPr>
              <a:t>年</a:t>
            </a:r>
            <a:endParaRPr lang="en-US" altLang="zh-TW" sz="2800" b="1">
              <a:solidFill>
                <a:srgbClr val="556272">
                  <a:lumMod val="75000"/>
                </a:srgbClr>
              </a:solidFill>
              <a:latin typeface="Arial" panose="020B0604020202020204" pitchFamily="34" charset="0"/>
              <a:ea typeface="Microsoft JhengHei"/>
              <a:cs typeface="Arial" panose="020B0604020202020204" pitchFamily="34" charset="0"/>
              <a:sym typeface="+mn-lt"/>
            </a:endParaRPr>
          </a:p>
        </p:txBody>
      </p:sp>
      <p:sp>
        <p:nvSpPr>
          <p:cNvPr id="92" name="文字方塊 91">
            <a:extLst>
              <a:ext uri="{FF2B5EF4-FFF2-40B4-BE49-F238E27FC236}">
                <a16:creationId xmlns:a16="http://schemas.microsoft.com/office/drawing/2014/main" id="{E7213B4B-5CA8-4E15-918E-8C737B796CB2}"/>
              </a:ext>
            </a:extLst>
          </p:cNvPr>
          <p:cNvSpPr txBox="1"/>
          <p:nvPr/>
        </p:nvSpPr>
        <p:spPr>
          <a:xfrm>
            <a:off x="14232859" y="7526712"/>
            <a:ext cx="1345240" cy="523220"/>
          </a:xfrm>
          <a:prstGeom prst="rect">
            <a:avLst/>
          </a:prstGeom>
          <a:noFill/>
        </p:spPr>
        <p:txBody>
          <a:bodyPr wrap="none" rtlCol="0" anchor="t">
            <a:spAutoFit/>
          </a:bodyPr>
          <a:lstStyle/>
          <a:p>
            <a:pPr algn="ctr" defTabSz="1371486"/>
            <a:r>
              <a:rPr lang="en-US" altLang="zh-TW" sz="2800" b="1">
                <a:solidFill>
                  <a:srgbClr val="556272">
                    <a:lumMod val="75000"/>
                  </a:srgbClr>
                </a:solidFill>
                <a:latin typeface="Arial" panose="020B0604020202020204" pitchFamily="34" charset="0"/>
                <a:ea typeface="Microsoft JhengHei"/>
                <a:cs typeface="Arial" panose="020B0604020202020204" pitchFamily="34" charset="0"/>
                <a:sym typeface="+mn-lt"/>
              </a:rPr>
              <a:t>1914</a:t>
            </a:r>
            <a:r>
              <a:rPr lang="zh-TW" altLang="en-US" sz="2800" b="1">
                <a:solidFill>
                  <a:srgbClr val="556272">
                    <a:lumMod val="75000"/>
                  </a:srgbClr>
                </a:solidFill>
                <a:latin typeface="Arial" panose="020B0604020202020204" pitchFamily="34" charset="0"/>
                <a:ea typeface="Microsoft JhengHei"/>
                <a:cs typeface="Arial" panose="020B0604020202020204" pitchFamily="34" charset="0"/>
                <a:sym typeface="+mn-lt"/>
              </a:rPr>
              <a:t>年</a:t>
            </a:r>
            <a:endParaRPr lang="en-US" altLang="zh-TW" sz="2800" b="1">
              <a:solidFill>
                <a:srgbClr val="556272">
                  <a:lumMod val="75000"/>
                </a:srgbClr>
              </a:solidFill>
              <a:latin typeface="Arial" panose="020B0604020202020204" pitchFamily="34" charset="0"/>
              <a:ea typeface="Microsoft JhengHei"/>
              <a:cs typeface="Arial" panose="020B0604020202020204" pitchFamily="34" charset="0"/>
              <a:sym typeface="+mn-lt"/>
            </a:endParaRPr>
          </a:p>
        </p:txBody>
      </p:sp>
      <p:sp>
        <p:nvSpPr>
          <p:cNvPr id="36" name="文字方塊 35">
            <a:extLst>
              <a:ext uri="{FF2B5EF4-FFF2-40B4-BE49-F238E27FC236}">
                <a16:creationId xmlns:a16="http://schemas.microsoft.com/office/drawing/2014/main" id="{A1856FDE-D71C-4C31-866A-88E93783DA5B}"/>
              </a:ext>
            </a:extLst>
          </p:cNvPr>
          <p:cNvSpPr txBox="1"/>
          <p:nvPr/>
        </p:nvSpPr>
        <p:spPr>
          <a:xfrm>
            <a:off x="13556390" y="1907188"/>
            <a:ext cx="2698175" cy="523220"/>
          </a:xfrm>
          <a:prstGeom prst="rect">
            <a:avLst/>
          </a:prstGeom>
          <a:noFill/>
        </p:spPr>
        <p:txBody>
          <a:bodyPr wrap="none" rtlCol="0" anchor="t">
            <a:spAutoFit/>
          </a:bodyPr>
          <a:lstStyle/>
          <a:p>
            <a:pPr algn="ctr" defTabSz="1371486"/>
            <a:r>
              <a:rPr lang="zh-TW" altLang="en-US" sz="2800" b="1">
                <a:solidFill>
                  <a:srgbClr val="1694B2">
                    <a:lumMod val="75000"/>
                  </a:srgbClr>
                </a:solidFill>
                <a:latin typeface="Arial" panose="020B0604020202020204" pitchFamily="34" charset="0"/>
                <a:ea typeface="Microsoft JhengHei"/>
                <a:cs typeface="Arial" panose="020B0604020202020204" pitchFamily="34" charset="0"/>
                <a:sym typeface="+mn-lt"/>
              </a:rPr>
              <a:t>參與投資免稅法</a:t>
            </a:r>
            <a:endParaRPr lang="en-US" altLang="zh-TW" sz="2800" b="1">
              <a:solidFill>
                <a:srgbClr val="1694B2">
                  <a:lumMod val="75000"/>
                </a:srgbClr>
              </a:solidFill>
              <a:latin typeface="Arial" panose="020B0604020202020204" pitchFamily="34" charset="0"/>
              <a:ea typeface="Microsoft JhengHei"/>
              <a:cs typeface="Arial" panose="020B0604020202020204" pitchFamily="34" charset="0"/>
              <a:sym typeface="+mn-lt"/>
            </a:endParaRPr>
          </a:p>
        </p:txBody>
      </p:sp>
      <p:sp>
        <p:nvSpPr>
          <p:cNvPr id="93" name="文字方塊 92">
            <a:extLst>
              <a:ext uri="{FF2B5EF4-FFF2-40B4-BE49-F238E27FC236}">
                <a16:creationId xmlns:a16="http://schemas.microsoft.com/office/drawing/2014/main" id="{2FB2BD2A-6AAD-4A85-9E75-14BF46F8F274}"/>
              </a:ext>
            </a:extLst>
          </p:cNvPr>
          <p:cNvSpPr txBox="1"/>
          <p:nvPr/>
        </p:nvSpPr>
        <p:spPr>
          <a:xfrm>
            <a:off x="14232859" y="8463300"/>
            <a:ext cx="1345240" cy="523220"/>
          </a:xfrm>
          <a:prstGeom prst="rect">
            <a:avLst/>
          </a:prstGeom>
          <a:noFill/>
        </p:spPr>
        <p:txBody>
          <a:bodyPr wrap="none" rtlCol="0" anchor="t">
            <a:spAutoFit/>
          </a:bodyPr>
          <a:lstStyle/>
          <a:p>
            <a:pPr algn="ctr" defTabSz="1371486"/>
            <a:r>
              <a:rPr lang="en-US" altLang="zh-TW" sz="2800" b="1">
                <a:solidFill>
                  <a:srgbClr val="556272">
                    <a:lumMod val="75000"/>
                  </a:srgbClr>
                </a:solidFill>
                <a:latin typeface="Arial" panose="020B0604020202020204" pitchFamily="34" charset="0"/>
                <a:ea typeface="Microsoft JhengHei"/>
                <a:cs typeface="Arial" panose="020B0604020202020204" pitchFamily="34" charset="0"/>
                <a:sym typeface="+mn-lt"/>
              </a:rPr>
              <a:t>1968</a:t>
            </a:r>
            <a:r>
              <a:rPr lang="zh-TW" altLang="en-US" sz="2800" b="1">
                <a:solidFill>
                  <a:srgbClr val="556272">
                    <a:lumMod val="75000"/>
                  </a:srgbClr>
                </a:solidFill>
                <a:latin typeface="Arial" panose="020B0604020202020204" pitchFamily="34" charset="0"/>
                <a:ea typeface="Microsoft JhengHei"/>
                <a:cs typeface="Arial" panose="020B0604020202020204" pitchFamily="34" charset="0"/>
                <a:sym typeface="+mn-lt"/>
              </a:rPr>
              <a:t>年</a:t>
            </a:r>
            <a:endParaRPr lang="en-US" altLang="zh-TW" sz="2800" b="1">
              <a:solidFill>
                <a:srgbClr val="556272">
                  <a:lumMod val="75000"/>
                </a:srgbClr>
              </a:solidFill>
              <a:latin typeface="Arial" panose="020B0604020202020204" pitchFamily="34" charset="0"/>
              <a:ea typeface="Microsoft JhengHei"/>
              <a:cs typeface="Arial" panose="020B0604020202020204" pitchFamily="34" charset="0"/>
              <a:sym typeface="+mn-lt"/>
            </a:endParaRPr>
          </a:p>
        </p:txBody>
      </p:sp>
      <p:sp>
        <p:nvSpPr>
          <p:cNvPr id="94" name="文字方塊 93">
            <a:extLst>
              <a:ext uri="{FF2B5EF4-FFF2-40B4-BE49-F238E27FC236}">
                <a16:creationId xmlns:a16="http://schemas.microsoft.com/office/drawing/2014/main" id="{20C2625E-21CA-4179-869F-AB8D5EE29A5A}"/>
              </a:ext>
            </a:extLst>
          </p:cNvPr>
          <p:cNvSpPr txBox="1"/>
          <p:nvPr/>
        </p:nvSpPr>
        <p:spPr>
          <a:xfrm>
            <a:off x="14232859" y="9399881"/>
            <a:ext cx="1345240" cy="523220"/>
          </a:xfrm>
          <a:prstGeom prst="rect">
            <a:avLst/>
          </a:prstGeom>
          <a:noFill/>
        </p:spPr>
        <p:txBody>
          <a:bodyPr wrap="none" rtlCol="0" anchor="t">
            <a:spAutoFit/>
          </a:bodyPr>
          <a:lstStyle/>
          <a:p>
            <a:pPr algn="ctr" defTabSz="1371486"/>
            <a:r>
              <a:rPr lang="en-US" altLang="zh-TW" sz="2800" b="1">
                <a:solidFill>
                  <a:srgbClr val="556272">
                    <a:lumMod val="75000"/>
                  </a:srgbClr>
                </a:solidFill>
                <a:latin typeface="Arial" panose="020B0604020202020204" pitchFamily="34" charset="0"/>
                <a:ea typeface="Microsoft JhengHei"/>
                <a:cs typeface="Arial" panose="020B0604020202020204" pitchFamily="34" charset="0"/>
                <a:sym typeface="+mn-lt"/>
              </a:rPr>
              <a:t>1972</a:t>
            </a:r>
            <a:r>
              <a:rPr lang="zh-TW" altLang="en-US" sz="2800" b="1">
                <a:solidFill>
                  <a:srgbClr val="556272">
                    <a:lumMod val="75000"/>
                  </a:srgbClr>
                </a:solidFill>
                <a:latin typeface="Arial" panose="020B0604020202020204" pitchFamily="34" charset="0"/>
                <a:ea typeface="Microsoft JhengHei"/>
                <a:cs typeface="Arial" panose="020B0604020202020204" pitchFamily="34" charset="0"/>
                <a:sym typeface="+mn-lt"/>
              </a:rPr>
              <a:t>年</a:t>
            </a:r>
            <a:endParaRPr lang="en-US" altLang="zh-TW" sz="2800" b="1">
              <a:solidFill>
                <a:srgbClr val="556272">
                  <a:lumMod val="75000"/>
                </a:srgbClr>
              </a:solidFill>
              <a:latin typeface="Arial" panose="020B0604020202020204" pitchFamily="34" charset="0"/>
              <a:ea typeface="Microsoft JhengHei"/>
              <a:cs typeface="Arial" panose="020B0604020202020204" pitchFamily="34" charset="0"/>
              <a:sym typeface="+mn-lt"/>
            </a:endParaRPr>
          </a:p>
        </p:txBody>
      </p:sp>
      <p:sp>
        <p:nvSpPr>
          <p:cNvPr id="32" name="文字方塊 31">
            <a:extLst>
              <a:ext uri="{FF2B5EF4-FFF2-40B4-BE49-F238E27FC236}">
                <a16:creationId xmlns:a16="http://schemas.microsoft.com/office/drawing/2014/main" id="{A357356E-6F9B-4A08-8729-D231F8E6ADD0}"/>
              </a:ext>
            </a:extLst>
          </p:cNvPr>
          <p:cNvSpPr txBox="1"/>
          <p:nvPr/>
        </p:nvSpPr>
        <p:spPr>
          <a:xfrm>
            <a:off x="1584042" y="2843775"/>
            <a:ext cx="902811" cy="523220"/>
          </a:xfrm>
          <a:prstGeom prst="rect">
            <a:avLst/>
          </a:prstGeom>
          <a:noFill/>
        </p:spPr>
        <p:txBody>
          <a:bodyPr wrap="none" rtlCol="0" anchor="t">
            <a:spAutoFit/>
          </a:bodyPr>
          <a:lstStyle/>
          <a:p>
            <a:pPr defTabSz="1371486"/>
            <a:r>
              <a:rPr lang="zh-TW" altLang="en-US" sz="2800" b="1">
                <a:solidFill>
                  <a:srgbClr val="1694B2">
                    <a:lumMod val="75000"/>
                  </a:srgbClr>
                </a:solidFill>
                <a:latin typeface="Book Antiqua"/>
                <a:ea typeface="Microsoft JhengHei"/>
                <a:cs typeface="+mn-ea"/>
                <a:sym typeface="+mn-lt"/>
              </a:rPr>
              <a:t>美國</a:t>
            </a:r>
            <a:endParaRPr lang="en-US" altLang="zh-TW" sz="2800" b="1">
              <a:solidFill>
                <a:srgbClr val="1694B2">
                  <a:lumMod val="75000"/>
                </a:srgbClr>
              </a:solidFill>
              <a:latin typeface="Book Antiqua"/>
              <a:ea typeface="Microsoft JhengHei"/>
              <a:cs typeface="+mn-ea"/>
              <a:sym typeface="+mn-lt"/>
            </a:endParaRPr>
          </a:p>
        </p:txBody>
      </p:sp>
      <p:sp>
        <p:nvSpPr>
          <p:cNvPr id="52" name="文字方塊 51">
            <a:extLst>
              <a:ext uri="{FF2B5EF4-FFF2-40B4-BE49-F238E27FC236}">
                <a16:creationId xmlns:a16="http://schemas.microsoft.com/office/drawing/2014/main" id="{33ED6430-8FB1-4DA6-8C82-585A74924914}"/>
              </a:ext>
            </a:extLst>
          </p:cNvPr>
          <p:cNvSpPr txBox="1"/>
          <p:nvPr/>
        </p:nvSpPr>
        <p:spPr>
          <a:xfrm>
            <a:off x="1584042" y="3780363"/>
            <a:ext cx="902811" cy="523220"/>
          </a:xfrm>
          <a:prstGeom prst="rect">
            <a:avLst/>
          </a:prstGeom>
          <a:noFill/>
        </p:spPr>
        <p:txBody>
          <a:bodyPr wrap="none" rtlCol="0" anchor="t">
            <a:spAutoFit/>
          </a:bodyPr>
          <a:lstStyle/>
          <a:p>
            <a:pPr defTabSz="1371486"/>
            <a:r>
              <a:rPr lang="zh-TW" altLang="en-US" sz="2800" b="1">
                <a:solidFill>
                  <a:srgbClr val="1694B2">
                    <a:lumMod val="75000"/>
                  </a:srgbClr>
                </a:solidFill>
                <a:latin typeface="Book Antiqua"/>
                <a:ea typeface="Microsoft JhengHei"/>
                <a:cs typeface="+mn-ea"/>
                <a:sym typeface="+mn-lt"/>
              </a:rPr>
              <a:t>英國</a:t>
            </a:r>
            <a:endParaRPr lang="en-US" altLang="zh-TW" sz="2800" b="1">
              <a:solidFill>
                <a:srgbClr val="1694B2">
                  <a:lumMod val="75000"/>
                </a:srgbClr>
              </a:solidFill>
              <a:latin typeface="Book Antiqua"/>
              <a:ea typeface="Microsoft JhengHei"/>
              <a:cs typeface="+mn-ea"/>
              <a:sym typeface="+mn-lt"/>
            </a:endParaRPr>
          </a:p>
        </p:txBody>
      </p:sp>
      <p:sp>
        <p:nvSpPr>
          <p:cNvPr id="62" name="文字方塊 61">
            <a:extLst>
              <a:ext uri="{FF2B5EF4-FFF2-40B4-BE49-F238E27FC236}">
                <a16:creationId xmlns:a16="http://schemas.microsoft.com/office/drawing/2014/main" id="{25FF999E-8069-40A6-8A76-FB1DBD284E04}"/>
              </a:ext>
            </a:extLst>
          </p:cNvPr>
          <p:cNvSpPr txBox="1"/>
          <p:nvPr/>
        </p:nvSpPr>
        <p:spPr>
          <a:xfrm>
            <a:off x="1584042" y="4716950"/>
            <a:ext cx="902811" cy="523220"/>
          </a:xfrm>
          <a:prstGeom prst="rect">
            <a:avLst/>
          </a:prstGeom>
          <a:noFill/>
        </p:spPr>
        <p:txBody>
          <a:bodyPr wrap="none" rtlCol="0" anchor="t">
            <a:spAutoFit/>
          </a:bodyPr>
          <a:lstStyle/>
          <a:p>
            <a:pPr defTabSz="1371486"/>
            <a:r>
              <a:rPr lang="zh-TW" altLang="en-US" sz="2800" b="1">
                <a:solidFill>
                  <a:srgbClr val="1694B2">
                    <a:lumMod val="75000"/>
                  </a:srgbClr>
                </a:solidFill>
                <a:latin typeface="Book Antiqua"/>
                <a:ea typeface="Microsoft JhengHei"/>
                <a:cs typeface="+mn-ea"/>
                <a:sym typeface="+mn-lt"/>
              </a:rPr>
              <a:t>日本</a:t>
            </a:r>
            <a:endParaRPr lang="en-US" altLang="zh-TW" sz="2800" b="1">
              <a:solidFill>
                <a:srgbClr val="1694B2">
                  <a:lumMod val="75000"/>
                </a:srgbClr>
              </a:solidFill>
              <a:latin typeface="Book Antiqua"/>
              <a:ea typeface="Microsoft JhengHei"/>
              <a:cs typeface="+mn-ea"/>
              <a:sym typeface="+mn-lt"/>
            </a:endParaRPr>
          </a:p>
        </p:txBody>
      </p:sp>
      <p:sp>
        <p:nvSpPr>
          <p:cNvPr id="80" name="文字方塊 79">
            <a:extLst>
              <a:ext uri="{FF2B5EF4-FFF2-40B4-BE49-F238E27FC236}">
                <a16:creationId xmlns:a16="http://schemas.microsoft.com/office/drawing/2014/main" id="{7B52D322-DC70-4BA1-A8B3-B84B0EE9C722}"/>
              </a:ext>
            </a:extLst>
          </p:cNvPr>
          <p:cNvSpPr txBox="1"/>
          <p:nvPr/>
        </p:nvSpPr>
        <p:spPr>
          <a:xfrm>
            <a:off x="1584042" y="5653538"/>
            <a:ext cx="902811" cy="523220"/>
          </a:xfrm>
          <a:prstGeom prst="rect">
            <a:avLst/>
          </a:prstGeom>
          <a:noFill/>
        </p:spPr>
        <p:txBody>
          <a:bodyPr wrap="none" rtlCol="0" anchor="t">
            <a:spAutoFit/>
          </a:bodyPr>
          <a:lstStyle/>
          <a:p>
            <a:pPr defTabSz="1371486"/>
            <a:r>
              <a:rPr lang="zh-TW" altLang="en-US" sz="2800" b="1">
                <a:solidFill>
                  <a:srgbClr val="1694B2">
                    <a:lumMod val="75000"/>
                  </a:srgbClr>
                </a:solidFill>
                <a:latin typeface="Book Antiqua"/>
                <a:ea typeface="Microsoft JhengHei"/>
                <a:cs typeface="+mn-ea"/>
                <a:sym typeface="+mn-lt"/>
              </a:rPr>
              <a:t>德國</a:t>
            </a:r>
            <a:endParaRPr lang="en-US" altLang="zh-TW" sz="2800" b="1">
              <a:solidFill>
                <a:srgbClr val="1694B2">
                  <a:lumMod val="75000"/>
                </a:srgbClr>
              </a:solidFill>
              <a:latin typeface="Book Antiqua"/>
              <a:ea typeface="Microsoft JhengHei"/>
              <a:cs typeface="+mn-ea"/>
              <a:sym typeface="+mn-lt"/>
            </a:endParaRPr>
          </a:p>
        </p:txBody>
      </p:sp>
      <p:sp>
        <p:nvSpPr>
          <p:cNvPr id="85" name="文字方塊 84">
            <a:extLst>
              <a:ext uri="{FF2B5EF4-FFF2-40B4-BE49-F238E27FC236}">
                <a16:creationId xmlns:a16="http://schemas.microsoft.com/office/drawing/2014/main" id="{330AC035-FC9E-4834-A5D1-AE70CB1566AB}"/>
              </a:ext>
            </a:extLst>
          </p:cNvPr>
          <p:cNvSpPr txBox="1"/>
          <p:nvPr/>
        </p:nvSpPr>
        <p:spPr>
          <a:xfrm>
            <a:off x="1584042" y="6590125"/>
            <a:ext cx="902811" cy="523220"/>
          </a:xfrm>
          <a:prstGeom prst="rect">
            <a:avLst/>
          </a:prstGeom>
          <a:noFill/>
        </p:spPr>
        <p:txBody>
          <a:bodyPr wrap="none" rtlCol="0" anchor="t">
            <a:spAutoFit/>
          </a:bodyPr>
          <a:lstStyle/>
          <a:p>
            <a:pPr defTabSz="1371486"/>
            <a:r>
              <a:rPr lang="zh-TW" altLang="en-US" sz="2800" b="1">
                <a:solidFill>
                  <a:srgbClr val="1694B2">
                    <a:lumMod val="75000"/>
                  </a:srgbClr>
                </a:solidFill>
                <a:latin typeface="Book Antiqua"/>
                <a:ea typeface="Microsoft JhengHei"/>
                <a:cs typeface="+mn-ea"/>
                <a:sym typeface="+mn-lt"/>
              </a:rPr>
              <a:t>澳洲</a:t>
            </a:r>
            <a:endParaRPr lang="en-US" altLang="zh-TW" sz="2800" b="1">
              <a:solidFill>
                <a:srgbClr val="1694B2">
                  <a:lumMod val="75000"/>
                </a:srgbClr>
              </a:solidFill>
              <a:latin typeface="Book Antiqua"/>
              <a:ea typeface="Microsoft JhengHei"/>
              <a:cs typeface="+mn-ea"/>
              <a:sym typeface="+mn-lt"/>
            </a:endParaRPr>
          </a:p>
        </p:txBody>
      </p:sp>
      <p:sp>
        <p:nvSpPr>
          <p:cNvPr id="91" name="文字方塊 90">
            <a:extLst>
              <a:ext uri="{FF2B5EF4-FFF2-40B4-BE49-F238E27FC236}">
                <a16:creationId xmlns:a16="http://schemas.microsoft.com/office/drawing/2014/main" id="{10364A3D-CF3D-465E-832C-586CAC582689}"/>
              </a:ext>
            </a:extLst>
          </p:cNvPr>
          <p:cNvSpPr txBox="1"/>
          <p:nvPr/>
        </p:nvSpPr>
        <p:spPr>
          <a:xfrm>
            <a:off x="1584042" y="7526712"/>
            <a:ext cx="902811" cy="523220"/>
          </a:xfrm>
          <a:prstGeom prst="rect">
            <a:avLst/>
          </a:prstGeom>
          <a:noFill/>
        </p:spPr>
        <p:txBody>
          <a:bodyPr wrap="none" rtlCol="0" anchor="t">
            <a:spAutoFit/>
          </a:bodyPr>
          <a:lstStyle/>
          <a:p>
            <a:pPr defTabSz="1371486"/>
            <a:r>
              <a:rPr lang="zh-TW" altLang="en-US" sz="2800" b="1">
                <a:solidFill>
                  <a:srgbClr val="1694B2">
                    <a:lumMod val="75000"/>
                  </a:srgbClr>
                </a:solidFill>
                <a:latin typeface="Book Antiqua"/>
                <a:ea typeface="Microsoft JhengHei"/>
                <a:cs typeface="+mn-ea"/>
                <a:sym typeface="+mn-lt"/>
              </a:rPr>
              <a:t>荷蘭</a:t>
            </a:r>
            <a:endParaRPr lang="en-US" altLang="zh-TW" sz="2800" b="1">
              <a:solidFill>
                <a:srgbClr val="1694B2">
                  <a:lumMod val="75000"/>
                </a:srgbClr>
              </a:solidFill>
              <a:latin typeface="Book Antiqua"/>
              <a:ea typeface="Microsoft JhengHei"/>
              <a:cs typeface="+mn-ea"/>
              <a:sym typeface="+mn-lt"/>
            </a:endParaRPr>
          </a:p>
        </p:txBody>
      </p:sp>
      <p:sp>
        <p:nvSpPr>
          <p:cNvPr id="39" name="文字方塊 38">
            <a:extLst>
              <a:ext uri="{FF2B5EF4-FFF2-40B4-BE49-F238E27FC236}">
                <a16:creationId xmlns:a16="http://schemas.microsoft.com/office/drawing/2014/main" id="{A0507278-1FCE-4AF5-A546-D146438F8D5A}"/>
              </a:ext>
            </a:extLst>
          </p:cNvPr>
          <p:cNvSpPr txBox="1"/>
          <p:nvPr/>
        </p:nvSpPr>
        <p:spPr>
          <a:xfrm>
            <a:off x="1584042" y="8463300"/>
            <a:ext cx="1261884" cy="523220"/>
          </a:xfrm>
          <a:prstGeom prst="rect">
            <a:avLst/>
          </a:prstGeom>
          <a:noFill/>
        </p:spPr>
        <p:txBody>
          <a:bodyPr wrap="none" rtlCol="0" anchor="t">
            <a:spAutoFit/>
          </a:bodyPr>
          <a:lstStyle/>
          <a:p>
            <a:pPr defTabSz="1371486"/>
            <a:r>
              <a:rPr lang="zh-TW" altLang="en-US" sz="2800" b="1">
                <a:solidFill>
                  <a:srgbClr val="1694B2">
                    <a:lumMod val="75000"/>
                  </a:srgbClr>
                </a:solidFill>
                <a:latin typeface="Book Antiqua"/>
                <a:ea typeface="Microsoft JhengHei"/>
                <a:cs typeface="+mn-ea"/>
                <a:sym typeface="+mn-lt"/>
              </a:rPr>
              <a:t>盧森堡</a:t>
            </a:r>
            <a:endParaRPr lang="en-US" altLang="zh-TW" sz="2800" b="1">
              <a:solidFill>
                <a:srgbClr val="1694B2">
                  <a:lumMod val="75000"/>
                </a:srgbClr>
              </a:solidFill>
              <a:latin typeface="Book Antiqua"/>
              <a:ea typeface="Microsoft JhengHei"/>
              <a:cs typeface="+mn-ea"/>
              <a:sym typeface="+mn-lt"/>
            </a:endParaRPr>
          </a:p>
        </p:txBody>
      </p:sp>
      <p:sp>
        <p:nvSpPr>
          <p:cNvPr id="40" name="文字方塊 39">
            <a:extLst>
              <a:ext uri="{FF2B5EF4-FFF2-40B4-BE49-F238E27FC236}">
                <a16:creationId xmlns:a16="http://schemas.microsoft.com/office/drawing/2014/main" id="{B4E099C9-D4A3-4F79-8A4A-56D40ED9819D}"/>
              </a:ext>
            </a:extLst>
          </p:cNvPr>
          <p:cNvSpPr txBox="1"/>
          <p:nvPr/>
        </p:nvSpPr>
        <p:spPr>
          <a:xfrm>
            <a:off x="1584041" y="9399882"/>
            <a:ext cx="1678623" cy="523220"/>
          </a:xfrm>
          <a:prstGeom prst="rect">
            <a:avLst/>
          </a:prstGeom>
          <a:noFill/>
        </p:spPr>
        <p:txBody>
          <a:bodyPr wrap="square" rtlCol="0" anchor="t">
            <a:spAutoFit/>
          </a:bodyPr>
          <a:lstStyle/>
          <a:p>
            <a:pPr defTabSz="1371486"/>
            <a:r>
              <a:rPr lang="zh-TW" altLang="en-US" sz="2800" b="1">
                <a:solidFill>
                  <a:srgbClr val="1694B2">
                    <a:lumMod val="75000"/>
                  </a:srgbClr>
                </a:solidFill>
                <a:latin typeface="Book Antiqua"/>
                <a:ea typeface="Microsoft JhengHei"/>
                <a:cs typeface="+mn-ea"/>
                <a:sym typeface="+mn-lt"/>
              </a:rPr>
              <a:t>奧地利</a:t>
            </a:r>
            <a:endParaRPr lang="en-US" altLang="zh-TW" sz="2800" b="1">
              <a:solidFill>
                <a:srgbClr val="1694B2">
                  <a:lumMod val="75000"/>
                </a:srgbClr>
              </a:solidFill>
              <a:latin typeface="Book Antiqua"/>
              <a:ea typeface="Microsoft JhengHei"/>
              <a:cs typeface="+mn-ea"/>
              <a:sym typeface="+mn-lt"/>
            </a:endParaRPr>
          </a:p>
        </p:txBody>
      </p:sp>
      <p:cxnSp>
        <p:nvCxnSpPr>
          <p:cNvPr id="41" name="直線接點 40">
            <a:extLst>
              <a:ext uri="{FF2B5EF4-FFF2-40B4-BE49-F238E27FC236}">
                <a16:creationId xmlns:a16="http://schemas.microsoft.com/office/drawing/2014/main" id="{5C17DA13-9FF5-4DB9-BDE2-AA7DE394A56A}"/>
              </a:ext>
            </a:extLst>
          </p:cNvPr>
          <p:cNvCxnSpPr>
            <a:cxnSpLocks/>
          </p:cNvCxnSpPr>
          <p:nvPr/>
        </p:nvCxnSpPr>
        <p:spPr>
          <a:xfrm flipH="1">
            <a:off x="868768" y="8256576"/>
            <a:ext cx="15897962" cy="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56EF33E8-8377-479D-BE8A-B49CF9EFB189}"/>
              </a:ext>
            </a:extLst>
          </p:cNvPr>
          <p:cNvCxnSpPr>
            <a:cxnSpLocks/>
          </p:cNvCxnSpPr>
          <p:nvPr/>
        </p:nvCxnSpPr>
        <p:spPr>
          <a:xfrm flipH="1">
            <a:off x="868768" y="9193164"/>
            <a:ext cx="15897962" cy="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D535EAEF-6B51-48DC-889A-8972A8409948}"/>
              </a:ext>
            </a:extLst>
          </p:cNvPr>
          <p:cNvCxnSpPr>
            <a:cxnSpLocks/>
          </p:cNvCxnSpPr>
          <p:nvPr/>
        </p:nvCxnSpPr>
        <p:spPr>
          <a:xfrm rot="5400000" flipH="1">
            <a:off x="-876678" y="5839825"/>
            <a:ext cx="8278722" cy="0"/>
          </a:xfrm>
          <a:prstGeom prst="line">
            <a:avLst/>
          </a:prstGeom>
          <a:ln w="28575">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D947A6F1-6BC8-474C-ADFB-138E4CADD08C}"/>
              </a:ext>
            </a:extLst>
          </p:cNvPr>
          <p:cNvCxnSpPr>
            <a:cxnSpLocks/>
          </p:cNvCxnSpPr>
          <p:nvPr/>
        </p:nvCxnSpPr>
        <p:spPr>
          <a:xfrm rot="5400000" flipH="1">
            <a:off x="1936954" y="5839825"/>
            <a:ext cx="8278722" cy="0"/>
          </a:xfrm>
          <a:prstGeom prst="line">
            <a:avLst/>
          </a:prstGeom>
          <a:ln w="28575">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485ED3A6-BA88-423A-B023-03EAB7C95FF7}"/>
              </a:ext>
            </a:extLst>
          </p:cNvPr>
          <p:cNvCxnSpPr>
            <a:cxnSpLocks/>
          </p:cNvCxnSpPr>
          <p:nvPr/>
        </p:nvCxnSpPr>
        <p:spPr>
          <a:xfrm rot="5400000" flipH="1">
            <a:off x="5468619" y="5839825"/>
            <a:ext cx="8278722" cy="0"/>
          </a:xfrm>
          <a:prstGeom prst="line">
            <a:avLst/>
          </a:prstGeom>
          <a:ln w="28575">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59EE0043-FB02-46F1-9F08-5D1C9F816DC7}"/>
              </a:ext>
            </a:extLst>
          </p:cNvPr>
          <p:cNvCxnSpPr>
            <a:cxnSpLocks/>
          </p:cNvCxnSpPr>
          <p:nvPr/>
        </p:nvCxnSpPr>
        <p:spPr>
          <a:xfrm rot="5400000" flipH="1">
            <a:off x="9000285" y="5839825"/>
            <a:ext cx="8278722" cy="0"/>
          </a:xfrm>
          <a:prstGeom prst="line">
            <a:avLst/>
          </a:prstGeom>
          <a:ln w="28575">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6515855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0A36C61-677E-48E5-99D9-CAADC8902E15}"/>
              </a:ext>
            </a:extLst>
          </p:cNvPr>
          <p:cNvSpPr>
            <a:spLocks noGrp="1"/>
          </p:cNvSpPr>
          <p:nvPr>
            <p:ph type="sldNum" sz="quarter" idx="11"/>
          </p:nvPr>
        </p:nvSpPr>
        <p:spPr>
          <a:xfrm>
            <a:off x="17109640" y="9706812"/>
            <a:ext cx="1176594" cy="488961"/>
          </a:xfrm>
        </p:spPr>
        <p:txBody>
          <a:bodyPr/>
          <a:lstStyle/>
          <a:p>
            <a:pPr defTabSz="1371486"/>
            <a:fld id="{03EB59E2-90B9-4CD3-AC74-D672227E13C3}" type="slidenum">
              <a:rPr lang="en-US">
                <a:solidFill>
                  <a:srgbClr val="556272"/>
                </a:solidFill>
                <a:latin typeface="Book Antiqua"/>
                <a:ea typeface="Microsoft JhengHei"/>
                <a:cs typeface="+mn-ea"/>
                <a:sym typeface="+mn-lt"/>
              </a:rPr>
              <a:pPr defTabSz="1371486"/>
              <a:t>43</a:t>
            </a:fld>
            <a:endParaRPr lang="en-US">
              <a:solidFill>
                <a:srgbClr val="556272"/>
              </a:solidFill>
              <a:latin typeface="Book Antiqua"/>
              <a:ea typeface="Microsoft JhengHei"/>
              <a:cs typeface="+mn-ea"/>
              <a:sym typeface="+mn-lt"/>
            </a:endParaRPr>
          </a:p>
        </p:txBody>
      </p:sp>
      <p:grpSp>
        <p:nvGrpSpPr>
          <p:cNvPr id="3" name="群組 2">
            <a:extLst>
              <a:ext uri="{FF2B5EF4-FFF2-40B4-BE49-F238E27FC236}">
                <a16:creationId xmlns:a16="http://schemas.microsoft.com/office/drawing/2014/main" id="{D571DA11-A813-4E48-B518-D902E158A5DB}"/>
              </a:ext>
            </a:extLst>
          </p:cNvPr>
          <p:cNvGrpSpPr/>
          <p:nvPr/>
        </p:nvGrpSpPr>
        <p:grpSpPr>
          <a:xfrm rot="10800000">
            <a:off x="14038435" y="31904"/>
            <a:ext cx="4248156" cy="2438025"/>
            <a:chOff x="-12267" y="7932498"/>
            <a:chExt cx="4095455" cy="2350389"/>
          </a:xfrm>
        </p:grpSpPr>
        <p:sp>
          <p:nvSpPr>
            <p:cNvPr id="4" name="直角三角形 3">
              <a:extLst>
                <a:ext uri="{FF2B5EF4-FFF2-40B4-BE49-F238E27FC236}">
                  <a16:creationId xmlns:a16="http://schemas.microsoft.com/office/drawing/2014/main" id="{1433D8E0-25FE-4469-9AC3-D497B81949DC}"/>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endParaRPr kumimoji="1" lang="ja-JP" altLang="en-US" sz="3199">
                <a:solidFill>
                  <a:prstClr val="white"/>
                </a:solidFill>
                <a:latin typeface="Book Antiqua"/>
                <a:ea typeface="Microsoft JhengHei"/>
                <a:cs typeface="+mn-ea"/>
                <a:sym typeface="+mn-lt"/>
              </a:endParaRPr>
            </a:p>
          </p:txBody>
        </p:sp>
        <p:sp>
          <p:nvSpPr>
            <p:cNvPr id="5" name="直角三角形 4">
              <a:extLst>
                <a:ext uri="{FF2B5EF4-FFF2-40B4-BE49-F238E27FC236}">
                  <a16:creationId xmlns:a16="http://schemas.microsoft.com/office/drawing/2014/main" id="{8BB3F77C-7E40-4117-8454-FD67C031E428}"/>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endParaRPr kumimoji="1" lang="ja-JP" altLang="en-US" sz="3199">
                <a:solidFill>
                  <a:prstClr val="white"/>
                </a:solidFill>
                <a:latin typeface="Book Antiqua"/>
                <a:ea typeface="Microsoft JhengHei"/>
                <a:cs typeface="+mn-ea"/>
                <a:sym typeface="+mn-lt"/>
              </a:endParaRPr>
            </a:p>
          </p:txBody>
        </p:sp>
      </p:grpSp>
      <p:sp>
        <p:nvSpPr>
          <p:cNvPr id="53" name="文字方塊 52">
            <a:extLst>
              <a:ext uri="{FF2B5EF4-FFF2-40B4-BE49-F238E27FC236}">
                <a16:creationId xmlns:a16="http://schemas.microsoft.com/office/drawing/2014/main" id="{B31C38F5-E757-4A01-9758-557D8F553727}"/>
              </a:ext>
            </a:extLst>
          </p:cNvPr>
          <p:cNvSpPr txBox="1"/>
          <p:nvPr/>
        </p:nvSpPr>
        <p:spPr>
          <a:xfrm>
            <a:off x="868768" y="626111"/>
            <a:ext cx="15163125" cy="830868"/>
          </a:xfrm>
          <a:prstGeom prst="rect">
            <a:avLst/>
          </a:prstGeom>
          <a:noFill/>
        </p:spPr>
        <p:txBody>
          <a:bodyPr wrap="none" rtlCol="0">
            <a:spAutoFit/>
          </a:bodyPr>
          <a:lstStyle/>
          <a:p>
            <a:pPr defTabSz="1371486"/>
            <a:r>
              <a:rPr lang="en-US" altLang="zh-TW" sz="4799" b="1">
                <a:solidFill>
                  <a:srgbClr val="1694B2">
                    <a:lumMod val="75000"/>
                  </a:srgbClr>
                </a:solidFill>
                <a:latin typeface="Book Antiqua"/>
                <a:ea typeface="Microsoft JhengHei"/>
                <a:cs typeface="+mn-ea"/>
                <a:sym typeface="+mn-lt"/>
              </a:rPr>
              <a:t>OECD</a:t>
            </a:r>
            <a:r>
              <a:rPr lang="zh-TW" altLang="en-US" sz="4799" b="1">
                <a:solidFill>
                  <a:srgbClr val="1694B2">
                    <a:lumMod val="75000"/>
                  </a:srgbClr>
                </a:solidFill>
                <a:latin typeface="Book Antiqua"/>
                <a:ea typeface="Microsoft JhengHei"/>
                <a:cs typeface="+mn-ea"/>
                <a:sym typeface="+mn-lt"/>
              </a:rPr>
              <a:t>的觀點</a:t>
            </a:r>
            <a:r>
              <a:rPr lang="en-US" altLang="zh-TW" sz="4799" b="1">
                <a:solidFill>
                  <a:srgbClr val="1694B2">
                    <a:lumMod val="75000"/>
                  </a:srgbClr>
                </a:solidFill>
                <a:latin typeface="Book Antiqua"/>
                <a:ea typeface="Microsoft JhengHei"/>
                <a:cs typeface="+mn-ea"/>
                <a:sym typeface="+mn-lt"/>
              </a:rPr>
              <a:t>-</a:t>
            </a:r>
            <a:r>
              <a:rPr lang="zh-TW" altLang="en-US" sz="4799" b="1">
                <a:solidFill>
                  <a:srgbClr val="1694B2">
                    <a:lumMod val="75000"/>
                  </a:srgbClr>
                </a:solidFill>
                <a:latin typeface="Book Antiqua"/>
                <a:ea typeface="Microsoft JhengHei"/>
                <a:cs typeface="+mn-ea"/>
                <a:sym typeface="+mn-lt"/>
              </a:rPr>
              <a:t>「國外所得免稅法」在適用上的限制條件</a:t>
            </a:r>
            <a:endParaRPr lang="en-US" altLang="zh-TW" sz="3199" b="1">
              <a:solidFill>
                <a:srgbClr val="556272"/>
              </a:solidFill>
              <a:latin typeface="Book Antiqua"/>
              <a:ea typeface="Microsoft JhengHei"/>
              <a:cs typeface="+mn-ea"/>
              <a:sym typeface="+mn-lt"/>
            </a:endParaRPr>
          </a:p>
        </p:txBody>
      </p:sp>
      <p:cxnSp>
        <p:nvCxnSpPr>
          <p:cNvPr id="54" name="直線接點 53">
            <a:extLst>
              <a:ext uri="{FF2B5EF4-FFF2-40B4-BE49-F238E27FC236}">
                <a16:creationId xmlns:a16="http://schemas.microsoft.com/office/drawing/2014/main" id="{67174EDB-F053-4205-8940-650F725D1E08}"/>
              </a:ext>
            </a:extLst>
          </p:cNvPr>
          <p:cNvCxnSpPr>
            <a:cxnSpLocks/>
          </p:cNvCxnSpPr>
          <p:nvPr/>
        </p:nvCxnSpPr>
        <p:spPr>
          <a:xfrm flipH="1">
            <a:off x="868770" y="1731574"/>
            <a:ext cx="15897962" cy="0"/>
          </a:xfrm>
          <a:prstGeom prst="line">
            <a:avLst/>
          </a:prstGeom>
          <a:ln w="2857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24" name="表格 23">
            <a:extLst>
              <a:ext uri="{FF2B5EF4-FFF2-40B4-BE49-F238E27FC236}">
                <a16:creationId xmlns:a16="http://schemas.microsoft.com/office/drawing/2014/main" id="{FD6F814A-0137-4291-B94A-5CAAB7D53DE6}"/>
              </a:ext>
            </a:extLst>
          </p:cNvPr>
          <p:cNvGraphicFramePr>
            <a:graphicFrameLocks noGrp="1"/>
          </p:cNvGraphicFramePr>
          <p:nvPr/>
        </p:nvGraphicFramePr>
        <p:xfrm>
          <a:off x="1734435" y="3469053"/>
          <a:ext cx="7489173" cy="1917411"/>
        </p:xfrm>
        <a:graphic>
          <a:graphicData uri="http://schemas.openxmlformats.org/drawingml/2006/table">
            <a:tbl>
              <a:tblPr firstRow="1" bandRow="1">
                <a:effectLst>
                  <a:outerShdw blurRad="50800" dist="50800" dir="5400000" algn="ctr" rotWithShape="0">
                    <a:srgbClr val="000000">
                      <a:alpha val="30000"/>
                    </a:srgbClr>
                  </a:outerShdw>
                </a:effectLst>
                <a:tableStyleId>{5C22544A-7EE6-4342-B048-85BDC9FD1C3A}</a:tableStyleId>
              </a:tblPr>
              <a:tblGrid>
                <a:gridCol w="2146977">
                  <a:extLst>
                    <a:ext uri="{9D8B030D-6E8A-4147-A177-3AD203B41FA5}">
                      <a16:colId xmlns:a16="http://schemas.microsoft.com/office/drawing/2014/main" val="119045483"/>
                    </a:ext>
                  </a:extLst>
                </a:gridCol>
                <a:gridCol w="5342196">
                  <a:extLst>
                    <a:ext uri="{9D8B030D-6E8A-4147-A177-3AD203B41FA5}">
                      <a16:colId xmlns:a16="http://schemas.microsoft.com/office/drawing/2014/main" val="1620554662"/>
                    </a:ext>
                  </a:extLst>
                </a:gridCol>
              </a:tblGrid>
              <a:tr h="639137">
                <a:tc>
                  <a:txBody>
                    <a:bodyPr/>
                    <a:lstStyle/>
                    <a:p>
                      <a:pPr algn="l"/>
                      <a:r>
                        <a:rPr lang="zh-TW" altLang="en-US" sz="2700" b="1" kern="1200">
                          <a:solidFill>
                            <a:schemeClr val="accent6">
                              <a:lumMod val="50000"/>
                            </a:schemeClr>
                          </a:solidFill>
                          <a:latin typeface="Arial" panose="020B0604020202020204" pitchFamily="34" charset="0"/>
                          <a:ea typeface="+mn-ea"/>
                          <a:cs typeface="Arial" panose="020B0604020202020204" pitchFamily="34" charset="0"/>
                        </a:rPr>
                        <a:t>　　  </a:t>
                      </a:r>
                      <a:r>
                        <a:rPr lang="en-US" altLang="zh-TW" sz="2700" b="1" kern="1200">
                          <a:solidFill>
                            <a:schemeClr val="accent6">
                              <a:lumMod val="50000"/>
                            </a:schemeClr>
                          </a:solidFill>
                          <a:latin typeface="Arial" panose="020B0604020202020204" pitchFamily="34" charset="0"/>
                          <a:ea typeface="+mn-ea"/>
                          <a:cs typeface="Arial" panose="020B0604020202020204" pitchFamily="34" charset="0"/>
                        </a:rPr>
                        <a:t>5%</a:t>
                      </a:r>
                      <a:endParaRPr lang="zh-TW" altLang="en-US" sz="2700" b="1" kern="1200">
                        <a:solidFill>
                          <a:schemeClr val="accent6">
                            <a:lumMod val="50000"/>
                          </a:schemeClr>
                        </a:solidFill>
                        <a:latin typeface="Arial" panose="020B0604020202020204" pitchFamily="34" charset="0"/>
                        <a:ea typeface="+mn-ea"/>
                        <a:cs typeface="Arial" panose="020B0604020202020204" pitchFamily="34" charset="0"/>
                      </a:endParaRPr>
                    </a:p>
                  </a:txBody>
                  <a:tcPr marL="91426" marR="9142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AE5"/>
                    </a:solidFill>
                  </a:tcPr>
                </a:tc>
                <a:tc>
                  <a:txBody>
                    <a:bodyPr/>
                    <a:lstStyle/>
                    <a:p>
                      <a:pPr algn="l"/>
                      <a:r>
                        <a:rPr lang="zh-TW" altLang="en-US" sz="2700" b="1" kern="1200">
                          <a:solidFill>
                            <a:schemeClr val="tx2">
                              <a:lumMod val="75000"/>
                            </a:schemeClr>
                          </a:solidFill>
                          <a:latin typeface="Arial" panose="020B0604020202020204" pitchFamily="34" charset="0"/>
                          <a:ea typeface="+mn-ea"/>
                          <a:cs typeface="Arial" panose="020B0604020202020204" pitchFamily="34" charset="0"/>
                        </a:rPr>
                        <a:t>　法國、荷蘭</a:t>
                      </a:r>
                    </a:p>
                  </a:txBody>
                  <a:tcPr marL="91426" marR="9142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AE5"/>
                    </a:solidFill>
                  </a:tcPr>
                </a:tc>
                <a:extLst>
                  <a:ext uri="{0D108BD9-81ED-4DB2-BD59-A6C34878D82A}">
                    <a16:rowId xmlns:a16="http://schemas.microsoft.com/office/drawing/2014/main" val="991085674"/>
                  </a:ext>
                </a:extLst>
              </a:tr>
              <a:tr h="639137">
                <a:tc>
                  <a:txBody>
                    <a:bodyPr/>
                    <a:lstStyle/>
                    <a:p>
                      <a:pPr algn="l"/>
                      <a:r>
                        <a:rPr lang="zh-TW" altLang="en-US" sz="2700" b="1" kern="1200">
                          <a:solidFill>
                            <a:schemeClr val="accent6">
                              <a:lumMod val="50000"/>
                            </a:schemeClr>
                          </a:solidFill>
                          <a:latin typeface="Arial" panose="020B0604020202020204" pitchFamily="34" charset="0"/>
                          <a:ea typeface="+mn-ea"/>
                          <a:cs typeface="Arial" panose="020B0604020202020204" pitchFamily="34" charset="0"/>
                        </a:rPr>
                        <a:t>　　</a:t>
                      </a:r>
                      <a:r>
                        <a:rPr lang="en-US" altLang="zh-TW" sz="2700" b="1" kern="1200">
                          <a:solidFill>
                            <a:schemeClr val="accent6">
                              <a:lumMod val="50000"/>
                            </a:schemeClr>
                          </a:solidFill>
                          <a:latin typeface="Arial" panose="020B0604020202020204" pitchFamily="34" charset="0"/>
                          <a:ea typeface="+mn-ea"/>
                          <a:cs typeface="Arial" panose="020B0604020202020204" pitchFamily="34" charset="0"/>
                        </a:rPr>
                        <a:t>10%</a:t>
                      </a:r>
                      <a:endParaRPr lang="zh-TW" altLang="en-US" sz="2700" b="1" kern="1200">
                        <a:solidFill>
                          <a:schemeClr val="accent6">
                            <a:lumMod val="50000"/>
                          </a:schemeClr>
                        </a:solidFill>
                        <a:latin typeface="Arial" panose="020B0604020202020204" pitchFamily="34" charset="0"/>
                        <a:ea typeface="+mn-ea"/>
                        <a:cs typeface="Arial" panose="020B0604020202020204" pitchFamily="34" charset="0"/>
                      </a:endParaRPr>
                    </a:p>
                  </a:txBody>
                  <a:tcPr marL="91426" marR="9142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AE5"/>
                    </a:solidFill>
                  </a:tcPr>
                </a:tc>
                <a:tc>
                  <a:txBody>
                    <a:bodyPr/>
                    <a:lstStyle/>
                    <a:p>
                      <a:pPr algn="l"/>
                      <a:r>
                        <a:rPr lang="zh-TW" altLang="en-US" sz="2700" b="1" kern="1200">
                          <a:solidFill>
                            <a:schemeClr val="tx2">
                              <a:lumMod val="75000"/>
                            </a:schemeClr>
                          </a:solidFill>
                          <a:latin typeface="Arial" panose="020B0604020202020204" pitchFamily="34" charset="0"/>
                          <a:ea typeface="+mn-ea"/>
                          <a:cs typeface="Arial" panose="020B0604020202020204" pitchFamily="34" charset="0"/>
                        </a:rPr>
                        <a:t>　澳洲、加拿大、盧森堡</a:t>
                      </a:r>
                    </a:p>
                  </a:txBody>
                  <a:tcPr marL="91426" marR="9142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AE5"/>
                    </a:solidFill>
                  </a:tcPr>
                </a:tc>
                <a:extLst>
                  <a:ext uri="{0D108BD9-81ED-4DB2-BD59-A6C34878D82A}">
                    <a16:rowId xmlns:a16="http://schemas.microsoft.com/office/drawing/2014/main" val="2065562016"/>
                  </a:ext>
                </a:extLst>
              </a:tr>
              <a:tr h="639137">
                <a:tc>
                  <a:txBody>
                    <a:bodyPr/>
                    <a:lstStyle/>
                    <a:p>
                      <a:pPr algn="l"/>
                      <a:r>
                        <a:rPr lang="zh-TW" altLang="en-US" sz="2700" b="1" kern="1200">
                          <a:solidFill>
                            <a:schemeClr val="accent6">
                              <a:lumMod val="50000"/>
                            </a:schemeClr>
                          </a:solidFill>
                          <a:latin typeface="Arial" panose="020B0604020202020204" pitchFamily="34" charset="0"/>
                          <a:ea typeface="+mn-ea"/>
                          <a:cs typeface="Arial" panose="020B0604020202020204" pitchFamily="34" charset="0"/>
                        </a:rPr>
                        <a:t>　　</a:t>
                      </a:r>
                      <a:r>
                        <a:rPr lang="en-US" altLang="zh-TW" sz="2700" b="1" kern="1200">
                          <a:solidFill>
                            <a:schemeClr val="accent6">
                              <a:lumMod val="50000"/>
                            </a:schemeClr>
                          </a:solidFill>
                          <a:latin typeface="Arial" panose="020B0604020202020204" pitchFamily="34" charset="0"/>
                          <a:ea typeface="+mn-ea"/>
                          <a:cs typeface="Arial" panose="020B0604020202020204" pitchFamily="34" charset="0"/>
                        </a:rPr>
                        <a:t>25%</a:t>
                      </a:r>
                      <a:endParaRPr lang="zh-TW" altLang="en-US" sz="2700" b="1" kern="1200">
                        <a:solidFill>
                          <a:schemeClr val="accent6">
                            <a:lumMod val="50000"/>
                          </a:schemeClr>
                        </a:solidFill>
                        <a:latin typeface="Arial" panose="020B0604020202020204" pitchFamily="34" charset="0"/>
                        <a:ea typeface="+mn-ea"/>
                        <a:cs typeface="Arial" panose="020B0604020202020204" pitchFamily="34" charset="0"/>
                      </a:endParaRPr>
                    </a:p>
                  </a:txBody>
                  <a:tcPr marL="91426" marR="9142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AE5"/>
                    </a:solidFill>
                  </a:tcPr>
                </a:tc>
                <a:tc>
                  <a:txBody>
                    <a:bodyPr/>
                    <a:lstStyle/>
                    <a:p>
                      <a:pPr algn="l"/>
                      <a:r>
                        <a:rPr lang="zh-TW" altLang="en-US" sz="2700" b="1" kern="1200">
                          <a:solidFill>
                            <a:schemeClr val="tx2">
                              <a:lumMod val="75000"/>
                            </a:schemeClr>
                          </a:solidFill>
                          <a:latin typeface="Arial" panose="020B0604020202020204" pitchFamily="34" charset="0"/>
                          <a:ea typeface="+mn-ea"/>
                          <a:cs typeface="Arial" panose="020B0604020202020204" pitchFamily="34" charset="0"/>
                        </a:rPr>
                        <a:t>　日本</a:t>
                      </a:r>
                    </a:p>
                  </a:txBody>
                  <a:tcPr marL="91426" marR="9142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AE5"/>
                    </a:solidFill>
                  </a:tcPr>
                </a:tc>
                <a:extLst>
                  <a:ext uri="{0D108BD9-81ED-4DB2-BD59-A6C34878D82A}">
                    <a16:rowId xmlns:a16="http://schemas.microsoft.com/office/drawing/2014/main" val="3065473393"/>
                  </a:ext>
                </a:extLst>
              </a:tr>
            </a:tbl>
          </a:graphicData>
        </a:graphic>
      </p:graphicFrame>
      <p:grpSp>
        <p:nvGrpSpPr>
          <p:cNvPr id="26" name="群組 25">
            <a:extLst>
              <a:ext uri="{FF2B5EF4-FFF2-40B4-BE49-F238E27FC236}">
                <a16:creationId xmlns:a16="http://schemas.microsoft.com/office/drawing/2014/main" id="{472D3847-F432-401E-8118-01A37CD9048A}"/>
              </a:ext>
            </a:extLst>
          </p:cNvPr>
          <p:cNvGrpSpPr/>
          <p:nvPr/>
        </p:nvGrpSpPr>
        <p:grpSpPr>
          <a:xfrm>
            <a:off x="1349208" y="2092265"/>
            <a:ext cx="770452" cy="770452"/>
            <a:chOff x="3031089" y="6134551"/>
            <a:chExt cx="495945" cy="495945"/>
          </a:xfrm>
          <a:effectLst>
            <a:outerShdw blurRad="50800" dist="50800" dir="5400000" algn="ctr" rotWithShape="0">
              <a:srgbClr val="000000">
                <a:alpha val="30000"/>
              </a:srgbClr>
            </a:outerShdw>
          </a:effectLst>
        </p:grpSpPr>
        <p:sp>
          <p:nvSpPr>
            <p:cNvPr id="80" name="橢圓 79">
              <a:extLst>
                <a:ext uri="{FF2B5EF4-FFF2-40B4-BE49-F238E27FC236}">
                  <a16:creationId xmlns:a16="http://schemas.microsoft.com/office/drawing/2014/main" id="{9B971373-0B53-414C-9F78-DC3B29922DC7}"/>
                </a:ext>
              </a:extLst>
            </p:cNvPr>
            <p:cNvSpPr/>
            <p:nvPr/>
          </p:nvSpPr>
          <p:spPr bwMode="auto">
            <a:xfrm>
              <a:off x="3031089" y="6134551"/>
              <a:ext cx="495945" cy="495945"/>
            </a:xfrm>
            <a:prstGeom prst="ellipse">
              <a:avLst/>
            </a:prstGeom>
            <a:solidFill>
              <a:schemeClr val="accent4"/>
            </a:solidFill>
            <a:ln w="0">
              <a:noFill/>
              <a:prstDash val="solid"/>
              <a:round/>
              <a:headEnd/>
              <a:tailEnd/>
            </a:ln>
          </p:spPr>
          <p:txBody>
            <a:bodyPr vert="horz" wrap="square" lIns="91426" tIns="45713" rIns="91426" bIns="45713" numCol="1" rtlCol="0" anchor="t" anchorCtr="0" compatLnSpc="1">
              <a:prstTxWarp prst="textNoShape">
                <a:avLst/>
              </a:prstTxWarp>
            </a:bodyPr>
            <a:lstStyle/>
            <a:p>
              <a:pPr algn="ctr" defTabSz="1371486"/>
              <a:endParaRPr kumimoji="1" lang="zh-TW" altLang="en-US">
                <a:solidFill>
                  <a:srgbClr val="3B3B3B"/>
                </a:solidFill>
                <a:latin typeface="Book Antiqua"/>
                <a:ea typeface="Microsoft JhengHei"/>
                <a:cs typeface="Arial" panose="020B0604020202020204" pitchFamily="34" charset="0"/>
              </a:endParaRPr>
            </a:p>
          </p:txBody>
        </p:sp>
        <p:sp>
          <p:nvSpPr>
            <p:cNvPr id="83" name="矩形 82">
              <a:extLst>
                <a:ext uri="{FF2B5EF4-FFF2-40B4-BE49-F238E27FC236}">
                  <a16:creationId xmlns:a16="http://schemas.microsoft.com/office/drawing/2014/main" id="{44BB6FE7-887B-461E-978D-6A9C26A6D95B}"/>
                </a:ext>
              </a:extLst>
            </p:cNvPr>
            <p:cNvSpPr/>
            <p:nvPr/>
          </p:nvSpPr>
          <p:spPr>
            <a:xfrm>
              <a:off x="3153586" y="6194340"/>
              <a:ext cx="250949" cy="376341"/>
            </a:xfrm>
            <a:prstGeom prst="rect">
              <a:avLst/>
            </a:prstGeom>
          </p:spPr>
          <p:txBody>
            <a:bodyPr wrap="none">
              <a:spAutoFit/>
            </a:bodyPr>
            <a:lstStyle/>
            <a:p>
              <a:pPr algn="ctr" defTabSz="1371486"/>
              <a:r>
                <a:rPr lang="en-US" altLang="zh-TW" sz="3199" b="1">
                  <a:solidFill>
                    <a:prstClr val="white"/>
                  </a:solidFill>
                  <a:latin typeface="Book Antiqua"/>
                  <a:ea typeface="Microsoft JhengHei"/>
                  <a:cs typeface="Arial" panose="020B0604020202020204" pitchFamily="34" charset="0"/>
                  <a:sym typeface="+mn-lt"/>
                </a:rPr>
                <a:t>1</a:t>
              </a:r>
              <a:endParaRPr lang="zh-TW" altLang="en-US" sz="3199">
                <a:solidFill>
                  <a:prstClr val="white"/>
                </a:solidFill>
                <a:latin typeface="Book Antiqua"/>
                <a:ea typeface="Microsoft JhengHei"/>
                <a:cs typeface="Arial" panose="020B0604020202020204" pitchFamily="34" charset="0"/>
              </a:endParaRPr>
            </a:p>
          </p:txBody>
        </p:sp>
      </p:grpSp>
      <p:graphicFrame>
        <p:nvGraphicFramePr>
          <p:cNvPr id="94" name="表格 93">
            <a:extLst>
              <a:ext uri="{FF2B5EF4-FFF2-40B4-BE49-F238E27FC236}">
                <a16:creationId xmlns:a16="http://schemas.microsoft.com/office/drawing/2014/main" id="{67BEA3E2-6471-4378-B12E-DDB38137E034}"/>
              </a:ext>
            </a:extLst>
          </p:cNvPr>
          <p:cNvGraphicFramePr>
            <a:graphicFrameLocks noGrp="1"/>
          </p:cNvGraphicFramePr>
          <p:nvPr/>
        </p:nvGraphicFramePr>
        <p:xfrm>
          <a:off x="10364688" y="3722001"/>
          <a:ext cx="7489174" cy="1278274"/>
        </p:xfrm>
        <a:graphic>
          <a:graphicData uri="http://schemas.openxmlformats.org/drawingml/2006/table">
            <a:tbl>
              <a:tblPr firstRow="1" bandRow="1">
                <a:effectLst>
                  <a:outerShdw blurRad="50800" dist="50800" dir="5400000" algn="ctr" rotWithShape="0">
                    <a:srgbClr val="000000">
                      <a:alpha val="30000"/>
                    </a:srgbClr>
                  </a:outerShdw>
                </a:effectLst>
                <a:tableStyleId>{5C22544A-7EE6-4342-B048-85BDC9FD1C3A}</a:tableStyleId>
              </a:tblPr>
              <a:tblGrid>
                <a:gridCol w="2146976">
                  <a:extLst>
                    <a:ext uri="{9D8B030D-6E8A-4147-A177-3AD203B41FA5}">
                      <a16:colId xmlns:a16="http://schemas.microsoft.com/office/drawing/2014/main" val="119045483"/>
                    </a:ext>
                  </a:extLst>
                </a:gridCol>
                <a:gridCol w="5342198">
                  <a:extLst>
                    <a:ext uri="{9D8B030D-6E8A-4147-A177-3AD203B41FA5}">
                      <a16:colId xmlns:a16="http://schemas.microsoft.com/office/drawing/2014/main" val="1620554662"/>
                    </a:ext>
                  </a:extLst>
                </a:gridCol>
              </a:tblGrid>
              <a:tr h="639137">
                <a:tc>
                  <a:txBody>
                    <a:bodyPr/>
                    <a:lstStyle/>
                    <a:p>
                      <a:pPr algn="l"/>
                      <a:r>
                        <a:rPr lang="zh-TW" altLang="en-US" sz="2700" b="1" kern="1200">
                          <a:solidFill>
                            <a:schemeClr val="accent6">
                              <a:lumMod val="50000"/>
                            </a:schemeClr>
                          </a:solidFill>
                          <a:latin typeface="Arial" panose="020B0604020202020204" pitchFamily="34" charset="0"/>
                          <a:ea typeface="+mn-ea"/>
                          <a:cs typeface="Arial" panose="020B0604020202020204" pitchFamily="34" charset="0"/>
                        </a:rPr>
                        <a:t>　   ６個月</a:t>
                      </a:r>
                    </a:p>
                  </a:txBody>
                  <a:tcPr marL="91426" marR="9142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AE5"/>
                    </a:solidFill>
                  </a:tcPr>
                </a:tc>
                <a:tc>
                  <a:txBody>
                    <a:bodyPr/>
                    <a:lstStyle/>
                    <a:p>
                      <a:pPr algn="l"/>
                      <a:r>
                        <a:rPr lang="zh-TW" altLang="en-US" sz="2700" b="1" kern="1200">
                          <a:solidFill>
                            <a:schemeClr val="tx2">
                              <a:lumMod val="75000"/>
                            </a:schemeClr>
                          </a:solidFill>
                          <a:latin typeface="Arial" panose="020B0604020202020204" pitchFamily="34" charset="0"/>
                          <a:ea typeface="+mn-ea"/>
                          <a:cs typeface="Arial" panose="020B0604020202020204" pitchFamily="34" charset="0"/>
                        </a:rPr>
                        <a:t>　日本</a:t>
                      </a:r>
                    </a:p>
                  </a:txBody>
                  <a:tcPr marL="91426" marR="9142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AE5"/>
                    </a:solidFill>
                  </a:tcPr>
                </a:tc>
                <a:extLst>
                  <a:ext uri="{0D108BD9-81ED-4DB2-BD59-A6C34878D82A}">
                    <a16:rowId xmlns:a16="http://schemas.microsoft.com/office/drawing/2014/main" val="991085674"/>
                  </a:ext>
                </a:extLst>
              </a:tr>
              <a:tr h="639137">
                <a:tc>
                  <a:txBody>
                    <a:bodyPr/>
                    <a:lstStyle/>
                    <a:p>
                      <a:pPr algn="l"/>
                      <a:r>
                        <a:rPr lang="zh-TW" altLang="en-US" sz="2700" b="1" kern="1200">
                          <a:solidFill>
                            <a:schemeClr val="accent6">
                              <a:lumMod val="50000"/>
                            </a:schemeClr>
                          </a:solidFill>
                          <a:latin typeface="Arial" panose="020B0604020202020204" pitchFamily="34" charset="0"/>
                          <a:ea typeface="+mn-ea"/>
                          <a:cs typeface="Arial" panose="020B0604020202020204" pitchFamily="34" charset="0"/>
                        </a:rPr>
                        <a:t>   ２４個月</a:t>
                      </a:r>
                    </a:p>
                  </a:txBody>
                  <a:tcPr marL="91426" marR="9142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AE5"/>
                    </a:solidFill>
                  </a:tcPr>
                </a:tc>
                <a:tc>
                  <a:txBody>
                    <a:bodyPr/>
                    <a:lstStyle/>
                    <a:p>
                      <a:pPr algn="l"/>
                      <a:r>
                        <a:rPr lang="zh-TW" altLang="en-US" sz="2700" b="1" kern="1200">
                          <a:solidFill>
                            <a:schemeClr val="tx2">
                              <a:lumMod val="75000"/>
                            </a:schemeClr>
                          </a:solidFill>
                          <a:latin typeface="Arial" panose="020B0604020202020204" pitchFamily="34" charset="0"/>
                          <a:ea typeface="+mn-ea"/>
                          <a:cs typeface="Arial" panose="020B0604020202020204" pitchFamily="34" charset="0"/>
                        </a:rPr>
                        <a:t>　法國、盧森堡</a:t>
                      </a:r>
                    </a:p>
                  </a:txBody>
                  <a:tcPr marL="91426" marR="91426"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AE5"/>
                    </a:solidFill>
                  </a:tcPr>
                </a:tc>
                <a:extLst>
                  <a:ext uri="{0D108BD9-81ED-4DB2-BD59-A6C34878D82A}">
                    <a16:rowId xmlns:a16="http://schemas.microsoft.com/office/drawing/2014/main" val="2065562016"/>
                  </a:ext>
                </a:extLst>
              </a:tr>
            </a:tbl>
          </a:graphicData>
        </a:graphic>
      </p:graphicFrame>
      <p:sp>
        <p:nvSpPr>
          <p:cNvPr id="97" name="文字方塊 96">
            <a:extLst>
              <a:ext uri="{FF2B5EF4-FFF2-40B4-BE49-F238E27FC236}">
                <a16:creationId xmlns:a16="http://schemas.microsoft.com/office/drawing/2014/main" id="{86E2530C-6B84-4A8B-A216-5E8AAED2ADA8}"/>
              </a:ext>
            </a:extLst>
          </p:cNvPr>
          <p:cNvSpPr txBox="1"/>
          <p:nvPr/>
        </p:nvSpPr>
        <p:spPr>
          <a:xfrm>
            <a:off x="2515719" y="2338743"/>
            <a:ext cx="7718780" cy="523220"/>
          </a:xfrm>
          <a:prstGeom prst="rect">
            <a:avLst/>
          </a:prstGeom>
          <a:noFill/>
        </p:spPr>
        <p:txBody>
          <a:bodyPr wrap="none" rtlCol="0" anchor="t">
            <a:spAutoFit/>
          </a:bodyPr>
          <a:lstStyle/>
          <a:p>
            <a:pPr defTabSz="1371486"/>
            <a:r>
              <a:rPr lang="zh-TW" altLang="en-US" sz="2800" b="1">
                <a:solidFill>
                  <a:srgbClr val="556272">
                    <a:lumMod val="75000"/>
                  </a:srgbClr>
                </a:solidFill>
                <a:latin typeface="Arial" panose="020B0604020202020204" pitchFamily="34" charset="0"/>
                <a:ea typeface="Microsoft JhengHei"/>
                <a:cs typeface="Arial" panose="020B0604020202020204" pitchFamily="34" charset="0"/>
                <a:sym typeface="+mn-lt"/>
              </a:rPr>
              <a:t>對於境外子公司的</a:t>
            </a:r>
            <a:r>
              <a:rPr lang="en-US" altLang="zh-TW" sz="2800" b="1">
                <a:solidFill>
                  <a:srgbClr val="C54D57"/>
                </a:solidFill>
                <a:latin typeface="Arial" panose="020B0604020202020204" pitchFamily="34" charset="0"/>
                <a:ea typeface="Microsoft JhengHei"/>
                <a:cs typeface="Arial" panose="020B0604020202020204" pitchFamily="34" charset="0"/>
                <a:sym typeface="+mn-lt"/>
              </a:rPr>
              <a:t>【</a:t>
            </a:r>
            <a:r>
              <a:rPr lang="zh-TW" altLang="en-US" sz="2800" b="1">
                <a:solidFill>
                  <a:srgbClr val="C54D57"/>
                </a:solidFill>
                <a:latin typeface="Arial" panose="020B0604020202020204" pitchFamily="34" charset="0"/>
                <a:ea typeface="Microsoft JhengHei"/>
                <a:cs typeface="Arial" panose="020B0604020202020204" pitchFamily="34" charset="0"/>
                <a:sym typeface="+mn-lt"/>
              </a:rPr>
              <a:t>                  </a:t>
            </a:r>
            <a:r>
              <a:rPr lang="en-US" altLang="zh-TW" sz="2800" b="1">
                <a:solidFill>
                  <a:srgbClr val="C54D57"/>
                </a:solidFill>
                <a:latin typeface="Arial" panose="020B0604020202020204" pitchFamily="34" charset="0"/>
                <a:ea typeface="Microsoft JhengHei"/>
                <a:cs typeface="Arial" panose="020B0604020202020204" pitchFamily="34" charset="0"/>
                <a:sym typeface="+mn-lt"/>
              </a:rPr>
              <a:t>】</a:t>
            </a:r>
            <a:r>
              <a:rPr lang="zh-TW" altLang="en-US" sz="2800" b="1">
                <a:solidFill>
                  <a:srgbClr val="556272">
                    <a:lumMod val="75000"/>
                  </a:srgbClr>
                </a:solidFill>
                <a:latin typeface="Arial" panose="020B0604020202020204" pitchFamily="34" charset="0"/>
                <a:ea typeface="Microsoft JhengHei"/>
                <a:cs typeface="Arial" panose="020B0604020202020204" pitchFamily="34" charset="0"/>
                <a:sym typeface="+mn-lt"/>
              </a:rPr>
              <a:t>或</a:t>
            </a:r>
            <a:r>
              <a:rPr lang="en-US" altLang="zh-TW" sz="2800" b="1">
                <a:solidFill>
                  <a:srgbClr val="C54D57"/>
                </a:solidFill>
                <a:latin typeface="Arial" panose="020B0604020202020204" pitchFamily="34" charset="0"/>
                <a:ea typeface="Microsoft JhengHei"/>
                <a:cs typeface="Arial" panose="020B0604020202020204" pitchFamily="34" charset="0"/>
                <a:sym typeface="+mn-lt"/>
              </a:rPr>
              <a:t>【</a:t>
            </a:r>
            <a:r>
              <a:rPr lang="zh-TW" altLang="en-US" sz="2800" b="1">
                <a:solidFill>
                  <a:srgbClr val="C54D57"/>
                </a:solidFill>
                <a:latin typeface="Arial" panose="020B0604020202020204" pitchFamily="34" charset="0"/>
                <a:ea typeface="Microsoft JhengHei"/>
                <a:cs typeface="Arial" panose="020B0604020202020204" pitchFamily="34" charset="0"/>
                <a:sym typeface="+mn-lt"/>
              </a:rPr>
              <a:t>表決權</a:t>
            </a:r>
            <a:r>
              <a:rPr lang="en-US" altLang="zh-TW" sz="2800" b="1">
                <a:solidFill>
                  <a:srgbClr val="C54D57"/>
                </a:solidFill>
                <a:latin typeface="Arial" panose="020B0604020202020204" pitchFamily="34" charset="0"/>
                <a:ea typeface="Microsoft JhengHei"/>
                <a:cs typeface="Arial" panose="020B0604020202020204" pitchFamily="34" charset="0"/>
                <a:sym typeface="+mn-lt"/>
              </a:rPr>
              <a:t>】</a:t>
            </a:r>
          </a:p>
        </p:txBody>
      </p:sp>
      <p:grpSp>
        <p:nvGrpSpPr>
          <p:cNvPr id="30" name="群組 29">
            <a:extLst>
              <a:ext uri="{FF2B5EF4-FFF2-40B4-BE49-F238E27FC236}">
                <a16:creationId xmlns:a16="http://schemas.microsoft.com/office/drawing/2014/main" id="{43E637ED-0F82-48B0-903E-BB5AD585E61E}"/>
              </a:ext>
            </a:extLst>
          </p:cNvPr>
          <p:cNvGrpSpPr/>
          <p:nvPr/>
        </p:nvGrpSpPr>
        <p:grpSpPr>
          <a:xfrm>
            <a:off x="10758438" y="2091438"/>
            <a:ext cx="7426557" cy="770533"/>
            <a:chOff x="1723869" y="6153247"/>
            <a:chExt cx="7427700" cy="770651"/>
          </a:xfrm>
        </p:grpSpPr>
        <p:grpSp>
          <p:nvGrpSpPr>
            <p:cNvPr id="98" name="群組 97">
              <a:extLst>
                <a:ext uri="{FF2B5EF4-FFF2-40B4-BE49-F238E27FC236}">
                  <a16:creationId xmlns:a16="http://schemas.microsoft.com/office/drawing/2014/main" id="{C9374F95-3F33-40F9-807C-01E50D1BB1C7}"/>
                </a:ext>
              </a:extLst>
            </p:cNvPr>
            <p:cNvGrpSpPr/>
            <p:nvPr/>
          </p:nvGrpSpPr>
          <p:grpSpPr>
            <a:xfrm>
              <a:off x="1723869" y="6153247"/>
              <a:ext cx="770571" cy="770571"/>
              <a:chOff x="3031089" y="6134551"/>
              <a:chExt cx="495945" cy="495945"/>
            </a:xfrm>
            <a:effectLst>
              <a:outerShdw blurRad="50800" dist="50800" dir="5400000" algn="ctr" rotWithShape="0">
                <a:srgbClr val="000000">
                  <a:alpha val="30000"/>
                </a:srgbClr>
              </a:outerShdw>
            </a:effectLst>
          </p:grpSpPr>
          <p:sp>
            <p:nvSpPr>
              <p:cNvPr id="99" name="橢圓 98">
                <a:extLst>
                  <a:ext uri="{FF2B5EF4-FFF2-40B4-BE49-F238E27FC236}">
                    <a16:creationId xmlns:a16="http://schemas.microsoft.com/office/drawing/2014/main" id="{4072245E-A838-459D-9C9F-5D91F6BBDBE5}"/>
                  </a:ext>
                </a:extLst>
              </p:cNvPr>
              <p:cNvSpPr/>
              <p:nvPr/>
            </p:nvSpPr>
            <p:spPr bwMode="auto">
              <a:xfrm>
                <a:off x="3031089" y="6134551"/>
                <a:ext cx="495945" cy="495945"/>
              </a:xfrm>
              <a:prstGeom prst="ellipse">
                <a:avLst/>
              </a:prstGeom>
              <a:solidFill>
                <a:schemeClr val="accent4"/>
              </a:solidFill>
              <a:ln w="0">
                <a:noFill/>
                <a:prstDash val="solid"/>
                <a:round/>
                <a:headEnd/>
                <a:tailEnd/>
              </a:ln>
            </p:spPr>
            <p:txBody>
              <a:bodyPr vert="horz" wrap="square" lIns="91426" tIns="45713" rIns="91426" bIns="45713" numCol="1" rtlCol="0" anchor="t" anchorCtr="0" compatLnSpc="1">
                <a:prstTxWarp prst="textNoShape">
                  <a:avLst/>
                </a:prstTxWarp>
              </a:bodyPr>
              <a:lstStyle/>
              <a:p>
                <a:pPr algn="ctr" defTabSz="1371486"/>
                <a:endParaRPr kumimoji="1" lang="zh-TW" altLang="en-US">
                  <a:solidFill>
                    <a:srgbClr val="3B3B3B"/>
                  </a:solidFill>
                  <a:latin typeface="Book Antiqua"/>
                  <a:ea typeface="Microsoft JhengHei"/>
                  <a:cs typeface="Arial" panose="020B0604020202020204" pitchFamily="34" charset="0"/>
                </a:endParaRPr>
              </a:p>
            </p:txBody>
          </p:sp>
          <p:sp>
            <p:nvSpPr>
              <p:cNvPr id="100" name="矩形 99">
                <a:extLst>
                  <a:ext uri="{FF2B5EF4-FFF2-40B4-BE49-F238E27FC236}">
                    <a16:creationId xmlns:a16="http://schemas.microsoft.com/office/drawing/2014/main" id="{C4761C73-4BEF-4BFD-993E-E48DCEC76868}"/>
                  </a:ext>
                </a:extLst>
              </p:cNvPr>
              <p:cNvSpPr/>
              <p:nvPr/>
            </p:nvSpPr>
            <p:spPr>
              <a:xfrm>
                <a:off x="3153586" y="6194340"/>
                <a:ext cx="250949" cy="376341"/>
              </a:xfrm>
              <a:prstGeom prst="rect">
                <a:avLst/>
              </a:prstGeom>
            </p:spPr>
            <p:txBody>
              <a:bodyPr wrap="none">
                <a:spAutoFit/>
              </a:bodyPr>
              <a:lstStyle/>
              <a:p>
                <a:pPr algn="ctr" defTabSz="1371486"/>
                <a:r>
                  <a:rPr lang="en-US" altLang="zh-TW" sz="3199" b="1">
                    <a:solidFill>
                      <a:prstClr val="white"/>
                    </a:solidFill>
                    <a:latin typeface="Book Antiqua"/>
                    <a:ea typeface="Microsoft JhengHei"/>
                    <a:cs typeface="Arial" panose="020B0604020202020204" pitchFamily="34" charset="0"/>
                    <a:sym typeface="+mn-lt"/>
                  </a:rPr>
                  <a:t>2</a:t>
                </a:r>
                <a:endParaRPr lang="zh-TW" altLang="en-US" sz="3199">
                  <a:solidFill>
                    <a:prstClr val="white"/>
                  </a:solidFill>
                  <a:latin typeface="Book Antiqua"/>
                  <a:ea typeface="Microsoft JhengHei"/>
                  <a:cs typeface="Arial" panose="020B0604020202020204" pitchFamily="34" charset="0"/>
                </a:endParaRPr>
              </a:p>
            </p:txBody>
          </p:sp>
        </p:grpSp>
        <p:sp>
          <p:nvSpPr>
            <p:cNvPr id="101" name="文字方塊 100">
              <a:extLst>
                <a:ext uri="{FF2B5EF4-FFF2-40B4-BE49-F238E27FC236}">
                  <a16:creationId xmlns:a16="http://schemas.microsoft.com/office/drawing/2014/main" id="{14D44A81-E7E9-4F48-BB9B-4A104D13EA32}"/>
                </a:ext>
              </a:extLst>
            </p:cNvPr>
            <p:cNvSpPr txBox="1"/>
            <p:nvPr/>
          </p:nvSpPr>
          <p:spPr>
            <a:xfrm>
              <a:off x="2890558" y="6400598"/>
              <a:ext cx="6261011" cy="523300"/>
            </a:xfrm>
            <a:prstGeom prst="rect">
              <a:avLst/>
            </a:prstGeom>
            <a:noFill/>
          </p:spPr>
          <p:txBody>
            <a:bodyPr wrap="none" rtlCol="0" anchor="t">
              <a:spAutoFit/>
            </a:bodyPr>
            <a:lstStyle/>
            <a:p>
              <a:pPr defTabSz="1371486"/>
              <a:r>
                <a:rPr lang="zh-TW" altLang="en-US" sz="2800" b="1">
                  <a:solidFill>
                    <a:srgbClr val="556272">
                      <a:lumMod val="75000"/>
                    </a:srgbClr>
                  </a:solidFill>
                  <a:latin typeface="Arial" panose="020B0604020202020204" pitchFamily="34" charset="0"/>
                  <a:ea typeface="Microsoft JhengHei"/>
                  <a:cs typeface="Arial" panose="020B0604020202020204" pitchFamily="34" charset="0"/>
                  <a:sym typeface="+mn-lt"/>
                </a:rPr>
                <a:t>對於境外子公司的</a:t>
              </a:r>
              <a:r>
                <a:rPr lang="en-US" altLang="zh-TW" sz="2800" b="1">
                  <a:solidFill>
                    <a:srgbClr val="C54D57"/>
                  </a:solidFill>
                  <a:latin typeface="Arial" panose="020B0604020202020204" pitchFamily="34" charset="0"/>
                  <a:ea typeface="Microsoft JhengHei"/>
                  <a:cs typeface="Arial" panose="020B0604020202020204" pitchFamily="34" charset="0"/>
                  <a:sym typeface="+mn-lt"/>
                </a:rPr>
                <a:t>【</a:t>
              </a:r>
              <a:r>
                <a:rPr lang="zh-TW" altLang="en-US" sz="2800" b="1">
                  <a:solidFill>
                    <a:srgbClr val="C54D57"/>
                  </a:solidFill>
                  <a:latin typeface="Arial" panose="020B0604020202020204" pitchFamily="34" charset="0"/>
                  <a:ea typeface="Microsoft JhengHei"/>
                  <a:cs typeface="Arial" panose="020B0604020202020204" pitchFamily="34" charset="0"/>
                  <a:sym typeface="+mn-lt"/>
                </a:rPr>
                <a:t>                         </a:t>
              </a:r>
              <a:r>
                <a:rPr lang="en-US" altLang="zh-TW" sz="2800" b="1">
                  <a:solidFill>
                    <a:srgbClr val="C54D57"/>
                  </a:solidFill>
                  <a:latin typeface="Arial" panose="020B0604020202020204" pitchFamily="34" charset="0"/>
                  <a:ea typeface="Microsoft JhengHei"/>
                  <a:cs typeface="Arial" panose="020B0604020202020204" pitchFamily="34" charset="0"/>
                  <a:sym typeface="+mn-lt"/>
                </a:rPr>
                <a:t>】</a:t>
              </a:r>
            </a:p>
          </p:txBody>
        </p:sp>
      </p:grpSp>
      <p:cxnSp>
        <p:nvCxnSpPr>
          <p:cNvPr id="102" name="直線接點 101">
            <a:extLst>
              <a:ext uri="{FF2B5EF4-FFF2-40B4-BE49-F238E27FC236}">
                <a16:creationId xmlns:a16="http://schemas.microsoft.com/office/drawing/2014/main" id="{DA1E8E8F-1D93-4112-827C-3F304ABED806}"/>
              </a:ext>
            </a:extLst>
          </p:cNvPr>
          <p:cNvCxnSpPr>
            <a:cxnSpLocks/>
          </p:cNvCxnSpPr>
          <p:nvPr/>
        </p:nvCxnSpPr>
        <p:spPr>
          <a:xfrm flipH="1">
            <a:off x="868770" y="6131413"/>
            <a:ext cx="15897962" cy="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grpSp>
        <p:nvGrpSpPr>
          <p:cNvPr id="21" name="群組 20">
            <a:extLst>
              <a:ext uri="{FF2B5EF4-FFF2-40B4-BE49-F238E27FC236}">
                <a16:creationId xmlns:a16="http://schemas.microsoft.com/office/drawing/2014/main" id="{472D3847-F432-401E-8118-01A37CD9048A}"/>
              </a:ext>
            </a:extLst>
          </p:cNvPr>
          <p:cNvGrpSpPr/>
          <p:nvPr/>
        </p:nvGrpSpPr>
        <p:grpSpPr>
          <a:xfrm>
            <a:off x="1349208" y="6784446"/>
            <a:ext cx="770452" cy="770452"/>
            <a:chOff x="3031089" y="6134551"/>
            <a:chExt cx="495945" cy="495945"/>
          </a:xfrm>
          <a:effectLst>
            <a:outerShdw blurRad="50800" dist="50800" dir="5400000" algn="ctr" rotWithShape="0">
              <a:srgbClr val="000000">
                <a:alpha val="30000"/>
              </a:srgbClr>
            </a:outerShdw>
          </a:effectLst>
        </p:grpSpPr>
        <p:sp>
          <p:nvSpPr>
            <p:cNvPr id="22" name="橢圓 21">
              <a:extLst>
                <a:ext uri="{FF2B5EF4-FFF2-40B4-BE49-F238E27FC236}">
                  <a16:creationId xmlns:a16="http://schemas.microsoft.com/office/drawing/2014/main" id="{9B971373-0B53-414C-9F78-DC3B29922DC7}"/>
                </a:ext>
              </a:extLst>
            </p:cNvPr>
            <p:cNvSpPr/>
            <p:nvPr/>
          </p:nvSpPr>
          <p:spPr bwMode="auto">
            <a:xfrm>
              <a:off x="3031089" y="6134551"/>
              <a:ext cx="495945" cy="495945"/>
            </a:xfrm>
            <a:prstGeom prst="ellipse">
              <a:avLst/>
            </a:prstGeom>
            <a:solidFill>
              <a:schemeClr val="accent4"/>
            </a:solidFill>
            <a:ln w="0">
              <a:noFill/>
              <a:prstDash val="solid"/>
              <a:round/>
              <a:headEnd/>
              <a:tailEnd/>
            </a:ln>
          </p:spPr>
          <p:txBody>
            <a:bodyPr vert="horz" wrap="square" lIns="91426" tIns="45713" rIns="91426" bIns="45713" numCol="1" rtlCol="0" anchor="t" anchorCtr="0" compatLnSpc="1">
              <a:prstTxWarp prst="textNoShape">
                <a:avLst/>
              </a:prstTxWarp>
            </a:bodyPr>
            <a:lstStyle/>
            <a:p>
              <a:pPr algn="ctr" defTabSz="1371486"/>
              <a:endParaRPr kumimoji="1" lang="zh-TW" altLang="en-US">
                <a:solidFill>
                  <a:srgbClr val="3B3B3B"/>
                </a:solidFill>
                <a:latin typeface="Book Antiqua"/>
                <a:ea typeface="Microsoft JhengHei"/>
                <a:cs typeface="Arial" panose="020B0604020202020204" pitchFamily="34" charset="0"/>
              </a:endParaRPr>
            </a:p>
          </p:txBody>
        </p:sp>
        <p:sp>
          <p:nvSpPr>
            <p:cNvPr id="23" name="矩形 22">
              <a:extLst>
                <a:ext uri="{FF2B5EF4-FFF2-40B4-BE49-F238E27FC236}">
                  <a16:creationId xmlns:a16="http://schemas.microsoft.com/office/drawing/2014/main" id="{44BB6FE7-887B-461E-978D-6A9C26A6D95B}"/>
                </a:ext>
              </a:extLst>
            </p:cNvPr>
            <p:cNvSpPr/>
            <p:nvPr/>
          </p:nvSpPr>
          <p:spPr>
            <a:xfrm>
              <a:off x="3153586" y="6194340"/>
              <a:ext cx="250949" cy="376341"/>
            </a:xfrm>
            <a:prstGeom prst="rect">
              <a:avLst/>
            </a:prstGeom>
          </p:spPr>
          <p:txBody>
            <a:bodyPr wrap="none">
              <a:spAutoFit/>
            </a:bodyPr>
            <a:lstStyle/>
            <a:p>
              <a:pPr algn="ctr" defTabSz="1371486"/>
              <a:r>
                <a:rPr lang="en-US" altLang="zh-TW" sz="3199" b="1">
                  <a:solidFill>
                    <a:prstClr val="white"/>
                  </a:solidFill>
                  <a:latin typeface="Book Antiqua"/>
                  <a:ea typeface="Microsoft JhengHei"/>
                  <a:cs typeface="Arial" panose="020B0604020202020204" pitchFamily="34" charset="0"/>
                  <a:sym typeface="+mn-lt"/>
                </a:rPr>
                <a:t>3</a:t>
              </a:r>
              <a:endParaRPr lang="zh-TW" altLang="en-US" sz="3199">
                <a:solidFill>
                  <a:prstClr val="white"/>
                </a:solidFill>
                <a:latin typeface="Book Antiqua"/>
                <a:ea typeface="Microsoft JhengHei"/>
                <a:cs typeface="Arial" panose="020B0604020202020204" pitchFamily="34" charset="0"/>
              </a:endParaRPr>
            </a:p>
          </p:txBody>
        </p:sp>
      </p:grpSp>
      <p:sp>
        <p:nvSpPr>
          <p:cNvPr id="25" name="文字方塊 24">
            <a:extLst>
              <a:ext uri="{FF2B5EF4-FFF2-40B4-BE49-F238E27FC236}">
                <a16:creationId xmlns:a16="http://schemas.microsoft.com/office/drawing/2014/main" id="{86E2530C-6B84-4A8B-A216-5E8AAED2ADA8}"/>
              </a:ext>
            </a:extLst>
          </p:cNvPr>
          <p:cNvSpPr txBox="1"/>
          <p:nvPr/>
        </p:nvSpPr>
        <p:spPr>
          <a:xfrm>
            <a:off x="2612566" y="6938871"/>
            <a:ext cx="11828879" cy="523220"/>
          </a:xfrm>
          <a:prstGeom prst="rect">
            <a:avLst/>
          </a:prstGeom>
          <a:noFill/>
        </p:spPr>
        <p:txBody>
          <a:bodyPr wrap="none" rtlCol="0" anchor="t">
            <a:spAutoFit/>
          </a:bodyPr>
          <a:lstStyle/>
          <a:p>
            <a:pPr defTabSz="1371486"/>
            <a:r>
              <a:rPr lang="zh-TW" altLang="en-US" sz="2800" b="1">
                <a:solidFill>
                  <a:srgbClr val="556272">
                    <a:lumMod val="75000"/>
                  </a:srgbClr>
                </a:solidFill>
                <a:latin typeface="Arial" panose="020B0604020202020204" pitchFamily="34" charset="0"/>
                <a:ea typeface="Microsoft JhengHei"/>
                <a:cs typeface="Arial" panose="020B0604020202020204" pitchFamily="34" charset="0"/>
                <a:sym typeface="+mn-lt"/>
              </a:rPr>
              <a:t>境外子公司必須賺取</a:t>
            </a:r>
            <a:r>
              <a:rPr lang="en-US" altLang="zh-TW" sz="2800" b="1">
                <a:solidFill>
                  <a:srgbClr val="C54D57"/>
                </a:solidFill>
                <a:latin typeface="Arial" panose="020B0604020202020204" pitchFamily="34" charset="0"/>
                <a:ea typeface="Microsoft JhengHei"/>
                <a:cs typeface="Arial" panose="020B0604020202020204" pitchFamily="34" charset="0"/>
                <a:sym typeface="+mn-lt"/>
              </a:rPr>
              <a:t>【</a:t>
            </a:r>
            <a:r>
              <a:rPr lang="zh-TW" altLang="en-US" sz="2800" b="1">
                <a:solidFill>
                  <a:srgbClr val="C54D57"/>
                </a:solidFill>
                <a:latin typeface="Arial" panose="020B0604020202020204" pitchFamily="34" charset="0"/>
                <a:ea typeface="Microsoft JhengHei"/>
                <a:cs typeface="Arial" panose="020B0604020202020204" pitchFamily="34" charset="0"/>
                <a:sym typeface="+mn-lt"/>
              </a:rPr>
              <a:t>                </a:t>
            </a:r>
            <a:r>
              <a:rPr lang="en-US" altLang="zh-TW" sz="2800" b="1">
                <a:solidFill>
                  <a:srgbClr val="C54D57"/>
                </a:solidFill>
                <a:latin typeface="Arial" panose="020B0604020202020204" pitchFamily="34" charset="0"/>
                <a:ea typeface="Microsoft JhengHei"/>
                <a:cs typeface="Arial" panose="020B0604020202020204" pitchFamily="34" charset="0"/>
                <a:sym typeface="+mn-lt"/>
              </a:rPr>
              <a:t>】</a:t>
            </a:r>
            <a:r>
              <a:rPr lang="zh-TW" altLang="en-US" sz="2800" b="1">
                <a:solidFill>
                  <a:srgbClr val="556272">
                    <a:lumMod val="75000"/>
                  </a:srgbClr>
                </a:solidFill>
                <a:latin typeface="Arial" panose="020B0604020202020204" pitchFamily="34" charset="0"/>
                <a:ea typeface="Microsoft JhengHei"/>
                <a:cs typeface="Arial" panose="020B0604020202020204" pitchFamily="34" charset="0"/>
                <a:sym typeface="+mn-lt"/>
              </a:rPr>
              <a:t>，且其</a:t>
            </a:r>
            <a:r>
              <a:rPr lang="en-US" altLang="zh-TW" sz="2800" b="1">
                <a:solidFill>
                  <a:srgbClr val="C54D57"/>
                </a:solidFill>
                <a:latin typeface="Arial" panose="020B0604020202020204" pitchFamily="34" charset="0"/>
                <a:ea typeface="Microsoft JhengHei"/>
                <a:cs typeface="Arial" panose="020B0604020202020204" pitchFamily="34" charset="0"/>
                <a:sym typeface="+mn-lt"/>
              </a:rPr>
              <a:t>【</a:t>
            </a:r>
            <a:r>
              <a:rPr lang="zh-TW" altLang="en-US" sz="2800" b="1">
                <a:solidFill>
                  <a:srgbClr val="C54D57"/>
                </a:solidFill>
                <a:latin typeface="Arial" panose="020B0604020202020204" pitchFamily="34" charset="0"/>
                <a:ea typeface="Microsoft JhengHei"/>
                <a:cs typeface="Arial" panose="020B0604020202020204" pitchFamily="34" charset="0"/>
                <a:sym typeface="+mn-lt"/>
              </a:rPr>
              <a:t>有效稅率</a:t>
            </a:r>
            <a:r>
              <a:rPr lang="en-US" altLang="zh-TW" sz="2800" b="1">
                <a:solidFill>
                  <a:srgbClr val="C54D57"/>
                </a:solidFill>
                <a:latin typeface="Arial" panose="020B0604020202020204" pitchFamily="34" charset="0"/>
                <a:ea typeface="Microsoft JhengHei"/>
                <a:cs typeface="Arial" panose="020B0604020202020204" pitchFamily="34" charset="0"/>
                <a:sym typeface="+mn-lt"/>
              </a:rPr>
              <a:t>】</a:t>
            </a:r>
            <a:r>
              <a:rPr lang="zh-TW" altLang="en-US" sz="2800" b="1">
                <a:solidFill>
                  <a:srgbClr val="556272">
                    <a:lumMod val="75000"/>
                  </a:srgbClr>
                </a:solidFill>
                <a:latin typeface="Arial" panose="020B0604020202020204" pitchFamily="34" charset="0"/>
                <a:ea typeface="Microsoft JhengHei"/>
                <a:cs typeface="Arial" panose="020B0604020202020204" pitchFamily="34" charset="0"/>
                <a:sym typeface="+mn-lt"/>
              </a:rPr>
              <a:t>在特定稅率之上。</a:t>
            </a:r>
            <a:endParaRPr lang="en-US" altLang="zh-TW" sz="2800" b="1">
              <a:solidFill>
                <a:srgbClr val="556272">
                  <a:lumMod val="75000"/>
                </a:srgbClr>
              </a:solidFill>
              <a:latin typeface="Arial" panose="020B0604020202020204" pitchFamily="34" charset="0"/>
              <a:ea typeface="Microsoft JhengHei"/>
              <a:cs typeface="Arial" panose="020B0604020202020204" pitchFamily="34" charset="0"/>
              <a:sym typeface="+mn-lt"/>
            </a:endParaRPr>
          </a:p>
        </p:txBody>
      </p:sp>
      <p:grpSp>
        <p:nvGrpSpPr>
          <p:cNvPr id="27" name="群組 26">
            <a:extLst>
              <a:ext uri="{FF2B5EF4-FFF2-40B4-BE49-F238E27FC236}">
                <a16:creationId xmlns:a16="http://schemas.microsoft.com/office/drawing/2014/main" id="{76F13FFC-ED0E-447E-8899-A99AA0839166}"/>
              </a:ext>
            </a:extLst>
          </p:cNvPr>
          <p:cNvGrpSpPr/>
          <p:nvPr/>
        </p:nvGrpSpPr>
        <p:grpSpPr>
          <a:xfrm>
            <a:off x="2558935" y="8023271"/>
            <a:ext cx="13866290" cy="1263858"/>
            <a:chOff x="2661959" y="3732570"/>
            <a:chExt cx="13868430" cy="1264053"/>
          </a:xfrm>
        </p:grpSpPr>
        <p:sp>
          <p:nvSpPr>
            <p:cNvPr id="28" name="文字方塊 27">
              <a:extLst>
                <a:ext uri="{FF2B5EF4-FFF2-40B4-BE49-F238E27FC236}">
                  <a16:creationId xmlns:a16="http://schemas.microsoft.com/office/drawing/2014/main" id="{4C287116-865E-47B7-B025-75AE13C60E7E}"/>
                </a:ext>
              </a:extLst>
            </p:cNvPr>
            <p:cNvSpPr txBox="1"/>
            <p:nvPr/>
          </p:nvSpPr>
          <p:spPr>
            <a:xfrm>
              <a:off x="2985809" y="4473322"/>
              <a:ext cx="13544580" cy="523301"/>
            </a:xfrm>
            <a:prstGeom prst="rect">
              <a:avLst/>
            </a:prstGeom>
            <a:noFill/>
          </p:spPr>
          <p:txBody>
            <a:bodyPr wrap="none" rtlCol="0" anchor="t">
              <a:spAutoFit/>
            </a:bodyPr>
            <a:lstStyle/>
            <a:p>
              <a:pPr defTabSz="1371486"/>
              <a:r>
                <a:rPr lang="zh-TW" altLang="en-US" sz="2800" b="1">
                  <a:solidFill>
                    <a:srgbClr val="556272">
                      <a:lumMod val="75000"/>
                    </a:srgbClr>
                  </a:solidFill>
                  <a:latin typeface="Arial" panose="020B0604020202020204" pitchFamily="34" charset="0"/>
                  <a:ea typeface="Microsoft JhengHei"/>
                  <a:cs typeface="Arial" panose="020B0604020202020204" pitchFamily="34" charset="0"/>
                  <a:sym typeface="+mn-lt"/>
                </a:rPr>
                <a:t>若有</a:t>
              </a:r>
              <a:r>
                <a:rPr lang="en-US" altLang="zh-TW" sz="2800" b="1">
                  <a:solidFill>
                    <a:srgbClr val="C54D57"/>
                  </a:solidFill>
                  <a:latin typeface="Arial" panose="020B0604020202020204" pitchFamily="34" charset="0"/>
                  <a:ea typeface="Microsoft JhengHei"/>
                  <a:cs typeface="Arial" panose="020B0604020202020204" pitchFamily="34" charset="0"/>
                  <a:sym typeface="+mn-lt"/>
                </a:rPr>
                <a:t>【</a:t>
              </a:r>
              <a:r>
                <a:rPr lang="zh-TW" altLang="en-US" sz="2800" b="1">
                  <a:solidFill>
                    <a:srgbClr val="C54D57"/>
                  </a:solidFill>
                  <a:latin typeface="Arial" panose="020B0604020202020204" pitchFamily="34" charset="0"/>
                  <a:ea typeface="Microsoft JhengHei"/>
                  <a:cs typeface="Arial" panose="020B0604020202020204" pitchFamily="34" charset="0"/>
                  <a:sym typeface="+mn-lt"/>
                </a:rPr>
                <a:t>消極所得</a:t>
              </a:r>
              <a:r>
                <a:rPr lang="en-US" altLang="zh-TW" sz="2800" b="1">
                  <a:solidFill>
                    <a:srgbClr val="C54D57"/>
                  </a:solidFill>
                  <a:latin typeface="Arial" panose="020B0604020202020204" pitchFamily="34" charset="0"/>
                  <a:ea typeface="Microsoft JhengHei"/>
                  <a:cs typeface="Arial" panose="020B0604020202020204" pitchFamily="34" charset="0"/>
                  <a:sym typeface="+mn-lt"/>
                </a:rPr>
                <a:t>】</a:t>
              </a:r>
              <a:r>
                <a:rPr lang="zh-TW" altLang="en-US" sz="2800" b="1">
                  <a:solidFill>
                    <a:srgbClr val="556272">
                      <a:lumMod val="75000"/>
                    </a:srgbClr>
                  </a:solidFill>
                  <a:latin typeface="Arial" panose="020B0604020202020204" pitchFamily="34" charset="0"/>
                  <a:ea typeface="Microsoft JhengHei"/>
                  <a:cs typeface="Arial" panose="020B0604020202020204" pitchFamily="34" charset="0"/>
                  <a:sym typeface="+mn-lt"/>
                </a:rPr>
                <a:t>，且其</a:t>
              </a:r>
              <a:r>
                <a:rPr lang="en-US" altLang="zh-TW" sz="2800" b="1">
                  <a:solidFill>
                    <a:srgbClr val="C54D57"/>
                  </a:solidFill>
                  <a:latin typeface="Arial" panose="020B0604020202020204" pitchFamily="34" charset="0"/>
                  <a:ea typeface="Microsoft JhengHei"/>
                  <a:cs typeface="Arial" panose="020B0604020202020204" pitchFamily="34" charset="0"/>
                  <a:sym typeface="+mn-lt"/>
                </a:rPr>
                <a:t>【</a:t>
              </a:r>
              <a:r>
                <a:rPr lang="zh-TW" altLang="en-US" sz="2800" b="1">
                  <a:solidFill>
                    <a:srgbClr val="C54D57"/>
                  </a:solidFill>
                  <a:latin typeface="Arial" panose="020B0604020202020204" pitchFamily="34" charset="0"/>
                  <a:ea typeface="Microsoft JhengHei"/>
                  <a:cs typeface="Arial" panose="020B0604020202020204" pitchFamily="34" charset="0"/>
                  <a:sym typeface="+mn-lt"/>
                </a:rPr>
                <a:t>有效稅率</a:t>
              </a:r>
              <a:r>
                <a:rPr lang="en-US" altLang="zh-TW" sz="2800" b="1">
                  <a:solidFill>
                    <a:srgbClr val="C54D57"/>
                  </a:solidFill>
                  <a:latin typeface="Arial" panose="020B0604020202020204" pitchFamily="34" charset="0"/>
                  <a:ea typeface="Microsoft JhengHei"/>
                  <a:cs typeface="Arial" panose="020B0604020202020204" pitchFamily="34" charset="0"/>
                  <a:sym typeface="+mn-lt"/>
                </a:rPr>
                <a:t>】</a:t>
              </a:r>
              <a:r>
                <a:rPr lang="zh-TW" altLang="en-US" sz="2800" b="1">
                  <a:solidFill>
                    <a:srgbClr val="556272">
                      <a:lumMod val="75000"/>
                    </a:srgbClr>
                  </a:solidFill>
                  <a:latin typeface="Arial" panose="020B0604020202020204" pitchFamily="34" charset="0"/>
                  <a:ea typeface="Microsoft JhengHei"/>
                  <a:cs typeface="Arial" panose="020B0604020202020204" pitchFamily="34" charset="0"/>
                  <a:sym typeface="+mn-lt"/>
                </a:rPr>
                <a:t>低於</a:t>
              </a:r>
              <a:r>
                <a:rPr lang="en-US" altLang="zh-TW" sz="2800" b="1">
                  <a:solidFill>
                    <a:srgbClr val="C54D57"/>
                  </a:solidFill>
                  <a:latin typeface="Arial" panose="020B0604020202020204" pitchFamily="34" charset="0"/>
                  <a:ea typeface="Microsoft JhengHei"/>
                  <a:cs typeface="Arial" panose="020B0604020202020204" pitchFamily="34" charset="0"/>
                  <a:sym typeface="+mn-lt"/>
                </a:rPr>
                <a:t>【15%】</a:t>
              </a:r>
              <a:r>
                <a:rPr lang="zh-TW" altLang="en-US" sz="2800" b="1">
                  <a:solidFill>
                    <a:srgbClr val="556272">
                      <a:lumMod val="75000"/>
                    </a:srgbClr>
                  </a:solidFill>
                  <a:latin typeface="Arial" panose="020B0604020202020204" pitchFamily="34" charset="0"/>
                  <a:ea typeface="Microsoft JhengHei"/>
                  <a:cs typeface="Arial" panose="020B0604020202020204" pitchFamily="34" charset="0"/>
                  <a:sym typeface="+mn-lt"/>
                </a:rPr>
                <a:t>時，改採「                          」。</a:t>
              </a:r>
              <a:endParaRPr lang="en-US" altLang="zh-TW" sz="2800" b="1">
                <a:solidFill>
                  <a:srgbClr val="556272">
                    <a:lumMod val="75000"/>
                  </a:srgbClr>
                </a:solidFill>
                <a:latin typeface="Arial" panose="020B0604020202020204" pitchFamily="34" charset="0"/>
                <a:ea typeface="Microsoft JhengHei"/>
                <a:cs typeface="Arial" panose="020B0604020202020204" pitchFamily="34" charset="0"/>
                <a:sym typeface="+mn-lt"/>
              </a:endParaRPr>
            </a:p>
          </p:txBody>
        </p:sp>
        <p:sp>
          <p:nvSpPr>
            <p:cNvPr id="29" name="文字方塊 28">
              <a:extLst>
                <a:ext uri="{FF2B5EF4-FFF2-40B4-BE49-F238E27FC236}">
                  <a16:creationId xmlns:a16="http://schemas.microsoft.com/office/drawing/2014/main" id="{67FA8C45-23F7-4488-B313-70B46C863232}"/>
                </a:ext>
              </a:extLst>
            </p:cNvPr>
            <p:cNvSpPr txBox="1"/>
            <p:nvPr/>
          </p:nvSpPr>
          <p:spPr>
            <a:xfrm>
              <a:off x="2661959" y="3732570"/>
              <a:ext cx="1776722" cy="584737"/>
            </a:xfrm>
            <a:prstGeom prst="rect">
              <a:avLst/>
            </a:prstGeom>
            <a:noFill/>
          </p:spPr>
          <p:txBody>
            <a:bodyPr wrap="none" rtlCol="0" anchor="t">
              <a:spAutoFit/>
            </a:bodyPr>
            <a:lstStyle/>
            <a:p>
              <a:pPr defTabSz="1371486"/>
              <a:r>
                <a:rPr lang="zh-TW" altLang="en-US" sz="3199" b="1">
                  <a:solidFill>
                    <a:srgbClr val="556272">
                      <a:lumMod val="75000"/>
                    </a:srgbClr>
                  </a:solidFill>
                  <a:latin typeface="Arial" panose="020B0604020202020204" pitchFamily="34" charset="0"/>
                  <a:ea typeface="Microsoft JhengHei"/>
                  <a:cs typeface="Arial" panose="020B0604020202020204" pitchFamily="34" charset="0"/>
                  <a:sym typeface="+mn-lt"/>
                </a:rPr>
                <a:t>◆ 奧地利</a:t>
              </a:r>
              <a:endParaRPr lang="en-US" altLang="zh-TW" sz="3199" b="1">
                <a:solidFill>
                  <a:srgbClr val="556272">
                    <a:lumMod val="75000"/>
                  </a:srgbClr>
                </a:solidFill>
                <a:latin typeface="Arial" panose="020B0604020202020204" pitchFamily="34" charset="0"/>
                <a:ea typeface="Microsoft JhengHei"/>
                <a:cs typeface="Arial" panose="020B0604020202020204" pitchFamily="34" charset="0"/>
                <a:sym typeface="+mn-lt"/>
              </a:endParaRPr>
            </a:p>
          </p:txBody>
        </p:sp>
      </p:grpSp>
      <p:grpSp>
        <p:nvGrpSpPr>
          <p:cNvPr id="31" name="群組 30">
            <a:extLst>
              <a:ext uri="{FF2B5EF4-FFF2-40B4-BE49-F238E27FC236}">
                <a16:creationId xmlns:a16="http://schemas.microsoft.com/office/drawing/2014/main" id="{4752D7B9-3611-4BAB-8878-FD879ACF8A76}"/>
              </a:ext>
            </a:extLst>
          </p:cNvPr>
          <p:cNvGrpSpPr/>
          <p:nvPr/>
        </p:nvGrpSpPr>
        <p:grpSpPr>
          <a:xfrm>
            <a:off x="1413" y="8862874"/>
            <a:ext cx="2476118" cy="1421746"/>
            <a:chOff x="-12268" y="5142706"/>
            <a:chExt cx="8956553" cy="5142707"/>
          </a:xfrm>
        </p:grpSpPr>
        <p:grpSp>
          <p:nvGrpSpPr>
            <p:cNvPr id="32" name="群組 31">
              <a:extLst>
                <a:ext uri="{FF2B5EF4-FFF2-40B4-BE49-F238E27FC236}">
                  <a16:creationId xmlns:a16="http://schemas.microsoft.com/office/drawing/2014/main" id="{C82E51F6-CA73-4D3B-9A0D-B0E88C3A3220}"/>
                </a:ext>
              </a:extLst>
            </p:cNvPr>
            <p:cNvGrpSpPr/>
            <p:nvPr/>
          </p:nvGrpSpPr>
          <p:grpSpPr>
            <a:xfrm>
              <a:off x="-12268" y="5142706"/>
              <a:ext cx="8956553" cy="5140182"/>
              <a:chOff x="-12267" y="7932498"/>
              <a:chExt cx="4095455" cy="2350389"/>
            </a:xfrm>
          </p:grpSpPr>
          <p:sp>
            <p:nvSpPr>
              <p:cNvPr id="36" name="直角三角形 35">
                <a:extLst>
                  <a:ext uri="{FF2B5EF4-FFF2-40B4-BE49-F238E27FC236}">
                    <a16:creationId xmlns:a16="http://schemas.microsoft.com/office/drawing/2014/main" id="{8DB2FBEF-A91B-40C1-865F-A8B358BBBC9A}"/>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endParaRPr kumimoji="1" lang="ja-JP" altLang="en-US" sz="3199">
                  <a:solidFill>
                    <a:prstClr val="white"/>
                  </a:solidFill>
                  <a:latin typeface="Book Antiqua"/>
                  <a:ea typeface="Microsoft JhengHei"/>
                </a:endParaRPr>
              </a:p>
            </p:txBody>
          </p:sp>
          <p:sp>
            <p:nvSpPr>
              <p:cNvPr id="37" name="直角三角形 36">
                <a:extLst>
                  <a:ext uri="{FF2B5EF4-FFF2-40B4-BE49-F238E27FC236}">
                    <a16:creationId xmlns:a16="http://schemas.microsoft.com/office/drawing/2014/main" id="{0AF91D83-F2DC-434D-BD9B-7B53658DB1B4}"/>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endParaRPr kumimoji="1" lang="ja-JP" altLang="en-US" sz="3199">
                  <a:solidFill>
                    <a:prstClr val="white"/>
                  </a:solidFill>
                  <a:latin typeface="Book Antiqua"/>
                  <a:ea typeface="Microsoft JhengHei"/>
                </a:endParaRPr>
              </a:p>
            </p:txBody>
          </p:sp>
        </p:grpSp>
        <p:grpSp>
          <p:nvGrpSpPr>
            <p:cNvPr id="33" name="群組 32">
              <a:extLst>
                <a:ext uri="{FF2B5EF4-FFF2-40B4-BE49-F238E27FC236}">
                  <a16:creationId xmlns:a16="http://schemas.microsoft.com/office/drawing/2014/main" id="{E118E939-1D6E-43F0-9E07-022A0DB2BDB9}"/>
                </a:ext>
              </a:extLst>
            </p:cNvPr>
            <p:cNvGrpSpPr/>
            <p:nvPr/>
          </p:nvGrpSpPr>
          <p:grpSpPr>
            <a:xfrm>
              <a:off x="0" y="7847012"/>
              <a:ext cx="4248811" cy="2438401"/>
              <a:chOff x="-12267" y="7932498"/>
              <a:chExt cx="4095455" cy="2350389"/>
            </a:xfrm>
          </p:grpSpPr>
          <p:sp>
            <p:nvSpPr>
              <p:cNvPr id="34" name="直角三角形 33">
                <a:extLst>
                  <a:ext uri="{FF2B5EF4-FFF2-40B4-BE49-F238E27FC236}">
                    <a16:creationId xmlns:a16="http://schemas.microsoft.com/office/drawing/2014/main" id="{D391AF04-777D-424C-96A5-2D0F535D0240}"/>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endParaRPr kumimoji="1" lang="ja-JP" altLang="en-US" sz="3199">
                  <a:solidFill>
                    <a:prstClr val="white"/>
                  </a:solidFill>
                  <a:latin typeface="Book Antiqua"/>
                  <a:ea typeface="Microsoft JhengHei"/>
                </a:endParaRPr>
              </a:p>
            </p:txBody>
          </p:sp>
          <p:sp>
            <p:nvSpPr>
              <p:cNvPr id="35" name="直角三角形 34">
                <a:extLst>
                  <a:ext uri="{FF2B5EF4-FFF2-40B4-BE49-F238E27FC236}">
                    <a16:creationId xmlns:a16="http://schemas.microsoft.com/office/drawing/2014/main" id="{E8E5C269-44F7-46B3-AFE5-AD81CB26869F}"/>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prstTxWarp prst="textNoShape">
                  <a:avLst/>
                </a:prstTxWarp>
                <a:noAutofit/>
              </a:bodyPr>
              <a:lstStyle/>
              <a:p>
                <a:pPr algn="ctr" defTabSz="1371486"/>
                <a:endParaRPr kumimoji="1" lang="ja-JP" altLang="en-US" sz="3199">
                  <a:solidFill>
                    <a:prstClr val="white"/>
                  </a:solidFill>
                  <a:latin typeface="Book Antiqua"/>
                  <a:ea typeface="Microsoft JhengHei"/>
                </a:endParaRPr>
              </a:p>
            </p:txBody>
          </p:sp>
        </p:grpSp>
      </p:grpSp>
      <p:sp>
        <p:nvSpPr>
          <p:cNvPr id="6" name="矩形 5">
            <a:extLst>
              <a:ext uri="{FF2B5EF4-FFF2-40B4-BE49-F238E27FC236}">
                <a16:creationId xmlns:a16="http://schemas.microsoft.com/office/drawing/2014/main" id="{89C2DB4A-576F-4F17-BC3A-FE05FECB6DD9}"/>
              </a:ext>
            </a:extLst>
          </p:cNvPr>
          <p:cNvSpPr/>
          <p:nvPr/>
        </p:nvSpPr>
        <p:spPr>
          <a:xfrm>
            <a:off x="5881724" y="2349579"/>
            <a:ext cx="1620957" cy="523220"/>
          </a:xfrm>
          <a:prstGeom prst="rect">
            <a:avLst/>
          </a:prstGeom>
        </p:spPr>
        <p:txBody>
          <a:bodyPr wrap="none">
            <a:spAutoFit/>
          </a:bodyPr>
          <a:lstStyle/>
          <a:p>
            <a:pPr defTabSz="1371417"/>
            <a:r>
              <a:rPr lang="zh-TW" altLang="en-US" sz="2800" b="1">
                <a:solidFill>
                  <a:srgbClr val="C54D57"/>
                </a:solidFill>
                <a:latin typeface="Arial" panose="020B0604020202020204" pitchFamily="34" charset="0"/>
                <a:ea typeface="Microsoft JhengHei"/>
                <a:cs typeface="Arial" panose="020B0604020202020204" pitchFamily="34" charset="0"/>
                <a:sym typeface="+mn-lt"/>
              </a:rPr>
              <a:t>最低持股</a:t>
            </a:r>
            <a:endParaRPr lang="zh-TW" altLang="en-US">
              <a:solidFill>
                <a:srgbClr val="3B3B3B"/>
              </a:solidFill>
              <a:latin typeface="Book Antiqua"/>
              <a:ea typeface="Microsoft JhengHei"/>
            </a:endParaRPr>
          </a:p>
        </p:txBody>
      </p:sp>
      <p:sp>
        <p:nvSpPr>
          <p:cNvPr id="7" name="矩形 6">
            <a:extLst>
              <a:ext uri="{FF2B5EF4-FFF2-40B4-BE49-F238E27FC236}">
                <a16:creationId xmlns:a16="http://schemas.microsoft.com/office/drawing/2014/main" id="{28321422-90B4-44E3-8CA7-8FCABEC42185}"/>
              </a:ext>
            </a:extLst>
          </p:cNvPr>
          <p:cNvSpPr/>
          <p:nvPr/>
        </p:nvSpPr>
        <p:spPr>
          <a:xfrm>
            <a:off x="15271683" y="2355365"/>
            <a:ext cx="2339102" cy="523220"/>
          </a:xfrm>
          <a:prstGeom prst="rect">
            <a:avLst/>
          </a:prstGeom>
        </p:spPr>
        <p:txBody>
          <a:bodyPr wrap="none">
            <a:spAutoFit/>
          </a:bodyPr>
          <a:lstStyle/>
          <a:p>
            <a:pPr defTabSz="1371417"/>
            <a:r>
              <a:rPr lang="zh-TW" altLang="en-US" sz="2800" b="1">
                <a:solidFill>
                  <a:srgbClr val="C54D57"/>
                </a:solidFill>
                <a:latin typeface="Arial" panose="020B0604020202020204" pitchFamily="34" charset="0"/>
                <a:ea typeface="Microsoft JhengHei"/>
                <a:cs typeface="Arial" panose="020B0604020202020204" pitchFamily="34" charset="0"/>
                <a:sym typeface="+mn-lt"/>
              </a:rPr>
              <a:t>最低持有期間</a:t>
            </a:r>
            <a:endParaRPr lang="zh-TW" altLang="en-US">
              <a:solidFill>
                <a:srgbClr val="3B3B3B"/>
              </a:solidFill>
              <a:latin typeface="Book Antiqua"/>
              <a:ea typeface="Microsoft JhengHei"/>
            </a:endParaRPr>
          </a:p>
        </p:txBody>
      </p:sp>
      <p:sp>
        <p:nvSpPr>
          <p:cNvPr id="8" name="矩形 7">
            <a:extLst>
              <a:ext uri="{FF2B5EF4-FFF2-40B4-BE49-F238E27FC236}">
                <a16:creationId xmlns:a16="http://schemas.microsoft.com/office/drawing/2014/main" id="{3FFE3F70-3D79-4656-B70A-4B2D6F0141FF}"/>
              </a:ext>
            </a:extLst>
          </p:cNvPr>
          <p:cNvSpPr/>
          <p:nvPr/>
        </p:nvSpPr>
        <p:spPr>
          <a:xfrm>
            <a:off x="6203193" y="6938871"/>
            <a:ext cx="1620957" cy="523220"/>
          </a:xfrm>
          <a:prstGeom prst="rect">
            <a:avLst/>
          </a:prstGeom>
        </p:spPr>
        <p:txBody>
          <a:bodyPr wrap="none">
            <a:spAutoFit/>
          </a:bodyPr>
          <a:lstStyle/>
          <a:p>
            <a:pPr defTabSz="1371417"/>
            <a:r>
              <a:rPr lang="zh-TW" altLang="en-US" sz="2800" b="1">
                <a:solidFill>
                  <a:srgbClr val="C54D57"/>
                </a:solidFill>
                <a:latin typeface="Arial" panose="020B0604020202020204" pitchFamily="34" charset="0"/>
                <a:ea typeface="Microsoft JhengHei"/>
                <a:cs typeface="Arial" panose="020B0604020202020204" pitchFamily="34" charset="0"/>
                <a:sym typeface="+mn-lt"/>
              </a:rPr>
              <a:t>積極所得</a:t>
            </a:r>
            <a:endParaRPr lang="zh-TW" altLang="en-US">
              <a:solidFill>
                <a:srgbClr val="3B3B3B"/>
              </a:solidFill>
              <a:latin typeface="Book Antiqua"/>
              <a:ea typeface="Microsoft JhengHei"/>
            </a:endParaRPr>
          </a:p>
        </p:txBody>
      </p:sp>
      <p:sp>
        <p:nvSpPr>
          <p:cNvPr id="9" name="矩形 8">
            <a:extLst>
              <a:ext uri="{FF2B5EF4-FFF2-40B4-BE49-F238E27FC236}">
                <a16:creationId xmlns:a16="http://schemas.microsoft.com/office/drawing/2014/main" id="{E3172B53-FA26-4862-BBF2-B42CEB06C816}"/>
              </a:ext>
            </a:extLst>
          </p:cNvPr>
          <p:cNvSpPr/>
          <p:nvPr/>
        </p:nvSpPr>
        <p:spPr>
          <a:xfrm>
            <a:off x="12866675" y="8763909"/>
            <a:ext cx="2698175" cy="523220"/>
          </a:xfrm>
          <a:prstGeom prst="rect">
            <a:avLst/>
          </a:prstGeom>
        </p:spPr>
        <p:txBody>
          <a:bodyPr wrap="none">
            <a:spAutoFit/>
          </a:bodyPr>
          <a:lstStyle/>
          <a:p>
            <a:pPr defTabSz="1371417"/>
            <a:r>
              <a:rPr lang="zh-TW" altLang="en-US" sz="2800" b="1">
                <a:solidFill>
                  <a:srgbClr val="C54D57"/>
                </a:solidFill>
                <a:latin typeface="Arial" panose="020B0604020202020204" pitchFamily="34" charset="0"/>
                <a:ea typeface="Microsoft JhengHei"/>
                <a:cs typeface="Arial" panose="020B0604020202020204" pitchFamily="34" charset="0"/>
                <a:sym typeface="+mn-lt"/>
              </a:rPr>
              <a:t>間接稅額扣抵法</a:t>
            </a:r>
            <a:endParaRPr lang="zh-TW" altLang="en-US">
              <a:solidFill>
                <a:srgbClr val="C54D57"/>
              </a:solidFill>
              <a:latin typeface="Book Antiqua"/>
              <a:ea typeface="Microsoft JhengHei"/>
            </a:endParaRPr>
          </a:p>
        </p:txBody>
      </p:sp>
    </p:spTree>
    <p:custDataLst>
      <p:tags r:id="rId1"/>
    </p:custDataLst>
    <p:extLst>
      <p:ext uri="{BB962C8B-B14F-4D97-AF65-F5344CB8AC3E}">
        <p14:creationId xmlns:p14="http://schemas.microsoft.com/office/powerpoint/2010/main" val="177438167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25" grpId="0"/>
      <p:bldP spid="6" grpId="0"/>
      <p:bldP spid="7" grpId="0"/>
      <p:bldP spid="8"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梯形 3">
            <a:extLst>
              <a:ext uri="{FF2B5EF4-FFF2-40B4-BE49-F238E27FC236}">
                <a16:creationId xmlns:a16="http://schemas.microsoft.com/office/drawing/2014/main" id="{270736BC-8D91-4FB7-95FA-0C1EB910585F}"/>
              </a:ext>
            </a:extLst>
          </p:cNvPr>
          <p:cNvSpPr/>
          <p:nvPr/>
        </p:nvSpPr>
        <p:spPr bwMode="auto">
          <a:xfrm>
            <a:off x="3472043" y="1088574"/>
            <a:ext cx="2815771" cy="976313"/>
          </a:xfrm>
          <a:prstGeom prst="trapezoid">
            <a:avLst/>
          </a:prstGeom>
          <a:solidFill>
            <a:srgbClr val="F9F9F9"/>
          </a:solidFill>
          <a:ln w="28575">
            <a:solidFill>
              <a:srgbClr val="D9D9D9"/>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Book Antiqua"/>
              <a:ea typeface="Microsoft JhengHei"/>
              <a:cs typeface="+mn-cs"/>
            </a:endParaRPr>
          </a:p>
        </p:txBody>
      </p:sp>
      <p:sp>
        <p:nvSpPr>
          <p:cNvPr id="42" name="梯形 41">
            <a:extLst>
              <a:ext uri="{FF2B5EF4-FFF2-40B4-BE49-F238E27FC236}">
                <a16:creationId xmlns:a16="http://schemas.microsoft.com/office/drawing/2014/main" id="{F1DBACC5-6574-40CD-B90B-202F49F5B36A}"/>
              </a:ext>
            </a:extLst>
          </p:cNvPr>
          <p:cNvSpPr/>
          <p:nvPr/>
        </p:nvSpPr>
        <p:spPr bwMode="auto">
          <a:xfrm>
            <a:off x="7736115" y="1088574"/>
            <a:ext cx="2815771" cy="976313"/>
          </a:xfrm>
          <a:prstGeom prst="trapezoid">
            <a:avLst/>
          </a:prstGeom>
          <a:solidFill>
            <a:srgbClr val="F9F9F9"/>
          </a:solidFill>
          <a:ln w="28575">
            <a:solidFill>
              <a:schemeClr val="bg1">
                <a:lumMod val="8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3B3B3B"/>
              </a:solidFill>
              <a:effectLst/>
              <a:uLnTx/>
              <a:uFillTx/>
              <a:latin typeface="Book Antiqua"/>
              <a:ea typeface="Microsoft JhengHei"/>
              <a:cs typeface="+mn-cs"/>
            </a:endParaRPr>
          </a:p>
        </p:txBody>
      </p:sp>
      <p:sp>
        <p:nvSpPr>
          <p:cNvPr id="43" name="梯形 42">
            <a:extLst>
              <a:ext uri="{FF2B5EF4-FFF2-40B4-BE49-F238E27FC236}">
                <a16:creationId xmlns:a16="http://schemas.microsoft.com/office/drawing/2014/main" id="{35A4F7CA-5367-4DE1-947A-289677D09ACD}"/>
              </a:ext>
            </a:extLst>
          </p:cNvPr>
          <p:cNvSpPr/>
          <p:nvPr/>
        </p:nvSpPr>
        <p:spPr bwMode="auto">
          <a:xfrm>
            <a:off x="12000186" y="1088574"/>
            <a:ext cx="2815771" cy="976313"/>
          </a:xfrm>
          <a:prstGeom prst="trapezoid">
            <a:avLst/>
          </a:prstGeom>
          <a:solidFill>
            <a:srgbClr val="E4FAF8"/>
          </a:solidFill>
          <a:ln w="28575">
            <a:solidFill>
              <a:schemeClr val="accent5"/>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srgbClr val="3B3B3B"/>
              </a:solidFill>
              <a:effectLst/>
              <a:uLnTx/>
              <a:uFillTx/>
              <a:latin typeface="Book Antiqua"/>
              <a:ea typeface="Microsoft JhengHei"/>
              <a:cs typeface="+mn-cs"/>
            </a:endParaRPr>
          </a:p>
        </p:txBody>
      </p:sp>
      <p:grpSp>
        <p:nvGrpSpPr>
          <p:cNvPr id="19" name="群組 18">
            <a:extLst>
              <a:ext uri="{FF2B5EF4-FFF2-40B4-BE49-F238E27FC236}">
                <a16:creationId xmlns:a16="http://schemas.microsoft.com/office/drawing/2014/main" id="{BBCDC9BF-B42C-4FB3-8345-908D5847C2F0}"/>
              </a:ext>
            </a:extLst>
          </p:cNvPr>
          <p:cNvGrpSpPr/>
          <p:nvPr/>
        </p:nvGrpSpPr>
        <p:grpSpPr>
          <a:xfrm>
            <a:off x="14669867" y="-2"/>
            <a:ext cx="3618132" cy="2076452"/>
            <a:chOff x="8948682" y="-2"/>
            <a:chExt cx="9339317" cy="5359851"/>
          </a:xfrm>
        </p:grpSpPr>
        <p:grpSp>
          <p:nvGrpSpPr>
            <p:cNvPr id="20" name="群組 19">
              <a:extLst>
                <a:ext uri="{FF2B5EF4-FFF2-40B4-BE49-F238E27FC236}">
                  <a16:creationId xmlns:a16="http://schemas.microsoft.com/office/drawing/2014/main" id="{4CED1E9B-FE5D-4CE4-98D9-EE8FA7556E80}"/>
                </a:ext>
              </a:extLst>
            </p:cNvPr>
            <p:cNvGrpSpPr/>
            <p:nvPr/>
          </p:nvGrpSpPr>
          <p:grpSpPr>
            <a:xfrm rot="10800000">
              <a:off x="8948682" y="-2"/>
              <a:ext cx="9339317" cy="5359851"/>
              <a:chOff x="-12267" y="7932498"/>
              <a:chExt cx="4095455" cy="2350389"/>
            </a:xfrm>
          </p:grpSpPr>
          <p:sp>
            <p:nvSpPr>
              <p:cNvPr id="24" name="直角三角形 23">
                <a:extLst>
                  <a:ext uri="{FF2B5EF4-FFF2-40B4-BE49-F238E27FC236}">
                    <a16:creationId xmlns:a16="http://schemas.microsoft.com/office/drawing/2014/main" id="{F1345F2E-A595-46FF-858C-71E3115C8164}"/>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Book Antiqua"/>
                  <a:ea typeface="Microsoft JhengHei"/>
                  <a:cs typeface="+mn-cs"/>
                </a:endParaRPr>
              </a:p>
            </p:txBody>
          </p:sp>
          <p:sp>
            <p:nvSpPr>
              <p:cNvPr id="25" name="直角三角形 24">
                <a:extLst>
                  <a:ext uri="{FF2B5EF4-FFF2-40B4-BE49-F238E27FC236}">
                    <a16:creationId xmlns:a16="http://schemas.microsoft.com/office/drawing/2014/main" id="{D74795BA-B094-4D23-9B34-B43730486F6F}"/>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Book Antiqua"/>
                  <a:ea typeface="Microsoft JhengHei"/>
                  <a:cs typeface="+mn-cs"/>
                </a:endParaRPr>
              </a:p>
            </p:txBody>
          </p:sp>
        </p:grpSp>
        <p:grpSp>
          <p:nvGrpSpPr>
            <p:cNvPr id="21" name="群組 20">
              <a:extLst>
                <a:ext uri="{FF2B5EF4-FFF2-40B4-BE49-F238E27FC236}">
                  <a16:creationId xmlns:a16="http://schemas.microsoft.com/office/drawing/2014/main" id="{F4C40262-58C0-4E61-9ED0-7EC44B897EF6}"/>
                </a:ext>
              </a:extLst>
            </p:cNvPr>
            <p:cNvGrpSpPr/>
            <p:nvPr/>
          </p:nvGrpSpPr>
          <p:grpSpPr>
            <a:xfrm rot="10800000">
              <a:off x="14039188" y="-1"/>
              <a:ext cx="4248811" cy="2438401"/>
              <a:chOff x="-12267" y="7932498"/>
              <a:chExt cx="4095455" cy="2350389"/>
            </a:xfrm>
          </p:grpSpPr>
          <p:sp>
            <p:nvSpPr>
              <p:cNvPr id="22" name="直角三角形 21">
                <a:extLst>
                  <a:ext uri="{FF2B5EF4-FFF2-40B4-BE49-F238E27FC236}">
                    <a16:creationId xmlns:a16="http://schemas.microsoft.com/office/drawing/2014/main" id="{874E27D2-E1FC-444C-A147-122D2E3DC155}"/>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Book Antiqua"/>
                  <a:ea typeface="Microsoft JhengHei"/>
                  <a:cs typeface="+mn-cs"/>
                </a:endParaRPr>
              </a:p>
            </p:txBody>
          </p:sp>
          <p:sp>
            <p:nvSpPr>
              <p:cNvPr id="23" name="直角三角形 22">
                <a:extLst>
                  <a:ext uri="{FF2B5EF4-FFF2-40B4-BE49-F238E27FC236}">
                    <a16:creationId xmlns:a16="http://schemas.microsoft.com/office/drawing/2014/main" id="{D3ADC6C3-F210-48A3-BCE2-68639A9207A7}"/>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Book Antiqua"/>
                  <a:ea typeface="Microsoft JhengHei"/>
                  <a:cs typeface="+mn-cs"/>
                </a:endParaRPr>
              </a:p>
            </p:txBody>
          </p:sp>
        </p:grpSp>
      </p:grpSp>
      <p:grpSp>
        <p:nvGrpSpPr>
          <p:cNvPr id="26" name="群組 25">
            <a:extLst>
              <a:ext uri="{FF2B5EF4-FFF2-40B4-BE49-F238E27FC236}">
                <a16:creationId xmlns:a16="http://schemas.microsoft.com/office/drawing/2014/main" id="{816F71C0-624C-4F79-B63A-27F31A30CE5F}"/>
              </a:ext>
            </a:extLst>
          </p:cNvPr>
          <p:cNvGrpSpPr/>
          <p:nvPr/>
        </p:nvGrpSpPr>
        <p:grpSpPr>
          <a:xfrm>
            <a:off x="1" y="8863447"/>
            <a:ext cx="2476500" cy="1421966"/>
            <a:chOff x="-12268" y="5142706"/>
            <a:chExt cx="8956553" cy="5142707"/>
          </a:xfrm>
        </p:grpSpPr>
        <p:grpSp>
          <p:nvGrpSpPr>
            <p:cNvPr id="27" name="群組 26">
              <a:extLst>
                <a:ext uri="{FF2B5EF4-FFF2-40B4-BE49-F238E27FC236}">
                  <a16:creationId xmlns:a16="http://schemas.microsoft.com/office/drawing/2014/main" id="{BDDECBBC-875E-4404-BDC3-8761B3F32F03}"/>
                </a:ext>
              </a:extLst>
            </p:cNvPr>
            <p:cNvGrpSpPr/>
            <p:nvPr/>
          </p:nvGrpSpPr>
          <p:grpSpPr>
            <a:xfrm>
              <a:off x="-12268" y="5142706"/>
              <a:ext cx="8956553" cy="5140182"/>
              <a:chOff x="-12267" y="7932498"/>
              <a:chExt cx="4095455" cy="2350389"/>
            </a:xfrm>
          </p:grpSpPr>
          <p:sp>
            <p:nvSpPr>
              <p:cNvPr id="31" name="直角三角形 30">
                <a:extLst>
                  <a:ext uri="{FF2B5EF4-FFF2-40B4-BE49-F238E27FC236}">
                    <a16:creationId xmlns:a16="http://schemas.microsoft.com/office/drawing/2014/main" id="{93AA0FF6-79BC-425D-B091-7D046B0094A1}"/>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Book Antiqua"/>
                  <a:ea typeface="Microsoft JhengHei"/>
                  <a:cs typeface="+mn-cs"/>
                </a:endParaRPr>
              </a:p>
            </p:txBody>
          </p:sp>
          <p:sp>
            <p:nvSpPr>
              <p:cNvPr id="32" name="直角三角形 31">
                <a:extLst>
                  <a:ext uri="{FF2B5EF4-FFF2-40B4-BE49-F238E27FC236}">
                    <a16:creationId xmlns:a16="http://schemas.microsoft.com/office/drawing/2014/main" id="{895EE1B1-4376-45B7-BC25-797043D8B0F5}"/>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prstClr val="white"/>
                  </a:solidFill>
                  <a:effectLst/>
                  <a:uLnTx/>
                  <a:uFillTx/>
                  <a:latin typeface="Book Antiqua"/>
                  <a:ea typeface="Microsoft JhengHei"/>
                  <a:cs typeface="+mn-cs"/>
                </a:endParaRPr>
              </a:p>
            </p:txBody>
          </p:sp>
        </p:grpSp>
        <p:grpSp>
          <p:nvGrpSpPr>
            <p:cNvPr id="28" name="群組 27">
              <a:extLst>
                <a:ext uri="{FF2B5EF4-FFF2-40B4-BE49-F238E27FC236}">
                  <a16:creationId xmlns:a16="http://schemas.microsoft.com/office/drawing/2014/main" id="{2DB4EB53-3F7C-4BA7-9135-8C169D0E812F}"/>
                </a:ext>
              </a:extLst>
            </p:cNvPr>
            <p:cNvGrpSpPr/>
            <p:nvPr/>
          </p:nvGrpSpPr>
          <p:grpSpPr>
            <a:xfrm>
              <a:off x="0" y="7847012"/>
              <a:ext cx="4248811" cy="2438401"/>
              <a:chOff x="-12267" y="7932498"/>
              <a:chExt cx="4095455" cy="2350389"/>
            </a:xfrm>
          </p:grpSpPr>
          <p:sp>
            <p:nvSpPr>
              <p:cNvPr id="29" name="直角三角形 28">
                <a:extLst>
                  <a:ext uri="{FF2B5EF4-FFF2-40B4-BE49-F238E27FC236}">
                    <a16:creationId xmlns:a16="http://schemas.microsoft.com/office/drawing/2014/main" id="{363DFE85-EC02-4AD0-8150-C8562393A0C0}"/>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Book Antiqua"/>
                  <a:ea typeface="Microsoft JhengHei"/>
                  <a:cs typeface="+mn-cs"/>
                </a:endParaRPr>
              </a:p>
            </p:txBody>
          </p:sp>
          <p:sp>
            <p:nvSpPr>
              <p:cNvPr id="30" name="直角三角形 29">
                <a:extLst>
                  <a:ext uri="{FF2B5EF4-FFF2-40B4-BE49-F238E27FC236}">
                    <a16:creationId xmlns:a16="http://schemas.microsoft.com/office/drawing/2014/main" id="{A3A27285-0799-46ED-B5A7-85D59FFF10B9}"/>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Book Antiqua"/>
                  <a:ea typeface="Microsoft JhengHei"/>
                  <a:cs typeface="+mn-cs"/>
                </a:endParaRPr>
              </a:p>
            </p:txBody>
          </p:sp>
        </p:grpSp>
      </p:grpSp>
      <p:sp>
        <p:nvSpPr>
          <p:cNvPr id="35" name="投影片編號版面配置區 34">
            <a:extLst>
              <a:ext uri="{FF2B5EF4-FFF2-40B4-BE49-F238E27FC236}">
                <a16:creationId xmlns:a16="http://schemas.microsoft.com/office/drawing/2014/main" id="{4D53E031-3A64-402D-9EB4-D080D4DCD3E6}"/>
              </a:ext>
            </a:extLst>
          </p:cNvPr>
          <p:cNvSpPr>
            <a:spLocks noGrp="1"/>
          </p:cNvSpPr>
          <p:nvPr>
            <p:ph type="sldNum" sz="quarter" idx="11"/>
          </p:nvPr>
        </p:nvSpPr>
        <p:spPr>
          <a:xfrm>
            <a:off x="17111225" y="9688427"/>
            <a:ext cx="1176775" cy="489036"/>
          </a:xfrm>
        </p:spPr>
        <p: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fld id="{03EB59E2-90B9-4CD3-AC74-D672227E13C3}" type="slidenum">
              <a:rPr kumimoji="0" lang="en-US" sz="2400" b="0" i="0" u="none" strike="noStrike" kern="1200" cap="none" spc="0" normalizeH="0" baseline="0" noProof="0" smtClean="0">
                <a:ln>
                  <a:noFill/>
                </a:ln>
                <a:solidFill>
                  <a:srgbClr val="556272"/>
                </a:solidFill>
                <a:effectLst/>
                <a:uLnTx/>
                <a:uFillTx/>
                <a:latin typeface="Garamond" panose="02020404030301010803" pitchFamily="18" charset="0"/>
                <a:ea typeface="Microsoft JhengHei"/>
                <a:cs typeface="+mn-cs"/>
              </a:rPr>
              <a:pPr marL="0" marR="0" lvl="0" indent="0" algn="ctr" defTabSz="1371600" rtl="0" eaLnBrk="1" fontAlgn="auto" latinLnBrk="0" hangingPunct="1">
                <a:lnSpc>
                  <a:spcPct val="100000"/>
                </a:lnSpc>
                <a:spcBef>
                  <a:spcPts val="0"/>
                </a:spcBef>
                <a:spcAft>
                  <a:spcPts val="0"/>
                </a:spcAft>
                <a:buClrTx/>
                <a:buSzTx/>
                <a:buFontTx/>
                <a:buNone/>
                <a:tabLst/>
                <a:defRPr/>
              </a:pPr>
              <a:t>44</a:t>
            </a:fld>
            <a:endParaRPr kumimoji="0" lang="en-US" sz="2400" b="0" i="0" u="none" strike="noStrike" kern="1200" cap="none" spc="0" normalizeH="0" baseline="0" noProof="0" dirty="0">
              <a:ln>
                <a:noFill/>
              </a:ln>
              <a:solidFill>
                <a:srgbClr val="556272"/>
              </a:solidFill>
              <a:effectLst/>
              <a:uLnTx/>
              <a:uFillTx/>
              <a:latin typeface="Garamond" panose="02020404030301010803" pitchFamily="18" charset="0"/>
              <a:ea typeface="Microsoft JhengHei"/>
              <a:cs typeface="+mn-cs"/>
            </a:endParaRPr>
          </a:p>
        </p:txBody>
      </p:sp>
      <p:cxnSp>
        <p:nvCxnSpPr>
          <p:cNvPr id="50" name="直線接點 49">
            <a:extLst>
              <a:ext uri="{FF2B5EF4-FFF2-40B4-BE49-F238E27FC236}">
                <a16:creationId xmlns:a16="http://schemas.microsoft.com/office/drawing/2014/main" id="{747594DE-8F29-4863-A8B1-9B61A8084DB7}"/>
              </a:ext>
            </a:extLst>
          </p:cNvPr>
          <p:cNvCxnSpPr>
            <a:cxnSpLocks/>
          </p:cNvCxnSpPr>
          <p:nvPr/>
        </p:nvCxnSpPr>
        <p:spPr>
          <a:xfrm>
            <a:off x="2287537" y="2064892"/>
            <a:ext cx="13712926"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032EAB04-F295-4923-9F9F-D2F5DDDC886C}"/>
              </a:ext>
            </a:extLst>
          </p:cNvPr>
          <p:cNvSpPr/>
          <p:nvPr/>
        </p:nvSpPr>
        <p:spPr>
          <a:xfrm>
            <a:off x="3569313" y="1315120"/>
            <a:ext cx="2621231" cy="584775"/>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prstClr val="white">
                    <a:lumMod val="75000"/>
                  </a:prstClr>
                </a:solidFill>
                <a:effectLst/>
                <a:uLnTx/>
                <a:uFillTx/>
                <a:latin typeface="Book Antiqua"/>
                <a:ea typeface="Microsoft JhengHei"/>
                <a:cs typeface="Times New Roman" panose="02020603050405020304" pitchFamily="18" charset="0"/>
              </a:rPr>
              <a:t>  </a:t>
            </a:r>
            <a:r>
              <a:rPr kumimoji="0" lang="zh-TW" altLang="en-US" sz="3200" b="1" i="0" u="none" strike="noStrike" kern="1200" cap="none" spc="0" normalizeH="0" baseline="0" noProof="0" dirty="0">
                <a:ln>
                  <a:noFill/>
                </a:ln>
                <a:solidFill>
                  <a:prstClr val="white">
                    <a:lumMod val="75000"/>
                  </a:prstClr>
                </a:solidFill>
                <a:effectLst/>
                <a:uLnTx/>
                <a:uFillTx/>
                <a:latin typeface="Book Antiqua"/>
                <a:ea typeface="Microsoft JhengHei"/>
                <a:cs typeface="Times New Roman" panose="02020603050405020304" pitchFamily="18" charset="0"/>
              </a:rPr>
              <a:t>個人的公平  </a:t>
            </a:r>
            <a:endParaRPr kumimoji="0" lang="zh-TW" altLang="en-US" sz="2800" b="1" i="0" u="none" strike="noStrike" kern="1200" cap="none" spc="0" normalizeH="0" baseline="0" noProof="0" dirty="0">
              <a:ln>
                <a:noFill/>
              </a:ln>
              <a:solidFill>
                <a:prstClr val="white">
                  <a:lumMod val="75000"/>
                </a:prstClr>
              </a:solidFill>
              <a:effectLst/>
              <a:uLnTx/>
              <a:uFillTx/>
              <a:latin typeface="Book Antiqua"/>
              <a:ea typeface="Microsoft JhengHei"/>
              <a:cs typeface="Times New Roman" panose="02020603050405020304" pitchFamily="18" charset="0"/>
            </a:endParaRPr>
          </a:p>
        </p:txBody>
      </p:sp>
      <p:sp>
        <p:nvSpPr>
          <p:cNvPr id="38" name="矩形 37">
            <a:extLst>
              <a:ext uri="{FF2B5EF4-FFF2-40B4-BE49-F238E27FC236}">
                <a16:creationId xmlns:a16="http://schemas.microsoft.com/office/drawing/2014/main" id="{57DBD3D7-3B72-469C-A7A7-1A8CF68ED0C3}"/>
              </a:ext>
            </a:extLst>
          </p:cNvPr>
          <p:cNvSpPr/>
          <p:nvPr/>
        </p:nvSpPr>
        <p:spPr>
          <a:xfrm>
            <a:off x="7820561" y="1315120"/>
            <a:ext cx="2646879" cy="584775"/>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prstClr val="white">
                    <a:lumMod val="75000"/>
                  </a:prstClr>
                </a:solidFill>
                <a:effectLst/>
                <a:uLnTx/>
                <a:uFillTx/>
                <a:latin typeface="Book Antiqua"/>
                <a:ea typeface="Microsoft JhengHei"/>
                <a:cs typeface="Times New Roman" panose="02020603050405020304" pitchFamily="18" charset="0"/>
              </a:rPr>
              <a:t>經濟上的效率</a:t>
            </a:r>
          </a:p>
        </p:txBody>
      </p:sp>
      <p:sp>
        <p:nvSpPr>
          <p:cNvPr id="39" name="矩形 38">
            <a:extLst>
              <a:ext uri="{FF2B5EF4-FFF2-40B4-BE49-F238E27FC236}">
                <a16:creationId xmlns:a16="http://schemas.microsoft.com/office/drawing/2014/main" id="{DA189DFD-2A27-40D4-9F62-9FE95A5616DE}"/>
              </a:ext>
            </a:extLst>
          </p:cNvPr>
          <p:cNvSpPr/>
          <p:nvPr/>
        </p:nvSpPr>
        <p:spPr>
          <a:xfrm>
            <a:off x="12084632" y="1315120"/>
            <a:ext cx="2646879" cy="584775"/>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1694B2">
                    <a:lumMod val="75000"/>
                  </a:srgbClr>
                </a:solidFill>
                <a:effectLst/>
                <a:uLnTx/>
                <a:uFillTx/>
                <a:latin typeface="Book Antiqua"/>
                <a:ea typeface="Microsoft JhengHei"/>
                <a:cs typeface="Times New Roman" panose="02020603050405020304" pitchFamily="18" charset="0"/>
              </a:rPr>
              <a:t>跨國間的公平</a:t>
            </a:r>
          </a:p>
        </p:txBody>
      </p:sp>
      <p:sp>
        <p:nvSpPr>
          <p:cNvPr id="41" name="矩形 40">
            <a:extLst>
              <a:ext uri="{FF2B5EF4-FFF2-40B4-BE49-F238E27FC236}">
                <a16:creationId xmlns:a16="http://schemas.microsoft.com/office/drawing/2014/main" id="{02BC8A09-C061-4BAA-8C15-B8C1DA480931}"/>
              </a:ext>
            </a:extLst>
          </p:cNvPr>
          <p:cNvSpPr/>
          <p:nvPr/>
        </p:nvSpPr>
        <p:spPr>
          <a:xfrm>
            <a:off x="2287537" y="2420967"/>
            <a:ext cx="6647974" cy="523220"/>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Book Antiqua"/>
                <a:ea typeface="Microsoft JhengHei"/>
                <a:cs typeface="Times New Roman" panose="02020603050405020304" pitchFamily="18" charset="0"/>
              </a:rPr>
              <a:t>課稅管轄權在國際間究應如何適當歸屬？</a:t>
            </a:r>
          </a:p>
        </p:txBody>
      </p:sp>
      <p:cxnSp>
        <p:nvCxnSpPr>
          <p:cNvPr id="46" name="直線接點 45">
            <a:extLst>
              <a:ext uri="{FF2B5EF4-FFF2-40B4-BE49-F238E27FC236}">
                <a16:creationId xmlns:a16="http://schemas.microsoft.com/office/drawing/2014/main" id="{ADA2FFAD-136B-4C51-981C-895D77A1D558}"/>
              </a:ext>
            </a:extLst>
          </p:cNvPr>
          <p:cNvCxnSpPr>
            <a:cxnSpLocks/>
          </p:cNvCxnSpPr>
          <p:nvPr/>
        </p:nvCxnSpPr>
        <p:spPr>
          <a:xfrm flipH="1">
            <a:off x="2287537" y="3300262"/>
            <a:ext cx="13712926" cy="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51705EEF-8B3B-4D05-BB18-C8C5FDC0DEB7}"/>
              </a:ext>
            </a:extLst>
          </p:cNvPr>
          <p:cNvSpPr/>
          <p:nvPr/>
        </p:nvSpPr>
        <p:spPr>
          <a:xfrm>
            <a:off x="1415481" y="3852278"/>
            <a:ext cx="7111242" cy="523220"/>
          </a:xfrm>
          <a:prstGeom prst="rect">
            <a:avLst/>
          </a:prstGeom>
        </p:spPr>
        <p:txBody>
          <a:bodyPr wrap="none">
            <a:spAutoFit/>
          </a:bodyPr>
          <a:lstStyle/>
          <a:p>
            <a:pPr marL="457200" marR="0" lvl="0" indent="-457200" algn="l" defTabSz="13716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TW" altLang="en-US" sz="2800" b="1" i="0" u="none" strike="noStrike" kern="1200" cap="none" spc="0" normalizeH="0" baseline="0" noProof="0" dirty="0">
                <a:ln>
                  <a:noFill/>
                </a:ln>
                <a:solidFill>
                  <a:srgbClr val="1694B2">
                    <a:lumMod val="75000"/>
                  </a:srgbClr>
                </a:solidFill>
                <a:effectLst/>
                <a:uLnTx/>
                <a:uFillTx/>
                <a:latin typeface="Book Antiqua"/>
                <a:ea typeface="Microsoft JhengHei"/>
                <a:cs typeface="Times New Roman" panose="02020603050405020304" pitchFamily="18" charset="0"/>
              </a:rPr>
              <a:t>工業化國家傾向</a:t>
            </a:r>
            <a:r>
              <a:rPr kumimoji="0" lang="en-US" altLang="zh-TW" sz="2800" b="1" i="0" u="none" strike="noStrike" kern="1200" cap="none" spc="0" normalizeH="0" baseline="0" noProof="0" dirty="0">
                <a:ln>
                  <a:noFill/>
                </a:ln>
                <a:solidFill>
                  <a:srgbClr val="EABD00">
                    <a:lumMod val="50000"/>
                  </a:srgbClr>
                </a:solidFill>
                <a:effectLst/>
                <a:uLnTx/>
                <a:uFillTx/>
                <a:latin typeface="Book Antiqua"/>
                <a:ea typeface="Microsoft JhengHei"/>
                <a:cs typeface="Times New Roman" panose="02020603050405020304" pitchFamily="18" charset="0"/>
              </a:rPr>
              <a:t>【OECD</a:t>
            </a:r>
            <a:r>
              <a:rPr kumimoji="0" lang="zh-TW" altLang="en-US" sz="2800" b="1" i="0" u="none" strike="noStrike" kern="1200" cap="none" spc="0" normalizeH="0" baseline="0" noProof="0" dirty="0">
                <a:ln>
                  <a:noFill/>
                </a:ln>
                <a:solidFill>
                  <a:srgbClr val="EABD00">
                    <a:lumMod val="50000"/>
                  </a:srgbClr>
                </a:solidFill>
                <a:effectLst/>
                <a:uLnTx/>
                <a:uFillTx/>
                <a:latin typeface="Book Antiqua"/>
                <a:ea typeface="Microsoft JhengHei"/>
                <a:cs typeface="Times New Roman" panose="02020603050405020304" pitchFamily="18" charset="0"/>
              </a:rPr>
              <a:t>租稅協定範本</a:t>
            </a:r>
            <a:r>
              <a:rPr kumimoji="0" lang="en-US" altLang="zh-TW" sz="2800" b="1" i="0" u="none" strike="noStrike" kern="1200" cap="none" spc="0" normalizeH="0" baseline="0" noProof="0" dirty="0">
                <a:ln>
                  <a:noFill/>
                </a:ln>
                <a:solidFill>
                  <a:srgbClr val="EABD00">
                    <a:lumMod val="50000"/>
                  </a:srgbClr>
                </a:solidFill>
                <a:effectLst/>
                <a:uLnTx/>
                <a:uFillTx/>
                <a:latin typeface="Book Antiqua"/>
                <a:ea typeface="Microsoft JhengHei"/>
                <a:cs typeface="Times New Roman" panose="02020603050405020304" pitchFamily="18" charset="0"/>
              </a:rPr>
              <a:t>】</a:t>
            </a:r>
            <a:endParaRPr kumimoji="0" lang="zh-TW" altLang="en-US" sz="2800" b="1" i="0" u="none" strike="noStrike" kern="1200" cap="none" spc="0" normalizeH="0" baseline="0" noProof="0" dirty="0">
              <a:ln>
                <a:noFill/>
              </a:ln>
              <a:solidFill>
                <a:srgbClr val="EABD00">
                  <a:lumMod val="50000"/>
                </a:srgbClr>
              </a:solidFill>
              <a:effectLst/>
              <a:uLnTx/>
              <a:uFillTx/>
              <a:latin typeface="Book Antiqua"/>
              <a:ea typeface="Microsoft JhengHei"/>
              <a:cs typeface="Times New Roman" panose="02020603050405020304" pitchFamily="18" charset="0"/>
            </a:endParaRPr>
          </a:p>
        </p:txBody>
      </p:sp>
      <p:sp>
        <p:nvSpPr>
          <p:cNvPr id="51" name="矩形 50">
            <a:extLst>
              <a:ext uri="{FF2B5EF4-FFF2-40B4-BE49-F238E27FC236}">
                <a16:creationId xmlns:a16="http://schemas.microsoft.com/office/drawing/2014/main" id="{74E94757-CC8A-45C7-894B-2C3B3C6D329D}"/>
              </a:ext>
            </a:extLst>
          </p:cNvPr>
          <p:cNvSpPr/>
          <p:nvPr/>
        </p:nvSpPr>
        <p:spPr>
          <a:xfrm>
            <a:off x="1913854" y="4460485"/>
            <a:ext cx="3416320" cy="523220"/>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Book Antiqua"/>
                <a:ea typeface="Microsoft JhengHei"/>
                <a:cs typeface="Times New Roman" panose="02020603050405020304" pitchFamily="18" charset="0"/>
              </a:rPr>
              <a:t> </a:t>
            </a:r>
            <a:r>
              <a:rPr kumimoji="0" lang="zh-TW" altLang="en-US" sz="2800" b="1" i="0" u="sng" strike="noStrike" kern="1200" cap="none" spc="0" normalizeH="0" baseline="0" noProof="0" dirty="0">
                <a:ln>
                  <a:noFill/>
                </a:ln>
                <a:solidFill>
                  <a:srgbClr val="556272">
                    <a:lumMod val="75000"/>
                  </a:srgbClr>
                </a:solidFill>
                <a:effectLst/>
                <a:uLnTx/>
                <a:uFillTx/>
                <a:latin typeface="Book Antiqua"/>
                <a:ea typeface="Microsoft JhengHei"/>
                <a:cs typeface="Times New Roman" panose="02020603050405020304" pitchFamily="18" charset="0"/>
              </a:rPr>
              <a:t>                </a:t>
            </a:r>
            <a:r>
              <a:rPr kumimoji="0" lang="zh-TW" altLang="en-US" sz="2800" b="1" i="0" u="none" strike="noStrike" kern="1200" cap="none" spc="0" normalizeH="0" baseline="0" noProof="0" dirty="0">
                <a:ln>
                  <a:noFill/>
                </a:ln>
                <a:solidFill>
                  <a:srgbClr val="556272">
                    <a:lumMod val="75000"/>
                  </a:srgbClr>
                </a:solidFill>
                <a:effectLst/>
                <a:uLnTx/>
                <a:uFillTx/>
                <a:latin typeface="Book Antiqua"/>
                <a:ea typeface="Microsoft JhengHei"/>
                <a:cs typeface="Times New Roman" panose="02020603050405020304" pitchFamily="18" charset="0"/>
              </a:rPr>
              <a:t>  課稅原則</a:t>
            </a:r>
          </a:p>
        </p:txBody>
      </p:sp>
      <p:sp>
        <p:nvSpPr>
          <p:cNvPr id="49" name="矩形 48">
            <a:extLst>
              <a:ext uri="{FF2B5EF4-FFF2-40B4-BE49-F238E27FC236}">
                <a16:creationId xmlns:a16="http://schemas.microsoft.com/office/drawing/2014/main" id="{386F3CAE-9D8D-4F20-8682-2750C90BD105}"/>
              </a:ext>
            </a:extLst>
          </p:cNvPr>
          <p:cNvSpPr/>
          <p:nvPr/>
        </p:nvSpPr>
        <p:spPr>
          <a:xfrm>
            <a:off x="1415481" y="7832690"/>
            <a:ext cx="3159839" cy="523220"/>
          </a:xfrm>
          <a:prstGeom prst="rect">
            <a:avLst/>
          </a:prstGeom>
        </p:spPr>
        <p:txBody>
          <a:bodyPr wrap="none">
            <a:spAutoFit/>
          </a:bodyPr>
          <a:lstStyle/>
          <a:p>
            <a:pPr marL="457200" marR="0" lvl="0" indent="-457200" algn="l" defTabSz="13716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TW" altLang="en-US" sz="2800" b="1" i="0" u="none" strike="noStrike" kern="1200" cap="none" spc="0" normalizeH="0" baseline="0" noProof="0" dirty="0">
                <a:ln>
                  <a:noFill/>
                </a:ln>
                <a:solidFill>
                  <a:srgbClr val="1694B2">
                    <a:lumMod val="75000"/>
                  </a:srgbClr>
                </a:solidFill>
                <a:effectLst/>
                <a:uLnTx/>
                <a:uFillTx/>
                <a:latin typeface="Book Antiqua"/>
                <a:ea typeface="Microsoft JhengHei"/>
                <a:cs typeface="Times New Roman" panose="02020603050405020304" pitchFamily="18" charset="0"/>
              </a:rPr>
              <a:t>租稅避風港國家</a:t>
            </a:r>
          </a:p>
        </p:txBody>
      </p:sp>
      <p:sp>
        <p:nvSpPr>
          <p:cNvPr id="53" name="矩形 52">
            <a:extLst>
              <a:ext uri="{FF2B5EF4-FFF2-40B4-BE49-F238E27FC236}">
                <a16:creationId xmlns:a16="http://schemas.microsoft.com/office/drawing/2014/main" id="{963E5CC0-35DE-434B-B05D-4210AEFF37FB}"/>
              </a:ext>
            </a:extLst>
          </p:cNvPr>
          <p:cNvSpPr/>
          <p:nvPr/>
        </p:nvSpPr>
        <p:spPr>
          <a:xfrm>
            <a:off x="1913854" y="8447073"/>
            <a:ext cx="15624790" cy="523220"/>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Book Antiqua"/>
                <a:ea typeface="Microsoft JhengHei"/>
                <a:cs typeface="Times New Roman" panose="02020603050405020304" pitchFamily="18" charset="0"/>
              </a:rPr>
              <a:t>當企業將</a:t>
            </a:r>
            <a:r>
              <a:rPr kumimoji="0" lang="zh-TW" altLang="en-US" sz="2800" b="1" i="0" u="sng" strike="noStrike" kern="1200" cap="none" spc="0" normalizeH="0" baseline="0" noProof="0" dirty="0">
                <a:ln>
                  <a:noFill/>
                </a:ln>
                <a:solidFill>
                  <a:srgbClr val="556272">
                    <a:lumMod val="75000"/>
                  </a:srgbClr>
                </a:solidFill>
                <a:effectLst/>
                <a:uLnTx/>
                <a:uFillTx/>
                <a:latin typeface="Book Antiqua"/>
                <a:ea typeface="Microsoft JhengHei"/>
                <a:cs typeface="Times New Roman" panose="02020603050405020304" pitchFamily="18" charset="0"/>
              </a:rPr>
              <a:t>無實體財產</a:t>
            </a:r>
            <a:r>
              <a:rPr kumimoji="0" lang="zh-TW" altLang="en-US" sz="2800" b="1" i="0" u="none" strike="noStrike" kern="1200" cap="none" spc="0" normalizeH="0" baseline="0" noProof="0" dirty="0">
                <a:ln>
                  <a:noFill/>
                </a:ln>
                <a:solidFill>
                  <a:srgbClr val="556272">
                    <a:lumMod val="75000"/>
                  </a:srgbClr>
                </a:solidFill>
                <a:effectLst/>
                <a:uLnTx/>
                <a:uFillTx/>
                <a:latin typeface="Book Antiqua"/>
                <a:ea typeface="Microsoft JhengHei"/>
                <a:cs typeface="Times New Roman" panose="02020603050405020304" pitchFamily="18" charset="0"/>
              </a:rPr>
              <a:t>移轉至位於低稅負國家設籍的公司時，在何種情況下，可以為國際間所接受？</a:t>
            </a:r>
          </a:p>
        </p:txBody>
      </p:sp>
      <p:sp>
        <p:nvSpPr>
          <p:cNvPr id="48" name="矩形 47">
            <a:extLst>
              <a:ext uri="{FF2B5EF4-FFF2-40B4-BE49-F238E27FC236}">
                <a16:creationId xmlns:a16="http://schemas.microsoft.com/office/drawing/2014/main" id="{0069E4E0-3BCF-4ADA-8A4F-0FEBE0A700B2}"/>
              </a:ext>
            </a:extLst>
          </p:cNvPr>
          <p:cNvSpPr/>
          <p:nvPr/>
        </p:nvSpPr>
        <p:spPr>
          <a:xfrm>
            <a:off x="1415481" y="5535297"/>
            <a:ext cx="10071988" cy="523220"/>
          </a:xfrm>
          <a:prstGeom prst="rect">
            <a:avLst/>
          </a:prstGeom>
        </p:spPr>
        <p:txBody>
          <a:bodyPr wrap="none">
            <a:spAutoFit/>
          </a:bodyPr>
          <a:lstStyle/>
          <a:p>
            <a:pPr marL="457200" marR="0" lvl="0" indent="-457200" algn="l" defTabSz="13716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TW" altLang="en-US" sz="2800" b="1" i="0" u="none" strike="noStrike" kern="1200" cap="none" spc="0" normalizeH="0" baseline="0" noProof="0" dirty="0">
                <a:ln>
                  <a:noFill/>
                </a:ln>
                <a:solidFill>
                  <a:srgbClr val="1694B2">
                    <a:lumMod val="75000"/>
                  </a:srgbClr>
                </a:solidFill>
                <a:effectLst/>
                <a:uLnTx/>
                <a:uFillTx/>
                <a:latin typeface="Book Antiqua"/>
                <a:ea typeface="Microsoft JhengHei"/>
                <a:cs typeface="Times New Roman" panose="02020603050405020304" pitchFamily="18" charset="0"/>
              </a:rPr>
              <a:t>新興工業化國家、發展中國家傾向</a:t>
            </a:r>
            <a:r>
              <a:rPr kumimoji="0" lang="en-US" altLang="zh-TW" sz="2800" b="1" i="0" u="none" strike="noStrike" kern="1200" cap="none" spc="0" normalizeH="0" baseline="0" noProof="0" dirty="0">
                <a:ln>
                  <a:noFill/>
                </a:ln>
                <a:solidFill>
                  <a:srgbClr val="EABD00">
                    <a:lumMod val="50000"/>
                  </a:srgbClr>
                </a:solidFill>
                <a:effectLst/>
                <a:uLnTx/>
                <a:uFillTx/>
                <a:latin typeface="Book Antiqua"/>
                <a:ea typeface="Microsoft JhengHei"/>
                <a:cs typeface="Times New Roman" panose="02020603050405020304" pitchFamily="18" charset="0"/>
              </a:rPr>
              <a:t>【</a:t>
            </a:r>
            <a:r>
              <a:rPr kumimoji="0" lang="zh-TW" altLang="en-US" sz="2800" b="1" i="0" u="none" strike="noStrike" kern="1200" cap="none" spc="0" normalizeH="0" baseline="0" noProof="0" dirty="0">
                <a:ln>
                  <a:noFill/>
                </a:ln>
                <a:solidFill>
                  <a:srgbClr val="EABD00">
                    <a:lumMod val="50000"/>
                  </a:srgbClr>
                </a:solidFill>
                <a:effectLst/>
                <a:uLnTx/>
                <a:uFillTx/>
                <a:latin typeface="Book Antiqua"/>
                <a:ea typeface="Microsoft JhengHei"/>
                <a:cs typeface="Times New Roman" panose="02020603050405020304" pitchFamily="18" charset="0"/>
              </a:rPr>
              <a:t>聯合國租稅協定範本</a:t>
            </a:r>
            <a:r>
              <a:rPr kumimoji="0" lang="en-US" altLang="zh-TW" sz="2800" b="1" i="0" u="none" strike="noStrike" kern="1200" cap="none" spc="0" normalizeH="0" baseline="0" noProof="0" dirty="0">
                <a:ln>
                  <a:noFill/>
                </a:ln>
                <a:solidFill>
                  <a:srgbClr val="EABD00">
                    <a:lumMod val="50000"/>
                  </a:srgbClr>
                </a:solidFill>
                <a:effectLst/>
                <a:uLnTx/>
                <a:uFillTx/>
                <a:latin typeface="Book Antiqua"/>
                <a:ea typeface="Microsoft JhengHei"/>
                <a:cs typeface="Times New Roman" panose="02020603050405020304" pitchFamily="18" charset="0"/>
              </a:rPr>
              <a:t>】 </a:t>
            </a:r>
            <a:endParaRPr kumimoji="0" lang="zh-TW" altLang="en-US" sz="2800" b="1" i="0" u="none" strike="noStrike" kern="1200" cap="none" spc="0" normalizeH="0" baseline="0" noProof="0" dirty="0">
              <a:ln>
                <a:noFill/>
              </a:ln>
              <a:solidFill>
                <a:srgbClr val="EABD00">
                  <a:lumMod val="50000"/>
                </a:srgbClr>
              </a:solidFill>
              <a:effectLst/>
              <a:uLnTx/>
              <a:uFillTx/>
              <a:latin typeface="Book Antiqua"/>
              <a:ea typeface="Microsoft JhengHei"/>
              <a:cs typeface="Times New Roman" panose="02020603050405020304" pitchFamily="18" charset="0"/>
            </a:endParaRPr>
          </a:p>
        </p:txBody>
      </p:sp>
      <p:sp>
        <p:nvSpPr>
          <p:cNvPr id="52" name="矩形 51">
            <a:extLst>
              <a:ext uri="{FF2B5EF4-FFF2-40B4-BE49-F238E27FC236}">
                <a16:creationId xmlns:a16="http://schemas.microsoft.com/office/drawing/2014/main" id="{46A31EC6-8DAE-463F-BF00-43959F993EFB}"/>
              </a:ext>
            </a:extLst>
          </p:cNvPr>
          <p:cNvSpPr/>
          <p:nvPr/>
        </p:nvSpPr>
        <p:spPr>
          <a:xfrm>
            <a:off x="1913854" y="6146403"/>
            <a:ext cx="15445254" cy="1138773"/>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Book Antiqua"/>
                <a:ea typeface="Microsoft JhengHei"/>
                <a:cs typeface="Times New Roman" panose="02020603050405020304" pitchFamily="18" charset="0"/>
              </a:rPr>
              <a:t>日益強調對於跨境支付的權利金所得與利息所得，應提高其在</a:t>
            </a:r>
            <a:r>
              <a:rPr kumimoji="0" lang="zh-TW" altLang="en-US" sz="2800" b="1" i="0" u="sng" strike="noStrike" kern="1200" cap="none" spc="0" normalizeH="0" baseline="0" noProof="0" dirty="0">
                <a:ln>
                  <a:noFill/>
                </a:ln>
                <a:solidFill>
                  <a:srgbClr val="556272">
                    <a:lumMod val="75000"/>
                  </a:srgbClr>
                </a:solidFill>
                <a:effectLst/>
                <a:uLnTx/>
                <a:uFillTx/>
                <a:latin typeface="Book Antiqua"/>
                <a:ea typeface="Microsoft JhengHei"/>
                <a:cs typeface="Times New Roman" panose="02020603050405020304" pitchFamily="18" charset="0"/>
              </a:rPr>
              <a:t>                         </a:t>
            </a:r>
            <a:r>
              <a:rPr kumimoji="0" lang="zh-TW" altLang="en-US" sz="2800" b="1" i="0" u="none" strike="noStrike" kern="1200" cap="none" spc="0" normalizeH="0" baseline="0" noProof="0" dirty="0">
                <a:ln>
                  <a:noFill/>
                </a:ln>
                <a:solidFill>
                  <a:srgbClr val="556272">
                    <a:lumMod val="75000"/>
                  </a:srgbClr>
                </a:solidFill>
                <a:effectLst/>
                <a:uLnTx/>
                <a:uFillTx/>
                <a:latin typeface="Book Antiqua"/>
                <a:ea typeface="Microsoft JhengHei"/>
                <a:cs typeface="Times New Roman" panose="02020603050405020304" pitchFamily="18" charset="0"/>
              </a:rPr>
              <a:t>  扣繳稅捐的比例，</a:t>
            </a:r>
            <a:endParaRPr kumimoji="0" lang="en-US" altLang="zh-TW" sz="2800" b="1" i="0" u="none" strike="noStrike" kern="1200" cap="none" spc="0" normalizeH="0" baseline="0" noProof="0" dirty="0">
              <a:ln>
                <a:noFill/>
              </a:ln>
              <a:solidFill>
                <a:srgbClr val="556272">
                  <a:lumMod val="75000"/>
                </a:srgbClr>
              </a:solidFill>
              <a:effectLst/>
              <a:uLnTx/>
              <a:uFillTx/>
              <a:latin typeface="Book Antiqua"/>
              <a:ea typeface="Microsoft JhengHei"/>
              <a:cs typeface="Times New Roman" panose="02020603050405020304" pitchFamily="18" charset="0"/>
            </a:endParaRPr>
          </a:p>
          <a:p>
            <a:pPr marL="0" marR="0" lvl="0" indent="0" algn="l" defTabSz="1371600" rtl="0" eaLnBrk="1" fontAlgn="auto" latinLnBrk="0" hangingPunct="1">
              <a:lnSpc>
                <a:spcPct val="100000"/>
              </a:lnSpc>
              <a:spcBef>
                <a:spcPts val="0"/>
              </a:spcBef>
              <a:spcAft>
                <a:spcPts val="0"/>
              </a:spcAft>
              <a:buClrTx/>
              <a:buSzTx/>
              <a:buFontTx/>
              <a:buNone/>
              <a:tabLst/>
              <a:defRPr/>
            </a:pPr>
            <a:endParaRPr kumimoji="0" lang="en-US" altLang="zh-TW" sz="1200" b="1" i="0" u="none" strike="noStrike" kern="1200" cap="none" spc="0" normalizeH="0" baseline="0" noProof="0" dirty="0">
              <a:ln>
                <a:noFill/>
              </a:ln>
              <a:solidFill>
                <a:srgbClr val="556272">
                  <a:lumMod val="75000"/>
                </a:srgbClr>
              </a:solidFill>
              <a:effectLst/>
              <a:uLnTx/>
              <a:uFillTx/>
              <a:latin typeface="Book Antiqua"/>
              <a:ea typeface="Microsoft JhengHei"/>
              <a:cs typeface="Times New Roman" panose="02020603050405020304" pitchFamily="18" charset="0"/>
            </a:endParaRPr>
          </a:p>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Book Antiqua"/>
                <a:ea typeface="Microsoft JhengHei"/>
                <a:cs typeface="Times New Roman" panose="02020603050405020304" pitchFamily="18" charset="0"/>
              </a:rPr>
              <a:t>同時擴大「</a:t>
            </a:r>
            <a:r>
              <a:rPr kumimoji="0" lang="zh-TW" altLang="en-US" sz="2800" b="1" i="0" u="sng" strike="noStrike" kern="1200" cap="none" spc="0" normalizeH="0" baseline="0" noProof="0" dirty="0">
                <a:ln>
                  <a:noFill/>
                </a:ln>
                <a:solidFill>
                  <a:srgbClr val="556272">
                    <a:lumMod val="75000"/>
                  </a:srgbClr>
                </a:solidFill>
                <a:effectLst/>
                <a:uLnTx/>
                <a:uFillTx/>
                <a:latin typeface="Book Antiqua"/>
                <a:ea typeface="Microsoft JhengHei"/>
                <a:cs typeface="Times New Roman" panose="02020603050405020304" pitchFamily="18" charset="0"/>
              </a:rPr>
              <a:t>                     </a:t>
            </a:r>
            <a:r>
              <a:rPr kumimoji="0" lang="zh-TW" altLang="en-US" sz="2800" b="1" i="0" u="none" strike="noStrike" kern="1200" cap="none" spc="0" normalizeH="0" baseline="0" noProof="0" dirty="0">
                <a:ln>
                  <a:noFill/>
                </a:ln>
                <a:solidFill>
                  <a:srgbClr val="556272">
                    <a:lumMod val="75000"/>
                  </a:srgbClr>
                </a:solidFill>
                <a:effectLst/>
                <a:uLnTx/>
                <a:uFillTx/>
                <a:latin typeface="Book Antiqua"/>
                <a:ea typeface="Microsoft JhengHei"/>
                <a:cs typeface="Times New Roman" panose="02020603050405020304" pitchFamily="18" charset="0"/>
              </a:rPr>
              <a:t>」的概念，以增加在</a:t>
            </a:r>
            <a:r>
              <a:rPr kumimoji="0" lang="zh-TW" altLang="en-US" sz="2800" b="1" i="0" u="sng" strike="noStrike" kern="1200" cap="none" spc="0" normalizeH="0" baseline="0" noProof="0" dirty="0">
                <a:ln>
                  <a:noFill/>
                </a:ln>
                <a:solidFill>
                  <a:srgbClr val="556272">
                    <a:lumMod val="75000"/>
                  </a:srgbClr>
                </a:solidFill>
                <a:effectLst/>
                <a:uLnTx/>
                <a:uFillTx/>
                <a:latin typeface="Book Antiqua"/>
                <a:ea typeface="Microsoft JhengHei"/>
                <a:cs typeface="Times New Roman" panose="02020603050405020304" pitchFamily="18" charset="0"/>
              </a:rPr>
              <a:t>所得來源國</a:t>
            </a:r>
            <a:r>
              <a:rPr kumimoji="0" lang="zh-TW" altLang="en-US" sz="2800" b="1" i="0" u="none" strike="noStrike" kern="1200" cap="none" spc="0" normalizeH="0" baseline="0" noProof="0" dirty="0">
                <a:ln>
                  <a:noFill/>
                </a:ln>
                <a:solidFill>
                  <a:srgbClr val="556272">
                    <a:lumMod val="75000"/>
                  </a:srgbClr>
                </a:solidFill>
                <a:effectLst/>
                <a:uLnTx/>
                <a:uFillTx/>
                <a:latin typeface="Book Antiqua"/>
                <a:ea typeface="Microsoft JhengHei"/>
                <a:cs typeface="Times New Roman" panose="02020603050405020304" pitchFamily="18" charset="0"/>
              </a:rPr>
              <a:t>課徵營業利潤的可能性。</a:t>
            </a:r>
          </a:p>
        </p:txBody>
      </p:sp>
      <p:grpSp>
        <p:nvGrpSpPr>
          <p:cNvPr id="15" name="群組 14">
            <a:extLst>
              <a:ext uri="{FF2B5EF4-FFF2-40B4-BE49-F238E27FC236}">
                <a16:creationId xmlns:a16="http://schemas.microsoft.com/office/drawing/2014/main" id="{6A0D55AF-1C16-4385-9241-55384E7E9E78}"/>
              </a:ext>
            </a:extLst>
          </p:cNvPr>
          <p:cNvGrpSpPr/>
          <p:nvPr/>
        </p:nvGrpSpPr>
        <p:grpSpPr>
          <a:xfrm>
            <a:off x="13333459" y="637174"/>
            <a:ext cx="3373184" cy="430887"/>
            <a:chOff x="13333459" y="637174"/>
            <a:chExt cx="3373184" cy="430887"/>
          </a:xfrm>
        </p:grpSpPr>
        <p:sp>
          <p:nvSpPr>
            <p:cNvPr id="40" name="等腰三角形 39">
              <a:extLst>
                <a:ext uri="{FF2B5EF4-FFF2-40B4-BE49-F238E27FC236}">
                  <a16:creationId xmlns:a16="http://schemas.microsoft.com/office/drawing/2014/main" id="{B22CF378-AD32-4E33-9DD5-7C0B13364CAD}"/>
                </a:ext>
              </a:extLst>
            </p:cNvPr>
            <p:cNvSpPr/>
            <p:nvPr/>
          </p:nvSpPr>
          <p:spPr bwMode="auto">
            <a:xfrm flipV="1">
              <a:off x="13333459" y="816013"/>
              <a:ext cx="149225" cy="128642"/>
            </a:xfrm>
            <a:prstGeom prst="triangle">
              <a:avLst/>
            </a:prstGeom>
            <a:solidFill>
              <a:schemeClr val="tx2"/>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Book Antiqua"/>
                <a:ea typeface="Microsoft JhengHei"/>
                <a:cs typeface="+mn-cs"/>
              </a:endParaRPr>
            </a:p>
          </p:txBody>
        </p:sp>
        <p:sp>
          <p:nvSpPr>
            <p:cNvPr id="70" name="矩形 69">
              <a:extLst>
                <a:ext uri="{FF2B5EF4-FFF2-40B4-BE49-F238E27FC236}">
                  <a16:creationId xmlns:a16="http://schemas.microsoft.com/office/drawing/2014/main" id="{841D1EB5-51BF-47B5-9500-464BE8D45DA7}"/>
                </a:ext>
              </a:extLst>
            </p:cNvPr>
            <p:cNvSpPr/>
            <p:nvPr/>
          </p:nvSpPr>
          <p:spPr>
            <a:xfrm>
              <a:off x="13482684" y="637174"/>
              <a:ext cx="3223959" cy="430887"/>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200" b="1" i="1" u="none" strike="noStrike" kern="1200" cap="none" spc="0" normalizeH="0" baseline="0" noProof="0" dirty="0">
                  <a:ln>
                    <a:noFill/>
                  </a:ln>
                  <a:solidFill>
                    <a:srgbClr val="556272"/>
                  </a:solidFill>
                  <a:effectLst/>
                  <a:uLnTx/>
                  <a:uFillTx/>
                  <a:latin typeface="Times New Roman" panose="02020603050405020304" pitchFamily="18" charset="0"/>
                  <a:ea typeface="Microsoft JhengHei"/>
                  <a:cs typeface="Times New Roman" panose="02020603050405020304" pitchFamily="18" charset="0"/>
                </a:rPr>
                <a:t> </a:t>
              </a:r>
              <a:r>
                <a:rPr kumimoji="0" lang="en-US" altLang="zh-TW" sz="2200" b="1" i="1" u="none" strike="noStrike" kern="1200" cap="none" spc="0" normalizeH="0" baseline="0" noProof="0" dirty="0">
                  <a:ln>
                    <a:noFill/>
                  </a:ln>
                  <a:solidFill>
                    <a:srgbClr val="556272"/>
                  </a:solidFill>
                  <a:effectLst/>
                  <a:uLnTx/>
                  <a:uFillTx/>
                  <a:latin typeface="Times New Roman" panose="02020603050405020304" pitchFamily="18" charset="0"/>
                  <a:ea typeface="Microsoft JhengHei"/>
                  <a:cs typeface="Times New Roman" panose="02020603050405020304" pitchFamily="18" charset="0"/>
                </a:rPr>
                <a:t>Interjurisdictional Equity</a:t>
              </a:r>
              <a:endParaRPr kumimoji="0" lang="zh-TW" altLang="en-US" sz="2200" b="1" i="1" u="none" strike="noStrike" kern="1200" cap="none" spc="0" normalizeH="0" baseline="0" noProof="0" dirty="0">
                <a:ln>
                  <a:noFill/>
                </a:ln>
                <a:solidFill>
                  <a:srgbClr val="556272"/>
                </a:solidFill>
                <a:effectLst/>
                <a:uLnTx/>
                <a:uFillTx/>
                <a:latin typeface="Times New Roman" panose="02020603050405020304" pitchFamily="18" charset="0"/>
                <a:ea typeface="Microsoft JhengHei"/>
                <a:cs typeface="Times New Roman" panose="02020603050405020304" pitchFamily="18" charset="0"/>
              </a:endParaRPr>
            </a:p>
          </p:txBody>
        </p:sp>
      </p:grpSp>
      <p:grpSp>
        <p:nvGrpSpPr>
          <p:cNvPr id="54" name="群組 53">
            <a:extLst>
              <a:ext uri="{FF2B5EF4-FFF2-40B4-BE49-F238E27FC236}">
                <a16:creationId xmlns:a16="http://schemas.microsoft.com/office/drawing/2014/main" id="{4833274B-7FE0-46E8-947B-161BB2F23C4B}"/>
              </a:ext>
            </a:extLst>
          </p:cNvPr>
          <p:cNvGrpSpPr/>
          <p:nvPr/>
        </p:nvGrpSpPr>
        <p:grpSpPr>
          <a:xfrm>
            <a:off x="2007419" y="9194641"/>
            <a:ext cx="7156459" cy="523220"/>
            <a:chOff x="1672375" y="7558792"/>
            <a:chExt cx="7156459" cy="523220"/>
          </a:xfrm>
        </p:grpSpPr>
        <p:sp>
          <p:nvSpPr>
            <p:cNvPr id="55" name="arrow-to-the-left-silhouette_32536">
              <a:extLst>
                <a:ext uri="{FF2B5EF4-FFF2-40B4-BE49-F238E27FC236}">
                  <a16:creationId xmlns:a16="http://schemas.microsoft.com/office/drawing/2014/main" id="{0997BBE4-FB06-4906-9471-47365E1BE65E}"/>
                </a:ext>
              </a:extLst>
            </p:cNvPr>
            <p:cNvSpPr>
              <a:spLocks noChangeAspect="1"/>
            </p:cNvSpPr>
            <p:nvPr/>
          </p:nvSpPr>
          <p:spPr bwMode="auto">
            <a:xfrm flipH="1">
              <a:off x="1672375" y="7695505"/>
              <a:ext cx="482835" cy="372906"/>
            </a:xfrm>
            <a:custGeom>
              <a:avLst/>
              <a:gdLst>
                <a:gd name="T0" fmla="*/ 6223 w 6223"/>
                <a:gd name="T1" fmla="*/ 3007 h 4813"/>
                <a:gd name="T2" fmla="*/ 6101 w 6223"/>
                <a:gd name="T3" fmla="*/ 3129 h 4813"/>
                <a:gd name="T4" fmla="*/ 2604 w 6223"/>
                <a:gd name="T5" fmla="*/ 3129 h 4813"/>
                <a:gd name="T6" fmla="*/ 3201 w 6223"/>
                <a:gd name="T7" fmla="*/ 4639 h 4813"/>
                <a:gd name="T8" fmla="*/ 3161 w 6223"/>
                <a:gd name="T9" fmla="*/ 4780 h 4813"/>
                <a:gd name="T10" fmla="*/ 3015 w 6223"/>
                <a:gd name="T11" fmla="*/ 4780 h 4813"/>
                <a:gd name="T12" fmla="*/ 47 w 6223"/>
                <a:gd name="T13" fmla="*/ 2498 h 4813"/>
                <a:gd name="T14" fmla="*/ 0 w 6223"/>
                <a:gd name="T15" fmla="*/ 2402 h 4813"/>
                <a:gd name="T16" fmla="*/ 47 w 6223"/>
                <a:gd name="T17" fmla="*/ 2306 h 4813"/>
                <a:gd name="T18" fmla="*/ 3015 w 6223"/>
                <a:gd name="T19" fmla="*/ 25 h 4813"/>
                <a:gd name="T20" fmla="*/ 3089 w 6223"/>
                <a:gd name="T21" fmla="*/ 0 h 4813"/>
                <a:gd name="T22" fmla="*/ 3161 w 6223"/>
                <a:gd name="T23" fmla="*/ 24 h 4813"/>
                <a:gd name="T24" fmla="*/ 3201 w 6223"/>
                <a:gd name="T25" fmla="*/ 165 h 4813"/>
                <a:gd name="T26" fmla="*/ 2604 w 6223"/>
                <a:gd name="T27" fmla="*/ 1676 h 4813"/>
                <a:gd name="T28" fmla="*/ 6101 w 6223"/>
                <a:gd name="T29" fmla="*/ 1676 h 4813"/>
                <a:gd name="T30" fmla="*/ 6222 w 6223"/>
                <a:gd name="T31" fmla="*/ 1797 h 4813"/>
                <a:gd name="T32" fmla="*/ 6223 w 6223"/>
                <a:gd name="T33" fmla="*/ 3007 h 4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23" h="4813">
                  <a:moveTo>
                    <a:pt x="6223" y="3007"/>
                  </a:moveTo>
                  <a:cubicBezTo>
                    <a:pt x="6222" y="3074"/>
                    <a:pt x="6168" y="3129"/>
                    <a:pt x="6101" y="3129"/>
                  </a:cubicBezTo>
                  <a:lnTo>
                    <a:pt x="2604" y="3129"/>
                  </a:lnTo>
                  <a:lnTo>
                    <a:pt x="3201" y="4639"/>
                  </a:lnTo>
                  <a:cubicBezTo>
                    <a:pt x="3221" y="4690"/>
                    <a:pt x="3205" y="4748"/>
                    <a:pt x="3161" y="4780"/>
                  </a:cubicBezTo>
                  <a:cubicBezTo>
                    <a:pt x="3118" y="4813"/>
                    <a:pt x="3058" y="4813"/>
                    <a:pt x="3015" y="4780"/>
                  </a:cubicBezTo>
                  <a:lnTo>
                    <a:pt x="47" y="2498"/>
                  </a:lnTo>
                  <a:cubicBezTo>
                    <a:pt x="17" y="2475"/>
                    <a:pt x="0" y="2440"/>
                    <a:pt x="0" y="2402"/>
                  </a:cubicBezTo>
                  <a:cubicBezTo>
                    <a:pt x="0" y="2365"/>
                    <a:pt x="17" y="2329"/>
                    <a:pt x="47" y="2306"/>
                  </a:cubicBezTo>
                  <a:lnTo>
                    <a:pt x="3015" y="25"/>
                  </a:lnTo>
                  <a:cubicBezTo>
                    <a:pt x="3036" y="8"/>
                    <a:pt x="3062" y="0"/>
                    <a:pt x="3089" y="0"/>
                  </a:cubicBezTo>
                  <a:cubicBezTo>
                    <a:pt x="3114" y="0"/>
                    <a:pt x="3140" y="8"/>
                    <a:pt x="3161" y="24"/>
                  </a:cubicBezTo>
                  <a:cubicBezTo>
                    <a:pt x="3205" y="57"/>
                    <a:pt x="3221" y="115"/>
                    <a:pt x="3201" y="165"/>
                  </a:cubicBezTo>
                  <a:lnTo>
                    <a:pt x="2604" y="1676"/>
                  </a:lnTo>
                  <a:lnTo>
                    <a:pt x="6101" y="1676"/>
                  </a:lnTo>
                  <a:cubicBezTo>
                    <a:pt x="6168" y="1676"/>
                    <a:pt x="6222" y="1730"/>
                    <a:pt x="6222" y="1797"/>
                  </a:cubicBezTo>
                  <a:lnTo>
                    <a:pt x="6223" y="3007"/>
                  </a:lnTo>
                  <a:close/>
                </a:path>
              </a:pathLst>
            </a:custGeom>
            <a:solidFill>
              <a:srgbClr val="595959"/>
            </a:solidFill>
            <a:ln>
              <a:noFill/>
            </a:ln>
          </p:spPr>
        </p:sp>
        <p:sp>
          <p:nvSpPr>
            <p:cNvPr id="56" name="矩形 55">
              <a:extLst>
                <a:ext uri="{FF2B5EF4-FFF2-40B4-BE49-F238E27FC236}">
                  <a16:creationId xmlns:a16="http://schemas.microsoft.com/office/drawing/2014/main" id="{2A424FA6-A4AF-4AFD-9DAA-77DBA4B3E99B}"/>
                </a:ext>
              </a:extLst>
            </p:cNvPr>
            <p:cNvSpPr/>
            <p:nvPr/>
          </p:nvSpPr>
          <p:spPr>
            <a:xfrm>
              <a:off x="2155212" y="7558792"/>
              <a:ext cx="6673622" cy="523220"/>
            </a:xfrm>
            <a:prstGeom prst="rect">
              <a:avLst/>
            </a:prstGeom>
          </p:spPr>
          <p:txBody>
            <a:bodyPr wrap="none">
              <a:spAutoFit/>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kumimoji="0" lang="zh-TW" altLang="en-US" sz="2800" b="1" i="0" u="none" strike="noStrike" kern="0" cap="none" spc="0" normalizeH="0" baseline="0" noProof="0" dirty="0">
                  <a:ln>
                    <a:noFill/>
                  </a:ln>
                  <a:solidFill>
                    <a:srgbClr val="595959"/>
                  </a:solidFill>
                  <a:effectLst/>
                  <a:uLnTx/>
                  <a:uFillTx/>
                  <a:latin typeface="微軟正黑體" panose="020B0604030504040204" pitchFamily="34" charset="-120"/>
                  <a:ea typeface="Microsoft JhengHei"/>
                  <a:cs typeface="+mn-cs"/>
                </a:rPr>
                <a:t>  </a:t>
              </a:r>
              <a:r>
                <a:rPr kumimoji="0" lang="en-US" altLang="zh-TW" sz="2800" b="1" i="0" u="none" strike="noStrike" kern="0" cap="none" spc="0" normalizeH="0" baseline="0" noProof="0" dirty="0">
                  <a:ln>
                    <a:noFill/>
                  </a:ln>
                  <a:solidFill>
                    <a:srgbClr val="595959"/>
                  </a:solidFill>
                  <a:effectLst/>
                  <a:uLnTx/>
                  <a:uFillTx/>
                  <a:latin typeface="微軟正黑體" panose="020B0604030504040204" pitchFamily="34" charset="-120"/>
                  <a:ea typeface="Microsoft JhengHei"/>
                  <a:cs typeface="+mn-cs"/>
                </a:rPr>
                <a:t>Cayman Islands</a:t>
              </a:r>
              <a:r>
                <a:rPr kumimoji="0" lang="zh-TW" altLang="en-US" sz="2800" b="1" i="0" u="none" strike="noStrike" kern="0" cap="none" spc="0" normalizeH="0" baseline="0" noProof="0" dirty="0">
                  <a:ln>
                    <a:noFill/>
                  </a:ln>
                  <a:solidFill>
                    <a:srgbClr val="595959"/>
                  </a:solidFill>
                  <a:effectLst/>
                  <a:uLnTx/>
                  <a:uFillTx/>
                  <a:latin typeface="微軟正黑體" panose="020B0604030504040204" pitchFamily="34" charset="-120"/>
                  <a:ea typeface="Microsoft JhengHei"/>
                  <a:cs typeface="+mn-cs"/>
                </a:rPr>
                <a:t>、</a:t>
              </a:r>
              <a:r>
                <a:rPr kumimoji="0" lang="en-US" altLang="zh-TW" sz="2800" b="1" i="0" u="none" strike="noStrike" kern="0" cap="none" spc="0" normalizeH="0" baseline="0" noProof="0" dirty="0">
                  <a:ln>
                    <a:noFill/>
                  </a:ln>
                  <a:solidFill>
                    <a:srgbClr val="595959"/>
                  </a:solidFill>
                  <a:effectLst/>
                  <a:uLnTx/>
                  <a:uFillTx/>
                  <a:latin typeface="微軟正黑體" panose="020B0604030504040204" pitchFamily="34" charset="-120"/>
                  <a:ea typeface="Microsoft JhengHei"/>
                  <a:cs typeface="+mn-cs"/>
                </a:rPr>
                <a:t>BVI</a:t>
              </a:r>
              <a:r>
                <a:rPr kumimoji="0" lang="zh-TW" altLang="en-US" sz="2800" b="1" i="0" u="none" strike="noStrike" kern="0" cap="none" spc="0" normalizeH="0" baseline="0" noProof="0" dirty="0">
                  <a:ln>
                    <a:noFill/>
                  </a:ln>
                  <a:solidFill>
                    <a:srgbClr val="595959"/>
                  </a:solidFill>
                  <a:effectLst/>
                  <a:uLnTx/>
                  <a:uFillTx/>
                  <a:latin typeface="微軟正黑體" panose="020B0604030504040204" pitchFamily="34" charset="-120"/>
                  <a:ea typeface="Microsoft JhengHei"/>
                  <a:cs typeface="+mn-cs"/>
                </a:rPr>
                <a:t>、</a:t>
              </a:r>
              <a:r>
                <a:rPr kumimoji="0" lang="en-US" altLang="zh-TW" sz="2800" b="1" i="0" u="none" strike="noStrike" kern="0" cap="none" spc="0" normalizeH="0" baseline="0" noProof="0" dirty="0">
                  <a:ln>
                    <a:noFill/>
                  </a:ln>
                  <a:solidFill>
                    <a:srgbClr val="595959"/>
                  </a:solidFill>
                  <a:effectLst/>
                  <a:uLnTx/>
                  <a:uFillTx/>
                  <a:latin typeface="微軟正黑體" panose="020B0604030504040204" pitchFamily="34" charset="-120"/>
                  <a:ea typeface="Microsoft JhengHei"/>
                  <a:cs typeface="+mn-cs"/>
                </a:rPr>
                <a:t>Bermuda</a:t>
              </a:r>
              <a:r>
                <a:rPr kumimoji="0" lang="zh-TW" altLang="en-US" sz="2800" b="1" i="0" u="none" strike="noStrike" kern="0" cap="none" spc="0" normalizeH="0" baseline="0" noProof="0" dirty="0">
                  <a:ln>
                    <a:noFill/>
                  </a:ln>
                  <a:solidFill>
                    <a:srgbClr val="595959"/>
                  </a:solidFill>
                  <a:effectLst/>
                  <a:uLnTx/>
                  <a:uFillTx/>
                  <a:latin typeface="微軟正黑體" panose="020B0604030504040204" pitchFamily="34" charset="-120"/>
                  <a:ea typeface="Microsoft JhengHei"/>
                  <a:cs typeface="+mn-cs"/>
                </a:rPr>
                <a:t> </a:t>
              </a:r>
              <a:r>
                <a:rPr kumimoji="0" lang="en-US" altLang="zh-TW" sz="2800" b="1" i="0" u="none" strike="noStrike" kern="0" cap="none" spc="0" normalizeH="0" baseline="0" noProof="0" dirty="0">
                  <a:ln>
                    <a:noFill/>
                  </a:ln>
                  <a:solidFill>
                    <a:srgbClr val="595959"/>
                  </a:solidFill>
                  <a:effectLst/>
                  <a:uLnTx/>
                  <a:uFillTx/>
                  <a:latin typeface="微軟正黑體" panose="020B0604030504040204" pitchFamily="34" charset="-120"/>
                  <a:ea typeface="Microsoft JhengHei"/>
                  <a:cs typeface="+mn-cs"/>
                </a:rPr>
                <a:t>..</a:t>
              </a:r>
              <a:r>
                <a:rPr kumimoji="0" lang="zh-TW" altLang="en-US" sz="2800" b="1" i="0" u="none" strike="noStrike" kern="0" cap="none" spc="0" normalizeH="0" baseline="0" noProof="0" dirty="0">
                  <a:ln>
                    <a:noFill/>
                  </a:ln>
                  <a:solidFill>
                    <a:srgbClr val="595959"/>
                  </a:solidFill>
                  <a:effectLst/>
                  <a:uLnTx/>
                  <a:uFillTx/>
                  <a:latin typeface="微軟正黑體" panose="020B0604030504040204" pitchFamily="34" charset="-120"/>
                  <a:ea typeface="Microsoft JhengHei"/>
                  <a:cs typeface="+mn-cs"/>
                </a:rPr>
                <a:t> 等</a:t>
              </a:r>
              <a:endParaRPr kumimoji="0" lang="en-US" altLang="zh-TW" sz="2800" b="1" i="0" u="none" strike="noStrike" kern="0" cap="none" spc="0" normalizeH="0" baseline="0" noProof="0" dirty="0">
                <a:ln>
                  <a:noFill/>
                </a:ln>
                <a:solidFill>
                  <a:srgbClr val="595959"/>
                </a:solidFill>
                <a:effectLst/>
                <a:uLnTx/>
                <a:uFillTx/>
                <a:latin typeface="微軟正黑體" panose="020B0604030504040204" pitchFamily="34" charset="-120"/>
                <a:ea typeface="Microsoft JhengHei"/>
                <a:cs typeface="+mn-cs"/>
              </a:endParaRPr>
            </a:p>
          </p:txBody>
        </p:sp>
      </p:grpSp>
      <p:sp>
        <p:nvSpPr>
          <p:cNvPr id="5" name="文字方塊 4">
            <a:extLst>
              <a:ext uri="{FF2B5EF4-FFF2-40B4-BE49-F238E27FC236}">
                <a16:creationId xmlns:a16="http://schemas.microsoft.com/office/drawing/2014/main" id="{F0D6944B-19F8-3B5B-2794-C5E85FD1B143}"/>
              </a:ext>
            </a:extLst>
          </p:cNvPr>
          <p:cNvSpPr txBox="1"/>
          <p:nvPr/>
        </p:nvSpPr>
        <p:spPr>
          <a:xfrm>
            <a:off x="2176643" y="4387807"/>
            <a:ext cx="1295400" cy="523220"/>
          </a:xfrm>
          <a:prstGeom prst="rect">
            <a:avLst/>
          </a:prstGeom>
          <a:noFill/>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Book Antiqua"/>
                <a:ea typeface="Microsoft JhengHei"/>
                <a:cs typeface="Times New Roman" panose="02020603050405020304" pitchFamily="18" charset="0"/>
              </a:rPr>
              <a:t>居住國</a:t>
            </a:r>
            <a:endParaRPr kumimoji="0" lang="zh-TW" altLang="en-US" sz="2700" b="0" i="0" u="none" strike="noStrike" kern="1200" cap="none" spc="0" normalizeH="0" baseline="0" noProof="0" dirty="0">
              <a:ln>
                <a:noFill/>
              </a:ln>
              <a:solidFill>
                <a:srgbClr val="3B3B3B"/>
              </a:solidFill>
              <a:effectLst/>
              <a:uLnTx/>
              <a:uFillTx/>
              <a:latin typeface="Book Antiqua"/>
              <a:ea typeface="Microsoft JhengHei"/>
              <a:cs typeface="+mn-cs"/>
            </a:endParaRPr>
          </a:p>
        </p:txBody>
      </p:sp>
      <p:sp>
        <p:nvSpPr>
          <p:cNvPr id="7" name="文字方塊 6">
            <a:extLst>
              <a:ext uri="{FF2B5EF4-FFF2-40B4-BE49-F238E27FC236}">
                <a16:creationId xmlns:a16="http://schemas.microsoft.com/office/drawing/2014/main" id="{409151C6-48C9-BB0E-6A61-5F1372F06AF7}"/>
              </a:ext>
            </a:extLst>
          </p:cNvPr>
          <p:cNvSpPr txBox="1"/>
          <p:nvPr/>
        </p:nvSpPr>
        <p:spPr>
          <a:xfrm>
            <a:off x="11649075" y="6068369"/>
            <a:ext cx="2209800" cy="523220"/>
          </a:xfrm>
          <a:prstGeom prst="rect">
            <a:avLst/>
          </a:prstGeom>
          <a:noFill/>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Book Antiqua"/>
                <a:ea typeface="Microsoft JhengHei"/>
                <a:cs typeface="Times New Roman" panose="02020603050405020304" pitchFamily="18" charset="0"/>
              </a:rPr>
              <a:t>所得來源國</a:t>
            </a:r>
            <a:endParaRPr kumimoji="0" lang="zh-TW" altLang="en-US" sz="2700" b="0" i="0" u="none" strike="noStrike" kern="1200" cap="none" spc="0" normalizeH="0" baseline="0" noProof="0" dirty="0">
              <a:ln>
                <a:noFill/>
              </a:ln>
              <a:solidFill>
                <a:srgbClr val="3B3B3B"/>
              </a:solidFill>
              <a:effectLst/>
              <a:uLnTx/>
              <a:uFillTx/>
              <a:latin typeface="Book Antiqua"/>
              <a:ea typeface="Microsoft JhengHei"/>
              <a:cs typeface="+mn-cs"/>
            </a:endParaRPr>
          </a:p>
        </p:txBody>
      </p:sp>
      <p:sp>
        <p:nvSpPr>
          <p:cNvPr id="9" name="文字方塊 8">
            <a:extLst>
              <a:ext uri="{FF2B5EF4-FFF2-40B4-BE49-F238E27FC236}">
                <a16:creationId xmlns:a16="http://schemas.microsoft.com/office/drawing/2014/main" id="{889EEDEE-E0E6-C80B-2305-8637E6573FBE}"/>
              </a:ext>
            </a:extLst>
          </p:cNvPr>
          <p:cNvSpPr txBox="1"/>
          <p:nvPr/>
        </p:nvSpPr>
        <p:spPr>
          <a:xfrm>
            <a:off x="3895725" y="6715789"/>
            <a:ext cx="1800225" cy="523220"/>
          </a:xfrm>
          <a:prstGeom prst="rect">
            <a:avLst/>
          </a:prstGeom>
          <a:noFill/>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Book Antiqua"/>
                <a:ea typeface="Microsoft JhengHei"/>
                <a:cs typeface="Times New Roman" panose="02020603050405020304" pitchFamily="18" charset="0"/>
              </a:rPr>
              <a:t>常設機構</a:t>
            </a:r>
            <a:endParaRPr kumimoji="0" lang="zh-TW" altLang="en-US" sz="2700" b="0" i="0" u="none" strike="noStrike" kern="1200" cap="none" spc="0" normalizeH="0" baseline="0" noProof="0" dirty="0">
              <a:ln>
                <a:noFill/>
              </a:ln>
              <a:solidFill>
                <a:srgbClr val="3B3B3B"/>
              </a:solidFill>
              <a:effectLst/>
              <a:uLnTx/>
              <a:uFillTx/>
              <a:latin typeface="Book Antiqua"/>
              <a:ea typeface="Microsoft JhengHei"/>
              <a:cs typeface="+mn-cs"/>
            </a:endParaRPr>
          </a:p>
        </p:txBody>
      </p:sp>
    </p:spTree>
    <p:extLst>
      <p:ext uri="{BB962C8B-B14F-4D97-AF65-F5344CB8AC3E}">
        <p14:creationId xmlns:p14="http://schemas.microsoft.com/office/powerpoint/2010/main" val="209973000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 grpId="0"/>
      <p:bldP spid="51" grpId="0"/>
      <p:bldP spid="49" grpId="0"/>
      <p:bldP spid="53" grpId="0"/>
      <p:bldP spid="48" grpId="0"/>
      <p:bldP spid="52" grpId="0"/>
      <p:bldP spid="5" grpId="0"/>
      <p:bldP spid="7" grpId="0"/>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64C4AF8-AFAF-40E3-9DFB-C0F7E59B6D97}"/>
              </a:ext>
            </a:extLst>
          </p:cNvPr>
          <p:cNvSpPr>
            <a:spLocks noGrp="1"/>
          </p:cNvSpPr>
          <p:nvPr>
            <p:ph type="sldNum" sz="quarter" idx="1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fld id="{03EB59E2-90B9-4CD3-AC74-D672227E13C3}" type="slidenum">
              <a:rPr kumimoji="0" lang="en-US" sz="2700" b="0" i="0" u="none" strike="noStrike" kern="1200" cap="none" spc="0" normalizeH="0" baseline="0" noProof="0" smtClean="0">
                <a:ln>
                  <a:noFill/>
                </a:ln>
                <a:solidFill>
                  <a:srgbClr val="3B3B3B"/>
                </a:solidFill>
                <a:effectLst/>
                <a:uLnTx/>
                <a:uFillTx/>
                <a:latin typeface="Ubuntu"/>
                <a:cs typeface="+mn-cs"/>
              </a:rPr>
              <a:pPr marL="0" marR="0" lvl="0" indent="0" algn="l" defTabSz="1371600" rtl="0" eaLnBrk="1" fontAlgn="auto" latinLnBrk="0" hangingPunct="1">
                <a:lnSpc>
                  <a:spcPct val="100000"/>
                </a:lnSpc>
                <a:spcBef>
                  <a:spcPts val="0"/>
                </a:spcBef>
                <a:spcAft>
                  <a:spcPts val="0"/>
                </a:spcAft>
                <a:buClrTx/>
                <a:buSzTx/>
                <a:buFontTx/>
                <a:buNone/>
                <a:tabLst/>
                <a:defRPr/>
              </a:pPr>
              <a:t>45</a:t>
            </a:fld>
            <a:endParaRPr kumimoji="0" lang="en-US" sz="2700" b="0" i="0" u="none" strike="noStrike" kern="1200" cap="none" spc="0" normalizeH="0" baseline="0" noProof="0" dirty="0">
              <a:ln>
                <a:noFill/>
              </a:ln>
              <a:solidFill>
                <a:srgbClr val="3B3B3B"/>
              </a:solidFill>
              <a:effectLst/>
              <a:uLnTx/>
              <a:uFillTx/>
              <a:latin typeface="Ubuntu"/>
              <a:cs typeface="+mn-cs"/>
            </a:endParaRPr>
          </a:p>
        </p:txBody>
      </p:sp>
      <p:sp>
        <p:nvSpPr>
          <p:cNvPr id="68" name="矩形 67">
            <a:extLst>
              <a:ext uri="{FF2B5EF4-FFF2-40B4-BE49-F238E27FC236}">
                <a16:creationId xmlns:a16="http://schemas.microsoft.com/office/drawing/2014/main" id="{DCDC2F1B-2B41-4FEF-91C5-4134ED001EE8}"/>
              </a:ext>
            </a:extLst>
          </p:cNvPr>
          <p:cNvSpPr/>
          <p:nvPr/>
        </p:nvSpPr>
        <p:spPr>
          <a:xfrm>
            <a:off x="1331610" y="802723"/>
            <a:ext cx="15624790" cy="1661865"/>
          </a:xfrm>
          <a:prstGeom prst="rect">
            <a:avLst/>
          </a:prstGeom>
        </p:spPr>
        <p:txBody>
          <a:bodyPr wrap="none">
            <a:spAutoFit/>
          </a:bodyPr>
          <a:lstStyle/>
          <a:p>
            <a:pPr marL="0" marR="0" lvl="0" indent="0" algn="ctr" defTabSz="1632426" rtl="0" eaLnBrk="1" fontAlgn="auto" latinLnBrk="0" hangingPunct="1">
              <a:lnSpc>
                <a:spcPct val="100000"/>
              </a:lnSpc>
              <a:spcBef>
                <a:spcPts val="0"/>
              </a:spcBef>
              <a:spcAft>
                <a:spcPts val="0"/>
              </a:spcAft>
              <a:buClrTx/>
              <a:buSzTx/>
              <a:buFontTx/>
              <a:buNone/>
              <a:tabLst/>
              <a:defRPr/>
            </a:pPr>
            <a:r>
              <a:rPr kumimoji="1" lang="zh-TW" altLang="en-US" sz="4399" b="1" i="0" u="none" strike="noStrike" kern="1200" cap="none" spc="0" normalizeH="0" baseline="0" noProof="0" dirty="0">
                <a:ln>
                  <a:noFill/>
                </a:ln>
                <a:solidFill>
                  <a:srgbClr val="106F86"/>
                </a:solidFill>
                <a:effectLst/>
                <a:uLnTx/>
                <a:uFillTx/>
                <a:latin typeface="微軟正黑體" panose="020B0604030504040204" pitchFamily="34" charset="-120"/>
                <a:ea typeface="微軟正黑體" panose="020B0604030504040204" pitchFamily="34" charset="-120"/>
                <a:cs typeface="+mn-cs"/>
              </a:rPr>
              <a:t>請問哪一個</a:t>
            </a:r>
            <a:r>
              <a:rPr kumimoji="1" lang="zh-TW" altLang="en-US" sz="5400" b="1" i="0" u="none" strike="noStrike" kern="1200" cap="none" spc="0" normalizeH="0" baseline="0" noProof="0" dirty="0">
                <a:ln>
                  <a:noFill/>
                </a:ln>
                <a:solidFill>
                  <a:srgbClr val="C54D57"/>
                </a:solidFill>
                <a:effectLst/>
                <a:uLnTx/>
                <a:uFillTx/>
                <a:latin typeface="微軟正黑體" panose="020B0604030504040204" pitchFamily="34" charset="-120"/>
                <a:ea typeface="微軟正黑體" panose="020B0604030504040204" pitchFamily="34" charset="-120"/>
                <a:cs typeface="+mn-cs"/>
              </a:rPr>
              <a:t>巴拿馬文件</a:t>
            </a:r>
            <a:r>
              <a:rPr kumimoji="1" lang="zh-TW" altLang="en-US" sz="4399" b="1" i="0" u="none" strike="noStrike" kern="1200" cap="none" spc="0" normalizeH="0" baseline="0" noProof="0" dirty="0">
                <a:ln>
                  <a:noFill/>
                </a:ln>
                <a:solidFill>
                  <a:srgbClr val="106F86"/>
                </a:solidFill>
                <a:effectLst/>
                <a:uLnTx/>
                <a:uFillTx/>
                <a:latin typeface="微軟正黑體" panose="020B0604030504040204" pitchFamily="34" charset="-120"/>
                <a:ea typeface="微軟正黑體" panose="020B0604030504040204" pitchFamily="34" charset="-120"/>
                <a:cs typeface="+mn-cs"/>
              </a:rPr>
              <a:t>中揭露最受歡迎的</a:t>
            </a:r>
            <a:r>
              <a:rPr kumimoji="1" lang="zh-TW" altLang="en-US" sz="5399" b="1" i="0" u="none" strike="noStrike" kern="1200" cap="none" spc="0" normalizeH="0" baseline="0" noProof="0" dirty="0">
                <a:ln>
                  <a:noFill/>
                </a:ln>
                <a:solidFill>
                  <a:srgbClr val="C54D57"/>
                </a:solidFill>
                <a:effectLst/>
                <a:uLnTx/>
                <a:uFillTx/>
                <a:latin typeface="微軟正黑體" panose="020B0604030504040204" pitchFamily="34" charset="-120"/>
                <a:ea typeface="微軟正黑體" panose="020B0604030504040204" pitchFamily="34" charset="-120"/>
                <a:cs typeface="+mn-cs"/>
              </a:rPr>
              <a:t>租稅避風港</a:t>
            </a:r>
            <a:r>
              <a:rPr kumimoji="1" lang="zh-TW" altLang="en-US" sz="4799" b="1" i="0" u="none" strike="noStrike" kern="1200" cap="none" spc="0" normalizeH="0" baseline="0" noProof="0" dirty="0">
                <a:ln>
                  <a:noFill/>
                </a:ln>
                <a:solidFill>
                  <a:srgbClr val="106F86"/>
                </a:solidFill>
                <a:effectLst/>
                <a:uLnTx/>
                <a:uFillTx/>
                <a:latin typeface="微軟正黑體" panose="020B0604030504040204" pitchFamily="34" charset="-120"/>
                <a:ea typeface="微軟正黑體" panose="020B0604030504040204" pitchFamily="34" charset="-120"/>
                <a:cs typeface="+mn-cs"/>
              </a:rPr>
              <a:t>？</a:t>
            </a:r>
            <a:endParaRPr kumimoji="1" lang="en-US" altLang="zh-TW" sz="4799" b="1" i="0" u="none" strike="noStrike" kern="1200" cap="none" spc="0" normalizeH="0" baseline="0" noProof="0" dirty="0">
              <a:ln>
                <a:noFill/>
              </a:ln>
              <a:solidFill>
                <a:srgbClr val="106F86"/>
              </a:solidFill>
              <a:effectLst/>
              <a:uLnTx/>
              <a:uFillTx/>
              <a:latin typeface="微軟正黑體" panose="020B0604030504040204" pitchFamily="34" charset="-120"/>
              <a:ea typeface="微軟正黑體" panose="020B0604030504040204" pitchFamily="34" charset="-120"/>
              <a:cs typeface="+mn-cs"/>
            </a:endParaRPr>
          </a:p>
          <a:p>
            <a:pPr marL="0" marR="0" lvl="0" indent="0" algn="ctr" defTabSz="1632426" rtl="0" eaLnBrk="1" fontAlgn="auto" latinLnBrk="0" hangingPunct="1">
              <a:lnSpc>
                <a:spcPct val="100000"/>
              </a:lnSpc>
              <a:spcBef>
                <a:spcPts val="0"/>
              </a:spcBef>
              <a:spcAft>
                <a:spcPts val="0"/>
              </a:spcAft>
              <a:buClrTx/>
              <a:buSzTx/>
              <a:buFontTx/>
              <a:buNone/>
              <a:tabLst/>
              <a:defRPr/>
            </a:pPr>
            <a:endParaRPr kumimoji="1" lang="ja-JP" altLang="en-US" sz="4799" b="1" i="0" u="none" strike="noStrike" kern="1200" cap="none" spc="0" normalizeH="0" baseline="0" noProof="0" dirty="0">
              <a:ln>
                <a:noFill/>
              </a:ln>
              <a:solidFill>
                <a:srgbClr val="106F86"/>
              </a:solidFill>
              <a:effectLst/>
              <a:uLnTx/>
              <a:uFillTx/>
              <a:latin typeface="微軟正黑體" panose="020B0604030504040204" pitchFamily="34" charset="-120"/>
              <a:ea typeface="微軟正黑體" panose="020B0604030504040204" pitchFamily="34" charset="-120"/>
              <a:cs typeface="+mn-cs"/>
            </a:endParaRPr>
          </a:p>
        </p:txBody>
      </p:sp>
      <p:grpSp>
        <p:nvGrpSpPr>
          <p:cNvPr id="89" name="群組 88">
            <a:extLst>
              <a:ext uri="{FF2B5EF4-FFF2-40B4-BE49-F238E27FC236}">
                <a16:creationId xmlns:a16="http://schemas.microsoft.com/office/drawing/2014/main" id="{9004C4A1-4192-4AB4-B358-B2181EFC79CB}"/>
              </a:ext>
            </a:extLst>
          </p:cNvPr>
          <p:cNvGrpSpPr/>
          <p:nvPr/>
        </p:nvGrpSpPr>
        <p:grpSpPr>
          <a:xfrm>
            <a:off x="1565766" y="4436650"/>
            <a:ext cx="2903359" cy="1518450"/>
            <a:chOff x="1470909" y="4367497"/>
            <a:chExt cx="1936332" cy="1012700"/>
          </a:xfrm>
        </p:grpSpPr>
        <p:sp>
          <p:nvSpPr>
            <p:cNvPr id="90" name="矩形 89">
              <a:extLst>
                <a:ext uri="{FF2B5EF4-FFF2-40B4-BE49-F238E27FC236}">
                  <a16:creationId xmlns:a16="http://schemas.microsoft.com/office/drawing/2014/main" id="{8A888F64-6DF9-4312-ABB9-2B93977F19B1}"/>
                </a:ext>
              </a:extLst>
            </p:cNvPr>
            <p:cNvSpPr/>
            <p:nvPr/>
          </p:nvSpPr>
          <p:spPr>
            <a:xfrm>
              <a:off x="1470909" y="4832865"/>
              <a:ext cx="1936332" cy="547332"/>
            </a:xfrm>
            <a:prstGeom prst="rect">
              <a:avLst/>
            </a:prstGeom>
          </p:spPr>
          <p:txBody>
            <a:bodyPr wrap="none">
              <a:spAutoFit/>
            </a:bodyPr>
            <a:lstStyle/>
            <a:p>
              <a:pPr marL="0" marR="0" lvl="0" indent="0" algn="ctr" defTabSz="1371006" rtl="0" eaLnBrk="1" fontAlgn="auto" latinLnBrk="0" hangingPunct="1">
                <a:lnSpc>
                  <a:spcPct val="150000"/>
                </a:lnSpc>
                <a:spcBef>
                  <a:spcPts val="0"/>
                </a:spcBef>
                <a:spcAft>
                  <a:spcPts val="0"/>
                </a:spcAft>
                <a:buClrTx/>
                <a:buSzTx/>
                <a:buFontTx/>
                <a:buNone/>
                <a:tabLst/>
                <a:defRPr/>
              </a:pPr>
              <a:r>
                <a:rPr kumimoji="0" lang="en-US" altLang="zh-TW" sz="36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A.</a:t>
              </a:r>
              <a:r>
                <a:rPr kumimoji="0" lang="zh-TW" altLang="en-US" sz="36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en-US" altLang="zh-TW" sz="36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Bermuda </a:t>
              </a:r>
              <a:endParaRPr kumimoji="0" lang="en-US" altLang="zh-TW" sz="32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sp>
          <p:nvSpPr>
            <p:cNvPr id="91" name="矩形 90">
              <a:extLst>
                <a:ext uri="{FF2B5EF4-FFF2-40B4-BE49-F238E27FC236}">
                  <a16:creationId xmlns:a16="http://schemas.microsoft.com/office/drawing/2014/main" id="{69760D7E-23B2-4B2C-BBE3-4913D5431A1B}"/>
                </a:ext>
              </a:extLst>
            </p:cNvPr>
            <p:cNvSpPr/>
            <p:nvPr/>
          </p:nvSpPr>
          <p:spPr>
            <a:xfrm>
              <a:off x="2269561" y="4367497"/>
              <a:ext cx="339034" cy="492433"/>
            </a:xfrm>
            <a:prstGeom prst="rect">
              <a:avLst/>
            </a:prstGeom>
          </p:spPr>
          <p:txBody>
            <a:bodyPr wrap="none">
              <a:spAutoFit/>
            </a:bodyPr>
            <a:lstStyle/>
            <a:p>
              <a:pPr marL="0" marR="0" lvl="0" indent="0" algn="ctr" defTabSz="1371006" rtl="0" eaLnBrk="1" fontAlgn="auto" latinLnBrk="0" hangingPunct="1">
                <a:lnSpc>
                  <a:spcPct val="100000"/>
                </a:lnSpc>
                <a:spcBef>
                  <a:spcPts val="0"/>
                </a:spcBef>
                <a:spcAft>
                  <a:spcPts val="0"/>
                </a:spcAft>
                <a:buClrTx/>
                <a:buSzTx/>
                <a:buFontTx/>
                <a:buNone/>
                <a:tabLst/>
                <a:defRPr/>
              </a:pPr>
              <a:r>
                <a:rPr kumimoji="0" lang="zh-TW" altLang="en-US" sz="4198"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a:t>
              </a:r>
            </a:p>
          </p:txBody>
        </p:sp>
      </p:grpSp>
      <p:grpSp>
        <p:nvGrpSpPr>
          <p:cNvPr id="92" name="群組 91">
            <a:extLst>
              <a:ext uri="{FF2B5EF4-FFF2-40B4-BE49-F238E27FC236}">
                <a16:creationId xmlns:a16="http://schemas.microsoft.com/office/drawing/2014/main" id="{6F3A0901-AE15-4409-BE0B-28EF468D7E78}"/>
              </a:ext>
            </a:extLst>
          </p:cNvPr>
          <p:cNvGrpSpPr/>
          <p:nvPr/>
        </p:nvGrpSpPr>
        <p:grpSpPr>
          <a:xfrm>
            <a:off x="6016777" y="4436650"/>
            <a:ext cx="5433946" cy="1518450"/>
            <a:chOff x="4283967" y="4367497"/>
            <a:chExt cx="3624064" cy="1012700"/>
          </a:xfrm>
        </p:grpSpPr>
        <p:sp>
          <p:nvSpPr>
            <p:cNvPr id="93" name="矩形 92">
              <a:extLst>
                <a:ext uri="{FF2B5EF4-FFF2-40B4-BE49-F238E27FC236}">
                  <a16:creationId xmlns:a16="http://schemas.microsoft.com/office/drawing/2014/main" id="{294419A6-1D43-40D6-898D-88B16BC1CD4A}"/>
                </a:ext>
              </a:extLst>
            </p:cNvPr>
            <p:cNvSpPr/>
            <p:nvPr/>
          </p:nvSpPr>
          <p:spPr>
            <a:xfrm>
              <a:off x="4283967" y="4832865"/>
              <a:ext cx="3624064" cy="547332"/>
            </a:xfrm>
            <a:prstGeom prst="rect">
              <a:avLst/>
            </a:prstGeom>
          </p:spPr>
          <p:txBody>
            <a:bodyPr wrap="square">
              <a:spAutoFit/>
            </a:bodyPr>
            <a:lstStyle/>
            <a:p>
              <a:pPr marL="0" marR="0" lvl="0" indent="0" algn="ctr" defTabSz="1371006" rtl="0" eaLnBrk="1" fontAlgn="auto" latinLnBrk="0" hangingPunct="1">
                <a:lnSpc>
                  <a:spcPct val="150000"/>
                </a:lnSpc>
                <a:spcBef>
                  <a:spcPts val="0"/>
                </a:spcBef>
                <a:spcAft>
                  <a:spcPts val="0"/>
                </a:spcAft>
                <a:buClrTx/>
                <a:buSzTx/>
                <a:buFontTx/>
                <a:buNone/>
                <a:tabLst/>
                <a:defRPr/>
              </a:pPr>
              <a:r>
                <a:rPr kumimoji="0" lang="en-US" altLang="zh-TW" sz="36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B. BVI</a:t>
              </a:r>
              <a:endParaRPr kumimoji="0" lang="zh-TW" altLang="en-US" sz="36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sp>
          <p:nvSpPr>
            <p:cNvPr id="94" name="矩形 93">
              <a:extLst>
                <a:ext uri="{FF2B5EF4-FFF2-40B4-BE49-F238E27FC236}">
                  <a16:creationId xmlns:a16="http://schemas.microsoft.com/office/drawing/2014/main" id="{4A3C7AF8-6FA3-496A-B4B8-7EC56CF0036D}"/>
                </a:ext>
              </a:extLst>
            </p:cNvPr>
            <p:cNvSpPr/>
            <p:nvPr/>
          </p:nvSpPr>
          <p:spPr>
            <a:xfrm>
              <a:off x="5926482" y="4367497"/>
              <a:ext cx="339034" cy="492433"/>
            </a:xfrm>
            <a:prstGeom prst="rect">
              <a:avLst/>
            </a:prstGeom>
          </p:spPr>
          <p:txBody>
            <a:bodyPr wrap="none">
              <a:spAutoFit/>
            </a:bodyPr>
            <a:lstStyle/>
            <a:p>
              <a:pPr marL="0" marR="0" lvl="0" indent="0" algn="ctr" defTabSz="1371006" rtl="0" eaLnBrk="1" fontAlgn="auto" latinLnBrk="0" hangingPunct="1">
                <a:lnSpc>
                  <a:spcPct val="100000"/>
                </a:lnSpc>
                <a:spcBef>
                  <a:spcPts val="0"/>
                </a:spcBef>
                <a:spcAft>
                  <a:spcPts val="0"/>
                </a:spcAft>
                <a:buClrTx/>
                <a:buSzTx/>
                <a:buFontTx/>
                <a:buNone/>
                <a:tabLst/>
                <a:defRPr/>
              </a:pPr>
              <a:r>
                <a:rPr kumimoji="0" lang="zh-TW" altLang="en-US" sz="4198"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a:t>
              </a:r>
            </a:p>
          </p:txBody>
        </p:sp>
      </p:grpSp>
      <p:grpSp>
        <p:nvGrpSpPr>
          <p:cNvPr id="95" name="群組 94">
            <a:extLst>
              <a:ext uri="{FF2B5EF4-FFF2-40B4-BE49-F238E27FC236}">
                <a16:creationId xmlns:a16="http://schemas.microsoft.com/office/drawing/2014/main" id="{43BD286F-7EBE-4B78-8751-F07376FFF3DA}"/>
              </a:ext>
            </a:extLst>
          </p:cNvPr>
          <p:cNvGrpSpPr/>
          <p:nvPr/>
        </p:nvGrpSpPr>
        <p:grpSpPr>
          <a:xfrm>
            <a:off x="13625032" y="4444157"/>
            <a:ext cx="2826415" cy="1519099"/>
            <a:chOff x="8850863" y="4367064"/>
            <a:chExt cx="1885020" cy="1013134"/>
          </a:xfrm>
        </p:grpSpPr>
        <p:sp>
          <p:nvSpPr>
            <p:cNvPr id="96" name="矩形 95">
              <a:extLst>
                <a:ext uri="{FF2B5EF4-FFF2-40B4-BE49-F238E27FC236}">
                  <a16:creationId xmlns:a16="http://schemas.microsoft.com/office/drawing/2014/main" id="{5E97DD81-058C-4815-BC95-E0F84D86A79D}"/>
                </a:ext>
              </a:extLst>
            </p:cNvPr>
            <p:cNvSpPr/>
            <p:nvPr/>
          </p:nvSpPr>
          <p:spPr>
            <a:xfrm>
              <a:off x="8850863" y="4832865"/>
              <a:ext cx="1885020" cy="547333"/>
            </a:xfrm>
            <a:prstGeom prst="rect">
              <a:avLst/>
            </a:prstGeom>
          </p:spPr>
          <p:txBody>
            <a:bodyPr wrap="none">
              <a:spAutoFit/>
            </a:bodyPr>
            <a:lstStyle/>
            <a:p>
              <a:pPr marL="0" marR="0" lvl="0" indent="0" algn="ctr" defTabSz="1371006" rtl="0" eaLnBrk="1" fontAlgn="auto" latinLnBrk="0" hangingPunct="1">
                <a:lnSpc>
                  <a:spcPct val="150000"/>
                </a:lnSpc>
                <a:spcBef>
                  <a:spcPts val="0"/>
                </a:spcBef>
                <a:spcAft>
                  <a:spcPts val="0"/>
                </a:spcAft>
                <a:buClrTx/>
                <a:buSzTx/>
                <a:buFontTx/>
                <a:buNone/>
                <a:tabLst/>
                <a:defRPr/>
              </a:pPr>
              <a:r>
                <a:rPr kumimoji="0" lang="en-US" altLang="zh-TW" sz="36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C. Bahamas</a:t>
              </a:r>
              <a:endParaRPr kumimoji="0" lang="zh-TW" altLang="en-US" sz="36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sp>
          <p:nvSpPr>
            <p:cNvPr id="97" name="矩形 96">
              <a:extLst>
                <a:ext uri="{FF2B5EF4-FFF2-40B4-BE49-F238E27FC236}">
                  <a16:creationId xmlns:a16="http://schemas.microsoft.com/office/drawing/2014/main" id="{99D45409-E996-4A7B-9AFC-A5E5A7B9F793}"/>
                </a:ext>
              </a:extLst>
            </p:cNvPr>
            <p:cNvSpPr/>
            <p:nvPr/>
          </p:nvSpPr>
          <p:spPr>
            <a:xfrm>
              <a:off x="9623856" y="4367064"/>
              <a:ext cx="339034" cy="492433"/>
            </a:xfrm>
            <a:prstGeom prst="rect">
              <a:avLst/>
            </a:prstGeom>
          </p:spPr>
          <p:txBody>
            <a:bodyPr wrap="none">
              <a:spAutoFit/>
            </a:bodyPr>
            <a:lstStyle/>
            <a:p>
              <a:pPr marL="0" marR="0" lvl="0" indent="0" algn="ctr" defTabSz="1371006" rtl="0" eaLnBrk="1" fontAlgn="auto" latinLnBrk="0" hangingPunct="1">
                <a:lnSpc>
                  <a:spcPct val="100000"/>
                </a:lnSpc>
                <a:spcBef>
                  <a:spcPts val="0"/>
                </a:spcBef>
                <a:spcAft>
                  <a:spcPts val="0"/>
                </a:spcAft>
                <a:buClrTx/>
                <a:buSzTx/>
                <a:buFontTx/>
                <a:buNone/>
                <a:tabLst/>
                <a:defRPr/>
              </a:pPr>
              <a:r>
                <a:rPr kumimoji="0" lang="zh-TW" altLang="en-US" sz="4198"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a:t>
              </a:r>
            </a:p>
          </p:txBody>
        </p:sp>
      </p:grpSp>
      <p:grpSp>
        <p:nvGrpSpPr>
          <p:cNvPr id="106" name="群組 105">
            <a:extLst>
              <a:ext uri="{FF2B5EF4-FFF2-40B4-BE49-F238E27FC236}">
                <a16:creationId xmlns:a16="http://schemas.microsoft.com/office/drawing/2014/main" id="{E6FD2B02-777D-4236-942D-83D62942C953}"/>
              </a:ext>
            </a:extLst>
          </p:cNvPr>
          <p:cNvGrpSpPr/>
          <p:nvPr/>
        </p:nvGrpSpPr>
        <p:grpSpPr>
          <a:xfrm>
            <a:off x="2205" y="8442098"/>
            <a:ext cx="3209740" cy="1842076"/>
            <a:chOff x="-12267" y="7932498"/>
            <a:chExt cx="4095455" cy="2350389"/>
          </a:xfrm>
        </p:grpSpPr>
        <p:sp>
          <p:nvSpPr>
            <p:cNvPr id="107" name="直角三角形 106">
              <a:extLst>
                <a:ext uri="{FF2B5EF4-FFF2-40B4-BE49-F238E27FC236}">
                  <a16:creationId xmlns:a16="http://schemas.microsoft.com/office/drawing/2014/main" id="{1A51FAFF-EF92-4E58-A3AA-0A5D26AC13D8}"/>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8" tIns="45709" rIns="91418" bIns="45709" numCol="1" spcCol="0" rtlCol="0" fromWordArt="0" anchor="ctr" anchorCtr="0" forceAA="0" compatLnSpc="1">
              <a:prstTxWarp prst="textNoShape">
                <a:avLst/>
              </a:prstTxWarp>
              <a:noAutofit/>
            </a:bodyPr>
            <a:lstStyle/>
            <a:p>
              <a:pPr marL="0" marR="0" lvl="0" indent="0" algn="ctr" defTabSz="1632426" rtl="0" eaLnBrk="1" fontAlgn="auto" latinLnBrk="0" hangingPunct="1">
                <a:lnSpc>
                  <a:spcPct val="100000"/>
                </a:lnSpc>
                <a:spcBef>
                  <a:spcPts val="0"/>
                </a:spcBef>
                <a:spcAft>
                  <a:spcPts val="0"/>
                </a:spcAft>
                <a:buClrTx/>
                <a:buSzTx/>
                <a:buFontTx/>
                <a:buNone/>
                <a:tabLst/>
                <a:defRPr/>
              </a:pPr>
              <a:endParaRPr kumimoji="1" lang="ja-JP" altLang="en-US" sz="3199" b="0" i="0" u="none" strike="noStrike" kern="1200" cap="none" spc="0" normalizeH="0" baseline="0" noProof="0">
                <a:ln>
                  <a:noFill/>
                </a:ln>
                <a:solidFill>
                  <a:prstClr val="white"/>
                </a:solidFill>
                <a:effectLst/>
                <a:uLnTx/>
                <a:uFillTx/>
                <a:latin typeface="Ubuntu"/>
                <a:cs typeface="+mn-cs"/>
              </a:endParaRPr>
            </a:p>
          </p:txBody>
        </p:sp>
        <p:sp>
          <p:nvSpPr>
            <p:cNvPr id="108" name="直角三角形 107">
              <a:extLst>
                <a:ext uri="{FF2B5EF4-FFF2-40B4-BE49-F238E27FC236}">
                  <a16:creationId xmlns:a16="http://schemas.microsoft.com/office/drawing/2014/main" id="{9AAFEBFD-C8F3-4E46-88F5-247F634B9516}"/>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8" tIns="45709" rIns="91418" bIns="45709" numCol="1" spcCol="0" rtlCol="0" fromWordArt="0" anchor="ctr" anchorCtr="0" forceAA="0" compatLnSpc="1">
              <a:prstTxWarp prst="textNoShape">
                <a:avLst/>
              </a:prstTxWarp>
              <a:noAutofit/>
            </a:bodyPr>
            <a:lstStyle/>
            <a:p>
              <a:pPr marL="0" marR="0" lvl="0" indent="0" algn="ctr" defTabSz="1632426" rtl="0" eaLnBrk="1" fontAlgn="auto" latinLnBrk="0" hangingPunct="1">
                <a:lnSpc>
                  <a:spcPct val="100000"/>
                </a:lnSpc>
                <a:spcBef>
                  <a:spcPts val="0"/>
                </a:spcBef>
                <a:spcAft>
                  <a:spcPts val="0"/>
                </a:spcAft>
                <a:buClrTx/>
                <a:buSzTx/>
                <a:buFontTx/>
                <a:buNone/>
                <a:tabLst/>
                <a:defRPr/>
              </a:pPr>
              <a:endParaRPr kumimoji="1" lang="ja-JP" altLang="en-US" sz="3199" b="0" i="0" u="none" strike="noStrike" kern="1200" cap="none" spc="0" normalizeH="0" baseline="0" noProof="0">
                <a:ln>
                  <a:noFill/>
                </a:ln>
                <a:solidFill>
                  <a:prstClr val="white"/>
                </a:solidFill>
                <a:effectLst/>
                <a:uLnTx/>
                <a:uFillTx/>
                <a:latin typeface="Ubuntu"/>
                <a:cs typeface="+mn-cs"/>
              </a:endParaRPr>
            </a:p>
          </p:txBody>
        </p:sp>
      </p:grpSp>
      <p:grpSp>
        <p:nvGrpSpPr>
          <p:cNvPr id="109" name="群組 108">
            <a:extLst>
              <a:ext uri="{FF2B5EF4-FFF2-40B4-BE49-F238E27FC236}">
                <a16:creationId xmlns:a16="http://schemas.microsoft.com/office/drawing/2014/main" id="{4A7C34F4-3CFE-4067-A6F4-8871C44E2A0E}"/>
              </a:ext>
            </a:extLst>
          </p:cNvPr>
          <p:cNvGrpSpPr/>
          <p:nvPr/>
        </p:nvGrpSpPr>
        <p:grpSpPr>
          <a:xfrm rot="10800000">
            <a:off x="14938885" y="6126"/>
            <a:ext cx="3346910" cy="1920798"/>
            <a:chOff x="-12267" y="7932498"/>
            <a:chExt cx="4095455" cy="2350389"/>
          </a:xfrm>
        </p:grpSpPr>
        <p:sp>
          <p:nvSpPr>
            <p:cNvPr id="123" name="直角三角形 122">
              <a:extLst>
                <a:ext uri="{FF2B5EF4-FFF2-40B4-BE49-F238E27FC236}">
                  <a16:creationId xmlns:a16="http://schemas.microsoft.com/office/drawing/2014/main" id="{1195001A-F1A5-4886-AD4B-2A867946C3E0}"/>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8" tIns="45709" rIns="91418" bIns="45709" numCol="1" spcCol="0" rtlCol="0" fromWordArt="0" anchor="ctr" anchorCtr="0" forceAA="0" compatLnSpc="1">
              <a:prstTxWarp prst="textNoShape">
                <a:avLst/>
              </a:prstTxWarp>
              <a:noAutofit/>
            </a:bodyPr>
            <a:lstStyle/>
            <a:p>
              <a:pPr marL="0" marR="0" lvl="0" indent="0" algn="ctr" defTabSz="1632426" rtl="0" eaLnBrk="1" fontAlgn="auto" latinLnBrk="0" hangingPunct="1">
                <a:lnSpc>
                  <a:spcPct val="100000"/>
                </a:lnSpc>
                <a:spcBef>
                  <a:spcPts val="0"/>
                </a:spcBef>
                <a:spcAft>
                  <a:spcPts val="0"/>
                </a:spcAft>
                <a:buClrTx/>
                <a:buSzTx/>
                <a:buFontTx/>
                <a:buNone/>
                <a:tabLst/>
                <a:defRPr/>
              </a:pPr>
              <a:endParaRPr kumimoji="1" lang="ja-JP" altLang="en-US" sz="3199" b="0" i="0" u="none" strike="noStrike" kern="1200" cap="none" spc="0" normalizeH="0" baseline="0" noProof="0">
                <a:ln>
                  <a:noFill/>
                </a:ln>
                <a:solidFill>
                  <a:prstClr val="white"/>
                </a:solidFill>
                <a:effectLst/>
                <a:uLnTx/>
                <a:uFillTx/>
                <a:latin typeface="Ubuntu"/>
                <a:cs typeface="+mn-cs"/>
              </a:endParaRPr>
            </a:p>
          </p:txBody>
        </p:sp>
        <p:sp>
          <p:nvSpPr>
            <p:cNvPr id="137" name="直角三角形 136">
              <a:extLst>
                <a:ext uri="{FF2B5EF4-FFF2-40B4-BE49-F238E27FC236}">
                  <a16:creationId xmlns:a16="http://schemas.microsoft.com/office/drawing/2014/main" id="{B472148A-8F64-4EFB-AA0E-952BC069B1BC}"/>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8" tIns="45709" rIns="91418" bIns="45709" numCol="1" spcCol="0" rtlCol="0" fromWordArt="0" anchor="ctr" anchorCtr="0" forceAA="0" compatLnSpc="1">
              <a:prstTxWarp prst="textNoShape">
                <a:avLst/>
              </a:prstTxWarp>
              <a:noAutofit/>
            </a:bodyPr>
            <a:lstStyle/>
            <a:p>
              <a:pPr marL="0" marR="0" lvl="0" indent="0" algn="ctr" defTabSz="1632426" rtl="0" eaLnBrk="1" fontAlgn="auto" latinLnBrk="0" hangingPunct="1">
                <a:lnSpc>
                  <a:spcPct val="100000"/>
                </a:lnSpc>
                <a:spcBef>
                  <a:spcPts val="0"/>
                </a:spcBef>
                <a:spcAft>
                  <a:spcPts val="0"/>
                </a:spcAft>
                <a:buClrTx/>
                <a:buSzTx/>
                <a:buFontTx/>
                <a:buNone/>
                <a:tabLst/>
                <a:defRPr/>
              </a:pPr>
              <a:endParaRPr kumimoji="1" lang="ja-JP" altLang="en-US" sz="3199" b="0" i="0" u="none" strike="noStrike" kern="1200" cap="none" spc="0" normalizeH="0" baseline="0" noProof="0">
                <a:ln>
                  <a:noFill/>
                </a:ln>
                <a:solidFill>
                  <a:prstClr val="white"/>
                </a:solidFill>
                <a:effectLst/>
                <a:uLnTx/>
                <a:uFillTx/>
                <a:latin typeface="Ubuntu"/>
                <a:cs typeface="+mn-cs"/>
              </a:endParaRPr>
            </a:p>
          </p:txBody>
        </p:sp>
      </p:grpSp>
      <p:cxnSp>
        <p:nvCxnSpPr>
          <p:cNvPr id="20" name="直線接點 19">
            <a:extLst>
              <a:ext uri="{FF2B5EF4-FFF2-40B4-BE49-F238E27FC236}">
                <a16:creationId xmlns:a16="http://schemas.microsoft.com/office/drawing/2014/main" id="{715AED49-2730-4BEB-A25D-BD480314686E}"/>
              </a:ext>
            </a:extLst>
          </p:cNvPr>
          <p:cNvCxnSpPr>
            <a:cxnSpLocks/>
          </p:cNvCxnSpPr>
          <p:nvPr/>
        </p:nvCxnSpPr>
        <p:spPr>
          <a:xfrm>
            <a:off x="17177533" y="9600055"/>
            <a:ext cx="1110467" cy="0"/>
          </a:xfrm>
          <a:prstGeom prst="line">
            <a:avLst/>
          </a:prstGeom>
          <a:ln w="57150">
            <a:solidFill>
              <a:schemeClr val="accent1"/>
            </a:solidFill>
          </a:ln>
        </p:spPr>
        <p:style>
          <a:lnRef idx="3">
            <a:schemeClr val="accent5"/>
          </a:lnRef>
          <a:fillRef idx="0">
            <a:schemeClr val="accent5"/>
          </a:fillRef>
          <a:effectRef idx="2">
            <a:schemeClr val="accent5"/>
          </a:effectRef>
          <a:fontRef idx="minor">
            <a:schemeClr val="tx1"/>
          </a:fontRef>
        </p:style>
      </p:cxnSp>
      <p:cxnSp>
        <p:nvCxnSpPr>
          <p:cNvPr id="21" name="直線接點 20">
            <a:extLst>
              <a:ext uri="{FF2B5EF4-FFF2-40B4-BE49-F238E27FC236}">
                <a16:creationId xmlns:a16="http://schemas.microsoft.com/office/drawing/2014/main" id="{509C13F7-E4C1-4DE7-91E8-3E14FF9AD87E}"/>
              </a:ext>
            </a:extLst>
          </p:cNvPr>
          <p:cNvCxnSpPr>
            <a:cxnSpLocks/>
          </p:cNvCxnSpPr>
          <p:nvPr/>
        </p:nvCxnSpPr>
        <p:spPr>
          <a:xfrm>
            <a:off x="1715082" y="1926925"/>
            <a:ext cx="1485783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2" name="圖片 21">
            <a:extLst>
              <a:ext uri="{FF2B5EF4-FFF2-40B4-BE49-F238E27FC236}">
                <a16:creationId xmlns:a16="http://schemas.microsoft.com/office/drawing/2014/main" id="{4613A9E7-ABF8-4494-BDBB-F9BF0C3F74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2047" y="6476486"/>
            <a:ext cx="1543406" cy="1043005"/>
          </a:xfrm>
          <a:prstGeom prst="rect">
            <a:avLst/>
          </a:prstGeom>
          <a:scene3d>
            <a:camera prst="orthographicFront"/>
            <a:lightRig rig="threePt" dir="t"/>
          </a:scene3d>
          <a:sp3d>
            <a:bevelB w="152400" h="50800" prst="softRound"/>
          </a:sp3d>
        </p:spPr>
      </p:pic>
    </p:spTree>
    <p:custDataLst>
      <p:tags r:id="rId1"/>
    </p:custDataLst>
    <p:extLst>
      <p:ext uri="{BB962C8B-B14F-4D97-AF65-F5344CB8AC3E}">
        <p14:creationId xmlns:p14="http://schemas.microsoft.com/office/powerpoint/2010/main" val="224278994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7ED1DC-3572-4933-84EA-F8ADF75BF5F6}"/>
              </a:ext>
            </a:extLst>
          </p:cNvPr>
          <p:cNvSpPr>
            <a:spLocks noGrp="1"/>
          </p:cNvSpPr>
          <p:nvPr>
            <p:ph type="ctrTitle"/>
          </p:nvPr>
        </p:nvSpPr>
        <p:spPr/>
        <p:txBody>
          <a:bodyPr/>
          <a:lstStyle/>
          <a:p>
            <a:r>
              <a:rPr lang="zh-TW" altLang="en-US"/>
              <a:t>相簿</a:t>
            </a:r>
          </a:p>
        </p:txBody>
      </p:sp>
      <p:sp>
        <p:nvSpPr>
          <p:cNvPr id="3" name="副標題 2">
            <a:extLst>
              <a:ext uri="{FF2B5EF4-FFF2-40B4-BE49-F238E27FC236}">
                <a16:creationId xmlns:a16="http://schemas.microsoft.com/office/drawing/2014/main" id="{AFEA8134-0306-425D-9361-8BE108B71B87}"/>
              </a:ext>
            </a:extLst>
          </p:cNvPr>
          <p:cNvSpPr>
            <a:spLocks noGrp="1"/>
          </p:cNvSpPr>
          <p:nvPr>
            <p:ph type="subTitle" idx="1"/>
          </p:nvPr>
        </p:nvSpPr>
        <p:spPr/>
        <p:txBody>
          <a:bodyPr/>
          <a:lstStyle/>
          <a:p>
            <a:r>
              <a:rPr lang="zh-TW" altLang="en-US"/>
              <a:t>由 </a:t>
            </a:r>
            <a:r>
              <a:rPr lang="en-US" altLang="zh-TW"/>
              <a:t>Yen-Jen Chen</a:t>
            </a:r>
            <a:endParaRPr lang="zh-TW" altLang="en-US"/>
          </a:p>
        </p:txBody>
      </p:sp>
      <p:pic>
        <p:nvPicPr>
          <p:cNvPr id="5" name="圖片 4">
            <a:extLst>
              <a:ext uri="{FF2B5EF4-FFF2-40B4-BE49-F238E27FC236}">
                <a16:creationId xmlns:a16="http://schemas.microsoft.com/office/drawing/2014/main" id="{8D0F52F0-8B35-455D-892B-BBFE4E38D7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4866" y="336578"/>
            <a:ext cx="13560156" cy="9948835"/>
          </a:xfrm>
          <a:prstGeom prst="rect">
            <a:avLst/>
          </a:prstGeom>
        </p:spPr>
      </p:pic>
      <p:grpSp>
        <p:nvGrpSpPr>
          <p:cNvPr id="6" name="群組 5">
            <a:extLst>
              <a:ext uri="{FF2B5EF4-FFF2-40B4-BE49-F238E27FC236}">
                <a16:creationId xmlns:a16="http://schemas.microsoft.com/office/drawing/2014/main" id="{D01D8A72-5C34-4F64-A09E-F04617C7AB5E}"/>
              </a:ext>
            </a:extLst>
          </p:cNvPr>
          <p:cNvGrpSpPr/>
          <p:nvPr/>
        </p:nvGrpSpPr>
        <p:grpSpPr>
          <a:xfrm>
            <a:off x="14669867" y="-2"/>
            <a:ext cx="3618132" cy="2076452"/>
            <a:chOff x="8948682" y="-2"/>
            <a:chExt cx="9339317" cy="5359851"/>
          </a:xfrm>
        </p:grpSpPr>
        <p:grpSp>
          <p:nvGrpSpPr>
            <p:cNvPr id="7" name="群組 6">
              <a:extLst>
                <a:ext uri="{FF2B5EF4-FFF2-40B4-BE49-F238E27FC236}">
                  <a16:creationId xmlns:a16="http://schemas.microsoft.com/office/drawing/2014/main" id="{459BE0E7-C291-4BE8-B9C8-EB13E2C87E6D}"/>
                </a:ext>
              </a:extLst>
            </p:cNvPr>
            <p:cNvGrpSpPr/>
            <p:nvPr/>
          </p:nvGrpSpPr>
          <p:grpSpPr>
            <a:xfrm rot="10800000">
              <a:off x="8948682" y="-2"/>
              <a:ext cx="9339317" cy="5359851"/>
              <a:chOff x="-12267" y="7932498"/>
              <a:chExt cx="4095455" cy="2350389"/>
            </a:xfrm>
          </p:grpSpPr>
          <p:sp>
            <p:nvSpPr>
              <p:cNvPr id="11" name="直角三角形 10">
                <a:extLst>
                  <a:ext uri="{FF2B5EF4-FFF2-40B4-BE49-F238E27FC236}">
                    <a16:creationId xmlns:a16="http://schemas.microsoft.com/office/drawing/2014/main" id="{A8AF26A4-4622-42B1-83E4-E8B316D63856}"/>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Book Antiqua"/>
                  <a:ea typeface="Microsoft JhengHei"/>
                  <a:cs typeface="+mn-cs"/>
                </a:endParaRPr>
              </a:p>
            </p:txBody>
          </p:sp>
          <p:sp>
            <p:nvSpPr>
              <p:cNvPr id="12" name="直角三角形 11">
                <a:extLst>
                  <a:ext uri="{FF2B5EF4-FFF2-40B4-BE49-F238E27FC236}">
                    <a16:creationId xmlns:a16="http://schemas.microsoft.com/office/drawing/2014/main" id="{BEA60EF7-25E0-4C49-82B5-400B65C7E031}"/>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Book Antiqua"/>
                  <a:ea typeface="Microsoft JhengHei"/>
                  <a:cs typeface="+mn-cs"/>
                </a:endParaRPr>
              </a:p>
            </p:txBody>
          </p:sp>
        </p:grpSp>
        <p:grpSp>
          <p:nvGrpSpPr>
            <p:cNvPr id="8" name="群組 7">
              <a:extLst>
                <a:ext uri="{FF2B5EF4-FFF2-40B4-BE49-F238E27FC236}">
                  <a16:creationId xmlns:a16="http://schemas.microsoft.com/office/drawing/2014/main" id="{F01D909B-F883-48DD-AEB6-ABC50AA5E06D}"/>
                </a:ext>
              </a:extLst>
            </p:cNvPr>
            <p:cNvGrpSpPr/>
            <p:nvPr/>
          </p:nvGrpSpPr>
          <p:grpSpPr>
            <a:xfrm rot="10800000">
              <a:off x="14039188" y="-1"/>
              <a:ext cx="4248811" cy="2438401"/>
              <a:chOff x="-12267" y="7932498"/>
              <a:chExt cx="4095455" cy="2350389"/>
            </a:xfrm>
          </p:grpSpPr>
          <p:sp>
            <p:nvSpPr>
              <p:cNvPr id="9" name="直角三角形 8">
                <a:extLst>
                  <a:ext uri="{FF2B5EF4-FFF2-40B4-BE49-F238E27FC236}">
                    <a16:creationId xmlns:a16="http://schemas.microsoft.com/office/drawing/2014/main" id="{A7D78558-EC74-42C5-B447-A3692E3C1604}"/>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Book Antiqua"/>
                  <a:ea typeface="Microsoft JhengHei"/>
                  <a:cs typeface="+mn-cs"/>
                </a:endParaRPr>
              </a:p>
            </p:txBody>
          </p:sp>
          <p:sp>
            <p:nvSpPr>
              <p:cNvPr id="10" name="直角三角形 9">
                <a:extLst>
                  <a:ext uri="{FF2B5EF4-FFF2-40B4-BE49-F238E27FC236}">
                    <a16:creationId xmlns:a16="http://schemas.microsoft.com/office/drawing/2014/main" id="{E9605FBE-3C31-4FFF-88DF-A5F6721E3B88}"/>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Book Antiqua"/>
                  <a:ea typeface="Microsoft JhengHei"/>
                  <a:cs typeface="+mn-cs"/>
                </a:endParaRPr>
              </a:p>
            </p:txBody>
          </p:sp>
        </p:grpSp>
      </p:grpSp>
      <p:grpSp>
        <p:nvGrpSpPr>
          <p:cNvPr id="13" name="群組 12">
            <a:extLst>
              <a:ext uri="{FF2B5EF4-FFF2-40B4-BE49-F238E27FC236}">
                <a16:creationId xmlns:a16="http://schemas.microsoft.com/office/drawing/2014/main" id="{B11209EB-92C5-47EA-9ADF-871B64864FA7}"/>
              </a:ext>
            </a:extLst>
          </p:cNvPr>
          <p:cNvGrpSpPr/>
          <p:nvPr/>
        </p:nvGrpSpPr>
        <p:grpSpPr>
          <a:xfrm>
            <a:off x="1" y="8863447"/>
            <a:ext cx="2476500" cy="1421966"/>
            <a:chOff x="-12268" y="5142706"/>
            <a:chExt cx="8956553" cy="5142707"/>
          </a:xfrm>
        </p:grpSpPr>
        <p:grpSp>
          <p:nvGrpSpPr>
            <p:cNvPr id="14" name="群組 13">
              <a:extLst>
                <a:ext uri="{FF2B5EF4-FFF2-40B4-BE49-F238E27FC236}">
                  <a16:creationId xmlns:a16="http://schemas.microsoft.com/office/drawing/2014/main" id="{3BFE8644-EC2A-41BE-B05A-56F7022F6DD6}"/>
                </a:ext>
              </a:extLst>
            </p:cNvPr>
            <p:cNvGrpSpPr/>
            <p:nvPr/>
          </p:nvGrpSpPr>
          <p:grpSpPr>
            <a:xfrm>
              <a:off x="-12268" y="5142706"/>
              <a:ext cx="8956553" cy="5140182"/>
              <a:chOff x="-12267" y="7932498"/>
              <a:chExt cx="4095455" cy="2350389"/>
            </a:xfrm>
          </p:grpSpPr>
          <p:sp>
            <p:nvSpPr>
              <p:cNvPr id="18" name="直角三角形 17">
                <a:extLst>
                  <a:ext uri="{FF2B5EF4-FFF2-40B4-BE49-F238E27FC236}">
                    <a16:creationId xmlns:a16="http://schemas.microsoft.com/office/drawing/2014/main" id="{867D76D6-2BD5-4D01-AC3E-3853592E44B1}"/>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Book Antiqua"/>
                  <a:ea typeface="Microsoft JhengHei"/>
                  <a:cs typeface="+mn-cs"/>
                </a:endParaRPr>
              </a:p>
            </p:txBody>
          </p:sp>
          <p:sp>
            <p:nvSpPr>
              <p:cNvPr id="19" name="直角三角形 18">
                <a:extLst>
                  <a:ext uri="{FF2B5EF4-FFF2-40B4-BE49-F238E27FC236}">
                    <a16:creationId xmlns:a16="http://schemas.microsoft.com/office/drawing/2014/main" id="{E2D589A1-EA70-4054-84AF-3D69098FE01F}"/>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prstClr val="white"/>
                  </a:solidFill>
                  <a:effectLst/>
                  <a:uLnTx/>
                  <a:uFillTx/>
                  <a:latin typeface="Book Antiqua"/>
                  <a:ea typeface="Microsoft JhengHei"/>
                  <a:cs typeface="+mn-cs"/>
                </a:endParaRPr>
              </a:p>
            </p:txBody>
          </p:sp>
        </p:grpSp>
        <p:grpSp>
          <p:nvGrpSpPr>
            <p:cNvPr id="15" name="群組 14">
              <a:extLst>
                <a:ext uri="{FF2B5EF4-FFF2-40B4-BE49-F238E27FC236}">
                  <a16:creationId xmlns:a16="http://schemas.microsoft.com/office/drawing/2014/main" id="{73AAF481-0AA4-49B1-9BCC-DE98FCB211A6}"/>
                </a:ext>
              </a:extLst>
            </p:cNvPr>
            <p:cNvGrpSpPr/>
            <p:nvPr/>
          </p:nvGrpSpPr>
          <p:grpSpPr>
            <a:xfrm>
              <a:off x="0" y="7847012"/>
              <a:ext cx="4248811" cy="2438401"/>
              <a:chOff x="-12267" y="7932498"/>
              <a:chExt cx="4095455" cy="2350389"/>
            </a:xfrm>
          </p:grpSpPr>
          <p:sp>
            <p:nvSpPr>
              <p:cNvPr id="16" name="直角三角形 15">
                <a:extLst>
                  <a:ext uri="{FF2B5EF4-FFF2-40B4-BE49-F238E27FC236}">
                    <a16:creationId xmlns:a16="http://schemas.microsoft.com/office/drawing/2014/main" id="{5002D97A-8C57-4D49-A4BB-04125BB75187}"/>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Book Antiqua"/>
                  <a:ea typeface="Microsoft JhengHei"/>
                  <a:cs typeface="+mn-cs"/>
                </a:endParaRPr>
              </a:p>
            </p:txBody>
          </p:sp>
          <p:sp>
            <p:nvSpPr>
              <p:cNvPr id="17" name="直角三角形 16">
                <a:extLst>
                  <a:ext uri="{FF2B5EF4-FFF2-40B4-BE49-F238E27FC236}">
                    <a16:creationId xmlns:a16="http://schemas.microsoft.com/office/drawing/2014/main" id="{4D06476C-6189-4F5F-B618-7F246F292C23}"/>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Book Antiqua"/>
                  <a:ea typeface="Microsoft JhengHei"/>
                  <a:cs typeface="+mn-cs"/>
                </a:endParaRPr>
              </a:p>
            </p:txBody>
          </p:sp>
        </p:grpSp>
      </p:grpSp>
    </p:spTree>
    <p:extLst>
      <p:ext uri="{BB962C8B-B14F-4D97-AF65-F5344CB8AC3E}">
        <p14:creationId xmlns:p14="http://schemas.microsoft.com/office/powerpoint/2010/main" val="21943119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64C4AF8-AFAF-40E3-9DFB-C0F7E59B6D97}"/>
              </a:ext>
            </a:extLst>
          </p:cNvPr>
          <p:cNvSpPr>
            <a:spLocks noGrp="1"/>
          </p:cNvSpPr>
          <p:nvPr>
            <p:ph type="sldNum" sz="quarter" idx="1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fld id="{03EB59E2-90B9-4CD3-AC74-D672227E13C3}" type="slidenum">
              <a:rPr kumimoji="0" lang="en-US" sz="2700" b="0" i="0" u="none" strike="noStrike" kern="1200" cap="none" spc="0" normalizeH="0" baseline="0" noProof="0" smtClean="0">
                <a:ln>
                  <a:noFill/>
                </a:ln>
                <a:solidFill>
                  <a:srgbClr val="3B3B3B"/>
                </a:solidFill>
                <a:effectLst/>
                <a:uLnTx/>
                <a:uFillTx/>
                <a:latin typeface="Ubuntu"/>
                <a:cs typeface="+mn-cs"/>
              </a:rPr>
              <a:pPr marL="0" marR="0" lvl="0" indent="0" algn="l" defTabSz="1371600" rtl="0" eaLnBrk="1" fontAlgn="auto" latinLnBrk="0" hangingPunct="1">
                <a:lnSpc>
                  <a:spcPct val="100000"/>
                </a:lnSpc>
                <a:spcBef>
                  <a:spcPts val="0"/>
                </a:spcBef>
                <a:spcAft>
                  <a:spcPts val="0"/>
                </a:spcAft>
                <a:buClrTx/>
                <a:buSzTx/>
                <a:buFontTx/>
                <a:buNone/>
                <a:tabLst/>
                <a:defRPr/>
              </a:pPr>
              <a:t>47</a:t>
            </a:fld>
            <a:endParaRPr kumimoji="0" lang="en-US" sz="2700" b="0" i="0" u="none" strike="noStrike" kern="1200" cap="none" spc="0" normalizeH="0" baseline="0" noProof="0" dirty="0">
              <a:ln>
                <a:noFill/>
              </a:ln>
              <a:solidFill>
                <a:srgbClr val="3B3B3B"/>
              </a:solidFill>
              <a:effectLst/>
              <a:uLnTx/>
              <a:uFillTx/>
              <a:latin typeface="Ubuntu"/>
              <a:cs typeface="+mn-cs"/>
            </a:endParaRPr>
          </a:p>
        </p:txBody>
      </p:sp>
      <p:sp>
        <p:nvSpPr>
          <p:cNvPr id="68" name="矩形 67">
            <a:extLst>
              <a:ext uri="{FF2B5EF4-FFF2-40B4-BE49-F238E27FC236}">
                <a16:creationId xmlns:a16="http://schemas.microsoft.com/office/drawing/2014/main" id="{DCDC2F1B-2B41-4FEF-91C5-4134ED001EE8}"/>
              </a:ext>
            </a:extLst>
          </p:cNvPr>
          <p:cNvSpPr/>
          <p:nvPr/>
        </p:nvSpPr>
        <p:spPr>
          <a:xfrm>
            <a:off x="5812462" y="928609"/>
            <a:ext cx="7366120" cy="954107"/>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1" lang="zh-TW" altLang="en-US" sz="5600" b="1" i="0" u="none" strike="noStrike" kern="1200" cap="none" spc="0" normalizeH="0" baseline="0" noProof="0" dirty="0">
                <a:ln>
                  <a:noFill/>
                </a:ln>
                <a:solidFill>
                  <a:srgbClr val="106F86"/>
                </a:solidFill>
                <a:effectLst/>
                <a:uLnTx/>
                <a:uFillTx/>
                <a:latin typeface="微軟正黑體" panose="020B0604030504040204" pitchFamily="34" charset="-120"/>
                <a:ea typeface="微軟正黑體" panose="020B0604030504040204" pitchFamily="34" charset="-120"/>
                <a:cs typeface="+mn-cs"/>
              </a:rPr>
              <a:t>蘋果到底繳了多少稅？</a:t>
            </a:r>
            <a:endParaRPr kumimoji="1" lang="ja-JP" altLang="en-US" sz="5600" b="1" i="0" u="none" strike="noStrike" kern="1200" cap="none" spc="0" normalizeH="0" baseline="0" noProof="0" dirty="0">
              <a:ln>
                <a:noFill/>
              </a:ln>
              <a:solidFill>
                <a:srgbClr val="106F86"/>
              </a:solidFill>
              <a:effectLst/>
              <a:uLnTx/>
              <a:uFillTx/>
              <a:latin typeface="微軟正黑體" panose="020B0604030504040204" pitchFamily="34" charset="-120"/>
              <a:ea typeface="微軟正黑體" panose="020B0604030504040204" pitchFamily="34" charset="-120"/>
              <a:cs typeface="+mn-cs"/>
            </a:endParaRPr>
          </a:p>
        </p:txBody>
      </p:sp>
      <p:pic>
        <p:nvPicPr>
          <p:cNvPr id="70" name="圖片 69">
            <a:extLst>
              <a:ext uri="{FF2B5EF4-FFF2-40B4-BE49-F238E27FC236}">
                <a16:creationId xmlns:a16="http://schemas.microsoft.com/office/drawing/2014/main" id="{BAF46336-D90B-4929-8EC2-DA2B4A464D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1429" y="7171980"/>
            <a:ext cx="686185" cy="686185"/>
          </a:xfrm>
          <a:prstGeom prst="rect">
            <a:avLst/>
          </a:prstGeom>
        </p:spPr>
      </p:pic>
      <p:cxnSp>
        <p:nvCxnSpPr>
          <p:cNvPr id="71" name="直線接點 70">
            <a:extLst>
              <a:ext uri="{FF2B5EF4-FFF2-40B4-BE49-F238E27FC236}">
                <a16:creationId xmlns:a16="http://schemas.microsoft.com/office/drawing/2014/main" id="{630F4368-9CA7-4265-84F0-00851F80F3B8}"/>
              </a:ext>
            </a:extLst>
          </p:cNvPr>
          <p:cNvCxnSpPr>
            <a:cxnSpLocks/>
            <a:stCxn id="91" idx="0"/>
            <a:endCxn id="86" idx="2"/>
          </p:cNvCxnSpPr>
          <p:nvPr/>
        </p:nvCxnSpPr>
        <p:spPr>
          <a:xfrm flipV="1">
            <a:off x="3186381" y="4497118"/>
            <a:ext cx="12008143" cy="2053118"/>
          </a:xfrm>
          <a:prstGeom prst="line">
            <a:avLst/>
          </a:prstGeom>
          <a:ln w="76200">
            <a:solidFill>
              <a:srgbClr val="009500"/>
            </a:solidFill>
          </a:ln>
        </p:spPr>
        <p:style>
          <a:lnRef idx="1">
            <a:schemeClr val="accent1"/>
          </a:lnRef>
          <a:fillRef idx="0">
            <a:schemeClr val="accent1"/>
          </a:fillRef>
          <a:effectRef idx="0">
            <a:schemeClr val="accent1"/>
          </a:effectRef>
          <a:fontRef idx="minor">
            <a:schemeClr val="tx1"/>
          </a:fontRef>
        </p:style>
      </p:cxnSp>
      <p:cxnSp>
        <p:nvCxnSpPr>
          <p:cNvPr id="72" name="直線接點 71">
            <a:extLst>
              <a:ext uri="{FF2B5EF4-FFF2-40B4-BE49-F238E27FC236}">
                <a16:creationId xmlns:a16="http://schemas.microsoft.com/office/drawing/2014/main" id="{9274520D-540B-441A-B597-BC3155B68BFF}"/>
              </a:ext>
            </a:extLst>
          </p:cNvPr>
          <p:cNvCxnSpPr>
            <a:cxnSpLocks/>
            <a:stCxn id="76" idx="2"/>
            <a:endCxn id="94" idx="0"/>
          </p:cNvCxnSpPr>
          <p:nvPr/>
        </p:nvCxnSpPr>
        <p:spPr>
          <a:xfrm>
            <a:off x="3186380" y="4497766"/>
            <a:ext cx="5957619" cy="205247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3" name="直線接點 72">
            <a:extLst>
              <a:ext uri="{FF2B5EF4-FFF2-40B4-BE49-F238E27FC236}">
                <a16:creationId xmlns:a16="http://schemas.microsoft.com/office/drawing/2014/main" id="{2463E7CB-A239-4F4A-9A0A-DA31894314C4}"/>
              </a:ext>
            </a:extLst>
          </p:cNvPr>
          <p:cNvCxnSpPr>
            <a:cxnSpLocks/>
            <a:stCxn id="81" idx="2"/>
            <a:endCxn id="97" idx="0"/>
          </p:cNvCxnSpPr>
          <p:nvPr/>
        </p:nvCxnSpPr>
        <p:spPr>
          <a:xfrm>
            <a:off x="9143995" y="4497770"/>
            <a:ext cx="6050524" cy="205181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74" name="群組 73">
            <a:extLst>
              <a:ext uri="{FF2B5EF4-FFF2-40B4-BE49-F238E27FC236}">
                <a16:creationId xmlns:a16="http://schemas.microsoft.com/office/drawing/2014/main" id="{CD11B689-1893-416B-932B-08FB8F411D61}"/>
              </a:ext>
            </a:extLst>
          </p:cNvPr>
          <p:cNvGrpSpPr/>
          <p:nvPr/>
        </p:nvGrpSpPr>
        <p:grpSpPr>
          <a:xfrm>
            <a:off x="1920650" y="2751041"/>
            <a:ext cx="2531464" cy="1746725"/>
            <a:chOff x="1595128" y="2137059"/>
            <a:chExt cx="1687903" cy="1164663"/>
          </a:xfrm>
        </p:grpSpPr>
        <p:sp>
          <p:nvSpPr>
            <p:cNvPr id="78" name="矩形 77">
              <a:extLst>
                <a:ext uri="{FF2B5EF4-FFF2-40B4-BE49-F238E27FC236}">
                  <a16:creationId xmlns:a16="http://schemas.microsoft.com/office/drawing/2014/main" id="{72B3C14B-74BE-4D14-BE15-D913D777549F}"/>
                </a:ext>
              </a:extLst>
            </p:cNvPr>
            <p:cNvSpPr/>
            <p:nvPr/>
          </p:nvSpPr>
          <p:spPr>
            <a:xfrm>
              <a:off x="1595128" y="2137059"/>
              <a:ext cx="1687903" cy="615563"/>
            </a:xfrm>
            <a:prstGeom prst="rect">
              <a:avLst/>
            </a:prstGeom>
          </p:spPr>
          <p:txBody>
            <a:bodyPr wrap="none">
              <a:spAutoFit/>
            </a:bodyPr>
            <a:lstStyle/>
            <a:p>
              <a:pPr marL="0" marR="0" lvl="0" indent="0" algn="ctr" defTabSz="1371417" rtl="0" eaLnBrk="1" fontAlgn="auto" latinLnBrk="0" hangingPunct="1">
                <a:lnSpc>
                  <a:spcPct val="100000"/>
                </a:lnSpc>
                <a:spcBef>
                  <a:spcPts val="0"/>
                </a:spcBef>
                <a:spcAft>
                  <a:spcPts val="0"/>
                </a:spcAft>
                <a:buClrTx/>
                <a:buSzTx/>
                <a:buFontTx/>
                <a:buNone/>
                <a:tabLst/>
                <a:defRPr/>
              </a:pPr>
              <a:r>
                <a:rPr kumimoji="0" lang="en-US" altLang="zh-TW" sz="5399" b="1"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0.005%</a:t>
              </a:r>
              <a:endParaRPr kumimoji="0" lang="zh-TW" altLang="en-US" sz="5399" b="1"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76" name="矩形 75">
              <a:extLst>
                <a:ext uri="{FF2B5EF4-FFF2-40B4-BE49-F238E27FC236}">
                  <a16:creationId xmlns:a16="http://schemas.microsoft.com/office/drawing/2014/main" id="{BB2B3190-5117-436E-9D71-88C6B866CE70}"/>
                </a:ext>
              </a:extLst>
            </p:cNvPr>
            <p:cNvSpPr/>
            <p:nvPr/>
          </p:nvSpPr>
          <p:spPr>
            <a:xfrm>
              <a:off x="2269561" y="2809289"/>
              <a:ext cx="339034" cy="492433"/>
            </a:xfrm>
            <a:prstGeom prst="rect">
              <a:avLst/>
            </a:prstGeom>
          </p:spPr>
          <p:txBody>
            <a:bodyPr wrap="none">
              <a:spAutoFit/>
            </a:bodyPr>
            <a:lstStyle/>
            <a:p>
              <a:pPr marL="0" marR="0" lvl="0" indent="0" algn="ctr" defTabSz="1371417" rtl="0" eaLnBrk="1" fontAlgn="auto" latinLnBrk="0" hangingPunct="1">
                <a:lnSpc>
                  <a:spcPct val="100000"/>
                </a:lnSpc>
                <a:spcBef>
                  <a:spcPts val="0"/>
                </a:spcBef>
                <a:spcAft>
                  <a:spcPts val="0"/>
                </a:spcAft>
                <a:buClrTx/>
                <a:buSzTx/>
                <a:buFontTx/>
                <a:buNone/>
                <a:tabLst/>
                <a:defRPr/>
              </a:pPr>
              <a:r>
                <a:rPr kumimoji="0" lang="zh-TW" altLang="en-US" sz="4199"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a:t>
              </a:r>
            </a:p>
          </p:txBody>
        </p:sp>
      </p:grpSp>
      <p:grpSp>
        <p:nvGrpSpPr>
          <p:cNvPr id="79" name="群組 78">
            <a:extLst>
              <a:ext uri="{FF2B5EF4-FFF2-40B4-BE49-F238E27FC236}">
                <a16:creationId xmlns:a16="http://schemas.microsoft.com/office/drawing/2014/main" id="{FA8C09FD-8353-47AE-831F-05D6EB97A9D4}"/>
              </a:ext>
            </a:extLst>
          </p:cNvPr>
          <p:cNvGrpSpPr/>
          <p:nvPr/>
        </p:nvGrpSpPr>
        <p:grpSpPr>
          <a:xfrm>
            <a:off x="8070625" y="2729037"/>
            <a:ext cx="2146741" cy="1768733"/>
            <a:chOff x="5380308" y="2122385"/>
            <a:chExt cx="1431382" cy="1179337"/>
          </a:xfrm>
        </p:grpSpPr>
        <p:sp>
          <p:nvSpPr>
            <p:cNvPr id="83" name="矩形 82">
              <a:extLst>
                <a:ext uri="{FF2B5EF4-FFF2-40B4-BE49-F238E27FC236}">
                  <a16:creationId xmlns:a16="http://schemas.microsoft.com/office/drawing/2014/main" id="{E243058C-4259-4A12-A666-7CA1B83DB1DE}"/>
                </a:ext>
              </a:extLst>
            </p:cNvPr>
            <p:cNvSpPr/>
            <p:nvPr/>
          </p:nvSpPr>
          <p:spPr>
            <a:xfrm>
              <a:off x="5380308" y="2122385"/>
              <a:ext cx="1431382" cy="615562"/>
            </a:xfrm>
            <a:prstGeom prst="rect">
              <a:avLst/>
            </a:prstGeom>
          </p:spPr>
          <p:txBody>
            <a:bodyPr wrap="none">
              <a:spAutoFit/>
            </a:bodyPr>
            <a:lstStyle/>
            <a:p>
              <a:pPr marL="0" marR="0" lvl="0" indent="0" algn="ctr" defTabSz="1371417" rtl="0" eaLnBrk="1" fontAlgn="auto" latinLnBrk="0" hangingPunct="1">
                <a:lnSpc>
                  <a:spcPct val="100000"/>
                </a:lnSpc>
                <a:spcBef>
                  <a:spcPts val="0"/>
                </a:spcBef>
                <a:spcAft>
                  <a:spcPts val="0"/>
                </a:spcAft>
                <a:buClrTx/>
                <a:buSzTx/>
                <a:buFontTx/>
                <a:buNone/>
                <a:tabLst/>
                <a:defRPr/>
              </a:pPr>
              <a:r>
                <a:rPr kumimoji="0" lang="en-US" altLang="zh-TW" sz="5399" b="1"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12.5%</a:t>
              </a:r>
              <a:endParaRPr kumimoji="0" lang="zh-TW" altLang="en-US" sz="5399" b="1"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81" name="矩形 80">
              <a:extLst>
                <a:ext uri="{FF2B5EF4-FFF2-40B4-BE49-F238E27FC236}">
                  <a16:creationId xmlns:a16="http://schemas.microsoft.com/office/drawing/2014/main" id="{E3B80EDA-43E0-4C18-9C4E-76F29EB1C0C3}"/>
                </a:ext>
              </a:extLst>
            </p:cNvPr>
            <p:cNvSpPr/>
            <p:nvPr/>
          </p:nvSpPr>
          <p:spPr>
            <a:xfrm>
              <a:off x="5926482" y="2809289"/>
              <a:ext cx="339034" cy="492433"/>
            </a:xfrm>
            <a:prstGeom prst="rect">
              <a:avLst/>
            </a:prstGeom>
          </p:spPr>
          <p:txBody>
            <a:bodyPr wrap="none">
              <a:spAutoFit/>
            </a:bodyPr>
            <a:lstStyle/>
            <a:p>
              <a:pPr marL="0" marR="0" lvl="0" indent="0" algn="ctr" defTabSz="1371417" rtl="0" eaLnBrk="1" fontAlgn="auto" latinLnBrk="0" hangingPunct="1">
                <a:lnSpc>
                  <a:spcPct val="100000"/>
                </a:lnSpc>
                <a:spcBef>
                  <a:spcPts val="0"/>
                </a:spcBef>
                <a:spcAft>
                  <a:spcPts val="0"/>
                </a:spcAft>
                <a:buClrTx/>
                <a:buSzTx/>
                <a:buFontTx/>
                <a:buNone/>
                <a:tabLst/>
                <a:defRPr/>
              </a:pPr>
              <a:r>
                <a:rPr kumimoji="0" lang="zh-TW" altLang="en-US" sz="4199"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a:t>
              </a:r>
            </a:p>
          </p:txBody>
        </p:sp>
      </p:grpSp>
      <p:grpSp>
        <p:nvGrpSpPr>
          <p:cNvPr id="84" name="群組 83">
            <a:extLst>
              <a:ext uri="{FF2B5EF4-FFF2-40B4-BE49-F238E27FC236}">
                <a16:creationId xmlns:a16="http://schemas.microsoft.com/office/drawing/2014/main" id="{872DB9E7-E244-44EE-9935-9495DF6EC3B5}"/>
              </a:ext>
            </a:extLst>
          </p:cNvPr>
          <p:cNvGrpSpPr/>
          <p:nvPr/>
        </p:nvGrpSpPr>
        <p:grpSpPr>
          <a:xfrm>
            <a:off x="14409694" y="2707027"/>
            <a:ext cx="1569661" cy="1790091"/>
            <a:chOff x="9270073" y="2107711"/>
            <a:chExt cx="1046602" cy="1193578"/>
          </a:xfrm>
        </p:grpSpPr>
        <p:sp>
          <p:nvSpPr>
            <p:cNvPr id="88" name="矩形 87">
              <a:extLst>
                <a:ext uri="{FF2B5EF4-FFF2-40B4-BE49-F238E27FC236}">
                  <a16:creationId xmlns:a16="http://schemas.microsoft.com/office/drawing/2014/main" id="{392E6A57-CD75-4594-BD53-ADBED723F8E2}"/>
                </a:ext>
              </a:extLst>
            </p:cNvPr>
            <p:cNvSpPr/>
            <p:nvPr/>
          </p:nvSpPr>
          <p:spPr>
            <a:xfrm>
              <a:off x="9270073" y="2107711"/>
              <a:ext cx="1046602" cy="615562"/>
            </a:xfrm>
            <a:prstGeom prst="rect">
              <a:avLst/>
            </a:prstGeom>
          </p:spPr>
          <p:txBody>
            <a:bodyPr wrap="none">
              <a:spAutoFit/>
            </a:bodyPr>
            <a:lstStyle/>
            <a:p>
              <a:pPr marL="0" marR="0" lvl="0" indent="0" algn="ctr" defTabSz="1371417" rtl="0" eaLnBrk="1" fontAlgn="auto" latinLnBrk="0" hangingPunct="1">
                <a:lnSpc>
                  <a:spcPct val="100000"/>
                </a:lnSpc>
                <a:spcBef>
                  <a:spcPts val="0"/>
                </a:spcBef>
                <a:spcAft>
                  <a:spcPts val="0"/>
                </a:spcAft>
                <a:buClrTx/>
                <a:buSzTx/>
                <a:buFontTx/>
                <a:buNone/>
                <a:tabLst/>
                <a:defRPr/>
              </a:pPr>
              <a:r>
                <a:rPr kumimoji="0" lang="en-US" altLang="zh-TW" sz="5399" b="1"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35%</a:t>
              </a:r>
              <a:endParaRPr kumimoji="0" lang="zh-TW" altLang="en-US" sz="5399" b="1"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86" name="矩形 85">
              <a:extLst>
                <a:ext uri="{FF2B5EF4-FFF2-40B4-BE49-F238E27FC236}">
                  <a16:creationId xmlns:a16="http://schemas.microsoft.com/office/drawing/2014/main" id="{F2552F73-2407-4F8D-B5B5-C7098585893F}"/>
                </a:ext>
              </a:extLst>
            </p:cNvPr>
            <p:cNvSpPr/>
            <p:nvPr/>
          </p:nvSpPr>
          <p:spPr>
            <a:xfrm>
              <a:off x="9623856" y="2808856"/>
              <a:ext cx="339034" cy="492433"/>
            </a:xfrm>
            <a:prstGeom prst="rect">
              <a:avLst/>
            </a:prstGeom>
          </p:spPr>
          <p:txBody>
            <a:bodyPr wrap="none">
              <a:spAutoFit/>
            </a:bodyPr>
            <a:lstStyle/>
            <a:p>
              <a:pPr marL="0" marR="0" lvl="0" indent="0" algn="ctr" defTabSz="1371417" rtl="0" eaLnBrk="1" fontAlgn="auto" latinLnBrk="0" hangingPunct="1">
                <a:lnSpc>
                  <a:spcPct val="100000"/>
                </a:lnSpc>
                <a:spcBef>
                  <a:spcPts val="0"/>
                </a:spcBef>
                <a:spcAft>
                  <a:spcPts val="0"/>
                </a:spcAft>
                <a:buClrTx/>
                <a:buSzTx/>
                <a:buFontTx/>
                <a:buNone/>
                <a:tabLst/>
                <a:defRPr/>
              </a:pPr>
              <a:r>
                <a:rPr kumimoji="0" lang="zh-TW" altLang="en-US" sz="4199"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a:t>
              </a:r>
            </a:p>
          </p:txBody>
        </p:sp>
      </p:grpSp>
      <p:grpSp>
        <p:nvGrpSpPr>
          <p:cNvPr id="89" name="群組 88">
            <a:extLst>
              <a:ext uri="{FF2B5EF4-FFF2-40B4-BE49-F238E27FC236}">
                <a16:creationId xmlns:a16="http://schemas.microsoft.com/office/drawing/2014/main" id="{9004C4A1-4192-4AB4-B358-B2181EFC79CB}"/>
              </a:ext>
            </a:extLst>
          </p:cNvPr>
          <p:cNvGrpSpPr/>
          <p:nvPr/>
        </p:nvGrpSpPr>
        <p:grpSpPr>
          <a:xfrm>
            <a:off x="1747528" y="6550236"/>
            <a:ext cx="2877711" cy="2729269"/>
            <a:chOff x="1479695" y="4367497"/>
            <a:chExt cx="1918770" cy="1819793"/>
          </a:xfrm>
        </p:grpSpPr>
        <p:sp>
          <p:nvSpPr>
            <p:cNvPr id="90" name="矩形 89">
              <a:extLst>
                <a:ext uri="{FF2B5EF4-FFF2-40B4-BE49-F238E27FC236}">
                  <a16:creationId xmlns:a16="http://schemas.microsoft.com/office/drawing/2014/main" id="{8A888F64-6DF9-4312-ABB9-2B93977F19B1}"/>
                </a:ext>
              </a:extLst>
            </p:cNvPr>
            <p:cNvSpPr/>
            <p:nvPr/>
          </p:nvSpPr>
          <p:spPr>
            <a:xfrm>
              <a:off x="1479695" y="4832865"/>
              <a:ext cx="1918770" cy="1354425"/>
            </a:xfrm>
            <a:prstGeom prst="rect">
              <a:avLst/>
            </a:prstGeom>
          </p:spPr>
          <p:txBody>
            <a:bodyPr wrap="none">
              <a:spAutoFit/>
            </a:bodyPr>
            <a:lstStyle/>
            <a:p>
              <a:pPr marL="0" marR="0" lvl="0" indent="0" algn="ctr" defTabSz="1371417" rtl="0" eaLnBrk="1" fontAlgn="auto" latinLnBrk="0" hangingPunct="1">
                <a:lnSpc>
                  <a:spcPct val="15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美國聯邦</a:t>
              </a:r>
              <a:endParaRPr kumimoji="0" lang="en-US" altLang="zh-TW" sz="30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417" rtl="0" eaLnBrk="1" fontAlgn="auto" latinLnBrk="0" hangingPunct="1">
                <a:lnSpc>
                  <a:spcPct val="15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法人所得稅稅率</a:t>
              </a:r>
              <a:endParaRPr kumimoji="0" lang="en-US" altLang="zh-TW" sz="30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417" rtl="0" eaLnBrk="1" fontAlgn="auto" latinLnBrk="0" hangingPunct="1">
                <a:lnSpc>
                  <a:spcPct val="150000"/>
                </a:lnSpc>
                <a:spcBef>
                  <a:spcPts val="0"/>
                </a:spcBef>
                <a:spcAft>
                  <a:spcPts val="0"/>
                </a:spcAft>
                <a:buClrTx/>
                <a:buSzTx/>
                <a:buFontTx/>
                <a:buNone/>
                <a:tabLst/>
                <a:defRPr/>
              </a:pPr>
              <a:r>
                <a:rPr kumimoji="0" lang="en-US" altLang="zh-TW" sz="24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(2018.1</a:t>
              </a:r>
              <a:r>
                <a:rPr kumimoji="0" lang="zh-TW" altLang="en-US" sz="24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以前</a:t>
              </a:r>
              <a:r>
                <a:rPr kumimoji="0" lang="en-US" altLang="zh-TW" sz="24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a:t>
              </a:r>
            </a:p>
          </p:txBody>
        </p:sp>
        <p:sp>
          <p:nvSpPr>
            <p:cNvPr id="91" name="矩形 90">
              <a:extLst>
                <a:ext uri="{FF2B5EF4-FFF2-40B4-BE49-F238E27FC236}">
                  <a16:creationId xmlns:a16="http://schemas.microsoft.com/office/drawing/2014/main" id="{69760D7E-23B2-4B2C-BBE3-4913D5431A1B}"/>
                </a:ext>
              </a:extLst>
            </p:cNvPr>
            <p:cNvSpPr/>
            <p:nvPr/>
          </p:nvSpPr>
          <p:spPr>
            <a:xfrm>
              <a:off x="2269561" y="4367497"/>
              <a:ext cx="339034" cy="492433"/>
            </a:xfrm>
            <a:prstGeom prst="rect">
              <a:avLst/>
            </a:prstGeom>
          </p:spPr>
          <p:txBody>
            <a:bodyPr wrap="none">
              <a:spAutoFit/>
            </a:bodyPr>
            <a:lstStyle/>
            <a:p>
              <a:pPr marL="0" marR="0" lvl="0" indent="0" algn="ctr" defTabSz="1371417" rtl="0" eaLnBrk="1" fontAlgn="auto" latinLnBrk="0" hangingPunct="1">
                <a:lnSpc>
                  <a:spcPct val="100000"/>
                </a:lnSpc>
                <a:spcBef>
                  <a:spcPts val="0"/>
                </a:spcBef>
                <a:spcAft>
                  <a:spcPts val="0"/>
                </a:spcAft>
                <a:buClrTx/>
                <a:buSzTx/>
                <a:buFontTx/>
                <a:buNone/>
                <a:tabLst/>
                <a:defRPr/>
              </a:pPr>
              <a:r>
                <a:rPr kumimoji="0" lang="zh-TW" altLang="en-US" sz="4199"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a:t>
              </a:r>
            </a:p>
          </p:txBody>
        </p:sp>
      </p:grpSp>
      <p:grpSp>
        <p:nvGrpSpPr>
          <p:cNvPr id="92" name="群組 91">
            <a:extLst>
              <a:ext uri="{FF2B5EF4-FFF2-40B4-BE49-F238E27FC236}">
                <a16:creationId xmlns:a16="http://schemas.microsoft.com/office/drawing/2014/main" id="{6F3A0901-AE15-4409-BE0B-28EF468D7E78}"/>
              </a:ext>
            </a:extLst>
          </p:cNvPr>
          <p:cNvGrpSpPr/>
          <p:nvPr/>
        </p:nvGrpSpPr>
        <p:grpSpPr>
          <a:xfrm>
            <a:off x="6426370" y="6550236"/>
            <a:ext cx="5435257" cy="3336936"/>
            <a:chOff x="4283967" y="4367497"/>
            <a:chExt cx="3624064" cy="2224967"/>
          </a:xfrm>
        </p:grpSpPr>
        <p:sp>
          <p:nvSpPr>
            <p:cNvPr id="93" name="矩形 92">
              <a:extLst>
                <a:ext uri="{FF2B5EF4-FFF2-40B4-BE49-F238E27FC236}">
                  <a16:creationId xmlns:a16="http://schemas.microsoft.com/office/drawing/2014/main" id="{294419A6-1D43-40D6-898D-88B16BC1CD4A}"/>
                </a:ext>
              </a:extLst>
            </p:cNvPr>
            <p:cNvSpPr/>
            <p:nvPr/>
          </p:nvSpPr>
          <p:spPr>
            <a:xfrm>
              <a:off x="4283967" y="4832865"/>
              <a:ext cx="3624064" cy="1759599"/>
            </a:xfrm>
            <a:prstGeom prst="rect">
              <a:avLst/>
            </a:prstGeom>
          </p:spPr>
          <p:txBody>
            <a:bodyPr wrap="square">
              <a:spAutoFit/>
            </a:bodyPr>
            <a:lstStyle/>
            <a:p>
              <a:pPr marL="0" marR="0" lvl="0" indent="0" algn="ctr" defTabSz="1371417" rtl="0" eaLnBrk="1" fontAlgn="auto" latinLnBrk="0" hangingPunct="1">
                <a:lnSpc>
                  <a:spcPct val="150000"/>
                </a:lnSpc>
                <a:spcBef>
                  <a:spcPts val="0"/>
                </a:spcBef>
                <a:spcAft>
                  <a:spcPts val="0"/>
                </a:spcAft>
                <a:buClrTx/>
                <a:buSzTx/>
                <a:buFontTx/>
                <a:buNone/>
                <a:tabLst/>
                <a:defRPr/>
              </a:pPr>
              <a:r>
                <a:rPr kumimoji="0" lang="en-US" altLang="en-US" sz="30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Apple</a:t>
              </a:r>
              <a:r>
                <a:rPr kumimoji="0" lang="zh-TW" altLang="en-US" sz="30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旗下一間關係企業</a:t>
              </a:r>
              <a:endParaRPr kumimoji="0" lang="en-US" altLang="zh-TW" sz="30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417" rtl="0" eaLnBrk="1" fontAlgn="auto" latinLnBrk="0" hangingPunct="1">
                <a:lnSpc>
                  <a:spcPct val="15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srgbClr val="556272"/>
                  </a:solidFill>
                  <a:effectLst/>
                  <a:uLnTx/>
                  <a:uFillTx/>
                  <a:latin typeface="Arial" panose="020B0604020202020204" pitchFamily="34" charset="0"/>
                  <a:ea typeface="微軟正黑體" panose="020B0604030504040204" pitchFamily="34" charset="-120"/>
                  <a:cs typeface="Arial" panose="020B0604020202020204" pitchFamily="34" charset="0"/>
                </a:rPr>
                <a:t>（</a:t>
              </a:r>
              <a:r>
                <a:rPr kumimoji="0" lang="en-US" altLang="en-US" sz="2400" b="1" i="0" u="none" strike="noStrike" kern="1200" cap="none" spc="0" normalizeH="0" baseline="0" noProof="0" dirty="0">
                  <a:ln>
                    <a:noFill/>
                  </a:ln>
                  <a:solidFill>
                    <a:srgbClr val="556272"/>
                  </a:solidFill>
                  <a:effectLst/>
                  <a:uLnTx/>
                  <a:uFillTx/>
                  <a:latin typeface="Arial" panose="020B0604020202020204" pitchFamily="34" charset="0"/>
                  <a:ea typeface="微軟正黑體" panose="020B0604030504040204" pitchFamily="34" charset="-120"/>
                  <a:cs typeface="Arial" panose="020B0604020202020204" pitchFamily="34" charset="0"/>
                </a:rPr>
                <a:t>Apple Sales International</a:t>
              </a:r>
              <a:r>
                <a:rPr kumimoji="0" lang="zh-TW" altLang="en-US" sz="2400" b="1" i="0" u="none" strike="noStrike" kern="1200" cap="none" spc="0" normalizeH="0" baseline="0" noProof="0" dirty="0">
                  <a:ln>
                    <a:noFill/>
                  </a:ln>
                  <a:solidFill>
                    <a:srgbClr val="556272"/>
                  </a:solidFill>
                  <a:effectLst/>
                  <a:uLnTx/>
                  <a:uFillTx/>
                  <a:latin typeface="Arial" panose="020B0604020202020204" pitchFamily="34" charset="0"/>
                  <a:ea typeface="微軟正黑體" panose="020B0604030504040204" pitchFamily="34" charset="-120"/>
                  <a:cs typeface="Arial" panose="020B0604020202020204" pitchFamily="34" charset="0"/>
                </a:rPr>
                <a:t>）</a:t>
              </a:r>
              <a:endParaRPr kumimoji="0" lang="en-US" altLang="zh-TW" sz="2400" b="1" i="0" u="none" strike="noStrike" kern="1200" cap="none" spc="0" normalizeH="0" baseline="0" noProof="0" dirty="0">
                <a:ln>
                  <a:noFill/>
                </a:ln>
                <a:solidFill>
                  <a:srgbClr val="556272"/>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417" rtl="0" eaLnBrk="1" fontAlgn="auto" latinLnBrk="0" hangingPunct="1">
                <a:lnSpc>
                  <a:spcPct val="150000"/>
                </a:lnSpc>
                <a:spcBef>
                  <a:spcPts val="0"/>
                </a:spcBef>
                <a:spcAft>
                  <a:spcPts val="0"/>
                </a:spcAft>
                <a:buClrTx/>
                <a:buSzTx/>
                <a:buFontTx/>
                <a:buNone/>
                <a:tabLst/>
                <a:defRPr/>
              </a:pPr>
              <a:r>
                <a:rPr kumimoji="0" lang="en-US" altLang="en-US" sz="30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2014</a:t>
              </a:r>
              <a:r>
                <a:rPr kumimoji="0" lang="zh-TW" altLang="en-US" sz="30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年在愛爾蘭第二大城</a:t>
              </a:r>
              <a:endParaRPr kumimoji="0" lang="en-US" altLang="zh-TW" sz="30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417" rtl="0" eaLnBrk="1" fontAlgn="auto" latinLnBrk="0" hangingPunct="1">
                <a:lnSpc>
                  <a:spcPct val="15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「科克」（</a:t>
              </a:r>
              <a:r>
                <a:rPr kumimoji="0" lang="en-US" altLang="en-US" sz="30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Cork</a:t>
              </a:r>
              <a:r>
                <a:rPr kumimoji="0" lang="zh-TW" altLang="en-US" sz="30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）的有效稅率</a:t>
              </a:r>
            </a:p>
          </p:txBody>
        </p:sp>
        <p:sp>
          <p:nvSpPr>
            <p:cNvPr id="94" name="矩形 93">
              <a:extLst>
                <a:ext uri="{FF2B5EF4-FFF2-40B4-BE49-F238E27FC236}">
                  <a16:creationId xmlns:a16="http://schemas.microsoft.com/office/drawing/2014/main" id="{4A3C7AF8-6FA3-496A-B4B8-7EC56CF0036D}"/>
                </a:ext>
              </a:extLst>
            </p:cNvPr>
            <p:cNvSpPr/>
            <p:nvPr/>
          </p:nvSpPr>
          <p:spPr>
            <a:xfrm>
              <a:off x="5926482" y="4367497"/>
              <a:ext cx="339034" cy="492433"/>
            </a:xfrm>
            <a:prstGeom prst="rect">
              <a:avLst/>
            </a:prstGeom>
          </p:spPr>
          <p:txBody>
            <a:bodyPr wrap="none">
              <a:spAutoFit/>
            </a:bodyPr>
            <a:lstStyle/>
            <a:p>
              <a:pPr marL="0" marR="0" lvl="0" indent="0" algn="ctr" defTabSz="1371417" rtl="0" eaLnBrk="1" fontAlgn="auto" latinLnBrk="0" hangingPunct="1">
                <a:lnSpc>
                  <a:spcPct val="100000"/>
                </a:lnSpc>
                <a:spcBef>
                  <a:spcPts val="0"/>
                </a:spcBef>
                <a:spcAft>
                  <a:spcPts val="0"/>
                </a:spcAft>
                <a:buClrTx/>
                <a:buSzTx/>
                <a:buFontTx/>
                <a:buNone/>
                <a:tabLst/>
                <a:defRPr/>
              </a:pPr>
              <a:r>
                <a:rPr kumimoji="0" lang="zh-TW" altLang="en-US" sz="4199"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a:t>
              </a:r>
            </a:p>
          </p:txBody>
        </p:sp>
      </p:grpSp>
      <p:grpSp>
        <p:nvGrpSpPr>
          <p:cNvPr id="95" name="群組 94">
            <a:extLst>
              <a:ext uri="{FF2B5EF4-FFF2-40B4-BE49-F238E27FC236}">
                <a16:creationId xmlns:a16="http://schemas.microsoft.com/office/drawing/2014/main" id="{43BD286F-7EBE-4B78-8751-F07376FFF3DA}"/>
              </a:ext>
            </a:extLst>
          </p:cNvPr>
          <p:cNvGrpSpPr/>
          <p:nvPr/>
        </p:nvGrpSpPr>
        <p:grpSpPr>
          <a:xfrm>
            <a:off x="13178582" y="6549587"/>
            <a:ext cx="4031873" cy="2091090"/>
            <a:chOff x="8449208" y="4367064"/>
            <a:chExt cx="2688330" cy="1394275"/>
          </a:xfrm>
        </p:grpSpPr>
        <p:sp>
          <p:nvSpPr>
            <p:cNvPr id="96" name="矩形 95">
              <a:extLst>
                <a:ext uri="{FF2B5EF4-FFF2-40B4-BE49-F238E27FC236}">
                  <a16:creationId xmlns:a16="http://schemas.microsoft.com/office/drawing/2014/main" id="{5E97DD81-058C-4815-BC95-E0F84D86A79D}"/>
                </a:ext>
              </a:extLst>
            </p:cNvPr>
            <p:cNvSpPr/>
            <p:nvPr/>
          </p:nvSpPr>
          <p:spPr>
            <a:xfrm>
              <a:off x="8449208" y="4832865"/>
              <a:ext cx="2688330" cy="928474"/>
            </a:xfrm>
            <a:prstGeom prst="rect">
              <a:avLst/>
            </a:prstGeom>
          </p:spPr>
          <p:txBody>
            <a:bodyPr wrap="none">
              <a:spAutoFit/>
            </a:bodyPr>
            <a:lstStyle/>
            <a:p>
              <a:pPr marL="0" marR="0" lvl="0" indent="0" algn="ctr" defTabSz="1371417" rtl="0" eaLnBrk="1" fontAlgn="auto" latinLnBrk="0" hangingPunct="1">
                <a:lnSpc>
                  <a:spcPct val="15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愛爾蘭針對營利所得</a:t>
              </a:r>
              <a:endParaRPr kumimoji="0" lang="en-US" altLang="zh-TW" sz="30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417" rtl="0" eaLnBrk="1" fontAlgn="auto" latinLnBrk="0" hangingPunct="1">
                <a:lnSpc>
                  <a:spcPct val="15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通常適用的法人稅稅率</a:t>
              </a:r>
            </a:p>
          </p:txBody>
        </p:sp>
        <p:sp>
          <p:nvSpPr>
            <p:cNvPr id="97" name="矩形 96">
              <a:extLst>
                <a:ext uri="{FF2B5EF4-FFF2-40B4-BE49-F238E27FC236}">
                  <a16:creationId xmlns:a16="http://schemas.microsoft.com/office/drawing/2014/main" id="{99D45409-E996-4A7B-9AFC-A5E5A7B9F793}"/>
                </a:ext>
              </a:extLst>
            </p:cNvPr>
            <p:cNvSpPr/>
            <p:nvPr/>
          </p:nvSpPr>
          <p:spPr>
            <a:xfrm>
              <a:off x="9623856" y="4367064"/>
              <a:ext cx="339034" cy="492433"/>
            </a:xfrm>
            <a:prstGeom prst="rect">
              <a:avLst/>
            </a:prstGeom>
          </p:spPr>
          <p:txBody>
            <a:bodyPr wrap="none">
              <a:spAutoFit/>
            </a:bodyPr>
            <a:lstStyle/>
            <a:p>
              <a:pPr marL="0" marR="0" lvl="0" indent="0" algn="ctr" defTabSz="1371417" rtl="0" eaLnBrk="1" fontAlgn="auto" latinLnBrk="0" hangingPunct="1">
                <a:lnSpc>
                  <a:spcPct val="100000"/>
                </a:lnSpc>
                <a:spcBef>
                  <a:spcPts val="0"/>
                </a:spcBef>
                <a:spcAft>
                  <a:spcPts val="0"/>
                </a:spcAft>
                <a:buClrTx/>
                <a:buSzTx/>
                <a:buFontTx/>
                <a:buNone/>
                <a:tabLst/>
                <a:defRPr/>
              </a:pPr>
              <a:r>
                <a:rPr kumimoji="0" lang="zh-TW" altLang="en-US" sz="4199" b="1" i="0" u="none" strike="noStrike" kern="1200" cap="none" spc="0" normalizeH="0" baseline="0" noProof="0" dirty="0">
                  <a:ln>
                    <a:noFill/>
                  </a:ln>
                  <a:solidFill>
                    <a:prstClr val="black"/>
                  </a:solidFill>
                  <a:effectLst/>
                  <a:uLnTx/>
                  <a:uFillTx/>
                  <a:latin typeface="Arial" panose="020B0604020202020204" pitchFamily="34" charset="0"/>
                  <a:ea typeface="微軟正黑體" panose="020B0604030504040204" pitchFamily="34" charset="-120"/>
                  <a:cs typeface="Arial" panose="020B0604020202020204" pitchFamily="34" charset="0"/>
                </a:rPr>
                <a:t>◆</a:t>
              </a:r>
            </a:p>
          </p:txBody>
        </p:sp>
      </p:grpSp>
      <p:grpSp>
        <p:nvGrpSpPr>
          <p:cNvPr id="106" name="群組 105">
            <a:extLst>
              <a:ext uri="{FF2B5EF4-FFF2-40B4-BE49-F238E27FC236}">
                <a16:creationId xmlns:a16="http://schemas.microsoft.com/office/drawing/2014/main" id="{E6FD2B02-777D-4236-942D-83D62942C953}"/>
              </a:ext>
            </a:extLst>
          </p:cNvPr>
          <p:cNvGrpSpPr/>
          <p:nvPr/>
        </p:nvGrpSpPr>
        <p:grpSpPr>
          <a:xfrm>
            <a:off x="0" y="8442893"/>
            <a:ext cx="3210514" cy="1842520"/>
            <a:chOff x="-12267" y="7932498"/>
            <a:chExt cx="4095455" cy="2350389"/>
          </a:xfrm>
        </p:grpSpPr>
        <p:sp>
          <p:nvSpPr>
            <p:cNvPr id="107" name="直角三角形 106">
              <a:extLst>
                <a:ext uri="{FF2B5EF4-FFF2-40B4-BE49-F238E27FC236}">
                  <a16:creationId xmlns:a16="http://schemas.microsoft.com/office/drawing/2014/main" id="{1A51FAFF-EF92-4E58-A3AA-0A5D26AC13D8}"/>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108" name="直角三角形 107">
              <a:extLst>
                <a:ext uri="{FF2B5EF4-FFF2-40B4-BE49-F238E27FC236}">
                  <a16:creationId xmlns:a16="http://schemas.microsoft.com/office/drawing/2014/main" id="{9AAFEBFD-C8F3-4E46-88F5-247F634B9516}"/>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nvGrpSpPr>
          <p:cNvPr id="109" name="群組 108">
            <a:extLst>
              <a:ext uri="{FF2B5EF4-FFF2-40B4-BE49-F238E27FC236}">
                <a16:creationId xmlns:a16="http://schemas.microsoft.com/office/drawing/2014/main" id="{4A7C34F4-3CFE-4067-A6F4-8871C44E2A0E}"/>
              </a:ext>
            </a:extLst>
          </p:cNvPr>
          <p:cNvGrpSpPr/>
          <p:nvPr/>
        </p:nvGrpSpPr>
        <p:grpSpPr>
          <a:xfrm rot="10800000">
            <a:off x="14940282" y="4886"/>
            <a:ext cx="3347718" cy="1921261"/>
            <a:chOff x="-12267" y="7932498"/>
            <a:chExt cx="4095455" cy="2350389"/>
          </a:xfrm>
        </p:grpSpPr>
        <p:sp>
          <p:nvSpPr>
            <p:cNvPr id="123" name="直角三角形 122">
              <a:extLst>
                <a:ext uri="{FF2B5EF4-FFF2-40B4-BE49-F238E27FC236}">
                  <a16:creationId xmlns:a16="http://schemas.microsoft.com/office/drawing/2014/main" id="{1195001A-F1A5-4886-AD4B-2A867946C3E0}"/>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137" name="直角三角形 136">
              <a:extLst>
                <a:ext uri="{FF2B5EF4-FFF2-40B4-BE49-F238E27FC236}">
                  <a16:creationId xmlns:a16="http://schemas.microsoft.com/office/drawing/2014/main" id="{B472148A-8F64-4EFB-AA0E-952BC069B1BC}"/>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spTree>
    <p:extLst>
      <p:ext uri="{BB962C8B-B14F-4D97-AF65-F5344CB8AC3E}">
        <p14:creationId xmlns:p14="http://schemas.microsoft.com/office/powerpoint/2010/main" val="421890643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5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64C4AF8-AFAF-40E3-9DFB-C0F7E59B6D97}"/>
              </a:ext>
            </a:extLst>
          </p:cNvPr>
          <p:cNvSpPr>
            <a:spLocks noGrp="1"/>
          </p:cNvSpPr>
          <p:nvPr>
            <p:ph type="sldNum" sz="quarter" idx="1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fld id="{03EB59E2-90B9-4CD3-AC74-D672227E13C3}" type="slidenum">
              <a:rPr kumimoji="0" lang="en-US" sz="2700" b="0" i="0" u="none" strike="noStrike" kern="1200" cap="none" spc="0" normalizeH="0" baseline="0" noProof="0" smtClean="0">
                <a:ln>
                  <a:noFill/>
                </a:ln>
                <a:solidFill>
                  <a:srgbClr val="3B3B3B"/>
                </a:solidFill>
                <a:effectLst/>
                <a:uLnTx/>
                <a:uFillTx/>
                <a:latin typeface="Ubuntu"/>
                <a:cs typeface="+mn-cs"/>
              </a:rPr>
              <a:pPr marL="0" marR="0" lvl="0" indent="0" algn="l" defTabSz="1371600" rtl="0" eaLnBrk="1" fontAlgn="auto" latinLnBrk="0" hangingPunct="1">
                <a:lnSpc>
                  <a:spcPct val="100000"/>
                </a:lnSpc>
                <a:spcBef>
                  <a:spcPts val="0"/>
                </a:spcBef>
                <a:spcAft>
                  <a:spcPts val="0"/>
                </a:spcAft>
                <a:buClrTx/>
                <a:buSzTx/>
                <a:buFontTx/>
                <a:buNone/>
                <a:tabLst/>
                <a:defRPr/>
              </a:pPr>
              <a:t>48</a:t>
            </a:fld>
            <a:endParaRPr kumimoji="0" lang="en-US" sz="2700" b="0" i="0" u="none" strike="noStrike" kern="1200" cap="none" spc="0" normalizeH="0" baseline="0" noProof="0" dirty="0">
              <a:ln>
                <a:noFill/>
              </a:ln>
              <a:solidFill>
                <a:srgbClr val="3B3B3B"/>
              </a:solidFill>
              <a:effectLst/>
              <a:uLnTx/>
              <a:uFillTx/>
              <a:latin typeface="Ubuntu"/>
              <a:cs typeface="+mn-cs"/>
            </a:endParaRPr>
          </a:p>
        </p:txBody>
      </p:sp>
      <p:grpSp>
        <p:nvGrpSpPr>
          <p:cNvPr id="106" name="群組 105">
            <a:extLst>
              <a:ext uri="{FF2B5EF4-FFF2-40B4-BE49-F238E27FC236}">
                <a16:creationId xmlns:a16="http://schemas.microsoft.com/office/drawing/2014/main" id="{E6FD2B02-777D-4236-942D-83D62942C953}"/>
              </a:ext>
            </a:extLst>
          </p:cNvPr>
          <p:cNvGrpSpPr/>
          <p:nvPr/>
        </p:nvGrpSpPr>
        <p:grpSpPr>
          <a:xfrm>
            <a:off x="0" y="8442893"/>
            <a:ext cx="3210514" cy="1842520"/>
            <a:chOff x="-12267" y="7932498"/>
            <a:chExt cx="4095455" cy="2350389"/>
          </a:xfrm>
        </p:grpSpPr>
        <p:sp>
          <p:nvSpPr>
            <p:cNvPr id="107" name="直角三角形 106">
              <a:extLst>
                <a:ext uri="{FF2B5EF4-FFF2-40B4-BE49-F238E27FC236}">
                  <a16:creationId xmlns:a16="http://schemas.microsoft.com/office/drawing/2014/main" id="{1A51FAFF-EF92-4E58-A3AA-0A5D26AC13D8}"/>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108" name="直角三角形 107">
              <a:extLst>
                <a:ext uri="{FF2B5EF4-FFF2-40B4-BE49-F238E27FC236}">
                  <a16:creationId xmlns:a16="http://schemas.microsoft.com/office/drawing/2014/main" id="{9AAFEBFD-C8F3-4E46-88F5-247F634B9516}"/>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nvGrpSpPr>
          <p:cNvPr id="109" name="群組 108">
            <a:extLst>
              <a:ext uri="{FF2B5EF4-FFF2-40B4-BE49-F238E27FC236}">
                <a16:creationId xmlns:a16="http://schemas.microsoft.com/office/drawing/2014/main" id="{4A7C34F4-3CFE-4067-A6F4-8871C44E2A0E}"/>
              </a:ext>
            </a:extLst>
          </p:cNvPr>
          <p:cNvGrpSpPr/>
          <p:nvPr/>
        </p:nvGrpSpPr>
        <p:grpSpPr>
          <a:xfrm rot="10800000">
            <a:off x="14940282" y="4886"/>
            <a:ext cx="3347718" cy="1921261"/>
            <a:chOff x="-12267" y="7932498"/>
            <a:chExt cx="4095455" cy="2350389"/>
          </a:xfrm>
        </p:grpSpPr>
        <p:sp>
          <p:nvSpPr>
            <p:cNvPr id="123" name="直角三角形 122">
              <a:extLst>
                <a:ext uri="{FF2B5EF4-FFF2-40B4-BE49-F238E27FC236}">
                  <a16:creationId xmlns:a16="http://schemas.microsoft.com/office/drawing/2014/main" id="{1195001A-F1A5-4886-AD4B-2A867946C3E0}"/>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137" name="直角三角形 136">
              <a:extLst>
                <a:ext uri="{FF2B5EF4-FFF2-40B4-BE49-F238E27FC236}">
                  <a16:creationId xmlns:a16="http://schemas.microsoft.com/office/drawing/2014/main" id="{B472148A-8F64-4EFB-AA0E-952BC069B1BC}"/>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sp>
        <p:nvSpPr>
          <p:cNvPr id="35" name="文字方塊 34">
            <a:extLst>
              <a:ext uri="{FF2B5EF4-FFF2-40B4-BE49-F238E27FC236}">
                <a16:creationId xmlns:a16="http://schemas.microsoft.com/office/drawing/2014/main" id="{6B51C2CA-FD4C-492D-A2A2-2C8C36EF70A7}"/>
              </a:ext>
            </a:extLst>
          </p:cNvPr>
          <p:cNvSpPr txBox="1"/>
          <p:nvPr/>
        </p:nvSpPr>
        <p:spPr>
          <a:xfrm>
            <a:off x="1940609" y="1432479"/>
            <a:ext cx="3871573" cy="646331"/>
          </a:xfrm>
          <a:prstGeom prst="rect">
            <a:avLst/>
          </a:prstGeom>
          <a:noFill/>
        </p:spPr>
        <p:txBody>
          <a:bodyPr wrap="none" rtlCol="0">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600" b="1" i="0" u="none" strike="noStrike" kern="1200" cap="none" spc="0" normalizeH="0" baseline="0" noProof="0" dirty="0">
                <a:ln>
                  <a:noFill/>
                </a:ln>
                <a:solidFill>
                  <a:srgbClr val="254AA5"/>
                </a:solidFill>
                <a:effectLst/>
                <a:uLnTx/>
                <a:uFillTx/>
                <a:latin typeface="Arial" panose="020B0604020202020204" pitchFamily="34" charset="0"/>
                <a:ea typeface="微軟正黑體" panose="020B0604030504040204" pitchFamily="34" charset="-120"/>
                <a:cs typeface="Arial" panose="020B0604020202020204" pitchFamily="34" charset="0"/>
              </a:rPr>
              <a:t>歐盟執委會</a:t>
            </a:r>
            <a:r>
              <a:rPr kumimoji="0" lang="zh-TW" altLang="en-US" sz="3600" b="1" i="0" u="none" strike="noStrike" kern="1200" cap="none" spc="0" normalizeH="0" baseline="0" noProof="0" dirty="0">
                <a:ln>
                  <a:noFill/>
                </a:ln>
                <a:solidFill>
                  <a:srgbClr val="3B3B3B"/>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en-US" altLang="zh-TW" sz="3000" b="1" i="0" u="none" strike="noStrike" kern="1200" cap="none" spc="0" normalizeH="0" baseline="0" noProof="0" dirty="0">
                <a:ln>
                  <a:noFill/>
                </a:ln>
                <a:solidFill>
                  <a:srgbClr val="3B3B3B"/>
                </a:solidFill>
                <a:effectLst/>
                <a:uLnTx/>
                <a:uFillTx/>
                <a:latin typeface="Arial" panose="020B0604020202020204" pitchFamily="34" charset="0"/>
                <a:ea typeface="微軟正黑體" panose="020B0604030504040204" pitchFamily="34" charset="-120"/>
                <a:cs typeface="Arial" panose="020B0604020202020204" pitchFamily="34" charset="0"/>
              </a:rPr>
              <a:t>2018</a:t>
            </a:r>
          </a:p>
        </p:txBody>
      </p:sp>
      <p:sp>
        <p:nvSpPr>
          <p:cNvPr id="19" name="矩形: 圓角 18">
            <a:extLst>
              <a:ext uri="{FF2B5EF4-FFF2-40B4-BE49-F238E27FC236}">
                <a16:creationId xmlns:a16="http://schemas.microsoft.com/office/drawing/2014/main" id="{BB7364C9-356F-4375-B9BB-386AD17F19B5}"/>
              </a:ext>
            </a:extLst>
          </p:cNvPr>
          <p:cNvSpPr/>
          <p:nvPr/>
        </p:nvSpPr>
        <p:spPr>
          <a:xfrm>
            <a:off x="1940609" y="2844025"/>
            <a:ext cx="6720788" cy="5042956"/>
          </a:xfrm>
          <a:prstGeom prst="roundRect">
            <a:avLst>
              <a:gd name="adj" fmla="val 3715"/>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prstClr val="white"/>
              </a:solidFill>
              <a:effectLst/>
              <a:uLnTx/>
              <a:uFillTx/>
              <a:latin typeface="Ubuntu"/>
              <a:cs typeface="+mn-cs"/>
            </a:endParaRPr>
          </a:p>
        </p:txBody>
      </p:sp>
      <p:cxnSp>
        <p:nvCxnSpPr>
          <p:cNvPr id="13" name="直線接點 12">
            <a:extLst>
              <a:ext uri="{FF2B5EF4-FFF2-40B4-BE49-F238E27FC236}">
                <a16:creationId xmlns:a16="http://schemas.microsoft.com/office/drawing/2014/main" id="{D6ECB20E-3794-43E5-9644-9427E891D49A}"/>
              </a:ext>
            </a:extLst>
          </p:cNvPr>
          <p:cNvCxnSpPr>
            <a:cxnSpLocks/>
          </p:cNvCxnSpPr>
          <p:nvPr/>
        </p:nvCxnSpPr>
        <p:spPr>
          <a:xfrm>
            <a:off x="2792125" y="7083732"/>
            <a:ext cx="5730804"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4440B72-650E-4B81-A74A-4BA783F79A24}"/>
              </a:ext>
            </a:extLst>
          </p:cNvPr>
          <p:cNvCxnSpPr>
            <a:cxnSpLocks/>
          </p:cNvCxnSpPr>
          <p:nvPr/>
        </p:nvCxnSpPr>
        <p:spPr>
          <a:xfrm>
            <a:off x="2792125" y="6408006"/>
            <a:ext cx="5730804"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2A37C40E-3AD3-4813-9883-A7DC3950F426}"/>
              </a:ext>
            </a:extLst>
          </p:cNvPr>
          <p:cNvCxnSpPr>
            <a:cxnSpLocks/>
          </p:cNvCxnSpPr>
          <p:nvPr/>
        </p:nvCxnSpPr>
        <p:spPr>
          <a:xfrm>
            <a:off x="2792125" y="5732280"/>
            <a:ext cx="5730804"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0685FBBB-A7C9-4300-B57A-F657FC58535C}"/>
              </a:ext>
            </a:extLst>
          </p:cNvPr>
          <p:cNvCxnSpPr>
            <a:cxnSpLocks/>
          </p:cNvCxnSpPr>
          <p:nvPr/>
        </p:nvCxnSpPr>
        <p:spPr>
          <a:xfrm>
            <a:off x="2792125" y="5056554"/>
            <a:ext cx="5730804"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5CE26104-C991-40D2-B1E0-2864E1757698}"/>
              </a:ext>
            </a:extLst>
          </p:cNvPr>
          <p:cNvCxnSpPr>
            <a:cxnSpLocks/>
          </p:cNvCxnSpPr>
          <p:nvPr/>
        </p:nvCxnSpPr>
        <p:spPr>
          <a:xfrm>
            <a:off x="2792125" y="4380828"/>
            <a:ext cx="5730804"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4A3237F3-6BA3-4251-A279-57C4E0DEFE23}"/>
              </a:ext>
            </a:extLst>
          </p:cNvPr>
          <p:cNvCxnSpPr>
            <a:cxnSpLocks/>
          </p:cNvCxnSpPr>
          <p:nvPr/>
        </p:nvCxnSpPr>
        <p:spPr>
          <a:xfrm>
            <a:off x="2792125" y="3705102"/>
            <a:ext cx="5730804"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244E74D2-1085-442B-A85D-D552F93C11C6}"/>
              </a:ext>
            </a:extLst>
          </p:cNvPr>
          <p:cNvSpPr/>
          <p:nvPr/>
        </p:nvSpPr>
        <p:spPr>
          <a:xfrm>
            <a:off x="3142992" y="7230199"/>
            <a:ext cx="2339102" cy="523220"/>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全球科技公司</a:t>
            </a:r>
            <a:endParaRPr kumimoji="0" lang="zh-TW" altLang="zh-TW" sz="2800" b="1" i="0" u="none" strike="noStrike" kern="1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p:txBody>
      </p:sp>
      <p:grpSp>
        <p:nvGrpSpPr>
          <p:cNvPr id="130" name="群組 129">
            <a:extLst>
              <a:ext uri="{FF2B5EF4-FFF2-40B4-BE49-F238E27FC236}">
                <a16:creationId xmlns:a16="http://schemas.microsoft.com/office/drawing/2014/main" id="{2E110EC4-723A-4F31-9D22-07F020B5F12A}"/>
              </a:ext>
            </a:extLst>
          </p:cNvPr>
          <p:cNvGrpSpPr/>
          <p:nvPr/>
        </p:nvGrpSpPr>
        <p:grpSpPr>
          <a:xfrm>
            <a:off x="3893292" y="5260004"/>
            <a:ext cx="1003801" cy="1823728"/>
            <a:chOff x="3893292" y="5260004"/>
            <a:chExt cx="1003801" cy="1823728"/>
          </a:xfrm>
        </p:grpSpPr>
        <p:sp>
          <p:nvSpPr>
            <p:cNvPr id="11" name="矩形 10">
              <a:extLst>
                <a:ext uri="{FF2B5EF4-FFF2-40B4-BE49-F238E27FC236}">
                  <a16:creationId xmlns:a16="http://schemas.microsoft.com/office/drawing/2014/main" id="{E7E3AC37-E43E-49F5-9E99-FD8477D2BE7D}"/>
                </a:ext>
              </a:extLst>
            </p:cNvPr>
            <p:cNvSpPr/>
            <p:nvPr/>
          </p:nvSpPr>
          <p:spPr>
            <a:xfrm>
              <a:off x="4142596" y="5855795"/>
              <a:ext cx="505193" cy="122793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prstClr val="white"/>
                </a:solidFill>
                <a:effectLst/>
                <a:uLnTx/>
                <a:uFillTx/>
                <a:latin typeface="Ubuntu"/>
                <a:cs typeface="+mn-cs"/>
              </a:endParaRPr>
            </a:p>
          </p:txBody>
        </p:sp>
        <p:sp>
          <p:nvSpPr>
            <p:cNvPr id="75" name="文字方塊 74">
              <a:extLst>
                <a:ext uri="{FF2B5EF4-FFF2-40B4-BE49-F238E27FC236}">
                  <a16:creationId xmlns:a16="http://schemas.microsoft.com/office/drawing/2014/main" id="{1BD9A768-B287-4860-A33A-9E87DFD1A3B5}"/>
                </a:ext>
              </a:extLst>
            </p:cNvPr>
            <p:cNvSpPr txBox="1"/>
            <p:nvPr/>
          </p:nvSpPr>
          <p:spPr>
            <a:xfrm>
              <a:off x="3893292" y="5260004"/>
              <a:ext cx="1003801" cy="523220"/>
            </a:xfrm>
            <a:prstGeom prst="rect">
              <a:avLst/>
            </a:prstGeom>
            <a:noFill/>
          </p:spPr>
          <p:txBody>
            <a:bodyPr wrap="none" rtlCol="0">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en-US" altLang="zh-TW" sz="28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rPr>
                <a:t>9.5%</a:t>
              </a:r>
            </a:p>
          </p:txBody>
        </p:sp>
      </p:grpSp>
      <p:grpSp>
        <p:nvGrpSpPr>
          <p:cNvPr id="23" name="群組 22">
            <a:extLst>
              <a:ext uri="{FF2B5EF4-FFF2-40B4-BE49-F238E27FC236}">
                <a16:creationId xmlns:a16="http://schemas.microsoft.com/office/drawing/2014/main" id="{5E309B30-A3DD-48B2-AC63-7298B1C91118}"/>
              </a:ext>
            </a:extLst>
          </p:cNvPr>
          <p:cNvGrpSpPr/>
          <p:nvPr/>
        </p:nvGrpSpPr>
        <p:grpSpPr>
          <a:xfrm>
            <a:off x="1940609" y="3524601"/>
            <a:ext cx="851516" cy="4151874"/>
            <a:chOff x="1233041" y="3325225"/>
            <a:chExt cx="851516" cy="4151874"/>
          </a:xfrm>
        </p:grpSpPr>
        <p:sp>
          <p:nvSpPr>
            <p:cNvPr id="63" name="文字方塊 62">
              <a:extLst>
                <a:ext uri="{FF2B5EF4-FFF2-40B4-BE49-F238E27FC236}">
                  <a16:creationId xmlns:a16="http://schemas.microsoft.com/office/drawing/2014/main" id="{D450673B-A4FE-44EE-A20E-EA8B175ACB1B}"/>
                </a:ext>
              </a:extLst>
            </p:cNvPr>
            <p:cNvSpPr txBox="1"/>
            <p:nvPr/>
          </p:nvSpPr>
          <p:spPr>
            <a:xfrm>
              <a:off x="1707531" y="6027013"/>
              <a:ext cx="377026" cy="369332"/>
            </a:xfrm>
            <a:prstGeom prst="rect">
              <a:avLst/>
            </a:prstGeom>
            <a:noFill/>
          </p:spPr>
          <p:txBody>
            <a:bodyPr wrap="none" rtlCol="0">
              <a:spAutoFit/>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軟正黑體" panose="020B0604030504040204" pitchFamily="34" charset="-120"/>
                  <a:cs typeface="Arial" panose="020B0604020202020204" pitchFamily="34" charset="0"/>
                </a:rPr>
                <a:t>5</a:t>
              </a:r>
              <a:r>
                <a:rPr kumimoji="0" lang="zh-TW" altLang="en-US" sz="1800" b="1"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軟正黑體" panose="020B0604030504040204" pitchFamily="34" charset="-120"/>
                  <a:cs typeface="Arial" panose="020B0604020202020204" pitchFamily="34" charset="0"/>
                </a:rPr>
                <a:t> </a:t>
              </a:r>
              <a:endParaRPr kumimoji="0" lang="en-US" altLang="zh-TW" sz="1800" b="1"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sp>
          <p:nvSpPr>
            <p:cNvPr id="64" name="文字方塊 63">
              <a:extLst>
                <a:ext uri="{FF2B5EF4-FFF2-40B4-BE49-F238E27FC236}">
                  <a16:creationId xmlns:a16="http://schemas.microsoft.com/office/drawing/2014/main" id="{FDA0E3D6-B40B-4196-B6D5-4023BD7D928F}"/>
                </a:ext>
              </a:extLst>
            </p:cNvPr>
            <p:cNvSpPr txBox="1"/>
            <p:nvPr/>
          </p:nvSpPr>
          <p:spPr>
            <a:xfrm>
              <a:off x="1579290" y="5351287"/>
              <a:ext cx="505267" cy="369332"/>
            </a:xfrm>
            <a:prstGeom prst="rect">
              <a:avLst/>
            </a:prstGeom>
            <a:noFill/>
          </p:spPr>
          <p:txBody>
            <a:bodyPr wrap="none" rtlCol="0">
              <a:spAutoFit/>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軟正黑體" panose="020B0604030504040204" pitchFamily="34" charset="-120"/>
                  <a:cs typeface="Arial" panose="020B0604020202020204" pitchFamily="34" charset="0"/>
                </a:rPr>
                <a:t>10</a:t>
              </a:r>
              <a:r>
                <a:rPr kumimoji="0" lang="zh-TW" altLang="en-US" sz="1800" b="1"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軟正黑體" panose="020B0604030504040204" pitchFamily="34" charset="-120"/>
                  <a:cs typeface="Arial" panose="020B0604020202020204" pitchFamily="34" charset="0"/>
                </a:rPr>
                <a:t> </a:t>
              </a:r>
              <a:endParaRPr kumimoji="0" lang="en-US" altLang="zh-TW" sz="1800" b="1"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sp>
          <p:nvSpPr>
            <p:cNvPr id="65" name="文字方塊 64">
              <a:extLst>
                <a:ext uri="{FF2B5EF4-FFF2-40B4-BE49-F238E27FC236}">
                  <a16:creationId xmlns:a16="http://schemas.microsoft.com/office/drawing/2014/main" id="{F5D7EE5D-6473-4D8E-9DEB-937307099D98}"/>
                </a:ext>
              </a:extLst>
            </p:cNvPr>
            <p:cNvSpPr txBox="1"/>
            <p:nvPr/>
          </p:nvSpPr>
          <p:spPr>
            <a:xfrm>
              <a:off x="1579290" y="4674084"/>
              <a:ext cx="505267" cy="369332"/>
            </a:xfrm>
            <a:prstGeom prst="rect">
              <a:avLst/>
            </a:prstGeom>
            <a:noFill/>
          </p:spPr>
          <p:txBody>
            <a:bodyPr wrap="none" rtlCol="0">
              <a:spAutoFit/>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軟正黑體" panose="020B0604030504040204" pitchFamily="34" charset="-120"/>
                  <a:cs typeface="Arial" panose="020B0604020202020204" pitchFamily="34" charset="0"/>
                </a:rPr>
                <a:t>15</a:t>
              </a:r>
              <a:r>
                <a:rPr kumimoji="0" lang="zh-TW" altLang="en-US" sz="1800" b="1"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軟正黑體" panose="020B0604030504040204" pitchFamily="34" charset="-120"/>
                  <a:cs typeface="Arial" panose="020B0604020202020204" pitchFamily="34" charset="0"/>
                </a:rPr>
                <a:t> </a:t>
              </a:r>
              <a:endParaRPr kumimoji="0" lang="en-US" altLang="zh-TW" sz="1800" b="1"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sp>
          <p:nvSpPr>
            <p:cNvPr id="66" name="文字方塊 65">
              <a:extLst>
                <a:ext uri="{FF2B5EF4-FFF2-40B4-BE49-F238E27FC236}">
                  <a16:creationId xmlns:a16="http://schemas.microsoft.com/office/drawing/2014/main" id="{2D9225E5-6E6A-47E9-9F96-41497EB70804}"/>
                </a:ext>
              </a:extLst>
            </p:cNvPr>
            <p:cNvSpPr txBox="1"/>
            <p:nvPr/>
          </p:nvSpPr>
          <p:spPr>
            <a:xfrm>
              <a:off x="1579290" y="3996881"/>
              <a:ext cx="505267" cy="369332"/>
            </a:xfrm>
            <a:prstGeom prst="rect">
              <a:avLst/>
            </a:prstGeom>
            <a:noFill/>
          </p:spPr>
          <p:txBody>
            <a:bodyPr wrap="none" rtlCol="0">
              <a:spAutoFit/>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軟正黑體" panose="020B0604030504040204" pitchFamily="34" charset="-120"/>
                  <a:cs typeface="Arial" panose="020B0604020202020204" pitchFamily="34" charset="0"/>
                </a:rPr>
                <a:t>20</a:t>
              </a:r>
              <a:r>
                <a:rPr kumimoji="0" lang="zh-TW" altLang="en-US" sz="1800" b="1"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軟正黑體" panose="020B0604030504040204" pitchFamily="34" charset="-120"/>
                  <a:cs typeface="Arial" panose="020B0604020202020204" pitchFamily="34" charset="0"/>
                </a:rPr>
                <a:t> </a:t>
              </a:r>
              <a:endParaRPr kumimoji="0" lang="en-US" altLang="zh-TW" sz="1800" b="1"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sp>
          <p:nvSpPr>
            <p:cNvPr id="67" name="文字方塊 66">
              <a:extLst>
                <a:ext uri="{FF2B5EF4-FFF2-40B4-BE49-F238E27FC236}">
                  <a16:creationId xmlns:a16="http://schemas.microsoft.com/office/drawing/2014/main" id="{766671EC-29BA-4A0B-9884-4447272682D9}"/>
                </a:ext>
              </a:extLst>
            </p:cNvPr>
            <p:cNvSpPr txBox="1"/>
            <p:nvPr/>
          </p:nvSpPr>
          <p:spPr>
            <a:xfrm>
              <a:off x="1579290" y="3325225"/>
              <a:ext cx="505267" cy="369332"/>
            </a:xfrm>
            <a:prstGeom prst="rect">
              <a:avLst/>
            </a:prstGeom>
            <a:noFill/>
          </p:spPr>
          <p:txBody>
            <a:bodyPr wrap="none" rtlCol="0">
              <a:spAutoFit/>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軟正黑體" panose="020B0604030504040204" pitchFamily="34" charset="-120"/>
                  <a:cs typeface="Arial" panose="020B0604020202020204" pitchFamily="34" charset="0"/>
                </a:rPr>
                <a:t>25</a:t>
              </a:r>
              <a:r>
                <a:rPr kumimoji="0" lang="zh-TW" altLang="en-US" sz="1800" b="1"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軟正黑體" panose="020B0604030504040204" pitchFamily="34" charset="-120"/>
                  <a:cs typeface="Arial" panose="020B0604020202020204" pitchFamily="34" charset="0"/>
                </a:rPr>
                <a:t> </a:t>
              </a:r>
              <a:endParaRPr kumimoji="0" lang="en-US" altLang="zh-TW" sz="1800" b="1"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sp>
          <p:nvSpPr>
            <p:cNvPr id="69" name="文字方塊 68">
              <a:extLst>
                <a:ext uri="{FF2B5EF4-FFF2-40B4-BE49-F238E27FC236}">
                  <a16:creationId xmlns:a16="http://schemas.microsoft.com/office/drawing/2014/main" id="{229BFE8F-EDCC-43DB-8CCB-4C9BD9151BE8}"/>
                </a:ext>
              </a:extLst>
            </p:cNvPr>
            <p:cNvSpPr txBox="1"/>
            <p:nvPr/>
          </p:nvSpPr>
          <p:spPr>
            <a:xfrm>
              <a:off x="1707531" y="6701971"/>
              <a:ext cx="377026" cy="369332"/>
            </a:xfrm>
            <a:prstGeom prst="rect">
              <a:avLst/>
            </a:prstGeom>
            <a:noFill/>
          </p:spPr>
          <p:txBody>
            <a:bodyPr wrap="none" rtlCol="0">
              <a:spAutoFit/>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軟正黑體" panose="020B0604030504040204" pitchFamily="34" charset="-120"/>
                  <a:cs typeface="Arial" panose="020B0604020202020204" pitchFamily="34" charset="0"/>
                </a:rPr>
                <a:t>0</a:t>
              </a:r>
              <a:r>
                <a:rPr kumimoji="0" lang="zh-TW" altLang="en-US" sz="1800" b="1"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軟正黑體" panose="020B0604030504040204" pitchFamily="34" charset="-120"/>
                  <a:cs typeface="Arial" panose="020B0604020202020204" pitchFamily="34" charset="0"/>
                </a:rPr>
                <a:t> </a:t>
              </a:r>
              <a:endParaRPr kumimoji="0" lang="en-US" altLang="zh-TW" sz="1800" b="1"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sp>
          <p:nvSpPr>
            <p:cNvPr id="77" name="文字方塊 76">
              <a:extLst>
                <a:ext uri="{FF2B5EF4-FFF2-40B4-BE49-F238E27FC236}">
                  <a16:creationId xmlns:a16="http://schemas.microsoft.com/office/drawing/2014/main" id="{45296AC0-3A07-43DF-A841-22AFF7A28708}"/>
                </a:ext>
              </a:extLst>
            </p:cNvPr>
            <p:cNvSpPr txBox="1"/>
            <p:nvPr/>
          </p:nvSpPr>
          <p:spPr>
            <a:xfrm>
              <a:off x="1233041" y="7107767"/>
              <a:ext cx="851516" cy="369332"/>
            </a:xfrm>
            <a:prstGeom prst="rect">
              <a:avLst/>
            </a:prstGeom>
            <a:noFill/>
          </p:spPr>
          <p:txBody>
            <a:bodyPr wrap="none" rtlCol="0">
              <a:spAutoFit/>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軟正黑體" panose="020B0604030504040204" pitchFamily="34" charset="-120"/>
                  <a:cs typeface="Arial" panose="020B0604020202020204" pitchFamily="34" charset="0"/>
                </a:rPr>
                <a:t>（</a:t>
              </a:r>
              <a:r>
                <a:rPr kumimoji="0" lang="en-US" altLang="zh-TW" sz="1800" b="1"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軟正黑體" panose="020B0604030504040204" pitchFamily="34" charset="-120"/>
                  <a:cs typeface="Arial" panose="020B0604020202020204" pitchFamily="34" charset="0"/>
                </a:rPr>
                <a:t>%</a:t>
              </a:r>
              <a:r>
                <a:rPr kumimoji="0" lang="zh-TW" altLang="en-US" sz="1800" b="1"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軟正黑體" panose="020B0604030504040204" pitchFamily="34" charset="-120"/>
                  <a:cs typeface="Arial" panose="020B0604020202020204" pitchFamily="34" charset="0"/>
                </a:rPr>
                <a:t>）</a:t>
              </a:r>
              <a:endParaRPr kumimoji="0" lang="en-US" altLang="zh-TW" sz="1800" b="1"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sp>
        <p:nvSpPr>
          <p:cNvPr id="41" name="矩形 40">
            <a:extLst>
              <a:ext uri="{FF2B5EF4-FFF2-40B4-BE49-F238E27FC236}">
                <a16:creationId xmlns:a16="http://schemas.microsoft.com/office/drawing/2014/main" id="{9F97A323-FEC8-4CCC-B0A3-9F0F0BC4E243}"/>
              </a:ext>
            </a:extLst>
          </p:cNvPr>
          <p:cNvSpPr/>
          <p:nvPr/>
        </p:nvSpPr>
        <p:spPr>
          <a:xfrm>
            <a:off x="5832961" y="7230199"/>
            <a:ext cx="2339102" cy="523220"/>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　傳統企業　</a:t>
            </a:r>
            <a:endParaRPr kumimoji="0" lang="zh-TW" altLang="zh-TW" sz="2800" b="1" i="0" u="none" strike="noStrike" kern="1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p:txBody>
      </p:sp>
      <p:grpSp>
        <p:nvGrpSpPr>
          <p:cNvPr id="129" name="群組 128">
            <a:extLst>
              <a:ext uri="{FF2B5EF4-FFF2-40B4-BE49-F238E27FC236}">
                <a16:creationId xmlns:a16="http://schemas.microsoft.com/office/drawing/2014/main" id="{C2BA40E2-DFF5-44D2-AD13-01C21262B8AD}"/>
              </a:ext>
            </a:extLst>
          </p:cNvPr>
          <p:cNvGrpSpPr/>
          <p:nvPr/>
        </p:nvGrpSpPr>
        <p:grpSpPr>
          <a:xfrm>
            <a:off x="6400423" y="3412000"/>
            <a:ext cx="1204177" cy="3671732"/>
            <a:chOff x="6400423" y="3412000"/>
            <a:chExt cx="1204177" cy="3671732"/>
          </a:xfrm>
        </p:grpSpPr>
        <p:sp>
          <p:nvSpPr>
            <p:cNvPr id="50" name="矩形 49">
              <a:extLst>
                <a:ext uri="{FF2B5EF4-FFF2-40B4-BE49-F238E27FC236}">
                  <a16:creationId xmlns:a16="http://schemas.microsoft.com/office/drawing/2014/main" id="{22814D00-5BDD-4DDC-B210-FA98112787AD}"/>
                </a:ext>
              </a:extLst>
            </p:cNvPr>
            <p:cNvSpPr/>
            <p:nvPr/>
          </p:nvSpPr>
          <p:spPr>
            <a:xfrm>
              <a:off x="6749916" y="4007427"/>
              <a:ext cx="505193" cy="307630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prstClr val="white"/>
                </a:solidFill>
                <a:effectLst/>
                <a:uLnTx/>
                <a:uFillTx/>
                <a:latin typeface="Ubuntu"/>
                <a:cs typeface="+mn-cs"/>
              </a:endParaRPr>
            </a:p>
          </p:txBody>
        </p:sp>
        <p:sp>
          <p:nvSpPr>
            <p:cNvPr id="80" name="文字方塊 79">
              <a:extLst>
                <a:ext uri="{FF2B5EF4-FFF2-40B4-BE49-F238E27FC236}">
                  <a16:creationId xmlns:a16="http://schemas.microsoft.com/office/drawing/2014/main" id="{1AD84168-4BF7-4363-B613-BFE660F923C2}"/>
                </a:ext>
              </a:extLst>
            </p:cNvPr>
            <p:cNvSpPr txBox="1"/>
            <p:nvPr/>
          </p:nvSpPr>
          <p:spPr>
            <a:xfrm>
              <a:off x="6400423" y="3412000"/>
              <a:ext cx="1204177" cy="523220"/>
            </a:xfrm>
            <a:prstGeom prst="rect">
              <a:avLst/>
            </a:prstGeom>
            <a:noFill/>
          </p:spPr>
          <p:txBody>
            <a:bodyPr wrap="none" rtlCol="0">
              <a:spAutoFit/>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en-US" altLang="zh-TW" sz="28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rPr>
                <a:t>23.2%</a:t>
              </a:r>
            </a:p>
          </p:txBody>
        </p:sp>
      </p:grpSp>
      <p:grpSp>
        <p:nvGrpSpPr>
          <p:cNvPr id="17" name="群組 16">
            <a:extLst>
              <a:ext uri="{FF2B5EF4-FFF2-40B4-BE49-F238E27FC236}">
                <a16:creationId xmlns:a16="http://schemas.microsoft.com/office/drawing/2014/main" id="{9D5F3D2C-6270-4A98-814C-21277AA1BEBA}"/>
              </a:ext>
            </a:extLst>
          </p:cNvPr>
          <p:cNvGrpSpPr/>
          <p:nvPr/>
        </p:nvGrpSpPr>
        <p:grpSpPr>
          <a:xfrm>
            <a:off x="4190767" y="2449218"/>
            <a:ext cx="2220473" cy="789614"/>
            <a:chOff x="5010509" y="2342708"/>
            <a:chExt cx="2220473" cy="789614"/>
          </a:xfrm>
          <a:effectLst>
            <a:outerShdw blurRad="50800" dist="50800" dir="5400000" algn="ctr" rotWithShape="0">
              <a:srgbClr val="000000">
                <a:alpha val="30000"/>
              </a:srgbClr>
            </a:outerShdw>
          </a:effectLst>
        </p:grpSpPr>
        <p:sp>
          <p:nvSpPr>
            <p:cNvPr id="16" name="矩形: 圓角 15">
              <a:extLst>
                <a:ext uri="{FF2B5EF4-FFF2-40B4-BE49-F238E27FC236}">
                  <a16:creationId xmlns:a16="http://schemas.microsoft.com/office/drawing/2014/main" id="{F73DAACE-7A62-4E25-ACF1-3CF205CE08F4}"/>
                </a:ext>
              </a:extLst>
            </p:cNvPr>
            <p:cNvSpPr/>
            <p:nvPr/>
          </p:nvSpPr>
          <p:spPr>
            <a:xfrm>
              <a:off x="5010509" y="2342708"/>
              <a:ext cx="2220473" cy="789614"/>
            </a:xfrm>
            <a:prstGeom prst="roundRect">
              <a:avLst>
                <a:gd name="adj" fmla="val 8816"/>
              </a:avLst>
            </a:prstGeom>
            <a:solidFill>
              <a:schemeClr val="accent6">
                <a:lumMod val="20000"/>
                <a:lumOff val="80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61" name="矩形 60">
              <a:extLst>
                <a:ext uri="{FF2B5EF4-FFF2-40B4-BE49-F238E27FC236}">
                  <a16:creationId xmlns:a16="http://schemas.microsoft.com/office/drawing/2014/main" id="{AD37F231-11B0-42FD-BDCF-E427B5D85CCB}"/>
                </a:ext>
              </a:extLst>
            </p:cNvPr>
            <p:cNvSpPr/>
            <p:nvPr/>
          </p:nvSpPr>
          <p:spPr>
            <a:xfrm>
              <a:off x="5310267" y="2475905"/>
              <a:ext cx="1620957" cy="523220"/>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00" cap="none" spc="0" normalizeH="0" baseline="0" noProof="0" dirty="0">
                  <a:ln>
                    <a:noFill/>
                  </a:ln>
                  <a:solidFill>
                    <a:srgbClr val="EABD00">
                      <a:lumMod val="50000"/>
                    </a:srgbClr>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平均稅率</a:t>
              </a:r>
              <a:endParaRPr kumimoji="0" lang="zh-TW" altLang="zh-TW" sz="2800" b="1" i="0" u="none" strike="noStrike" kern="100" cap="none" spc="0" normalizeH="0" baseline="0" noProof="0" dirty="0">
                <a:ln>
                  <a:noFill/>
                </a:ln>
                <a:solidFill>
                  <a:srgbClr val="EABD00">
                    <a:lumMod val="50000"/>
                  </a:srgbClr>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p:txBody>
        </p:sp>
      </p:grpSp>
      <p:grpSp>
        <p:nvGrpSpPr>
          <p:cNvPr id="128" name="群組 127">
            <a:extLst>
              <a:ext uri="{FF2B5EF4-FFF2-40B4-BE49-F238E27FC236}">
                <a16:creationId xmlns:a16="http://schemas.microsoft.com/office/drawing/2014/main" id="{2D29282B-8300-419C-8884-7BDF71F6D941}"/>
              </a:ext>
            </a:extLst>
          </p:cNvPr>
          <p:cNvGrpSpPr/>
          <p:nvPr/>
        </p:nvGrpSpPr>
        <p:grpSpPr>
          <a:xfrm>
            <a:off x="9606163" y="3399483"/>
            <a:ext cx="7229927" cy="3622693"/>
            <a:chOff x="9606163" y="2847070"/>
            <a:chExt cx="7229927" cy="3622693"/>
          </a:xfrm>
        </p:grpSpPr>
        <p:grpSp>
          <p:nvGrpSpPr>
            <p:cNvPr id="85" name="群組 84">
              <a:extLst>
                <a:ext uri="{FF2B5EF4-FFF2-40B4-BE49-F238E27FC236}">
                  <a16:creationId xmlns:a16="http://schemas.microsoft.com/office/drawing/2014/main" id="{F28373EC-CDD8-4D63-9EC2-D414A7C2F745}"/>
                </a:ext>
              </a:extLst>
            </p:cNvPr>
            <p:cNvGrpSpPr/>
            <p:nvPr/>
          </p:nvGrpSpPr>
          <p:grpSpPr>
            <a:xfrm>
              <a:off x="9606163" y="4060801"/>
              <a:ext cx="7229927" cy="2408962"/>
              <a:chOff x="10334172" y="1688264"/>
              <a:chExt cx="7229927" cy="2408962"/>
            </a:xfrm>
          </p:grpSpPr>
          <p:sp>
            <p:nvSpPr>
              <p:cNvPr id="53" name="矩形: 圓角 52">
                <a:extLst>
                  <a:ext uri="{FF2B5EF4-FFF2-40B4-BE49-F238E27FC236}">
                    <a16:creationId xmlns:a16="http://schemas.microsoft.com/office/drawing/2014/main" id="{85C88D03-1CFA-4627-8EDA-F643419F252C}"/>
                  </a:ext>
                </a:extLst>
              </p:cNvPr>
              <p:cNvSpPr/>
              <p:nvPr/>
            </p:nvSpPr>
            <p:spPr>
              <a:xfrm>
                <a:off x="10334172" y="1688264"/>
                <a:ext cx="7229927" cy="2408962"/>
              </a:xfrm>
              <a:prstGeom prst="roundRect">
                <a:avLst>
                  <a:gd name="adj" fmla="val 6387"/>
                </a:avLst>
              </a:prstGeom>
              <a:solidFill>
                <a:schemeClr val="bg1"/>
              </a:solidFill>
              <a:ln w="28575">
                <a:solidFill>
                  <a:schemeClr val="bg1">
                    <a:lumMod val="75000"/>
                  </a:schemeClr>
                </a:solid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prstClr val="white"/>
                  </a:solidFill>
                  <a:effectLst/>
                  <a:uLnTx/>
                  <a:uFillTx/>
                  <a:latin typeface="Ubuntu"/>
                  <a:cs typeface="+mn-cs"/>
                </a:endParaRPr>
              </a:p>
            </p:txBody>
          </p:sp>
          <p:grpSp>
            <p:nvGrpSpPr>
              <p:cNvPr id="82" name="群組 81">
                <a:extLst>
                  <a:ext uri="{FF2B5EF4-FFF2-40B4-BE49-F238E27FC236}">
                    <a16:creationId xmlns:a16="http://schemas.microsoft.com/office/drawing/2014/main" id="{C15A21D4-AFB2-430B-AD18-F772FBC5CE22}"/>
                  </a:ext>
                </a:extLst>
              </p:cNvPr>
              <p:cNvGrpSpPr/>
              <p:nvPr/>
            </p:nvGrpSpPr>
            <p:grpSpPr>
              <a:xfrm>
                <a:off x="10832332" y="2063796"/>
                <a:ext cx="6233606" cy="1657899"/>
                <a:chOff x="10991748" y="2063796"/>
                <a:chExt cx="6233606" cy="1657899"/>
              </a:xfrm>
            </p:grpSpPr>
            <p:grpSp>
              <p:nvGrpSpPr>
                <p:cNvPr id="62" name="群組 61">
                  <a:extLst>
                    <a:ext uri="{FF2B5EF4-FFF2-40B4-BE49-F238E27FC236}">
                      <a16:creationId xmlns:a16="http://schemas.microsoft.com/office/drawing/2014/main" id="{BE0B4E9A-48C7-4A8A-9B6F-2CB9D76A68D3}"/>
                    </a:ext>
                  </a:extLst>
                </p:cNvPr>
                <p:cNvGrpSpPr/>
                <p:nvPr/>
              </p:nvGrpSpPr>
              <p:grpSpPr>
                <a:xfrm>
                  <a:off x="10991748" y="2063796"/>
                  <a:ext cx="6233606" cy="646331"/>
                  <a:chOff x="10991748" y="2063796"/>
                  <a:chExt cx="6233606" cy="646331"/>
                </a:xfrm>
              </p:grpSpPr>
              <p:sp>
                <p:nvSpPr>
                  <p:cNvPr id="104" name="矩形 103">
                    <a:extLst>
                      <a:ext uri="{FF2B5EF4-FFF2-40B4-BE49-F238E27FC236}">
                        <a16:creationId xmlns:a16="http://schemas.microsoft.com/office/drawing/2014/main" id="{42C29342-DC1B-4B66-9010-610AFC31B86C}"/>
                      </a:ext>
                    </a:extLst>
                  </p:cNvPr>
                  <p:cNvSpPr/>
                  <p:nvPr/>
                </p:nvSpPr>
                <p:spPr>
                  <a:xfrm>
                    <a:off x="10991748" y="2063796"/>
                    <a:ext cx="1107996" cy="646331"/>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600" b="1" i="0" u="none" strike="noStrike" kern="1200" cap="none" spc="0" normalizeH="0" baseline="0" noProof="0" dirty="0">
                        <a:ln>
                          <a:noFill/>
                        </a:ln>
                        <a:solidFill>
                          <a:srgbClr val="1694B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rPr>
                      <a:t>營收</a:t>
                    </a:r>
                    <a:endParaRPr kumimoji="0" lang="zh-TW" altLang="zh-TW" sz="3600" b="1" i="0" u="none" strike="noStrike" kern="1200" cap="none" spc="0" normalizeH="0" baseline="0" noProof="0" dirty="0">
                      <a:ln>
                        <a:noFill/>
                      </a:ln>
                      <a:solidFill>
                        <a:srgbClr val="1694B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sp>
                <p:nvSpPr>
                  <p:cNvPr id="110" name="矩形 109">
                    <a:extLst>
                      <a:ext uri="{FF2B5EF4-FFF2-40B4-BE49-F238E27FC236}">
                        <a16:creationId xmlns:a16="http://schemas.microsoft.com/office/drawing/2014/main" id="{B00699DD-07DB-4272-BC1A-7FD335C86D4D}"/>
                      </a:ext>
                    </a:extLst>
                  </p:cNvPr>
                  <p:cNvSpPr/>
                  <p:nvPr/>
                </p:nvSpPr>
                <p:spPr>
                  <a:xfrm>
                    <a:off x="12752141" y="2063796"/>
                    <a:ext cx="3365217" cy="646331"/>
                  </a:xfrm>
                  <a:prstGeom prst="rect">
                    <a:avLst/>
                  </a:prstGeom>
                </p:spPr>
                <p:txBody>
                  <a:bodyPr wrap="none">
                    <a:spAutoFit/>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en-US" altLang="zh-TW" sz="3600" b="1" i="0" u="none" strike="noStrike" kern="1200" cap="none" spc="0" normalizeH="0" baseline="0" noProof="0" dirty="0">
                        <a:ln>
                          <a:noFill/>
                        </a:ln>
                        <a:solidFill>
                          <a:srgbClr val="404A56"/>
                        </a:solidFill>
                        <a:effectLst/>
                        <a:uLnTx/>
                        <a:uFillTx/>
                        <a:latin typeface="Arial" panose="020B0604020202020204" pitchFamily="34" charset="0"/>
                        <a:ea typeface="微軟正黑體" panose="020B0604030504040204" pitchFamily="34" charset="-120"/>
                        <a:cs typeface="Arial" panose="020B0604020202020204" pitchFamily="34" charset="0"/>
                      </a:rPr>
                      <a:t>11,400,000,000</a:t>
                    </a:r>
                    <a:endParaRPr kumimoji="0" lang="zh-TW" altLang="zh-TW" sz="3600" b="1" i="0" u="none" strike="noStrike" kern="1200" cap="none" spc="0" normalizeH="0" baseline="0" noProof="0" dirty="0">
                      <a:ln>
                        <a:noFill/>
                      </a:ln>
                      <a:solidFill>
                        <a:srgbClr val="404A56"/>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sp>
                <p:nvSpPr>
                  <p:cNvPr id="115" name="矩形 114">
                    <a:extLst>
                      <a:ext uri="{FF2B5EF4-FFF2-40B4-BE49-F238E27FC236}">
                        <a16:creationId xmlns:a16="http://schemas.microsoft.com/office/drawing/2014/main" id="{477F7B25-21B1-4378-96AD-63CE66C98425}"/>
                      </a:ext>
                    </a:extLst>
                  </p:cNvPr>
                  <p:cNvSpPr/>
                  <p:nvPr/>
                </p:nvSpPr>
                <p:spPr>
                  <a:xfrm>
                    <a:off x="16117358" y="2063796"/>
                    <a:ext cx="1107996" cy="646331"/>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6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rPr>
                      <a:t>美元</a:t>
                    </a:r>
                    <a:endParaRPr kumimoji="0" lang="zh-TW" altLang="zh-TW" sz="36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grpSp>
              <p:nvGrpSpPr>
                <p:cNvPr id="60" name="群組 59">
                  <a:extLst>
                    <a:ext uri="{FF2B5EF4-FFF2-40B4-BE49-F238E27FC236}">
                      <a16:creationId xmlns:a16="http://schemas.microsoft.com/office/drawing/2014/main" id="{6AECA822-568D-4681-B6B0-C8F8EDAF8458}"/>
                    </a:ext>
                  </a:extLst>
                </p:cNvPr>
                <p:cNvGrpSpPr/>
                <p:nvPr/>
              </p:nvGrpSpPr>
              <p:grpSpPr>
                <a:xfrm>
                  <a:off x="10991748" y="3075364"/>
                  <a:ext cx="6233606" cy="646331"/>
                  <a:chOff x="10991748" y="3075364"/>
                  <a:chExt cx="6233606" cy="646331"/>
                </a:xfrm>
              </p:grpSpPr>
              <p:sp>
                <p:nvSpPr>
                  <p:cNvPr id="105" name="矩形 104">
                    <a:extLst>
                      <a:ext uri="{FF2B5EF4-FFF2-40B4-BE49-F238E27FC236}">
                        <a16:creationId xmlns:a16="http://schemas.microsoft.com/office/drawing/2014/main" id="{3C6A5685-8575-4503-A007-30CD60554CE9}"/>
                      </a:ext>
                    </a:extLst>
                  </p:cNvPr>
                  <p:cNvSpPr/>
                  <p:nvPr/>
                </p:nvSpPr>
                <p:spPr>
                  <a:xfrm>
                    <a:off x="10991748" y="3075364"/>
                    <a:ext cx="1107996" cy="646331"/>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6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繳稅</a:t>
                    </a:r>
                    <a:endParaRPr kumimoji="0" lang="zh-TW" altLang="zh-TW" sz="36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sp>
                <p:nvSpPr>
                  <p:cNvPr id="111" name="矩形 110">
                    <a:extLst>
                      <a:ext uri="{FF2B5EF4-FFF2-40B4-BE49-F238E27FC236}">
                        <a16:creationId xmlns:a16="http://schemas.microsoft.com/office/drawing/2014/main" id="{7F633B1B-678E-4259-8831-D801297543A1}"/>
                      </a:ext>
                    </a:extLst>
                  </p:cNvPr>
                  <p:cNvSpPr/>
                  <p:nvPr/>
                </p:nvSpPr>
                <p:spPr>
                  <a:xfrm>
                    <a:off x="13880848" y="3075364"/>
                    <a:ext cx="2236510" cy="646331"/>
                  </a:xfrm>
                  <a:prstGeom prst="rect">
                    <a:avLst/>
                  </a:prstGeom>
                </p:spPr>
                <p:txBody>
                  <a:bodyPr wrap="none">
                    <a:spAutoFit/>
                  </a:bodyPr>
                  <a:lstStyle/>
                  <a:p>
                    <a:pPr marL="0" marR="0" lvl="0" indent="0" algn="r" defTabSz="1371600" rtl="0" eaLnBrk="1" fontAlgn="auto" latinLnBrk="0" hangingPunct="1">
                      <a:lnSpc>
                        <a:spcPct val="100000"/>
                      </a:lnSpc>
                      <a:spcBef>
                        <a:spcPts val="0"/>
                      </a:spcBef>
                      <a:spcAft>
                        <a:spcPts val="0"/>
                      </a:spcAft>
                      <a:buClrTx/>
                      <a:buSzTx/>
                      <a:buFontTx/>
                      <a:buNone/>
                      <a:tabLst/>
                      <a:defRPr/>
                    </a:pPr>
                    <a:r>
                      <a:rPr kumimoji="0" lang="en-US" altLang="zh-TW" sz="3600" b="1" i="0" u="none" strike="noStrike" kern="1200" cap="none" spc="0" normalizeH="0" baseline="0" noProof="0" dirty="0">
                        <a:ln>
                          <a:noFill/>
                        </a:ln>
                        <a:solidFill>
                          <a:srgbClr val="404A56"/>
                        </a:solidFill>
                        <a:effectLst/>
                        <a:uLnTx/>
                        <a:uFillTx/>
                        <a:latin typeface="Arial" panose="020B0604020202020204" pitchFamily="34" charset="0"/>
                        <a:ea typeface="微軟正黑體" panose="020B0604030504040204" pitchFamily="34" charset="-120"/>
                        <a:cs typeface="Arial" panose="020B0604020202020204" pitchFamily="34" charset="0"/>
                      </a:rPr>
                      <a:t>2,200,000</a:t>
                    </a:r>
                    <a:endParaRPr kumimoji="0" lang="zh-TW" altLang="zh-TW" sz="3600" b="1" i="0" u="none" strike="noStrike" kern="1200" cap="none" spc="0" normalizeH="0" baseline="0" noProof="0" dirty="0">
                      <a:ln>
                        <a:noFill/>
                      </a:ln>
                      <a:solidFill>
                        <a:srgbClr val="404A56"/>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sp>
                <p:nvSpPr>
                  <p:cNvPr id="116" name="矩形 115">
                    <a:extLst>
                      <a:ext uri="{FF2B5EF4-FFF2-40B4-BE49-F238E27FC236}">
                        <a16:creationId xmlns:a16="http://schemas.microsoft.com/office/drawing/2014/main" id="{25CAE903-BFD7-4659-B70D-9F7768D7D3F5}"/>
                      </a:ext>
                    </a:extLst>
                  </p:cNvPr>
                  <p:cNvSpPr/>
                  <p:nvPr/>
                </p:nvSpPr>
                <p:spPr>
                  <a:xfrm>
                    <a:off x="16117358" y="3075364"/>
                    <a:ext cx="1107996" cy="646331"/>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6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rPr>
                      <a:t>美元</a:t>
                    </a:r>
                    <a:endParaRPr kumimoji="0" lang="zh-TW" altLang="zh-TW" sz="36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grpSp>
        </p:grpSp>
        <p:grpSp>
          <p:nvGrpSpPr>
            <p:cNvPr id="119" name="群組 118">
              <a:extLst>
                <a:ext uri="{FF2B5EF4-FFF2-40B4-BE49-F238E27FC236}">
                  <a16:creationId xmlns:a16="http://schemas.microsoft.com/office/drawing/2014/main" id="{5BC1EA15-E8F8-4ADA-9A85-6FE94800BDE0}"/>
                </a:ext>
              </a:extLst>
            </p:cNvPr>
            <p:cNvGrpSpPr/>
            <p:nvPr/>
          </p:nvGrpSpPr>
          <p:grpSpPr>
            <a:xfrm>
              <a:off x="9796663" y="2847070"/>
              <a:ext cx="5713629" cy="838200"/>
              <a:chOff x="10342237" y="6327585"/>
              <a:chExt cx="5713629" cy="838200"/>
            </a:xfrm>
          </p:grpSpPr>
          <p:pic>
            <p:nvPicPr>
              <p:cNvPr id="49" name="圖片 48">
                <a:extLst>
                  <a:ext uri="{FF2B5EF4-FFF2-40B4-BE49-F238E27FC236}">
                    <a16:creationId xmlns:a16="http://schemas.microsoft.com/office/drawing/2014/main" id="{C4113D7C-886C-495C-A3A5-6EEBB04B1E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2237" y="6327585"/>
                <a:ext cx="2752725" cy="838200"/>
              </a:xfrm>
              <a:prstGeom prst="rect">
                <a:avLst/>
              </a:prstGeom>
            </p:spPr>
          </p:pic>
          <p:sp>
            <p:nvSpPr>
              <p:cNvPr id="114" name="矩形 113">
                <a:extLst>
                  <a:ext uri="{FF2B5EF4-FFF2-40B4-BE49-F238E27FC236}">
                    <a16:creationId xmlns:a16="http://schemas.microsoft.com/office/drawing/2014/main" id="{EEADBE13-2DBF-466E-A44E-E45F735E8FF1}"/>
                  </a:ext>
                </a:extLst>
              </p:cNvPr>
              <p:cNvSpPr/>
              <p:nvPr/>
            </p:nvSpPr>
            <p:spPr>
              <a:xfrm>
                <a:off x="13357691" y="6485075"/>
                <a:ext cx="2698175" cy="523220"/>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rPr>
                  <a:t>（英國子公司）</a:t>
                </a:r>
                <a:endParaRPr kumimoji="0" lang="zh-TW" altLang="zh-TW" sz="2800" b="1" i="0" u="none" strike="noStrike" kern="1200" cap="none" spc="0" normalizeH="0" baseline="0" noProof="0" dirty="0">
                  <a:ln>
                    <a:noFill/>
                  </a:ln>
                  <a:solidFill>
                    <a:srgbClr val="55627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grpSp>
      <p:grpSp>
        <p:nvGrpSpPr>
          <p:cNvPr id="126" name="群組 125">
            <a:extLst>
              <a:ext uri="{FF2B5EF4-FFF2-40B4-BE49-F238E27FC236}">
                <a16:creationId xmlns:a16="http://schemas.microsoft.com/office/drawing/2014/main" id="{C7518E6F-68B3-46C1-BD44-9F4B2AE92804}"/>
              </a:ext>
            </a:extLst>
          </p:cNvPr>
          <p:cNvGrpSpPr/>
          <p:nvPr/>
        </p:nvGrpSpPr>
        <p:grpSpPr>
          <a:xfrm>
            <a:off x="14706778" y="6668694"/>
            <a:ext cx="2984144" cy="1458025"/>
            <a:chOff x="13232069" y="6762797"/>
            <a:chExt cx="2984144" cy="1458025"/>
          </a:xfrm>
          <a:effectLst>
            <a:outerShdw blurRad="50800" dist="50800" dir="5400000" algn="ctr" rotWithShape="0">
              <a:srgbClr val="000000">
                <a:alpha val="30000"/>
              </a:srgbClr>
            </a:outerShdw>
          </a:effectLst>
        </p:grpSpPr>
        <p:sp>
          <p:nvSpPr>
            <p:cNvPr id="127" name="手繪多邊形: 圖案 126">
              <a:extLst>
                <a:ext uri="{FF2B5EF4-FFF2-40B4-BE49-F238E27FC236}">
                  <a16:creationId xmlns:a16="http://schemas.microsoft.com/office/drawing/2014/main" id="{B871C55F-C7DD-48E3-B669-1218F6FEDEB3}"/>
                </a:ext>
              </a:extLst>
            </p:cNvPr>
            <p:cNvSpPr/>
            <p:nvPr/>
          </p:nvSpPr>
          <p:spPr>
            <a:xfrm>
              <a:off x="13232069" y="6762797"/>
              <a:ext cx="2984144" cy="1458025"/>
            </a:xfrm>
            <a:custGeom>
              <a:avLst/>
              <a:gdLst>
                <a:gd name="connsiteX0" fmla="*/ 1839273 w 2984144"/>
                <a:gd name="connsiteY0" fmla="*/ 421 h 1691786"/>
                <a:gd name="connsiteX1" fmla="*/ 2003882 w 2984144"/>
                <a:gd name="connsiteY1" fmla="*/ 47729 h 1691786"/>
                <a:gd name="connsiteX2" fmla="*/ 2057310 w 2984144"/>
                <a:gd name="connsiteY2" fmla="*/ 89044 h 1691786"/>
                <a:gd name="connsiteX3" fmla="*/ 2060613 w 2984144"/>
                <a:gd name="connsiteY3" fmla="*/ 91598 h 1691786"/>
                <a:gd name="connsiteX4" fmla="*/ 2344628 w 2984144"/>
                <a:gd name="connsiteY4" fmla="*/ 1267 h 1691786"/>
                <a:gd name="connsiteX5" fmla="*/ 2449010 w 2984144"/>
                <a:gd name="connsiteY5" fmla="*/ 21491 h 1691786"/>
                <a:gd name="connsiteX6" fmla="*/ 2645967 w 2984144"/>
                <a:gd name="connsiteY6" fmla="*/ 212749 h 1691786"/>
                <a:gd name="connsiteX7" fmla="*/ 2647040 w 2984144"/>
                <a:gd name="connsiteY7" fmla="*/ 213090 h 1691786"/>
                <a:gd name="connsiteX8" fmla="*/ 2730321 w 2984144"/>
                <a:gd name="connsiteY8" fmla="*/ 239584 h 1691786"/>
                <a:gd name="connsiteX9" fmla="*/ 2898736 w 2984144"/>
                <a:gd name="connsiteY9" fmla="*/ 398371 h 1691786"/>
                <a:gd name="connsiteX10" fmla="*/ 2887422 w 2984144"/>
                <a:gd name="connsiteY10" fmla="*/ 599650 h 1691786"/>
                <a:gd name="connsiteX11" fmla="*/ 2970069 w 2984144"/>
                <a:gd name="connsiteY11" fmla="*/ 907402 h 1691786"/>
                <a:gd name="connsiteX12" fmla="*/ 2582913 w 2984144"/>
                <a:gd name="connsiteY12" fmla="*/ 1176792 h 1691786"/>
                <a:gd name="connsiteX13" fmla="*/ 2444319 w 2984144"/>
                <a:gd name="connsiteY13" fmla="*/ 1407626 h 1691786"/>
                <a:gd name="connsiteX14" fmla="*/ 1972447 w 2984144"/>
                <a:gd name="connsiteY14" fmla="*/ 1435575 h 1691786"/>
                <a:gd name="connsiteX15" fmla="*/ 1635239 w 2984144"/>
                <a:gd name="connsiteY15" fmla="*/ 1681831 h 1691786"/>
                <a:gd name="connsiteX16" fmla="*/ 1139430 w 2984144"/>
                <a:gd name="connsiteY16" fmla="*/ 1531517 h 1691786"/>
                <a:gd name="connsiteX17" fmla="*/ 402925 w 2984144"/>
                <a:gd name="connsiteY17" fmla="*/ 1383004 h 1691786"/>
                <a:gd name="connsiteX18" fmla="*/ 79100 w 2984144"/>
                <a:gd name="connsiteY18" fmla="*/ 1217737 h 1691786"/>
                <a:gd name="connsiteX19" fmla="*/ 148294 w 2984144"/>
                <a:gd name="connsiteY19" fmla="*/ 994654 h 1691786"/>
                <a:gd name="connsiteX20" fmla="*/ 2179 w 2984144"/>
                <a:gd name="connsiteY20" fmla="*/ 765778 h 1691786"/>
                <a:gd name="connsiteX21" fmla="*/ 269021 w 2984144"/>
                <a:gd name="connsiteY21" fmla="*/ 562346 h 1691786"/>
                <a:gd name="connsiteX22" fmla="*/ 271573 w 2984144"/>
                <a:gd name="connsiteY22" fmla="*/ 556983 h 1691786"/>
                <a:gd name="connsiteX23" fmla="*/ 390438 w 2984144"/>
                <a:gd name="connsiteY23" fmla="*/ 264850 h 1691786"/>
                <a:gd name="connsiteX24" fmla="*/ 968687 w 2984144"/>
                <a:gd name="connsiteY24" fmla="*/ 198109 h 1691786"/>
                <a:gd name="connsiteX25" fmla="*/ 968798 w 2984144"/>
                <a:gd name="connsiteY25" fmla="*/ 197986 h 1691786"/>
                <a:gd name="connsiteX26" fmla="*/ 1019682 w 2984144"/>
                <a:gd name="connsiteY26" fmla="*/ 141410 h 1691786"/>
                <a:gd name="connsiteX27" fmla="*/ 1551696 w 2984144"/>
                <a:gd name="connsiteY27" fmla="*/ 128824 h 1691786"/>
                <a:gd name="connsiteX28" fmla="*/ 1554296 w 2984144"/>
                <a:gd name="connsiteY28" fmla="*/ 125787 h 1691786"/>
                <a:gd name="connsiteX29" fmla="*/ 1592062 w 2984144"/>
                <a:gd name="connsiteY29" fmla="*/ 81682 h 1691786"/>
                <a:gd name="connsiteX30" fmla="*/ 1778870 w 2984144"/>
                <a:gd name="connsiteY30" fmla="*/ 2310 h 1691786"/>
                <a:gd name="connsiteX31" fmla="*/ 1839273 w 2984144"/>
                <a:gd name="connsiteY31" fmla="*/ 421 h 1691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984144" h="1691786">
                  <a:moveTo>
                    <a:pt x="1839273" y="421"/>
                  </a:moveTo>
                  <a:cubicBezTo>
                    <a:pt x="1899114" y="3206"/>
                    <a:pt x="1956447" y="19753"/>
                    <a:pt x="2003882" y="47729"/>
                  </a:cubicBezTo>
                  <a:lnTo>
                    <a:pt x="2057310" y="89044"/>
                  </a:lnTo>
                  <a:lnTo>
                    <a:pt x="2060613" y="91598"/>
                  </a:lnTo>
                  <a:cubicBezTo>
                    <a:pt x="2132118" y="26599"/>
                    <a:pt x="2238703" y="-5659"/>
                    <a:pt x="2344628" y="1267"/>
                  </a:cubicBezTo>
                  <a:cubicBezTo>
                    <a:pt x="2379937" y="3575"/>
                    <a:pt x="2415171" y="10237"/>
                    <a:pt x="2449010" y="21491"/>
                  </a:cubicBezTo>
                  <a:cubicBezTo>
                    <a:pt x="2552145" y="55781"/>
                    <a:pt x="2626099" y="127572"/>
                    <a:pt x="2645967" y="212749"/>
                  </a:cubicBezTo>
                  <a:lnTo>
                    <a:pt x="2647040" y="213090"/>
                  </a:lnTo>
                  <a:lnTo>
                    <a:pt x="2730321" y="239584"/>
                  </a:lnTo>
                  <a:cubicBezTo>
                    <a:pt x="2809122" y="274039"/>
                    <a:pt x="2869761" y="330260"/>
                    <a:pt x="2898736" y="398371"/>
                  </a:cubicBezTo>
                  <a:cubicBezTo>
                    <a:pt x="2926813" y="464290"/>
                    <a:pt x="2922812" y="535885"/>
                    <a:pt x="2887422" y="599650"/>
                  </a:cubicBezTo>
                  <a:cubicBezTo>
                    <a:pt x="2974415" y="687099"/>
                    <a:pt x="3004838" y="800460"/>
                    <a:pt x="2970069" y="907402"/>
                  </a:cubicBezTo>
                  <a:cubicBezTo>
                    <a:pt x="2923847" y="1049574"/>
                    <a:pt x="2770834" y="1156046"/>
                    <a:pt x="2582913" y="1176792"/>
                  </a:cubicBezTo>
                  <a:cubicBezTo>
                    <a:pt x="2582017" y="1265532"/>
                    <a:pt x="2531449" y="1349692"/>
                    <a:pt x="2444319" y="1407626"/>
                  </a:cubicBezTo>
                  <a:cubicBezTo>
                    <a:pt x="2311933" y="1495661"/>
                    <a:pt x="2120701" y="1506974"/>
                    <a:pt x="1972447" y="1435575"/>
                  </a:cubicBezTo>
                  <a:cubicBezTo>
                    <a:pt x="1924501" y="1558213"/>
                    <a:pt x="1796117" y="1651964"/>
                    <a:pt x="1635239" y="1681831"/>
                  </a:cubicBezTo>
                  <a:cubicBezTo>
                    <a:pt x="1445663" y="1717021"/>
                    <a:pt x="1247808" y="1657052"/>
                    <a:pt x="1139430" y="1531517"/>
                  </a:cubicBezTo>
                  <a:cubicBezTo>
                    <a:pt x="883626" y="1650672"/>
                    <a:pt x="551385" y="1583696"/>
                    <a:pt x="402925" y="1383004"/>
                  </a:cubicBezTo>
                  <a:cubicBezTo>
                    <a:pt x="257086" y="1396195"/>
                    <a:pt x="120147" y="1326323"/>
                    <a:pt x="79100" y="1217737"/>
                  </a:cubicBezTo>
                  <a:cubicBezTo>
                    <a:pt x="49366" y="1139175"/>
                    <a:pt x="75650" y="1054388"/>
                    <a:pt x="148294" y="994654"/>
                  </a:cubicBezTo>
                  <a:cubicBezTo>
                    <a:pt x="45227" y="947799"/>
                    <a:pt x="-12170" y="857885"/>
                    <a:pt x="2179" y="765778"/>
                  </a:cubicBezTo>
                  <a:cubicBezTo>
                    <a:pt x="19012" y="657936"/>
                    <a:pt x="129805" y="573463"/>
                    <a:pt x="269021" y="562346"/>
                  </a:cubicBezTo>
                  <a:cubicBezTo>
                    <a:pt x="269849" y="560545"/>
                    <a:pt x="270745" y="558784"/>
                    <a:pt x="271573" y="556983"/>
                  </a:cubicBezTo>
                  <a:cubicBezTo>
                    <a:pt x="252878" y="450785"/>
                    <a:pt x="296478" y="343687"/>
                    <a:pt x="390438" y="264850"/>
                  </a:cubicBezTo>
                  <a:cubicBezTo>
                    <a:pt x="538898" y="140333"/>
                    <a:pt x="779593" y="112579"/>
                    <a:pt x="968687" y="198109"/>
                  </a:cubicBezTo>
                  <a:lnTo>
                    <a:pt x="968798" y="197986"/>
                  </a:lnTo>
                  <a:lnTo>
                    <a:pt x="1019682" y="141410"/>
                  </a:lnTo>
                  <a:cubicBezTo>
                    <a:pt x="1155333" y="24011"/>
                    <a:pt x="1398251" y="12028"/>
                    <a:pt x="1551696" y="128824"/>
                  </a:cubicBezTo>
                  <a:lnTo>
                    <a:pt x="1554296" y="125787"/>
                  </a:lnTo>
                  <a:lnTo>
                    <a:pt x="1592062" y="81682"/>
                  </a:lnTo>
                  <a:cubicBezTo>
                    <a:pt x="1639197" y="38986"/>
                    <a:pt x="1705347" y="10354"/>
                    <a:pt x="1778870" y="2310"/>
                  </a:cubicBezTo>
                  <a:cubicBezTo>
                    <a:pt x="1799101" y="94"/>
                    <a:pt x="1819326" y="-507"/>
                    <a:pt x="1839273" y="421"/>
                  </a:cubicBezTo>
                  <a:close/>
                </a:path>
              </a:pathLst>
            </a:custGeom>
            <a:solidFill>
              <a:schemeClr val="accent6">
                <a:lumMod val="20000"/>
                <a:lumOff val="80000"/>
              </a:schemeClr>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prstClr val="white"/>
                </a:solidFill>
                <a:effectLst/>
                <a:uLnTx/>
                <a:uFillTx/>
                <a:latin typeface="Ubuntu"/>
                <a:cs typeface="+mn-cs"/>
              </a:endParaRPr>
            </a:p>
          </p:txBody>
        </p:sp>
        <p:sp>
          <p:nvSpPr>
            <p:cNvPr id="121" name="矩形 120">
              <a:extLst>
                <a:ext uri="{FF2B5EF4-FFF2-40B4-BE49-F238E27FC236}">
                  <a16:creationId xmlns:a16="http://schemas.microsoft.com/office/drawing/2014/main" id="{EF5AB3D3-044A-4FF8-8512-8FB0F66C4723}"/>
                </a:ext>
              </a:extLst>
            </p:cNvPr>
            <p:cNvSpPr/>
            <p:nvPr/>
          </p:nvSpPr>
          <p:spPr>
            <a:xfrm>
              <a:off x="13842666" y="7053600"/>
              <a:ext cx="1858201" cy="800219"/>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en-US" altLang="zh-TW" sz="46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0.02%</a:t>
              </a:r>
              <a:endParaRPr kumimoji="0" lang="zh-TW" altLang="zh-TW" sz="46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spTree>
    <p:extLst>
      <p:ext uri="{BB962C8B-B14F-4D97-AF65-F5344CB8AC3E}">
        <p14:creationId xmlns:p14="http://schemas.microsoft.com/office/powerpoint/2010/main" val="261356042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500"/>
                                        <p:tgtEl>
                                          <p:spTgt spid="1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0"/>
                                        </p:tgtEl>
                                        <p:attrNameLst>
                                          <p:attrName>style.visibility</p:attrName>
                                        </p:attrNameLst>
                                      </p:cBhvr>
                                      <p:to>
                                        <p:strVal val="visible"/>
                                      </p:to>
                                    </p:set>
                                    <p:animEffect transition="in" filter="fade">
                                      <p:cBhvr>
                                        <p:cTn id="12" dur="500"/>
                                        <p:tgtEl>
                                          <p:spTgt spid="1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8"/>
                                        </p:tgtEl>
                                        <p:attrNameLst>
                                          <p:attrName>style.visibility</p:attrName>
                                        </p:attrNameLst>
                                      </p:cBhvr>
                                      <p:to>
                                        <p:strVal val="visible"/>
                                      </p:to>
                                    </p:set>
                                    <p:animEffect transition="in" filter="fade">
                                      <p:cBhvr>
                                        <p:cTn id="17" dur="500"/>
                                        <p:tgtEl>
                                          <p:spTgt spid="1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6"/>
                                        </p:tgtEl>
                                        <p:attrNameLst>
                                          <p:attrName>style.visibility</p:attrName>
                                        </p:attrNameLst>
                                      </p:cBhvr>
                                      <p:to>
                                        <p:strVal val="visible"/>
                                      </p:to>
                                    </p:set>
                                    <p:animEffect transition="in" filter="wipe(up)">
                                      <p:cBhvr>
                                        <p:cTn id="22"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群組 18">
            <a:extLst>
              <a:ext uri="{FF2B5EF4-FFF2-40B4-BE49-F238E27FC236}">
                <a16:creationId xmlns:a16="http://schemas.microsoft.com/office/drawing/2014/main" id="{BBCDC9BF-B42C-4FB3-8345-908D5847C2F0}"/>
              </a:ext>
            </a:extLst>
          </p:cNvPr>
          <p:cNvGrpSpPr/>
          <p:nvPr/>
        </p:nvGrpSpPr>
        <p:grpSpPr>
          <a:xfrm>
            <a:off x="14669867" y="-2"/>
            <a:ext cx="3618132" cy="2076452"/>
            <a:chOff x="8948682" y="-2"/>
            <a:chExt cx="9339317" cy="5359851"/>
          </a:xfrm>
        </p:grpSpPr>
        <p:grpSp>
          <p:nvGrpSpPr>
            <p:cNvPr id="20" name="群組 19">
              <a:extLst>
                <a:ext uri="{FF2B5EF4-FFF2-40B4-BE49-F238E27FC236}">
                  <a16:creationId xmlns:a16="http://schemas.microsoft.com/office/drawing/2014/main" id="{4CED1E9B-FE5D-4CE4-98D9-EE8FA7556E80}"/>
                </a:ext>
              </a:extLst>
            </p:cNvPr>
            <p:cNvGrpSpPr/>
            <p:nvPr/>
          </p:nvGrpSpPr>
          <p:grpSpPr>
            <a:xfrm rot="10800000">
              <a:off x="8948682" y="-2"/>
              <a:ext cx="9339317" cy="5359851"/>
              <a:chOff x="-12267" y="7932498"/>
              <a:chExt cx="4095455" cy="2350389"/>
            </a:xfrm>
          </p:grpSpPr>
          <p:sp>
            <p:nvSpPr>
              <p:cNvPr id="24" name="直角三角形 23">
                <a:extLst>
                  <a:ext uri="{FF2B5EF4-FFF2-40B4-BE49-F238E27FC236}">
                    <a16:creationId xmlns:a16="http://schemas.microsoft.com/office/drawing/2014/main" id="{F1345F2E-A595-46FF-858C-71E3115C8164}"/>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25" name="直角三角形 24">
                <a:extLst>
                  <a:ext uri="{FF2B5EF4-FFF2-40B4-BE49-F238E27FC236}">
                    <a16:creationId xmlns:a16="http://schemas.microsoft.com/office/drawing/2014/main" id="{D74795BA-B094-4D23-9B34-B43730486F6F}"/>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nvGrpSpPr>
            <p:cNvPr id="21" name="群組 20">
              <a:extLst>
                <a:ext uri="{FF2B5EF4-FFF2-40B4-BE49-F238E27FC236}">
                  <a16:creationId xmlns:a16="http://schemas.microsoft.com/office/drawing/2014/main" id="{F4C40262-58C0-4E61-9ED0-7EC44B897EF6}"/>
                </a:ext>
              </a:extLst>
            </p:cNvPr>
            <p:cNvGrpSpPr/>
            <p:nvPr/>
          </p:nvGrpSpPr>
          <p:grpSpPr>
            <a:xfrm rot="10800000">
              <a:off x="14039188" y="-1"/>
              <a:ext cx="4248811" cy="2438401"/>
              <a:chOff x="-12267" y="7932498"/>
              <a:chExt cx="4095455" cy="2350389"/>
            </a:xfrm>
          </p:grpSpPr>
          <p:sp>
            <p:nvSpPr>
              <p:cNvPr id="22" name="直角三角形 21">
                <a:extLst>
                  <a:ext uri="{FF2B5EF4-FFF2-40B4-BE49-F238E27FC236}">
                    <a16:creationId xmlns:a16="http://schemas.microsoft.com/office/drawing/2014/main" id="{874E27D2-E1FC-444C-A147-122D2E3DC155}"/>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23" name="直角三角形 22">
                <a:extLst>
                  <a:ext uri="{FF2B5EF4-FFF2-40B4-BE49-F238E27FC236}">
                    <a16:creationId xmlns:a16="http://schemas.microsoft.com/office/drawing/2014/main" id="{D3ADC6C3-F210-48A3-BCE2-68639A9207A7}"/>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grpSp>
        <p:nvGrpSpPr>
          <p:cNvPr id="26" name="群組 25">
            <a:extLst>
              <a:ext uri="{FF2B5EF4-FFF2-40B4-BE49-F238E27FC236}">
                <a16:creationId xmlns:a16="http://schemas.microsoft.com/office/drawing/2014/main" id="{816F71C0-624C-4F79-B63A-27F31A30CE5F}"/>
              </a:ext>
            </a:extLst>
          </p:cNvPr>
          <p:cNvGrpSpPr/>
          <p:nvPr/>
        </p:nvGrpSpPr>
        <p:grpSpPr>
          <a:xfrm>
            <a:off x="0" y="8293084"/>
            <a:ext cx="3469847" cy="1992329"/>
            <a:chOff x="-12268" y="5142706"/>
            <a:chExt cx="8956553" cy="5142707"/>
          </a:xfrm>
        </p:grpSpPr>
        <p:grpSp>
          <p:nvGrpSpPr>
            <p:cNvPr id="27" name="群組 26">
              <a:extLst>
                <a:ext uri="{FF2B5EF4-FFF2-40B4-BE49-F238E27FC236}">
                  <a16:creationId xmlns:a16="http://schemas.microsoft.com/office/drawing/2014/main" id="{BDDECBBC-875E-4404-BDC3-8761B3F32F03}"/>
                </a:ext>
              </a:extLst>
            </p:cNvPr>
            <p:cNvGrpSpPr/>
            <p:nvPr/>
          </p:nvGrpSpPr>
          <p:grpSpPr>
            <a:xfrm>
              <a:off x="-12268" y="5142706"/>
              <a:ext cx="8956553" cy="5140182"/>
              <a:chOff x="-12267" y="7932498"/>
              <a:chExt cx="4095455" cy="2350389"/>
            </a:xfrm>
          </p:grpSpPr>
          <p:sp>
            <p:nvSpPr>
              <p:cNvPr id="31" name="直角三角形 30">
                <a:extLst>
                  <a:ext uri="{FF2B5EF4-FFF2-40B4-BE49-F238E27FC236}">
                    <a16:creationId xmlns:a16="http://schemas.microsoft.com/office/drawing/2014/main" id="{93AA0FF6-79BC-425D-B091-7D046B0094A1}"/>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32" name="直角三角形 31">
                <a:extLst>
                  <a:ext uri="{FF2B5EF4-FFF2-40B4-BE49-F238E27FC236}">
                    <a16:creationId xmlns:a16="http://schemas.microsoft.com/office/drawing/2014/main" id="{895EE1B1-4376-45B7-BC25-797043D8B0F5}"/>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prstClr val="white"/>
                  </a:solidFill>
                  <a:effectLst/>
                  <a:uLnTx/>
                  <a:uFillTx/>
                  <a:latin typeface="Ubuntu"/>
                  <a:cs typeface="+mn-cs"/>
                </a:endParaRPr>
              </a:p>
            </p:txBody>
          </p:sp>
        </p:grpSp>
        <p:grpSp>
          <p:nvGrpSpPr>
            <p:cNvPr id="28" name="群組 27">
              <a:extLst>
                <a:ext uri="{FF2B5EF4-FFF2-40B4-BE49-F238E27FC236}">
                  <a16:creationId xmlns:a16="http://schemas.microsoft.com/office/drawing/2014/main" id="{2DB4EB53-3F7C-4BA7-9135-8C169D0E812F}"/>
                </a:ext>
              </a:extLst>
            </p:cNvPr>
            <p:cNvGrpSpPr/>
            <p:nvPr/>
          </p:nvGrpSpPr>
          <p:grpSpPr>
            <a:xfrm>
              <a:off x="0" y="7847012"/>
              <a:ext cx="4248811" cy="2438401"/>
              <a:chOff x="-12267" y="7932498"/>
              <a:chExt cx="4095455" cy="2350389"/>
            </a:xfrm>
          </p:grpSpPr>
          <p:sp>
            <p:nvSpPr>
              <p:cNvPr id="29" name="直角三角形 28">
                <a:extLst>
                  <a:ext uri="{FF2B5EF4-FFF2-40B4-BE49-F238E27FC236}">
                    <a16:creationId xmlns:a16="http://schemas.microsoft.com/office/drawing/2014/main" id="{363DFE85-EC02-4AD0-8150-C8562393A0C0}"/>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30" name="直角三角形 29">
                <a:extLst>
                  <a:ext uri="{FF2B5EF4-FFF2-40B4-BE49-F238E27FC236}">
                    <a16:creationId xmlns:a16="http://schemas.microsoft.com/office/drawing/2014/main" id="{A3A27285-0799-46ED-B5A7-85D59FFF10B9}"/>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sp>
        <p:nvSpPr>
          <p:cNvPr id="35" name="投影片編號版面配置區 34">
            <a:extLst>
              <a:ext uri="{FF2B5EF4-FFF2-40B4-BE49-F238E27FC236}">
                <a16:creationId xmlns:a16="http://schemas.microsoft.com/office/drawing/2014/main" id="{4D53E031-3A64-402D-9EB4-D080D4DCD3E6}"/>
              </a:ext>
            </a:extLst>
          </p:cNvPr>
          <p:cNvSpPr>
            <a:spLocks noGrp="1"/>
          </p:cNvSpPr>
          <p:nvPr>
            <p:ph type="sldNum" sz="quarter" idx="11"/>
          </p:nvPr>
        </p:nvSpPr>
        <p:spPr>
          <a:xfrm>
            <a:off x="17111225" y="9688427"/>
            <a:ext cx="1176775" cy="489036"/>
          </a:xfrm>
        </p:spPr>
        <p: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fld id="{03EB59E2-90B9-4CD3-AC74-D672227E13C3}" type="slidenum">
              <a:rPr kumimoji="0" lang="en-US" sz="2400" b="0" i="0" u="none" strike="noStrike" kern="1200" cap="none" spc="0" normalizeH="0" baseline="0" noProof="0" smtClean="0">
                <a:ln>
                  <a:noFill/>
                </a:ln>
                <a:solidFill>
                  <a:srgbClr val="556272"/>
                </a:solidFill>
                <a:effectLst/>
                <a:uLnTx/>
                <a:uFillTx/>
                <a:latin typeface="Garamond" panose="02020404030301010803" pitchFamily="18" charset="0"/>
                <a:cs typeface="+mn-cs"/>
              </a:rPr>
              <a:pPr marL="0" marR="0" lvl="0" indent="0" algn="ctr" defTabSz="1371600" rtl="0" eaLnBrk="1" fontAlgn="auto" latinLnBrk="0" hangingPunct="1">
                <a:lnSpc>
                  <a:spcPct val="100000"/>
                </a:lnSpc>
                <a:spcBef>
                  <a:spcPts val="0"/>
                </a:spcBef>
                <a:spcAft>
                  <a:spcPts val="0"/>
                </a:spcAft>
                <a:buClrTx/>
                <a:buSzTx/>
                <a:buFontTx/>
                <a:buNone/>
                <a:tabLst/>
                <a:defRPr/>
              </a:pPr>
              <a:t>49</a:t>
            </a:fld>
            <a:endParaRPr kumimoji="0" lang="en-US" sz="2400" b="0" i="0" u="none" strike="noStrike" kern="1200" cap="none" spc="0" normalizeH="0" baseline="0" noProof="0" dirty="0">
              <a:ln>
                <a:noFill/>
              </a:ln>
              <a:solidFill>
                <a:srgbClr val="556272"/>
              </a:solidFill>
              <a:effectLst/>
              <a:uLnTx/>
              <a:uFillTx/>
              <a:latin typeface="Garamond" panose="02020404030301010803" pitchFamily="18" charset="0"/>
              <a:cs typeface="+mn-cs"/>
            </a:endParaRPr>
          </a:p>
        </p:txBody>
      </p:sp>
      <p:sp>
        <p:nvSpPr>
          <p:cNvPr id="64" name="矩形 63">
            <a:extLst>
              <a:ext uri="{FF2B5EF4-FFF2-40B4-BE49-F238E27FC236}">
                <a16:creationId xmlns:a16="http://schemas.microsoft.com/office/drawing/2014/main" id="{F8D1A0A4-41E5-4CE4-B616-CC84072E31F7}"/>
              </a:ext>
            </a:extLst>
          </p:cNvPr>
          <p:cNvSpPr/>
          <p:nvPr/>
        </p:nvSpPr>
        <p:spPr>
          <a:xfrm>
            <a:off x="4669431" y="944655"/>
            <a:ext cx="8357466" cy="923330"/>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5400" b="1" i="0" u="none" strike="noStrike" kern="1200" cap="none" spc="0" normalizeH="0" baseline="0" noProof="0" dirty="0">
                <a:ln>
                  <a:noFill/>
                </a:ln>
                <a:solidFill>
                  <a:srgbClr val="262626"/>
                </a:solidFill>
                <a:effectLst/>
                <a:uLnTx/>
                <a:uFillTx/>
                <a:latin typeface="Calibri" panose="020F0502020204030204" pitchFamily="34" charset="0"/>
                <a:ea typeface="+mj-ea"/>
                <a:cs typeface="Calibri" panose="020F0502020204030204" pitchFamily="34" charset="0"/>
              </a:rPr>
              <a:t>「</a:t>
            </a:r>
            <a:r>
              <a:rPr kumimoji="0" lang="de-DE" altLang="zh-TW" sz="5400" b="1" i="0" u="none" strike="noStrike" kern="1200" cap="none" spc="0" normalizeH="0" baseline="0" noProof="0" dirty="0">
                <a:ln>
                  <a:noFill/>
                </a:ln>
                <a:solidFill>
                  <a:srgbClr val="262626"/>
                </a:solidFill>
                <a:effectLst/>
                <a:uLnTx/>
                <a:uFillTx/>
                <a:latin typeface="Calibri" panose="020F0502020204030204" pitchFamily="34" charset="0"/>
                <a:ea typeface="+mj-ea"/>
                <a:cs typeface="Calibri" panose="020F0502020204030204" pitchFamily="34" charset="0"/>
              </a:rPr>
              <a:t>GAFA</a:t>
            </a:r>
            <a:r>
              <a:rPr kumimoji="0" lang="zh-TW" altLang="en-US" sz="5400" b="1" i="0" u="none" strike="noStrike" kern="1200" cap="none" spc="0" normalizeH="0" baseline="0" noProof="0" dirty="0">
                <a:ln>
                  <a:noFill/>
                </a:ln>
                <a:solidFill>
                  <a:srgbClr val="262626"/>
                </a:solidFill>
                <a:effectLst/>
                <a:uLnTx/>
                <a:uFillTx/>
                <a:latin typeface="Calibri" panose="020F0502020204030204" pitchFamily="34" charset="0"/>
                <a:ea typeface="+mj-ea"/>
                <a:cs typeface="Calibri" panose="020F0502020204030204" pitchFamily="34" charset="0"/>
              </a:rPr>
              <a:t>」繳了多少稅</a:t>
            </a:r>
            <a:r>
              <a:rPr kumimoji="0" lang="en-US" altLang="zh-TW" sz="5400" b="1" i="0" u="none" strike="noStrike" kern="1200" cap="none" spc="0" normalizeH="0" baseline="0" noProof="0" dirty="0">
                <a:ln>
                  <a:noFill/>
                </a:ln>
                <a:solidFill>
                  <a:srgbClr val="262626"/>
                </a:solidFill>
                <a:effectLst/>
                <a:uLnTx/>
                <a:uFillTx/>
                <a:latin typeface="Calibri" panose="020F0502020204030204" pitchFamily="34" charset="0"/>
                <a:ea typeface="+mj-ea"/>
                <a:cs typeface="Calibri" panose="020F0502020204030204" pitchFamily="34" charset="0"/>
              </a:rPr>
              <a:t>?</a:t>
            </a:r>
            <a:endParaRPr kumimoji="0" lang="zh-TW" altLang="en-US" sz="5400" b="1" i="0" u="none" strike="noStrike" kern="1200" cap="none" spc="0" normalizeH="0" baseline="0" noProof="0" dirty="0">
              <a:ln>
                <a:noFill/>
              </a:ln>
              <a:solidFill>
                <a:srgbClr val="262626"/>
              </a:solidFill>
              <a:effectLst/>
              <a:uLnTx/>
              <a:uFillTx/>
              <a:latin typeface="Calibri" panose="020F0502020204030204" pitchFamily="34" charset="0"/>
              <a:ea typeface="+mj-ea"/>
              <a:cs typeface="Calibri" panose="020F0502020204030204" pitchFamily="34" charset="0"/>
            </a:endParaRP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499" y="2357439"/>
            <a:ext cx="12087225" cy="7144434"/>
          </a:xfrm>
          <a:prstGeom prst="rect">
            <a:avLst/>
          </a:prstGeom>
        </p:spPr>
      </p:pic>
    </p:spTree>
    <p:extLst>
      <p:ext uri="{BB962C8B-B14F-4D97-AF65-F5344CB8AC3E}">
        <p14:creationId xmlns:p14="http://schemas.microsoft.com/office/powerpoint/2010/main" val="127330991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1" name="直線接點 120">
            <a:extLst>
              <a:ext uri="{FF2B5EF4-FFF2-40B4-BE49-F238E27FC236}">
                <a16:creationId xmlns:a16="http://schemas.microsoft.com/office/drawing/2014/main" id="{CF0CBF91-DE28-4F3B-8529-E77350C8E9C8}"/>
              </a:ext>
            </a:extLst>
          </p:cNvPr>
          <p:cNvCxnSpPr>
            <a:cxnSpLocks/>
          </p:cNvCxnSpPr>
          <p:nvPr/>
        </p:nvCxnSpPr>
        <p:spPr>
          <a:xfrm flipH="1">
            <a:off x="2287537" y="4760552"/>
            <a:ext cx="13712926" cy="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9" name="群組 18">
            <a:extLst>
              <a:ext uri="{FF2B5EF4-FFF2-40B4-BE49-F238E27FC236}">
                <a16:creationId xmlns:a16="http://schemas.microsoft.com/office/drawing/2014/main" id="{BBCDC9BF-B42C-4FB3-8345-908D5847C2F0}"/>
              </a:ext>
            </a:extLst>
          </p:cNvPr>
          <p:cNvGrpSpPr/>
          <p:nvPr/>
        </p:nvGrpSpPr>
        <p:grpSpPr>
          <a:xfrm>
            <a:off x="14669867" y="-2"/>
            <a:ext cx="3618132" cy="2076452"/>
            <a:chOff x="8948682" y="-2"/>
            <a:chExt cx="9339317" cy="5359851"/>
          </a:xfrm>
        </p:grpSpPr>
        <p:grpSp>
          <p:nvGrpSpPr>
            <p:cNvPr id="20" name="群組 19">
              <a:extLst>
                <a:ext uri="{FF2B5EF4-FFF2-40B4-BE49-F238E27FC236}">
                  <a16:creationId xmlns:a16="http://schemas.microsoft.com/office/drawing/2014/main" id="{4CED1E9B-FE5D-4CE4-98D9-EE8FA7556E80}"/>
                </a:ext>
              </a:extLst>
            </p:cNvPr>
            <p:cNvGrpSpPr/>
            <p:nvPr/>
          </p:nvGrpSpPr>
          <p:grpSpPr>
            <a:xfrm rot="10800000">
              <a:off x="8948682" y="-2"/>
              <a:ext cx="9339317" cy="5359851"/>
              <a:chOff x="-12267" y="7932498"/>
              <a:chExt cx="4095455" cy="2350389"/>
            </a:xfrm>
          </p:grpSpPr>
          <p:sp>
            <p:nvSpPr>
              <p:cNvPr id="24" name="直角三角形 23">
                <a:extLst>
                  <a:ext uri="{FF2B5EF4-FFF2-40B4-BE49-F238E27FC236}">
                    <a16:creationId xmlns:a16="http://schemas.microsoft.com/office/drawing/2014/main" id="{F1345F2E-A595-46FF-858C-71E3115C8164}"/>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25" name="直角三角形 24">
                <a:extLst>
                  <a:ext uri="{FF2B5EF4-FFF2-40B4-BE49-F238E27FC236}">
                    <a16:creationId xmlns:a16="http://schemas.microsoft.com/office/drawing/2014/main" id="{D74795BA-B094-4D23-9B34-B43730486F6F}"/>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nvGrpSpPr>
            <p:cNvPr id="21" name="群組 20">
              <a:extLst>
                <a:ext uri="{FF2B5EF4-FFF2-40B4-BE49-F238E27FC236}">
                  <a16:creationId xmlns:a16="http://schemas.microsoft.com/office/drawing/2014/main" id="{F4C40262-58C0-4E61-9ED0-7EC44B897EF6}"/>
                </a:ext>
              </a:extLst>
            </p:cNvPr>
            <p:cNvGrpSpPr/>
            <p:nvPr/>
          </p:nvGrpSpPr>
          <p:grpSpPr>
            <a:xfrm rot="10800000">
              <a:off x="14039188" y="-1"/>
              <a:ext cx="4248811" cy="2438401"/>
              <a:chOff x="-12267" y="7932498"/>
              <a:chExt cx="4095455" cy="2350389"/>
            </a:xfrm>
          </p:grpSpPr>
          <p:sp>
            <p:nvSpPr>
              <p:cNvPr id="22" name="直角三角形 21">
                <a:extLst>
                  <a:ext uri="{FF2B5EF4-FFF2-40B4-BE49-F238E27FC236}">
                    <a16:creationId xmlns:a16="http://schemas.microsoft.com/office/drawing/2014/main" id="{874E27D2-E1FC-444C-A147-122D2E3DC155}"/>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23" name="直角三角形 22">
                <a:extLst>
                  <a:ext uri="{FF2B5EF4-FFF2-40B4-BE49-F238E27FC236}">
                    <a16:creationId xmlns:a16="http://schemas.microsoft.com/office/drawing/2014/main" id="{D3ADC6C3-F210-48A3-BCE2-68639A9207A7}"/>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grpSp>
        <p:nvGrpSpPr>
          <p:cNvPr id="26" name="群組 25">
            <a:extLst>
              <a:ext uri="{FF2B5EF4-FFF2-40B4-BE49-F238E27FC236}">
                <a16:creationId xmlns:a16="http://schemas.microsoft.com/office/drawing/2014/main" id="{816F71C0-624C-4F79-B63A-27F31A30CE5F}"/>
              </a:ext>
            </a:extLst>
          </p:cNvPr>
          <p:cNvGrpSpPr/>
          <p:nvPr/>
        </p:nvGrpSpPr>
        <p:grpSpPr>
          <a:xfrm>
            <a:off x="1" y="8863447"/>
            <a:ext cx="2476500" cy="1421966"/>
            <a:chOff x="-12268" y="5142706"/>
            <a:chExt cx="8956553" cy="5142707"/>
          </a:xfrm>
        </p:grpSpPr>
        <p:grpSp>
          <p:nvGrpSpPr>
            <p:cNvPr id="27" name="群組 26">
              <a:extLst>
                <a:ext uri="{FF2B5EF4-FFF2-40B4-BE49-F238E27FC236}">
                  <a16:creationId xmlns:a16="http://schemas.microsoft.com/office/drawing/2014/main" id="{BDDECBBC-875E-4404-BDC3-8761B3F32F03}"/>
                </a:ext>
              </a:extLst>
            </p:cNvPr>
            <p:cNvGrpSpPr/>
            <p:nvPr/>
          </p:nvGrpSpPr>
          <p:grpSpPr>
            <a:xfrm>
              <a:off x="-12268" y="5142706"/>
              <a:ext cx="8956553" cy="5140182"/>
              <a:chOff x="-12267" y="7932498"/>
              <a:chExt cx="4095455" cy="2350389"/>
            </a:xfrm>
          </p:grpSpPr>
          <p:sp>
            <p:nvSpPr>
              <p:cNvPr id="31" name="直角三角形 30">
                <a:extLst>
                  <a:ext uri="{FF2B5EF4-FFF2-40B4-BE49-F238E27FC236}">
                    <a16:creationId xmlns:a16="http://schemas.microsoft.com/office/drawing/2014/main" id="{93AA0FF6-79BC-425D-B091-7D046B0094A1}"/>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32" name="直角三角形 31">
                <a:extLst>
                  <a:ext uri="{FF2B5EF4-FFF2-40B4-BE49-F238E27FC236}">
                    <a16:creationId xmlns:a16="http://schemas.microsoft.com/office/drawing/2014/main" id="{895EE1B1-4376-45B7-BC25-797043D8B0F5}"/>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prstClr val="white"/>
                  </a:solidFill>
                  <a:effectLst/>
                  <a:uLnTx/>
                  <a:uFillTx/>
                  <a:latin typeface="Ubuntu"/>
                  <a:cs typeface="+mn-cs"/>
                </a:endParaRPr>
              </a:p>
            </p:txBody>
          </p:sp>
        </p:grpSp>
        <p:grpSp>
          <p:nvGrpSpPr>
            <p:cNvPr id="28" name="群組 27">
              <a:extLst>
                <a:ext uri="{FF2B5EF4-FFF2-40B4-BE49-F238E27FC236}">
                  <a16:creationId xmlns:a16="http://schemas.microsoft.com/office/drawing/2014/main" id="{2DB4EB53-3F7C-4BA7-9135-8C169D0E812F}"/>
                </a:ext>
              </a:extLst>
            </p:cNvPr>
            <p:cNvGrpSpPr/>
            <p:nvPr/>
          </p:nvGrpSpPr>
          <p:grpSpPr>
            <a:xfrm>
              <a:off x="0" y="7847012"/>
              <a:ext cx="4248811" cy="2438401"/>
              <a:chOff x="-12267" y="7932498"/>
              <a:chExt cx="4095455" cy="2350389"/>
            </a:xfrm>
          </p:grpSpPr>
          <p:sp>
            <p:nvSpPr>
              <p:cNvPr id="29" name="直角三角形 28">
                <a:extLst>
                  <a:ext uri="{FF2B5EF4-FFF2-40B4-BE49-F238E27FC236}">
                    <a16:creationId xmlns:a16="http://schemas.microsoft.com/office/drawing/2014/main" id="{363DFE85-EC02-4AD0-8150-C8562393A0C0}"/>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30" name="直角三角形 29">
                <a:extLst>
                  <a:ext uri="{FF2B5EF4-FFF2-40B4-BE49-F238E27FC236}">
                    <a16:creationId xmlns:a16="http://schemas.microsoft.com/office/drawing/2014/main" id="{A3A27285-0799-46ED-B5A7-85D59FFF10B9}"/>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sp>
        <p:nvSpPr>
          <p:cNvPr id="35" name="投影片編號版面配置區 34">
            <a:extLst>
              <a:ext uri="{FF2B5EF4-FFF2-40B4-BE49-F238E27FC236}">
                <a16:creationId xmlns:a16="http://schemas.microsoft.com/office/drawing/2014/main" id="{4D53E031-3A64-402D-9EB4-D080D4DCD3E6}"/>
              </a:ext>
            </a:extLst>
          </p:cNvPr>
          <p:cNvSpPr>
            <a:spLocks noGrp="1"/>
          </p:cNvSpPr>
          <p:nvPr>
            <p:ph type="sldNum" sz="quarter" idx="11"/>
          </p:nvPr>
        </p:nvSpPr>
        <p:spPr>
          <a:xfrm>
            <a:off x="17111225" y="9688427"/>
            <a:ext cx="1176775" cy="489036"/>
          </a:xfrm>
        </p:spPr>
        <p: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fld id="{03EB59E2-90B9-4CD3-AC74-D672227E13C3}" type="slidenum">
              <a:rPr kumimoji="0" lang="en-US" sz="2400" b="0" i="0" u="none" strike="noStrike" kern="1200" cap="none" spc="0" normalizeH="0" baseline="0" noProof="0" smtClean="0">
                <a:ln>
                  <a:noFill/>
                </a:ln>
                <a:solidFill>
                  <a:srgbClr val="556272"/>
                </a:solidFill>
                <a:effectLst/>
                <a:uLnTx/>
                <a:uFillTx/>
                <a:latin typeface="Garamond" panose="02020404030301010803" pitchFamily="18" charset="0"/>
                <a:cs typeface="+mn-cs"/>
              </a:rPr>
              <a:pPr marL="0" marR="0" lvl="0" indent="0" algn="ctr" defTabSz="1371600" rtl="0" eaLnBrk="1" fontAlgn="auto" latinLnBrk="0" hangingPunct="1">
                <a:lnSpc>
                  <a:spcPct val="100000"/>
                </a:lnSpc>
                <a:spcBef>
                  <a:spcPts val="0"/>
                </a:spcBef>
                <a:spcAft>
                  <a:spcPts val="0"/>
                </a:spcAft>
                <a:buClrTx/>
                <a:buSzTx/>
                <a:buFontTx/>
                <a:buNone/>
                <a:tabLst/>
                <a:defRPr/>
              </a:pPr>
              <a:t>5</a:t>
            </a:fld>
            <a:endParaRPr kumimoji="0" lang="en-US" sz="2400" b="0" i="0" u="none" strike="noStrike" kern="1200" cap="none" spc="0" normalizeH="0" baseline="0" noProof="0" dirty="0">
              <a:ln>
                <a:noFill/>
              </a:ln>
              <a:solidFill>
                <a:srgbClr val="556272"/>
              </a:solidFill>
              <a:effectLst/>
              <a:uLnTx/>
              <a:uFillTx/>
              <a:latin typeface="Garamond" panose="02020404030301010803" pitchFamily="18" charset="0"/>
              <a:cs typeface="+mn-cs"/>
            </a:endParaRPr>
          </a:p>
        </p:txBody>
      </p:sp>
      <p:cxnSp>
        <p:nvCxnSpPr>
          <p:cNvPr id="50" name="直線接點 49">
            <a:extLst>
              <a:ext uri="{FF2B5EF4-FFF2-40B4-BE49-F238E27FC236}">
                <a16:creationId xmlns:a16="http://schemas.microsoft.com/office/drawing/2014/main" id="{747594DE-8F29-4863-A8B1-9B61A8084DB7}"/>
              </a:ext>
            </a:extLst>
          </p:cNvPr>
          <p:cNvCxnSpPr>
            <a:cxnSpLocks/>
          </p:cNvCxnSpPr>
          <p:nvPr/>
        </p:nvCxnSpPr>
        <p:spPr>
          <a:xfrm>
            <a:off x="2287537" y="2076067"/>
            <a:ext cx="1371292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A6C83EF9-D906-4FEE-A9F5-68158B96C8BE}"/>
              </a:ext>
            </a:extLst>
          </p:cNvPr>
          <p:cNvSpPr/>
          <p:nvPr/>
        </p:nvSpPr>
        <p:spPr>
          <a:xfrm>
            <a:off x="7923168" y="1062249"/>
            <a:ext cx="2441695" cy="769441"/>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44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rPr>
              <a:t>牛刀小試</a:t>
            </a:r>
            <a:endParaRPr kumimoji="0" lang="zh-TW" altLang="en-US" sz="36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endParaRPr>
          </a:p>
        </p:txBody>
      </p:sp>
      <p:grpSp>
        <p:nvGrpSpPr>
          <p:cNvPr id="4" name="群組 3">
            <a:extLst>
              <a:ext uri="{FF2B5EF4-FFF2-40B4-BE49-F238E27FC236}">
                <a16:creationId xmlns:a16="http://schemas.microsoft.com/office/drawing/2014/main" id="{91801D28-9DD0-497E-8BE2-D9294F3D2FDF}"/>
              </a:ext>
            </a:extLst>
          </p:cNvPr>
          <p:cNvGrpSpPr/>
          <p:nvPr/>
        </p:nvGrpSpPr>
        <p:grpSpPr>
          <a:xfrm>
            <a:off x="2287537" y="2664294"/>
            <a:ext cx="15673565" cy="1508031"/>
            <a:chOff x="1671455" y="2819390"/>
            <a:chExt cx="15673565" cy="1508031"/>
          </a:xfrm>
        </p:grpSpPr>
        <p:grpSp>
          <p:nvGrpSpPr>
            <p:cNvPr id="14" name="群組 13">
              <a:extLst>
                <a:ext uri="{FF2B5EF4-FFF2-40B4-BE49-F238E27FC236}">
                  <a16:creationId xmlns:a16="http://schemas.microsoft.com/office/drawing/2014/main" id="{EF496385-D315-479E-A70A-802AE0EEA742}"/>
                </a:ext>
              </a:extLst>
            </p:cNvPr>
            <p:cNvGrpSpPr/>
            <p:nvPr/>
          </p:nvGrpSpPr>
          <p:grpSpPr>
            <a:xfrm>
              <a:off x="1671455" y="2819390"/>
              <a:ext cx="15673565" cy="1508031"/>
              <a:chOff x="2428435" y="3307618"/>
              <a:chExt cx="15673565" cy="1508031"/>
            </a:xfrm>
          </p:grpSpPr>
          <p:sp>
            <p:nvSpPr>
              <p:cNvPr id="60" name="矩形 59">
                <a:extLst>
                  <a:ext uri="{FF2B5EF4-FFF2-40B4-BE49-F238E27FC236}">
                    <a16:creationId xmlns:a16="http://schemas.microsoft.com/office/drawing/2014/main" id="{1B00A370-58FE-4FB2-B750-2DCA8CC9FB17}"/>
                  </a:ext>
                </a:extLst>
              </p:cNvPr>
              <p:cNvSpPr/>
              <p:nvPr/>
            </p:nvSpPr>
            <p:spPr>
              <a:xfrm>
                <a:off x="2786589" y="3453305"/>
                <a:ext cx="1492716" cy="615553"/>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400" b="1" i="0" u="none" strike="noStrike" kern="1200" cap="none" spc="0" normalizeH="0" baseline="0" noProof="0" dirty="0">
                    <a:ln>
                      <a:noFill/>
                    </a:ln>
                    <a:solidFill>
                      <a:srgbClr val="1694B2">
                        <a:lumMod val="75000"/>
                      </a:srgbClr>
                    </a:solidFill>
                    <a:effectLst/>
                    <a:uLnTx/>
                    <a:uFillTx/>
                    <a:latin typeface="Times New Roman" panose="02020603050405020304" pitchFamily="18" charset="0"/>
                    <a:cs typeface="Times New Roman" panose="02020603050405020304" pitchFamily="18" charset="0"/>
                  </a:rPr>
                  <a:t>綜所稅</a:t>
                </a:r>
              </a:p>
            </p:txBody>
          </p:sp>
          <p:sp>
            <p:nvSpPr>
              <p:cNvPr id="61" name="矩形 60">
                <a:extLst>
                  <a:ext uri="{FF2B5EF4-FFF2-40B4-BE49-F238E27FC236}">
                    <a16:creationId xmlns:a16="http://schemas.microsoft.com/office/drawing/2014/main" id="{D32BD242-55AA-48E2-A62C-3C362AD0A6DB}"/>
                  </a:ext>
                </a:extLst>
              </p:cNvPr>
              <p:cNvSpPr/>
              <p:nvPr/>
            </p:nvSpPr>
            <p:spPr>
              <a:xfrm>
                <a:off x="2786589" y="4292429"/>
                <a:ext cx="15315411" cy="523220"/>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rPr>
                  <a:t>凡有中華民國來源所得之個人，應就其</a:t>
                </a:r>
                <a:r>
                  <a:rPr kumimoji="0" lang="zh-TW" altLang="en-US" sz="2800" b="1" i="0" u="sng" strike="noStrike" kern="1200" cap="none" spc="0" normalizeH="0" baseline="0" noProof="0" dirty="0">
                    <a:ln>
                      <a:noFill/>
                    </a:ln>
                    <a:solidFill>
                      <a:srgbClr val="EABD00">
                        <a:lumMod val="50000"/>
                      </a:srgbClr>
                    </a:solidFill>
                    <a:effectLst/>
                    <a:uLnTx/>
                    <a:uFillTx/>
                    <a:latin typeface="Times New Roman" panose="02020603050405020304" pitchFamily="18" charset="0"/>
                    <a:cs typeface="Times New Roman" panose="02020603050405020304" pitchFamily="18" charset="0"/>
                  </a:rPr>
                  <a:t>中華民國來源之所得</a:t>
                </a:r>
                <a:r>
                  <a:rPr kumimoji="0" lang="zh-TW" altLang="en-US" sz="28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rPr>
                  <a:t>，依本法規定，課徵</a:t>
                </a:r>
                <a:r>
                  <a:rPr kumimoji="0" lang="zh-TW" altLang="en-US" sz="28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綜合所得稅。</a:t>
                </a:r>
              </a:p>
            </p:txBody>
          </p:sp>
          <p:grpSp>
            <p:nvGrpSpPr>
              <p:cNvPr id="13" name="群組 12">
                <a:extLst>
                  <a:ext uri="{FF2B5EF4-FFF2-40B4-BE49-F238E27FC236}">
                    <a16:creationId xmlns:a16="http://schemas.microsoft.com/office/drawing/2014/main" id="{40A5B0C2-5B21-4ED4-96BF-9C0946795D1C}"/>
                  </a:ext>
                </a:extLst>
              </p:cNvPr>
              <p:cNvGrpSpPr/>
              <p:nvPr/>
            </p:nvGrpSpPr>
            <p:grpSpPr>
              <a:xfrm>
                <a:off x="2428435" y="3658448"/>
                <a:ext cx="238840" cy="205266"/>
                <a:chOff x="13026307" y="486963"/>
                <a:chExt cx="103905" cy="89299"/>
              </a:xfrm>
            </p:grpSpPr>
            <p:sp>
              <p:nvSpPr>
                <p:cNvPr id="89" name="菱形 88">
                  <a:extLst>
                    <a:ext uri="{FF2B5EF4-FFF2-40B4-BE49-F238E27FC236}">
                      <a16:creationId xmlns:a16="http://schemas.microsoft.com/office/drawing/2014/main" id="{B02C870B-1057-444E-BBFE-AD99F624F080}"/>
                    </a:ext>
                  </a:extLst>
                </p:cNvPr>
                <p:cNvSpPr/>
                <p:nvPr/>
              </p:nvSpPr>
              <p:spPr bwMode="auto">
                <a:xfrm>
                  <a:off x="13042106" y="488156"/>
                  <a:ext cx="88106" cy="88106"/>
                </a:xfrm>
                <a:prstGeom prst="diamond">
                  <a:avLst/>
                </a:prstGeom>
                <a:solidFill>
                  <a:schemeClr val="bg1">
                    <a:lumMod val="85000"/>
                  </a:schemeClr>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12" name="菱形 11">
                  <a:extLst>
                    <a:ext uri="{FF2B5EF4-FFF2-40B4-BE49-F238E27FC236}">
                      <a16:creationId xmlns:a16="http://schemas.microsoft.com/office/drawing/2014/main" id="{436DB291-28CD-4B25-BF60-B8E44E2A04D8}"/>
                    </a:ext>
                  </a:extLst>
                </p:cNvPr>
                <p:cNvSpPr/>
                <p:nvPr/>
              </p:nvSpPr>
              <p:spPr bwMode="auto">
                <a:xfrm>
                  <a:off x="13026307" y="486963"/>
                  <a:ext cx="88106" cy="88106"/>
                </a:xfrm>
                <a:prstGeom prst="diamond">
                  <a:avLst/>
                </a:prstGeom>
                <a:solidFill>
                  <a:schemeClr val="accent5"/>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grpSp>
          <p:sp>
            <p:nvSpPr>
              <p:cNvPr id="38" name="矩形 37">
                <a:extLst>
                  <a:ext uri="{FF2B5EF4-FFF2-40B4-BE49-F238E27FC236}">
                    <a16:creationId xmlns:a16="http://schemas.microsoft.com/office/drawing/2014/main" id="{5F816A68-A7BE-4688-9BC7-FA597EEE88D5}"/>
                  </a:ext>
                </a:extLst>
              </p:cNvPr>
              <p:cNvSpPr/>
              <p:nvPr/>
            </p:nvSpPr>
            <p:spPr>
              <a:xfrm>
                <a:off x="16342876" y="3307618"/>
                <a:ext cx="184731" cy="523220"/>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kumimoji="0" lang="zh-TW" altLang="en-US" sz="28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endParaRPr>
              </a:p>
            </p:txBody>
          </p:sp>
        </p:grpSp>
        <p:grpSp>
          <p:nvGrpSpPr>
            <p:cNvPr id="3" name="群組 2">
              <a:extLst>
                <a:ext uri="{FF2B5EF4-FFF2-40B4-BE49-F238E27FC236}">
                  <a16:creationId xmlns:a16="http://schemas.microsoft.com/office/drawing/2014/main" id="{2757536B-C9AC-4386-822E-FE6A1F9B5D8E}"/>
                </a:ext>
              </a:extLst>
            </p:cNvPr>
            <p:cNvGrpSpPr/>
            <p:nvPr/>
          </p:nvGrpSpPr>
          <p:grpSpPr>
            <a:xfrm>
              <a:off x="4112444" y="2977443"/>
              <a:ext cx="1172999" cy="579916"/>
              <a:chOff x="14605458" y="2481341"/>
              <a:chExt cx="1172999" cy="579916"/>
            </a:xfrm>
          </p:grpSpPr>
          <p:sp>
            <p:nvSpPr>
              <p:cNvPr id="2" name="矩形 1">
                <a:extLst>
                  <a:ext uri="{FF2B5EF4-FFF2-40B4-BE49-F238E27FC236}">
                    <a16:creationId xmlns:a16="http://schemas.microsoft.com/office/drawing/2014/main" id="{5932AB99-4E37-4C0F-9872-F78095082E4A}"/>
                  </a:ext>
                </a:extLst>
              </p:cNvPr>
              <p:cNvSpPr/>
              <p:nvPr/>
            </p:nvSpPr>
            <p:spPr bwMode="auto">
              <a:xfrm>
                <a:off x="14605458" y="2481341"/>
                <a:ext cx="1172999" cy="579916"/>
              </a:xfrm>
              <a:prstGeom prst="rect">
                <a:avLst/>
              </a:prstGeom>
              <a:solidFill>
                <a:schemeClr val="accent6">
                  <a:lumMod val="20000"/>
                  <a:lumOff val="80000"/>
                </a:schemeClr>
              </a:solidFill>
              <a:ln w="28575">
                <a:solidFill>
                  <a:schemeClr val="bg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44" name="矩形 43">
                <a:extLst>
                  <a:ext uri="{FF2B5EF4-FFF2-40B4-BE49-F238E27FC236}">
                    <a16:creationId xmlns:a16="http://schemas.microsoft.com/office/drawing/2014/main" id="{5CCC7889-85B2-4E17-B344-044042DB91E4}"/>
                  </a:ext>
                </a:extLst>
              </p:cNvPr>
              <p:cNvSpPr/>
              <p:nvPr/>
            </p:nvSpPr>
            <p:spPr>
              <a:xfrm>
                <a:off x="14666012" y="2509689"/>
                <a:ext cx="1051891" cy="523220"/>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所 </a:t>
                </a:r>
                <a:r>
                  <a:rPr kumimoji="0" lang="en-US" altLang="zh-TW" sz="2800" b="1" i="0" u="none" strike="noStrike" kern="1200" cap="none" spc="0" normalizeH="0" baseline="0" noProof="0" dirty="0">
                    <a:ln>
                      <a:noFill/>
                    </a:ln>
                    <a:solidFill>
                      <a:srgbClr val="556272">
                        <a:lumMod val="75000"/>
                      </a:srgbClr>
                    </a:solidFill>
                    <a:effectLst/>
                    <a:uLnTx/>
                    <a:uFillTx/>
                    <a:latin typeface="Calibri" panose="020F0502020204030204" pitchFamily="34" charset="0"/>
                    <a:cs typeface="Calibri" panose="020F0502020204030204" pitchFamily="34" charset="0"/>
                  </a:rPr>
                  <a:t>§</a:t>
                </a:r>
                <a:r>
                  <a:rPr kumimoji="0" lang="zh-TW" altLang="en-US" sz="1000" b="1" i="0" u="none" strike="noStrike" kern="1200" cap="none" spc="0" normalizeH="0" baseline="0" noProof="0" dirty="0">
                    <a:ln>
                      <a:noFill/>
                    </a:ln>
                    <a:solidFill>
                      <a:srgbClr val="556272">
                        <a:lumMod val="75000"/>
                      </a:srgbClr>
                    </a:solidFill>
                    <a:effectLst/>
                    <a:uLnTx/>
                    <a:uFillTx/>
                    <a:latin typeface="Calibri" panose="020F0502020204030204" pitchFamily="34" charset="0"/>
                    <a:cs typeface="Calibri" panose="020F0502020204030204" pitchFamily="34" charset="0"/>
                  </a:rPr>
                  <a:t> </a:t>
                </a:r>
                <a:r>
                  <a:rPr kumimoji="0" lang="en-US" altLang="zh-TW" sz="28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2</a:t>
                </a:r>
                <a:endParaRPr kumimoji="0" lang="zh-TW" altLang="en-US" sz="28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endParaRPr>
              </a:p>
            </p:txBody>
          </p:sp>
        </p:grpSp>
      </p:grpSp>
      <p:grpSp>
        <p:nvGrpSpPr>
          <p:cNvPr id="5" name="群組 4">
            <a:extLst>
              <a:ext uri="{FF2B5EF4-FFF2-40B4-BE49-F238E27FC236}">
                <a16:creationId xmlns:a16="http://schemas.microsoft.com/office/drawing/2014/main" id="{9DCDBE08-3F6B-4B5C-B904-9A5BD914DA38}"/>
              </a:ext>
            </a:extLst>
          </p:cNvPr>
          <p:cNvGrpSpPr/>
          <p:nvPr/>
        </p:nvGrpSpPr>
        <p:grpSpPr>
          <a:xfrm>
            <a:off x="2287537" y="5348778"/>
            <a:ext cx="12262375" cy="3455225"/>
            <a:chOff x="1671455" y="5348778"/>
            <a:chExt cx="12262375" cy="3455225"/>
          </a:xfrm>
        </p:grpSpPr>
        <p:grpSp>
          <p:nvGrpSpPr>
            <p:cNvPr id="15" name="群組 14">
              <a:extLst>
                <a:ext uri="{FF2B5EF4-FFF2-40B4-BE49-F238E27FC236}">
                  <a16:creationId xmlns:a16="http://schemas.microsoft.com/office/drawing/2014/main" id="{F68C3F43-2C83-45B4-8B79-993ADDA7379C}"/>
                </a:ext>
              </a:extLst>
            </p:cNvPr>
            <p:cNvGrpSpPr/>
            <p:nvPr/>
          </p:nvGrpSpPr>
          <p:grpSpPr>
            <a:xfrm>
              <a:off x="1671455" y="5348778"/>
              <a:ext cx="12262375" cy="3455225"/>
              <a:chOff x="2428435" y="6764252"/>
              <a:chExt cx="12262375" cy="3455225"/>
            </a:xfrm>
          </p:grpSpPr>
          <p:sp>
            <p:nvSpPr>
              <p:cNvPr id="76" name="矩形 75">
                <a:extLst>
                  <a:ext uri="{FF2B5EF4-FFF2-40B4-BE49-F238E27FC236}">
                    <a16:creationId xmlns:a16="http://schemas.microsoft.com/office/drawing/2014/main" id="{43D67391-1AB5-4097-9F99-7C1EC457E498}"/>
                  </a:ext>
                </a:extLst>
              </p:cNvPr>
              <p:cNvSpPr/>
              <p:nvPr/>
            </p:nvSpPr>
            <p:spPr>
              <a:xfrm>
                <a:off x="2786589" y="6764252"/>
                <a:ext cx="1492716" cy="615553"/>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400" b="1" i="0" u="none" strike="noStrike" kern="1200" cap="none" spc="0" normalizeH="0" baseline="0" noProof="0" dirty="0">
                    <a:ln>
                      <a:noFill/>
                    </a:ln>
                    <a:solidFill>
                      <a:srgbClr val="1694B2">
                        <a:lumMod val="75000"/>
                      </a:srgbClr>
                    </a:solidFill>
                    <a:effectLst/>
                    <a:uLnTx/>
                    <a:uFillTx/>
                    <a:latin typeface="Times New Roman" panose="02020603050405020304" pitchFamily="18" charset="0"/>
                    <a:cs typeface="Times New Roman" panose="02020603050405020304" pitchFamily="18" charset="0"/>
                  </a:rPr>
                  <a:t>營所稅</a:t>
                </a:r>
              </a:p>
            </p:txBody>
          </p:sp>
          <p:sp>
            <p:nvSpPr>
              <p:cNvPr id="79" name="矩形 78">
                <a:extLst>
                  <a:ext uri="{FF2B5EF4-FFF2-40B4-BE49-F238E27FC236}">
                    <a16:creationId xmlns:a16="http://schemas.microsoft.com/office/drawing/2014/main" id="{BCF7697B-AC51-4DE0-AE95-9F36960EB490}"/>
                  </a:ext>
                </a:extLst>
              </p:cNvPr>
              <p:cNvSpPr/>
              <p:nvPr/>
            </p:nvSpPr>
            <p:spPr>
              <a:xfrm>
                <a:off x="2786589" y="7603376"/>
                <a:ext cx="11904221" cy="2616101"/>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rPr>
                  <a:t>營利事業之總機構在</a:t>
                </a:r>
                <a:r>
                  <a:rPr kumimoji="0" lang="zh-TW" altLang="en-US" sz="2800" b="1" i="0" u="none" strike="noStrike" kern="1200" cap="none" spc="0" normalizeH="0" baseline="0" noProof="0" dirty="0">
                    <a:ln>
                      <a:noFill/>
                    </a:ln>
                    <a:solidFill>
                      <a:srgbClr val="EABD00">
                        <a:lumMod val="50000"/>
                      </a:srgbClr>
                    </a:solidFill>
                    <a:effectLst/>
                    <a:uLnTx/>
                    <a:uFillTx/>
                    <a:latin typeface="Times New Roman" panose="02020603050405020304" pitchFamily="18" charset="0"/>
                    <a:cs typeface="Times New Roman" panose="02020603050405020304" pitchFamily="18" charset="0"/>
                  </a:rPr>
                  <a:t>中華民國</a:t>
                </a:r>
                <a:r>
                  <a:rPr kumimoji="0" lang="zh-TW" altLang="en-US" sz="2800" b="1" i="0" u="sng" strike="noStrike" kern="1200" cap="none" spc="0" normalizeH="0" baseline="0" noProof="0" dirty="0">
                    <a:ln>
                      <a:noFill/>
                    </a:ln>
                    <a:solidFill>
                      <a:srgbClr val="EABD00">
                        <a:lumMod val="50000"/>
                      </a:srgbClr>
                    </a:solidFill>
                    <a:effectLst/>
                    <a:uLnTx/>
                    <a:uFillTx/>
                    <a:latin typeface="Times New Roman" panose="02020603050405020304" pitchFamily="18" charset="0"/>
                    <a:cs typeface="Times New Roman" panose="02020603050405020304" pitchFamily="18" charset="0"/>
                  </a:rPr>
                  <a:t>境內</a:t>
                </a:r>
                <a:r>
                  <a:rPr kumimoji="0" lang="zh-TW" altLang="en-US" sz="2800" b="1" i="0" u="none" strike="noStrike" kern="1200" cap="none" spc="0" normalizeH="0" baseline="0" noProof="0" dirty="0">
                    <a:ln>
                      <a:noFill/>
                    </a:ln>
                    <a:solidFill>
                      <a:srgbClr val="EABD00">
                        <a:lumMod val="50000"/>
                      </a:srgbClr>
                    </a:solidFill>
                    <a:effectLst/>
                    <a:uLnTx/>
                    <a:uFillTx/>
                    <a:latin typeface="Times New Roman" panose="02020603050405020304" pitchFamily="18" charset="0"/>
                    <a:cs typeface="Times New Roman" panose="02020603050405020304" pitchFamily="18" charset="0"/>
                  </a:rPr>
                  <a:t>者</a:t>
                </a:r>
                <a:r>
                  <a:rPr kumimoji="0" lang="zh-TW" altLang="en-US" sz="28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rPr>
                  <a:t>，</a:t>
                </a:r>
                <a:endParaRPr kumimoji="0" lang="en-US" altLang="zh-TW" sz="28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endParaRPr>
              </a:p>
              <a:p>
                <a:pPr marL="0" marR="0" lvl="0" indent="0" algn="l" defTabSz="1371600" rtl="0" eaLnBrk="1" fontAlgn="auto" latinLnBrk="0" hangingPunct="1">
                  <a:lnSpc>
                    <a:spcPct val="100000"/>
                  </a:lnSpc>
                  <a:spcBef>
                    <a:spcPts val="0"/>
                  </a:spcBef>
                  <a:spcAft>
                    <a:spcPts val="0"/>
                  </a:spcAft>
                  <a:buClrTx/>
                  <a:buSzTx/>
                  <a:buFontTx/>
                  <a:buNone/>
                  <a:tabLst/>
                  <a:defRPr/>
                </a:pPr>
                <a:endParaRPr kumimoji="0" lang="en-US" altLang="zh-TW" sz="12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endParaRPr>
              </a:p>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rPr>
                  <a:t>應就其</a:t>
                </a:r>
                <a:r>
                  <a:rPr kumimoji="0" lang="zh-TW" altLang="en-US" sz="2800" b="1" i="0" u="none" strike="noStrike" kern="1200" cap="none" spc="0" normalizeH="0" baseline="0" noProof="0" dirty="0">
                    <a:ln>
                      <a:noFill/>
                    </a:ln>
                    <a:solidFill>
                      <a:srgbClr val="EABD00">
                        <a:lumMod val="50000"/>
                      </a:srgbClr>
                    </a:solidFill>
                    <a:effectLst/>
                    <a:uLnTx/>
                    <a:uFillTx/>
                    <a:latin typeface="Times New Roman" panose="02020603050405020304" pitchFamily="18" charset="0"/>
                    <a:cs typeface="Times New Roman" panose="02020603050405020304" pitchFamily="18" charset="0"/>
                  </a:rPr>
                  <a:t>中華民國</a:t>
                </a:r>
                <a:r>
                  <a:rPr kumimoji="0" lang="zh-TW" altLang="en-US" sz="2800" b="1" i="0" u="sng" strike="noStrike" kern="1200" cap="none" spc="0" normalizeH="0" baseline="0" noProof="0" dirty="0">
                    <a:ln>
                      <a:noFill/>
                    </a:ln>
                    <a:solidFill>
                      <a:srgbClr val="EABD00">
                        <a:lumMod val="50000"/>
                      </a:srgbClr>
                    </a:solidFill>
                    <a:effectLst/>
                    <a:uLnTx/>
                    <a:uFillTx/>
                    <a:latin typeface="Times New Roman" panose="02020603050405020304" pitchFamily="18" charset="0"/>
                    <a:cs typeface="Times New Roman" panose="02020603050405020304" pitchFamily="18" charset="0"/>
                  </a:rPr>
                  <a:t>境內外</a:t>
                </a:r>
                <a:r>
                  <a:rPr kumimoji="0" lang="zh-TW" altLang="en-US" sz="2800" b="1" i="0" u="none" strike="noStrike" kern="1200" cap="none" spc="0" normalizeH="0" baseline="0" noProof="0" dirty="0">
                    <a:ln>
                      <a:noFill/>
                    </a:ln>
                    <a:solidFill>
                      <a:srgbClr val="EABD00">
                        <a:lumMod val="50000"/>
                      </a:srgbClr>
                    </a:solidFill>
                    <a:effectLst/>
                    <a:uLnTx/>
                    <a:uFillTx/>
                    <a:latin typeface="Times New Roman" panose="02020603050405020304" pitchFamily="18" charset="0"/>
                    <a:cs typeface="Times New Roman" panose="02020603050405020304" pitchFamily="18" charset="0"/>
                  </a:rPr>
                  <a:t>全部營利事業所得</a:t>
                </a:r>
                <a:r>
                  <a:rPr kumimoji="0" lang="zh-TW" altLang="en-US" sz="28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rPr>
                  <a:t>，合併課徵營利事業所得稅。</a:t>
                </a:r>
                <a:endParaRPr kumimoji="0" lang="en-US" altLang="zh-TW" sz="28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endParaRPr>
              </a:p>
              <a:p>
                <a:pPr marL="0" marR="0" lvl="0" indent="0" algn="l" defTabSz="1371600" rtl="0" eaLnBrk="1" fontAlgn="auto" latinLnBrk="0" hangingPunct="1">
                  <a:lnSpc>
                    <a:spcPct val="100000"/>
                  </a:lnSpc>
                  <a:spcBef>
                    <a:spcPts val="0"/>
                  </a:spcBef>
                  <a:spcAft>
                    <a:spcPts val="0"/>
                  </a:spcAft>
                  <a:buClrTx/>
                  <a:buSzTx/>
                  <a:buFontTx/>
                  <a:buNone/>
                  <a:tabLst/>
                  <a:defRPr/>
                </a:pPr>
                <a:endParaRPr kumimoji="0" lang="en-US" altLang="zh-TW" sz="28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endParaRPr>
              </a:p>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rPr>
                  <a:t>營利事業之總機構在</a:t>
                </a:r>
                <a:r>
                  <a:rPr kumimoji="0" lang="zh-TW" altLang="en-US" sz="2800" b="1" i="0" u="none" strike="noStrike" kern="1200" cap="none" spc="0" normalizeH="0" baseline="0" noProof="0" dirty="0">
                    <a:ln>
                      <a:noFill/>
                    </a:ln>
                    <a:solidFill>
                      <a:srgbClr val="EABD00">
                        <a:lumMod val="50000"/>
                      </a:srgbClr>
                    </a:solidFill>
                    <a:effectLst/>
                    <a:uLnTx/>
                    <a:uFillTx/>
                    <a:latin typeface="Times New Roman" panose="02020603050405020304" pitchFamily="18" charset="0"/>
                    <a:cs typeface="Times New Roman" panose="02020603050405020304" pitchFamily="18" charset="0"/>
                  </a:rPr>
                  <a:t>中華民國</a:t>
                </a:r>
                <a:r>
                  <a:rPr kumimoji="0" lang="zh-TW" altLang="en-US" sz="2800" b="1" i="0" u="sng" strike="noStrike" kern="1200" cap="none" spc="0" normalizeH="0" baseline="0" noProof="0" dirty="0">
                    <a:ln>
                      <a:noFill/>
                    </a:ln>
                    <a:solidFill>
                      <a:srgbClr val="EABD00">
                        <a:lumMod val="50000"/>
                      </a:srgbClr>
                    </a:solidFill>
                    <a:effectLst/>
                    <a:uLnTx/>
                    <a:uFillTx/>
                    <a:latin typeface="Times New Roman" panose="02020603050405020304" pitchFamily="18" charset="0"/>
                    <a:cs typeface="Times New Roman" panose="02020603050405020304" pitchFamily="18" charset="0"/>
                  </a:rPr>
                  <a:t>境外</a:t>
                </a:r>
                <a:r>
                  <a:rPr kumimoji="0" lang="zh-TW" altLang="en-US" sz="28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rPr>
                  <a:t>，而有中華民國來源所得者，</a:t>
                </a:r>
                <a:endParaRPr kumimoji="0" lang="en-US" altLang="zh-TW" sz="28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endParaRPr>
              </a:p>
              <a:p>
                <a:pPr marL="0" marR="0" lvl="0" indent="0" algn="l" defTabSz="1371600" rtl="0" eaLnBrk="1" fontAlgn="auto" latinLnBrk="0" hangingPunct="1">
                  <a:lnSpc>
                    <a:spcPct val="100000"/>
                  </a:lnSpc>
                  <a:spcBef>
                    <a:spcPts val="0"/>
                  </a:spcBef>
                  <a:spcAft>
                    <a:spcPts val="0"/>
                  </a:spcAft>
                  <a:buClrTx/>
                  <a:buSzTx/>
                  <a:buFontTx/>
                  <a:buNone/>
                  <a:tabLst/>
                  <a:defRPr/>
                </a:pPr>
                <a:endParaRPr kumimoji="0" lang="en-US" altLang="zh-TW" sz="12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endParaRPr>
              </a:p>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rPr>
                  <a:t>應就其中華民國</a:t>
                </a:r>
                <a:r>
                  <a:rPr kumimoji="0" lang="zh-TW" altLang="en-US" sz="2800" b="1" i="0" u="sng" strike="noStrike" kern="1200" cap="none" spc="0" normalizeH="0" baseline="0" noProof="0" dirty="0">
                    <a:ln>
                      <a:noFill/>
                    </a:ln>
                    <a:solidFill>
                      <a:srgbClr val="EABD00">
                        <a:lumMod val="50000"/>
                      </a:srgbClr>
                    </a:solidFill>
                    <a:effectLst/>
                    <a:uLnTx/>
                    <a:uFillTx/>
                    <a:latin typeface="Times New Roman" panose="02020603050405020304" pitchFamily="18" charset="0"/>
                    <a:cs typeface="Times New Roman" panose="02020603050405020304" pitchFamily="18" charset="0"/>
                  </a:rPr>
                  <a:t>境內</a:t>
                </a:r>
                <a:r>
                  <a:rPr kumimoji="0" lang="zh-TW" altLang="en-US" sz="2800" b="1" i="0" u="none" strike="noStrike" kern="1200" cap="none" spc="0" normalizeH="0" baseline="0" noProof="0" dirty="0">
                    <a:ln>
                      <a:noFill/>
                    </a:ln>
                    <a:solidFill>
                      <a:srgbClr val="EABD00">
                        <a:lumMod val="50000"/>
                      </a:srgbClr>
                    </a:solidFill>
                    <a:effectLst/>
                    <a:uLnTx/>
                    <a:uFillTx/>
                    <a:latin typeface="Times New Roman" panose="02020603050405020304" pitchFamily="18" charset="0"/>
                    <a:cs typeface="Times New Roman" panose="02020603050405020304" pitchFamily="18" charset="0"/>
                  </a:rPr>
                  <a:t>之營利事業所得</a:t>
                </a:r>
                <a:r>
                  <a:rPr kumimoji="0" lang="zh-TW" altLang="en-US" sz="28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rPr>
                  <a:t>，依本法規定課徵營利事業所得稅。</a:t>
                </a:r>
              </a:p>
            </p:txBody>
          </p:sp>
          <p:grpSp>
            <p:nvGrpSpPr>
              <p:cNvPr id="92" name="群組 91">
                <a:extLst>
                  <a:ext uri="{FF2B5EF4-FFF2-40B4-BE49-F238E27FC236}">
                    <a16:creationId xmlns:a16="http://schemas.microsoft.com/office/drawing/2014/main" id="{12A52876-027C-438A-B2EE-6876417B2707}"/>
                  </a:ext>
                </a:extLst>
              </p:cNvPr>
              <p:cNvGrpSpPr/>
              <p:nvPr/>
            </p:nvGrpSpPr>
            <p:grpSpPr>
              <a:xfrm>
                <a:off x="2428435" y="6969395"/>
                <a:ext cx="238840" cy="205266"/>
                <a:chOff x="13026307" y="486963"/>
                <a:chExt cx="103905" cy="89299"/>
              </a:xfrm>
            </p:grpSpPr>
            <p:sp>
              <p:nvSpPr>
                <p:cNvPr id="99" name="菱形 98">
                  <a:extLst>
                    <a:ext uri="{FF2B5EF4-FFF2-40B4-BE49-F238E27FC236}">
                      <a16:creationId xmlns:a16="http://schemas.microsoft.com/office/drawing/2014/main" id="{449BDD88-21DE-4232-A0F6-41CC0D580CAC}"/>
                    </a:ext>
                  </a:extLst>
                </p:cNvPr>
                <p:cNvSpPr/>
                <p:nvPr/>
              </p:nvSpPr>
              <p:spPr bwMode="auto">
                <a:xfrm>
                  <a:off x="13042106" y="488156"/>
                  <a:ext cx="88106" cy="88106"/>
                </a:xfrm>
                <a:prstGeom prst="diamond">
                  <a:avLst/>
                </a:prstGeom>
                <a:solidFill>
                  <a:schemeClr val="bg1">
                    <a:lumMod val="85000"/>
                  </a:schemeClr>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100" name="菱形 99">
                  <a:extLst>
                    <a:ext uri="{FF2B5EF4-FFF2-40B4-BE49-F238E27FC236}">
                      <a16:creationId xmlns:a16="http://schemas.microsoft.com/office/drawing/2014/main" id="{9EAF4F2B-DC2C-460C-BCC5-539CDB8D7C84}"/>
                    </a:ext>
                  </a:extLst>
                </p:cNvPr>
                <p:cNvSpPr/>
                <p:nvPr/>
              </p:nvSpPr>
              <p:spPr bwMode="auto">
                <a:xfrm>
                  <a:off x="13026307" y="486963"/>
                  <a:ext cx="88106" cy="88106"/>
                </a:xfrm>
                <a:prstGeom prst="diamond">
                  <a:avLst/>
                </a:prstGeom>
                <a:solidFill>
                  <a:schemeClr val="accent5"/>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grpSp>
        </p:grpSp>
        <p:grpSp>
          <p:nvGrpSpPr>
            <p:cNvPr id="47" name="群組 46">
              <a:extLst>
                <a:ext uri="{FF2B5EF4-FFF2-40B4-BE49-F238E27FC236}">
                  <a16:creationId xmlns:a16="http://schemas.microsoft.com/office/drawing/2014/main" id="{AF2AAF8F-3AC6-4072-94C2-AABCAA51B19E}"/>
                </a:ext>
              </a:extLst>
            </p:cNvPr>
            <p:cNvGrpSpPr/>
            <p:nvPr/>
          </p:nvGrpSpPr>
          <p:grpSpPr>
            <a:xfrm>
              <a:off x="4112444" y="5365225"/>
              <a:ext cx="1172999" cy="579916"/>
              <a:chOff x="14605458" y="2481341"/>
              <a:chExt cx="1172999" cy="579916"/>
            </a:xfrm>
          </p:grpSpPr>
          <p:sp>
            <p:nvSpPr>
              <p:cNvPr id="48" name="矩形 47">
                <a:extLst>
                  <a:ext uri="{FF2B5EF4-FFF2-40B4-BE49-F238E27FC236}">
                    <a16:creationId xmlns:a16="http://schemas.microsoft.com/office/drawing/2014/main" id="{0E3DF93A-0779-4834-BA48-AEBE289766DC}"/>
                  </a:ext>
                </a:extLst>
              </p:cNvPr>
              <p:cNvSpPr/>
              <p:nvPr/>
            </p:nvSpPr>
            <p:spPr bwMode="auto">
              <a:xfrm>
                <a:off x="14605458" y="2481341"/>
                <a:ext cx="1172999" cy="579916"/>
              </a:xfrm>
              <a:prstGeom prst="rect">
                <a:avLst/>
              </a:prstGeom>
              <a:solidFill>
                <a:schemeClr val="accent6">
                  <a:lumMod val="20000"/>
                  <a:lumOff val="80000"/>
                </a:schemeClr>
              </a:solidFill>
              <a:ln w="28575">
                <a:solidFill>
                  <a:schemeClr val="bg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49" name="矩形 48">
                <a:extLst>
                  <a:ext uri="{FF2B5EF4-FFF2-40B4-BE49-F238E27FC236}">
                    <a16:creationId xmlns:a16="http://schemas.microsoft.com/office/drawing/2014/main" id="{AE8C3C77-F45D-42C1-84A5-A35A3DF00B91}"/>
                  </a:ext>
                </a:extLst>
              </p:cNvPr>
              <p:cNvSpPr/>
              <p:nvPr/>
            </p:nvSpPr>
            <p:spPr>
              <a:xfrm>
                <a:off x="14666012" y="2509689"/>
                <a:ext cx="1051891" cy="523220"/>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所 </a:t>
                </a:r>
                <a:r>
                  <a:rPr kumimoji="0" lang="en-US" altLang="zh-TW" sz="2800" b="1" i="0" u="none" strike="noStrike" kern="1200" cap="none" spc="0" normalizeH="0" baseline="0" noProof="0" dirty="0">
                    <a:ln>
                      <a:noFill/>
                    </a:ln>
                    <a:solidFill>
                      <a:srgbClr val="556272">
                        <a:lumMod val="75000"/>
                      </a:srgbClr>
                    </a:solidFill>
                    <a:effectLst/>
                    <a:uLnTx/>
                    <a:uFillTx/>
                    <a:latin typeface="Calibri" panose="020F0502020204030204" pitchFamily="34" charset="0"/>
                    <a:cs typeface="Calibri" panose="020F0502020204030204" pitchFamily="34" charset="0"/>
                  </a:rPr>
                  <a:t>§</a:t>
                </a:r>
                <a:r>
                  <a:rPr kumimoji="0" lang="zh-TW" altLang="en-US" sz="1000" b="1" i="0" u="none" strike="noStrike" kern="1200" cap="none" spc="0" normalizeH="0" baseline="0" noProof="0" dirty="0">
                    <a:ln>
                      <a:noFill/>
                    </a:ln>
                    <a:solidFill>
                      <a:srgbClr val="556272">
                        <a:lumMod val="75000"/>
                      </a:srgbClr>
                    </a:solidFill>
                    <a:effectLst/>
                    <a:uLnTx/>
                    <a:uFillTx/>
                    <a:latin typeface="Calibri" panose="020F0502020204030204" pitchFamily="34" charset="0"/>
                    <a:cs typeface="Calibri" panose="020F0502020204030204" pitchFamily="34" charset="0"/>
                  </a:rPr>
                  <a:t> </a:t>
                </a:r>
                <a:r>
                  <a:rPr kumimoji="0" lang="en-US" altLang="zh-TW" sz="28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3</a:t>
                </a:r>
                <a:endParaRPr kumimoji="0" lang="zh-TW" altLang="en-US" sz="28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134680635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Thank you!</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Any questions?</a:t>
            </a:r>
            <a:endParaRPr kumimoji="1" lang="ja-JP" altLang="en-US" dirty="0"/>
          </a:p>
        </p:txBody>
      </p:sp>
    </p:spTree>
    <p:extLst>
      <p:ext uri="{BB962C8B-B14F-4D97-AF65-F5344CB8AC3E}">
        <p14:creationId xmlns:p14="http://schemas.microsoft.com/office/powerpoint/2010/main" val="3270605509"/>
      </p:ext>
    </p:extLst>
  </p:cSld>
  <p:clrMapOvr>
    <a:masterClrMapping/>
  </p:clrMapOvr>
  <mc:AlternateContent xmlns:mc="http://schemas.openxmlformats.org/markup-compatibility/2006" xmlns:p14="http://schemas.microsoft.com/office/powerpoint/2010/main">
    <mc:Choice Requires="p14">
      <p:transition spd="slow" p14:dur="2000" advTm="13544">
        <p:cut/>
      </p:transition>
    </mc:Choice>
    <mc:Fallback xmlns="">
      <p:transition spd="slow" advTm="13544">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1" name="直線接點 120">
            <a:extLst>
              <a:ext uri="{FF2B5EF4-FFF2-40B4-BE49-F238E27FC236}">
                <a16:creationId xmlns:a16="http://schemas.microsoft.com/office/drawing/2014/main" id="{CF0CBF91-DE28-4F3B-8529-E77350C8E9C8}"/>
              </a:ext>
            </a:extLst>
          </p:cNvPr>
          <p:cNvCxnSpPr>
            <a:cxnSpLocks/>
          </p:cNvCxnSpPr>
          <p:nvPr/>
        </p:nvCxnSpPr>
        <p:spPr>
          <a:xfrm flipH="1">
            <a:off x="2287537" y="6754505"/>
            <a:ext cx="13712926" cy="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9" name="群組 18">
            <a:extLst>
              <a:ext uri="{FF2B5EF4-FFF2-40B4-BE49-F238E27FC236}">
                <a16:creationId xmlns:a16="http://schemas.microsoft.com/office/drawing/2014/main" id="{BBCDC9BF-B42C-4FB3-8345-908D5847C2F0}"/>
              </a:ext>
            </a:extLst>
          </p:cNvPr>
          <p:cNvGrpSpPr/>
          <p:nvPr/>
        </p:nvGrpSpPr>
        <p:grpSpPr>
          <a:xfrm>
            <a:off x="14669867" y="-2"/>
            <a:ext cx="3618132" cy="2076452"/>
            <a:chOff x="8948682" y="-2"/>
            <a:chExt cx="9339317" cy="5359851"/>
          </a:xfrm>
        </p:grpSpPr>
        <p:grpSp>
          <p:nvGrpSpPr>
            <p:cNvPr id="20" name="群組 19">
              <a:extLst>
                <a:ext uri="{FF2B5EF4-FFF2-40B4-BE49-F238E27FC236}">
                  <a16:creationId xmlns:a16="http://schemas.microsoft.com/office/drawing/2014/main" id="{4CED1E9B-FE5D-4CE4-98D9-EE8FA7556E80}"/>
                </a:ext>
              </a:extLst>
            </p:cNvPr>
            <p:cNvGrpSpPr/>
            <p:nvPr/>
          </p:nvGrpSpPr>
          <p:grpSpPr>
            <a:xfrm rot="10800000">
              <a:off x="8948682" y="-2"/>
              <a:ext cx="9339317" cy="5359851"/>
              <a:chOff x="-12267" y="7932498"/>
              <a:chExt cx="4095455" cy="2350389"/>
            </a:xfrm>
          </p:grpSpPr>
          <p:sp>
            <p:nvSpPr>
              <p:cNvPr id="24" name="直角三角形 23">
                <a:extLst>
                  <a:ext uri="{FF2B5EF4-FFF2-40B4-BE49-F238E27FC236}">
                    <a16:creationId xmlns:a16="http://schemas.microsoft.com/office/drawing/2014/main" id="{F1345F2E-A595-46FF-858C-71E3115C8164}"/>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25" name="直角三角形 24">
                <a:extLst>
                  <a:ext uri="{FF2B5EF4-FFF2-40B4-BE49-F238E27FC236}">
                    <a16:creationId xmlns:a16="http://schemas.microsoft.com/office/drawing/2014/main" id="{D74795BA-B094-4D23-9B34-B43730486F6F}"/>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nvGrpSpPr>
            <p:cNvPr id="21" name="群組 20">
              <a:extLst>
                <a:ext uri="{FF2B5EF4-FFF2-40B4-BE49-F238E27FC236}">
                  <a16:creationId xmlns:a16="http://schemas.microsoft.com/office/drawing/2014/main" id="{F4C40262-58C0-4E61-9ED0-7EC44B897EF6}"/>
                </a:ext>
              </a:extLst>
            </p:cNvPr>
            <p:cNvGrpSpPr/>
            <p:nvPr/>
          </p:nvGrpSpPr>
          <p:grpSpPr>
            <a:xfrm rot="10800000">
              <a:off x="14039188" y="-1"/>
              <a:ext cx="4248811" cy="2438401"/>
              <a:chOff x="-12267" y="7932498"/>
              <a:chExt cx="4095455" cy="2350389"/>
            </a:xfrm>
          </p:grpSpPr>
          <p:sp>
            <p:nvSpPr>
              <p:cNvPr id="22" name="直角三角形 21">
                <a:extLst>
                  <a:ext uri="{FF2B5EF4-FFF2-40B4-BE49-F238E27FC236}">
                    <a16:creationId xmlns:a16="http://schemas.microsoft.com/office/drawing/2014/main" id="{874E27D2-E1FC-444C-A147-122D2E3DC155}"/>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23" name="直角三角形 22">
                <a:extLst>
                  <a:ext uri="{FF2B5EF4-FFF2-40B4-BE49-F238E27FC236}">
                    <a16:creationId xmlns:a16="http://schemas.microsoft.com/office/drawing/2014/main" id="{D3ADC6C3-F210-48A3-BCE2-68639A9207A7}"/>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grpSp>
        <p:nvGrpSpPr>
          <p:cNvPr id="26" name="群組 25">
            <a:extLst>
              <a:ext uri="{FF2B5EF4-FFF2-40B4-BE49-F238E27FC236}">
                <a16:creationId xmlns:a16="http://schemas.microsoft.com/office/drawing/2014/main" id="{816F71C0-624C-4F79-B63A-27F31A30CE5F}"/>
              </a:ext>
            </a:extLst>
          </p:cNvPr>
          <p:cNvGrpSpPr/>
          <p:nvPr/>
        </p:nvGrpSpPr>
        <p:grpSpPr>
          <a:xfrm>
            <a:off x="1" y="8863447"/>
            <a:ext cx="2476500" cy="1421966"/>
            <a:chOff x="-12268" y="5142706"/>
            <a:chExt cx="8956553" cy="5142707"/>
          </a:xfrm>
        </p:grpSpPr>
        <p:grpSp>
          <p:nvGrpSpPr>
            <p:cNvPr id="27" name="群組 26">
              <a:extLst>
                <a:ext uri="{FF2B5EF4-FFF2-40B4-BE49-F238E27FC236}">
                  <a16:creationId xmlns:a16="http://schemas.microsoft.com/office/drawing/2014/main" id="{BDDECBBC-875E-4404-BDC3-8761B3F32F03}"/>
                </a:ext>
              </a:extLst>
            </p:cNvPr>
            <p:cNvGrpSpPr/>
            <p:nvPr/>
          </p:nvGrpSpPr>
          <p:grpSpPr>
            <a:xfrm>
              <a:off x="-12268" y="5142706"/>
              <a:ext cx="8956553" cy="5140182"/>
              <a:chOff x="-12267" y="7932498"/>
              <a:chExt cx="4095455" cy="2350389"/>
            </a:xfrm>
          </p:grpSpPr>
          <p:sp>
            <p:nvSpPr>
              <p:cNvPr id="31" name="直角三角形 30">
                <a:extLst>
                  <a:ext uri="{FF2B5EF4-FFF2-40B4-BE49-F238E27FC236}">
                    <a16:creationId xmlns:a16="http://schemas.microsoft.com/office/drawing/2014/main" id="{93AA0FF6-79BC-425D-B091-7D046B0094A1}"/>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32" name="直角三角形 31">
                <a:extLst>
                  <a:ext uri="{FF2B5EF4-FFF2-40B4-BE49-F238E27FC236}">
                    <a16:creationId xmlns:a16="http://schemas.microsoft.com/office/drawing/2014/main" id="{895EE1B1-4376-45B7-BC25-797043D8B0F5}"/>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dirty="0">
                  <a:ln>
                    <a:noFill/>
                  </a:ln>
                  <a:solidFill>
                    <a:prstClr val="white"/>
                  </a:solidFill>
                  <a:effectLst/>
                  <a:uLnTx/>
                  <a:uFillTx/>
                  <a:latin typeface="Ubuntu"/>
                  <a:cs typeface="+mn-cs"/>
                </a:endParaRPr>
              </a:p>
            </p:txBody>
          </p:sp>
        </p:grpSp>
        <p:grpSp>
          <p:nvGrpSpPr>
            <p:cNvPr id="28" name="群組 27">
              <a:extLst>
                <a:ext uri="{FF2B5EF4-FFF2-40B4-BE49-F238E27FC236}">
                  <a16:creationId xmlns:a16="http://schemas.microsoft.com/office/drawing/2014/main" id="{2DB4EB53-3F7C-4BA7-9135-8C169D0E812F}"/>
                </a:ext>
              </a:extLst>
            </p:cNvPr>
            <p:cNvGrpSpPr/>
            <p:nvPr/>
          </p:nvGrpSpPr>
          <p:grpSpPr>
            <a:xfrm>
              <a:off x="0" y="7847012"/>
              <a:ext cx="4248811" cy="2438401"/>
              <a:chOff x="-12267" y="7932498"/>
              <a:chExt cx="4095455" cy="2350389"/>
            </a:xfrm>
          </p:grpSpPr>
          <p:sp>
            <p:nvSpPr>
              <p:cNvPr id="29" name="直角三角形 28">
                <a:extLst>
                  <a:ext uri="{FF2B5EF4-FFF2-40B4-BE49-F238E27FC236}">
                    <a16:creationId xmlns:a16="http://schemas.microsoft.com/office/drawing/2014/main" id="{363DFE85-EC02-4AD0-8150-C8562393A0C0}"/>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30" name="直角三角形 29">
                <a:extLst>
                  <a:ext uri="{FF2B5EF4-FFF2-40B4-BE49-F238E27FC236}">
                    <a16:creationId xmlns:a16="http://schemas.microsoft.com/office/drawing/2014/main" id="{A3A27285-0799-46ED-B5A7-85D59FFF10B9}"/>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sp>
        <p:nvSpPr>
          <p:cNvPr id="35" name="投影片編號版面配置區 34">
            <a:extLst>
              <a:ext uri="{FF2B5EF4-FFF2-40B4-BE49-F238E27FC236}">
                <a16:creationId xmlns:a16="http://schemas.microsoft.com/office/drawing/2014/main" id="{4D53E031-3A64-402D-9EB4-D080D4DCD3E6}"/>
              </a:ext>
            </a:extLst>
          </p:cNvPr>
          <p:cNvSpPr>
            <a:spLocks noGrp="1"/>
          </p:cNvSpPr>
          <p:nvPr>
            <p:ph type="sldNum" sz="quarter" idx="11"/>
          </p:nvPr>
        </p:nvSpPr>
        <p:spPr>
          <a:xfrm>
            <a:off x="17111225" y="9688427"/>
            <a:ext cx="1176775" cy="489036"/>
          </a:xfrm>
        </p:spPr>
        <p: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fld id="{03EB59E2-90B9-4CD3-AC74-D672227E13C3}" type="slidenum">
              <a:rPr kumimoji="0" lang="en-US" sz="2400" b="0" i="0" u="none" strike="noStrike" kern="1200" cap="none" spc="0" normalizeH="0" baseline="0" noProof="0" smtClean="0">
                <a:ln>
                  <a:noFill/>
                </a:ln>
                <a:solidFill>
                  <a:srgbClr val="556272"/>
                </a:solidFill>
                <a:effectLst/>
                <a:uLnTx/>
                <a:uFillTx/>
                <a:latin typeface="Garamond" panose="02020404030301010803" pitchFamily="18" charset="0"/>
                <a:cs typeface="+mn-cs"/>
              </a:rPr>
              <a:pPr marL="0" marR="0" lvl="0" indent="0" algn="ctr" defTabSz="1371600" rtl="0" eaLnBrk="1" fontAlgn="auto" latinLnBrk="0" hangingPunct="1">
                <a:lnSpc>
                  <a:spcPct val="100000"/>
                </a:lnSpc>
                <a:spcBef>
                  <a:spcPts val="0"/>
                </a:spcBef>
                <a:spcAft>
                  <a:spcPts val="0"/>
                </a:spcAft>
                <a:buClrTx/>
                <a:buSzTx/>
                <a:buFontTx/>
                <a:buNone/>
                <a:tabLst/>
                <a:defRPr/>
              </a:pPr>
              <a:t>6</a:t>
            </a:fld>
            <a:endParaRPr kumimoji="0" lang="en-US" sz="2400" b="0" i="0" u="none" strike="noStrike" kern="1200" cap="none" spc="0" normalizeH="0" baseline="0" noProof="0" dirty="0">
              <a:ln>
                <a:noFill/>
              </a:ln>
              <a:solidFill>
                <a:srgbClr val="556272"/>
              </a:solidFill>
              <a:effectLst/>
              <a:uLnTx/>
              <a:uFillTx/>
              <a:latin typeface="Garamond" panose="02020404030301010803" pitchFamily="18" charset="0"/>
              <a:cs typeface="+mn-cs"/>
            </a:endParaRPr>
          </a:p>
        </p:txBody>
      </p:sp>
      <p:cxnSp>
        <p:nvCxnSpPr>
          <p:cNvPr id="50" name="直線接點 49">
            <a:extLst>
              <a:ext uri="{FF2B5EF4-FFF2-40B4-BE49-F238E27FC236}">
                <a16:creationId xmlns:a16="http://schemas.microsoft.com/office/drawing/2014/main" id="{747594DE-8F29-4863-A8B1-9B61A8084DB7}"/>
              </a:ext>
            </a:extLst>
          </p:cNvPr>
          <p:cNvCxnSpPr>
            <a:cxnSpLocks/>
          </p:cNvCxnSpPr>
          <p:nvPr/>
        </p:nvCxnSpPr>
        <p:spPr>
          <a:xfrm>
            <a:off x="2287537" y="2076067"/>
            <a:ext cx="1371292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A6C83EF9-D906-4FEE-A9F5-68158B96C8BE}"/>
              </a:ext>
            </a:extLst>
          </p:cNvPr>
          <p:cNvSpPr/>
          <p:nvPr/>
        </p:nvSpPr>
        <p:spPr>
          <a:xfrm>
            <a:off x="7923168" y="1062249"/>
            <a:ext cx="2441695" cy="769441"/>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44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rPr>
              <a:t>牛刀小試</a:t>
            </a:r>
          </a:p>
        </p:txBody>
      </p:sp>
      <p:grpSp>
        <p:nvGrpSpPr>
          <p:cNvPr id="4" name="群組 3">
            <a:extLst>
              <a:ext uri="{FF2B5EF4-FFF2-40B4-BE49-F238E27FC236}">
                <a16:creationId xmlns:a16="http://schemas.microsoft.com/office/drawing/2014/main" id="{91801D28-9DD0-497E-8BE2-D9294F3D2FDF}"/>
              </a:ext>
            </a:extLst>
          </p:cNvPr>
          <p:cNvGrpSpPr/>
          <p:nvPr/>
        </p:nvGrpSpPr>
        <p:grpSpPr>
          <a:xfrm>
            <a:off x="2287537" y="2614830"/>
            <a:ext cx="15982944" cy="3600912"/>
            <a:chOff x="1671455" y="2819390"/>
            <a:chExt cx="15982944" cy="3600912"/>
          </a:xfrm>
        </p:grpSpPr>
        <p:grpSp>
          <p:nvGrpSpPr>
            <p:cNvPr id="14" name="群組 13">
              <a:extLst>
                <a:ext uri="{FF2B5EF4-FFF2-40B4-BE49-F238E27FC236}">
                  <a16:creationId xmlns:a16="http://schemas.microsoft.com/office/drawing/2014/main" id="{EF496385-D315-479E-A70A-802AE0EEA742}"/>
                </a:ext>
              </a:extLst>
            </p:cNvPr>
            <p:cNvGrpSpPr/>
            <p:nvPr/>
          </p:nvGrpSpPr>
          <p:grpSpPr>
            <a:xfrm>
              <a:off x="1671455" y="2819390"/>
              <a:ext cx="15982944" cy="3600912"/>
              <a:chOff x="2428435" y="3307618"/>
              <a:chExt cx="15982944" cy="3600912"/>
            </a:xfrm>
          </p:grpSpPr>
          <p:sp>
            <p:nvSpPr>
              <p:cNvPr id="60" name="矩形 59">
                <a:extLst>
                  <a:ext uri="{FF2B5EF4-FFF2-40B4-BE49-F238E27FC236}">
                    <a16:creationId xmlns:a16="http://schemas.microsoft.com/office/drawing/2014/main" id="{1B00A370-58FE-4FB2-B750-2DCA8CC9FB17}"/>
                  </a:ext>
                </a:extLst>
              </p:cNvPr>
              <p:cNvSpPr/>
              <p:nvPr/>
            </p:nvSpPr>
            <p:spPr>
              <a:xfrm>
                <a:off x="2786589" y="3453305"/>
                <a:ext cx="1492716" cy="615553"/>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400" b="1" i="0" u="none" strike="noStrike" kern="1200" cap="none" spc="0" normalizeH="0" baseline="0" noProof="0" dirty="0">
                    <a:ln>
                      <a:noFill/>
                    </a:ln>
                    <a:solidFill>
                      <a:srgbClr val="1694B2">
                        <a:lumMod val="75000"/>
                      </a:srgbClr>
                    </a:solidFill>
                    <a:effectLst/>
                    <a:uLnTx/>
                    <a:uFillTx/>
                    <a:latin typeface="Times New Roman" panose="02020603050405020304" pitchFamily="18" charset="0"/>
                    <a:cs typeface="Times New Roman" panose="02020603050405020304" pitchFamily="18" charset="0"/>
                  </a:rPr>
                  <a:t>遺贈稅</a:t>
                </a:r>
              </a:p>
            </p:txBody>
          </p:sp>
          <p:sp>
            <p:nvSpPr>
              <p:cNvPr id="61" name="矩形 60">
                <a:extLst>
                  <a:ext uri="{FF2B5EF4-FFF2-40B4-BE49-F238E27FC236}">
                    <a16:creationId xmlns:a16="http://schemas.microsoft.com/office/drawing/2014/main" id="{D32BD242-55AA-48E2-A62C-3C362AD0A6DB}"/>
                  </a:ext>
                </a:extLst>
              </p:cNvPr>
              <p:cNvSpPr/>
              <p:nvPr/>
            </p:nvSpPr>
            <p:spPr>
              <a:xfrm>
                <a:off x="2786589" y="4292429"/>
                <a:ext cx="15624790" cy="2616101"/>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rPr>
                  <a:t>凡</a:t>
                </a:r>
                <a:r>
                  <a:rPr kumimoji="0" lang="zh-TW" altLang="en-US" sz="2800" b="1" i="0" u="none" strike="noStrike" kern="1200" cap="none" spc="0" normalizeH="0" baseline="0" noProof="0" dirty="0">
                    <a:ln>
                      <a:noFill/>
                    </a:ln>
                    <a:solidFill>
                      <a:srgbClr val="EABD00">
                        <a:lumMod val="50000"/>
                      </a:srgbClr>
                    </a:solidFill>
                    <a:effectLst/>
                    <a:uLnTx/>
                    <a:uFillTx/>
                    <a:latin typeface="Times New Roman" panose="02020603050405020304" pitchFamily="18" charset="0"/>
                    <a:cs typeface="Times New Roman" panose="02020603050405020304" pitchFamily="18" charset="0"/>
                  </a:rPr>
                  <a:t>經常居住中華民國</a:t>
                </a:r>
                <a:r>
                  <a:rPr kumimoji="0" lang="zh-TW" altLang="en-US" sz="2800" b="1" i="0" u="sng" strike="noStrike" kern="1200" cap="none" spc="0" normalizeH="0" baseline="0" noProof="0" dirty="0">
                    <a:ln>
                      <a:noFill/>
                    </a:ln>
                    <a:solidFill>
                      <a:srgbClr val="EABD00">
                        <a:lumMod val="50000"/>
                      </a:srgbClr>
                    </a:solidFill>
                    <a:effectLst/>
                    <a:uLnTx/>
                    <a:uFillTx/>
                    <a:latin typeface="Times New Roman" panose="02020603050405020304" pitchFamily="18" charset="0"/>
                    <a:cs typeface="Times New Roman" panose="02020603050405020304" pitchFamily="18" charset="0"/>
                  </a:rPr>
                  <a:t>境內</a:t>
                </a:r>
                <a:r>
                  <a:rPr kumimoji="0" lang="zh-TW" altLang="en-US" sz="2800" b="1" i="0" u="none" strike="noStrike" kern="1200" cap="none" spc="0" normalizeH="0" baseline="0" noProof="0" dirty="0">
                    <a:ln>
                      <a:noFill/>
                    </a:ln>
                    <a:solidFill>
                      <a:srgbClr val="EABD00">
                        <a:lumMod val="50000"/>
                      </a:srgbClr>
                    </a:solidFill>
                    <a:effectLst/>
                    <a:uLnTx/>
                    <a:uFillTx/>
                    <a:latin typeface="Times New Roman" panose="02020603050405020304" pitchFamily="18" charset="0"/>
                    <a:cs typeface="Times New Roman" panose="02020603050405020304" pitchFamily="18" charset="0"/>
                  </a:rPr>
                  <a:t>之中華民國國民</a:t>
                </a:r>
                <a:r>
                  <a:rPr kumimoji="0" lang="zh-TW" altLang="en-US" sz="28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rPr>
                  <a:t>死亡時遺有財產者，</a:t>
                </a:r>
                <a:endParaRPr kumimoji="0" lang="en-US" altLang="zh-TW" sz="28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endParaRPr>
              </a:p>
              <a:p>
                <a:pPr marL="0" marR="0" lvl="0" indent="0" algn="l" defTabSz="1371600" rtl="0" eaLnBrk="1" fontAlgn="auto" latinLnBrk="0" hangingPunct="1">
                  <a:lnSpc>
                    <a:spcPct val="100000"/>
                  </a:lnSpc>
                  <a:spcBef>
                    <a:spcPts val="0"/>
                  </a:spcBef>
                  <a:spcAft>
                    <a:spcPts val="0"/>
                  </a:spcAft>
                  <a:buClrTx/>
                  <a:buSzTx/>
                  <a:buFontTx/>
                  <a:buNone/>
                  <a:tabLst/>
                  <a:defRPr/>
                </a:pPr>
                <a:endParaRPr kumimoji="0" lang="en-US" altLang="zh-TW" sz="12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endParaRPr>
              </a:p>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rPr>
                  <a:t>應就其在</a:t>
                </a:r>
                <a:r>
                  <a:rPr kumimoji="0" lang="zh-TW" altLang="en-US" sz="2800" b="1" i="0" u="none" strike="noStrike" kern="1200" cap="none" spc="0" normalizeH="0" baseline="0" noProof="0" dirty="0">
                    <a:ln>
                      <a:noFill/>
                    </a:ln>
                    <a:solidFill>
                      <a:srgbClr val="EABD00">
                        <a:lumMod val="50000"/>
                      </a:srgbClr>
                    </a:solidFill>
                    <a:effectLst/>
                    <a:uLnTx/>
                    <a:uFillTx/>
                    <a:latin typeface="Times New Roman" panose="02020603050405020304" pitchFamily="18" charset="0"/>
                    <a:cs typeface="Times New Roman" panose="02020603050405020304" pitchFamily="18" charset="0"/>
                  </a:rPr>
                  <a:t>中華民國</a:t>
                </a:r>
                <a:r>
                  <a:rPr kumimoji="0" lang="zh-TW" altLang="en-US" sz="2800" b="1" i="0" u="sng" strike="noStrike" kern="1200" cap="none" spc="0" normalizeH="0" baseline="0" noProof="0" dirty="0">
                    <a:ln>
                      <a:noFill/>
                    </a:ln>
                    <a:solidFill>
                      <a:srgbClr val="EABD00">
                        <a:lumMod val="50000"/>
                      </a:srgbClr>
                    </a:solidFill>
                    <a:effectLst/>
                    <a:uLnTx/>
                    <a:uFillTx/>
                    <a:latin typeface="Times New Roman" panose="02020603050405020304" pitchFamily="18" charset="0"/>
                    <a:cs typeface="Times New Roman" panose="02020603050405020304" pitchFamily="18" charset="0"/>
                  </a:rPr>
                  <a:t>境內境外</a:t>
                </a:r>
                <a:r>
                  <a:rPr kumimoji="0" lang="zh-TW" altLang="en-US" sz="2800" b="1" i="0" u="none" strike="noStrike" kern="1200" cap="none" spc="0" normalizeH="0" baseline="0" noProof="0" dirty="0">
                    <a:ln>
                      <a:noFill/>
                    </a:ln>
                    <a:solidFill>
                      <a:srgbClr val="EABD00">
                        <a:lumMod val="50000"/>
                      </a:srgbClr>
                    </a:solidFill>
                    <a:effectLst/>
                    <a:uLnTx/>
                    <a:uFillTx/>
                    <a:latin typeface="Times New Roman" panose="02020603050405020304" pitchFamily="18" charset="0"/>
                    <a:cs typeface="Times New Roman" panose="02020603050405020304" pitchFamily="18" charset="0"/>
                  </a:rPr>
                  <a:t>全部遺產</a:t>
                </a:r>
                <a:r>
                  <a:rPr kumimoji="0" lang="zh-TW" altLang="en-US" sz="28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rPr>
                  <a:t>，依本法規定，課徵遺產稅。</a:t>
                </a:r>
                <a:endParaRPr kumimoji="0" lang="en-US" altLang="zh-TW" sz="28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endParaRPr>
              </a:p>
              <a:p>
                <a:pPr marL="0" marR="0" lvl="0" indent="0" algn="l" defTabSz="1371600" rtl="0" eaLnBrk="1" fontAlgn="auto" latinLnBrk="0" hangingPunct="1">
                  <a:lnSpc>
                    <a:spcPct val="100000"/>
                  </a:lnSpc>
                  <a:spcBef>
                    <a:spcPts val="0"/>
                  </a:spcBef>
                  <a:spcAft>
                    <a:spcPts val="0"/>
                  </a:spcAft>
                  <a:buClrTx/>
                  <a:buSzTx/>
                  <a:buFontTx/>
                  <a:buNone/>
                  <a:tabLst/>
                  <a:defRPr/>
                </a:pPr>
                <a:endParaRPr kumimoji="0" lang="en-US" altLang="zh-TW" sz="28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endParaRPr>
              </a:p>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EABD00">
                        <a:lumMod val="50000"/>
                      </a:srgbClr>
                    </a:solidFill>
                    <a:effectLst/>
                    <a:uLnTx/>
                    <a:uFillTx/>
                    <a:latin typeface="Arial" panose="020B0604020202020204" pitchFamily="34" charset="0"/>
                    <a:cs typeface="Arial" panose="020B0604020202020204" pitchFamily="34" charset="0"/>
                  </a:rPr>
                  <a:t>經常居住中華民國</a:t>
                </a:r>
                <a:r>
                  <a:rPr kumimoji="0" lang="zh-TW" altLang="en-US" sz="2800" b="1" i="0" u="sng" strike="noStrike" kern="1200" cap="none" spc="0" normalizeH="0" baseline="0" noProof="0" dirty="0">
                    <a:ln>
                      <a:noFill/>
                    </a:ln>
                    <a:solidFill>
                      <a:srgbClr val="EABD00">
                        <a:lumMod val="50000"/>
                      </a:srgbClr>
                    </a:solidFill>
                    <a:effectLst/>
                    <a:uLnTx/>
                    <a:uFillTx/>
                    <a:latin typeface="Arial" panose="020B0604020202020204" pitchFamily="34" charset="0"/>
                    <a:cs typeface="Arial" panose="020B0604020202020204" pitchFamily="34" charset="0"/>
                  </a:rPr>
                  <a:t>境外</a:t>
                </a:r>
                <a:r>
                  <a:rPr kumimoji="0" lang="zh-TW" altLang="en-US" sz="2800" b="1" i="0" u="none" strike="noStrike" kern="1200" cap="none" spc="0" normalizeH="0" baseline="0" noProof="0" dirty="0">
                    <a:ln>
                      <a:noFill/>
                    </a:ln>
                    <a:solidFill>
                      <a:srgbClr val="EABD00">
                        <a:lumMod val="50000"/>
                      </a:srgbClr>
                    </a:solidFill>
                    <a:effectLst/>
                    <a:uLnTx/>
                    <a:uFillTx/>
                    <a:latin typeface="Arial" panose="020B0604020202020204" pitchFamily="34" charset="0"/>
                    <a:cs typeface="Arial" panose="020B0604020202020204" pitchFamily="34" charset="0"/>
                  </a:rPr>
                  <a:t>之中華民國國民</a:t>
                </a:r>
                <a:r>
                  <a:rPr kumimoji="0" lang="zh-TW" altLang="en-US" sz="28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，及</a:t>
                </a:r>
                <a:r>
                  <a:rPr kumimoji="0" lang="zh-TW" altLang="en-US" sz="2800" b="1" i="0" u="sng" strike="noStrike" kern="1200" cap="none" spc="0" normalizeH="0" baseline="0" noProof="0" dirty="0">
                    <a:ln>
                      <a:noFill/>
                    </a:ln>
                    <a:solidFill>
                      <a:srgbClr val="EABD00">
                        <a:lumMod val="50000"/>
                      </a:srgbClr>
                    </a:solidFill>
                    <a:effectLst/>
                    <a:uLnTx/>
                    <a:uFillTx/>
                    <a:latin typeface="Arial" panose="020B0604020202020204" pitchFamily="34" charset="0"/>
                    <a:cs typeface="Arial" panose="020B0604020202020204" pitchFamily="34" charset="0"/>
                  </a:rPr>
                  <a:t>非中華民國國民</a:t>
                </a:r>
                <a:r>
                  <a:rPr kumimoji="0" lang="zh-TW" altLang="en-US" sz="28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，死亡時在中華民國境內遺有財產者，</a:t>
                </a:r>
                <a:endParaRPr kumimoji="0" lang="en-US" altLang="zh-TW" sz="28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endParaRPr>
              </a:p>
              <a:p>
                <a:pPr marL="0" marR="0" lvl="0" indent="0" algn="l" defTabSz="1371600" rtl="0" eaLnBrk="1" fontAlgn="auto" latinLnBrk="0" hangingPunct="1">
                  <a:lnSpc>
                    <a:spcPct val="100000"/>
                  </a:lnSpc>
                  <a:spcBef>
                    <a:spcPts val="0"/>
                  </a:spcBef>
                  <a:spcAft>
                    <a:spcPts val="0"/>
                  </a:spcAft>
                  <a:buClrTx/>
                  <a:buSzTx/>
                  <a:buFontTx/>
                  <a:buNone/>
                  <a:tabLst/>
                  <a:defRPr/>
                </a:pPr>
                <a:endParaRPr kumimoji="0" lang="en-US" altLang="zh-TW" sz="12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endParaRPr>
              </a:p>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應就其在</a:t>
                </a:r>
                <a:r>
                  <a:rPr kumimoji="0" lang="zh-TW" altLang="en-US" sz="2800" b="1" i="0" u="none" strike="noStrike" kern="1200" cap="none" spc="0" normalizeH="0" baseline="0" noProof="0" dirty="0">
                    <a:ln>
                      <a:noFill/>
                    </a:ln>
                    <a:solidFill>
                      <a:srgbClr val="EABD00">
                        <a:lumMod val="50000"/>
                      </a:srgbClr>
                    </a:solidFill>
                    <a:effectLst/>
                    <a:uLnTx/>
                    <a:uFillTx/>
                    <a:latin typeface="Arial" panose="020B0604020202020204" pitchFamily="34" charset="0"/>
                    <a:cs typeface="Arial" panose="020B0604020202020204" pitchFamily="34" charset="0"/>
                  </a:rPr>
                  <a:t>中華民國</a:t>
                </a:r>
                <a:r>
                  <a:rPr kumimoji="0" lang="zh-TW" altLang="en-US" sz="2800" b="1" i="0" u="sng" strike="noStrike" kern="1200" cap="none" spc="0" normalizeH="0" baseline="0" noProof="0" dirty="0">
                    <a:ln>
                      <a:noFill/>
                    </a:ln>
                    <a:solidFill>
                      <a:srgbClr val="EABD00">
                        <a:lumMod val="50000"/>
                      </a:srgbClr>
                    </a:solidFill>
                    <a:effectLst/>
                    <a:uLnTx/>
                    <a:uFillTx/>
                    <a:latin typeface="Arial" panose="020B0604020202020204" pitchFamily="34" charset="0"/>
                    <a:cs typeface="Arial" panose="020B0604020202020204" pitchFamily="34" charset="0"/>
                  </a:rPr>
                  <a:t>境內</a:t>
                </a:r>
                <a:r>
                  <a:rPr kumimoji="0" lang="zh-TW" altLang="en-US" sz="2800" b="1" i="0" u="none" strike="noStrike" kern="1200" cap="none" spc="0" normalizeH="0" baseline="0" noProof="0" dirty="0">
                    <a:ln>
                      <a:noFill/>
                    </a:ln>
                    <a:solidFill>
                      <a:srgbClr val="EABD00">
                        <a:lumMod val="50000"/>
                      </a:srgbClr>
                    </a:solidFill>
                    <a:effectLst/>
                    <a:uLnTx/>
                    <a:uFillTx/>
                    <a:latin typeface="Arial" panose="020B0604020202020204" pitchFamily="34" charset="0"/>
                    <a:cs typeface="Arial" panose="020B0604020202020204" pitchFamily="34" charset="0"/>
                  </a:rPr>
                  <a:t>之遺產</a:t>
                </a:r>
                <a:r>
                  <a:rPr kumimoji="0" lang="zh-TW" altLang="en-US" sz="28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，依本法規定，課徵遺產稅。</a:t>
                </a:r>
              </a:p>
            </p:txBody>
          </p:sp>
          <p:grpSp>
            <p:nvGrpSpPr>
              <p:cNvPr id="13" name="群組 12">
                <a:extLst>
                  <a:ext uri="{FF2B5EF4-FFF2-40B4-BE49-F238E27FC236}">
                    <a16:creationId xmlns:a16="http://schemas.microsoft.com/office/drawing/2014/main" id="{40A5B0C2-5B21-4ED4-96BF-9C0946795D1C}"/>
                  </a:ext>
                </a:extLst>
              </p:cNvPr>
              <p:cNvGrpSpPr/>
              <p:nvPr/>
            </p:nvGrpSpPr>
            <p:grpSpPr>
              <a:xfrm>
                <a:off x="2428435" y="3658448"/>
                <a:ext cx="238840" cy="205266"/>
                <a:chOff x="13026307" y="486963"/>
                <a:chExt cx="103905" cy="89299"/>
              </a:xfrm>
            </p:grpSpPr>
            <p:sp>
              <p:nvSpPr>
                <p:cNvPr id="89" name="菱形 88">
                  <a:extLst>
                    <a:ext uri="{FF2B5EF4-FFF2-40B4-BE49-F238E27FC236}">
                      <a16:creationId xmlns:a16="http://schemas.microsoft.com/office/drawing/2014/main" id="{B02C870B-1057-444E-BBFE-AD99F624F080}"/>
                    </a:ext>
                  </a:extLst>
                </p:cNvPr>
                <p:cNvSpPr/>
                <p:nvPr/>
              </p:nvSpPr>
              <p:spPr bwMode="auto">
                <a:xfrm>
                  <a:off x="13042106" y="488156"/>
                  <a:ext cx="88106" cy="88106"/>
                </a:xfrm>
                <a:prstGeom prst="diamond">
                  <a:avLst/>
                </a:prstGeom>
                <a:solidFill>
                  <a:schemeClr val="bg1">
                    <a:lumMod val="85000"/>
                  </a:schemeClr>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12" name="菱形 11">
                  <a:extLst>
                    <a:ext uri="{FF2B5EF4-FFF2-40B4-BE49-F238E27FC236}">
                      <a16:creationId xmlns:a16="http://schemas.microsoft.com/office/drawing/2014/main" id="{436DB291-28CD-4B25-BF60-B8E44E2A04D8}"/>
                    </a:ext>
                  </a:extLst>
                </p:cNvPr>
                <p:cNvSpPr/>
                <p:nvPr/>
              </p:nvSpPr>
              <p:spPr bwMode="auto">
                <a:xfrm>
                  <a:off x="13026307" y="486963"/>
                  <a:ext cx="88106" cy="88106"/>
                </a:xfrm>
                <a:prstGeom prst="diamond">
                  <a:avLst/>
                </a:prstGeom>
                <a:solidFill>
                  <a:schemeClr val="accent5"/>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grpSp>
          <p:sp>
            <p:nvSpPr>
              <p:cNvPr id="38" name="矩形 37">
                <a:extLst>
                  <a:ext uri="{FF2B5EF4-FFF2-40B4-BE49-F238E27FC236}">
                    <a16:creationId xmlns:a16="http://schemas.microsoft.com/office/drawing/2014/main" id="{5F816A68-A7BE-4688-9BC7-FA597EEE88D5}"/>
                  </a:ext>
                </a:extLst>
              </p:cNvPr>
              <p:cNvSpPr/>
              <p:nvPr/>
            </p:nvSpPr>
            <p:spPr>
              <a:xfrm>
                <a:off x="16342876" y="3307618"/>
                <a:ext cx="184731" cy="523220"/>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kumimoji="0" lang="zh-TW" altLang="en-US" sz="28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endParaRPr>
              </a:p>
            </p:txBody>
          </p:sp>
        </p:grpSp>
        <p:grpSp>
          <p:nvGrpSpPr>
            <p:cNvPr id="3" name="群組 2">
              <a:extLst>
                <a:ext uri="{FF2B5EF4-FFF2-40B4-BE49-F238E27FC236}">
                  <a16:creationId xmlns:a16="http://schemas.microsoft.com/office/drawing/2014/main" id="{2757536B-C9AC-4386-822E-FE6A1F9B5D8E}"/>
                </a:ext>
              </a:extLst>
            </p:cNvPr>
            <p:cNvGrpSpPr/>
            <p:nvPr/>
          </p:nvGrpSpPr>
          <p:grpSpPr>
            <a:xfrm>
              <a:off x="4112444" y="2977443"/>
              <a:ext cx="1172999" cy="579916"/>
              <a:chOff x="14605458" y="2481341"/>
              <a:chExt cx="1172999" cy="579916"/>
            </a:xfrm>
          </p:grpSpPr>
          <p:sp>
            <p:nvSpPr>
              <p:cNvPr id="2" name="矩形 1">
                <a:extLst>
                  <a:ext uri="{FF2B5EF4-FFF2-40B4-BE49-F238E27FC236}">
                    <a16:creationId xmlns:a16="http://schemas.microsoft.com/office/drawing/2014/main" id="{5932AB99-4E37-4C0F-9872-F78095082E4A}"/>
                  </a:ext>
                </a:extLst>
              </p:cNvPr>
              <p:cNvSpPr/>
              <p:nvPr/>
            </p:nvSpPr>
            <p:spPr bwMode="auto">
              <a:xfrm>
                <a:off x="14605458" y="2481341"/>
                <a:ext cx="1172999" cy="579916"/>
              </a:xfrm>
              <a:prstGeom prst="rect">
                <a:avLst/>
              </a:prstGeom>
              <a:solidFill>
                <a:schemeClr val="accent6">
                  <a:lumMod val="20000"/>
                  <a:lumOff val="80000"/>
                </a:schemeClr>
              </a:solidFill>
              <a:ln w="28575">
                <a:solidFill>
                  <a:schemeClr val="bg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44" name="矩形 43">
                <a:extLst>
                  <a:ext uri="{FF2B5EF4-FFF2-40B4-BE49-F238E27FC236}">
                    <a16:creationId xmlns:a16="http://schemas.microsoft.com/office/drawing/2014/main" id="{5CCC7889-85B2-4E17-B344-044042DB91E4}"/>
                  </a:ext>
                </a:extLst>
              </p:cNvPr>
              <p:cNvSpPr/>
              <p:nvPr/>
            </p:nvSpPr>
            <p:spPr>
              <a:xfrm>
                <a:off x="14666012" y="2509689"/>
                <a:ext cx="1051891" cy="523220"/>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遺 </a:t>
                </a:r>
                <a:r>
                  <a:rPr kumimoji="0" lang="en-US" altLang="zh-TW" sz="2800" b="1" i="0" u="none" strike="noStrike" kern="1200" cap="none" spc="0" normalizeH="0" baseline="0" noProof="0" dirty="0">
                    <a:ln>
                      <a:noFill/>
                    </a:ln>
                    <a:solidFill>
                      <a:srgbClr val="556272">
                        <a:lumMod val="75000"/>
                      </a:srgbClr>
                    </a:solidFill>
                    <a:effectLst/>
                    <a:uLnTx/>
                    <a:uFillTx/>
                    <a:latin typeface="Calibri" panose="020F0502020204030204" pitchFamily="34" charset="0"/>
                    <a:cs typeface="Calibri" panose="020F0502020204030204" pitchFamily="34" charset="0"/>
                  </a:rPr>
                  <a:t>§</a:t>
                </a:r>
                <a:r>
                  <a:rPr kumimoji="0" lang="zh-TW" altLang="en-US" sz="1000" b="1" i="0" u="none" strike="noStrike" kern="1200" cap="none" spc="0" normalizeH="0" baseline="0" noProof="0" dirty="0">
                    <a:ln>
                      <a:noFill/>
                    </a:ln>
                    <a:solidFill>
                      <a:srgbClr val="556272">
                        <a:lumMod val="75000"/>
                      </a:srgbClr>
                    </a:solidFill>
                    <a:effectLst/>
                    <a:uLnTx/>
                    <a:uFillTx/>
                    <a:latin typeface="Calibri" panose="020F0502020204030204" pitchFamily="34" charset="0"/>
                    <a:cs typeface="Calibri" panose="020F0502020204030204" pitchFamily="34" charset="0"/>
                  </a:rPr>
                  <a:t> </a:t>
                </a:r>
                <a:r>
                  <a:rPr kumimoji="0" lang="en-US" altLang="zh-TW" sz="28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1</a:t>
                </a:r>
                <a:endParaRPr kumimoji="0" lang="zh-TW" altLang="en-US" sz="28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endParaRPr>
              </a:p>
            </p:txBody>
          </p:sp>
        </p:grpSp>
      </p:grpSp>
      <p:grpSp>
        <p:nvGrpSpPr>
          <p:cNvPr id="5" name="群組 4">
            <a:extLst>
              <a:ext uri="{FF2B5EF4-FFF2-40B4-BE49-F238E27FC236}">
                <a16:creationId xmlns:a16="http://schemas.microsoft.com/office/drawing/2014/main" id="{9DCDBE08-3F6B-4B5C-B904-9A5BD914DA38}"/>
              </a:ext>
            </a:extLst>
          </p:cNvPr>
          <p:cNvGrpSpPr/>
          <p:nvPr/>
        </p:nvGrpSpPr>
        <p:grpSpPr>
          <a:xfrm>
            <a:off x="2287537" y="7293268"/>
            <a:ext cx="16162480" cy="1362344"/>
            <a:chOff x="1671455" y="5348778"/>
            <a:chExt cx="16162480" cy="1362344"/>
          </a:xfrm>
        </p:grpSpPr>
        <p:grpSp>
          <p:nvGrpSpPr>
            <p:cNvPr id="15" name="群組 14">
              <a:extLst>
                <a:ext uri="{FF2B5EF4-FFF2-40B4-BE49-F238E27FC236}">
                  <a16:creationId xmlns:a16="http://schemas.microsoft.com/office/drawing/2014/main" id="{F68C3F43-2C83-45B4-8B79-993ADDA7379C}"/>
                </a:ext>
              </a:extLst>
            </p:cNvPr>
            <p:cNvGrpSpPr/>
            <p:nvPr/>
          </p:nvGrpSpPr>
          <p:grpSpPr>
            <a:xfrm>
              <a:off x="1671455" y="5348778"/>
              <a:ext cx="16162480" cy="1362344"/>
              <a:chOff x="2428435" y="6764252"/>
              <a:chExt cx="16162480" cy="1362344"/>
            </a:xfrm>
          </p:grpSpPr>
          <p:sp>
            <p:nvSpPr>
              <p:cNvPr id="76" name="矩形 75">
                <a:extLst>
                  <a:ext uri="{FF2B5EF4-FFF2-40B4-BE49-F238E27FC236}">
                    <a16:creationId xmlns:a16="http://schemas.microsoft.com/office/drawing/2014/main" id="{43D67391-1AB5-4097-9F99-7C1EC457E498}"/>
                  </a:ext>
                </a:extLst>
              </p:cNvPr>
              <p:cNvSpPr/>
              <p:nvPr/>
            </p:nvSpPr>
            <p:spPr>
              <a:xfrm>
                <a:off x="2786589" y="6764252"/>
                <a:ext cx="1492716" cy="615553"/>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400" b="1" i="0" u="none" strike="noStrike" kern="1200" cap="none" spc="0" normalizeH="0" baseline="0" noProof="0" dirty="0">
                    <a:ln>
                      <a:noFill/>
                    </a:ln>
                    <a:solidFill>
                      <a:srgbClr val="1694B2">
                        <a:lumMod val="75000"/>
                      </a:srgbClr>
                    </a:solidFill>
                    <a:effectLst/>
                    <a:uLnTx/>
                    <a:uFillTx/>
                    <a:latin typeface="Times New Roman" panose="02020603050405020304" pitchFamily="18" charset="0"/>
                    <a:cs typeface="Times New Roman" panose="02020603050405020304" pitchFamily="18" charset="0"/>
                  </a:rPr>
                  <a:t>營業稅</a:t>
                </a:r>
              </a:p>
            </p:txBody>
          </p:sp>
          <p:sp>
            <p:nvSpPr>
              <p:cNvPr id="79" name="矩形 78">
                <a:extLst>
                  <a:ext uri="{FF2B5EF4-FFF2-40B4-BE49-F238E27FC236}">
                    <a16:creationId xmlns:a16="http://schemas.microsoft.com/office/drawing/2014/main" id="{BCF7697B-AC51-4DE0-AE95-9F36960EB490}"/>
                  </a:ext>
                </a:extLst>
              </p:cNvPr>
              <p:cNvSpPr/>
              <p:nvPr/>
            </p:nvSpPr>
            <p:spPr>
              <a:xfrm>
                <a:off x="2786589" y="7603376"/>
                <a:ext cx="15804326" cy="523220"/>
              </a:xfrm>
              <a:prstGeom prst="rect">
                <a:avLst/>
              </a:prstGeom>
            </p:spPr>
            <p:txBody>
              <a:bodyPr wrap="non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EABD00">
                        <a:lumMod val="50000"/>
                      </a:srgbClr>
                    </a:solidFill>
                    <a:effectLst/>
                    <a:uLnTx/>
                    <a:uFillTx/>
                    <a:latin typeface="Times New Roman" panose="02020603050405020304" pitchFamily="18" charset="0"/>
                    <a:cs typeface="Times New Roman" panose="02020603050405020304" pitchFamily="18" charset="0"/>
                  </a:rPr>
                  <a:t>在中華民國</a:t>
                </a:r>
                <a:r>
                  <a:rPr kumimoji="0" lang="zh-TW" altLang="en-US" sz="2800" b="1" i="0" u="sng" strike="noStrike" kern="1200" cap="none" spc="0" normalizeH="0" baseline="0" noProof="0" dirty="0">
                    <a:ln>
                      <a:noFill/>
                    </a:ln>
                    <a:solidFill>
                      <a:srgbClr val="EABD00">
                        <a:lumMod val="50000"/>
                      </a:srgbClr>
                    </a:solidFill>
                    <a:effectLst/>
                    <a:uLnTx/>
                    <a:uFillTx/>
                    <a:latin typeface="Times New Roman" panose="02020603050405020304" pitchFamily="18" charset="0"/>
                    <a:cs typeface="Times New Roman" panose="02020603050405020304" pitchFamily="18" charset="0"/>
                  </a:rPr>
                  <a:t>境內</a:t>
                </a:r>
                <a:r>
                  <a:rPr kumimoji="0" lang="zh-TW" altLang="en-US" sz="2800" b="1" i="0" u="none" strike="noStrike" kern="1200" cap="none" spc="0" normalizeH="0" baseline="0" noProof="0" dirty="0">
                    <a:ln>
                      <a:noFill/>
                    </a:ln>
                    <a:solidFill>
                      <a:srgbClr val="EABD00">
                        <a:lumMod val="50000"/>
                      </a:srgbClr>
                    </a:solidFill>
                    <a:effectLst/>
                    <a:uLnTx/>
                    <a:uFillTx/>
                    <a:latin typeface="Times New Roman" panose="02020603050405020304" pitchFamily="18" charset="0"/>
                    <a:cs typeface="Times New Roman" panose="02020603050405020304" pitchFamily="18" charset="0"/>
                  </a:rPr>
                  <a:t>銷售貨物或勞務及進口貨物</a:t>
                </a:r>
                <a:r>
                  <a:rPr kumimoji="0" lang="zh-TW" altLang="en-US" sz="2800" b="1" i="0" u="none" strike="noStrike" kern="1200" cap="none" spc="0" normalizeH="0" baseline="0" noProof="0" dirty="0">
                    <a:ln>
                      <a:noFill/>
                    </a:ln>
                    <a:solidFill>
                      <a:srgbClr val="556272">
                        <a:lumMod val="75000"/>
                      </a:srgbClr>
                    </a:solidFill>
                    <a:effectLst/>
                    <a:uLnTx/>
                    <a:uFillTx/>
                    <a:latin typeface="Times New Roman" panose="02020603050405020304" pitchFamily="18" charset="0"/>
                    <a:cs typeface="Times New Roman" panose="02020603050405020304" pitchFamily="18" charset="0"/>
                  </a:rPr>
                  <a:t>，均應依本法規定課徵加值型或非加值型之營業稅。</a:t>
                </a:r>
              </a:p>
            </p:txBody>
          </p:sp>
          <p:grpSp>
            <p:nvGrpSpPr>
              <p:cNvPr id="92" name="群組 91">
                <a:extLst>
                  <a:ext uri="{FF2B5EF4-FFF2-40B4-BE49-F238E27FC236}">
                    <a16:creationId xmlns:a16="http://schemas.microsoft.com/office/drawing/2014/main" id="{12A52876-027C-438A-B2EE-6876417B2707}"/>
                  </a:ext>
                </a:extLst>
              </p:cNvPr>
              <p:cNvGrpSpPr/>
              <p:nvPr/>
            </p:nvGrpSpPr>
            <p:grpSpPr>
              <a:xfrm>
                <a:off x="2428435" y="6969395"/>
                <a:ext cx="238840" cy="205266"/>
                <a:chOff x="13026307" y="486963"/>
                <a:chExt cx="103905" cy="89299"/>
              </a:xfrm>
            </p:grpSpPr>
            <p:sp>
              <p:nvSpPr>
                <p:cNvPr id="99" name="菱形 98">
                  <a:extLst>
                    <a:ext uri="{FF2B5EF4-FFF2-40B4-BE49-F238E27FC236}">
                      <a16:creationId xmlns:a16="http://schemas.microsoft.com/office/drawing/2014/main" id="{449BDD88-21DE-4232-A0F6-41CC0D580CAC}"/>
                    </a:ext>
                  </a:extLst>
                </p:cNvPr>
                <p:cNvSpPr/>
                <p:nvPr/>
              </p:nvSpPr>
              <p:spPr bwMode="auto">
                <a:xfrm>
                  <a:off x="13042106" y="488156"/>
                  <a:ext cx="88106" cy="88106"/>
                </a:xfrm>
                <a:prstGeom prst="diamond">
                  <a:avLst/>
                </a:prstGeom>
                <a:solidFill>
                  <a:schemeClr val="bg1">
                    <a:lumMod val="85000"/>
                  </a:schemeClr>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100" name="菱形 99">
                  <a:extLst>
                    <a:ext uri="{FF2B5EF4-FFF2-40B4-BE49-F238E27FC236}">
                      <a16:creationId xmlns:a16="http://schemas.microsoft.com/office/drawing/2014/main" id="{9EAF4F2B-DC2C-460C-BCC5-539CDB8D7C84}"/>
                    </a:ext>
                  </a:extLst>
                </p:cNvPr>
                <p:cNvSpPr/>
                <p:nvPr/>
              </p:nvSpPr>
              <p:spPr bwMode="auto">
                <a:xfrm>
                  <a:off x="13026307" y="486963"/>
                  <a:ext cx="88106" cy="88106"/>
                </a:xfrm>
                <a:prstGeom prst="diamond">
                  <a:avLst/>
                </a:prstGeom>
                <a:solidFill>
                  <a:schemeClr val="accent5"/>
                </a:solidFill>
                <a:ln w="0">
                  <a:no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grpSp>
        </p:grpSp>
        <p:grpSp>
          <p:nvGrpSpPr>
            <p:cNvPr id="47" name="群組 46">
              <a:extLst>
                <a:ext uri="{FF2B5EF4-FFF2-40B4-BE49-F238E27FC236}">
                  <a16:creationId xmlns:a16="http://schemas.microsoft.com/office/drawing/2014/main" id="{AF2AAF8F-3AC6-4072-94C2-AABCAA51B19E}"/>
                </a:ext>
              </a:extLst>
            </p:cNvPr>
            <p:cNvGrpSpPr/>
            <p:nvPr/>
          </p:nvGrpSpPr>
          <p:grpSpPr>
            <a:xfrm>
              <a:off x="4112444" y="5365225"/>
              <a:ext cx="1172999" cy="579916"/>
              <a:chOff x="14605458" y="2481341"/>
              <a:chExt cx="1172999" cy="579916"/>
            </a:xfrm>
          </p:grpSpPr>
          <p:sp>
            <p:nvSpPr>
              <p:cNvPr id="48" name="矩形 47">
                <a:extLst>
                  <a:ext uri="{FF2B5EF4-FFF2-40B4-BE49-F238E27FC236}">
                    <a16:creationId xmlns:a16="http://schemas.microsoft.com/office/drawing/2014/main" id="{0E3DF93A-0779-4834-BA48-AEBE289766DC}"/>
                  </a:ext>
                </a:extLst>
              </p:cNvPr>
              <p:cNvSpPr/>
              <p:nvPr/>
            </p:nvSpPr>
            <p:spPr bwMode="auto">
              <a:xfrm>
                <a:off x="14605458" y="2481341"/>
                <a:ext cx="1172999" cy="579916"/>
              </a:xfrm>
              <a:prstGeom prst="rect">
                <a:avLst/>
              </a:prstGeom>
              <a:solidFill>
                <a:schemeClr val="accent6">
                  <a:lumMod val="20000"/>
                  <a:lumOff val="80000"/>
                </a:schemeClr>
              </a:solidFill>
              <a:ln w="28575">
                <a:solidFill>
                  <a:schemeClr val="bg1">
                    <a:lumMod val="75000"/>
                  </a:schemeClr>
                </a:solidFill>
                <a:prstDash val="solid"/>
                <a:round/>
                <a:headEnd/>
                <a:tailEnd/>
              </a:ln>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49" name="矩形 48">
                <a:extLst>
                  <a:ext uri="{FF2B5EF4-FFF2-40B4-BE49-F238E27FC236}">
                    <a16:creationId xmlns:a16="http://schemas.microsoft.com/office/drawing/2014/main" id="{AE8C3C77-F45D-42C1-84A5-A35A3DF00B91}"/>
                  </a:ext>
                </a:extLst>
              </p:cNvPr>
              <p:cNvSpPr/>
              <p:nvPr/>
            </p:nvSpPr>
            <p:spPr>
              <a:xfrm>
                <a:off x="14666012" y="2509689"/>
                <a:ext cx="1051891" cy="523220"/>
              </a:xfrm>
              <a:prstGeom prst="rect">
                <a:avLst/>
              </a:prstGeom>
            </p:spPr>
            <p:txBody>
              <a:bodyPr wrap="non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營 </a:t>
                </a:r>
                <a:r>
                  <a:rPr kumimoji="0" lang="en-US" altLang="zh-TW" sz="2800" b="1" i="0" u="none" strike="noStrike" kern="1200" cap="none" spc="0" normalizeH="0" baseline="0" noProof="0" dirty="0">
                    <a:ln>
                      <a:noFill/>
                    </a:ln>
                    <a:solidFill>
                      <a:srgbClr val="556272">
                        <a:lumMod val="75000"/>
                      </a:srgbClr>
                    </a:solidFill>
                    <a:effectLst/>
                    <a:uLnTx/>
                    <a:uFillTx/>
                    <a:latin typeface="Calibri" panose="020F0502020204030204" pitchFamily="34" charset="0"/>
                    <a:cs typeface="Calibri" panose="020F0502020204030204" pitchFamily="34" charset="0"/>
                  </a:rPr>
                  <a:t>§</a:t>
                </a:r>
                <a:r>
                  <a:rPr kumimoji="0" lang="zh-TW" altLang="en-US" sz="1000" b="1" i="0" u="none" strike="noStrike" kern="1200" cap="none" spc="0" normalizeH="0" baseline="0" noProof="0" dirty="0">
                    <a:ln>
                      <a:noFill/>
                    </a:ln>
                    <a:solidFill>
                      <a:srgbClr val="556272">
                        <a:lumMod val="75000"/>
                      </a:srgbClr>
                    </a:solidFill>
                    <a:effectLst/>
                    <a:uLnTx/>
                    <a:uFillTx/>
                    <a:latin typeface="Calibri" panose="020F0502020204030204" pitchFamily="34" charset="0"/>
                    <a:cs typeface="Calibri" panose="020F0502020204030204" pitchFamily="34" charset="0"/>
                  </a:rPr>
                  <a:t> </a:t>
                </a:r>
                <a:r>
                  <a:rPr kumimoji="0" lang="en-US" altLang="zh-TW" sz="28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rPr>
                  <a:t>1</a:t>
                </a:r>
                <a:endParaRPr kumimoji="0" lang="zh-TW" altLang="en-US" sz="2800" b="1" i="0" u="none" strike="noStrike" kern="1200" cap="none" spc="0" normalizeH="0" baseline="0" noProof="0" dirty="0">
                  <a:ln>
                    <a:noFill/>
                  </a:ln>
                  <a:solidFill>
                    <a:srgbClr val="556272">
                      <a:lumMod val="75000"/>
                    </a:srgbClr>
                  </a:solidFill>
                  <a:effectLst/>
                  <a:uLnTx/>
                  <a:uFillTx/>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178945106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FC5DD2F0-DA60-4F6C-BF35-72187E24BA21}"/>
              </a:ext>
            </a:extLst>
          </p:cNvPr>
          <p:cNvPicPr>
            <a:picLocks noChangeAspect="1"/>
          </p:cNvPicPr>
          <p:nvPr/>
        </p:nvPicPr>
        <p:blipFill>
          <a:blip r:embed="rId2"/>
          <a:stretch>
            <a:fillRect/>
          </a:stretch>
        </p:blipFill>
        <p:spPr>
          <a:xfrm>
            <a:off x="13032432" y="140938"/>
            <a:ext cx="2556735" cy="1761909"/>
          </a:xfrm>
          <a:prstGeom prst="rect">
            <a:avLst/>
          </a:prstGeom>
        </p:spPr>
      </p:pic>
      <p:sp>
        <p:nvSpPr>
          <p:cNvPr id="2" name="標題 1">
            <a:extLst>
              <a:ext uri="{FF2B5EF4-FFF2-40B4-BE49-F238E27FC236}">
                <a16:creationId xmlns:a16="http://schemas.microsoft.com/office/drawing/2014/main" id="{17C4DB59-0337-4E9C-991C-04684C5A411E}"/>
              </a:ext>
            </a:extLst>
          </p:cNvPr>
          <p:cNvSpPr>
            <a:spLocks noGrp="1"/>
          </p:cNvSpPr>
          <p:nvPr>
            <p:ph type="title"/>
          </p:nvPr>
        </p:nvSpPr>
        <p:spPr>
          <a:xfrm>
            <a:off x="914400" y="-389088"/>
            <a:ext cx="16459200" cy="2399930"/>
          </a:xfrm>
        </p:spPr>
        <p:txBody>
          <a:bodyPr/>
          <a:lstStyle/>
          <a:p>
            <a:r>
              <a:rPr lang="zh-TW" altLang="en-US" b="1" dirty="0"/>
              <a:t>一頭牛被剝三次皮</a:t>
            </a:r>
          </a:p>
        </p:txBody>
      </p:sp>
      <p:sp>
        <p:nvSpPr>
          <p:cNvPr id="4" name="投影片編號版面配置區 3">
            <a:extLst>
              <a:ext uri="{FF2B5EF4-FFF2-40B4-BE49-F238E27FC236}">
                <a16:creationId xmlns:a16="http://schemas.microsoft.com/office/drawing/2014/main" id="{91B0BA76-CC19-4551-8E26-803C351461FD}"/>
              </a:ext>
            </a:extLst>
          </p:cNvPr>
          <p:cNvSpPr>
            <a:spLocks noGrp="1"/>
          </p:cNvSpPr>
          <p:nvPr>
            <p:ph type="sldNum" sz="quarter" idx="12"/>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fld id="{D0870761-0E27-4EB5-9F44-8E7E385839FC}" type="slidenum">
              <a:rPr kumimoji="0" lang="zh-TW" altLang="en-US" sz="2400" b="0" i="0" u="none" strike="noStrike" kern="1200" cap="none" spc="0" normalizeH="0" baseline="0" noProof="0" smtClean="0">
                <a:ln>
                  <a:noFill/>
                </a:ln>
                <a:solidFill>
                  <a:srgbClr val="556272"/>
                </a:solidFill>
                <a:effectLst/>
                <a:uLnTx/>
                <a:uFillTx/>
                <a:latin typeface="Ubuntu"/>
                <a:cs typeface="+mn-cs"/>
              </a:rPr>
              <a:pPr marL="0" marR="0" lvl="0" indent="0" algn="l" defTabSz="1371600" rtl="0" eaLnBrk="1" fontAlgn="auto" latinLnBrk="0" hangingPunct="1">
                <a:lnSpc>
                  <a:spcPct val="100000"/>
                </a:lnSpc>
                <a:spcBef>
                  <a:spcPts val="0"/>
                </a:spcBef>
                <a:spcAft>
                  <a:spcPts val="0"/>
                </a:spcAft>
                <a:buClrTx/>
                <a:buSzTx/>
                <a:buFontTx/>
                <a:buNone/>
                <a:tabLst/>
                <a:defRPr/>
              </a:pPr>
              <a:t>7</a:t>
            </a:fld>
            <a:endParaRPr kumimoji="0" lang="zh-TW" altLang="en-US" sz="2400" b="0" i="0" u="none" strike="noStrike" kern="1200" cap="none" spc="0" normalizeH="0" baseline="0" noProof="0">
              <a:ln>
                <a:noFill/>
              </a:ln>
              <a:solidFill>
                <a:srgbClr val="556272"/>
              </a:solidFill>
              <a:effectLst/>
              <a:uLnTx/>
              <a:uFillTx/>
              <a:latin typeface="Ubuntu"/>
              <a:cs typeface="+mn-cs"/>
            </a:endParaRPr>
          </a:p>
        </p:txBody>
      </p:sp>
      <p:sp>
        <p:nvSpPr>
          <p:cNvPr id="7" name="文字方塊 6">
            <a:extLst>
              <a:ext uri="{FF2B5EF4-FFF2-40B4-BE49-F238E27FC236}">
                <a16:creationId xmlns:a16="http://schemas.microsoft.com/office/drawing/2014/main" id="{474E0EE0-5C39-41F1-9917-B772817048AB}"/>
              </a:ext>
            </a:extLst>
          </p:cNvPr>
          <p:cNvSpPr txBox="1"/>
          <p:nvPr/>
        </p:nvSpPr>
        <p:spPr>
          <a:xfrm>
            <a:off x="1675487" y="2472005"/>
            <a:ext cx="3348372" cy="2077482"/>
          </a:xfrm>
          <a:prstGeom prst="rect">
            <a:avLst/>
          </a:prstGeom>
          <a:noFill/>
          <a:ln>
            <a:solidFill>
              <a:schemeClr val="tx1"/>
            </a:solidFill>
          </a:ln>
        </p:spPr>
        <p:txBody>
          <a:bodyPr wrap="square" lIns="137151" tIns="68575" rIns="137151" bIns="68575" rtlCol="0">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600" b="1" i="0" u="none" strike="noStrike" kern="12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mn-cs"/>
              </a:rPr>
              <a:t>甲：</a:t>
            </a:r>
            <a:endParaRPr kumimoji="0" lang="en-US" altLang="zh-TW" sz="3600" b="1" i="0" u="none" strike="noStrike" kern="12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mn-cs"/>
            </a:endParaRPr>
          </a:p>
          <a:p>
            <a:pPr marL="269982"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mn-cs"/>
              </a:rPr>
              <a:t>德國</a:t>
            </a:r>
            <a:r>
              <a:rPr kumimoji="0" lang="zh-TW" altLang="de-DE" sz="3000" b="1" i="0" u="none" strike="noStrike" kern="12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mn-cs"/>
              </a:rPr>
              <a:t>有住所</a:t>
            </a:r>
            <a:endParaRPr kumimoji="0" lang="en-US" altLang="zh-TW" sz="3000" b="1" i="0" u="none" strike="noStrike" kern="12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mn-cs"/>
            </a:endParaRPr>
          </a:p>
          <a:p>
            <a:pPr marL="269982"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mn-cs"/>
              </a:rPr>
              <a:t>常年居住中國</a:t>
            </a:r>
            <a:endParaRPr kumimoji="0" lang="en-US" altLang="zh-TW" sz="3000" b="1" i="0" u="none" strike="noStrike" kern="12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mn-cs"/>
            </a:endParaRPr>
          </a:p>
          <a:p>
            <a:pPr marL="269982"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mn-cs"/>
              </a:rPr>
              <a:t>在臺灣有不動產</a:t>
            </a:r>
          </a:p>
        </p:txBody>
      </p:sp>
      <p:pic>
        <p:nvPicPr>
          <p:cNvPr id="10" name="圖片 9">
            <a:extLst>
              <a:ext uri="{FF2B5EF4-FFF2-40B4-BE49-F238E27FC236}">
                <a16:creationId xmlns:a16="http://schemas.microsoft.com/office/drawing/2014/main" id="{AA922039-73F2-4FFB-8905-DC72C07DF7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56666" y="7626599"/>
            <a:ext cx="1409687" cy="937937"/>
          </a:xfrm>
          <a:prstGeom prst="rect">
            <a:avLst/>
          </a:prstGeom>
        </p:spPr>
      </p:pic>
      <p:pic>
        <p:nvPicPr>
          <p:cNvPr id="12" name="圖片 11">
            <a:extLst>
              <a:ext uri="{FF2B5EF4-FFF2-40B4-BE49-F238E27FC236}">
                <a16:creationId xmlns:a16="http://schemas.microsoft.com/office/drawing/2014/main" id="{C7527FF3-EAFD-48FE-A991-4606207213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2510" y="7626599"/>
            <a:ext cx="1413967" cy="940931"/>
          </a:xfrm>
          <a:prstGeom prst="rect">
            <a:avLst/>
          </a:prstGeom>
        </p:spPr>
      </p:pic>
      <p:pic>
        <p:nvPicPr>
          <p:cNvPr id="14" name="圖片 13">
            <a:extLst>
              <a:ext uri="{FF2B5EF4-FFF2-40B4-BE49-F238E27FC236}">
                <a16:creationId xmlns:a16="http://schemas.microsoft.com/office/drawing/2014/main" id="{308C7001-0783-4BB9-822B-7E60EA23ED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6880" y="2442824"/>
            <a:ext cx="1414241" cy="850916"/>
          </a:xfrm>
          <a:prstGeom prst="rect">
            <a:avLst/>
          </a:prstGeom>
        </p:spPr>
      </p:pic>
      <p:pic>
        <p:nvPicPr>
          <p:cNvPr id="17" name="圖片 16">
            <a:extLst>
              <a:ext uri="{FF2B5EF4-FFF2-40B4-BE49-F238E27FC236}">
                <a16:creationId xmlns:a16="http://schemas.microsoft.com/office/drawing/2014/main" id="{21BB457B-632E-4C9C-B5B1-8E06C9FEFB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9599" y="5510571"/>
            <a:ext cx="1828800" cy="1828518"/>
          </a:xfrm>
          <a:prstGeom prst="rect">
            <a:avLst/>
          </a:prstGeom>
        </p:spPr>
      </p:pic>
      <p:sp>
        <p:nvSpPr>
          <p:cNvPr id="19" name="文字方塊 18">
            <a:extLst>
              <a:ext uri="{FF2B5EF4-FFF2-40B4-BE49-F238E27FC236}">
                <a16:creationId xmlns:a16="http://schemas.microsoft.com/office/drawing/2014/main" id="{1A3E23A1-A7B7-4312-98D1-55EA4AD71C72}"/>
              </a:ext>
            </a:extLst>
          </p:cNvPr>
          <p:cNvSpPr txBox="1"/>
          <p:nvPr/>
        </p:nvSpPr>
        <p:spPr>
          <a:xfrm>
            <a:off x="8279903" y="3293739"/>
            <a:ext cx="1728192" cy="553913"/>
          </a:xfrm>
          <a:prstGeom prst="rect">
            <a:avLst/>
          </a:prstGeom>
          <a:noFill/>
        </p:spPr>
        <p:txBody>
          <a:bodyPr wrap="square" lIns="137151" tIns="68575" rIns="137151" bIns="68575" rtlCol="0">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de-DE" sz="2700" b="1" i="0" u="none" strike="noStrike" kern="12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mn-cs"/>
              </a:rPr>
              <a:t>住所</a:t>
            </a:r>
            <a:endParaRPr kumimoji="0" lang="zh-TW" altLang="en-US" sz="2700" b="1" i="0" u="none" strike="noStrike" kern="12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mn-cs"/>
            </a:endParaRPr>
          </a:p>
        </p:txBody>
      </p:sp>
      <p:sp>
        <p:nvSpPr>
          <p:cNvPr id="20" name="文字方塊 19">
            <a:extLst>
              <a:ext uri="{FF2B5EF4-FFF2-40B4-BE49-F238E27FC236}">
                <a16:creationId xmlns:a16="http://schemas.microsoft.com/office/drawing/2014/main" id="{08CF8D42-5AEC-414F-9D9E-3D8F728F8D58}"/>
              </a:ext>
            </a:extLst>
          </p:cNvPr>
          <p:cNvSpPr txBox="1"/>
          <p:nvPr/>
        </p:nvSpPr>
        <p:spPr>
          <a:xfrm>
            <a:off x="4065398" y="8564536"/>
            <a:ext cx="1728192" cy="553913"/>
          </a:xfrm>
          <a:prstGeom prst="rect">
            <a:avLst/>
          </a:prstGeom>
          <a:noFill/>
        </p:spPr>
        <p:txBody>
          <a:bodyPr wrap="square" lIns="137151" tIns="68575" rIns="137151" bIns="68575" rtlCol="0">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700" b="1" i="0" u="none" strike="noStrike" kern="12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mn-cs"/>
              </a:rPr>
              <a:t>常年居住</a:t>
            </a:r>
          </a:p>
        </p:txBody>
      </p:sp>
      <p:sp>
        <p:nvSpPr>
          <p:cNvPr id="21" name="文字方塊 20">
            <a:extLst>
              <a:ext uri="{FF2B5EF4-FFF2-40B4-BE49-F238E27FC236}">
                <a16:creationId xmlns:a16="http://schemas.microsoft.com/office/drawing/2014/main" id="{222C17A8-9525-4CC3-9DC6-75DF2212AA20}"/>
              </a:ext>
            </a:extLst>
          </p:cNvPr>
          <p:cNvSpPr txBox="1"/>
          <p:nvPr/>
        </p:nvSpPr>
        <p:spPr>
          <a:xfrm>
            <a:off x="12044683" y="8564537"/>
            <a:ext cx="2633651" cy="969347"/>
          </a:xfrm>
          <a:prstGeom prst="rect">
            <a:avLst/>
          </a:prstGeom>
          <a:noFill/>
        </p:spPr>
        <p:txBody>
          <a:bodyPr wrap="square" lIns="137151" tIns="68575" rIns="137151" bIns="68575" rtlCol="0">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700" b="1" i="0" u="none" strike="noStrike" kern="12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mn-cs"/>
              </a:rPr>
              <a:t>租金所得</a:t>
            </a:r>
            <a:endParaRPr kumimoji="0" lang="en-US" altLang="zh-TW" sz="2700" b="1" i="0" u="none" strike="noStrike" kern="12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mn-cs"/>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700" b="1" i="0" u="none" strike="noStrike" kern="12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mn-cs"/>
              </a:rPr>
              <a:t>來源地</a:t>
            </a:r>
          </a:p>
        </p:txBody>
      </p:sp>
      <p:cxnSp>
        <p:nvCxnSpPr>
          <p:cNvPr id="23" name="直線接點 22">
            <a:extLst>
              <a:ext uri="{FF2B5EF4-FFF2-40B4-BE49-F238E27FC236}">
                <a16:creationId xmlns:a16="http://schemas.microsoft.com/office/drawing/2014/main" id="{99A49C85-424C-498B-8B21-055E1A400DBD}"/>
              </a:ext>
            </a:extLst>
          </p:cNvPr>
          <p:cNvCxnSpPr>
            <a:cxnSpLocks/>
            <a:stCxn id="19" idx="2"/>
          </p:cNvCxnSpPr>
          <p:nvPr/>
        </p:nvCxnSpPr>
        <p:spPr>
          <a:xfrm>
            <a:off x="9143999" y="3847653"/>
            <a:ext cx="0" cy="14030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218241AB-4431-47D4-A3D8-35530C241FE3}"/>
              </a:ext>
            </a:extLst>
          </p:cNvPr>
          <p:cNvCxnSpPr>
            <a:cxnSpLocks/>
          </p:cNvCxnSpPr>
          <p:nvPr/>
        </p:nvCxnSpPr>
        <p:spPr>
          <a:xfrm flipH="1">
            <a:off x="5687650" y="6978627"/>
            <a:ext cx="2541950" cy="11184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B2CBCBDF-1E15-42DD-A99D-CB8B2A9FFF39}"/>
              </a:ext>
            </a:extLst>
          </p:cNvPr>
          <p:cNvCxnSpPr>
            <a:cxnSpLocks/>
          </p:cNvCxnSpPr>
          <p:nvPr/>
        </p:nvCxnSpPr>
        <p:spPr>
          <a:xfrm flipH="1" flipV="1">
            <a:off x="10058435" y="6977131"/>
            <a:ext cx="2541950" cy="111843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B33FEB6A-C249-4DE8-9D28-97ADBDF1AE63}"/>
              </a:ext>
            </a:extLst>
          </p:cNvPr>
          <p:cNvSpPr/>
          <p:nvPr/>
        </p:nvSpPr>
        <p:spPr>
          <a:xfrm>
            <a:off x="8851611" y="5917077"/>
            <a:ext cx="584775" cy="507753"/>
          </a:xfrm>
          <a:prstGeom prst="rect">
            <a:avLst/>
          </a:prstGeom>
        </p:spPr>
        <p:txBody>
          <a:bodyPr wrap="none" lIns="137151" tIns="68575" rIns="137151" bIns="68575">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4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甲</a:t>
            </a:r>
            <a:endParaRPr kumimoji="0" lang="zh-TW" altLang="en-US" sz="2400" b="0" i="0" u="none" strike="noStrike" kern="1200" cap="none" spc="0" normalizeH="0" baseline="0" noProof="0" dirty="0">
              <a:ln>
                <a:noFill/>
              </a:ln>
              <a:solidFill>
                <a:prstClr val="white"/>
              </a:solidFill>
              <a:effectLst/>
              <a:uLnTx/>
              <a:uFillTx/>
              <a:latin typeface="Ubuntu"/>
              <a:cs typeface="+mn-cs"/>
            </a:endParaRPr>
          </a:p>
        </p:txBody>
      </p:sp>
      <p:grpSp>
        <p:nvGrpSpPr>
          <p:cNvPr id="75" name="群組 74">
            <a:extLst>
              <a:ext uri="{FF2B5EF4-FFF2-40B4-BE49-F238E27FC236}">
                <a16:creationId xmlns:a16="http://schemas.microsoft.com/office/drawing/2014/main" id="{DA037943-AB2D-4A0E-A10F-1B325A61FC35}"/>
              </a:ext>
            </a:extLst>
          </p:cNvPr>
          <p:cNvGrpSpPr/>
          <p:nvPr/>
        </p:nvGrpSpPr>
        <p:grpSpPr>
          <a:xfrm>
            <a:off x="10061363" y="1686857"/>
            <a:ext cx="1679226" cy="1097115"/>
            <a:chOff x="6707575" y="1473341"/>
            <a:chExt cx="1119484" cy="731523"/>
          </a:xfrm>
        </p:grpSpPr>
        <p:sp>
          <p:nvSpPr>
            <p:cNvPr id="55" name="語音泡泡: 橢圓形 54">
              <a:extLst>
                <a:ext uri="{FF2B5EF4-FFF2-40B4-BE49-F238E27FC236}">
                  <a16:creationId xmlns:a16="http://schemas.microsoft.com/office/drawing/2014/main" id="{84CC409C-2043-45B0-A608-D4A3193F916E}"/>
                </a:ext>
              </a:extLst>
            </p:cNvPr>
            <p:cNvSpPr/>
            <p:nvPr/>
          </p:nvSpPr>
          <p:spPr>
            <a:xfrm>
              <a:off x="6721405" y="1473341"/>
              <a:ext cx="1091825" cy="731523"/>
            </a:xfrm>
            <a:prstGeom prst="wedgeEllipseCallout">
              <a:avLst>
                <a:gd name="adj1" fmla="val -50442"/>
                <a:gd name="adj2" fmla="val 49875"/>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56" name="文字方塊 55">
              <a:extLst>
                <a:ext uri="{FF2B5EF4-FFF2-40B4-BE49-F238E27FC236}">
                  <a16:creationId xmlns:a16="http://schemas.microsoft.com/office/drawing/2014/main" id="{5BFD23AF-8551-411B-8644-2C69518D66F0}"/>
                </a:ext>
              </a:extLst>
            </p:cNvPr>
            <p:cNvSpPr txBox="1"/>
            <p:nvPr/>
          </p:nvSpPr>
          <p:spPr>
            <a:xfrm>
              <a:off x="6707575" y="1650018"/>
              <a:ext cx="1119484" cy="338606"/>
            </a:xfrm>
            <a:prstGeom prst="rect">
              <a:avLst/>
            </a:prstGeom>
            <a:noFill/>
          </p:spPr>
          <p:txBody>
            <a:bodyPr wrap="square" rtlCol="0">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700" b="1" i="0" u="none" strike="noStrike" kern="12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mn-cs"/>
                </a:rPr>
                <a:t>課稅</a:t>
              </a:r>
            </a:p>
          </p:txBody>
        </p:sp>
      </p:grpSp>
      <p:grpSp>
        <p:nvGrpSpPr>
          <p:cNvPr id="76" name="群組 75">
            <a:extLst>
              <a:ext uri="{FF2B5EF4-FFF2-40B4-BE49-F238E27FC236}">
                <a16:creationId xmlns:a16="http://schemas.microsoft.com/office/drawing/2014/main" id="{B0040188-A6C3-4C06-BDDB-EC9F643AA4A9}"/>
              </a:ext>
            </a:extLst>
          </p:cNvPr>
          <p:cNvGrpSpPr/>
          <p:nvPr/>
        </p:nvGrpSpPr>
        <p:grpSpPr>
          <a:xfrm>
            <a:off x="2386152" y="6978628"/>
            <a:ext cx="1679226" cy="1097115"/>
            <a:chOff x="1590768" y="4975096"/>
            <a:chExt cx="1119484" cy="731523"/>
          </a:xfrm>
        </p:grpSpPr>
        <p:sp>
          <p:nvSpPr>
            <p:cNvPr id="57" name="語音泡泡: 橢圓形 56">
              <a:extLst>
                <a:ext uri="{FF2B5EF4-FFF2-40B4-BE49-F238E27FC236}">
                  <a16:creationId xmlns:a16="http://schemas.microsoft.com/office/drawing/2014/main" id="{55ADC768-D0E0-4944-A825-11ADE9824C5B}"/>
                </a:ext>
              </a:extLst>
            </p:cNvPr>
            <p:cNvSpPr/>
            <p:nvPr/>
          </p:nvSpPr>
          <p:spPr>
            <a:xfrm flipH="1">
              <a:off x="1604598" y="4975096"/>
              <a:ext cx="1091825" cy="731523"/>
            </a:xfrm>
            <a:prstGeom prst="wedgeEllipseCallout">
              <a:avLst>
                <a:gd name="adj1" fmla="val -50442"/>
                <a:gd name="adj2" fmla="val 49875"/>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58" name="文字方塊 57">
              <a:extLst>
                <a:ext uri="{FF2B5EF4-FFF2-40B4-BE49-F238E27FC236}">
                  <a16:creationId xmlns:a16="http://schemas.microsoft.com/office/drawing/2014/main" id="{4BC262A6-8896-4617-8A6A-A8CBDB2515C1}"/>
                </a:ext>
              </a:extLst>
            </p:cNvPr>
            <p:cNvSpPr txBox="1"/>
            <p:nvPr/>
          </p:nvSpPr>
          <p:spPr>
            <a:xfrm>
              <a:off x="1590768" y="5154390"/>
              <a:ext cx="1119484" cy="338606"/>
            </a:xfrm>
            <a:prstGeom prst="rect">
              <a:avLst/>
            </a:prstGeom>
            <a:noFill/>
          </p:spPr>
          <p:txBody>
            <a:bodyPr wrap="square" rtlCol="0">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700" b="1" i="0" u="none" strike="noStrike" kern="12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mn-cs"/>
                </a:rPr>
                <a:t>課稅</a:t>
              </a:r>
            </a:p>
          </p:txBody>
        </p:sp>
      </p:grpSp>
      <p:grpSp>
        <p:nvGrpSpPr>
          <p:cNvPr id="77" name="群組 76">
            <a:extLst>
              <a:ext uri="{FF2B5EF4-FFF2-40B4-BE49-F238E27FC236}">
                <a16:creationId xmlns:a16="http://schemas.microsoft.com/office/drawing/2014/main" id="{510E5070-BDD5-4CAE-85D9-14F3F9346F98}"/>
              </a:ext>
            </a:extLst>
          </p:cNvPr>
          <p:cNvGrpSpPr/>
          <p:nvPr/>
        </p:nvGrpSpPr>
        <p:grpSpPr>
          <a:xfrm>
            <a:off x="14203216" y="6978628"/>
            <a:ext cx="2069576" cy="1097115"/>
            <a:chOff x="9468810" y="4975096"/>
            <a:chExt cx="1379717" cy="731523"/>
          </a:xfrm>
        </p:grpSpPr>
        <p:sp>
          <p:nvSpPr>
            <p:cNvPr id="60" name="語音泡泡: 橢圓形 59">
              <a:extLst>
                <a:ext uri="{FF2B5EF4-FFF2-40B4-BE49-F238E27FC236}">
                  <a16:creationId xmlns:a16="http://schemas.microsoft.com/office/drawing/2014/main" id="{3B4D3D87-302E-443D-AD3C-1FF8254E5696}"/>
                </a:ext>
              </a:extLst>
            </p:cNvPr>
            <p:cNvSpPr/>
            <p:nvPr/>
          </p:nvSpPr>
          <p:spPr>
            <a:xfrm>
              <a:off x="9482641" y="4975096"/>
              <a:ext cx="1365886" cy="731523"/>
            </a:xfrm>
            <a:prstGeom prst="wedgeEllipseCallout">
              <a:avLst>
                <a:gd name="adj1" fmla="val -50442"/>
                <a:gd name="adj2" fmla="val 49875"/>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61" name="文字方塊 60">
              <a:extLst>
                <a:ext uri="{FF2B5EF4-FFF2-40B4-BE49-F238E27FC236}">
                  <a16:creationId xmlns:a16="http://schemas.microsoft.com/office/drawing/2014/main" id="{F1955B7C-04C4-4F23-B339-569D5031ABCC}"/>
                </a:ext>
              </a:extLst>
            </p:cNvPr>
            <p:cNvSpPr txBox="1"/>
            <p:nvPr/>
          </p:nvSpPr>
          <p:spPr>
            <a:xfrm>
              <a:off x="9468810" y="5147900"/>
              <a:ext cx="1379717" cy="338606"/>
            </a:xfrm>
            <a:prstGeom prst="rect">
              <a:avLst/>
            </a:prstGeom>
            <a:noFill/>
          </p:spPr>
          <p:txBody>
            <a:bodyPr wrap="square" rtlCol="0">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700" b="1" i="0" u="none" strike="noStrike" kern="12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mn-cs"/>
                </a:rPr>
                <a:t>課稅</a:t>
              </a:r>
            </a:p>
          </p:txBody>
        </p:sp>
      </p:grpSp>
      <p:sp>
        <p:nvSpPr>
          <p:cNvPr id="71" name="弧形 70">
            <a:extLst>
              <a:ext uri="{FF2B5EF4-FFF2-40B4-BE49-F238E27FC236}">
                <a16:creationId xmlns:a16="http://schemas.microsoft.com/office/drawing/2014/main" id="{B07B1838-CEEE-4E4A-981C-93B696472B74}"/>
              </a:ext>
            </a:extLst>
          </p:cNvPr>
          <p:cNvSpPr/>
          <p:nvPr/>
        </p:nvSpPr>
        <p:spPr>
          <a:xfrm rot="20328681">
            <a:off x="9153743" y="6380517"/>
            <a:ext cx="3564396" cy="3563846"/>
          </a:xfrm>
          <a:prstGeom prst="arc">
            <a:avLst/>
          </a:prstGeom>
          <a:ln w="38100">
            <a:solidFill>
              <a:srgbClr val="FFC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137151" tIns="68575" rIns="137151" bIns="68575"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zh-TW" altLang="en-US" sz="2700" b="0" i="0" u="none" strike="noStrike" kern="1200" cap="none" spc="0" normalizeH="0" baseline="0" noProof="0">
              <a:ln>
                <a:noFill/>
              </a:ln>
              <a:solidFill>
                <a:srgbClr val="3B3B3B"/>
              </a:solidFill>
              <a:effectLst/>
              <a:uLnTx/>
              <a:uFillTx/>
              <a:latin typeface="Ubuntu"/>
              <a:cs typeface="+mn-cs"/>
            </a:endParaRPr>
          </a:p>
        </p:txBody>
      </p:sp>
      <p:grpSp>
        <p:nvGrpSpPr>
          <p:cNvPr id="72" name="群組 71">
            <a:extLst>
              <a:ext uri="{FF2B5EF4-FFF2-40B4-BE49-F238E27FC236}">
                <a16:creationId xmlns:a16="http://schemas.microsoft.com/office/drawing/2014/main" id="{BC30A87A-18DF-4170-B8A6-ED6F0ADF2DC1}"/>
              </a:ext>
            </a:extLst>
          </p:cNvPr>
          <p:cNvGrpSpPr/>
          <p:nvPr/>
        </p:nvGrpSpPr>
        <p:grpSpPr>
          <a:xfrm>
            <a:off x="11058222" y="4223062"/>
            <a:ext cx="2734266" cy="2400002"/>
            <a:chOff x="7428012" y="3136998"/>
            <a:chExt cx="1822844" cy="1600248"/>
          </a:xfrm>
        </p:grpSpPr>
        <p:pic>
          <p:nvPicPr>
            <p:cNvPr id="52" name="圖片 51" descr="一張含有 美工圖案 的圖片&#10;&#10;描述是以高可信度產生">
              <a:extLst>
                <a:ext uri="{FF2B5EF4-FFF2-40B4-BE49-F238E27FC236}">
                  <a16:creationId xmlns:a16="http://schemas.microsoft.com/office/drawing/2014/main" id="{9A49B7AD-4532-4077-ACA8-7F16DB3C76D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21496" y="3136998"/>
              <a:ext cx="635876" cy="683080"/>
            </a:xfrm>
            <a:prstGeom prst="rect">
              <a:avLst/>
            </a:prstGeom>
          </p:spPr>
        </p:pic>
        <p:sp>
          <p:nvSpPr>
            <p:cNvPr id="48" name="文字方塊 47">
              <a:extLst>
                <a:ext uri="{FF2B5EF4-FFF2-40B4-BE49-F238E27FC236}">
                  <a16:creationId xmlns:a16="http://schemas.microsoft.com/office/drawing/2014/main" id="{2ED67EC6-FA82-47EC-9B1A-492E89D7B231}"/>
                </a:ext>
              </a:extLst>
            </p:cNvPr>
            <p:cNvSpPr txBox="1"/>
            <p:nvPr/>
          </p:nvSpPr>
          <p:spPr>
            <a:xfrm>
              <a:off x="7428012" y="3813916"/>
              <a:ext cx="1822844" cy="923330"/>
            </a:xfrm>
            <a:prstGeom prst="rect">
              <a:avLst/>
            </a:prstGeom>
            <a:noFill/>
          </p:spPr>
          <p:txBody>
            <a:bodyPr wrap="square" rtlCol="0">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700" b="1" i="0" u="none" strike="noStrike" kern="1200" cap="none" spc="0" normalizeH="0" baseline="0" noProof="0" dirty="0">
                  <a:ln>
                    <a:noFill/>
                  </a:ln>
                  <a:solidFill>
                    <a:srgbClr val="FFC000"/>
                  </a:solidFill>
                  <a:effectLst/>
                  <a:uLnTx/>
                  <a:uFillTx/>
                  <a:latin typeface="微軟正黑體" panose="020B0604030504040204" pitchFamily="34" charset="-120"/>
                  <a:ea typeface="微軟正黑體" panose="020B0604030504040204" pitchFamily="34" charset="-120"/>
                  <a:cs typeface="+mn-cs"/>
                </a:rPr>
                <a:t>每年</a:t>
              </a:r>
              <a:endParaRPr kumimoji="0" lang="en-US" altLang="zh-TW" sz="2700" b="1" i="0" u="none" strike="noStrike" kern="1200" cap="none" spc="0" normalizeH="0" baseline="0" noProof="0" dirty="0">
                <a:ln>
                  <a:noFill/>
                </a:ln>
                <a:solidFill>
                  <a:srgbClr val="FFC000"/>
                </a:solidFill>
                <a:effectLst/>
                <a:uLnTx/>
                <a:uFillTx/>
                <a:latin typeface="微軟正黑體" panose="020B0604030504040204" pitchFamily="34" charset="-120"/>
                <a:ea typeface="微軟正黑體" panose="020B0604030504040204" pitchFamily="34" charset="-120"/>
                <a:cs typeface="+mn-cs"/>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700" b="1" i="0" u="none" strike="noStrike" kern="1200" cap="none" spc="0" normalizeH="0" baseline="0" noProof="0" dirty="0">
                  <a:ln>
                    <a:noFill/>
                  </a:ln>
                  <a:solidFill>
                    <a:srgbClr val="FFC000"/>
                  </a:solidFill>
                  <a:effectLst/>
                  <a:uLnTx/>
                  <a:uFillTx/>
                  <a:latin typeface="微軟正黑體" panose="020B0604030504040204" pitchFamily="34" charset="-120"/>
                  <a:ea typeface="微軟正黑體" panose="020B0604030504040204" pitchFamily="34" charset="-120"/>
                  <a:cs typeface="+mn-cs"/>
                </a:rPr>
                <a:t>租金收入</a:t>
              </a:r>
              <a:endParaRPr kumimoji="0" lang="en-US" altLang="zh-TW" sz="2700" b="1" i="0" u="none" strike="noStrike" kern="1200" cap="none" spc="0" normalizeH="0" baseline="0" noProof="0" dirty="0">
                <a:ln>
                  <a:noFill/>
                </a:ln>
                <a:solidFill>
                  <a:srgbClr val="FFC000"/>
                </a:solidFill>
                <a:effectLst/>
                <a:uLnTx/>
                <a:uFillTx/>
                <a:latin typeface="微軟正黑體" panose="020B0604030504040204" pitchFamily="34" charset="-120"/>
                <a:ea typeface="微軟正黑體" panose="020B0604030504040204" pitchFamily="34" charset="-120"/>
                <a:cs typeface="+mn-cs"/>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en-US" altLang="zh-TW" sz="2700" b="1" i="0" u="none" strike="noStrike" kern="1200" cap="none" spc="0" normalizeH="0" baseline="0" noProof="0" dirty="0">
                  <a:ln>
                    <a:noFill/>
                  </a:ln>
                  <a:solidFill>
                    <a:srgbClr val="FFC000"/>
                  </a:solidFill>
                  <a:effectLst/>
                  <a:uLnTx/>
                  <a:uFillTx/>
                  <a:latin typeface="微軟正黑體" panose="020B0604030504040204" pitchFamily="34" charset="-120"/>
                  <a:ea typeface="微軟正黑體" panose="020B0604030504040204" pitchFamily="34" charset="-120"/>
                  <a:cs typeface="+mn-cs"/>
                </a:rPr>
                <a:t>200</a:t>
              </a:r>
              <a:r>
                <a:rPr kumimoji="0" lang="zh-TW" altLang="en-US" sz="2700" b="1" i="0" u="none" strike="noStrike" kern="1200" cap="none" spc="0" normalizeH="0" baseline="0" noProof="0" dirty="0">
                  <a:ln>
                    <a:noFill/>
                  </a:ln>
                  <a:solidFill>
                    <a:srgbClr val="FFC000"/>
                  </a:solidFill>
                  <a:effectLst/>
                  <a:uLnTx/>
                  <a:uFillTx/>
                  <a:latin typeface="微軟正黑體" panose="020B0604030504040204" pitchFamily="34" charset="-120"/>
                  <a:ea typeface="微軟正黑體" panose="020B0604030504040204" pitchFamily="34" charset="-120"/>
                  <a:cs typeface="+mn-cs"/>
                </a:rPr>
                <a:t>萬元</a:t>
              </a:r>
            </a:p>
          </p:txBody>
        </p:sp>
      </p:grpSp>
      <p:grpSp>
        <p:nvGrpSpPr>
          <p:cNvPr id="84" name="群組 83">
            <a:extLst>
              <a:ext uri="{FF2B5EF4-FFF2-40B4-BE49-F238E27FC236}">
                <a16:creationId xmlns:a16="http://schemas.microsoft.com/office/drawing/2014/main" id="{A594908E-48EB-4C25-8620-D4DE8801C42C}"/>
              </a:ext>
            </a:extLst>
          </p:cNvPr>
          <p:cNvGrpSpPr/>
          <p:nvPr/>
        </p:nvGrpSpPr>
        <p:grpSpPr>
          <a:xfrm>
            <a:off x="11004863" y="3529008"/>
            <a:ext cx="5970491" cy="3418547"/>
            <a:chOff x="7343001" y="2310108"/>
            <a:chExt cx="3980327" cy="2279383"/>
          </a:xfrm>
        </p:grpSpPr>
        <p:sp>
          <p:nvSpPr>
            <p:cNvPr id="82" name="Freeform 502">
              <a:extLst>
                <a:ext uri="{FF2B5EF4-FFF2-40B4-BE49-F238E27FC236}">
                  <a16:creationId xmlns:a16="http://schemas.microsoft.com/office/drawing/2014/main" id="{040AAC04-2BFD-4A48-B6D8-E9D6B66E0F61}"/>
                </a:ext>
              </a:extLst>
            </p:cNvPr>
            <p:cNvSpPr>
              <a:spLocks noEditPoints="1"/>
            </p:cNvSpPr>
            <p:nvPr/>
          </p:nvSpPr>
          <p:spPr bwMode="auto">
            <a:xfrm>
              <a:off x="7343001" y="2583326"/>
              <a:ext cx="1881138" cy="2006165"/>
            </a:xfrm>
            <a:custGeom>
              <a:avLst/>
              <a:gdLst>
                <a:gd name="T0" fmla="*/ 685 w 1319"/>
                <a:gd name="T1" fmla="*/ 39 h 237"/>
                <a:gd name="T2" fmla="*/ 684 w 1319"/>
                <a:gd name="T3" fmla="*/ 48 h 237"/>
                <a:gd name="T4" fmla="*/ 686 w 1319"/>
                <a:gd name="T5" fmla="*/ 40 h 237"/>
                <a:gd name="T6" fmla="*/ 689 w 1319"/>
                <a:gd name="T7" fmla="*/ 38 h 237"/>
                <a:gd name="T8" fmla="*/ 1030 w 1319"/>
                <a:gd name="T9" fmla="*/ 43 h 237"/>
                <a:gd name="T10" fmla="*/ 1319 w 1319"/>
                <a:gd name="T11" fmla="*/ 126 h 237"/>
                <a:gd name="T12" fmla="*/ 1278 w 1319"/>
                <a:gd name="T13" fmla="*/ 85 h 237"/>
                <a:gd name="T14" fmla="*/ 1098 w 1319"/>
                <a:gd name="T15" fmla="*/ 53 h 237"/>
                <a:gd name="T16" fmla="*/ 927 w 1319"/>
                <a:gd name="T17" fmla="*/ 38 h 237"/>
                <a:gd name="T18" fmla="*/ 835 w 1319"/>
                <a:gd name="T19" fmla="*/ 36 h 237"/>
                <a:gd name="T20" fmla="*/ 809 w 1319"/>
                <a:gd name="T21" fmla="*/ 36 h 237"/>
                <a:gd name="T22" fmla="*/ 927 w 1319"/>
                <a:gd name="T23" fmla="*/ 39 h 237"/>
                <a:gd name="T24" fmla="*/ 906 w 1319"/>
                <a:gd name="T25" fmla="*/ 40 h 237"/>
                <a:gd name="T26" fmla="*/ 954 w 1319"/>
                <a:gd name="T27" fmla="*/ 43 h 237"/>
                <a:gd name="T28" fmla="*/ 718 w 1319"/>
                <a:gd name="T29" fmla="*/ 40 h 237"/>
                <a:gd name="T30" fmla="*/ 1084 w 1319"/>
                <a:gd name="T31" fmla="*/ 57 h 237"/>
                <a:gd name="T32" fmla="*/ 954 w 1319"/>
                <a:gd name="T33" fmla="*/ 48 h 237"/>
                <a:gd name="T34" fmla="*/ 688 w 1319"/>
                <a:gd name="T35" fmla="*/ 45 h 237"/>
                <a:gd name="T36" fmla="*/ 692 w 1319"/>
                <a:gd name="T37" fmla="*/ 45 h 237"/>
                <a:gd name="T38" fmla="*/ 941 w 1319"/>
                <a:gd name="T39" fmla="*/ 49 h 237"/>
                <a:gd name="T40" fmla="*/ 1142 w 1319"/>
                <a:gd name="T41" fmla="*/ 69 h 237"/>
                <a:gd name="T42" fmla="*/ 1291 w 1319"/>
                <a:gd name="T43" fmla="*/ 105 h 237"/>
                <a:gd name="T44" fmla="*/ 1300 w 1319"/>
                <a:gd name="T45" fmla="*/ 134 h 237"/>
                <a:gd name="T46" fmla="*/ 1171 w 1319"/>
                <a:gd name="T47" fmla="*/ 185 h 237"/>
                <a:gd name="T48" fmla="*/ 765 w 1319"/>
                <a:gd name="T49" fmla="*/ 221 h 237"/>
                <a:gd name="T50" fmla="*/ 244 w 1319"/>
                <a:gd name="T51" fmla="*/ 206 h 237"/>
                <a:gd name="T52" fmla="*/ 14 w 1319"/>
                <a:gd name="T53" fmla="*/ 149 h 237"/>
                <a:gd name="T54" fmla="*/ 350 w 1319"/>
                <a:gd name="T55" fmla="*/ 42 h 237"/>
                <a:gd name="T56" fmla="*/ 774 w 1319"/>
                <a:gd name="T57" fmla="*/ 16 h 237"/>
                <a:gd name="T58" fmla="*/ 1123 w 1319"/>
                <a:gd name="T59" fmla="*/ 36 h 237"/>
                <a:gd name="T60" fmla="*/ 1130 w 1319"/>
                <a:gd name="T61" fmla="*/ 38 h 237"/>
                <a:gd name="T62" fmla="*/ 1137 w 1319"/>
                <a:gd name="T63" fmla="*/ 38 h 237"/>
                <a:gd name="T64" fmla="*/ 1144 w 1319"/>
                <a:gd name="T65" fmla="*/ 33 h 237"/>
                <a:gd name="T66" fmla="*/ 1143 w 1319"/>
                <a:gd name="T67" fmla="*/ 25 h 237"/>
                <a:gd name="T68" fmla="*/ 1137 w 1319"/>
                <a:gd name="T69" fmla="*/ 20 h 237"/>
                <a:gd name="T70" fmla="*/ 1131 w 1319"/>
                <a:gd name="T71" fmla="*/ 19 h 237"/>
                <a:gd name="T72" fmla="*/ 1122 w 1319"/>
                <a:gd name="T73" fmla="*/ 19 h 237"/>
                <a:gd name="T74" fmla="*/ 920 w 1319"/>
                <a:gd name="T75" fmla="*/ 2 h 237"/>
                <a:gd name="T76" fmla="*/ 750 w 1319"/>
                <a:gd name="T77" fmla="*/ 1 h 237"/>
                <a:gd name="T78" fmla="*/ 385 w 1319"/>
                <a:gd name="T79" fmla="*/ 23 h 237"/>
                <a:gd name="T80" fmla="*/ 65 w 1319"/>
                <a:gd name="T81" fmla="*/ 94 h 237"/>
                <a:gd name="T82" fmla="*/ 7 w 1319"/>
                <a:gd name="T83" fmla="*/ 168 h 237"/>
                <a:gd name="T84" fmla="*/ 158 w 1319"/>
                <a:gd name="T85" fmla="*/ 212 h 237"/>
                <a:gd name="T86" fmla="*/ 992 w 1319"/>
                <a:gd name="T87" fmla="*/ 223 h 237"/>
                <a:gd name="T88" fmla="*/ 1284 w 1319"/>
                <a:gd name="T89" fmla="*/ 161 h 237"/>
                <a:gd name="T90" fmla="*/ 1319 w 1319"/>
                <a:gd name="T91" fmla="*/ 126 h 237"/>
                <a:gd name="T92" fmla="*/ 985 w 1319"/>
                <a:gd name="T93" fmla="*/ 52 h 237"/>
                <a:gd name="T94" fmla="*/ 688 w 1319"/>
                <a:gd name="T95" fmla="*/ 44 h 237"/>
                <a:gd name="T96" fmla="*/ 1041 w 1319"/>
                <a:gd name="T97" fmla="*/ 46 h 237"/>
                <a:gd name="T98" fmla="*/ 688 w 1319"/>
                <a:gd name="T99" fmla="*/ 45 h 237"/>
                <a:gd name="T100" fmla="*/ 1270 w 1319"/>
                <a:gd name="T101" fmla="*/ 96 h 237"/>
                <a:gd name="T102" fmla="*/ 688 w 1319"/>
                <a:gd name="T103" fmla="*/ 46 h 237"/>
                <a:gd name="T104" fmla="*/ 769 w 1319"/>
                <a:gd name="T105" fmla="*/ 37 h 237"/>
                <a:gd name="T106" fmla="*/ 926 w 1319"/>
                <a:gd name="T107" fmla="*/ 46 h 237"/>
                <a:gd name="T108" fmla="*/ 986 w 1319"/>
                <a:gd name="T109" fmla="*/ 52 h 237"/>
                <a:gd name="T110" fmla="*/ 687 w 1319"/>
                <a:gd name="T111" fmla="*/ 41 h 237"/>
                <a:gd name="T112" fmla="*/ 689 w 1319"/>
                <a:gd name="T113" fmla="*/ 38 h 237"/>
                <a:gd name="T114" fmla="*/ 689 w 1319"/>
                <a:gd name="T115" fmla="*/ 45 h 237"/>
                <a:gd name="T116" fmla="*/ 688 w 1319"/>
                <a:gd name="T117" fmla="*/ 41 h 237"/>
                <a:gd name="T118" fmla="*/ 689 w 1319"/>
                <a:gd name="T119" fmla="*/ 4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19" h="237">
                  <a:moveTo>
                    <a:pt x="686" y="40"/>
                  </a:moveTo>
                  <a:cubicBezTo>
                    <a:pt x="686" y="40"/>
                    <a:pt x="686" y="40"/>
                    <a:pt x="686" y="40"/>
                  </a:cubicBezTo>
                  <a:cubicBezTo>
                    <a:pt x="686" y="40"/>
                    <a:pt x="685" y="40"/>
                    <a:pt x="684" y="40"/>
                  </a:cubicBezTo>
                  <a:cubicBezTo>
                    <a:pt x="684" y="40"/>
                    <a:pt x="684" y="40"/>
                    <a:pt x="684" y="40"/>
                  </a:cubicBezTo>
                  <a:cubicBezTo>
                    <a:pt x="684" y="40"/>
                    <a:pt x="684" y="40"/>
                    <a:pt x="683" y="40"/>
                  </a:cubicBezTo>
                  <a:cubicBezTo>
                    <a:pt x="684" y="39"/>
                    <a:pt x="685" y="40"/>
                    <a:pt x="685" y="39"/>
                  </a:cubicBezTo>
                  <a:cubicBezTo>
                    <a:pt x="685" y="39"/>
                    <a:pt x="685" y="39"/>
                    <a:pt x="685" y="39"/>
                  </a:cubicBezTo>
                  <a:cubicBezTo>
                    <a:pt x="686" y="39"/>
                    <a:pt x="687" y="39"/>
                    <a:pt x="688" y="39"/>
                  </a:cubicBezTo>
                  <a:cubicBezTo>
                    <a:pt x="687" y="40"/>
                    <a:pt x="686" y="39"/>
                    <a:pt x="686" y="40"/>
                  </a:cubicBezTo>
                  <a:close/>
                  <a:moveTo>
                    <a:pt x="684" y="48"/>
                  </a:moveTo>
                  <a:cubicBezTo>
                    <a:pt x="685" y="48"/>
                    <a:pt x="685" y="48"/>
                    <a:pt x="685" y="48"/>
                  </a:cubicBezTo>
                  <a:cubicBezTo>
                    <a:pt x="685" y="48"/>
                    <a:pt x="684" y="48"/>
                    <a:pt x="684" y="48"/>
                  </a:cubicBezTo>
                  <a:close/>
                  <a:moveTo>
                    <a:pt x="685" y="46"/>
                  </a:moveTo>
                  <a:cubicBezTo>
                    <a:pt x="685" y="46"/>
                    <a:pt x="685" y="46"/>
                    <a:pt x="685" y="46"/>
                  </a:cubicBezTo>
                  <a:cubicBezTo>
                    <a:pt x="685" y="46"/>
                    <a:pt x="685" y="46"/>
                    <a:pt x="685" y="46"/>
                  </a:cubicBezTo>
                  <a:close/>
                  <a:moveTo>
                    <a:pt x="686" y="40"/>
                  </a:moveTo>
                  <a:cubicBezTo>
                    <a:pt x="686" y="40"/>
                    <a:pt x="687" y="40"/>
                    <a:pt x="687" y="40"/>
                  </a:cubicBezTo>
                  <a:cubicBezTo>
                    <a:pt x="686" y="40"/>
                    <a:pt x="686" y="40"/>
                    <a:pt x="686" y="40"/>
                  </a:cubicBezTo>
                  <a:cubicBezTo>
                    <a:pt x="686" y="40"/>
                    <a:pt x="686" y="40"/>
                    <a:pt x="686" y="40"/>
                  </a:cubicBezTo>
                  <a:close/>
                  <a:moveTo>
                    <a:pt x="686" y="43"/>
                  </a:moveTo>
                  <a:cubicBezTo>
                    <a:pt x="686" y="44"/>
                    <a:pt x="686" y="43"/>
                    <a:pt x="686" y="43"/>
                  </a:cubicBezTo>
                  <a:close/>
                  <a:moveTo>
                    <a:pt x="689" y="38"/>
                  </a:moveTo>
                  <a:cubicBezTo>
                    <a:pt x="688" y="38"/>
                    <a:pt x="688" y="38"/>
                    <a:pt x="688" y="39"/>
                  </a:cubicBezTo>
                  <a:cubicBezTo>
                    <a:pt x="688" y="39"/>
                    <a:pt x="689" y="39"/>
                    <a:pt x="689" y="38"/>
                  </a:cubicBezTo>
                  <a:close/>
                  <a:moveTo>
                    <a:pt x="685" y="46"/>
                  </a:moveTo>
                  <a:cubicBezTo>
                    <a:pt x="685" y="46"/>
                    <a:pt x="685" y="46"/>
                    <a:pt x="685" y="46"/>
                  </a:cubicBezTo>
                  <a:close/>
                  <a:moveTo>
                    <a:pt x="685" y="45"/>
                  </a:moveTo>
                  <a:cubicBezTo>
                    <a:pt x="685" y="45"/>
                    <a:pt x="685" y="45"/>
                    <a:pt x="685" y="45"/>
                  </a:cubicBezTo>
                  <a:cubicBezTo>
                    <a:pt x="685" y="45"/>
                    <a:pt x="685" y="45"/>
                    <a:pt x="685" y="45"/>
                  </a:cubicBezTo>
                  <a:close/>
                  <a:moveTo>
                    <a:pt x="1030" y="43"/>
                  </a:moveTo>
                  <a:cubicBezTo>
                    <a:pt x="1023" y="42"/>
                    <a:pt x="1012" y="41"/>
                    <a:pt x="1009" y="41"/>
                  </a:cubicBezTo>
                  <a:cubicBezTo>
                    <a:pt x="1019" y="42"/>
                    <a:pt x="1026" y="43"/>
                    <a:pt x="1030" y="43"/>
                  </a:cubicBezTo>
                  <a:close/>
                  <a:moveTo>
                    <a:pt x="1122" y="54"/>
                  </a:moveTo>
                  <a:cubicBezTo>
                    <a:pt x="1109" y="53"/>
                    <a:pt x="1109" y="53"/>
                    <a:pt x="1109" y="53"/>
                  </a:cubicBezTo>
                  <a:cubicBezTo>
                    <a:pt x="1108" y="53"/>
                    <a:pt x="1118" y="54"/>
                    <a:pt x="1122" y="54"/>
                  </a:cubicBezTo>
                  <a:close/>
                  <a:moveTo>
                    <a:pt x="1319" y="126"/>
                  </a:moveTo>
                  <a:cubicBezTo>
                    <a:pt x="1319" y="125"/>
                    <a:pt x="1319" y="125"/>
                    <a:pt x="1319" y="125"/>
                  </a:cubicBezTo>
                  <a:cubicBezTo>
                    <a:pt x="1319" y="124"/>
                    <a:pt x="1319" y="124"/>
                    <a:pt x="1319" y="124"/>
                  </a:cubicBezTo>
                  <a:cubicBezTo>
                    <a:pt x="1319" y="118"/>
                    <a:pt x="1316" y="112"/>
                    <a:pt x="1313" y="108"/>
                  </a:cubicBezTo>
                  <a:cubicBezTo>
                    <a:pt x="1309" y="103"/>
                    <a:pt x="1305" y="100"/>
                    <a:pt x="1301" y="97"/>
                  </a:cubicBezTo>
                  <a:cubicBezTo>
                    <a:pt x="1293" y="91"/>
                    <a:pt x="1285" y="88"/>
                    <a:pt x="1279" y="86"/>
                  </a:cubicBezTo>
                  <a:cubicBezTo>
                    <a:pt x="1280" y="86"/>
                    <a:pt x="1280" y="86"/>
                    <a:pt x="1278" y="85"/>
                  </a:cubicBezTo>
                  <a:cubicBezTo>
                    <a:pt x="1272" y="83"/>
                    <a:pt x="1269" y="82"/>
                    <a:pt x="1262" y="80"/>
                  </a:cubicBezTo>
                  <a:cubicBezTo>
                    <a:pt x="1239" y="73"/>
                    <a:pt x="1219" y="70"/>
                    <a:pt x="1199" y="67"/>
                  </a:cubicBezTo>
                  <a:cubicBezTo>
                    <a:pt x="1180" y="64"/>
                    <a:pt x="1162" y="61"/>
                    <a:pt x="1142" y="58"/>
                  </a:cubicBezTo>
                  <a:cubicBezTo>
                    <a:pt x="1137" y="58"/>
                    <a:pt x="1123" y="55"/>
                    <a:pt x="1119" y="55"/>
                  </a:cubicBezTo>
                  <a:cubicBezTo>
                    <a:pt x="1126" y="56"/>
                    <a:pt x="1135" y="57"/>
                    <a:pt x="1134" y="57"/>
                  </a:cubicBezTo>
                  <a:cubicBezTo>
                    <a:pt x="1122" y="56"/>
                    <a:pt x="1106" y="54"/>
                    <a:pt x="1098" y="53"/>
                  </a:cubicBezTo>
                  <a:cubicBezTo>
                    <a:pt x="1083" y="51"/>
                    <a:pt x="1076" y="50"/>
                    <a:pt x="1062" y="49"/>
                  </a:cubicBezTo>
                  <a:cubicBezTo>
                    <a:pt x="1059" y="48"/>
                    <a:pt x="1065" y="49"/>
                    <a:pt x="1058" y="48"/>
                  </a:cubicBezTo>
                  <a:cubicBezTo>
                    <a:pt x="1037" y="46"/>
                    <a:pt x="1027" y="45"/>
                    <a:pt x="1008" y="43"/>
                  </a:cubicBezTo>
                  <a:cubicBezTo>
                    <a:pt x="1003" y="43"/>
                    <a:pt x="980" y="41"/>
                    <a:pt x="974" y="41"/>
                  </a:cubicBezTo>
                  <a:cubicBezTo>
                    <a:pt x="968" y="40"/>
                    <a:pt x="980" y="41"/>
                    <a:pt x="975" y="41"/>
                  </a:cubicBezTo>
                  <a:cubicBezTo>
                    <a:pt x="927" y="38"/>
                    <a:pt x="927" y="38"/>
                    <a:pt x="927" y="38"/>
                  </a:cubicBezTo>
                  <a:cubicBezTo>
                    <a:pt x="923" y="38"/>
                    <a:pt x="920" y="38"/>
                    <a:pt x="914" y="38"/>
                  </a:cubicBezTo>
                  <a:cubicBezTo>
                    <a:pt x="909" y="37"/>
                    <a:pt x="915" y="37"/>
                    <a:pt x="908" y="37"/>
                  </a:cubicBezTo>
                  <a:cubicBezTo>
                    <a:pt x="902" y="37"/>
                    <a:pt x="913" y="38"/>
                    <a:pt x="912" y="38"/>
                  </a:cubicBezTo>
                  <a:cubicBezTo>
                    <a:pt x="903" y="37"/>
                    <a:pt x="905" y="38"/>
                    <a:pt x="900" y="38"/>
                  </a:cubicBezTo>
                  <a:cubicBezTo>
                    <a:pt x="888" y="37"/>
                    <a:pt x="880" y="37"/>
                    <a:pt x="869" y="37"/>
                  </a:cubicBezTo>
                  <a:cubicBezTo>
                    <a:pt x="835" y="36"/>
                    <a:pt x="835" y="36"/>
                    <a:pt x="835" y="36"/>
                  </a:cubicBezTo>
                  <a:cubicBezTo>
                    <a:pt x="811" y="36"/>
                    <a:pt x="811" y="36"/>
                    <a:pt x="811" y="36"/>
                  </a:cubicBezTo>
                  <a:cubicBezTo>
                    <a:pt x="786" y="36"/>
                    <a:pt x="786" y="36"/>
                    <a:pt x="786" y="36"/>
                  </a:cubicBezTo>
                  <a:cubicBezTo>
                    <a:pt x="781" y="36"/>
                    <a:pt x="790" y="36"/>
                    <a:pt x="782" y="36"/>
                  </a:cubicBezTo>
                  <a:cubicBezTo>
                    <a:pt x="749" y="36"/>
                    <a:pt x="716" y="37"/>
                    <a:pt x="692" y="38"/>
                  </a:cubicBezTo>
                  <a:cubicBezTo>
                    <a:pt x="729" y="36"/>
                    <a:pt x="757" y="36"/>
                    <a:pt x="790" y="36"/>
                  </a:cubicBezTo>
                  <a:cubicBezTo>
                    <a:pt x="795" y="36"/>
                    <a:pt x="804" y="36"/>
                    <a:pt x="809" y="36"/>
                  </a:cubicBezTo>
                  <a:cubicBezTo>
                    <a:pt x="811" y="36"/>
                    <a:pt x="804" y="36"/>
                    <a:pt x="811" y="36"/>
                  </a:cubicBezTo>
                  <a:cubicBezTo>
                    <a:pt x="818" y="36"/>
                    <a:pt x="818" y="36"/>
                    <a:pt x="818" y="36"/>
                  </a:cubicBezTo>
                  <a:cubicBezTo>
                    <a:pt x="814" y="36"/>
                    <a:pt x="821" y="36"/>
                    <a:pt x="823" y="37"/>
                  </a:cubicBezTo>
                  <a:cubicBezTo>
                    <a:pt x="851" y="37"/>
                    <a:pt x="873" y="37"/>
                    <a:pt x="898" y="38"/>
                  </a:cubicBezTo>
                  <a:cubicBezTo>
                    <a:pt x="902" y="38"/>
                    <a:pt x="894" y="38"/>
                    <a:pt x="900" y="38"/>
                  </a:cubicBezTo>
                  <a:cubicBezTo>
                    <a:pt x="927" y="39"/>
                    <a:pt x="927" y="39"/>
                    <a:pt x="927" y="39"/>
                  </a:cubicBezTo>
                  <a:cubicBezTo>
                    <a:pt x="930" y="40"/>
                    <a:pt x="937" y="40"/>
                    <a:pt x="933" y="40"/>
                  </a:cubicBezTo>
                  <a:cubicBezTo>
                    <a:pt x="901" y="38"/>
                    <a:pt x="856" y="37"/>
                    <a:pt x="817" y="37"/>
                  </a:cubicBezTo>
                  <a:cubicBezTo>
                    <a:pt x="806" y="37"/>
                    <a:pt x="793" y="37"/>
                    <a:pt x="787" y="37"/>
                  </a:cubicBezTo>
                  <a:cubicBezTo>
                    <a:pt x="804" y="37"/>
                    <a:pt x="818" y="37"/>
                    <a:pt x="833" y="38"/>
                  </a:cubicBezTo>
                  <a:cubicBezTo>
                    <a:pt x="853" y="38"/>
                    <a:pt x="874" y="38"/>
                    <a:pt x="893" y="39"/>
                  </a:cubicBezTo>
                  <a:cubicBezTo>
                    <a:pt x="906" y="40"/>
                    <a:pt x="906" y="40"/>
                    <a:pt x="906" y="40"/>
                  </a:cubicBezTo>
                  <a:cubicBezTo>
                    <a:pt x="920" y="40"/>
                    <a:pt x="920" y="40"/>
                    <a:pt x="920" y="40"/>
                  </a:cubicBezTo>
                  <a:cubicBezTo>
                    <a:pt x="929" y="41"/>
                    <a:pt x="929" y="41"/>
                    <a:pt x="929" y="41"/>
                  </a:cubicBezTo>
                  <a:cubicBezTo>
                    <a:pt x="937" y="41"/>
                    <a:pt x="944" y="41"/>
                    <a:pt x="953" y="42"/>
                  </a:cubicBezTo>
                  <a:cubicBezTo>
                    <a:pt x="968" y="43"/>
                    <a:pt x="983" y="44"/>
                    <a:pt x="999" y="46"/>
                  </a:cubicBezTo>
                  <a:cubicBezTo>
                    <a:pt x="1002" y="46"/>
                    <a:pt x="1001" y="46"/>
                    <a:pt x="997" y="46"/>
                  </a:cubicBezTo>
                  <a:cubicBezTo>
                    <a:pt x="977" y="44"/>
                    <a:pt x="974" y="44"/>
                    <a:pt x="954" y="43"/>
                  </a:cubicBezTo>
                  <a:cubicBezTo>
                    <a:pt x="956" y="43"/>
                    <a:pt x="958" y="43"/>
                    <a:pt x="957" y="43"/>
                  </a:cubicBezTo>
                  <a:cubicBezTo>
                    <a:pt x="951" y="43"/>
                    <a:pt x="949" y="42"/>
                    <a:pt x="945" y="42"/>
                  </a:cubicBezTo>
                  <a:cubicBezTo>
                    <a:pt x="960" y="43"/>
                    <a:pt x="958" y="43"/>
                    <a:pt x="953" y="43"/>
                  </a:cubicBezTo>
                  <a:cubicBezTo>
                    <a:pt x="916" y="41"/>
                    <a:pt x="870" y="39"/>
                    <a:pt x="840" y="39"/>
                  </a:cubicBezTo>
                  <a:cubicBezTo>
                    <a:pt x="836" y="39"/>
                    <a:pt x="834" y="39"/>
                    <a:pt x="829" y="39"/>
                  </a:cubicBezTo>
                  <a:cubicBezTo>
                    <a:pt x="794" y="38"/>
                    <a:pt x="755" y="38"/>
                    <a:pt x="718" y="40"/>
                  </a:cubicBezTo>
                  <a:cubicBezTo>
                    <a:pt x="761" y="39"/>
                    <a:pt x="805" y="38"/>
                    <a:pt x="854" y="39"/>
                  </a:cubicBezTo>
                  <a:cubicBezTo>
                    <a:pt x="856" y="39"/>
                    <a:pt x="854" y="39"/>
                    <a:pt x="859" y="40"/>
                  </a:cubicBezTo>
                  <a:cubicBezTo>
                    <a:pt x="880" y="40"/>
                    <a:pt x="904" y="41"/>
                    <a:pt x="920" y="42"/>
                  </a:cubicBezTo>
                  <a:cubicBezTo>
                    <a:pt x="941" y="44"/>
                    <a:pt x="941" y="44"/>
                    <a:pt x="941" y="44"/>
                  </a:cubicBezTo>
                  <a:cubicBezTo>
                    <a:pt x="993" y="47"/>
                    <a:pt x="1030" y="51"/>
                    <a:pt x="1079" y="57"/>
                  </a:cubicBezTo>
                  <a:cubicBezTo>
                    <a:pt x="1079" y="57"/>
                    <a:pt x="1082" y="57"/>
                    <a:pt x="1084" y="57"/>
                  </a:cubicBezTo>
                  <a:cubicBezTo>
                    <a:pt x="1073" y="57"/>
                    <a:pt x="1073" y="57"/>
                    <a:pt x="1073" y="57"/>
                  </a:cubicBezTo>
                  <a:cubicBezTo>
                    <a:pt x="1049" y="54"/>
                    <a:pt x="1049" y="54"/>
                    <a:pt x="1049" y="54"/>
                  </a:cubicBezTo>
                  <a:cubicBezTo>
                    <a:pt x="1008" y="50"/>
                    <a:pt x="950" y="45"/>
                    <a:pt x="898" y="43"/>
                  </a:cubicBezTo>
                  <a:cubicBezTo>
                    <a:pt x="892" y="43"/>
                    <a:pt x="897" y="43"/>
                    <a:pt x="901" y="44"/>
                  </a:cubicBezTo>
                  <a:cubicBezTo>
                    <a:pt x="926" y="45"/>
                    <a:pt x="948" y="46"/>
                    <a:pt x="975" y="48"/>
                  </a:cubicBezTo>
                  <a:cubicBezTo>
                    <a:pt x="984" y="50"/>
                    <a:pt x="974" y="49"/>
                    <a:pt x="954" y="48"/>
                  </a:cubicBezTo>
                  <a:cubicBezTo>
                    <a:pt x="937" y="47"/>
                    <a:pt x="914" y="45"/>
                    <a:pt x="893" y="45"/>
                  </a:cubicBezTo>
                  <a:cubicBezTo>
                    <a:pt x="871" y="44"/>
                    <a:pt x="851" y="43"/>
                    <a:pt x="841" y="43"/>
                  </a:cubicBezTo>
                  <a:cubicBezTo>
                    <a:pt x="791" y="42"/>
                    <a:pt x="742" y="43"/>
                    <a:pt x="693" y="45"/>
                  </a:cubicBezTo>
                  <a:cubicBezTo>
                    <a:pt x="689" y="45"/>
                    <a:pt x="689" y="45"/>
                    <a:pt x="689" y="45"/>
                  </a:cubicBezTo>
                  <a:cubicBezTo>
                    <a:pt x="689" y="45"/>
                    <a:pt x="689" y="45"/>
                    <a:pt x="689" y="45"/>
                  </a:cubicBezTo>
                  <a:cubicBezTo>
                    <a:pt x="688" y="45"/>
                    <a:pt x="688" y="45"/>
                    <a:pt x="688" y="45"/>
                  </a:cubicBezTo>
                  <a:cubicBezTo>
                    <a:pt x="686" y="45"/>
                    <a:pt x="686" y="45"/>
                    <a:pt x="686" y="45"/>
                  </a:cubicBezTo>
                  <a:cubicBezTo>
                    <a:pt x="686" y="45"/>
                    <a:pt x="687" y="45"/>
                    <a:pt x="688" y="45"/>
                  </a:cubicBezTo>
                  <a:cubicBezTo>
                    <a:pt x="689" y="45"/>
                    <a:pt x="689" y="45"/>
                    <a:pt x="689" y="45"/>
                  </a:cubicBezTo>
                  <a:cubicBezTo>
                    <a:pt x="689" y="45"/>
                    <a:pt x="689" y="45"/>
                    <a:pt x="689" y="45"/>
                  </a:cubicBezTo>
                  <a:cubicBezTo>
                    <a:pt x="689" y="45"/>
                    <a:pt x="689" y="45"/>
                    <a:pt x="689" y="45"/>
                  </a:cubicBezTo>
                  <a:cubicBezTo>
                    <a:pt x="692" y="45"/>
                    <a:pt x="692" y="45"/>
                    <a:pt x="692" y="45"/>
                  </a:cubicBezTo>
                  <a:cubicBezTo>
                    <a:pt x="701" y="45"/>
                    <a:pt x="701" y="45"/>
                    <a:pt x="701" y="45"/>
                  </a:cubicBezTo>
                  <a:cubicBezTo>
                    <a:pt x="701" y="45"/>
                    <a:pt x="703" y="44"/>
                    <a:pt x="707" y="44"/>
                  </a:cubicBezTo>
                  <a:cubicBezTo>
                    <a:pt x="756" y="43"/>
                    <a:pt x="811" y="43"/>
                    <a:pt x="855" y="43"/>
                  </a:cubicBezTo>
                  <a:cubicBezTo>
                    <a:pt x="873" y="44"/>
                    <a:pt x="908" y="45"/>
                    <a:pt x="926" y="47"/>
                  </a:cubicBezTo>
                  <a:cubicBezTo>
                    <a:pt x="922" y="47"/>
                    <a:pt x="907" y="46"/>
                    <a:pt x="888" y="46"/>
                  </a:cubicBezTo>
                  <a:cubicBezTo>
                    <a:pt x="907" y="46"/>
                    <a:pt x="925" y="48"/>
                    <a:pt x="941" y="49"/>
                  </a:cubicBezTo>
                  <a:cubicBezTo>
                    <a:pt x="955" y="49"/>
                    <a:pt x="978" y="51"/>
                    <a:pt x="985" y="52"/>
                  </a:cubicBezTo>
                  <a:cubicBezTo>
                    <a:pt x="986" y="52"/>
                    <a:pt x="984" y="52"/>
                    <a:pt x="985" y="52"/>
                  </a:cubicBezTo>
                  <a:cubicBezTo>
                    <a:pt x="986" y="52"/>
                    <a:pt x="996" y="53"/>
                    <a:pt x="997" y="53"/>
                  </a:cubicBezTo>
                  <a:cubicBezTo>
                    <a:pt x="1004" y="53"/>
                    <a:pt x="1003" y="53"/>
                    <a:pt x="1011" y="54"/>
                  </a:cubicBezTo>
                  <a:cubicBezTo>
                    <a:pt x="1022" y="55"/>
                    <a:pt x="1022" y="55"/>
                    <a:pt x="1029" y="56"/>
                  </a:cubicBezTo>
                  <a:cubicBezTo>
                    <a:pt x="1067" y="59"/>
                    <a:pt x="1104" y="64"/>
                    <a:pt x="1142" y="69"/>
                  </a:cubicBezTo>
                  <a:cubicBezTo>
                    <a:pt x="1154" y="71"/>
                    <a:pt x="1154" y="71"/>
                    <a:pt x="1154" y="71"/>
                  </a:cubicBezTo>
                  <a:cubicBezTo>
                    <a:pt x="1158" y="72"/>
                    <a:pt x="1155" y="72"/>
                    <a:pt x="1159" y="72"/>
                  </a:cubicBezTo>
                  <a:cubicBezTo>
                    <a:pt x="1162" y="73"/>
                    <a:pt x="1161" y="72"/>
                    <a:pt x="1165" y="73"/>
                  </a:cubicBezTo>
                  <a:cubicBezTo>
                    <a:pt x="1179" y="75"/>
                    <a:pt x="1196" y="78"/>
                    <a:pt x="1211" y="81"/>
                  </a:cubicBezTo>
                  <a:cubicBezTo>
                    <a:pt x="1229" y="84"/>
                    <a:pt x="1249" y="88"/>
                    <a:pt x="1267" y="94"/>
                  </a:cubicBezTo>
                  <a:cubicBezTo>
                    <a:pt x="1275" y="97"/>
                    <a:pt x="1284" y="101"/>
                    <a:pt x="1291" y="105"/>
                  </a:cubicBezTo>
                  <a:cubicBezTo>
                    <a:pt x="1298" y="109"/>
                    <a:pt x="1303" y="114"/>
                    <a:pt x="1305" y="119"/>
                  </a:cubicBezTo>
                  <a:cubicBezTo>
                    <a:pt x="1306" y="122"/>
                    <a:pt x="1306" y="121"/>
                    <a:pt x="1306" y="121"/>
                  </a:cubicBezTo>
                  <a:cubicBezTo>
                    <a:pt x="1306" y="121"/>
                    <a:pt x="1306" y="121"/>
                    <a:pt x="1307" y="124"/>
                  </a:cubicBezTo>
                  <a:cubicBezTo>
                    <a:pt x="1307" y="125"/>
                    <a:pt x="1307" y="126"/>
                    <a:pt x="1307" y="126"/>
                  </a:cubicBezTo>
                  <a:cubicBezTo>
                    <a:pt x="1307" y="127"/>
                    <a:pt x="1306" y="127"/>
                    <a:pt x="1306" y="128"/>
                  </a:cubicBezTo>
                  <a:cubicBezTo>
                    <a:pt x="1304" y="130"/>
                    <a:pt x="1302" y="132"/>
                    <a:pt x="1300" y="134"/>
                  </a:cubicBezTo>
                  <a:cubicBezTo>
                    <a:pt x="1296" y="138"/>
                    <a:pt x="1291" y="142"/>
                    <a:pt x="1285" y="145"/>
                  </a:cubicBezTo>
                  <a:cubicBezTo>
                    <a:pt x="1274" y="152"/>
                    <a:pt x="1262" y="158"/>
                    <a:pt x="1250" y="163"/>
                  </a:cubicBezTo>
                  <a:cubicBezTo>
                    <a:pt x="1247" y="164"/>
                    <a:pt x="1244" y="165"/>
                    <a:pt x="1241" y="166"/>
                  </a:cubicBezTo>
                  <a:cubicBezTo>
                    <a:pt x="1231" y="169"/>
                    <a:pt x="1231" y="169"/>
                    <a:pt x="1231" y="169"/>
                  </a:cubicBezTo>
                  <a:cubicBezTo>
                    <a:pt x="1224" y="171"/>
                    <a:pt x="1218" y="173"/>
                    <a:pt x="1211" y="175"/>
                  </a:cubicBezTo>
                  <a:cubicBezTo>
                    <a:pt x="1198" y="178"/>
                    <a:pt x="1184" y="182"/>
                    <a:pt x="1171" y="185"/>
                  </a:cubicBezTo>
                  <a:cubicBezTo>
                    <a:pt x="1167" y="186"/>
                    <a:pt x="1170" y="185"/>
                    <a:pt x="1164" y="186"/>
                  </a:cubicBezTo>
                  <a:cubicBezTo>
                    <a:pt x="1156" y="188"/>
                    <a:pt x="1158" y="188"/>
                    <a:pt x="1152" y="189"/>
                  </a:cubicBezTo>
                  <a:cubicBezTo>
                    <a:pt x="1147" y="190"/>
                    <a:pt x="1144" y="191"/>
                    <a:pt x="1141" y="191"/>
                  </a:cubicBezTo>
                  <a:cubicBezTo>
                    <a:pt x="1110" y="197"/>
                    <a:pt x="1078" y="201"/>
                    <a:pt x="1045" y="205"/>
                  </a:cubicBezTo>
                  <a:cubicBezTo>
                    <a:pt x="1013" y="208"/>
                    <a:pt x="980" y="210"/>
                    <a:pt x="947" y="213"/>
                  </a:cubicBezTo>
                  <a:cubicBezTo>
                    <a:pt x="885" y="217"/>
                    <a:pt x="823" y="220"/>
                    <a:pt x="765" y="221"/>
                  </a:cubicBezTo>
                  <a:cubicBezTo>
                    <a:pt x="719" y="222"/>
                    <a:pt x="675" y="223"/>
                    <a:pt x="633" y="222"/>
                  </a:cubicBezTo>
                  <a:cubicBezTo>
                    <a:pt x="578" y="222"/>
                    <a:pt x="530" y="221"/>
                    <a:pt x="478" y="219"/>
                  </a:cubicBezTo>
                  <a:cubicBezTo>
                    <a:pt x="441" y="218"/>
                    <a:pt x="400" y="216"/>
                    <a:pt x="368" y="214"/>
                  </a:cubicBezTo>
                  <a:cubicBezTo>
                    <a:pt x="350" y="214"/>
                    <a:pt x="350" y="214"/>
                    <a:pt x="350" y="214"/>
                  </a:cubicBezTo>
                  <a:cubicBezTo>
                    <a:pt x="321" y="212"/>
                    <a:pt x="321" y="212"/>
                    <a:pt x="321" y="212"/>
                  </a:cubicBezTo>
                  <a:cubicBezTo>
                    <a:pt x="296" y="210"/>
                    <a:pt x="270" y="209"/>
                    <a:pt x="244" y="206"/>
                  </a:cubicBezTo>
                  <a:cubicBezTo>
                    <a:pt x="215" y="204"/>
                    <a:pt x="188" y="201"/>
                    <a:pt x="160" y="198"/>
                  </a:cubicBezTo>
                  <a:cubicBezTo>
                    <a:pt x="144" y="196"/>
                    <a:pt x="129" y="194"/>
                    <a:pt x="114" y="191"/>
                  </a:cubicBezTo>
                  <a:cubicBezTo>
                    <a:pt x="103" y="189"/>
                    <a:pt x="93" y="187"/>
                    <a:pt x="82" y="185"/>
                  </a:cubicBezTo>
                  <a:cubicBezTo>
                    <a:pt x="68" y="182"/>
                    <a:pt x="53" y="178"/>
                    <a:pt x="40" y="172"/>
                  </a:cubicBezTo>
                  <a:cubicBezTo>
                    <a:pt x="33" y="170"/>
                    <a:pt x="26" y="166"/>
                    <a:pt x="22" y="163"/>
                  </a:cubicBezTo>
                  <a:cubicBezTo>
                    <a:pt x="17" y="159"/>
                    <a:pt x="14" y="154"/>
                    <a:pt x="14" y="149"/>
                  </a:cubicBezTo>
                  <a:cubicBezTo>
                    <a:pt x="14" y="144"/>
                    <a:pt x="19" y="137"/>
                    <a:pt x="26" y="131"/>
                  </a:cubicBezTo>
                  <a:cubicBezTo>
                    <a:pt x="33" y="126"/>
                    <a:pt x="41" y="121"/>
                    <a:pt x="50" y="117"/>
                  </a:cubicBezTo>
                  <a:cubicBezTo>
                    <a:pt x="67" y="108"/>
                    <a:pt x="85" y="101"/>
                    <a:pt x="103" y="95"/>
                  </a:cubicBezTo>
                  <a:cubicBezTo>
                    <a:pt x="144" y="82"/>
                    <a:pt x="195" y="70"/>
                    <a:pt x="235" y="61"/>
                  </a:cubicBezTo>
                  <a:cubicBezTo>
                    <a:pt x="268" y="55"/>
                    <a:pt x="302" y="49"/>
                    <a:pt x="340" y="44"/>
                  </a:cubicBezTo>
                  <a:cubicBezTo>
                    <a:pt x="350" y="42"/>
                    <a:pt x="350" y="42"/>
                    <a:pt x="350" y="42"/>
                  </a:cubicBezTo>
                  <a:cubicBezTo>
                    <a:pt x="407" y="35"/>
                    <a:pt x="471" y="28"/>
                    <a:pt x="517" y="25"/>
                  </a:cubicBezTo>
                  <a:cubicBezTo>
                    <a:pt x="534" y="24"/>
                    <a:pt x="549" y="23"/>
                    <a:pt x="565" y="22"/>
                  </a:cubicBezTo>
                  <a:cubicBezTo>
                    <a:pt x="583" y="21"/>
                    <a:pt x="599" y="20"/>
                    <a:pt x="616" y="19"/>
                  </a:cubicBezTo>
                  <a:cubicBezTo>
                    <a:pt x="632" y="19"/>
                    <a:pt x="632" y="19"/>
                    <a:pt x="632" y="19"/>
                  </a:cubicBezTo>
                  <a:cubicBezTo>
                    <a:pt x="649" y="18"/>
                    <a:pt x="666" y="17"/>
                    <a:pt x="684" y="17"/>
                  </a:cubicBezTo>
                  <a:cubicBezTo>
                    <a:pt x="712" y="16"/>
                    <a:pt x="742" y="16"/>
                    <a:pt x="774" y="16"/>
                  </a:cubicBezTo>
                  <a:cubicBezTo>
                    <a:pt x="799" y="16"/>
                    <a:pt x="836" y="16"/>
                    <a:pt x="864" y="16"/>
                  </a:cubicBezTo>
                  <a:cubicBezTo>
                    <a:pt x="912" y="18"/>
                    <a:pt x="961" y="19"/>
                    <a:pt x="1010" y="23"/>
                  </a:cubicBezTo>
                  <a:cubicBezTo>
                    <a:pt x="1026" y="24"/>
                    <a:pt x="1041" y="26"/>
                    <a:pt x="1058" y="27"/>
                  </a:cubicBezTo>
                  <a:cubicBezTo>
                    <a:pt x="1075" y="29"/>
                    <a:pt x="1096" y="31"/>
                    <a:pt x="1117" y="35"/>
                  </a:cubicBezTo>
                  <a:cubicBezTo>
                    <a:pt x="1123" y="36"/>
                    <a:pt x="1123" y="36"/>
                    <a:pt x="1123" y="36"/>
                  </a:cubicBezTo>
                  <a:cubicBezTo>
                    <a:pt x="1123" y="36"/>
                    <a:pt x="1123" y="36"/>
                    <a:pt x="1123" y="36"/>
                  </a:cubicBezTo>
                  <a:cubicBezTo>
                    <a:pt x="1124" y="36"/>
                    <a:pt x="1124" y="36"/>
                    <a:pt x="1124" y="36"/>
                  </a:cubicBezTo>
                  <a:cubicBezTo>
                    <a:pt x="1125" y="36"/>
                    <a:pt x="1125" y="36"/>
                    <a:pt x="1125" y="36"/>
                  </a:cubicBezTo>
                  <a:cubicBezTo>
                    <a:pt x="1125" y="36"/>
                    <a:pt x="1127" y="36"/>
                    <a:pt x="1127" y="37"/>
                  </a:cubicBezTo>
                  <a:cubicBezTo>
                    <a:pt x="1127" y="38"/>
                    <a:pt x="1128" y="36"/>
                    <a:pt x="1129" y="37"/>
                  </a:cubicBezTo>
                  <a:cubicBezTo>
                    <a:pt x="1129" y="37"/>
                    <a:pt x="1129" y="37"/>
                    <a:pt x="1129" y="38"/>
                  </a:cubicBezTo>
                  <a:cubicBezTo>
                    <a:pt x="1129" y="38"/>
                    <a:pt x="1129" y="38"/>
                    <a:pt x="1130" y="38"/>
                  </a:cubicBezTo>
                  <a:cubicBezTo>
                    <a:pt x="1130" y="38"/>
                    <a:pt x="1130" y="39"/>
                    <a:pt x="1131" y="39"/>
                  </a:cubicBezTo>
                  <a:cubicBezTo>
                    <a:pt x="1131" y="39"/>
                    <a:pt x="1131" y="39"/>
                    <a:pt x="1131" y="39"/>
                  </a:cubicBezTo>
                  <a:cubicBezTo>
                    <a:pt x="1132" y="39"/>
                    <a:pt x="1132" y="39"/>
                    <a:pt x="1133" y="39"/>
                  </a:cubicBezTo>
                  <a:cubicBezTo>
                    <a:pt x="1133" y="39"/>
                    <a:pt x="1134" y="39"/>
                    <a:pt x="1134" y="39"/>
                  </a:cubicBezTo>
                  <a:cubicBezTo>
                    <a:pt x="1135" y="39"/>
                    <a:pt x="1135" y="39"/>
                    <a:pt x="1135" y="39"/>
                  </a:cubicBezTo>
                  <a:cubicBezTo>
                    <a:pt x="1136" y="39"/>
                    <a:pt x="1136" y="39"/>
                    <a:pt x="1137" y="38"/>
                  </a:cubicBezTo>
                  <a:cubicBezTo>
                    <a:pt x="1137" y="38"/>
                    <a:pt x="1138" y="38"/>
                    <a:pt x="1138" y="38"/>
                  </a:cubicBezTo>
                  <a:cubicBezTo>
                    <a:pt x="1138" y="38"/>
                    <a:pt x="1139" y="38"/>
                    <a:pt x="1139" y="38"/>
                  </a:cubicBezTo>
                  <a:cubicBezTo>
                    <a:pt x="1140" y="37"/>
                    <a:pt x="1141" y="36"/>
                    <a:pt x="1142" y="36"/>
                  </a:cubicBezTo>
                  <a:cubicBezTo>
                    <a:pt x="1142" y="36"/>
                    <a:pt x="1142" y="35"/>
                    <a:pt x="1143" y="35"/>
                  </a:cubicBezTo>
                  <a:cubicBezTo>
                    <a:pt x="1143" y="35"/>
                    <a:pt x="1143" y="35"/>
                    <a:pt x="1143" y="35"/>
                  </a:cubicBezTo>
                  <a:cubicBezTo>
                    <a:pt x="1143" y="34"/>
                    <a:pt x="1143" y="33"/>
                    <a:pt x="1144" y="33"/>
                  </a:cubicBezTo>
                  <a:cubicBezTo>
                    <a:pt x="1144" y="33"/>
                    <a:pt x="1144" y="33"/>
                    <a:pt x="1144" y="33"/>
                  </a:cubicBezTo>
                  <a:cubicBezTo>
                    <a:pt x="1144" y="32"/>
                    <a:pt x="1144" y="31"/>
                    <a:pt x="1144" y="30"/>
                  </a:cubicBezTo>
                  <a:cubicBezTo>
                    <a:pt x="1144" y="29"/>
                    <a:pt x="1144" y="28"/>
                    <a:pt x="1144" y="28"/>
                  </a:cubicBezTo>
                  <a:cubicBezTo>
                    <a:pt x="1144" y="28"/>
                    <a:pt x="1144" y="27"/>
                    <a:pt x="1144" y="27"/>
                  </a:cubicBezTo>
                  <a:cubicBezTo>
                    <a:pt x="1144" y="26"/>
                    <a:pt x="1143" y="26"/>
                    <a:pt x="1143" y="26"/>
                  </a:cubicBezTo>
                  <a:cubicBezTo>
                    <a:pt x="1143" y="25"/>
                    <a:pt x="1143" y="25"/>
                    <a:pt x="1143" y="25"/>
                  </a:cubicBezTo>
                  <a:cubicBezTo>
                    <a:pt x="1143" y="25"/>
                    <a:pt x="1142" y="24"/>
                    <a:pt x="1142" y="24"/>
                  </a:cubicBezTo>
                  <a:cubicBezTo>
                    <a:pt x="1142" y="24"/>
                    <a:pt x="1142" y="24"/>
                    <a:pt x="1142" y="24"/>
                  </a:cubicBezTo>
                  <a:cubicBezTo>
                    <a:pt x="1141" y="23"/>
                    <a:pt x="1141" y="22"/>
                    <a:pt x="1140" y="22"/>
                  </a:cubicBezTo>
                  <a:cubicBezTo>
                    <a:pt x="1140" y="22"/>
                    <a:pt x="1139" y="21"/>
                    <a:pt x="1139" y="21"/>
                  </a:cubicBezTo>
                  <a:cubicBezTo>
                    <a:pt x="1138" y="21"/>
                    <a:pt x="1137" y="21"/>
                    <a:pt x="1137" y="20"/>
                  </a:cubicBezTo>
                  <a:cubicBezTo>
                    <a:pt x="1137" y="20"/>
                    <a:pt x="1137" y="20"/>
                    <a:pt x="1137" y="20"/>
                  </a:cubicBezTo>
                  <a:cubicBezTo>
                    <a:pt x="1137" y="20"/>
                    <a:pt x="1136" y="20"/>
                    <a:pt x="1136" y="20"/>
                  </a:cubicBezTo>
                  <a:cubicBezTo>
                    <a:pt x="1136" y="20"/>
                    <a:pt x="1135" y="20"/>
                    <a:pt x="1135" y="20"/>
                  </a:cubicBezTo>
                  <a:cubicBezTo>
                    <a:pt x="1135" y="20"/>
                    <a:pt x="1134" y="19"/>
                    <a:pt x="1134" y="19"/>
                  </a:cubicBezTo>
                  <a:cubicBezTo>
                    <a:pt x="1134" y="19"/>
                    <a:pt x="1134" y="20"/>
                    <a:pt x="1133" y="20"/>
                  </a:cubicBezTo>
                  <a:cubicBezTo>
                    <a:pt x="1133" y="20"/>
                    <a:pt x="1132" y="19"/>
                    <a:pt x="1132" y="19"/>
                  </a:cubicBezTo>
                  <a:cubicBezTo>
                    <a:pt x="1131" y="19"/>
                    <a:pt x="1131" y="19"/>
                    <a:pt x="1131" y="19"/>
                  </a:cubicBezTo>
                  <a:cubicBezTo>
                    <a:pt x="1131" y="19"/>
                    <a:pt x="1130" y="19"/>
                    <a:pt x="1130" y="20"/>
                  </a:cubicBezTo>
                  <a:cubicBezTo>
                    <a:pt x="1130" y="20"/>
                    <a:pt x="1128" y="19"/>
                    <a:pt x="1127" y="20"/>
                  </a:cubicBezTo>
                  <a:cubicBezTo>
                    <a:pt x="1127" y="19"/>
                    <a:pt x="1127" y="19"/>
                    <a:pt x="1126" y="19"/>
                  </a:cubicBezTo>
                  <a:cubicBezTo>
                    <a:pt x="1126" y="19"/>
                    <a:pt x="1126" y="19"/>
                    <a:pt x="1126" y="19"/>
                  </a:cubicBezTo>
                  <a:cubicBezTo>
                    <a:pt x="1126" y="19"/>
                    <a:pt x="1126" y="19"/>
                    <a:pt x="1126" y="19"/>
                  </a:cubicBezTo>
                  <a:cubicBezTo>
                    <a:pt x="1122" y="19"/>
                    <a:pt x="1122" y="19"/>
                    <a:pt x="1122" y="19"/>
                  </a:cubicBezTo>
                  <a:cubicBezTo>
                    <a:pt x="1103" y="16"/>
                    <a:pt x="1103" y="16"/>
                    <a:pt x="1103" y="16"/>
                  </a:cubicBezTo>
                  <a:cubicBezTo>
                    <a:pt x="1098" y="15"/>
                    <a:pt x="1092" y="15"/>
                    <a:pt x="1087" y="14"/>
                  </a:cubicBezTo>
                  <a:cubicBezTo>
                    <a:pt x="1078" y="13"/>
                    <a:pt x="1067" y="12"/>
                    <a:pt x="1056" y="11"/>
                  </a:cubicBezTo>
                  <a:cubicBezTo>
                    <a:pt x="1037" y="9"/>
                    <a:pt x="1021" y="8"/>
                    <a:pt x="1005" y="7"/>
                  </a:cubicBezTo>
                  <a:cubicBezTo>
                    <a:pt x="981" y="5"/>
                    <a:pt x="964" y="4"/>
                    <a:pt x="944" y="3"/>
                  </a:cubicBezTo>
                  <a:cubicBezTo>
                    <a:pt x="920" y="2"/>
                    <a:pt x="920" y="2"/>
                    <a:pt x="920" y="2"/>
                  </a:cubicBezTo>
                  <a:cubicBezTo>
                    <a:pt x="898" y="2"/>
                    <a:pt x="898" y="2"/>
                    <a:pt x="898" y="2"/>
                  </a:cubicBezTo>
                  <a:cubicBezTo>
                    <a:pt x="875" y="1"/>
                    <a:pt x="875" y="1"/>
                    <a:pt x="875" y="1"/>
                  </a:cubicBezTo>
                  <a:cubicBezTo>
                    <a:pt x="860" y="1"/>
                    <a:pt x="860" y="1"/>
                    <a:pt x="860" y="1"/>
                  </a:cubicBezTo>
                  <a:cubicBezTo>
                    <a:pt x="844" y="0"/>
                    <a:pt x="844" y="0"/>
                    <a:pt x="844" y="0"/>
                  </a:cubicBezTo>
                  <a:cubicBezTo>
                    <a:pt x="824" y="0"/>
                    <a:pt x="824" y="0"/>
                    <a:pt x="824" y="0"/>
                  </a:cubicBezTo>
                  <a:cubicBezTo>
                    <a:pt x="800" y="0"/>
                    <a:pt x="773" y="0"/>
                    <a:pt x="750" y="1"/>
                  </a:cubicBezTo>
                  <a:cubicBezTo>
                    <a:pt x="708" y="1"/>
                    <a:pt x="671" y="2"/>
                    <a:pt x="622" y="4"/>
                  </a:cubicBezTo>
                  <a:cubicBezTo>
                    <a:pt x="587" y="6"/>
                    <a:pt x="587" y="6"/>
                    <a:pt x="587" y="6"/>
                  </a:cubicBezTo>
                  <a:cubicBezTo>
                    <a:pt x="584" y="6"/>
                    <a:pt x="584" y="6"/>
                    <a:pt x="580" y="6"/>
                  </a:cubicBezTo>
                  <a:cubicBezTo>
                    <a:pt x="554" y="7"/>
                    <a:pt x="527" y="10"/>
                    <a:pt x="500" y="11"/>
                  </a:cubicBezTo>
                  <a:cubicBezTo>
                    <a:pt x="497" y="12"/>
                    <a:pt x="497" y="12"/>
                    <a:pt x="497" y="12"/>
                  </a:cubicBezTo>
                  <a:cubicBezTo>
                    <a:pt x="460" y="14"/>
                    <a:pt x="414" y="19"/>
                    <a:pt x="385" y="23"/>
                  </a:cubicBezTo>
                  <a:cubicBezTo>
                    <a:pt x="363" y="25"/>
                    <a:pt x="337" y="29"/>
                    <a:pt x="309" y="33"/>
                  </a:cubicBezTo>
                  <a:cubicBezTo>
                    <a:pt x="297" y="35"/>
                    <a:pt x="284" y="37"/>
                    <a:pt x="272" y="39"/>
                  </a:cubicBezTo>
                  <a:cubicBezTo>
                    <a:pt x="249" y="44"/>
                    <a:pt x="218" y="50"/>
                    <a:pt x="196" y="55"/>
                  </a:cubicBezTo>
                  <a:cubicBezTo>
                    <a:pt x="176" y="60"/>
                    <a:pt x="176" y="60"/>
                    <a:pt x="176" y="60"/>
                  </a:cubicBezTo>
                  <a:cubicBezTo>
                    <a:pt x="164" y="63"/>
                    <a:pt x="152" y="66"/>
                    <a:pt x="139" y="69"/>
                  </a:cubicBezTo>
                  <a:cubicBezTo>
                    <a:pt x="115" y="76"/>
                    <a:pt x="89" y="84"/>
                    <a:pt x="65" y="94"/>
                  </a:cubicBezTo>
                  <a:cubicBezTo>
                    <a:pt x="53" y="99"/>
                    <a:pt x="41" y="104"/>
                    <a:pt x="30" y="111"/>
                  </a:cubicBezTo>
                  <a:cubicBezTo>
                    <a:pt x="25" y="114"/>
                    <a:pt x="19" y="118"/>
                    <a:pt x="15" y="122"/>
                  </a:cubicBezTo>
                  <a:cubicBezTo>
                    <a:pt x="10" y="127"/>
                    <a:pt x="5" y="131"/>
                    <a:pt x="2" y="138"/>
                  </a:cubicBezTo>
                  <a:cubicBezTo>
                    <a:pt x="1" y="142"/>
                    <a:pt x="0" y="146"/>
                    <a:pt x="0" y="151"/>
                  </a:cubicBezTo>
                  <a:cubicBezTo>
                    <a:pt x="0" y="155"/>
                    <a:pt x="1" y="159"/>
                    <a:pt x="3" y="163"/>
                  </a:cubicBezTo>
                  <a:cubicBezTo>
                    <a:pt x="4" y="165"/>
                    <a:pt x="6" y="166"/>
                    <a:pt x="7" y="168"/>
                  </a:cubicBezTo>
                  <a:cubicBezTo>
                    <a:pt x="8" y="169"/>
                    <a:pt x="10" y="171"/>
                    <a:pt x="11" y="172"/>
                  </a:cubicBezTo>
                  <a:cubicBezTo>
                    <a:pt x="14" y="175"/>
                    <a:pt x="17" y="177"/>
                    <a:pt x="21" y="179"/>
                  </a:cubicBezTo>
                  <a:cubicBezTo>
                    <a:pt x="33" y="186"/>
                    <a:pt x="45" y="190"/>
                    <a:pt x="58" y="193"/>
                  </a:cubicBezTo>
                  <a:cubicBezTo>
                    <a:pt x="70" y="197"/>
                    <a:pt x="83" y="200"/>
                    <a:pt x="95" y="202"/>
                  </a:cubicBezTo>
                  <a:cubicBezTo>
                    <a:pt x="101" y="203"/>
                    <a:pt x="108" y="204"/>
                    <a:pt x="113" y="205"/>
                  </a:cubicBezTo>
                  <a:cubicBezTo>
                    <a:pt x="128" y="208"/>
                    <a:pt x="142" y="210"/>
                    <a:pt x="158" y="212"/>
                  </a:cubicBezTo>
                  <a:cubicBezTo>
                    <a:pt x="197" y="217"/>
                    <a:pt x="236" y="220"/>
                    <a:pt x="272" y="223"/>
                  </a:cubicBezTo>
                  <a:cubicBezTo>
                    <a:pt x="318" y="226"/>
                    <a:pt x="386" y="230"/>
                    <a:pt x="440" y="232"/>
                  </a:cubicBezTo>
                  <a:cubicBezTo>
                    <a:pt x="452" y="232"/>
                    <a:pt x="464" y="233"/>
                    <a:pt x="476" y="233"/>
                  </a:cubicBezTo>
                  <a:cubicBezTo>
                    <a:pt x="515" y="234"/>
                    <a:pt x="564" y="235"/>
                    <a:pt x="605" y="236"/>
                  </a:cubicBezTo>
                  <a:cubicBezTo>
                    <a:pt x="690" y="237"/>
                    <a:pt x="777" y="235"/>
                    <a:pt x="863" y="231"/>
                  </a:cubicBezTo>
                  <a:cubicBezTo>
                    <a:pt x="906" y="229"/>
                    <a:pt x="950" y="227"/>
                    <a:pt x="992" y="223"/>
                  </a:cubicBezTo>
                  <a:cubicBezTo>
                    <a:pt x="1035" y="220"/>
                    <a:pt x="1078" y="216"/>
                    <a:pt x="1120" y="209"/>
                  </a:cubicBezTo>
                  <a:cubicBezTo>
                    <a:pt x="1133" y="207"/>
                    <a:pt x="1153" y="203"/>
                    <a:pt x="1164" y="200"/>
                  </a:cubicBezTo>
                  <a:cubicBezTo>
                    <a:pt x="1167" y="200"/>
                    <a:pt x="1174" y="198"/>
                    <a:pt x="1180" y="197"/>
                  </a:cubicBezTo>
                  <a:cubicBezTo>
                    <a:pt x="1201" y="191"/>
                    <a:pt x="1226" y="184"/>
                    <a:pt x="1252" y="176"/>
                  </a:cubicBezTo>
                  <a:cubicBezTo>
                    <a:pt x="1259" y="174"/>
                    <a:pt x="1274" y="167"/>
                    <a:pt x="1282" y="162"/>
                  </a:cubicBezTo>
                  <a:cubicBezTo>
                    <a:pt x="1286" y="160"/>
                    <a:pt x="1277" y="165"/>
                    <a:pt x="1284" y="161"/>
                  </a:cubicBezTo>
                  <a:cubicBezTo>
                    <a:pt x="1288" y="159"/>
                    <a:pt x="1294" y="155"/>
                    <a:pt x="1301" y="150"/>
                  </a:cubicBezTo>
                  <a:cubicBezTo>
                    <a:pt x="1304" y="148"/>
                    <a:pt x="1308" y="145"/>
                    <a:pt x="1311" y="141"/>
                  </a:cubicBezTo>
                  <a:cubicBezTo>
                    <a:pt x="1313" y="139"/>
                    <a:pt x="1315" y="137"/>
                    <a:pt x="1317" y="134"/>
                  </a:cubicBezTo>
                  <a:cubicBezTo>
                    <a:pt x="1317" y="133"/>
                    <a:pt x="1318" y="132"/>
                    <a:pt x="1319" y="130"/>
                  </a:cubicBezTo>
                  <a:cubicBezTo>
                    <a:pt x="1319" y="129"/>
                    <a:pt x="1319" y="128"/>
                    <a:pt x="1319" y="127"/>
                  </a:cubicBezTo>
                  <a:cubicBezTo>
                    <a:pt x="1319" y="126"/>
                    <a:pt x="1319" y="126"/>
                    <a:pt x="1319" y="126"/>
                  </a:cubicBezTo>
                  <a:close/>
                  <a:moveTo>
                    <a:pt x="1104" y="52"/>
                  </a:moveTo>
                  <a:cubicBezTo>
                    <a:pt x="1102" y="51"/>
                    <a:pt x="1092" y="50"/>
                    <a:pt x="1091" y="50"/>
                  </a:cubicBezTo>
                  <a:cubicBezTo>
                    <a:pt x="1095" y="50"/>
                    <a:pt x="1103" y="52"/>
                    <a:pt x="1104" y="52"/>
                  </a:cubicBezTo>
                  <a:close/>
                  <a:moveTo>
                    <a:pt x="985" y="52"/>
                  </a:moveTo>
                  <a:cubicBezTo>
                    <a:pt x="985" y="52"/>
                    <a:pt x="985" y="52"/>
                    <a:pt x="985" y="52"/>
                  </a:cubicBezTo>
                  <a:cubicBezTo>
                    <a:pt x="985" y="52"/>
                    <a:pt x="985" y="52"/>
                    <a:pt x="985" y="52"/>
                  </a:cubicBezTo>
                  <a:close/>
                  <a:moveTo>
                    <a:pt x="689" y="44"/>
                  </a:moveTo>
                  <a:cubicBezTo>
                    <a:pt x="689" y="43"/>
                    <a:pt x="688" y="44"/>
                    <a:pt x="688" y="43"/>
                  </a:cubicBezTo>
                  <a:cubicBezTo>
                    <a:pt x="689" y="43"/>
                    <a:pt x="689" y="43"/>
                    <a:pt x="689" y="43"/>
                  </a:cubicBezTo>
                  <a:cubicBezTo>
                    <a:pt x="689" y="43"/>
                    <a:pt x="687" y="43"/>
                    <a:pt x="687" y="43"/>
                  </a:cubicBezTo>
                  <a:cubicBezTo>
                    <a:pt x="687" y="43"/>
                    <a:pt x="688" y="44"/>
                    <a:pt x="688" y="43"/>
                  </a:cubicBezTo>
                  <a:cubicBezTo>
                    <a:pt x="688" y="43"/>
                    <a:pt x="688" y="43"/>
                    <a:pt x="688" y="44"/>
                  </a:cubicBezTo>
                  <a:cubicBezTo>
                    <a:pt x="688" y="44"/>
                    <a:pt x="688" y="43"/>
                    <a:pt x="688" y="43"/>
                  </a:cubicBezTo>
                  <a:cubicBezTo>
                    <a:pt x="688" y="44"/>
                    <a:pt x="688" y="44"/>
                    <a:pt x="688" y="44"/>
                  </a:cubicBezTo>
                  <a:cubicBezTo>
                    <a:pt x="689" y="44"/>
                    <a:pt x="689" y="44"/>
                    <a:pt x="689" y="44"/>
                  </a:cubicBezTo>
                  <a:close/>
                  <a:moveTo>
                    <a:pt x="1041" y="46"/>
                  </a:moveTo>
                  <a:cubicBezTo>
                    <a:pt x="1044" y="47"/>
                    <a:pt x="1051" y="47"/>
                    <a:pt x="1053" y="48"/>
                  </a:cubicBezTo>
                  <a:cubicBezTo>
                    <a:pt x="1049" y="47"/>
                    <a:pt x="1042" y="46"/>
                    <a:pt x="1041" y="46"/>
                  </a:cubicBezTo>
                  <a:close/>
                  <a:moveTo>
                    <a:pt x="689" y="39"/>
                  </a:moveTo>
                  <a:cubicBezTo>
                    <a:pt x="689" y="39"/>
                    <a:pt x="688" y="39"/>
                    <a:pt x="688" y="39"/>
                  </a:cubicBezTo>
                  <a:cubicBezTo>
                    <a:pt x="689" y="39"/>
                    <a:pt x="689" y="39"/>
                    <a:pt x="689" y="39"/>
                  </a:cubicBezTo>
                  <a:close/>
                  <a:moveTo>
                    <a:pt x="688" y="45"/>
                  </a:moveTo>
                  <a:cubicBezTo>
                    <a:pt x="688" y="45"/>
                    <a:pt x="688" y="45"/>
                    <a:pt x="687" y="45"/>
                  </a:cubicBezTo>
                  <a:cubicBezTo>
                    <a:pt x="688" y="45"/>
                    <a:pt x="688" y="45"/>
                    <a:pt x="688" y="45"/>
                  </a:cubicBezTo>
                  <a:close/>
                  <a:moveTo>
                    <a:pt x="863" y="47"/>
                  </a:moveTo>
                  <a:cubicBezTo>
                    <a:pt x="849" y="46"/>
                    <a:pt x="839" y="46"/>
                    <a:pt x="830" y="46"/>
                  </a:cubicBezTo>
                  <a:cubicBezTo>
                    <a:pt x="838" y="46"/>
                    <a:pt x="848" y="46"/>
                    <a:pt x="853" y="47"/>
                  </a:cubicBezTo>
                  <a:cubicBezTo>
                    <a:pt x="855" y="46"/>
                    <a:pt x="860" y="47"/>
                    <a:pt x="863" y="47"/>
                  </a:cubicBezTo>
                  <a:close/>
                  <a:moveTo>
                    <a:pt x="1279" y="100"/>
                  </a:moveTo>
                  <a:cubicBezTo>
                    <a:pt x="1276" y="98"/>
                    <a:pt x="1271" y="96"/>
                    <a:pt x="1270" y="96"/>
                  </a:cubicBezTo>
                  <a:cubicBezTo>
                    <a:pt x="1274" y="98"/>
                    <a:pt x="1277" y="99"/>
                    <a:pt x="1279" y="100"/>
                  </a:cubicBezTo>
                  <a:close/>
                  <a:moveTo>
                    <a:pt x="688" y="39"/>
                  </a:moveTo>
                  <a:cubicBezTo>
                    <a:pt x="688" y="39"/>
                    <a:pt x="688" y="39"/>
                    <a:pt x="688" y="39"/>
                  </a:cubicBezTo>
                  <a:cubicBezTo>
                    <a:pt x="688" y="39"/>
                    <a:pt x="688" y="39"/>
                    <a:pt x="688" y="39"/>
                  </a:cubicBezTo>
                  <a:cubicBezTo>
                    <a:pt x="688" y="39"/>
                    <a:pt x="688" y="39"/>
                    <a:pt x="688" y="39"/>
                  </a:cubicBezTo>
                  <a:close/>
                  <a:moveTo>
                    <a:pt x="688" y="46"/>
                  </a:moveTo>
                  <a:cubicBezTo>
                    <a:pt x="688" y="46"/>
                    <a:pt x="689" y="46"/>
                    <a:pt x="689" y="46"/>
                  </a:cubicBezTo>
                  <a:cubicBezTo>
                    <a:pt x="688" y="46"/>
                    <a:pt x="688" y="46"/>
                    <a:pt x="688" y="46"/>
                  </a:cubicBezTo>
                  <a:close/>
                  <a:moveTo>
                    <a:pt x="769" y="37"/>
                  </a:moveTo>
                  <a:cubicBezTo>
                    <a:pt x="762" y="37"/>
                    <a:pt x="762" y="37"/>
                    <a:pt x="762" y="37"/>
                  </a:cubicBezTo>
                  <a:cubicBezTo>
                    <a:pt x="761" y="37"/>
                    <a:pt x="762" y="37"/>
                    <a:pt x="763" y="37"/>
                  </a:cubicBezTo>
                  <a:cubicBezTo>
                    <a:pt x="768" y="37"/>
                    <a:pt x="769" y="37"/>
                    <a:pt x="769" y="37"/>
                  </a:cubicBezTo>
                  <a:close/>
                  <a:moveTo>
                    <a:pt x="923" y="41"/>
                  </a:moveTo>
                  <a:cubicBezTo>
                    <a:pt x="912" y="40"/>
                    <a:pt x="912" y="40"/>
                    <a:pt x="912" y="40"/>
                  </a:cubicBezTo>
                  <a:cubicBezTo>
                    <a:pt x="907" y="40"/>
                    <a:pt x="879" y="39"/>
                    <a:pt x="882" y="39"/>
                  </a:cubicBezTo>
                  <a:cubicBezTo>
                    <a:pt x="899" y="40"/>
                    <a:pt x="924" y="41"/>
                    <a:pt x="938" y="42"/>
                  </a:cubicBezTo>
                  <a:cubicBezTo>
                    <a:pt x="933" y="41"/>
                    <a:pt x="928" y="41"/>
                    <a:pt x="923" y="41"/>
                  </a:cubicBezTo>
                  <a:close/>
                  <a:moveTo>
                    <a:pt x="926" y="46"/>
                  </a:moveTo>
                  <a:cubicBezTo>
                    <a:pt x="967" y="48"/>
                    <a:pt x="967" y="48"/>
                    <a:pt x="967" y="48"/>
                  </a:cubicBezTo>
                  <a:cubicBezTo>
                    <a:pt x="954" y="47"/>
                    <a:pt x="939" y="46"/>
                    <a:pt x="926" y="46"/>
                  </a:cubicBezTo>
                  <a:close/>
                  <a:moveTo>
                    <a:pt x="683" y="48"/>
                  </a:moveTo>
                  <a:cubicBezTo>
                    <a:pt x="683" y="48"/>
                    <a:pt x="683" y="48"/>
                    <a:pt x="683" y="48"/>
                  </a:cubicBezTo>
                  <a:close/>
                  <a:moveTo>
                    <a:pt x="985" y="52"/>
                  </a:moveTo>
                  <a:cubicBezTo>
                    <a:pt x="985" y="52"/>
                    <a:pt x="986" y="52"/>
                    <a:pt x="986" y="52"/>
                  </a:cubicBezTo>
                  <a:cubicBezTo>
                    <a:pt x="986" y="52"/>
                    <a:pt x="985" y="52"/>
                    <a:pt x="985" y="52"/>
                  </a:cubicBezTo>
                  <a:close/>
                  <a:moveTo>
                    <a:pt x="687" y="40"/>
                  </a:moveTo>
                  <a:cubicBezTo>
                    <a:pt x="687" y="40"/>
                    <a:pt x="687" y="40"/>
                    <a:pt x="687" y="40"/>
                  </a:cubicBezTo>
                  <a:cubicBezTo>
                    <a:pt x="687" y="40"/>
                    <a:pt x="687" y="40"/>
                    <a:pt x="687" y="40"/>
                  </a:cubicBezTo>
                  <a:close/>
                  <a:moveTo>
                    <a:pt x="687" y="41"/>
                  </a:moveTo>
                  <a:cubicBezTo>
                    <a:pt x="687" y="41"/>
                    <a:pt x="687" y="41"/>
                    <a:pt x="687" y="41"/>
                  </a:cubicBezTo>
                  <a:cubicBezTo>
                    <a:pt x="687" y="41"/>
                    <a:pt x="687" y="41"/>
                    <a:pt x="687" y="41"/>
                  </a:cubicBezTo>
                  <a:close/>
                  <a:moveTo>
                    <a:pt x="689" y="38"/>
                  </a:moveTo>
                  <a:cubicBezTo>
                    <a:pt x="689" y="38"/>
                    <a:pt x="689" y="38"/>
                    <a:pt x="689" y="38"/>
                  </a:cubicBezTo>
                  <a:cubicBezTo>
                    <a:pt x="689" y="38"/>
                    <a:pt x="689" y="38"/>
                    <a:pt x="689" y="38"/>
                  </a:cubicBezTo>
                  <a:cubicBezTo>
                    <a:pt x="689" y="38"/>
                    <a:pt x="689" y="38"/>
                    <a:pt x="689" y="38"/>
                  </a:cubicBezTo>
                  <a:cubicBezTo>
                    <a:pt x="689" y="38"/>
                    <a:pt x="689" y="38"/>
                    <a:pt x="689" y="38"/>
                  </a:cubicBezTo>
                  <a:cubicBezTo>
                    <a:pt x="689" y="38"/>
                    <a:pt x="689" y="38"/>
                    <a:pt x="689" y="38"/>
                  </a:cubicBezTo>
                  <a:cubicBezTo>
                    <a:pt x="689" y="38"/>
                    <a:pt x="690" y="38"/>
                    <a:pt x="690" y="38"/>
                  </a:cubicBezTo>
                  <a:cubicBezTo>
                    <a:pt x="689" y="38"/>
                    <a:pt x="689" y="38"/>
                    <a:pt x="689" y="38"/>
                  </a:cubicBezTo>
                  <a:close/>
                  <a:moveTo>
                    <a:pt x="689" y="45"/>
                  </a:moveTo>
                  <a:cubicBezTo>
                    <a:pt x="689" y="44"/>
                    <a:pt x="689" y="45"/>
                    <a:pt x="689" y="45"/>
                  </a:cubicBezTo>
                  <a:cubicBezTo>
                    <a:pt x="689" y="45"/>
                    <a:pt x="689" y="45"/>
                    <a:pt x="689" y="45"/>
                  </a:cubicBezTo>
                  <a:close/>
                  <a:moveTo>
                    <a:pt x="688" y="39"/>
                  </a:moveTo>
                  <a:cubicBezTo>
                    <a:pt x="688" y="39"/>
                    <a:pt x="687" y="38"/>
                    <a:pt x="687" y="39"/>
                  </a:cubicBezTo>
                  <a:cubicBezTo>
                    <a:pt x="687" y="39"/>
                    <a:pt x="688" y="39"/>
                    <a:pt x="688" y="39"/>
                  </a:cubicBezTo>
                  <a:close/>
                  <a:moveTo>
                    <a:pt x="688" y="41"/>
                  </a:moveTo>
                  <a:cubicBezTo>
                    <a:pt x="688" y="41"/>
                    <a:pt x="688" y="41"/>
                    <a:pt x="688" y="41"/>
                  </a:cubicBezTo>
                  <a:cubicBezTo>
                    <a:pt x="688" y="41"/>
                    <a:pt x="688" y="41"/>
                    <a:pt x="688" y="41"/>
                  </a:cubicBezTo>
                  <a:cubicBezTo>
                    <a:pt x="687" y="41"/>
                    <a:pt x="688" y="41"/>
                    <a:pt x="688" y="41"/>
                  </a:cubicBezTo>
                  <a:close/>
                  <a:moveTo>
                    <a:pt x="699" y="40"/>
                  </a:moveTo>
                  <a:cubicBezTo>
                    <a:pt x="689" y="41"/>
                    <a:pt x="689" y="41"/>
                    <a:pt x="689" y="41"/>
                  </a:cubicBezTo>
                  <a:cubicBezTo>
                    <a:pt x="689" y="41"/>
                    <a:pt x="688" y="41"/>
                    <a:pt x="688" y="41"/>
                  </a:cubicBezTo>
                  <a:cubicBezTo>
                    <a:pt x="688" y="41"/>
                    <a:pt x="689" y="41"/>
                    <a:pt x="689" y="41"/>
                  </a:cubicBezTo>
                  <a:cubicBezTo>
                    <a:pt x="689" y="41"/>
                    <a:pt x="689" y="41"/>
                    <a:pt x="689" y="41"/>
                  </a:cubicBezTo>
                  <a:lnTo>
                    <a:pt x="699" y="40"/>
                  </a:lnTo>
                  <a:close/>
                  <a:moveTo>
                    <a:pt x="688" y="41"/>
                  </a:moveTo>
                  <a:cubicBezTo>
                    <a:pt x="688" y="41"/>
                    <a:pt x="688" y="41"/>
                    <a:pt x="688" y="41"/>
                  </a:cubicBezTo>
                  <a:cubicBezTo>
                    <a:pt x="688" y="41"/>
                    <a:pt x="688" y="41"/>
                    <a:pt x="688" y="41"/>
                  </a:cubicBezTo>
                  <a:cubicBezTo>
                    <a:pt x="688" y="41"/>
                    <a:pt x="688" y="41"/>
                    <a:pt x="688" y="41"/>
                  </a:cubicBezTo>
                  <a:close/>
                </a:path>
              </a:pathLst>
            </a:custGeom>
            <a:solidFill>
              <a:srgbClr val="F4DADA"/>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a:ln>
                  <a:noFill/>
                </a:ln>
                <a:solidFill>
                  <a:srgbClr val="3B3B3B"/>
                </a:solidFill>
                <a:effectLst/>
                <a:uLnTx/>
                <a:uFillTx/>
                <a:latin typeface="Ubuntu"/>
                <a:cs typeface="+mn-cs"/>
              </a:endParaRPr>
            </a:p>
          </p:txBody>
        </p:sp>
        <p:grpSp>
          <p:nvGrpSpPr>
            <p:cNvPr id="81" name="群組 80">
              <a:extLst>
                <a:ext uri="{FF2B5EF4-FFF2-40B4-BE49-F238E27FC236}">
                  <a16:creationId xmlns:a16="http://schemas.microsoft.com/office/drawing/2014/main" id="{5C318758-35A8-430F-8165-02A87ABC9D68}"/>
                </a:ext>
              </a:extLst>
            </p:cNvPr>
            <p:cNvGrpSpPr/>
            <p:nvPr/>
          </p:nvGrpSpPr>
          <p:grpSpPr>
            <a:xfrm>
              <a:off x="8731040" y="2310108"/>
              <a:ext cx="2592288" cy="1539974"/>
              <a:chOff x="927599" y="2956630"/>
              <a:chExt cx="2592288" cy="1539974"/>
            </a:xfrm>
          </p:grpSpPr>
          <p:sp>
            <p:nvSpPr>
              <p:cNvPr id="80" name="爆炸: 十四角 79">
                <a:extLst>
                  <a:ext uri="{FF2B5EF4-FFF2-40B4-BE49-F238E27FC236}">
                    <a16:creationId xmlns:a16="http://schemas.microsoft.com/office/drawing/2014/main" id="{C0515C5D-54BF-44CB-9A34-828ED6CE6570}"/>
                  </a:ext>
                </a:extLst>
              </p:cNvPr>
              <p:cNvSpPr/>
              <p:nvPr/>
            </p:nvSpPr>
            <p:spPr>
              <a:xfrm rot="768067">
                <a:off x="927599" y="2956630"/>
                <a:ext cx="2592288" cy="1539974"/>
              </a:xfrm>
              <a:prstGeom prst="irregularSeal2">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78" name="文字方塊 77">
                <a:extLst>
                  <a:ext uri="{FF2B5EF4-FFF2-40B4-BE49-F238E27FC236}">
                    <a16:creationId xmlns:a16="http://schemas.microsoft.com/office/drawing/2014/main" id="{CB600B47-EF80-43DE-B211-251CB64F5CA1}"/>
                  </a:ext>
                </a:extLst>
              </p:cNvPr>
              <p:cNvSpPr txBox="1"/>
              <p:nvPr/>
            </p:nvSpPr>
            <p:spPr>
              <a:xfrm>
                <a:off x="1529724" y="3541922"/>
                <a:ext cx="1214507" cy="369389"/>
              </a:xfrm>
              <a:prstGeom prst="rect">
                <a:avLst/>
              </a:prstGeom>
              <a:noFill/>
            </p:spPr>
            <p:txBody>
              <a:bodyPr wrap="square" rtlCol="0">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000" b="1" i="0" u="none" strike="noStrike" kern="12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mn-cs"/>
                  </a:rPr>
                  <a:t>重複課稅</a:t>
                </a:r>
                <a:endParaRPr kumimoji="0" lang="en-US" altLang="zh-TW" sz="3000" b="1" i="0" u="none" strike="noStrike" kern="12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mn-cs"/>
                </a:endParaRPr>
              </a:p>
            </p:txBody>
          </p:sp>
        </p:grpSp>
      </p:grpSp>
      <p:grpSp>
        <p:nvGrpSpPr>
          <p:cNvPr id="87" name="群組 86">
            <a:extLst>
              <a:ext uri="{FF2B5EF4-FFF2-40B4-BE49-F238E27FC236}">
                <a16:creationId xmlns:a16="http://schemas.microsoft.com/office/drawing/2014/main" id="{F40AE1A3-4B26-4EA2-9CF5-712D7B5C4A97}"/>
              </a:ext>
            </a:extLst>
          </p:cNvPr>
          <p:cNvGrpSpPr/>
          <p:nvPr/>
        </p:nvGrpSpPr>
        <p:grpSpPr>
          <a:xfrm>
            <a:off x="14203215" y="8193893"/>
            <a:ext cx="2936568" cy="1345814"/>
            <a:chOff x="9468810" y="5463438"/>
            <a:chExt cx="1957712" cy="897348"/>
          </a:xfrm>
        </p:grpSpPr>
        <p:grpSp>
          <p:nvGrpSpPr>
            <p:cNvPr id="68" name="群組 67">
              <a:extLst>
                <a:ext uri="{FF2B5EF4-FFF2-40B4-BE49-F238E27FC236}">
                  <a16:creationId xmlns:a16="http://schemas.microsoft.com/office/drawing/2014/main" id="{D631DC75-5DDA-42BA-8156-288125359813}"/>
                </a:ext>
              </a:extLst>
            </p:cNvPr>
            <p:cNvGrpSpPr/>
            <p:nvPr/>
          </p:nvGrpSpPr>
          <p:grpSpPr>
            <a:xfrm>
              <a:off x="9468810" y="5463438"/>
              <a:ext cx="1957712" cy="897348"/>
              <a:chOff x="9192333" y="3841667"/>
              <a:chExt cx="1957712" cy="897348"/>
            </a:xfrm>
          </p:grpSpPr>
          <p:sp>
            <p:nvSpPr>
              <p:cNvPr id="64" name="橢圓 63">
                <a:extLst>
                  <a:ext uri="{FF2B5EF4-FFF2-40B4-BE49-F238E27FC236}">
                    <a16:creationId xmlns:a16="http://schemas.microsoft.com/office/drawing/2014/main" id="{D33BB3D0-DD34-4063-899F-6DA9F8310817}"/>
                  </a:ext>
                </a:extLst>
              </p:cNvPr>
              <p:cNvSpPr/>
              <p:nvPr/>
            </p:nvSpPr>
            <p:spPr>
              <a:xfrm>
                <a:off x="9192333" y="3907805"/>
                <a:ext cx="1957712" cy="83121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zh-TW" altLang="en-US" sz="2700" b="1" i="0" u="none" strike="noStrike" kern="12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mn-cs"/>
                </a:endParaRPr>
              </a:p>
            </p:txBody>
          </p:sp>
          <p:pic>
            <p:nvPicPr>
              <p:cNvPr id="65" name="圖片 64">
                <a:extLst>
                  <a:ext uri="{FF2B5EF4-FFF2-40B4-BE49-F238E27FC236}">
                    <a16:creationId xmlns:a16="http://schemas.microsoft.com/office/drawing/2014/main" id="{932B5E9F-7D3E-48C9-9508-DD2FDB5888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6549" y="3841667"/>
                <a:ext cx="426869" cy="284062"/>
              </a:xfrm>
              <a:prstGeom prst="rect">
                <a:avLst/>
              </a:prstGeom>
            </p:spPr>
          </p:pic>
        </p:grpSp>
        <p:sp>
          <p:nvSpPr>
            <p:cNvPr id="86" name="矩形 85">
              <a:extLst>
                <a:ext uri="{FF2B5EF4-FFF2-40B4-BE49-F238E27FC236}">
                  <a16:creationId xmlns:a16="http://schemas.microsoft.com/office/drawing/2014/main" id="{FD0B3724-55DF-4CD2-A629-D391FCDAA83D}"/>
                </a:ext>
              </a:extLst>
            </p:cNvPr>
            <p:cNvSpPr/>
            <p:nvPr/>
          </p:nvSpPr>
          <p:spPr>
            <a:xfrm>
              <a:off x="9750895" y="5636922"/>
              <a:ext cx="1391816" cy="615648"/>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700" b="1" i="0" u="none" strike="noStrike" kern="12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mn-cs"/>
                </a:rPr>
                <a:t>非稅務居民</a:t>
              </a:r>
              <a:endParaRPr kumimoji="0" lang="en-US" altLang="zh-TW" sz="2700" b="1" i="0" u="none" strike="noStrike" kern="12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mn-cs"/>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700" b="1" i="0" u="none" strike="noStrike" kern="12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mn-cs"/>
                </a:rPr>
                <a:t>就源扣繳</a:t>
              </a:r>
            </a:p>
          </p:txBody>
        </p:sp>
      </p:grpSp>
      <p:grpSp>
        <p:nvGrpSpPr>
          <p:cNvPr id="90" name="群組 89">
            <a:extLst>
              <a:ext uri="{FF2B5EF4-FFF2-40B4-BE49-F238E27FC236}">
                <a16:creationId xmlns:a16="http://schemas.microsoft.com/office/drawing/2014/main" id="{5E1EA7A5-C778-48ED-9B43-66959D01DEED}"/>
              </a:ext>
            </a:extLst>
          </p:cNvPr>
          <p:cNvGrpSpPr/>
          <p:nvPr/>
        </p:nvGrpSpPr>
        <p:grpSpPr>
          <a:xfrm>
            <a:off x="11628276" y="2086680"/>
            <a:ext cx="2936568" cy="1288234"/>
            <a:chOff x="7752184" y="1391334"/>
            <a:chExt cx="1957712" cy="858955"/>
          </a:xfrm>
        </p:grpSpPr>
        <p:grpSp>
          <p:nvGrpSpPr>
            <p:cNvPr id="69" name="群組 68">
              <a:extLst>
                <a:ext uri="{FF2B5EF4-FFF2-40B4-BE49-F238E27FC236}">
                  <a16:creationId xmlns:a16="http://schemas.microsoft.com/office/drawing/2014/main" id="{E5A49AB0-F1AE-4A57-92B3-40790F686787}"/>
                </a:ext>
              </a:extLst>
            </p:cNvPr>
            <p:cNvGrpSpPr/>
            <p:nvPr/>
          </p:nvGrpSpPr>
          <p:grpSpPr>
            <a:xfrm>
              <a:off x="7752184" y="1391334"/>
              <a:ext cx="1957712" cy="858955"/>
              <a:chOff x="8029788" y="1391334"/>
              <a:chExt cx="1957712" cy="858955"/>
            </a:xfrm>
          </p:grpSpPr>
          <p:sp>
            <p:nvSpPr>
              <p:cNvPr id="62" name="橢圓 61">
                <a:extLst>
                  <a:ext uri="{FF2B5EF4-FFF2-40B4-BE49-F238E27FC236}">
                    <a16:creationId xmlns:a16="http://schemas.microsoft.com/office/drawing/2014/main" id="{AA06C634-78C0-4956-A41E-C5993B382E49}"/>
                  </a:ext>
                </a:extLst>
              </p:cNvPr>
              <p:cNvSpPr/>
              <p:nvPr/>
            </p:nvSpPr>
            <p:spPr>
              <a:xfrm>
                <a:off x="8029788" y="1419079"/>
                <a:ext cx="1957712" cy="83121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zh-TW" altLang="en-US" sz="2700" b="1" i="0" u="none" strike="noStrike" kern="12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mn-cs"/>
                </a:endParaRPr>
              </a:p>
            </p:txBody>
          </p:sp>
          <p:pic>
            <p:nvPicPr>
              <p:cNvPr id="66" name="圖片 65">
                <a:extLst>
                  <a:ext uri="{FF2B5EF4-FFF2-40B4-BE49-F238E27FC236}">
                    <a16:creationId xmlns:a16="http://schemas.microsoft.com/office/drawing/2014/main" id="{63C454BA-3ADB-49BF-8044-0DEB18ACE08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23653" y="1391334"/>
                <a:ext cx="428248" cy="257707"/>
              </a:xfrm>
              <a:prstGeom prst="rect">
                <a:avLst/>
              </a:prstGeom>
            </p:spPr>
          </p:pic>
        </p:grpSp>
        <p:sp>
          <p:nvSpPr>
            <p:cNvPr id="88" name="矩形 87">
              <a:extLst>
                <a:ext uri="{FF2B5EF4-FFF2-40B4-BE49-F238E27FC236}">
                  <a16:creationId xmlns:a16="http://schemas.microsoft.com/office/drawing/2014/main" id="{F72E4227-BF86-48CE-BE6D-E60BC08E0EBE}"/>
                </a:ext>
              </a:extLst>
            </p:cNvPr>
            <p:cNvSpPr/>
            <p:nvPr/>
          </p:nvSpPr>
          <p:spPr>
            <a:xfrm>
              <a:off x="8135341" y="1543761"/>
              <a:ext cx="1191398" cy="615648"/>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700" b="1" i="0" u="none" strike="noStrike" kern="12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mn-cs"/>
                </a:rPr>
                <a:t>稅務居民</a:t>
              </a:r>
              <a:endParaRPr kumimoji="0" lang="en-US" altLang="zh-TW" sz="2700" b="1" i="0" u="none" strike="noStrike" kern="12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mn-cs"/>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700" b="1" i="0" u="none" strike="noStrike" kern="12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mn-cs"/>
                </a:rPr>
                <a:t>納稅義務</a:t>
              </a:r>
            </a:p>
          </p:txBody>
        </p:sp>
      </p:grpSp>
      <p:grpSp>
        <p:nvGrpSpPr>
          <p:cNvPr id="91" name="群組 90">
            <a:extLst>
              <a:ext uri="{FF2B5EF4-FFF2-40B4-BE49-F238E27FC236}">
                <a16:creationId xmlns:a16="http://schemas.microsoft.com/office/drawing/2014/main" id="{4ECCEDC7-3BD9-4E98-9E44-2359BE6EAAA8}"/>
              </a:ext>
            </a:extLst>
          </p:cNvPr>
          <p:cNvGrpSpPr/>
          <p:nvPr/>
        </p:nvGrpSpPr>
        <p:grpSpPr>
          <a:xfrm>
            <a:off x="1102097" y="8179948"/>
            <a:ext cx="2936568" cy="1344588"/>
            <a:chOff x="734731" y="5454140"/>
            <a:chExt cx="1957712" cy="896530"/>
          </a:xfrm>
        </p:grpSpPr>
        <p:grpSp>
          <p:nvGrpSpPr>
            <p:cNvPr id="70" name="群組 69">
              <a:extLst>
                <a:ext uri="{FF2B5EF4-FFF2-40B4-BE49-F238E27FC236}">
                  <a16:creationId xmlns:a16="http://schemas.microsoft.com/office/drawing/2014/main" id="{6C9100EB-EB60-4D5A-AFF8-82B8548260CE}"/>
                </a:ext>
              </a:extLst>
            </p:cNvPr>
            <p:cNvGrpSpPr/>
            <p:nvPr/>
          </p:nvGrpSpPr>
          <p:grpSpPr>
            <a:xfrm>
              <a:off x="734731" y="5454140"/>
              <a:ext cx="1957712" cy="896530"/>
              <a:chOff x="1171654" y="3846760"/>
              <a:chExt cx="1957712" cy="896530"/>
            </a:xfrm>
          </p:grpSpPr>
          <p:sp>
            <p:nvSpPr>
              <p:cNvPr id="63" name="橢圓 62">
                <a:extLst>
                  <a:ext uri="{FF2B5EF4-FFF2-40B4-BE49-F238E27FC236}">
                    <a16:creationId xmlns:a16="http://schemas.microsoft.com/office/drawing/2014/main" id="{681E8272-46B2-4482-88FD-80419EFCA3BB}"/>
                  </a:ext>
                </a:extLst>
              </p:cNvPr>
              <p:cNvSpPr/>
              <p:nvPr/>
            </p:nvSpPr>
            <p:spPr>
              <a:xfrm>
                <a:off x="1171654" y="3912080"/>
                <a:ext cx="1957712" cy="83121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zh-TW" altLang="en-US" sz="2700" b="1" i="0" u="none" strike="noStrike" kern="12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mn-cs"/>
                </a:endParaRPr>
              </a:p>
            </p:txBody>
          </p:sp>
          <p:pic>
            <p:nvPicPr>
              <p:cNvPr id="67" name="圖片 66">
                <a:extLst>
                  <a:ext uri="{FF2B5EF4-FFF2-40B4-BE49-F238E27FC236}">
                    <a16:creationId xmlns:a16="http://schemas.microsoft.com/office/drawing/2014/main" id="{9D0E3039-1B80-4F1C-896F-0B51419769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6685" y="3846760"/>
                <a:ext cx="428166" cy="284969"/>
              </a:xfrm>
              <a:prstGeom prst="rect">
                <a:avLst/>
              </a:prstGeom>
            </p:spPr>
          </p:pic>
        </p:grpSp>
        <p:sp>
          <p:nvSpPr>
            <p:cNvPr id="89" name="矩形 88">
              <a:extLst>
                <a:ext uri="{FF2B5EF4-FFF2-40B4-BE49-F238E27FC236}">
                  <a16:creationId xmlns:a16="http://schemas.microsoft.com/office/drawing/2014/main" id="{CF6DE3BF-D519-4494-B539-39CB3610119F}"/>
                </a:ext>
              </a:extLst>
            </p:cNvPr>
            <p:cNvSpPr/>
            <p:nvPr/>
          </p:nvSpPr>
          <p:spPr>
            <a:xfrm>
              <a:off x="1116991" y="5622015"/>
              <a:ext cx="1191398" cy="615648"/>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700" b="1" i="0" u="none" strike="noStrike" kern="12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mn-cs"/>
                </a:rPr>
                <a:t>稅務居民</a:t>
              </a:r>
              <a:endParaRPr kumimoji="0" lang="en-US" altLang="zh-TW" sz="2700" b="1" i="0" u="none" strike="noStrike" kern="12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mn-cs"/>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2700" b="1" i="0" u="none" strike="noStrike" kern="1200" cap="none" spc="0" normalizeH="0" baseline="0" noProof="0" dirty="0">
                  <a:ln>
                    <a:noFill/>
                  </a:ln>
                  <a:solidFill>
                    <a:srgbClr val="3B3B3B"/>
                  </a:solidFill>
                  <a:effectLst/>
                  <a:uLnTx/>
                  <a:uFillTx/>
                  <a:latin typeface="微軟正黑體" panose="020B0604030504040204" pitchFamily="34" charset="-120"/>
                  <a:ea typeface="微軟正黑體" panose="020B0604030504040204" pitchFamily="34" charset="-120"/>
                  <a:cs typeface="+mn-cs"/>
                </a:rPr>
                <a:t>納稅義務</a:t>
              </a:r>
            </a:p>
          </p:txBody>
        </p:sp>
      </p:grpSp>
    </p:spTree>
    <p:extLst>
      <p:ext uri="{BB962C8B-B14F-4D97-AF65-F5344CB8AC3E}">
        <p14:creationId xmlns:p14="http://schemas.microsoft.com/office/powerpoint/2010/main" val="316623250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par>
                                <p:cTn id="8" presetID="10" presetClass="entr" presetSubtype="0" fill="hold" nodeType="withEffect">
                                  <p:stCondLst>
                                    <p:cond delay="0"/>
                                  </p:stCondLst>
                                  <p:childTnLst>
                                    <p:set>
                                      <p:cBhvr>
                                        <p:cTn id="9" dur="1" fill="hold">
                                          <p:stCondLst>
                                            <p:cond delay="0"/>
                                          </p:stCondLst>
                                        </p:cTn>
                                        <p:tgtEl>
                                          <p:spTgt spid="90"/>
                                        </p:tgtEl>
                                        <p:attrNameLst>
                                          <p:attrName>style.visibility</p:attrName>
                                        </p:attrNameLst>
                                      </p:cBhvr>
                                      <p:to>
                                        <p:strVal val="visible"/>
                                      </p:to>
                                    </p:set>
                                    <p:animEffect transition="in" filter="fade">
                                      <p:cBhvr>
                                        <p:cTn id="10" dur="500"/>
                                        <p:tgtEl>
                                          <p:spTgt spid="90"/>
                                        </p:tgtEl>
                                      </p:cBhvr>
                                    </p:animEffect>
                                  </p:childTnLst>
                                </p:cTn>
                              </p:par>
                              <p:par>
                                <p:cTn id="11" presetID="10" presetClass="entr" presetSubtype="0" fill="hold" nodeType="with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fade">
                                      <p:cBhvr>
                                        <p:cTn id="13" dur="500"/>
                                        <p:tgtEl>
                                          <p:spTgt spid="9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wipe(left)">
                                      <p:cBhvr>
                                        <p:cTn id="18" dur="500"/>
                                        <p:tgtEl>
                                          <p:spTgt spid="77"/>
                                        </p:tgtEl>
                                      </p:cBhvr>
                                    </p:animEffect>
                                  </p:childTnLst>
                                </p:cTn>
                              </p:par>
                            </p:childTnLst>
                          </p:cTn>
                        </p:par>
                        <p:par>
                          <p:cTn id="19" fill="hold">
                            <p:stCondLst>
                              <p:cond delay="500"/>
                            </p:stCondLst>
                            <p:childTnLst>
                              <p:par>
                                <p:cTn id="20" presetID="22" presetClass="entr" presetSubtype="2" fill="hold" nodeType="after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wipe(right)">
                                      <p:cBhvr>
                                        <p:cTn id="22" dur="500"/>
                                        <p:tgtEl>
                                          <p:spTgt spid="76"/>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75"/>
                                        </p:tgtEl>
                                        <p:attrNameLst>
                                          <p:attrName>style.visibility</p:attrName>
                                        </p:attrNameLst>
                                      </p:cBhvr>
                                      <p:to>
                                        <p:strVal val="visible"/>
                                      </p:to>
                                    </p:set>
                                    <p:animEffect transition="in" filter="wipe(left)">
                                      <p:cBhvr>
                                        <p:cTn id="26" dur="500"/>
                                        <p:tgtEl>
                                          <p:spTgt spid="75"/>
                                        </p:tgtEl>
                                      </p:cBhvr>
                                    </p:animEffect>
                                  </p:childTnLst>
                                </p:cTn>
                              </p:par>
                            </p:childTnLst>
                          </p:cTn>
                        </p:par>
                        <p:par>
                          <p:cTn id="27" fill="hold">
                            <p:stCondLst>
                              <p:cond delay="1500"/>
                            </p:stCondLst>
                            <p:childTnLst>
                              <p:par>
                                <p:cTn id="28" presetID="10" presetClass="entr" presetSubtype="0" fill="hold" nodeType="afterEffect">
                                  <p:stCondLst>
                                    <p:cond delay="500"/>
                                  </p:stCondLst>
                                  <p:childTnLst>
                                    <p:set>
                                      <p:cBhvr>
                                        <p:cTn id="29" dur="1" fill="hold">
                                          <p:stCondLst>
                                            <p:cond delay="0"/>
                                          </p:stCondLst>
                                        </p:cTn>
                                        <p:tgtEl>
                                          <p:spTgt spid="84"/>
                                        </p:tgtEl>
                                        <p:attrNameLst>
                                          <p:attrName>style.visibility</p:attrName>
                                        </p:attrNameLst>
                                      </p:cBhvr>
                                      <p:to>
                                        <p:strVal val="visible"/>
                                      </p:to>
                                    </p:set>
                                    <p:animEffect transition="in" filter="fade">
                                      <p:cBhvr>
                                        <p:cTn id="30" dur="9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FD2873B-C0DA-4E48-9279-F869A35BA215}"/>
              </a:ext>
            </a:extLst>
          </p:cNvPr>
          <p:cNvGrpSpPr/>
          <p:nvPr/>
        </p:nvGrpSpPr>
        <p:grpSpPr>
          <a:xfrm>
            <a:off x="11927425" y="-2"/>
            <a:ext cx="6360574" cy="3650345"/>
            <a:chOff x="8948682" y="-2"/>
            <a:chExt cx="9339317" cy="5359851"/>
          </a:xfrm>
        </p:grpSpPr>
        <p:grpSp>
          <p:nvGrpSpPr>
            <p:cNvPr id="14" name="群組 13">
              <a:extLst>
                <a:ext uri="{FF2B5EF4-FFF2-40B4-BE49-F238E27FC236}">
                  <a16:creationId xmlns:a16="http://schemas.microsoft.com/office/drawing/2014/main" id="{A7F313D9-5BFA-42FE-8638-F3A839039D58}"/>
                </a:ext>
              </a:extLst>
            </p:cNvPr>
            <p:cNvGrpSpPr/>
            <p:nvPr/>
          </p:nvGrpSpPr>
          <p:grpSpPr>
            <a:xfrm rot="10800000">
              <a:off x="8948682" y="-2"/>
              <a:ext cx="9339317" cy="5359851"/>
              <a:chOff x="-12267" y="7932498"/>
              <a:chExt cx="4095455" cy="2350389"/>
            </a:xfrm>
          </p:grpSpPr>
          <p:sp>
            <p:nvSpPr>
              <p:cNvPr id="15" name="直角三角形 14">
                <a:extLst>
                  <a:ext uri="{FF2B5EF4-FFF2-40B4-BE49-F238E27FC236}">
                    <a16:creationId xmlns:a16="http://schemas.microsoft.com/office/drawing/2014/main" id="{93BC803E-EFB0-4ACF-86B2-8446E6B5A296}"/>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16" name="直角三角形 15">
                <a:extLst>
                  <a:ext uri="{FF2B5EF4-FFF2-40B4-BE49-F238E27FC236}">
                    <a16:creationId xmlns:a16="http://schemas.microsoft.com/office/drawing/2014/main" id="{4002D152-BB45-462E-925B-301872185F90}"/>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nvGrpSpPr>
            <p:cNvPr id="21" name="群組 20">
              <a:extLst>
                <a:ext uri="{FF2B5EF4-FFF2-40B4-BE49-F238E27FC236}">
                  <a16:creationId xmlns:a16="http://schemas.microsoft.com/office/drawing/2014/main" id="{7571B409-875F-4B6A-B2E5-0C28EBB05177}"/>
                </a:ext>
              </a:extLst>
            </p:cNvPr>
            <p:cNvGrpSpPr/>
            <p:nvPr/>
          </p:nvGrpSpPr>
          <p:grpSpPr>
            <a:xfrm rot="10800000">
              <a:off x="14039188" y="-1"/>
              <a:ext cx="4248811" cy="2438401"/>
              <a:chOff x="-12267" y="7932498"/>
              <a:chExt cx="4095455" cy="2350389"/>
            </a:xfrm>
          </p:grpSpPr>
          <p:sp>
            <p:nvSpPr>
              <p:cNvPr id="22" name="直角三角形 21">
                <a:extLst>
                  <a:ext uri="{FF2B5EF4-FFF2-40B4-BE49-F238E27FC236}">
                    <a16:creationId xmlns:a16="http://schemas.microsoft.com/office/drawing/2014/main" id="{3AE4EC3D-7C05-47B3-ABDA-B4A846C0D078}"/>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23" name="直角三角形 22">
                <a:extLst>
                  <a:ext uri="{FF2B5EF4-FFF2-40B4-BE49-F238E27FC236}">
                    <a16:creationId xmlns:a16="http://schemas.microsoft.com/office/drawing/2014/main" id="{0B0FE250-E0A9-432A-A321-14654C742719}"/>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grpSp>
        <p:nvGrpSpPr>
          <p:cNvPr id="5" name="群組 4">
            <a:extLst>
              <a:ext uri="{FF2B5EF4-FFF2-40B4-BE49-F238E27FC236}">
                <a16:creationId xmlns:a16="http://schemas.microsoft.com/office/drawing/2014/main" id="{4864249B-5059-4833-A245-6E41B65F2601}"/>
              </a:ext>
            </a:extLst>
          </p:cNvPr>
          <p:cNvGrpSpPr/>
          <p:nvPr/>
        </p:nvGrpSpPr>
        <p:grpSpPr>
          <a:xfrm>
            <a:off x="0" y="6782954"/>
            <a:ext cx="6099891" cy="3502458"/>
            <a:chOff x="-12268" y="5142706"/>
            <a:chExt cx="8956553" cy="5142707"/>
          </a:xfrm>
        </p:grpSpPr>
        <p:grpSp>
          <p:nvGrpSpPr>
            <p:cNvPr id="11" name="群組 10">
              <a:extLst>
                <a:ext uri="{FF2B5EF4-FFF2-40B4-BE49-F238E27FC236}">
                  <a16:creationId xmlns:a16="http://schemas.microsoft.com/office/drawing/2014/main" id="{22991E74-A670-4642-9037-C15574B8281B}"/>
                </a:ext>
              </a:extLst>
            </p:cNvPr>
            <p:cNvGrpSpPr/>
            <p:nvPr/>
          </p:nvGrpSpPr>
          <p:grpSpPr>
            <a:xfrm>
              <a:off x="-12268" y="5142706"/>
              <a:ext cx="8956553" cy="5140182"/>
              <a:chOff x="-12267" y="7932498"/>
              <a:chExt cx="4095455" cy="2350389"/>
            </a:xfrm>
          </p:grpSpPr>
          <p:sp>
            <p:nvSpPr>
              <p:cNvPr id="12" name="直角三角形 11">
                <a:extLst>
                  <a:ext uri="{FF2B5EF4-FFF2-40B4-BE49-F238E27FC236}">
                    <a16:creationId xmlns:a16="http://schemas.microsoft.com/office/drawing/2014/main" id="{F305D6DD-6933-4C44-81F0-25F7BDAAED38}"/>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13" name="直角三角形 12">
                <a:extLst>
                  <a:ext uri="{FF2B5EF4-FFF2-40B4-BE49-F238E27FC236}">
                    <a16:creationId xmlns:a16="http://schemas.microsoft.com/office/drawing/2014/main" id="{9B33EF3A-2D29-4A2F-97E9-D79CF31EDAB2}"/>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nvGrpSpPr>
            <p:cNvPr id="24" name="群組 23">
              <a:extLst>
                <a:ext uri="{FF2B5EF4-FFF2-40B4-BE49-F238E27FC236}">
                  <a16:creationId xmlns:a16="http://schemas.microsoft.com/office/drawing/2014/main" id="{BCA8C8D7-91B3-4FAC-A071-B45A38843B0B}"/>
                </a:ext>
              </a:extLst>
            </p:cNvPr>
            <p:cNvGrpSpPr/>
            <p:nvPr/>
          </p:nvGrpSpPr>
          <p:grpSpPr>
            <a:xfrm>
              <a:off x="0" y="7847012"/>
              <a:ext cx="4248811" cy="2438401"/>
              <a:chOff x="-12267" y="7932498"/>
              <a:chExt cx="4095455" cy="2350389"/>
            </a:xfrm>
          </p:grpSpPr>
          <p:sp>
            <p:nvSpPr>
              <p:cNvPr id="25" name="直角三角形 24">
                <a:extLst>
                  <a:ext uri="{FF2B5EF4-FFF2-40B4-BE49-F238E27FC236}">
                    <a16:creationId xmlns:a16="http://schemas.microsoft.com/office/drawing/2014/main" id="{7D4EBAF6-2E6E-42B2-A6D8-09CE9BFB1A1C}"/>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26" name="直角三角形 25">
                <a:extLst>
                  <a:ext uri="{FF2B5EF4-FFF2-40B4-BE49-F238E27FC236}">
                    <a16:creationId xmlns:a16="http://schemas.microsoft.com/office/drawing/2014/main" id="{90ABF98F-7C85-4F79-AF04-F5DFE204156A}"/>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sp>
        <p:nvSpPr>
          <p:cNvPr id="19" name="矩形 18">
            <a:extLst>
              <a:ext uri="{FF2B5EF4-FFF2-40B4-BE49-F238E27FC236}">
                <a16:creationId xmlns:a16="http://schemas.microsoft.com/office/drawing/2014/main" id="{710D980D-E1FD-459C-B3F1-97D87DCE5BD9}"/>
              </a:ext>
            </a:extLst>
          </p:cNvPr>
          <p:cNvSpPr/>
          <p:nvPr/>
        </p:nvSpPr>
        <p:spPr>
          <a:xfrm>
            <a:off x="3143688" y="4395854"/>
            <a:ext cx="11252473" cy="1261884"/>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7600" b="1" i="0" u="none" strike="noStrike" kern="1200" cap="none" spc="0" normalizeH="0" baseline="0" noProof="0" dirty="0">
                <a:ln>
                  <a:noFill/>
                </a:ln>
                <a:solidFill>
                  <a:srgbClr val="1694B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rPr>
              <a:t>國際稅法案例審查流程</a:t>
            </a:r>
            <a:endParaRPr kumimoji="0" lang="en-US" altLang="zh-TW" sz="7600" b="1" i="0" u="none" strike="noStrike" kern="1200" cap="none" spc="0" normalizeH="0" baseline="0" noProof="0" dirty="0">
              <a:ln>
                <a:noFill/>
              </a:ln>
              <a:solidFill>
                <a:srgbClr val="1694B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spTree>
    <p:extLst>
      <p:ext uri="{BB962C8B-B14F-4D97-AF65-F5344CB8AC3E}">
        <p14:creationId xmlns:p14="http://schemas.microsoft.com/office/powerpoint/2010/main" val="3165505395"/>
      </p:ext>
    </p:extLst>
  </p:cSld>
  <p:clrMapOvr>
    <a:masterClrMapping/>
  </p:clrMapOvr>
  <mc:AlternateContent xmlns:mc="http://schemas.openxmlformats.org/markup-compatibility/2006" xmlns:p14="http://schemas.microsoft.com/office/powerpoint/2010/main">
    <mc:Choice Requires="p14">
      <p:transition spd="med" p14:dur="700" advTm="9314">
        <p:fade/>
      </p:transition>
    </mc:Choice>
    <mc:Fallback xmlns="">
      <p:transition spd="med" advTm="9314">
        <p:fade/>
      </p:transition>
    </mc:Fallback>
  </mc:AlternateContent>
  <p:extLst>
    <p:ext uri="{E180D4A7-C9FB-4DFB-919C-405C955672EB}">
      <p14:showEvtLst xmlns:p14="http://schemas.microsoft.com/office/powerpoint/2010/main">
        <p14:playEvt time="7609" objId="2"/>
      </p14:showEvt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90212CA1-9010-459C-9B22-F79B68B04A87}"/>
              </a:ext>
            </a:extLst>
          </p:cNvPr>
          <p:cNvSpPr/>
          <p:nvPr/>
        </p:nvSpPr>
        <p:spPr>
          <a:xfrm>
            <a:off x="5524325" y="460740"/>
            <a:ext cx="8333341" cy="830997"/>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4800" b="1" i="0" u="none" strike="noStrike" kern="1200" cap="none" spc="0" normalizeH="0" baseline="0" noProof="0" dirty="0">
                <a:ln>
                  <a:noFill/>
                </a:ln>
                <a:solidFill>
                  <a:srgbClr val="1694B2">
                    <a:lumMod val="75000"/>
                  </a:srgbClr>
                </a:solidFill>
                <a:effectLst/>
                <a:uLnTx/>
                <a:uFillTx/>
                <a:latin typeface="Arial" panose="020B0604020202020204" pitchFamily="34" charset="0"/>
                <a:ea typeface="微軟正黑體" panose="020B0604030504040204" pitchFamily="34" charset="-120"/>
                <a:cs typeface="Arial" panose="020B0604020202020204" pitchFamily="34" charset="0"/>
              </a:rPr>
              <a:t>國際稅法案例審查流程</a:t>
            </a:r>
            <a:endParaRPr kumimoji="0" lang="zh-TW" altLang="en-US" sz="4800" b="0" i="0" u="none" strike="noStrike" kern="1200" cap="none" spc="0" normalizeH="0" baseline="0" noProof="0" dirty="0">
              <a:ln>
                <a:noFill/>
              </a:ln>
              <a:solidFill>
                <a:srgbClr val="3B3B3B"/>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nvGrpSpPr>
          <p:cNvPr id="5" name="群組 4">
            <a:extLst>
              <a:ext uri="{FF2B5EF4-FFF2-40B4-BE49-F238E27FC236}">
                <a16:creationId xmlns:a16="http://schemas.microsoft.com/office/drawing/2014/main" id="{79E5DEA1-8EBF-43EB-9E6F-73B052F0AFF7}"/>
              </a:ext>
            </a:extLst>
          </p:cNvPr>
          <p:cNvGrpSpPr/>
          <p:nvPr/>
        </p:nvGrpSpPr>
        <p:grpSpPr>
          <a:xfrm>
            <a:off x="0" y="1940172"/>
            <a:ext cx="18288000" cy="3601845"/>
            <a:chOff x="0" y="1940172"/>
            <a:chExt cx="18288000" cy="3601845"/>
          </a:xfrm>
        </p:grpSpPr>
        <p:sp>
          <p:nvSpPr>
            <p:cNvPr id="83" name="矩形 82">
              <a:extLst>
                <a:ext uri="{FF2B5EF4-FFF2-40B4-BE49-F238E27FC236}">
                  <a16:creationId xmlns:a16="http://schemas.microsoft.com/office/drawing/2014/main" id="{22FB670C-DAAC-42C1-A61C-83C629D9D9C9}"/>
                </a:ext>
              </a:extLst>
            </p:cNvPr>
            <p:cNvSpPr/>
            <p:nvPr/>
          </p:nvSpPr>
          <p:spPr bwMode="auto">
            <a:xfrm>
              <a:off x="0" y="3491328"/>
              <a:ext cx="18288000" cy="1600438"/>
            </a:xfrm>
            <a:prstGeom prst="rect">
              <a:avLst/>
            </a:prstGeom>
            <a:solidFill>
              <a:schemeClr val="accent2">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prstClr val="white"/>
                </a:solidFill>
                <a:effectLst/>
                <a:uLnTx/>
                <a:uFillTx/>
                <a:latin typeface="Ubuntu"/>
                <a:cs typeface="+mn-cs"/>
              </a:endParaRPr>
            </a:p>
          </p:txBody>
        </p:sp>
        <p:grpSp>
          <p:nvGrpSpPr>
            <p:cNvPr id="6" name="群組 5">
              <a:extLst>
                <a:ext uri="{FF2B5EF4-FFF2-40B4-BE49-F238E27FC236}">
                  <a16:creationId xmlns:a16="http://schemas.microsoft.com/office/drawing/2014/main" id="{24AA4BC6-6071-4FFA-A9FA-F99E263ADD56}"/>
                </a:ext>
              </a:extLst>
            </p:cNvPr>
            <p:cNvGrpSpPr/>
            <p:nvPr/>
          </p:nvGrpSpPr>
          <p:grpSpPr>
            <a:xfrm>
              <a:off x="2593179" y="1940172"/>
              <a:ext cx="13101637" cy="818822"/>
              <a:chOff x="2593179" y="2063299"/>
              <a:chExt cx="13101637" cy="818822"/>
            </a:xfrm>
          </p:grpSpPr>
          <p:sp>
            <p:nvSpPr>
              <p:cNvPr id="3" name="箭號: 左-右雙向 2">
                <a:extLst>
                  <a:ext uri="{FF2B5EF4-FFF2-40B4-BE49-F238E27FC236}">
                    <a16:creationId xmlns:a16="http://schemas.microsoft.com/office/drawing/2014/main" id="{1A480BE1-4E19-48F3-B21D-C1F132ED7843}"/>
                  </a:ext>
                </a:extLst>
              </p:cNvPr>
              <p:cNvSpPr/>
              <p:nvPr/>
            </p:nvSpPr>
            <p:spPr bwMode="auto">
              <a:xfrm>
                <a:off x="2593179" y="2149544"/>
                <a:ext cx="13101637" cy="646331"/>
              </a:xfrm>
              <a:prstGeom prst="leftRightArrow">
                <a:avLst>
                  <a:gd name="adj1" fmla="val 50000"/>
                  <a:gd name="adj2" fmla="val 98632"/>
                </a:avLst>
              </a:prstGeom>
              <a:solidFill>
                <a:srgbClr val="92D050"/>
              </a:solidFill>
              <a:ln w="0">
                <a:noFill/>
                <a:prstDash val="solid"/>
                <a:round/>
                <a:headEnd/>
                <a:tailEnd/>
              </a:ln>
              <a:effectLst>
                <a:outerShdw blurRad="50800" dist="50800" dir="5400000" algn="ctr" rotWithShape="0">
                  <a:srgbClr val="000000">
                    <a:alpha val="30000"/>
                  </a:srgbClr>
                </a:outerShdw>
              </a:effectLst>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2" name="矩形: 圓角 1">
                <a:extLst>
                  <a:ext uri="{FF2B5EF4-FFF2-40B4-BE49-F238E27FC236}">
                    <a16:creationId xmlns:a16="http://schemas.microsoft.com/office/drawing/2014/main" id="{A921A7EE-2275-4681-8875-CE986C6D9B98}"/>
                  </a:ext>
                </a:extLst>
              </p:cNvPr>
              <p:cNvSpPr/>
              <p:nvPr/>
            </p:nvSpPr>
            <p:spPr bwMode="auto">
              <a:xfrm>
                <a:off x="7490220" y="2063299"/>
                <a:ext cx="3307556" cy="818822"/>
              </a:xfrm>
              <a:prstGeom prst="roundRect">
                <a:avLst/>
              </a:prstGeom>
              <a:solidFill>
                <a:schemeClr val="accent2">
                  <a:lumMod val="20000"/>
                  <a:lumOff val="80000"/>
                </a:schemeClr>
              </a:solidFill>
              <a:ln w="28575">
                <a:solidFill>
                  <a:schemeClr val="bg1">
                    <a:lumMod val="75000"/>
                  </a:schemeClr>
                </a:solidFill>
              </a:ln>
              <a:effectLst>
                <a:outerShdw blurRad="50800" dist="50800" dir="5400000" algn="ctr" rotWithShape="0">
                  <a:srgbClr val="000000">
                    <a:alpha val="30000"/>
                  </a:srgb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19" name="矩形 18">
                <a:extLst>
                  <a:ext uri="{FF2B5EF4-FFF2-40B4-BE49-F238E27FC236}">
                    <a16:creationId xmlns:a16="http://schemas.microsoft.com/office/drawing/2014/main" id="{E90F3C31-6230-4B90-9994-ABE4A717D7B1}"/>
                  </a:ext>
                </a:extLst>
              </p:cNvPr>
              <p:cNvSpPr/>
              <p:nvPr/>
            </p:nvSpPr>
            <p:spPr>
              <a:xfrm>
                <a:off x="7179467" y="2149544"/>
                <a:ext cx="3929063" cy="646331"/>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6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國內法審查</a:t>
                </a:r>
                <a:endParaRPr kumimoji="0" lang="zh-TW" altLang="en-US" sz="3600" b="0"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grpSp>
          <p:nvGrpSpPr>
            <p:cNvPr id="4" name="群組 3">
              <a:extLst>
                <a:ext uri="{FF2B5EF4-FFF2-40B4-BE49-F238E27FC236}">
                  <a16:creationId xmlns:a16="http://schemas.microsoft.com/office/drawing/2014/main" id="{0BE075E9-E8A9-4A2B-9856-4CFDB5E37D69}"/>
                </a:ext>
              </a:extLst>
            </p:cNvPr>
            <p:cNvGrpSpPr/>
            <p:nvPr/>
          </p:nvGrpSpPr>
          <p:grpSpPr>
            <a:xfrm>
              <a:off x="873322" y="2956694"/>
              <a:ext cx="16541350" cy="2585323"/>
              <a:chOff x="0" y="2956694"/>
              <a:chExt cx="16541350" cy="2585323"/>
            </a:xfrm>
          </p:grpSpPr>
          <p:grpSp>
            <p:nvGrpSpPr>
              <p:cNvPr id="49" name="群組 48">
                <a:extLst>
                  <a:ext uri="{FF2B5EF4-FFF2-40B4-BE49-F238E27FC236}">
                    <a16:creationId xmlns:a16="http://schemas.microsoft.com/office/drawing/2014/main" id="{37184AC3-1B97-4BC0-B2AE-389C488722D9}"/>
                  </a:ext>
                </a:extLst>
              </p:cNvPr>
              <p:cNvGrpSpPr/>
              <p:nvPr/>
            </p:nvGrpSpPr>
            <p:grpSpPr>
              <a:xfrm>
                <a:off x="0" y="2956695"/>
                <a:ext cx="5054200" cy="2585316"/>
                <a:chOff x="3561157" y="3381377"/>
                <a:chExt cx="3307556" cy="2585316"/>
              </a:xfrm>
            </p:grpSpPr>
            <p:sp>
              <p:nvSpPr>
                <p:cNvPr id="51" name="矩形: 圓角 50">
                  <a:extLst>
                    <a:ext uri="{FF2B5EF4-FFF2-40B4-BE49-F238E27FC236}">
                      <a16:creationId xmlns:a16="http://schemas.microsoft.com/office/drawing/2014/main" id="{9131915A-2A37-4301-8931-3B19081D2FD8}"/>
                    </a:ext>
                  </a:extLst>
                </p:cNvPr>
                <p:cNvSpPr/>
                <p:nvPr/>
              </p:nvSpPr>
              <p:spPr bwMode="auto">
                <a:xfrm>
                  <a:off x="3561157" y="3381377"/>
                  <a:ext cx="3307556" cy="2585316"/>
                </a:xfrm>
                <a:prstGeom prst="roundRect">
                  <a:avLst/>
                </a:prstGeom>
                <a:solidFill>
                  <a:schemeClr val="accent2">
                    <a:lumMod val="20000"/>
                    <a:lumOff val="80000"/>
                  </a:schemeClr>
                </a:solidFill>
                <a:ln w="28575">
                  <a:solidFill>
                    <a:schemeClr val="bg1">
                      <a:lumMod val="75000"/>
                    </a:schemeClr>
                  </a:solidFill>
                </a:ln>
                <a:effectLst>
                  <a:outerShdw blurRad="50800" dist="50800" dir="5400000" algn="ctr" rotWithShape="0">
                    <a:srgbClr val="000000">
                      <a:alpha val="30000"/>
                    </a:srgb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54" name="矩形 53">
                  <a:extLst>
                    <a:ext uri="{FF2B5EF4-FFF2-40B4-BE49-F238E27FC236}">
                      <a16:creationId xmlns:a16="http://schemas.microsoft.com/office/drawing/2014/main" id="{5219BF15-43A4-4F7E-849A-9B74113C75A0}"/>
                    </a:ext>
                  </a:extLst>
                </p:cNvPr>
                <p:cNvSpPr/>
                <p:nvPr/>
              </p:nvSpPr>
              <p:spPr>
                <a:xfrm>
                  <a:off x="3561157" y="3424919"/>
                  <a:ext cx="3307556" cy="584775"/>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稅捐主體</a:t>
                  </a:r>
                  <a:endParaRPr kumimoji="0" lang="zh-TW" altLang="en-US" sz="3200" b="0"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sp>
              <p:nvSpPr>
                <p:cNvPr id="55" name="矩形 54">
                  <a:extLst>
                    <a:ext uri="{FF2B5EF4-FFF2-40B4-BE49-F238E27FC236}">
                      <a16:creationId xmlns:a16="http://schemas.microsoft.com/office/drawing/2014/main" id="{DE18C635-D62D-472B-A7B8-720B47C4D66C}"/>
                    </a:ext>
                  </a:extLst>
                </p:cNvPr>
                <p:cNvSpPr/>
                <p:nvPr/>
              </p:nvSpPr>
              <p:spPr>
                <a:xfrm>
                  <a:off x="3561157" y="4135425"/>
                  <a:ext cx="3307556" cy="1169551"/>
                </a:xfrm>
                <a:prstGeom prst="rect">
                  <a:avLst/>
                </a:prstGeom>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 境內居住者（境外活動）</a:t>
                  </a:r>
                  <a:endParaRPr kumimoji="0" lang="en-US" altLang="zh-TW" sz="32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l" defTabSz="1371600" rtl="0" eaLnBrk="1" fontAlgn="auto" latinLnBrk="0" hangingPunct="1">
                    <a:lnSpc>
                      <a:spcPct val="100000"/>
                    </a:lnSpc>
                    <a:spcBef>
                      <a:spcPts val="0"/>
                    </a:spcBef>
                    <a:spcAft>
                      <a:spcPts val="0"/>
                    </a:spcAft>
                    <a:buClrTx/>
                    <a:buSzTx/>
                    <a:buFontTx/>
                    <a:buNone/>
                    <a:tabLst/>
                    <a:defRPr/>
                  </a:pPr>
                  <a:endParaRPr kumimoji="0" lang="en-US" altLang="zh-TW" sz="6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 境外居住者（境內活動）</a:t>
                  </a:r>
                  <a:endParaRPr kumimoji="0" lang="zh-TW" altLang="en-US" sz="3200" b="0"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cxnSp>
              <p:nvCxnSpPr>
                <p:cNvPr id="56" name="直線接點 55">
                  <a:extLst>
                    <a:ext uri="{FF2B5EF4-FFF2-40B4-BE49-F238E27FC236}">
                      <a16:creationId xmlns:a16="http://schemas.microsoft.com/office/drawing/2014/main" id="{BC697748-5C6A-4DE8-90C3-BF658A02ECC5}"/>
                    </a:ext>
                  </a:extLst>
                </p:cNvPr>
                <p:cNvCxnSpPr>
                  <a:cxnSpLocks/>
                </p:cNvCxnSpPr>
                <p:nvPr/>
              </p:nvCxnSpPr>
              <p:spPr>
                <a:xfrm>
                  <a:off x="3561157" y="4009694"/>
                  <a:ext cx="3307556" cy="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57" name="群組 56">
                <a:extLst>
                  <a:ext uri="{FF2B5EF4-FFF2-40B4-BE49-F238E27FC236}">
                    <a16:creationId xmlns:a16="http://schemas.microsoft.com/office/drawing/2014/main" id="{9B1D6D7E-2502-4AC9-A42D-9F0B9F831F5E}"/>
                  </a:ext>
                </a:extLst>
              </p:cNvPr>
              <p:cNvGrpSpPr/>
              <p:nvPr/>
            </p:nvGrpSpPr>
            <p:grpSpPr>
              <a:xfrm>
                <a:off x="5575694" y="2956694"/>
                <a:ext cx="3307556" cy="2585317"/>
                <a:chOff x="3561157" y="3381376"/>
                <a:chExt cx="3307556" cy="2585317"/>
              </a:xfrm>
            </p:grpSpPr>
            <p:sp>
              <p:nvSpPr>
                <p:cNvPr id="58" name="矩形: 圓角 57">
                  <a:extLst>
                    <a:ext uri="{FF2B5EF4-FFF2-40B4-BE49-F238E27FC236}">
                      <a16:creationId xmlns:a16="http://schemas.microsoft.com/office/drawing/2014/main" id="{D0104BEF-62A4-4C53-B299-F021DDFC7AA1}"/>
                    </a:ext>
                  </a:extLst>
                </p:cNvPr>
                <p:cNvSpPr/>
                <p:nvPr/>
              </p:nvSpPr>
              <p:spPr bwMode="auto">
                <a:xfrm>
                  <a:off x="3561157" y="3381376"/>
                  <a:ext cx="3307556" cy="2585317"/>
                </a:xfrm>
                <a:prstGeom prst="roundRect">
                  <a:avLst/>
                </a:prstGeom>
                <a:solidFill>
                  <a:schemeClr val="accent2">
                    <a:lumMod val="20000"/>
                    <a:lumOff val="80000"/>
                  </a:schemeClr>
                </a:solidFill>
                <a:ln w="28575">
                  <a:solidFill>
                    <a:schemeClr val="bg1">
                      <a:lumMod val="75000"/>
                    </a:schemeClr>
                  </a:solidFill>
                </a:ln>
                <a:effectLst>
                  <a:outerShdw blurRad="50800" dist="50800" dir="5400000" algn="ctr" rotWithShape="0">
                    <a:srgbClr val="000000">
                      <a:alpha val="30000"/>
                    </a:srgb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prstClr val="white"/>
                    </a:solidFill>
                    <a:effectLst/>
                    <a:uLnTx/>
                    <a:uFillTx/>
                    <a:latin typeface="Ubuntu"/>
                    <a:cs typeface="+mn-cs"/>
                  </a:endParaRPr>
                </a:p>
              </p:txBody>
            </p:sp>
            <p:sp>
              <p:nvSpPr>
                <p:cNvPr id="59" name="矩形 58">
                  <a:extLst>
                    <a:ext uri="{FF2B5EF4-FFF2-40B4-BE49-F238E27FC236}">
                      <a16:creationId xmlns:a16="http://schemas.microsoft.com/office/drawing/2014/main" id="{9513A73E-9CB7-42D7-A329-C3F501AE7FC6}"/>
                    </a:ext>
                  </a:extLst>
                </p:cNvPr>
                <p:cNvSpPr/>
                <p:nvPr/>
              </p:nvSpPr>
              <p:spPr>
                <a:xfrm>
                  <a:off x="3561157" y="3424919"/>
                  <a:ext cx="3307556" cy="584775"/>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稅捐客體 </a:t>
                  </a:r>
                  <a:r>
                    <a:rPr kumimoji="0" lang="en-US" altLang="zh-TW" sz="32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a:t>
                  </a:r>
                  <a:r>
                    <a:rPr kumimoji="0" lang="zh-TW" altLang="en-US" sz="32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 稅基</a:t>
                  </a:r>
                  <a:endParaRPr kumimoji="0" lang="zh-TW" altLang="en-US" sz="3200" b="0"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sp>
              <p:nvSpPr>
                <p:cNvPr id="60" name="矩形 59">
                  <a:extLst>
                    <a:ext uri="{FF2B5EF4-FFF2-40B4-BE49-F238E27FC236}">
                      <a16:creationId xmlns:a16="http://schemas.microsoft.com/office/drawing/2014/main" id="{1C81F9D1-5F16-4EE3-9232-DECF35581AA5}"/>
                    </a:ext>
                  </a:extLst>
                </p:cNvPr>
                <p:cNvSpPr/>
                <p:nvPr/>
              </p:nvSpPr>
              <p:spPr>
                <a:xfrm>
                  <a:off x="3561157" y="4135425"/>
                  <a:ext cx="3307556" cy="1077218"/>
                </a:xfrm>
                <a:prstGeom prst="rect">
                  <a:avLst/>
                </a:prstGeom>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　◆ 所得類型</a:t>
                  </a:r>
                  <a:endParaRPr kumimoji="0" lang="en-US" altLang="zh-TW" sz="32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　◆ 稅基</a:t>
                  </a:r>
                  <a:endParaRPr kumimoji="0" lang="zh-TW" altLang="en-US" sz="3200" b="0"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cxnSp>
              <p:nvCxnSpPr>
                <p:cNvPr id="61" name="直線接點 60">
                  <a:extLst>
                    <a:ext uri="{FF2B5EF4-FFF2-40B4-BE49-F238E27FC236}">
                      <a16:creationId xmlns:a16="http://schemas.microsoft.com/office/drawing/2014/main" id="{958C5784-119A-476B-815C-5913B81EB45F}"/>
                    </a:ext>
                  </a:extLst>
                </p:cNvPr>
                <p:cNvCxnSpPr>
                  <a:cxnSpLocks/>
                </p:cNvCxnSpPr>
                <p:nvPr/>
              </p:nvCxnSpPr>
              <p:spPr>
                <a:xfrm>
                  <a:off x="3561157" y="4009694"/>
                  <a:ext cx="3307556" cy="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62" name="群組 61">
                <a:extLst>
                  <a:ext uri="{FF2B5EF4-FFF2-40B4-BE49-F238E27FC236}">
                    <a16:creationId xmlns:a16="http://schemas.microsoft.com/office/drawing/2014/main" id="{A10C3FBB-2385-4C1A-83DD-B8105B0277E1}"/>
                  </a:ext>
                </a:extLst>
              </p:cNvPr>
              <p:cNvGrpSpPr/>
              <p:nvPr/>
            </p:nvGrpSpPr>
            <p:grpSpPr>
              <a:xfrm>
                <a:off x="9404744" y="2956694"/>
                <a:ext cx="1845471" cy="2585319"/>
                <a:chOff x="3561157" y="3381376"/>
                <a:chExt cx="3307556" cy="2585319"/>
              </a:xfrm>
            </p:grpSpPr>
            <p:sp>
              <p:nvSpPr>
                <p:cNvPr id="63" name="矩形: 圓角 62">
                  <a:extLst>
                    <a:ext uri="{FF2B5EF4-FFF2-40B4-BE49-F238E27FC236}">
                      <a16:creationId xmlns:a16="http://schemas.microsoft.com/office/drawing/2014/main" id="{D46C2114-3316-4777-A01C-D41749380899}"/>
                    </a:ext>
                  </a:extLst>
                </p:cNvPr>
                <p:cNvSpPr/>
                <p:nvPr/>
              </p:nvSpPr>
              <p:spPr bwMode="auto">
                <a:xfrm>
                  <a:off x="3561157" y="3381376"/>
                  <a:ext cx="3307556" cy="2585319"/>
                </a:xfrm>
                <a:prstGeom prst="roundRect">
                  <a:avLst/>
                </a:prstGeom>
                <a:solidFill>
                  <a:schemeClr val="accent2">
                    <a:lumMod val="20000"/>
                    <a:lumOff val="80000"/>
                  </a:schemeClr>
                </a:solidFill>
                <a:ln w="28575">
                  <a:solidFill>
                    <a:schemeClr val="bg1">
                      <a:lumMod val="75000"/>
                    </a:schemeClr>
                  </a:solidFill>
                </a:ln>
                <a:effectLst>
                  <a:outerShdw blurRad="50800" dist="50800" dir="5400000" algn="ctr" rotWithShape="0">
                    <a:srgbClr val="000000">
                      <a:alpha val="30000"/>
                    </a:srgb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prstClr val="white"/>
                    </a:solidFill>
                    <a:effectLst/>
                    <a:uLnTx/>
                    <a:uFillTx/>
                    <a:latin typeface="Ubuntu"/>
                    <a:cs typeface="+mn-cs"/>
                  </a:endParaRPr>
                </a:p>
              </p:txBody>
            </p:sp>
            <p:sp>
              <p:nvSpPr>
                <p:cNvPr id="64" name="矩形 63">
                  <a:extLst>
                    <a:ext uri="{FF2B5EF4-FFF2-40B4-BE49-F238E27FC236}">
                      <a16:creationId xmlns:a16="http://schemas.microsoft.com/office/drawing/2014/main" id="{0CFA2C6C-75C2-47B2-8FC8-A6AB3083C1FA}"/>
                    </a:ext>
                  </a:extLst>
                </p:cNvPr>
                <p:cNvSpPr/>
                <p:nvPr/>
              </p:nvSpPr>
              <p:spPr>
                <a:xfrm>
                  <a:off x="3561157" y="3873816"/>
                  <a:ext cx="3307556" cy="1600438"/>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8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稅率</a:t>
                  </a:r>
                  <a:endParaRPr kumimoji="0" lang="en-US" altLang="zh-TW" sz="38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en-US" altLang="zh-TW" sz="60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a:t>
                  </a:r>
                  <a:endParaRPr kumimoji="0" lang="zh-TW" altLang="en-US" sz="6000" b="0"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grpSp>
            <p:nvGrpSpPr>
              <p:cNvPr id="65" name="群組 64">
                <a:extLst>
                  <a:ext uri="{FF2B5EF4-FFF2-40B4-BE49-F238E27FC236}">
                    <a16:creationId xmlns:a16="http://schemas.microsoft.com/office/drawing/2014/main" id="{6CEB1858-36EB-42E7-97D1-8238A99C2B05}"/>
                  </a:ext>
                </a:extLst>
              </p:cNvPr>
              <p:cNvGrpSpPr/>
              <p:nvPr/>
            </p:nvGrpSpPr>
            <p:grpSpPr>
              <a:xfrm>
                <a:off x="11771709" y="2956694"/>
                <a:ext cx="4769641" cy="2585323"/>
                <a:chOff x="3561157" y="3381376"/>
                <a:chExt cx="3307556" cy="2585323"/>
              </a:xfrm>
            </p:grpSpPr>
            <p:sp>
              <p:nvSpPr>
                <p:cNvPr id="66" name="矩形: 圓角 65">
                  <a:extLst>
                    <a:ext uri="{FF2B5EF4-FFF2-40B4-BE49-F238E27FC236}">
                      <a16:creationId xmlns:a16="http://schemas.microsoft.com/office/drawing/2014/main" id="{4FDD6A29-CB95-42EB-B356-352E60EBFD32}"/>
                    </a:ext>
                  </a:extLst>
                </p:cNvPr>
                <p:cNvSpPr/>
                <p:nvPr/>
              </p:nvSpPr>
              <p:spPr bwMode="auto">
                <a:xfrm>
                  <a:off x="3561157" y="3381376"/>
                  <a:ext cx="3307556" cy="2585323"/>
                </a:xfrm>
                <a:prstGeom prst="roundRect">
                  <a:avLst/>
                </a:prstGeom>
                <a:solidFill>
                  <a:schemeClr val="accent2">
                    <a:lumMod val="20000"/>
                    <a:lumOff val="80000"/>
                  </a:schemeClr>
                </a:solidFill>
                <a:ln w="28575">
                  <a:solidFill>
                    <a:schemeClr val="bg1">
                      <a:lumMod val="75000"/>
                    </a:schemeClr>
                  </a:solidFill>
                </a:ln>
                <a:effectLst>
                  <a:outerShdw blurRad="50800" dist="50800" dir="5400000" algn="ctr" rotWithShape="0">
                    <a:srgbClr val="000000">
                      <a:alpha val="30000"/>
                    </a:srgb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dirty="0">
                    <a:ln>
                      <a:noFill/>
                    </a:ln>
                    <a:solidFill>
                      <a:prstClr val="white"/>
                    </a:solidFill>
                    <a:effectLst/>
                    <a:uLnTx/>
                    <a:uFillTx/>
                    <a:latin typeface="Ubuntu"/>
                    <a:cs typeface="+mn-cs"/>
                  </a:endParaRPr>
                </a:p>
              </p:txBody>
            </p:sp>
            <p:sp>
              <p:nvSpPr>
                <p:cNvPr id="68" name="矩形 67">
                  <a:extLst>
                    <a:ext uri="{FF2B5EF4-FFF2-40B4-BE49-F238E27FC236}">
                      <a16:creationId xmlns:a16="http://schemas.microsoft.com/office/drawing/2014/main" id="{A41361E8-ADC9-45C2-AADE-AB7066C9B941}"/>
                    </a:ext>
                  </a:extLst>
                </p:cNvPr>
                <p:cNvSpPr/>
                <p:nvPr/>
              </p:nvSpPr>
              <p:spPr>
                <a:xfrm>
                  <a:off x="3561157" y="3424919"/>
                  <a:ext cx="3307556" cy="584775"/>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國內法審查結果</a:t>
                  </a:r>
                  <a:endParaRPr kumimoji="0" lang="zh-TW" altLang="en-US" sz="3200" b="0"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sp>
              <p:nvSpPr>
                <p:cNvPr id="70" name="矩形 69">
                  <a:extLst>
                    <a:ext uri="{FF2B5EF4-FFF2-40B4-BE49-F238E27FC236}">
                      <a16:creationId xmlns:a16="http://schemas.microsoft.com/office/drawing/2014/main" id="{15C80441-9C6C-4EB5-A609-143CB0DF83A1}"/>
                    </a:ext>
                  </a:extLst>
                </p:cNvPr>
                <p:cNvSpPr/>
                <p:nvPr/>
              </p:nvSpPr>
              <p:spPr>
                <a:xfrm>
                  <a:off x="3561157" y="4043096"/>
                  <a:ext cx="3307556" cy="1831271"/>
                </a:xfrm>
                <a:prstGeom prst="rect">
                  <a:avLst/>
                </a:prstGeom>
              </p:spPr>
              <p:txBody>
                <a:bodyPr wrap="square">
                  <a:spAutoFit/>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　◆ 無納稅義務：</a:t>
                  </a:r>
                  <a:r>
                    <a:rPr kumimoji="0" lang="en-US" altLang="zh-TW" sz="28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no Tax!</a:t>
                  </a:r>
                </a:p>
                <a:p>
                  <a:pPr marL="0" marR="0" lvl="0" indent="0" algn="l" defTabSz="1371600" rtl="0" eaLnBrk="1" fontAlgn="auto" latinLnBrk="0" hangingPunct="1">
                    <a:lnSpc>
                      <a:spcPct val="100000"/>
                    </a:lnSpc>
                    <a:spcBef>
                      <a:spcPts val="0"/>
                    </a:spcBef>
                    <a:spcAft>
                      <a:spcPts val="0"/>
                    </a:spcAft>
                    <a:buClrTx/>
                    <a:buSzTx/>
                    <a:buFontTx/>
                    <a:buNone/>
                    <a:tabLst/>
                    <a:defRPr/>
                  </a:pPr>
                  <a:endParaRPr kumimoji="0" lang="en-US" altLang="zh-TW" sz="2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　◆ 有納稅義務：國外呢？</a:t>
                  </a:r>
                  <a:endParaRPr kumimoji="0" lang="en-US" altLang="zh-TW" sz="28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l" defTabSz="1371600" rtl="0" eaLnBrk="1" fontAlgn="auto" latinLnBrk="0" hangingPunct="1">
                    <a:lnSpc>
                      <a:spcPct val="100000"/>
                    </a:lnSpc>
                    <a:spcBef>
                      <a:spcPts val="0"/>
                    </a:spcBef>
                    <a:spcAft>
                      <a:spcPts val="0"/>
                    </a:spcAft>
                    <a:buClrTx/>
                    <a:buSzTx/>
                    <a:buFontTx/>
                    <a:buNone/>
                    <a:tabLst/>
                    <a:defRPr/>
                  </a:pPr>
                  <a:endParaRPr kumimoji="0" lang="en-US" altLang="zh-TW" sz="3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en-US" sz="28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zh-TW" altLang="en-US" sz="24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採</a:t>
                  </a:r>
                  <a:r>
                    <a:rPr kumimoji="0" lang="zh-TW" altLang="en-US" sz="2400" b="1" i="0" u="sng"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單邊法</a:t>
                  </a:r>
                  <a:r>
                    <a:rPr kumimoji="0" lang="zh-TW" altLang="en-US" sz="24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消除重複課稅</a:t>
                  </a:r>
                  <a:endParaRPr kumimoji="0" lang="en-US" altLang="zh-TW" sz="24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l" defTabSz="1371600" rtl="0" eaLnBrk="1" fontAlgn="auto" latinLnBrk="0" hangingPunct="1">
                    <a:lnSpc>
                      <a:spcPct val="100000"/>
                    </a:lnSpc>
                    <a:spcBef>
                      <a:spcPts val="0"/>
                    </a:spcBef>
                    <a:spcAft>
                      <a:spcPts val="0"/>
                    </a:spcAft>
                    <a:buClrTx/>
                    <a:buSzTx/>
                    <a:buFontTx/>
                    <a:buNone/>
                    <a:tabLst/>
                    <a:defRPr/>
                  </a:pPr>
                  <a:r>
                    <a:rPr kumimoji="0" lang="zh-TW" altLang="de-DE" sz="24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            </a:t>
                  </a:r>
                  <a:r>
                    <a:rPr kumimoji="0" lang="zh-TW" altLang="en-US" sz="24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採</a:t>
                  </a:r>
                  <a:r>
                    <a:rPr kumimoji="0" lang="zh-TW" altLang="en-US" sz="2400" b="1" i="0" u="sng"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雙邊法</a:t>
                  </a:r>
                  <a:r>
                    <a:rPr kumimoji="0" lang="zh-TW" altLang="en-US" sz="2400" b="1" i="0" u="none" strike="noStrike" kern="1200" cap="none" spc="0" normalizeH="0" baseline="0" noProof="0" dirty="0">
                      <a:ln>
                        <a:noFill/>
                      </a:ln>
                      <a:solidFill>
                        <a:srgbClr val="A3E511">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消除重複課稅</a:t>
                  </a:r>
                </a:p>
              </p:txBody>
            </p:sp>
            <p:cxnSp>
              <p:nvCxnSpPr>
                <p:cNvPr id="80" name="直線接點 79">
                  <a:extLst>
                    <a:ext uri="{FF2B5EF4-FFF2-40B4-BE49-F238E27FC236}">
                      <a16:creationId xmlns:a16="http://schemas.microsoft.com/office/drawing/2014/main" id="{F5AF8C98-39A4-49F1-944B-4593DF28F6A1}"/>
                    </a:ext>
                  </a:extLst>
                </p:cNvPr>
                <p:cNvCxnSpPr>
                  <a:cxnSpLocks/>
                </p:cNvCxnSpPr>
                <p:nvPr/>
              </p:nvCxnSpPr>
              <p:spPr>
                <a:xfrm>
                  <a:off x="3561157" y="4022394"/>
                  <a:ext cx="3307556" cy="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grpSp>
      <p:grpSp>
        <p:nvGrpSpPr>
          <p:cNvPr id="16" name="群組 15">
            <a:extLst>
              <a:ext uri="{FF2B5EF4-FFF2-40B4-BE49-F238E27FC236}">
                <a16:creationId xmlns:a16="http://schemas.microsoft.com/office/drawing/2014/main" id="{236EAA33-E4D6-494E-85F5-9471C0D21442}"/>
              </a:ext>
            </a:extLst>
          </p:cNvPr>
          <p:cNvGrpSpPr/>
          <p:nvPr/>
        </p:nvGrpSpPr>
        <p:grpSpPr>
          <a:xfrm>
            <a:off x="0" y="6274345"/>
            <a:ext cx="18288000" cy="3319901"/>
            <a:chOff x="0" y="6274345"/>
            <a:chExt cx="18288000" cy="3319901"/>
          </a:xfrm>
        </p:grpSpPr>
        <p:grpSp>
          <p:nvGrpSpPr>
            <p:cNvPr id="85" name="群組 84">
              <a:extLst>
                <a:ext uri="{FF2B5EF4-FFF2-40B4-BE49-F238E27FC236}">
                  <a16:creationId xmlns:a16="http://schemas.microsoft.com/office/drawing/2014/main" id="{8CF2D1E6-B424-41CC-AFEF-76E18498B319}"/>
                </a:ext>
              </a:extLst>
            </p:cNvPr>
            <p:cNvGrpSpPr/>
            <p:nvPr/>
          </p:nvGrpSpPr>
          <p:grpSpPr>
            <a:xfrm>
              <a:off x="0" y="6274345"/>
              <a:ext cx="18288000" cy="3319901"/>
              <a:chOff x="0" y="6434467"/>
              <a:chExt cx="18288000" cy="3319901"/>
            </a:xfrm>
          </p:grpSpPr>
          <p:sp>
            <p:nvSpPr>
              <p:cNvPr id="84" name="矩形 83">
                <a:extLst>
                  <a:ext uri="{FF2B5EF4-FFF2-40B4-BE49-F238E27FC236}">
                    <a16:creationId xmlns:a16="http://schemas.microsoft.com/office/drawing/2014/main" id="{00042AF3-7C52-4A2B-8C24-ADAF3DE430A8}"/>
                  </a:ext>
                </a:extLst>
              </p:cNvPr>
              <p:cNvSpPr/>
              <p:nvPr/>
            </p:nvSpPr>
            <p:spPr bwMode="auto">
              <a:xfrm>
                <a:off x="0" y="7782014"/>
                <a:ext cx="18288000" cy="1600438"/>
              </a:xfrm>
              <a:prstGeom prst="rect">
                <a:avLst/>
              </a:prstGeom>
              <a:solidFill>
                <a:schemeClr val="accent6">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prstClr val="white"/>
                  </a:solidFill>
                  <a:effectLst/>
                  <a:uLnTx/>
                  <a:uFillTx/>
                  <a:latin typeface="Ubuntu"/>
                  <a:cs typeface="+mn-cs"/>
                </a:endParaRPr>
              </a:p>
            </p:txBody>
          </p:sp>
          <p:grpSp>
            <p:nvGrpSpPr>
              <p:cNvPr id="52" name="群組 51">
                <a:extLst>
                  <a:ext uri="{FF2B5EF4-FFF2-40B4-BE49-F238E27FC236}">
                    <a16:creationId xmlns:a16="http://schemas.microsoft.com/office/drawing/2014/main" id="{236904BF-7451-42D2-A5C7-ACE72AE335DC}"/>
                  </a:ext>
                </a:extLst>
              </p:cNvPr>
              <p:cNvGrpSpPr/>
              <p:nvPr/>
            </p:nvGrpSpPr>
            <p:grpSpPr>
              <a:xfrm>
                <a:off x="2593179" y="6434467"/>
                <a:ext cx="13101637" cy="818822"/>
                <a:chOff x="2593179" y="2043442"/>
                <a:chExt cx="13101637" cy="818822"/>
              </a:xfrm>
            </p:grpSpPr>
            <p:sp>
              <p:nvSpPr>
                <p:cNvPr id="71" name="箭號: 左-右雙向 70">
                  <a:extLst>
                    <a:ext uri="{FF2B5EF4-FFF2-40B4-BE49-F238E27FC236}">
                      <a16:creationId xmlns:a16="http://schemas.microsoft.com/office/drawing/2014/main" id="{C7388656-F8A3-4D96-9BC6-7ECAC853D2F8}"/>
                    </a:ext>
                  </a:extLst>
                </p:cNvPr>
                <p:cNvSpPr/>
                <p:nvPr/>
              </p:nvSpPr>
              <p:spPr bwMode="auto">
                <a:xfrm>
                  <a:off x="2593179" y="2129687"/>
                  <a:ext cx="13101637" cy="646331"/>
                </a:xfrm>
                <a:prstGeom prst="leftRightArrow">
                  <a:avLst>
                    <a:gd name="adj1" fmla="val 50000"/>
                    <a:gd name="adj2" fmla="val 98632"/>
                  </a:avLst>
                </a:prstGeom>
                <a:solidFill>
                  <a:schemeClr val="accent6"/>
                </a:solidFill>
                <a:ln w="0">
                  <a:noFill/>
                  <a:prstDash val="solid"/>
                  <a:round/>
                  <a:headEnd/>
                  <a:tailEnd/>
                </a:ln>
                <a:effectLst>
                  <a:outerShdw blurRad="50800" dist="50800" dir="5400000" algn="ctr" rotWithShape="0">
                    <a:srgbClr val="000000">
                      <a:alpha val="30000"/>
                    </a:srgbClr>
                  </a:outerShdw>
                </a:effectLst>
              </p:spPr>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srgbClr val="3B3B3B"/>
                    </a:solidFill>
                    <a:effectLst/>
                    <a:uLnTx/>
                    <a:uFillTx/>
                    <a:latin typeface="Ubuntu"/>
                    <a:cs typeface="+mn-cs"/>
                  </a:endParaRPr>
                </a:p>
              </p:txBody>
            </p:sp>
            <p:sp>
              <p:nvSpPr>
                <p:cNvPr id="72" name="矩形: 圓角 71">
                  <a:extLst>
                    <a:ext uri="{FF2B5EF4-FFF2-40B4-BE49-F238E27FC236}">
                      <a16:creationId xmlns:a16="http://schemas.microsoft.com/office/drawing/2014/main" id="{EB14AA65-F579-4976-ADB0-E350C475D3E8}"/>
                    </a:ext>
                  </a:extLst>
                </p:cNvPr>
                <p:cNvSpPr/>
                <p:nvPr/>
              </p:nvSpPr>
              <p:spPr bwMode="auto">
                <a:xfrm>
                  <a:off x="7490220" y="2043442"/>
                  <a:ext cx="3307556" cy="818822"/>
                </a:xfrm>
                <a:prstGeom prst="roundRect">
                  <a:avLst/>
                </a:prstGeom>
                <a:solidFill>
                  <a:schemeClr val="accent6">
                    <a:lumMod val="20000"/>
                    <a:lumOff val="80000"/>
                  </a:schemeClr>
                </a:solidFill>
                <a:ln w="28575">
                  <a:solidFill>
                    <a:schemeClr val="bg1">
                      <a:lumMod val="75000"/>
                    </a:schemeClr>
                  </a:solidFill>
                </a:ln>
                <a:effectLst>
                  <a:outerShdw blurRad="50800" dist="50800" dir="5400000" algn="ctr" rotWithShape="0">
                    <a:srgbClr val="000000">
                      <a:alpha val="30000"/>
                    </a:srgb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prstClr val="white"/>
                    </a:solidFill>
                    <a:effectLst/>
                    <a:uLnTx/>
                    <a:uFillTx/>
                    <a:latin typeface="Ubuntu"/>
                    <a:cs typeface="+mn-cs"/>
                  </a:endParaRPr>
                </a:p>
              </p:txBody>
            </p:sp>
            <p:sp>
              <p:nvSpPr>
                <p:cNvPr id="73" name="矩形 72">
                  <a:extLst>
                    <a:ext uri="{FF2B5EF4-FFF2-40B4-BE49-F238E27FC236}">
                      <a16:creationId xmlns:a16="http://schemas.microsoft.com/office/drawing/2014/main" id="{AC91E7DA-C27D-40E6-94BF-32A0E7F52370}"/>
                    </a:ext>
                  </a:extLst>
                </p:cNvPr>
                <p:cNvSpPr/>
                <p:nvPr/>
              </p:nvSpPr>
              <p:spPr>
                <a:xfrm>
                  <a:off x="7179467" y="2129687"/>
                  <a:ext cx="3929063" cy="646331"/>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租稅協定</a:t>
                  </a:r>
                  <a:endParaRPr kumimoji="0" lang="zh-TW" altLang="en-US" sz="3600" b="0"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grpSp>
            <p:nvGrpSpPr>
              <p:cNvPr id="82" name="群組 81">
                <a:extLst>
                  <a:ext uri="{FF2B5EF4-FFF2-40B4-BE49-F238E27FC236}">
                    <a16:creationId xmlns:a16="http://schemas.microsoft.com/office/drawing/2014/main" id="{55721E54-49FD-455A-A43F-D945F6E43683}"/>
                  </a:ext>
                </a:extLst>
              </p:cNvPr>
              <p:cNvGrpSpPr/>
              <p:nvPr/>
            </p:nvGrpSpPr>
            <p:grpSpPr>
              <a:xfrm>
                <a:off x="3245500" y="7470848"/>
                <a:ext cx="11809699" cy="2283520"/>
                <a:chOff x="1746644" y="7470848"/>
                <a:chExt cx="11809699" cy="2283520"/>
              </a:xfrm>
            </p:grpSpPr>
            <p:grpSp>
              <p:nvGrpSpPr>
                <p:cNvPr id="53" name="群組 52">
                  <a:extLst>
                    <a:ext uri="{FF2B5EF4-FFF2-40B4-BE49-F238E27FC236}">
                      <a16:creationId xmlns:a16="http://schemas.microsoft.com/office/drawing/2014/main" id="{FEDF832F-DA07-46E2-A95F-B1FF9A1126E9}"/>
                    </a:ext>
                  </a:extLst>
                </p:cNvPr>
                <p:cNvGrpSpPr/>
                <p:nvPr/>
              </p:nvGrpSpPr>
              <p:grpSpPr>
                <a:xfrm>
                  <a:off x="1746644" y="7470848"/>
                  <a:ext cx="3307556" cy="2283520"/>
                  <a:chOff x="3561157" y="3381378"/>
                  <a:chExt cx="3307556" cy="2283520"/>
                </a:xfrm>
              </p:grpSpPr>
              <p:sp>
                <p:nvSpPr>
                  <p:cNvPr id="67" name="矩形: 圓角 66">
                    <a:extLst>
                      <a:ext uri="{FF2B5EF4-FFF2-40B4-BE49-F238E27FC236}">
                        <a16:creationId xmlns:a16="http://schemas.microsoft.com/office/drawing/2014/main" id="{36D88AE4-11D0-406D-9BFD-306C74C61D55}"/>
                      </a:ext>
                    </a:extLst>
                  </p:cNvPr>
                  <p:cNvSpPr/>
                  <p:nvPr/>
                </p:nvSpPr>
                <p:spPr bwMode="auto">
                  <a:xfrm>
                    <a:off x="3561157" y="3381378"/>
                    <a:ext cx="3307556" cy="2283520"/>
                  </a:xfrm>
                  <a:prstGeom prst="roundRect">
                    <a:avLst/>
                  </a:prstGeom>
                  <a:solidFill>
                    <a:schemeClr val="accent6">
                      <a:lumMod val="20000"/>
                      <a:lumOff val="80000"/>
                    </a:schemeClr>
                  </a:solidFill>
                  <a:ln w="28575">
                    <a:solidFill>
                      <a:schemeClr val="bg1">
                        <a:lumMod val="75000"/>
                      </a:schemeClr>
                    </a:solidFill>
                  </a:ln>
                  <a:effectLst>
                    <a:outerShdw blurRad="50800" dist="50800" dir="5400000" algn="ctr" rotWithShape="0">
                      <a:srgbClr val="000000">
                        <a:alpha val="30000"/>
                      </a:srgb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prstClr val="white"/>
                      </a:solidFill>
                      <a:effectLst/>
                      <a:uLnTx/>
                      <a:uFillTx/>
                      <a:latin typeface="Ubuntu"/>
                      <a:cs typeface="+mn-cs"/>
                    </a:endParaRPr>
                  </a:p>
                </p:txBody>
              </p:sp>
              <p:sp>
                <p:nvSpPr>
                  <p:cNvPr id="69" name="矩形 68">
                    <a:extLst>
                      <a:ext uri="{FF2B5EF4-FFF2-40B4-BE49-F238E27FC236}">
                        <a16:creationId xmlns:a16="http://schemas.microsoft.com/office/drawing/2014/main" id="{6F8760E8-F08C-4EFF-B0D1-B68CA25C4C7C}"/>
                      </a:ext>
                    </a:extLst>
                  </p:cNvPr>
                  <p:cNvSpPr/>
                  <p:nvPr/>
                </p:nvSpPr>
                <p:spPr>
                  <a:xfrm>
                    <a:off x="3561157" y="3719924"/>
                    <a:ext cx="3307556" cy="677108"/>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8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概念定義</a:t>
                    </a:r>
                  </a:p>
                </p:txBody>
              </p:sp>
            </p:grpSp>
            <p:grpSp>
              <p:nvGrpSpPr>
                <p:cNvPr id="74" name="群組 73">
                  <a:extLst>
                    <a:ext uri="{FF2B5EF4-FFF2-40B4-BE49-F238E27FC236}">
                      <a16:creationId xmlns:a16="http://schemas.microsoft.com/office/drawing/2014/main" id="{BC41BEE5-FECE-46B1-BEEB-53C6E7F77A0A}"/>
                    </a:ext>
                  </a:extLst>
                </p:cNvPr>
                <p:cNvGrpSpPr/>
                <p:nvPr/>
              </p:nvGrpSpPr>
              <p:grpSpPr>
                <a:xfrm>
                  <a:off x="5524327" y="7470848"/>
                  <a:ext cx="2342416" cy="2283520"/>
                  <a:chOff x="3561157" y="3381378"/>
                  <a:chExt cx="3307556" cy="2283520"/>
                </a:xfrm>
              </p:grpSpPr>
              <p:sp>
                <p:nvSpPr>
                  <p:cNvPr id="75" name="矩形: 圓角 74">
                    <a:extLst>
                      <a:ext uri="{FF2B5EF4-FFF2-40B4-BE49-F238E27FC236}">
                        <a16:creationId xmlns:a16="http://schemas.microsoft.com/office/drawing/2014/main" id="{D7E8A592-81F0-4FBD-9920-8BD21E57DE8C}"/>
                      </a:ext>
                    </a:extLst>
                  </p:cNvPr>
                  <p:cNvSpPr/>
                  <p:nvPr/>
                </p:nvSpPr>
                <p:spPr bwMode="auto">
                  <a:xfrm>
                    <a:off x="3561157" y="3381378"/>
                    <a:ext cx="3307556" cy="2283520"/>
                  </a:xfrm>
                  <a:prstGeom prst="roundRect">
                    <a:avLst/>
                  </a:prstGeom>
                  <a:solidFill>
                    <a:schemeClr val="accent6">
                      <a:lumMod val="20000"/>
                      <a:lumOff val="80000"/>
                    </a:schemeClr>
                  </a:solidFill>
                  <a:ln w="28575">
                    <a:solidFill>
                      <a:schemeClr val="bg1">
                        <a:lumMod val="75000"/>
                      </a:schemeClr>
                    </a:solidFill>
                  </a:ln>
                  <a:effectLst>
                    <a:outerShdw blurRad="50800" dist="50800" dir="5400000" algn="ctr" rotWithShape="0">
                      <a:srgbClr val="000000">
                        <a:alpha val="30000"/>
                      </a:srgb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prstClr val="white"/>
                      </a:solidFill>
                      <a:effectLst/>
                      <a:uLnTx/>
                      <a:uFillTx/>
                      <a:latin typeface="Ubuntu"/>
                      <a:cs typeface="+mn-cs"/>
                    </a:endParaRPr>
                  </a:p>
                </p:txBody>
              </p:sp>
              <p:sp>
                <p:nvSpPr>
                  <p:cNvPr id="76" name="矩形 75">
                    <a:extLst>
                      <a:ext uri="{FF2B5EF4-FFF2-40B4-BE49-F238E27FC236}">
                        <a16:creationId xmlns:a16="http://schemas.microsoft.com/office/drawing/2014/main" id="{3B51AB90-0012-452B-B7B1-903AB8C024DE}"/>
                      </a:ext>
                    </a:extLst>
                  </p:cNvPr>
                  <p:cNvSpPr/>
                  <p:nvPr/>
                </p:nvSpPr>
                <p:spPr>
                  <a:xfrm>
                    <a:off x="3561157" y="3719924"/>
                    <a:ext cx="3307556" cy="1600438"/>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8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所得類型</a:t>
                    </a:r>
                    <a:endParaRPr kumimoji="0" lang="en-US" altLang="zh-TW" sz="38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a:p>
                    <a:pPr marL="0" marR="0" lvl="0" indent="0" algn="ctr" defTabSz="1371600" rtl="0" eaLnBrk="1" fontAlgn="auto" latinLnBrk="0" hangingPunct="1">
                      <a:lnSpc>
                        <a:spcPct val="100000"/>
                      </a:lnSpc>
                      <a:spcBef>
                        <a:spcPts val="0"/>
                      </a:spcBef>
                      <a:spcAft>
                        <a:spcPts val="0"/>
                      </a:spcAft>
                      <a:buClrTx/>
                      <a:buSzTx/>
                      <a:buFontTx/>
                      <a:buNone/>
                      <a:tabLst/>
                      <a:defRPr/>
                    </a:pPr>
                    <a:r>
                      <a:rPr kumimoji="0" lang="en-US" altLang="zh-TW" sz="60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a:t>
                    </a:r>
                    <a:endParaRPr kumimoji="0" lang="zh-TW" altLang="en-US" sz="6000" b="0"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grpSp>
              <p:nvGrpSpPr>
                <p:cNvPr id="77" name="群組 76">
                  <a:extLst>
                    <a:ext uri="{FF2B5EF4-FFF2-40B4-BE49-F238E27FC236}">
                      <a16:creationId xmlns:a16="http://schemas.microsoft.com/office/drawing/2014/main" id="{2072094F-1AD9-4AA1-A4F5-4644E246C194}"/>
                    </a:ext>
                  </a:extLst>
                </p:cNvPr>
                <p:cNvGrpSpPr/>
                <p:nvPr/>
              </p:nvGrpSpPr>
              <p:grpSpPr>
                <a:xfrm>
                  <a:off x="8336869" y="7470848"/>
                  <a:ext cx="5219474" cy="2283520"/>
                  <a:chOff x="3561157" y="3381378"/>
                  <a:chExt cx="3307556" cy="2283520"/>
                </a:xfrm>
              </p:grpSpPr>
              <p:sp>
                <p:nvSpPr>
                  <p:cNvPr id="78" name="矩形: 圓角 77">
                    <a:extLst>
                      <a:ext uri="{FF2B5EF4-FFF2-40B4-BE49-F238E27FC236}">
                        <a16:creationId xmlns:a16="http://schemas.microsoft.com/office/drawing/2014/main" id="{641D9CCD-39E5-439A-A3B6-C49E3518703E}"/>
                      </a:ext>
                    </a:extLst>
                  </p:cNvPr>
                  <p:cNvSpPr/>
                  <p:nvPr/>
                </p:nvSpPr>
                <p:spPr bwMode="auto">
                  <a:xfrm>
                    <a:off x="3561157" y="3381378"/>
                    <a:ext cx="3307556" cy="2283520"/>
                  </a:xfrm>
                  <a:prstGeom prst="roundRect">
                    <a:avLst/>
                  </a:prstGeom>
                  <a:solidFill>
                    <a:schemeClr val="accent6">
                      <a:lumMod val="20000"/>
                      <a:lumOff val="80000"/>
                    </a:schemeClr>
                  </a:solidFill>
                  <a:ln w="28575">
                    <a:solidFill>
                      <a:schemeClr val="bg1">
                        <a:lumMod val="75000"/>
                      </a:schemeClr>
                    </a:solidFill>
                  </a:ln>
                  <a:effectLst>
                    <a:outerShdw blurRad="50800" dist="50800" dir="5400000" algn="ctr" rotWithShape="0">
                      <a:srgbClr val="000000">
                        <a:alpha val="30000"/>
                      </a:srgb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zh-TW" altLang="en-US" sz="2700" b="0" i="0" u="none" strike="noStrike" kern="1200" cap="none" spc="0" normalizeH="0" baseline="0" noProof="0">
                      <a:ln>
                        <a:noFill/>
                      </a:ln>
                      <a:solidFill>
                        <a:prstClr val="white"/>
                      </a:solidFill>
                      <a:effectLst/>
                      <a:uLnTx/>
                      <a:uFillTx/>
                      <a:latin typeface="Ubuntu"/>
                      <a:cs typeface="+mn-cs"/>
                    </a:endParaRPr>
                  </a:p>
                </p:txBody>
              </p:sp>
              <p:sp>
                <p:nvSpPr>
                  <p:cNvPr id="79" name="矩形 78">
                    <a:extLst>
                      <a:ext uri="{FF2B5EF4-FFF2-40B4-BE49-F238E27FC236}">
                        <a16:creationId xmlns:a16="http://schemas.microsoft.com/office/drawing/2014/main" id="{7743FA34-51CE-450A-908B-9FD3E3BC63C6}"/>
                      </a:ext>
                    </a:extLst>
                  </p:cNvPr>
                  <p:cNvSpPr/>
                  <p:nvPr/>
                </p:nvSpPr>
                <p:spPr>
                  <a:xfrm>
                    <a:off x="3561157" y="3719924"/>
                    <a:ext cx="3307556" cy="1846659"/>
                  </a:xfrm>
                  <a:prstGeom prst="rect">
                    <a:avLst/>
                  </a:prstGeom>
                </p:spPr>
                <p:txBody>
                  <a:bodyPr wrap="square">
                    <a:sp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kumimoji="0" lang="zh-TW" altLang="en-US" sz="3800" b="1"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rPr>
                      <a:t>避免重複課稅的方法</a:t>
                    </a:r>
                    <a:endParaRPr kumimoji="0" lang="zh-TW" altLang="en-US" sz="6000" b="0" i="0" u="none" strike="noStrike" kern="1200" cap="none" spc="0" normalizeH="0" baseline="0" noProof="0" dirty="0">
                      <a:ln>
                        <a:noFill/>
                      </a:ln>
                      <a:solidFill>
                        <a:srgbClr val="EABD00">
                          <a:lumMod val="50000"/>
                        </a:srgbClr>
                      </a:solidFill>
                      <a:effectLst/>
                      <a:uLnTx/>
                      <a:uFillTx/>
                      <a:latin typeface="Arial" panose="020B0604020202020204" pitchFamily="34" charset="0"/>
                      <a:ea typeface="微軟正黑體" panose="020B0604030504040204" pitchFamily="34" charset="-120"/>
                      <a:cs typeface="Arial" panose="020B0604020202020204" pitchFamily="34" charset="0"/>
                    </a:endParaRPr>
                  </a:p>
                </p:txBody>
              </p:sp>
            </p:grpSp>
            <p:pic>
              <p:nvPicPr>
                <p:cNvPr id="81" name="圖片 80">
                  <a:extLst>
                    <a:ext uri="{FF2B5EF4-FFF2-40B4-BE49-F238E27FC236}">
                      <a16:creationId xmlns:a16="http://schemas.microsoft.com/office/drawing/2014/main" id="{2ACEC128-9A83-48A4-9315-8D4ED39AC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6668" y="8616400"/>
                  <a:ext cx="1439875" cy="926390"/>
                </a:xfrm>
                <a:prstGeom prst="rect">
                  <a:avLst/>
                </a:prstGeom>
              </p:spPr>
            </p:pic>
          </p:grpSp>
        </p:grpSp>
        <p:grpSp>
          <p:nvGrpSpPr>
            <p:cNvPr id="15" name="群組 14">
              <a:extLst>
                <a:ext uri="{FF2B5EF4-FFF2-40B4-BE49-F238E27FC236}">
                  <a16:creationId xmlns:a16="http://schemas.microsoft.com/office/drawing/2014/main" id="{FC2C54E0-C101-4FBB-9467-5A372E4614BD}"/>
                </a:ext>
              </a:extLst>
            </p:cNvPr>
            <p:cNvGrpSpPr/>
            <p:nvPr/>
          </p:nvGrpSpPr>
          <p:grpSpPr>
            <a:xfrm>
              <a:off x="4200416" y="8422111"/>
              <a:ext cx="1397723" cy="767416"/>
              <a:chOff x="4027717" y="8401884"/>
              <a:chExt cx="1397723" cy="767416"/>
            </a:xfrm>
          </p:grpSpPr>
          <p:pic>
            <p:nvPicPr>
              <p:cNvPr id="9" name="圖片 8">
                <a:extLst>
                  <a:ext uri="{FF2B5EF4-FFF2-40B4-BE49-F238E27FC236}">
                    <a16:creationId xmlns:a16="http://schemas.microsoft.com/office/drawing/2014/main" id="{9EC6B76D-19B4-4E35-9149-F0C05EF7834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20198" y="8401884"/>
                <a:ext cx="505242" cy="341433"/>
              </a:xfrm>
              <a:prstGeom prst="rect">
                <a:avLst/>
              </a:prstGeom>
            </p:spPr>
          </p:pic>
          <p:pic>
            <p:nvPicPr>
              <p:cNvPr id="87" name="圖片 86">
                <a:extLst>
                  <a:ext uri="{FF2B5EF4-FFF2-40B4-BE49-F238E27FC236}">
                    <a16:creationId xmlns:a16="http://schemas.microsoft.com/office/drawing/2014/main" id="{4B9F9F84-58B1-47AB-BD52-0EBB2EEF5D5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27717" y="8422111"/>
                <a:ext cx="1105666" cy="747189"/>
              </a:xfrm>
              <a:prstGeom prst="rect">
                <a:avLst/>
              </a:prstGeom>
            </p:spPr>
          </p:pic>
        </p:grpSp>
      </p:grpSp>
      <p:grpSp>
        <p:nvGrpSpPr>
          <p:cNvPr id="86" name="群組 85">
            <a:extLst>
              <a:ext uri="{FF2B5EF4-FFF2-40B4-BE49-F238E27FC236}">
                <a16:creationId xmlns:a16="http://schemas.microsoft.com/office/drawing/2014/main" id="{0BD65FA5-5522-44B1-8C87-41880475FCD4}"/>
              </a:ext>
            </a:extLst>
          </p:cNvPr>
          <p:cNvGrpSpPr/>
          <p:nvPr/>
        </p:nvGrpSpPr>
        <p:grpSpPr>
          <a:xfrm>
            <a:off x="14669867" y="-2"/>
            <a:ext cx="3618132" cy="2076452"/>
            <a:chOff x="8948682" y="-2"/>
            <a:chExt cx="9339317" cy="5359851"/>
          </a:xfrm>
        </p:grpSpPr>
        <p:grpSp>
          <p:nvGrpSpPr>
            <p:cNvPr id="89" name="群組 88">
              <a:extLst>
                <a:ext uri="{FF2B5EF4-FFF2-40B4-BE49-F238E27FC236}">
                  <a16:creationId xmlns:a16="http://schemas.microsoft.com/office/drawing/2014/main" id="{03ADA292-0036-4DF6-8697-8F1A6BEA2EC5}"/>
                </a:ext>
              </a:extLst>
            </p:cNvPr>
            <p:cNvGrpSpPr/>
            <p:nvPr/>
          </p:nvGrpSpPr>
          <p:grpSpPr>
            <a:xfrm rot="10800000">
              <a:off x="8948682" y="-2"/>
              <a:ext cx="9339317" cy="5359851"/>
              <a:chOff x="-12267" y="7932498"/>
              <a:chExt cx="4095455" cy="2350389"/>
            </a:xfrm>
          </p:grpSpPr>
          <p:sp>
            <p:nvSpPr>
              <p:cNvPr id="93" name="直角三角形 92">
                <a:extLst>
                  <a:ext uri="{FF2B5EF4-FFF2-40B4-BE49-F238E27FC236}">
                    <a16:creationId xmlns:a16="http://schemas.microsoft.com/office/drawing/2014/main" id="{6953CB14-6796-41C3-9E17-75820DF024F7}"/>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94" name="直角三角形 93">
                <a:extLst>
                  <a:ext uri="{FF2B5EF4-FFF2-40B4-BE49-F238E27FC236}">
                    <a16:creationId xmlns:a16="http://schemas.microsoft.com/office/drawing/2014/main" id="{75C6A49F-2AB3-48D2-8E14-EC5BB9135053}"/>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nvGrpSpPr>
            <p:cNvPr id="90" name="群組 89">
              <a:extLst>
                <a:ext uri="{FF2B5EF4-FFF2-40B4-BE49-F238E27FC236}">
                  <a16:creationId xmlns:a16="http://schemas.microsoft.com/office/drawing/2014/main" id="{FA1A83BD-CD50-4953-8417-4D2B7BA19C1F}"/>
                </a:ext>
              </a:extLst>
            </p:cNvPr>
            <p:cNvGrpSpPr/>
            <p:nvPr/>
          </p:nvGrpSpPr>
          <p:grpSpPr>
            <a:xfrm rot="10800000">
              <a:off x="14039188" y="-1"/>
              <a:ext cx="4248811" cy="2438401"/>
              <a:chOff x="-12267" y="7932498"/>
              <a:chExt cx="4095455" cy="2350389"/>
            </a:xfrm>
          </p:grpSpPr>
          <p:sp>
            <p:nvSpPr>
              <p:cNvPr id="91" name="直角三角形 90">
                <a:extLst>
                  <a:ext uri="{FF2B5EF4-FFF2-40B4-BE49-F238E27FC236}">
                    <a16:creationId xmlns:a16="http://schemas.microsoft.com/office/drawing/2014/main" id="{55F44830-7DB0-40AA-9FA5-19F45F5D5153}"/>
                  </a:ext>
                </a:extLst>
              </p:cNvPr>
              <p:cNvSpPr/>
              <p:nvPr/>
            </p:nvSpPr>
            <p:spPr>
              <a:xfrm>
                <a:off x="-12266" y="7932498"/>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sp>
            <p:nvSpPr>
              <p:cNvPr id="92" name="直角三角形 91">
                <a:extLst>
                  <a:ext uri="{FF2B5EF4-FFF2-40B4-BE49-F238E27FC236}">
                    <a16:creationId xmlns:a16="http://schemas.microsoft.com/office/drawing/2014/main" id="{FFC2DF82-2A45-4CBC-9990-1C931A579AE3}"/>
                  </a:ext>
                </a:extLst>
              </p:cNvPr>
              <p:cNvSpPr/>
              <p:nvPr/>
            </p:nvSpPr>
            <p:spPr>
              <a:xfrm>
                <a:off x="-12267" y="8333372"/>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1" lang="ja-JP" altLang="en-US" sz="3200" b="0" i="0" u="none" strike="noStrike" kern="1200" cap="none" spc="0" normalizeH="0" baseline="0" noProof="0">
                  <a:ln>
                    <a:noFill/>
                  </a:ln>
                  <a:solidFill>
                    <a:prstClr val="white"/>
                  </a:solidFill>
                  <a:effectLst/>
                  <a:uLnTx/>
                  <a:uFillTx/>
                  <a:latin typeface="Ubuntu"/>
                  <a:cs typeface="+mn-cs"/>
                </a:endParaRPr>
              </a:p>
            </p:txBody>
          </p:sp>
        </p:grpSp>
      </p:grpSp>
      <p:cxnSp>
        <p:nvCxnSpPr>
          <p:cNvPr id="95" name="直線接點 94">
            <a:extLst>
              <a:ext uri="{FF2B5EF4-FFF2-40B4-BE49-F238E27FC236}">
                <a16:creationId xmlns:a16="http://schemas.microsoft.com/office/drawing/2014/main" id="{16791AD1-724D-46E8-B379-3EF5C50D9767}"/>
              </a:ext>
            </a:extLst>
          </p:cNvPr>
          <p:cNvCxnSpPr>
            <a:cxnSpLocks/>
          </p:cNvCxnSpPr>
          <p:nvPr/>
        </p:nvCxnSpPr>
        <p:spPr>
          <a:xfrm>
            <a:off x="2900109" y="1384070"/>
            <a:ext cx="1371292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402166"/>
      </p:ext>
    </p:extLst>
  </p:cSld>
  <p:clrMapOvr>
    <a:masterClrMapping/>
  </p:clrMapOvr>
  <mc:AlternateContent xmlns:mc="http://schemas.openxmlformats.org/markup-compatibility/2006" xmlns:p14="http://schemas.microsoft.com/office/powerpoint/2010/main">
    <mc:Choice Requires="p14">
      <p:transition spd="med" p14:dur="700" advTm="9314">
        <p:fade/>
      </p:transition>
    </mc:Choice>
    <mc:Fallback xmlns="">
      <p:transition spd="med" advTm="9314">
        <p:fade/>
      </p:transition>
    </mc:Fallback>
  </mc:AlternateContent>
  <p:extLst>
    <p:ext uri="{E180D4A7-C9FB-4DFB-919C-405C955672EB}">
      <p14:showEvtLst xmlns:p14="http://schemas.microsoft.com/office/powerpoint/2010/main">
        <p14:playEvt time="7609" objId="2"/>
      </p14:showEvtLst>
    </p:ext>
  </p:extLst>
</p:sld>
</file>

<file path=ppt/tags/tag1.xml><?xml version="1.0" encoding="utf-8"?>
<p:tagLst xmlns:a="http://schemas.openxmlformats.org/drawingml/2006/main" xmlns:r="http://schemas.openxmlformats.org/officeDocument/2006/relationships" xmlns:p="http://schemas.openxmlformats.org/presentationml/2006/main">
  <p:tag name="AMA" val="3.0"/>
</p:tagLst>
</file>

<file path=ppt/tags/tag2.xml><?xml version="1.0" encoding="utf-8"?>
<p:tagLst xmlns:a="http://schemas.openxmlformats.org/drawingml/2006/main" xmlns:r="http://schemas.openxmlformats.org/officeDocument/2006/relationships" xmlns:p="http://schemas.openxmlformats.org/presentationml/2006/main">
  <p:tag name="AMA" val="2.1"/>
</p:tagLst>
</file>

<file path=ppt/tags/tag3.xml><?xml version="1.0" encoding="utf-8"?>
<p:tagLst xmlns:a="http://schemas.openxmlformats.org/drawingml/2006/main" xmlns:r="http://schemas.openxmlformats.org/officeDocument/2006/relationships" xmlns:p="http://schemas.openxmlformats.org/presentationml/2006/main">
  <p:tag name="AMA" val="2.1"/>
</p:tagLst>
</file>

<file path=ppt/tags/tag4.xml><?xml version="1.0" encoding="utf-8"?>
<p:tagLst xmlns:a="http://schemas.openxmlformats.org/drawingml/2006/main" xmlns:r="http://schemas.openxmlformats.org/officeDocument/2006/relationships" xmlns:p="http://schemas.openxmlformats.org/presentationml/2006/main">
  <p:tag name="AMA" val="2.1"/>
</p:tagLst>
</file>

<file path=ppt/tags/tag5.xml><?xml version="1.0" encoding="utf-8"?>
<p:tagLst xmlns:a="http://schemas.openxmlformats.org/drawingml/2006/main" xmlns:r="http://schemas.openxmlformats.org/officeDocument/2006/relationships" xmlns:p="http://schemas.openxmlformats.org/presentationml/2006/main">
  <p:tag name="AMA" val="2.1"/>
</p:tagLst>
</file>

<file path=ppt/tags/tag6.xml><?xml version="1.0" encoding="utf-8"?>
<p:tagLst xmlns:a="http://schemas.openxmlformats.org/drawingml/2006/main" xmlns:r="http://schemas.openxmlformats.org/officeDocument/2006/relationships" xmlns:p="http://schemas.openxmlformats.org/presentationml/2006/main">
  <p:tag name="AMA" val="3.0"/>
</p:tagLst>
</file>

<file path=ppt/tags/tag7.xml><?xml version="1.0" encoding="utf-8"?>
<p:tagLst xmlns:a="http://schemas.openxmlformats.org/drawingml/2006/main" xmlns:r="http://schemas.openxmlformats.org/officeDocument/2006/relationships" xmlns:p="http://schemas.openxmlformats.org/presentationml/2006/main">
  <p:tag name="AMA" val="3.0"/>
</p:tagLst>
</file>

<file path=ppt/tags/tag8.xml><?xml version="1.0" encoding="utf-8"?>
<p:tagLst xmlns:a="http://schemas.openxmlformats.org/drawingml/2006/main" xmlns:r="http://schemas.openxmlformats.org/officeDocument/2006/relationships" xmlns:p="http://schemas.openxmlformats.org/presentationml/2006/main">
  <p:tag name="AMA" val="3.0"/>
</p:tagLst>
</file>

<file path=ppt/tags/tag9.xml><?xml version="1.0" encoding="utf-8"?>
<p:tagLst xmlns:a="http://schemas.openxmlformats.org/drawingml/2006/main" xmlns:r="http://schemas.openxmlformats.org/officeDocument/2006/relationships" xmlns:p="http://schemas.openxmlformats.org/presentationml/2006/main">
  <p:tag name="AMA" val="2.1"/>
</p:tagLst>
</file>

<file path=ppt/theme/theme1.xml><?xml version="1.0" encoding="utf-8"?>
<a:theme xmlns:a="http://schemas.openxmlformats.org/drawingml/2006/main" name="Arcturus - Content - No Header">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rcturus - Content - No Header">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32wui24z">
      <a:majorFont>
        <a:latin typeface="Book Antiqua"/>
        <a:ea typeface="Microsoft JhengHei"/>
        <a:cs typeface=""/>
      </a:majorFont>
      <a:minorFont>
        <a:latin typeface="Book Antiqua"/>
        <a:ea typeface="Microsoft JhengHe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lnDef>
      <a:spPr>
        <a:ln w="38100">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Arcturus - Free Layou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Arcturus - Content - No Header">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Arcturus - Free Layou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7_Arcturus - Free Layou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3_Arcturus - Content - No Header">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4_Arcturus - Content - No Header">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7_Arcturus - Content - No Header">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32wui24z">
      <a:majorFont>
        <a:latin typeface="Book Antiqua"/>
        <a:ea typeface="Microsoft JhengHei"/>
        <a:cs typeface=""/>
      </a:majorFont>
      <a:minorFont>
        <a:latin typeface="Book Antiqua"/>
        <a:ea typeface="Microsoft JhengHe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lnDef>
      <a:spPr>
        <a:ln w="38100">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949</TotalTime>
  <Words>4259</Words>
  <Application>Microsoft Macintosh PowerPoint</Application>
  <PresentationFormat>自訂</PresentationFormat>
  <Paragraphs>813</Paragraphs>
  <Slides>50</Slides>
  <Notes>39</Notes>
  <HiddenSlides>0</HiddenSlides>
  <MMClips>0</MMClips>
  <ScaleCrop>false</ScaleCrop>
  <HeadingPairs>
    <vt:vector size="6" baseType="variant">
      <vt:variant>
        <vt:lpstr>使用字型</vt:lpstr>
      </vt:variant>
      <vt:variant>
        <vt:i4>11</vt:i4>
      </vt:variant>
      <vt:variant>
        <vt:lpstr>佈景主題</vt:lpstr>
      </vt:variant>
      <vt:variant>
        <vt:i4>9</vt:i4>
      </vt:variant>
      <vt:variant>
        <vt:lpstr>投影片標題</vt:lpstr>
      </vt:variant>
      <vt:variant>
        <vt:i4>50</vt:i4>
      </vt:variant>
    </vt:vector>
  </HeadingPairs>
  <TitlesOfParts>
    <vt:vector size="70" baseType="lpstr">
      <vt:lpstr>微軟正黑體</vt:lpstr>
      <vt:lpstr>Microsoft YaHei</vt:lpstr>
      <vt:lpstr>NARROW</vt:lpstr>
      <vt:lpstr>Arial</vt:lpstr>
      <vt:lpstr>Book Antiqua</vt:lpstr>
      <vt:lpstr>Calibri</vt:lpstr>
      <vt:lpstr>Garamond</vt:lpstr>
      <vt:lpstr>Times New Roman</vt:lpstr>
      <vt:lpstr>Ubuntu</vt:lpstr>
      <vt:lpstr>Ubuntu Medium</vt:lpstr>
      <vt:lpstr>Wingdings</vt:lpstr>
      <vt:lpstr>Arcturus - Content - No Header</vt:lpstr>
      <vt:lpstr>1_Arcturus - Content - No Header</vt:lpstr>
      <vt:lpstr>1_Arcturus - Free Layout</vt:lpstr>
      <vt:lpstr>5_Arcturus - Content - No Header</vt:lpstr>
      <vt:lpstr>5_Arcturus - Free Layout</vt:lpstr>
      <vt:lpstr>7_Arcturus - Free Layout</vt:lpstr>
      <vt:lpstr>13_Arcturus - Content - No Header</vt:lpstr>
      <vt:lpstr>14_Arcturus - Content - No Header</vt:lpstr>
      <vt:lpstr>7_Arcturus - Content - No Header</vt:lpstr>
      <vt:lpstr>PowerPoint 簡報</vt:lpstr>
      <vt:lpstr>PowerPoint 簡報</vt:lpstr>
      <vt:lpstr>PowerPoint 簡報</vt:lpstr>
      <vt:lpstr>PowerPoint 簡報</vt:lpstr>
      <vt:lpstr>PowerPoint 簡報</vt:lpstr>
      <vt:lpstr>PowerPoint 簡報</vt:lpstr>
      <vt:lpstr>一頭牛被剝三次皮</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相簿</vt:lpstr>
      <vt:lpstr>PowerPoint 簡報</vt:lpstr>
      <vt:lpstr>PowerPoint 簡報</vt:lpstr>
      <vt:lpstr>PowerPoint 簡報</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creator>Jun Akizaki</dc:creator>
  <cp:lastModifiedBy>胤佑 陳</cp:lastModifiedBy>
  <cp:revision>3011</cp:revision>
  <cp:lastPrinted>2022-02-21T16:31:16Z</cp:lastPrinted>
  <dcterms:created xsi:type="dcterms:W3CDTF">2015-08-02T15:43:04Z</dcterms:created>
  <dcterms:modified xsi:type="dcterms:W3CDTF">2023-03-06T05:17:54Z</dcterms:modified>
</cp:coreProperties>
</file>